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1.5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18288000" cy="10287000"/>
  <p:custDataLst>
    <p:tags r:id="rId21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E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6992737"/>
            <a:ext cx="7335520" cy="3294379"/>
          </a:xfrm>
          <a:custGeom>
            <a:rect l="l" t="t" r="r" b="b"/>
            <a:pathLst>
              <a:path w="7335520" h="3294379">
                <a:moveTo>
                  <a:pt x="7335008" y="3294263"/>
                </a:moveTo>
                <a:lnTo>
                  <a:pt x="0" y="3294263"/>
                </a:lnTo>
                <a:lnTo>
                  <a:pt x="0" y="79713"/>
                </a:lnTo>
                <a:lnTo>
                  <a:pt x="35270" y="67067"/>
                </a:lnTo>
                <a:lnTo>
                  <a:pt x="82715" y="52034"/>
                </a:lnTo>
                <a:lnTo>
                  <a:pt x="129967" y="39001"/>
                </a:lnTo>
                <a:lnTo>
                  <a:pt x="177020" y="27923"/>
                </a:lnTo>
                <a:lnTo>
                  <a:pt x="223870" y="18755"/>
                </a:lnTo>
                <a:lnTo>
                  <a:pt x="270510" y="11453"/>
                </a:lnTo>
                <a:lnTo>
                  <a:pt x="316935" y="5971"/>
                </a:lnTo>
                <a:lnTo>
                  <a:pt x="363141" y="2265"/>
                </a:lnTo>
                <a:lnTo>
                  <a:pt x="409120" y="289"/>
                </a:lnTo>
                <a:lnTo>
                  <a:pt x="454869" y="0"/>
                </a:lnTo>
                <a:lnTo>
                  <a:pt x="500381" y="1351"/>
                </a:lnTo>
                <a:lnTo>
                  <a:pt x="545651" y="4299"/>
                </a:lnTo>
                <a:lnTo>
                  <a:pt x="590675" y="8797"/>
                </a:lnTo>
                <a:lnTo>
                  <a:pt x="635445" y="14803"/>
                </a:lnTo>
                <a:lnTo>
                  <a:pt x="679958" y="22270"/>
                </a:lnTo>
                <a:lnTo>
                  <a:pt x="724207" y="31154"/>
                </a:lnTo>
                <a:lnTo>
                  <a:pt x="768187" y="41409"/>
                </a:lnTo>
                <a:lnTo>
                  <a:pt x="811893" y="52992"/>
                </a:lnTo>
                <a:lnTo>
                  <a:pt x="855319" y="65857"/>
                </a:lnTo>
                <a:lnTo>
                  <a:pt x="898460" y="79960"/>
                </a:lnTo>
                <a:lnTo>
                  <a:pt x="941311" y="95254"/>
                </a:lnTo>
                <a:lnTo>
                  <a:pt x="983866" y="111697"/>
                </a:lnTo>
                <a:lnTo>
                  <a:pt x="1026119" y="129242"/>
                </a:lnTo>
                <a:lnTo>
                  <a:pt x="1068066" y="147845"/>
                </a:lnTo>
                <a:lnTo>
                  <a:pt x="1109700" y="167461"/>
                </a:lnTo>
                <a:lnTo>
                  <a:pt x="1151018" y="188045"/>
                </a:lnTo>
                <a:lnTo>
                  <a:pt x="1192012" y="209553"/>
                </a:lnTo>
                <a:lnTo>
                  <a:pt x="1232677" y="231939"/>
                </a:lnTo>
                <a:lnTo>
                  <a:pt x="1273010" y="255159"/>
                </a:lnTo>
                <a:lnTo>
                  <a:pt x="1313002" y="279167"/>
                </a:lnTo>
                <a:lnTo>
                  <a:pt x="1352651" y="303920"/>
                </a:lnTo>
                <a:lnTo>
                  <a:pt x="1391949" y="329371"/>
                </a:lnTo>
                <a:lnTo>
                  <a:pt x="1430892" y="355476"/>
                </a:lnTo>
                <a:lnTo>
                  <a:pt x="1469474" y="382191"/>
                </a:lnTo>
                <a:lnTo>
                  <a:pt x="1507690" y="409471"/>
                </a:lnTo>
                <a:lnTo>
                  <a:pt x="1545534" y="437270"/>
                </a:lnTo>
                <a:lnTo>
                  <a:pt x="1583001" y="465543"/>
                </a:lnTo>
                <a:lnTo>
                  <a:pt x="1620086" y="494247"/>
                </a:lnTo>
                <a:lnTo>
                  <a:pt x="1656783" y="523336"/>
                </a:lnTo>
                <a:lnTo>
                  <a:pt x="1693087" y="552764"/>
                </a:lnTo>
                <a:lnTo>
                  <a:pt x="1728992" y="582489"/>
                </a:lnTo>
                <a:lnTo>
                  <a:pt x="1764493" y="612463"/>
                </a:lnTo>
                <a:lnTo>
                  <a:pt x="1799584" y="642643"/>
                </a:lnTo>
                <a:lnTo>
                  <a:pt x="1834261" y="672984"/>
                </a:lnTo>
                <a:lnTo>
                  <a:pt x="1868517" y="703441"/>
                </a:lnTo>
                <a:lnTo>
                  <a:pt x="1902348" y="733969"/>
                </a:lnTo>
                <a:lnTo>
                  <a:pt x="1935747" y="764523"/>
                </a:lnTo>
                <a:lnTo>
                  <a:pt x="1968710" y="795058"/>
                </a:lnTo>
                <a:lnTo>
                  <a:pt x="2001231" y="825530"/>
                </a:lnTo>
                <a:lnTo>
                  <a:pt x="2033305" y="855893"/>
                </a:lnTo>
                <a:lnTo>
                  <a:pt x="2064926" y="886103"/>
                </a:lnTo>
                <a:lnTo>
                  <a:pt x="2096089" y="916115"/>
                </a:lnTo>
                <a:lnTo>
                  <a:pt x="2126788" y="945884"/>
                </a:lnTo>
                <a:lnTo>
                  <a:pt x="2157018" y="975365"/>
                </a:lnTo>
                <a:lnTo>
                  <a:pt x="2186774" y="1004514"/>
                </a:lnTo>
                <a:lnTo>
                  <a:pt x="2216050" y="1033285"/>
                </a:lnTo>
                <a:lnTo>
                  <a:pt x="2300946" y="1116883"/>
                </a:lnTo>
                <a:lnTo>
                  <a:pt x="2328249" y="1143695"/>
                </a:lnTo>
                <a:lnTo>
                  <a:pt x="2381328" y="1195469"/>
                </a:lnTo>
                <a:lnTo>
                  <a:pt x="2432337" y="1244477"/>
                </a:lnTo>
                <a:lnTo>
                  <a:pt x="2481233" y="1290359"/>
                </a:lnTo>
                <a:lnTo>
                  <a:pt x="2527971" y="1332758"/>
                </a:lnTo>
                <a:lnTo>
                  <a:pt x="2572509" y="1371313"/>
                </a:lnTo>
                <a:lnTo>
                  <a:pt x="2614803" y="1405667"/>
                </a:lnTo>
                <a:lnTo>
                  <a:pt x="2654810" y="1435460"/>
                </a:lnTo>
                <a:lnTo>
                  <a:pt x="2692487" y="1460334"/>
                </a:lnTo>
                <a:lnTo>
                  <a:pt x="2736734" y="1486827"/>
                </a:lnTo>
                <a:lnTo>
                  <a:pt x="2780628" y="1512048"/>
                </a:lnTo>
                <a:lnTo>
                  <a:pt x="2824175" y="1536025"/>
                </a:lnTo>
                <a:lnTo>
                  <a:pt x="2867383" y="1558784"/>
                </a:lnTo>
                <a:lnTo>
                  <a:pt x="2910258" y="1580354"/>
                </a:lnTo>
                <a:lnTo>
                  <a:pt x="2952806" y="1600760"/>
                </a:lnTo>
                <a:lnTo>
                  <a:pt x="2995035" y="1620031"/>
                </a:lnTo>
                <a:lnTo>
                  <a:pt x="3036951" y="1638194"/>
                </a:lnTo>
                <a:lnTo>
                  <a:pt x="3078560" y="1655275"/>
                </a:lnTo>
                <a:lnTo>
                  <a:pt x="3119870" y="1671302"/>
                </a:lnTo>
                <a:lnTo>
                  <a:pt x="3160886" y="1686301"/>
                </a:lnTo>
                <a:lnTo>
                  <a:pt x="3201617" y="1700301"/>
                </a:lnTo>
                <a:lnTo>
                  <a:pt x="3242067" y="1713328"/>
                </a:lnTo>
                <a:lnTo>
                  <a:pt x="3282245" y="1725409"/>
                </a:lnTo>
                <a:lnTo>
                  <a:pt x="3322156" y="1736572"/>
                </a:lnTo>
                <a:lnTo>
                  <a:pt x="3361807" y="1746844"/>
                </a:lnTo>
                <a:lnTo>
                  <a:pt x="3401205" y="1756251"/>
                </a:lnTo>
                <a:lnTo>
                  <a:pt x="3440357" y="1764821"/>
                </a:lnTo>
                <a:lnTo>
                  <a:pt x="3479270" y="1772582"/>
                </a:lnTo>
                <a:lnTo>
                  <a:pt x="3517949" y="1779560"/>
                </a:lnTo>
                <a:lnTo>
                  <a:pt x="3556402" y="1785782"/>
                </a:lnTo>
                <a:lnTo>
                  <a:pt x="3594635" y="1791276"/>
                </a:lnTo>
                <a:lnTo>
                  <a:pt x="3632655" y="1796069"/>
                </a:lnTo>
                <a:lnTo>
                  <a:pt x="3708083" y="1803659"/>
                </a:lnTo>
                <a:lnTo>
                  <a:pt x="3782739" y="1808771"/>
                </a:lnTo>
                <a:lnTo>
                  <a:pt x="3856676" y="1811620"/>
                </a:lnTo>
                <a:lnTo>
                  <a:pt x="3929947" y="1812425"/>
                </a:lnTo>
                <a:lnTo>
                  <a:pt x="3966350" y="1812129"/>
                </a:lnTo>
                <a:lnTo>
                  <a:pt x="4038724" y="1810275"/>
                </a:lnTo>
                <a:lnTo>
                  <a:pt x="4110565" y="1806919"/>
                </a:lnTo>
                <a:lnTo>
                  <a:pt x="4181927" y="1802279"/>
                </a:lnTo>
                <a:lnTo>
                  <a:pt x="4252864" y="1796572"/>
                </a:lnTo>
                <a:lnTo>
                  <a:pt x="4323429" y="1790016"/>
                </a:lnTo>
                <a:lnTo>
                  <a:pt x="4707268" y="1748475"/>
                </a:lnTo>
                <a:lnTo>
                  <a:pt x="4776714" y="1741691"/>
                </a:lnTo>
                <a:lnTo>
                  <a:pt x="4846188" y="1735687"/>
                </a:lnTo>
                <a:lnTo>
                  <a:pt x="4915743" y="1730680"/>
                </a:lnTo>
                <a:lnTo>
                  <a:pt x="4985433" y="1726886"/>
                </a:lnTo>
                <a:lnTo>
                  <a:pt x="5055311" y="1724525"/>
                </a:lnTo>
                <a:lnTo>
                  <a:pt x="5125430" y="1723811"/>
                </a:lnTo>
                <a:lnTo>
                  <a:pt x="5160597" y="1724141"/>
                </a:lnTo>
                <a:lnTo>
                  <a:pt x="5231177" y="1726308"/>
                </a:lnTo>
                <a:lnTo>
                  <a:pt x="5302133" y="1730667"/>
                </a:lnTo>
                <a:lnTo>
                  <a:pt x="5373516" y="1737435"/>
                </a:lnTo>
                <a:lnTo>
                  <a:pt x="5445381" y="1746829"/>
                </a:lnTo>
                <a:lnTo>
                  <a:pt x="5517780" y="1759067"/>
                </a:lnTo>
                <a:lnTo>
                  <a:pt x="5590767" y="1774366"/>
                </a:lnTo>
                <a:lnTo>
                  <a:pt x="5664396" y="1792942"/>
                </a:lnTo>
                <a:lnTo>
                  <a:pt x="5701467" y="1803527"/>
                </a:lnTo>
                <a:lnTo>
                  <a:pt x="5738719" y="1815014"/>
                </a:lnTo>
                <a:lnTo>
                  <a:pt x="5776158" y="1827428"/>
                </a:lnTo>
                <a:lnTo>
                  <a:pt x="5813790" y="1840798"/>
                </a:lnTo>
                <a:lnTo>
                  <a:pt x="5851622" y="1855150"/>
                </a:lnTo>
                <a:lnTo>
                  <a:pt x="5889662" y="1870512"/>
                </a:lnTo>
                <a:lnTo>
                  <a:pt x="5927915" y="1886911"/>
                </a:lnTo>
                <a:lnTo>
                  <a:pt x="5966389" y="1904373"/>
                </a:lnTo>
                <a:lnTo>
                  <a:pt x="6005089" y="1922927"/>
                </a:lnTo>
                <a:lnTo>
                  <a:pt x="6044024" y="1942598"/>
                </a:lnTo>
                <a:lnTo>
                  <a:pt x="6083198" y="1963415"/>
                </a:lnTo>
                <a:lnTo>
                  <a:pt x="6122620" y="1985405"/>
                </a:lnTo>
                <a:lnTo>
                  <a:pt x="6162295" y="2008594"/>
                </a:lnTo>
                <a:lnTo>
                  <a:pt x="6202230" y="2033010"/>
                </a:lnTo>
                <a:lnTo>
                  <a:pt x="6242433" y="2058681"/>
                </a:lnTo>
                <a:lnTo>
                  <a:pt x="6282909" y="2085632"/>
                </a:lnTo>
                <a:lnTo>
                  <a:pt x="6323665" y="2113891"/>
                </a:lnTo>
                <a:lnTo>
                  <a:pt x="6364709" y="2143486"/>
                </a:lnTo>
                <a:lnTo>
                  <a:pt x="6406046" y="2174444"/>
                </a:lnTo>
                <a:lnTo>
                  <a:pt x="6447683" y="2206791"/>
                </a:lnTo>
                <a:lnTo>
                  <a:pt x="6489627" y="2240556"/>
                </a:lnTo>
                <a:lnTo>
                  <a:pt x="6542198" y="2284284"/>
                </a:lnTo>
                <a:lnTo>
                  <a:pt x="6593081" y="2327957"/>
                </a:lnTo>
                <a:lnTo>
                  <a:pt x="6642294" y="2371572"/>
                </a:lnTo>
                <a:lnTo>
                  <a:pt x="6689859" y="2415126"/>
                </a:lnTo>
                <a:lnTo>
                  <a:pt x="6735792" y="2458615"/>
                </a:lnTo>
                <a:lnTo>
                  <a:pt x="6780114" y="2502036"/>
                </a:lnTo>
                <a:lnTo>
                  <a:pt x="6822844" y="2545386"/>
                </a:lnTo>
                <a:lnTo>
                  <a:pt x="6864000" y="2588662"/>
                </a:lnTo>
                <a:lnTo>
                  <a:pt x="6903602" y="2631859"/>
                </a:lnTo>
                <a:lnTo>
                  <a:pt x="6941669" y="2674975"/>
                </a:lnTo>
                <a:lnTo>
                  <a:pt x="6978220" y="2718007"/>
                </a:lnTo>
                <a:lnTo>
                  <a:pt x="7013274" y="2760950"/>
                </a:lnTo>
                <a:lnTo>
                  <a:pt x="7046851" y="2803803"/>
                </a:lnTo>
                <a:lnTo>
                  <a:pt x="7078968" y="2846560"/>
                </a:lnTo>
                <a:lnTo>
                  <a:pt x="7109647" y="2889220"/>
                </a:lnTo>
                <a:lnTo>
                  <a:pt x="7138904" y="2931779"/>
                </a:lnTo>
                <a:lnTo>
                  <a:pt x="7166761" y="2974233"/>
                </a:lnTo>
                <a:lnTo>
                  <a:pt x="7193235" y="3016579"/>
                </a:lnTo>
                <a:lnTo>
                  <a:pt x="7218346" y="3058815"/>
                </a:lnTo>
                <a:lnTo>
                  <a:pt x="7242113" y="3100935"/>
                </a:lnTo>
                <a:lnTo>
                  <a:pt x="7264556" y="3142938"/>
                </a:lnTo>
                <a:lnTo>
                  <a:pt x="7285692" y="3184820"/>
                </a:lnTo>
                <a:lnTo>
                  <a:pt x="7305542" y="3226577"/>
                </a:lnTo>
                <a:lnTo>
                  <a:pt x="7324124" y="3268206"/>
                </a:lnTo>
                <a:lnTo>
                  <a:pt x="7335008" y="3294263"/>
                </a:lnTo>
                <a:close/>
              </a:path>
            </a:pathLst>
          </a:custGeom>
          <a:solidFill>
            <a:srgbClr val="C69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7704" y="6907720"/>
            <a:ext cx="6985000" cy="3374390"/>
          </a:xfrm>
          <a:custGeom>
            <a:rect l="l" t="t" r="r" b="b"/>
            <a:pathLst>
              <a:path w="6985000" h="3374390">
                <a:moveTo>
                  <a:pt x="6969658" y="3334670"/>
                </a:moveTo>
                <a:lnTo>
                  <a:pt x="6932559" y="3371769"/>
                </a:lnTo>
                <a:lnTo>
                  <a:pt x="6930572" y="3355795"/>
                </a:lnTo>
                <a:lnTo>
                  <a:pt x="6914943" y="3317543"/>
                </a:lnTo>
                <a:lnTo>
                  <a:pt x="6898837" y="3279768"/>
                </a:lnTo>
                <a:lnTo>
                  <a:pt x="6873265" y="3233498"/>
                </a:lnTo>
                <a:lnTo>
                  <a:pt x="6856177" y="3196704"/>
                </a:lnTo>
                <a:lnTo>
                  <a:pt x="6838585" y="3160415"/>
                </a:lnTo>
                <a:lnTo>
                  <a:pt x="6820478" y="3124640"/>
                </a:lnTo>
                <a:lnTo>
                  <a:pt x="6792868" y="3080408"/>
                </a:lnTo>
                <a:lnTo>
                  <a:pt x="6773704" y="3045690"/>
                </a:lnTo>
                <a:lnTo>
                  <a:pt x="6745018" y="3002534"/>
                </a:lnTo>
                <a:lnTo>
                  <a:pt x="6715780" y="2959931"/>
                </a:lnTo>
                <a:lnTo>
                  <a:pt x="6694960" y="2926868"/>
                </a:lnTo>
                <a:lnTo>
                  <a:pt x="6664590" y="2885397"/>
                </a:lnTo>
                <a:lnTo>
                  <a:pt x="6633640" y="2844505"/>
                </a:lnTo>
                <a:lnTo>
                  <a:pt x="6602099" y="2804203"/>
                </a:lnTo>
                <a:lnTo>
                  <a:pt x="6569960" y="2764500"/>
                </a:lnTo>
                <a:lnTo>
                  <a:pt x="6537213" y="2725406"/>
                </a:lnTo>
                <a:lnTo>
                  <a:pt x="6503848" y="2686929"/>
                </a:lnTo>
                <a:lnTo>
                  <a:pt x="6469855" y="2649079"/>
                </a:lnTo>
                <a:lnTo>
                  <a:pt x="6426246" y="2602886"/>
                </a:lnTo>
                <a:lnTo>
                  <a:pt x="6390971" y="2566319"/>
                </a:lnTo>
                <a:lnTo>
                  <a:pt x="6346060" y="2521427"/>
                </a:lnTo>
                <a:lnTo>
                  <a:pt x="6309465" y="2486180"/>
                </a:lnTo>
                <a:lnTo>
                  <a:pt x="6263215" y="2442628"/>
                </a:lnTo>
                <a:lnTo>
                  <a:pt x="6216281" y="2399759"/>
                </a:lnTo>
                <a:lnTo>
                  <a:pt x="6177635" y="2366563"/>
                </a:lnTo>
                <a:lnTo>
                  <a:pt x="6129306" y="2325089"/>
                </a:lnTo>
                <a:lnTo>
                  <a:pt x="6080265" y="2284328"/>
                </a:lnTo>
                <a:lnTo>
                  <a:pt x="6030289" y="2244502"/>
                </a:lnTo>
                <a:lnTo>
                  <a:pt x="5979490" y="2205498"/>
                </a:lnTo>
                <a:lnTo>
                  <a:pt x="5927887" y="2167298"/>
                </a:lnTo>
                <a:lnTo>
                  <a:pt x="5875498" y="2129884"/>
                </a:lnTo>
                <a:lnTo>
                  <a:pt x="5822342" y="2093238"/>
                </a:lnTo>
                <a:lnTo>
                  <a:pt x="5777418" y="2066320"/>
                </a:lnTo>
                <a:lnTo>
                  <a:pt x="5731762" y="2040134"/>
                </a:lnTo>
                <a:lnTo>
                  <a:pt x="5676414" y="2005679"/>
                </a:lnTo>
                <a:lnTo>
                  <a:pt x="5629352" y="1980899"/>
                </a:lnTo>
                <a:lnTo>
                  <a:pt x="5581615" y="1956795"/>
                </a:lnTo>
                <a:lnTo>
                  <a:pt x="5542200" y="1942328"/>
                </a:lnTo>
                <a:lnTo>
                  <a:pt x="5493165" y="1919521"/>
                </a:lnTo>
                <a:lnTo>
                  <a:pt x="5443510" y="1897334"/>
                </a:lnTo>
                <a:lnTo>
                  <a:pt x="5402233" y="1884729"/>
                </a:lnTo>
                <a:lnTo>
                  <a:pt x="5351391" y="1863729"/>
                </a:lnTo>
                <a:lnTo>
                  <a:pt x="5308964" y="1852275"/>
                </a:lnTo>
                <a:lnTo>
                  <a:pt x="5265989" y="1841368"/>
                </a:lnTo>
                <a:lnTo>
                  <a:pt x="5222485" y="1830991"/>
                </a:lnTo>
                <a:lnTo>
                  <a:pt x="5169489" y="1812144"/>
                </a:lnTo>
                <a:lnTo>
                  <a:pt x="5124982" y="1802770"/>
                </a:lnTo>
                <a:lnTo>
                  <a:pt x="5088980" y="1802851"/>
                </a:lnTo>
                <a:lnTo>
                  <a:pt x="5043542" y="1794407"/>
                </a:lnTo>
                <a:lnTo>
                  <a:pt x="4997667" y="1786401"/>
                </a:lnTo>
                <a:lnTo>
                  <a:pt x="4951372" y="1778815"/>
                </a:lnTo>
                <a:lnTo>
                  <a:pt x="4913656" y="1780609"/>
                </a:lnTo>
                <a:lnTo>
                  <a:pt x="4866578" y="1773806"/>
                </a:lnTo>
                <a:lnTo>
                  <a:pt x="4819135" y="1767367"/>
                </a:lnTo>
                <a:lnTo>
                  <a:pt x="4780326" y="1770255"/>
                </a:lnTo>
                <a:lnTo>
                  <a:pt x="4741190" y="1773470"/>
                </a:lnTo>
                <a:lnTo>
                  <a:pt x="4692764" y="1768015"/>
                </a:lnTo>
                <a:lnTo>
                  <a:pt x="4653027" y="1771830"/>
                </a:lnTo>
                <a:lnTo>
                  <a:pt x="4613018" y="1775919"/>
                </a:lnTo>
                <a:lnTo>
                  <a:pt x="4563773" y="1771282"/>
                </a:lnTo>
                <a:lnTo>
                  <a:pt x="4523273" y="1775861"/>
                </a:lnTo>
                <a:lnTo>
                  <a:pt x="4400539" y="1790832"/>
                </a:lnTo>
                <a:lnTo>
                  <a:pt x="4350297" y="1787192"/>
                </a:lnTo>
                <a:lnTo>
                  <a:pt x="4308891" y="1792677"/>
                </a:lnTo>
                <a:lnTo>
                  <a:pt x="4058445" y="1827598"/>
                </a:lnTo>
                <a:lnTo>
                  <a:pt x="4007566" y="1824595"/>
                </a:lnTo>
                <a:lnTo>
                  <a:pt x="3840248" y="1848229"/>
                </a:lnTo>
                <a:lnTo>
                  <a:pt x="3789607" y="1844988"/>
                </a:lnTo>
                <a:lnTo>
                  <a:pt x="3706630" y="1856124"/>
                </a:lnTo>
                <a:lnTo>
                  <a:pt x="3656372" y="1852500"/>
                </a:lnTo>
                <a:lnTo>
                  <a:pt x="3574338" y="1862691"/>
                </a:lnTo>
                <a:lnTo>
                  <a:pt x="3524642" y="1858506"/>
                </a:lnTo>
                <a:lnTo>
                  <a:pt x="3475173" y="1854093"/>
                </a:lnTo>
                <a:lnTo>
                  <a:pt x="3434932" y="1858414"/>
                </a:lnTo>
                <a:lnTo>
                  <a:pt x="3385977" y="1853486"/>
                </a:lnTo>
                <a:lnTo>
                  <a:pt x="3337310" y="1848272"/>
                </a:lnTo>
                <a:lnTo>
                  <a:pt x="3297930" y="1851731"/>
                </a:lnTo>
                <a:lnTo>
                  <a:pt x="3249896" y="1845883"/>
                </a:lnTo>
                <a:lnTo>
                  <a:pt x="3202210" y="1839688"/>
                </a:lnTo>
                <a:lnTo>
                  <a:pt x="3154890" y="1833127"/>
                </a:lnTo>
                <a:lnTo>
                  <a:pt x="3107957" y="1826178"/>
                </a:lnTo>
                <a:lnTo>
                  <a:pt x="3052451" y="1809842"/>
                </a:lnTo>
                <a:lnTo>
                  <a:pt x="3006351" y="1802060"/>
                </a:lnTo>
                <a:lnTo>
                  <a:pt x="2960699" y="1793832"/>
                </a:lnTo>
                <a:lnTo>
                  <a:pt x="2906532" y="1776156"/>
                </a:lnTo>
                <a:lnTo>
                  <a:pt x="2861832" y="1766974"/>
                </a:lnTo>
                <a:lnTo>
                  <a:pt x="2808659" y="1748306"/>
                </a:lnTo>
                <a:lnTo>
                  <a:pt x="2756012" y="1729111"/>
                </a:lnTo>
                <a:lnTo>
                  <a:pt x="2703911" y="1709369"/>
                </a:lnTo>
                <a:lnTo>
                  <a:pt x="2652377" y="1689062"/>
                </a:lnTo>
                <a:lnTo>
                  <a:pt x="2601429" y="1668168"/>
                </a:lnTo>
                <a:lnTo>
                  <a:pt x="2551087" y="1646667"/>
                </a:lnTo>
                <a:lnTo>
                  <a:pt x="2501371" y="1624541"/>
                </a:lnTo>
                <a:lnTo>
                  <a:pt x="2443321" y="1592789"/>
                </a:lnTo>
                <a:lnTo>
                  <a:pt x="2394918" y="1569350"/>
                </a:lnTo>
                <a:lnTo>
                  <a:pt x="2338220" y="1536245"/>
                </a:lnTo>
                <a:lnTo>
                  <a:pt x="2282228" y="1502435"/>
                </a:lnTo>
                <a:lnTo>
                  <a:pt x="2250041" y="1480740"/>
                </a:lnTo>
                <a:lnTo>
                  <a:pt x="2218689" y="1458210"/>
                </a:lnTo>
                <a:lnTo>
                  <a:pt x="2188096" y="1434922"/>
                </a:lnTo>
                <a:lnTo>
                  <a:pt x="2158183" y="1410953"/>
                </a:lnTo>
                <a:lnTo>
                  <a:pt x="2119894" y="1377400"/>
                </a:lnTo>
                <a:lnTo>
                  <a:pt x="2082131" y="1343321"/>
                </a:lnTo>
                <a:lnTo>
                  <a:pt x="2044816" y="1308794"/>
                </a:lnTo>
                <a:lnTo>
                  <a:pt x="2007873" y="1273895"/>
                </a:lnTo>
                <a:lnTo>
                  <a:pt x="1971224" y="1238702"/>
                </a:lnTo>
                <a:lnTo>
                  <a:pt x="1934792" y="1203292"/>
                </a:lnTo>
                <a:lnTo>
                  <a:pt x="1889519" y="1158762"/>
                </a:lnTo>
                <a:lnTo>
                  <a:pt x="1799081" y="1069595"/>
                </a:lnTo>
                <a:lnTo>
                  <a:pt x="1771857" y="1042938"/>
                </a:lnTo>
                <a:lnTo>
                  <a:pt x="1735586" y="1007366"/>
                </a:lnTo>
                <a:lnTo>
                  <a:pt x="1699223" y="971888"/>
                </a:lnTo>
                <a:lnTo>
                  <a:pt x="1671720" y="945509"/>
                </a:lnTo>
                <a:lnTo>
                  <a:pt x="1635090" y="910297"/>
                </a:lnTo>
                <a:lnTo>
                  <a:pt x="1598287" y="875258"/>
                </a:lnTo>
                <a:lnTo>
                  <a:pt x="1561284" y="840419"/>
                </a:lnTo>
                <a:lnTo>
                  <a:pt x="1524054" y="805807"/>
                </a:lnTo>
                <a:lnTo>
                  <a:pt x="1486570" y="771448"/>
                </a:lnTo>
                <a:lnTo>
                  <a:pt x="1448806" y="737370"/>
                </a:lnTo>
                <a:lnTo>
                  <a:pt x="1410735" y="703600"/>
                </a:lnTo>
                <a:lnTo>
                  <a:pt x="1372330" y="670163"/>
                </a:lnTo>
                <a:lnTo>
                  <a:pt x="1333564" y="637086"/>
                </a:lnTo>
                <a:lnTo>
                  <a:pt x="1294411" y="604398"/>
                </a:lnTo>
                <a:lnTo>
                  <a:pt x="1254843" y="572123"/>
                </a:lnTo>
                <a:lnTo>
                  <a:pt x="1214835" y="540290"/>
                </a:lnTo>
                <a:lnTo>
                  <a:pt x="1174358" y="508924"/>
                </a:lnTo>
                <a:lnTo>
                  <a:pt x="1133387" y="478053"/>
                </a:lnTo>
                <a:lnTo>
                  <a:pt x="1091894" y="447704"/>
                </a:lnTo>
                <a:lnTo>
                  <a:pt x="1049854" y="417903"/>
                </a:lnTo>
                <a:lnTo>
                  <a:pt x="1007239" y="388675"/>
                </a:lnTo>
                <a:lnTo>
                  <a:pt x="964025" y="360047"/>
                </a:lnTo>
                <a:lnTo>
                  <a:pt x="920185" y="332045"/>
                </a:lnTo>
                <a:lnTo>
                  <a:pt x="875695" y="304694"/>
                </a:lnTo>
                <a:lnTo>
                  <a:pt x="830527" y="278019"/>
                </a:lnTo>
                <a:lnTo>
                  <a:pt x="784657" y="252047"/>
                </a:lnTo>
                <a:lnTo>
                  <a:pt x="747038" y="235784"/>
                </a:lnTo>
                <a:lnTo>
                  <a:pt x="699685" y="211295"/>
                </a:lnTo>
                <a:lnTo>
                  <a:pt x="651552" y="187586"/>
                </a:lnTo>
                <a:lnTo>
                  <a:pt x="602614" y="164683"/>
                </a:lnTo>
                <a:lnTo>
                  <a:pt x="561824" y="151591"/>
                </a:lnTo>
                <a:lnTo>
                  <a:pt x="511196" y="130377"/>
                </a:lnTo>
                <a:lnTo>
                  <a:pt x="468666" y="119025"/>
                </a:lnTo>
                <a:lnTo>
                  <a:pt x="416247" y="99603"/>
                </a:lnTo>
                <a:lnTo>
                  <a:pt x="371873" y="90095"/>
                </a:lnTo>
                <a:lnTo>
                  <a:pt x="317559" y="72567"/>
                </a:lnTo>
                <a:lnTo>
                  <a:pt x="272287" y="63957"/>
                </a:lnTo>
                <a:lnTo>
                  <a:pt x="226115" y="56247"/>
                </a:lnTo>
                <a:lnTo>
                  <a:pt x="187998" y="58444"/>
                </a:lnTo>
                <a:lnTo>
                  <a:pt x="139949" y="52611"/>
                </a:lnTo>
                <a:lnTo>
                  <a:pt x="90924" y="47754"/>
                </a:lnTo>
                <a:lnTo>
                  <a:pt x="40899" y="43898"/>
                </a:lnTo>
                <a:lnTo>
                  <a:pt x="7614" y="45993"/>
                </a:lnTo>
                <a:lnTo>
                  <a:pt x="7707" y="5248"/>
                </a:lnTo>
                <a:lnTo>
                  <a:pt x="11908" y="1047"/>
                </a:lnTo>
                <a:lnTo>
                  <a:pt x="62302" y="4534"/>
                </a:lnTo>
                <a:lnTo>
                  <a:pt x="102758" y="0"/>
                </a:lnTo>
                <a:lnTo>
                  <a:pt x="151253" y="5386"/>
                </a:lnTo>
                <a:lnTo>
                  <a:pt x="198826" y="11695"/>
                </a:lnTo>
                <a:lnTo>
                  <a:pt x="245494" y="18909"/>
                </a:lnTo>
                <a:lnTo>
                  <a:pt x="291275" y="27009"/>
                </a:lnTo>
                <a:lnTo>
                  <a:pt x="381133" y="44913"/>
                </a:lnTo>
                <a:lnTo>
                  <a:pt x="425170" y="54758"/>
                </a:lnTo>
                <a:lnTo>
                  <a:pt x="468322" y="65488"/>
                </a:lnTo>
                <a:lnTo>
                  <a:pt x="519593" y="86059"/>
                </a:lnTo>
                <a:lnTo>
                  <a:pt x="561048" y="98485"/>
                </a:lnTo>
                <a:lnTo>
                  <a:pt x="610670" y="120705"/>
                </a:lnTo>
                <a:lnTo>
                  <a:pt x="650524" y="134733"/>
                </a:lnTo>
                <a:lnTo>
                  <a:pt x="698594" y="158505"/>
                </a:lnTo>
                <a:lnTo>
                  <a:pt x="745924" y="183017"/>
                </a:lnTo>
                <a:lnTo>
                  <a:pt x="783558" y="199265"/>
                </a:lnTo>
                <a:lnTo>
                  <a:pt x="829480" y="225185"/>
                </a:lnTo>
                <a:lnTo>
                  <a:pt x="874734" y="251773"/>
                </a:lnTo>
                <a:lnTo>
                  <a:pt x="919344" y="279005"/>
                </a:lnTo>
                <a:lnTo>
                  <a:pt x="954355" y="297876"/>
                </a:lnTo>
                <a:lnTo>
                  <a:pt x="997750" y="326322"/>
                </a:lnTo>
                <a:lnTo>
                  <a:pt x="1040574" y="355340"/>
                </a:lnTo>
                <a:lnTo>
                  <a:pt x="1082851" y="384905"/>
                </a:lnTo>
                <a:lnTo>
                  <a:pt x="1124605" y="414994"/>
                </a:lnTo>
                <a:lnTo>
                  <a:pt x="1165859" y="445581"/>
                </a:lnTo>
                <a:lnTo>
                  <a:pt x="1206894" y="476388"/>
                </a:lnTo>
                <a:lnTo>
                  <a:pt x="1247426" y="507698"/>
                </a:lnTo>
                <a:lnTo>
                  <a:pt x="1287483" y="539483"/>
                </a:lnTo>
                <a:lnTo>
                  <a:pt x="1327092" y="571717"/>
                </a:lnTo>
                <a:lnTo>
                  <a:pt x="1366280" y="604371"/>
                </a:lnTo>
                <a:lnTo>
                  <a:pt x="1405075" y="637418"/>
                </a:lnTo>
                <a:lnTo>
                  <a:pt x="1443503" y="670831"/>
                </a:lnTo>
                <a:lnTo>
                  <a:pt x="1481593" y="704584"/>
                </a:lnTo>
                <a:lnTo>
                  <a:pt x="1519372" y="738647"/>
                </a:lnTo>
                <a:lnTo>
                  <a:pt x="1556866" y="772995"/>
                </a:lnTo>
                <a:lnTo>
                  <a:pt x="1594104" y="807600"/>
                </a:lnTo>
                <a:lnTo>
                  <a:pt x="1631112" y="842434"/>
                </a:lnTo>
                <a:lnTo>
                  <a:pt x="1667917" y="877470"/>
                </a:lnTo>
                <a:lnTo>
                  <a:pt x="1704548" y="912681"/>
                </a:lnTo>
                <a:lnTo>
                  <a:pt x="1732051" y="939059"/>
                </a:lnTo>
                <a:lnTo>
                  <a:pt x="1768414" y="974538"/>
                </a:lnTo>
                <a:lnTo>
                  <a:pt x="1804685" y="1010110"/>
                </a:lnTo>
                <a:lnTo>
                  <a:pt x="1831909" y="1036767"/>
                </a:lnTo>
                <a:lnTo>
                  <a:pt x="1922407" y="1125874"/>
                </a:lnTo>
                <a:lnTo>
                  <a:pt x="1967739" y="1170345"/>
                </a:lnTo>
                <a:lnTo>
                  <a:pt x="2004232" y="1205694"/>
                </a:lnTo>
                <a:lnTo>
                  <a:pt x="2040936" y="1240832"/>
                </a:lnTo>
                <a:lnTo>
                  <a:pt x="2077915" y="1275695"/>
                </a:lnTo>
                <a:lnTo>
                  <a:pt x="2115236" y="1310217"/>
                </a:lnTo>
                <a:lnTo>
                  <a:pt x="2152965" y="1344330"/>
                </a:lnTo>
                <a:lnTo>
                  <a:pt x="2191168" y="1377968"/>
                </a:lnTo>
                <a:lnTo>
                  <a:pt x="2220933" y="1402085"/>
                </a:lnTo>
                <a:lnTo>
                  <a:pt x="2251304" y="1425595"/>
                </a:lnTo>
                <a:lnTo>
                  <a:pt x="2282349" y="1448432"/>
                </a:lnTo>
                <a:lnTo>
                  <a:pt x="2305154" y="1461548"/>
                </a:lnTo>
                <a:lnTo>
                  <a:pt x="2361246" y="1495258"/>
                </a:lnTo>
                <a:lnTo>
                  <a:pt x="2418052" y="1528255"/>
                </a:lnTo>
                <a:lnTo>
                  <a:pt x="2475553" y="1560556"/>
                </a:lnTo>
                <a:lnTo>
                  <a:pt x="2524749" y="1583203"/>
                </a:lnTo>
                <a:lnTo>
                  <a:pt x="2574599" y="1605195"/>
                </a:lnTo>
                <a:lnTo>
                  <a:pt x="2634065" y="1635531"/>
                </a:lnTo>
                <a:lnTo>
                  <a:pt x="2685166" y="1656272"/>
                </a:lnTo>
                <a:lnTo>
                  <a:pt x="2736863" y="1676418"/>
                </a:lnTo>
                <a:lnTo>
                  <a:pt x="2789135" y="1695987"/>
                </a:lnTo>
                <a:lnTo>
                  <a:pt x="2832984" y="1706020"/>
                </a:lnTo>
                <a:lnTo>
                  <a:pt x="2886349" y="1724497"/>
                </a:lnTo>
                <a:lnTo>
                  <a:pt x="2940231" y="1742457"/>
                </a:lnTo>
                <a:lnTo>
                  <a:pt x="2985630" y="1750940"/>
                </a:lnTo>
                <a:lnTo>
                  <a:pt x="3031506" y="1758945"/>
                </a:lnTo>
                <a:lnTo>
                  <a:pt x="3086819" y="1775474"/>
                </a:lnTo>
                <a:lnTo>
                  <a:pt x="3133590" y="1782584"/>
                </a:lnTo>
                <a:lnTo>
                  <a:pt x="3180780" y="1789277"/>
                </a:lnTo>
                <a:lnTo>
                  <a:pt x="3228367" y="1795571"/>
                </a:lnTo>
                <a:lnTo>
                  <a:pt x="3276332" y="1801487"/>
                </a:lnTo>
                <a:lnTo>
                  <a:pt x="3324657" y="1807044"/>
                </a:lnTo>
                <a:lnTo>
                  <a:pt x="3373320" y="1812262"/>
                </a:lnTo>
                <a:lnTo>
                  <a:pt x="3413322" y="1808181"/>
                </a:lnTo>
                <a:lnTo>
                  <a:pt x="3462604" y="1812781"/>
                </a:lnTo>
                <a:lnTo>
                  <a:pt x="3512166" y="1817100"/>
                </a:lnTo>
                <a:lnTo>
                  <a:pt x="3553007" y="1812180"/>
                </a:lnTo>
                <a:lnTo>
                  <a:pt x="3603069" y="1816000"/>
                </a:lnTo>
                <a:lnTo>
                  <a:pt x="3685874" y="1805037"/>
                </a:lnTo>
                <a:lnTo>
                  <a:pt x="3736538" y="1808255"/>
                </a:lnTo>
                <a:lnTo>
                  <a:pt x="3820369" y="1796266"/>
                </a:lnTo>
                <a:lnTo>
                  <a:pt x="3871457" y="1799059"/>
                </a:lnTo>
                <a:lnTo>
                  <a:pt x="4040711" y="1773490"/>
                </a:lnTo>
                <a:lnTo>
                  <a:pt x="4092111" y="1775971"/>
                </a:lnTo>
                <a:lnTo>
                  <a:pt x="4219311" y="1756534"/>
                </a:lnTo>
                <a:lnTo>
                  <a:pt x="4302675" y="1745012"/>
                </a:lnTo>
                <a:lnTo>
                  <a:pt x="4353204" y="1748365"/>
                </a:lnTo>
                <a:lnTo>
                  <a:pt x="4477075" y="1732256"/>
                </a:lnTo>
                <a:lnTo>
                  <a:pt x="4518042" y="1727211"/>
                </a:lnTo>
                <a:lnTo>
                  <a:pt x="4567793" y="1731341"/>
                </a:lnTo>
                <a:lnTo>
                  <a:pt x="4648668" y="1722308"/>
                </a:lnTo>
                <a:lnTo>
                  <a:pt x="4697713" y="1727145"/>
                </a:lnTo>
                <a:lnTo>
                  <a:pt x="4737502" y="1723277"/>
                </a:lnTo>
                <a:lnTo>
                  <a:pt x="4785976" y="1728684"/>
                </a:lnTo>
                <a:lnTo>
                  <a:pt x="4825154" y="1725427"/>
                </a:lnTo>
                <a:lnTo>
                  <a:pt x="4872978" y="1731485"/>
                </a:lnTo>
                <a:lnTo>
                  <a:pt x="4911466" y="1728917"/>
                </a:lnTo>
                <a:lnTo>
                  <a:pt x="4958560" y="1735706"/>
                </a:lnTo>
                <a:lnTo>
                  <a:pt x="5005258" y="1742889"/>
                </a:lnTo>
                <a:lnTo>
                  <a:pt x="5051541" y="1750487"/>
                </a:lnTo>
                <a:lnTo>
                  <a:pt x="5097389" y="1758521"/>
                </a:lnTo>
                <a:lnTo>
                  <a:pt x="5142782" y="1767009"/>
                </a:lnTo>
                <a:lnTo>
                  <a:pt x="5187700" y="1775973"/>
                </a:lnTo>
                <a:lnTo>
                  <a:pt x="5232123" y="1785431"/>
                </a:lnTo>
                <a:lnTo>
                  <a:pt x="5276032" y="1795404"/>
                </a:lnTo>
                <a:lnTo>
                  <a:pt x="5319405" y="1805913"/>
                </a:lnTo>
                <a:lnTo>
                  <a:pt x="5371204" y="1825956"/>
                </a:lnTo>
                <a:lnTo>
                  <a:pt x="5413448" y="1837594"/>
                </a:lnTo>
                <a:lnTo>
                  <a:pt x="5464077" y="1858806"/>
                </a:lnTo>
                <a:lnTo>
                  <a:pt x="5514091" y="1880634"/>
                </a:lnTo>
                <a:lnTo>
                  <a:pt x="5554491" y="1894116"/>
                </a:lnTo>
                <a:lnTo>
                  <a:pt x="5603216" y="1917233"/>
                </a:lnTo>
                <a:lnTo>
                  <a:pt x="5651267" y="1941024"/>
                </a:lnTo>
                <a:lnTo>
                  <a:pt x="5698622" y="1965511"/>
                </a:lnTo>
                <a:lnTo>
                  <a:pt x="5754244" y="1999691"/>
                </a:lnTo>
                <a:lnTo>
                  <a:pt x="5800151" y="2025627"/>
                </a:lnTo>
                <a:lnTo>
                  <a:pt x="5854284" y="2061296"/>
                </a:lnTo>
                <a:lnTo>
                  <a:pt x="5898662" y="2088761"/>
                </a:lnTo>
                <a:lnTo>
                  <a:pt x="5951225" y="2125999"/>
                </a:lnTo>
                <a:lnTo>
                  <a:pt x="6002975" y="2164052"/>
                </a:lnTo>
                <a:lnTo>
                  <a:pt x="6053890" y="2202940"/>
                </a:lnTo>
                <a:lnTo>
                  <a:pt x="6103951" y="2242682"/>
                </a:lnTo>
                <a:lnTo>
                  <a:pt x="6153034" y="2283401"/>
                </a:lnTo>
                <a:lnTo>
                  <a:pt x="6201399" y="2324839"/>
                </a:lnTo>
                <a:lnTo>
                  <a:pt x="6249054" y="2366986"/>
                </a:lnTo>
                <a:lnTo>
                  <a:pt x="6296008" y="2409834"/>
                </a:lnTo>
                <a:lnTo>
                  <a:pt x="6342271" y="2453374"/>
                </a:lnTo>
                <a:lnTo>
                  <a:pt x="6378871" y="2488617"/>
                </a:lnTo>
                <a:lnTo>
                  <a:pt x="6423776" y="2533513"/>
                </a:lnTo>
                <a:lnTo>
                  <a:pt x="6459037" y="2570095"/>
                </a:lnTo>
                <a:lnTo>
                  <a:pt x="6502622" y="2616312"/>
                </a:lnTo>
                <a:lnTo>
                  <a:pt x="6536580" y="2654197"/>
                </a:lnTo>
                <a:lnTo>
                  <a:pt x="6569899" y="2692719"/>
                </a:lnTo>
                <a:lnTo>
                  <a:pt x="6602590" y="2731871"/>
                </a:lnTo>
                <a:lnTo>
                  <a:pt x="6643640" y="2780623"/>
                </a:lnTo>
                <a:lnTo>
                  <a:pt x="6675099" y="2821006"/>
                </a:lnTo>
                <a:lnTo>
                  <a:pt x="6705956" y="2861991"/>
                </a:lnTo>
                <a:lnTo>
                  <a:pt x="6727240" y="2894589"/>
                </a:lnTo>
                <a:lnTo>
                  <a:pt x="6756919" y="2936752"/>
                </a:lnTo>
                <a:lnTo>
                  <a:pt x="6786022" y="2979490"/>
                </a:lnTo>
                <a:lnTo>
                  <a:pt x="6805579" y="3013815"/>
                </a:lnTo>
                <a:lnTo>
                  <a:pt x="6833559" y="3057677"/>
                </a:lnTo>
                <a:lnTo>
                  <a:pt x="6860990" y="3102088"/>
                </a:lnTo>
                <a:lnTo>
                  <a:pt x="6878902" y="3138058"/>
                </a:lnTo>
                <a:lnTo>
                  <a:pt x="6896283" y="3174559"/>
                </a:lnTo>
                <a:lnTo>
                  <a:pt x="6922122" y="3220562"/>
                </a:lnTo>
                <a:lnTo>
                  <a:pt x="6938468" y="3258097"/>
                </a:lnTo>
                <a:lnTo>
                  <a:pt x="6954311" y="3296136"/>
                </a:lnTo>
                <a:lnTo>
                  <a:pt x="6969658" y="3334670"/>
                </a:lnTo>
                <a:close/>
              </a:path>
              <a:path w="6985000" h="3374390">
                <a:moveTo>
                  <a:pt x="0" y="3371571"/>
                </a:moveTo>
                <a:lnTo>
                  <a:pt x="2565" y="46311"/>
                </a:lnTo>
                <a:lnTo>
                  <a:pt x="7614" y="45993"/>
                </a:lnTo>
                <a:lnTo>
                  <a:pt x="0" y="3371571"/>
                </a:lnTo>
                <a:close/>
              </a:path>
              <a:path w="6985000" h="3374390">
                <a:moveTo>
                  <a:pt x="6984520" y="3373690"/>
                </a:moveTo>
                <a:lnTo>
                  <a:pt x="6984343" y="3373867"/>
                </a:lnTo>
                <a:lnTo>
                  <a:pt x="0" y="3371571"/>
                </a:lnTo>
                <a:lnTo>
                  <a:pt x="6932559" y="3371769"/>
                </a:lnTo>
                <a:lnTo>
                  <a:pt x="6969658" y="3334670"/>
                </a:lnTo>
                <a:lnTo>
                  <a:pt x="6984520" y="3373690"/>
                </a:lnTo>
                <a:close/>
              </a:path>
            </a:pathLst>
          </a:custGeom>
          <a:solidFill>
            <a:srgbClr val="8C3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E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6992736"/>
            <a:ext cx="7335520" cy="3294379"/>
          </a:xfrm>
          <a:custGeom>
            <a:rect l="l" t="t" r="r" b="b"/>
            <a:pathLst>
              <a:path w="7335520" h="3294379">
                <a:moveTo>
                  <a:pt x="7335008" y="3294263"/>
                </a:moveTo>
                <a:lnTo>
                  <a:pt x="0" y="3294263"/>
                </a:lnTo>
                <a:lnTo>
                  <a:pt x="0" y="79713"/>
                </a:lnTo>
                <a:lnTo>
                  <a:pt x="35270" y="67067"/>
                </a:lnTo>
                <a:lnTo>
                  <a:pt x="82715" y="52034"/>
                </a:lnTo>
                <a:lnTo>
                  <a:pt x="129967" y="39001"/>
                </a:lnTo>
                <a:lnTo>
                  <a:pt x="177020" y="27923"/>
                </a:lnTo>
                <a:lnTo>
                  <a:pt x="223870" y="18755"/>
                </a:lnTo>
                <a:lnTo>
                  <a:pt x="270510" y="11453"/>
                </a:lnTo>
                <a:lnTo>
                  <a:pt x="316935" y="5971"/>
                </a:lnTo>
                <a:lnTo>
                  <a:pt x="363141" y="2265"/>
                </a:lnTo>
                <a:lnTo>
                  <a:pt x="409120" y="289"/>
                </a:lnTo>
                <a:lnTo>
                  <a:pt x="454869" y="0"/>
                </a:lnTo>
                <a:lnTo>
                  <a:pt x="500381" y="1351"/>
                </a:lnTo>
                <a:lnTo>
                  <a:pt x="545651" y="4299"/>
                </a:lnTo>
                <a:lnTo>
                  <a:pt x="590675" y="8797"/>
                </a:lnTo>
                <a:lnTo>
                  <a:pt x="635445" y="14803"/>
                </a:lnTo>
                <a:lnTo>
                  <a:pt x="679958" y="22270"/>
                </a:lnTo>
                <a:lnTo>
                  <a:pt x="724207" y="31154"/>
                </a:lnTo>
                <a:lnTo>
                  <a:pt x="768187" y="41409"/>
                </a:lnTo>
                <a:lnTo>
                  <a:pt x="811893" y="52992"/>
                </a:lnTo>
                <a:lnTo>
                  <a:pt x="855319" y="65857"/>
                </a:lnTo>
                <a:lnTo>
                  <a:pt x="898460" y="79960"/>
                </a:lnTo>
                <a:lnTo>
                  <a:pt x="941311" y="95254"/>
                </a:lnTo>
                <a:lnTo>
                  <a:pt x="983866" y="111697"/>
                </a:lnTo>
                <a:lnTo>
                  <a:pt x="1026119" y="129242"/>
                </a:lnTo>
                <a:lnTo>
                  <a:pt x="1068066" y="147845"/>
                </a:lnTo>
                <a:lnTo>
                  <a:pt x="1109700" y="167461"/>
                </a:lnTo>
                <a:lnTo>
                  <a:pt x="1151018" y="188045"/>
                </a:lnTo>
                <a:lnTo>
                  <a:pt x="1192012" y="209553"/>
                </a:lnTo>
                <a:lnTo>
                  <a:pt x="1232677" y="231939"/>
                </a:lnTo>
                <a:lnTo>
                  <a:pt x="1273010" y="255159"/>
                </a:lnTo>
                <a:lnTo>
                  <a:pt x="1313002" y="279167"/>
                </a:lnTo>
                <a:lnTo>
                  <a:pt x="1352651" y="303920"/>
                </a:lnTo>
                <a:lnTo>
                  <a:pt x="1391949" y="329371"/>
                </a:lnTo>
                <a:lnTo>
                  <a:pt x="1430892" y="355476"/>
                </a:lnTo>
                <a:lnTo>
                  <a:pt x="1469474" y="382191"/>
                </a:lnTo>
                <a:lnTo>
                  <a:pt x="1507690" y="409471"/>
                </a:lnTo>
                <a:lnTo>
                  <a:pt x="1545534" y="437270"/>
                </a:lnTo>
                <a:lnTo>
                  <a:pt x="1583001" y="465543"/>
                </a:lnTo>
                <a:lnTo>
                  <a:pt x="1620086" y="494247"/>
                </a:lnTo>
                <a:lnTo>
                  <a:pt x="1656783" y="523336"/>
                </a:lnTo>
                <a:lnTo>
                  <a:pt x="1693087" y="552764"/>
                </a:lnTo>
                <a:lnTo>
                  <a:pt x="1728992" y="582489"/>
                </a:lnTo>
                <a:lnTo>
                  <a:pt x="1764493" y="612463"/>
                </a:lnTo>
                <a:lnTo>
                  <a:pt x="1799584" y="642643"/>
                </a:lnTo>
                <a:lnTo>
                  <a:pt x="1834261" y="672984"/>
                </a:lnTo>
                <a:lnTo>
                  <a:pt x="1868517" y="703441"/>
                </a:lnTo>
                <a:lnTo>
                  <a:pt x="1902348" y="733969"/>
                </a:lnTo>
                <a:lnTo>
                  <a:pt x="1935747" y="764523"/>
                </a:lnTo>
                <a:lnTo>
                  <a:pt x="1968710" y="795058"/>
                </a:lnTo>
                <a:lnTo>
                  <a:pt x="2001231" y="825530"/>
                </a:lnTo>
                <a:lnTo>
                  <a:pt x="2033305" y="855893"/>
                </a:lnTo>
                <a:lnTo>
                  <a:pt x="2064926" y="886103"/>
                </a:lnTo>
                <a:lnTo>
                  <a:pt x="2096089" y="916115"/>
                </a:lnTo>
                <a:lnTo>
                  <a:pt x="2126788" y="945884"/>
                </a:lnTo>
                <a:lnTo>
                  <a:pt x="2157018" y="975365"/>
                </a:lnTo>
                <a:lnTo>
                  <a:pt x="2186774" y="1004514"/>
                </a:lnTo>
                <a:lnTo>
                  <a:pt x="2216050" y="1033285"/>
                </a:lnTo>
                <a:lnTo>
                  <a:pt x="2300946" y="1116883"/>
                </a:lnTo>
                <a:lnTo>
                  <a:pt x="2328249" y="1143695"/>
                </a:lnTo>
                <a:lnTo>
                  <a:pt x="2381328" y="1195469"/>
                </a:lnTo>
                <a:lnTo>
                  <a:pt x="2432337" y="1244477"/>
                </a:lnTo>
                <a:lnTo>
                  <a:pt x="2481233" y="1290359"/>
                </a:lnTo>
                <a:lnTo>
                  <a:pt x="2527971" y="1332758"/>
                </a:lnTo>
                <a:lnTo>
                  <a:pt x="2572509" y="1371313"/>
                </a:lnTo>
                <a:lnTo>
                  <a:pt x="2614803" y="1405667"/>
                </a:lnTo>
                <a:lnTo>
                  <a:pt x="2654810" y="1435460"/>
                </a:lnTo>
                <a:lnTo>
                  <a:pt x="2692487" y="1460334"/>
                </a:lnTo>
                <a:lnTo>
                  <a:pt x="2736734" y="1486827"/>
                </a:lnTo>
                <a:lnTo>
                  <a:pt x="2780628" y="1512048"/>
                </a:lnTo>
                <a:lnTo>
                  <a:pt x="2824175" y="1536025"/>
                </a:lnTo>
                <a:lnTo>
                  <a:pt x="2867383" y="1558784"/>
                </a:lnTo>
                <a:lnTo>
                  <a:pt x="2910258" y="1580354"/>
                </a:lnTo>
                <a:lnTo>
                  <a:pt x="2952806" y="1600760"/>
                </a:lnTo>
                <a:lnTo>
                  <a:pt x="2995035" y="1620031"/>
                </a:lnTo>
                <a:lnTo>
                  <a:pt x="3036951" y="1638194"/>
                </a:lnTo>
                <a:lnTo>
                  <a:pt x="3078560" y="1655275"/>
                </a:lnTo>
                <a:lnTo>
                  <a:pt x="3119870" y="1671302"/>
                </a:lnTo>
                <a:lnTo>
                  <a:pt x="3160886" y="1686301"/>
                </a:lnTo>
                <a:lnTo>
                  <a:pt x="3201617" y="1700301"/>
                </a:lnTo>
                <a:lnTo>
                  <a:pt x="3242067" y="1713328"/>
                </a:lnTo>
                <a:lnTo>
                  <a:pt x="3282245" y="1725409"/>
                </a:lnTo>
                <a:lnTo>
                  <a:pt x="3322156" y="1736572"/>
                </a:lnTo>
                <a:lnTo>
                  <a:pt x="3361807" y="1746844"/>
                </a:lnTo>
                <a:lnTo>
                  <a:pt x="3401205" y="1756251"/>
                </a:lnTo>
                <a:lnTo>
                  <a:pt x="3440357" y="1764821"/>
                </a:lnTo>
                <a:lnTo>
                  <a:pt x="3479270" y="1772582"/>
                </a:lnTo>
                <a:lnTo>
                  <a:pt x="3517949" y="1779560"/>
                </a:lnTo>
                <a:lnTo>
                  <a:pt x="3556402" y="1785782"/>
                </a:lnTo>
                <a:lnTo>
                  <a:pt x="3594635" y="1791276"/>
                </a:lnTo>
                <a:lnTo>
                  <a:pt x="3632655" y="1796069"/>
                </a:lnTo>
                <a:lnTo>
                  <a:pt x="3708083" y="1803659"/>
                </a:lnTo>
                <a:lnTo>
                  <a:pt x="3782739" y="1808771"/>
                </a:lnTo>
                <a:lnTo>
                  <a:pt x="3856676" y="1811620"/>
                </a:lnTo>
                <a:lnTo>
                  <a:pt x="3929947" y="1812425"/>
                </a:lnTo>
                <a:lnTo>
                  <a:pt x="3966350" y="1812129"/>
                </a:lnTo>
                <a:lnTo>
                  <a:pt x="4038724" y="1810275"/>
                </a:lnTo>
                <a:lnTo>
                  <a:pt x="4110565" y="1806919"/>
                </a:lnTo>
                <a:lnTo>
                  <a:pt x="4181927" y="1802279"/>
                </a:lnTo>
                <a:lnTo>
                  <a:pt x="4252864" y="1796572"/>
                </a:lnTo>
                <a:lnTo>
                  <a:pt x="4323429" y="1790016"/>
                </a:lnTo>
                <a:lnTo>
                  <a:pt x="4707268" y="1748475"/>
                </a:lnTo>
                <a:lnTo>
                  <a:pt x="4776714" y="1741691"/>
                </a:lnTo>
                <a:lnTo>
                  <a:pt x="4846188" y="1735687"/>
                </a:lnTo>
                <a:lnTo>
                  <a:pt x="4915743" y="1730680"/>
                </a:lnTo>
                <a:lnTo>
                  <a:pt x="4985433" y="1726886"/>
                </a:lnTo>
                <a:lnTo>
                  <a:pt x="5055311" y="1724525"/>
                </a:lnTo>
                <a:lnTo>
                  <a:pt x="5125430" y="1723811"/>
                </a:lnTo>
                <a:lnTo>
                  <a:pt x="5160597" y="1724141"/>
                </a:lnTo>
                <a:lnTo>
                  <a:pt x="5231177" y="1726308"/>
                </a:lnTo>
                <a:lnTo>
                  <a:pt x="5302133" y="1730667"/>
                </a:lnTo>
                <a:lnTo>
                  <a:pt x="5373516" y="1737435"/>
                </a:lnTo>
                <a:lnTo>
                  <a:pt x="5445381" y="1746829"/>
                </a:lnTo>
                <a:lnTo>
                  <a:pt x="5517780" y="1759067"/>
                </a:lnTo>
                <a:lnTo>
                  <a:pt x="5590767" y="1774366"/>
                </a:lnTo>
                <a:lnTo>
                  <a:pt x="5664396" y="1792942"/>
                </a:lnTo>
                <a:lnTo>
                  <a:pt x="5701467" y="1803527"/>
                </a:lnTo>
                <a:lnTo>
                  <a:pt x="5738719" y="1815014"/>
                </a:lnTo>
                <a:lnTo>
                  <a:pt x="5776158" y="1827428"/>
                </a:lnTo>
                <a:lnTo>
                  <a:pt x="5813790" y="1840798"/>
                </a:lnTo>
                <a:lnTo>
                  <a:pt x="5851622" y="1855150"/>
                </a:lnTo>
                <a:lnTo>
                  <a:pt x="5889662" y="1870512"/>
                </a:lnTo>
                <a:lnTo>
                  <a:pt x="5927915" y="1886911"/>
                </a:lnTo>
                <a:lnTo>
                  <a:pt x="5966389" y="1904373"/>
                </a:lnTo>
                <a:lnTo>
                  <a:pt x="6005089" y="1922927"/>
                </a:lnTo>
                <a:lnTo>
                  <a:pt x="6044024" y="1942598"/>
                </a:lnTo>
                <a:lnTo>
                  <a:pt x="6083198" y="1963415"/>
                </a:lnTo>
                <a:lnTo>
                  <a:pt x="6122620" y="1985405"/>
                </a:lnTo>
                <a:lnTo>
                  <a:pt x="6162295" y="2008594"/>
                </a:lnTo>
                <a:lnTo>
                  <a:pt x="6202230" y="2033010"/>
                </a:lnTo>
                <a:lnTo>
                  <a:pt x="6242433" y="2058681"/>
                </a:lnTo>
                <a:lnTo>
                  <a:pt x="6282909" y="2085632"/>
                </a:lnTo>
                <a:lnTo>
                  <a:pt x="6323665" y="2113891"/>
                </a:lnTo>
                <a:lnTo>
                  <a:pt x="6364709" y="2143486"/>
                </a:lnTo>
                <a:lnTo>
                  <a:pt x="6406046" y="2174444"/>
                </a:lnTo>
                <a:lnTo>
                  <a:pt x="6447683" y="2206791"/>
                </a:lnTo>
                <a:lnTo>
                  <a:pt x="6489627" y="2240556"/>
                </a:lnTo>
                <a:lnTo>
                  <a:pt x="6542198" y="2284284"/>
                </a:lnTo>
                <a:lnTo>
                  <a:pt x="6593081" y="2327957"/>
                </a:lnTo>
                <a:lnTo>
                  <a:pt x="6642294" y="2371572"/>
                </a:lnTo>
                <a:lnTo>
                  <a:pt x="6689859" y="2415126"/>
                </a:lnTo>
                <a:lnTo>
                  <a:pt x="6735792" y="2458615"/>
                </a:lnTo>
                <a:lnTo>
                  <a:pt x="6780114" y="2502036"/>
                </a:lnTo>
                <a:lnTo>
                  <a:pt x="6822844" y="2545386"/>
                </a:lnTo>
                <a:lnTo>
                  <a:pt x="6864000" y="2588662"/>
                </a:lnTo>
                <a:lnTo>
                  <a:pt x="6903602" y="2631859"/>
                </a:lnTo>
                <a:lnTo>
                  <a:pt x="6941669" y="2674975"/>
                </a:lnTo>
                <a:lnTo>
                  <a:pt x="6978220" y="2718007"/>
                </a:lnTo>
                <a:lnTo>
                  <a:pt x="7013274" y="2760950"/>
                </a:lnTo>
                <a:lnTo>
                  <a:pt x="7046851" y="2803803"/>
                </a:lnTo>
                <a:lnTo>
                  <a:pt x="7078968" y="2846560"/>
                </a:lnTo>
                <a:lnTo>
                  <a:pt x="7109647" y="2889220"/>
                </a:lnTo>
                <a:lnTo>
                  <a:pt x="7138904" y="2931779"/>
                </a:lnTo>
                <a:lnTo>
                  <a:pt x="7166761" y="2974233"/>
                </a:lnTo>
                <a:lnTo>
                  <a:pt x="7193235" y="3016579"/>
                </a:lnTo>
                <a:lnTo>
                  <a:pt x="7218346" y="3058815"/>
                </a:lnTo>
                <a:lnTo>
                  <a:pt x="7242113" y="3100935"/>
                </a:lnTo>
                <a:lnTo>
                  <a:pt x="7264556" y="3142938"/>
                </a:lnTo>
                <a:lnTo>
                  <a:pt x="7285692" y="3184820"/>
                </a:lnTo>
                <a:lnTo>
                  <a:pt x="7305542" y="3226577"/>
                </a:lnTo>
                <a:lnTo>
                  <a:pt x="7324124" y="3268206"/>
                </a:lnTo>
                <a:lnTo>
                  <a:pt x="7335008" y="3294263"/>
                </a:lnTo>
                <a:close/>
              </a:path>
            </a:pathLst>
          </a:custGeom>
          <a:solidFill>
            <a:srgbClr val="C69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7704" y="6907720"/>
            <a:ext cx="6985000" cy="3374390"/>
          </a:xfrm>
          <a:custGeom>
            <a:rect l="l" t="t" r="r" b="b"/>
            <a:pathLst>
              <a:path w="6985000" h="3374390">
                <a:moveTo>
                  <a:pt x="6969658" y="3334670"/>
                </a:moveTo>
                <a:lnTo>
                  <a:pt x="6932559" y="3371769"/>
                </a:lnTo>
                <a:lnTo>
                  <a:pt x="6930572" y="3355795"/>
                </a:lnTo>
                <a:lnTo>
                  <a:pt x="6914943" y="3317543"/>
                </a:lnTo>
                <a:lnTo>
                  <a:pt x="6898837" y="3279768"/>
                </a:lnTo>
                <a:lnTo>
                  <a:pt x="6873265" y="3233498"/>
                </a:lnTo>
                <a:lnTo>
                  <a:pt x="6856177" y="3196704"/>
                </a:lnTo>
                <a:lnTo>
                  <a:pt x="6838585" y="3160415"/>
                </a:lnTo>
                <a:lnTo>
                  <a:pt x="6820478" y="3124640"/>
                </a:lnTo>
                <a:lnTo>
                  <a:pt x="6792868" y="3080408"/>
                </a:lnTo>
                <a:lnTo>
                  <a:pt x="6773704" y="3045690"/>
                </a:lnTo>
                <a:lnTo>
                  <a:pt x="6745018" y="3002534"/>
                </a:lnTo>
                <a:lnTo>
                  <a:pt x="6715780" y="2959931"/>
                </a:lnTo>
                <a:lnTo>
                  <a:pt x="6694960" y="2926868"/>
                </a:lnTo>
                <a:lnTo>
                  <a:pt x="6664590" y="2885397"/>
                </a:lnTo>
                <a:lnTo>
                  <a:pt x="6633640" y="2844505"/>
                </a:lnTo>
                <a:lnTo>
                  <a:pt x="6602099" y="2804203"/>
                </a:lnTo>
                <a:lnTo>
                  <a:pt x="6569960" y="2764500"/>
                </a:lnTo>
                <a:lnTo>
                  <a:pt x="6537213" y="2725406"/>
                </a:lnTo>
                <a:lnTo>
                  <a:pt x="6503848" y="2686929"/>
                </a:lnTo>
                <a:lnTo>
                  <a:pt x="6469855" y="2649079"/>
                </a:lnTo>
                <a:lnTo>
                  <a:pt x="6426246" y="2602886"/>
                </a:lnTo>
                <a:lnTo>
                  <a:pt x="6390971" y="2566319"/>
                </a:lnTo>
                <a:lnTo>
                  <a:pt x="6346060" y="2521427"/>
                </a:lnTo>
                <a:lnTo>
                  <a:pt x="6309465" y="2486180"/>
                </a:lnTo>
                <a:lnTo>
                  <a:pt x="6263215" y="2442628"/>
                </a:lnTo>
                <a:lnTo>
                  <a:pt x="6216281" y="2399759"/>
                </a:lnTo>
                <a:lnTo>
                  <a:pt x="6177635" y="2366563"/>
                </a:lnTo>
                <a:lnTo>
                  <a:pt x="6129306" y="2325089"/>
                </a:lnTo>
                <a:lnTo>
                  <a:pt x="6080265" y="2284328"/>
                </a:lnTo>
                <a:lnTo>
                  <a:pt x="6030289" y="2244502"/>
                </a:lnTo>
                <a:lnTo>
                  <a:pt x="5979490" y="2205498"/>
                </a:lnTo>
                <a:lnTo>
                  <a:pt x="5927887" y="2167298"/>
                </a:lnTo>
                <a:lnTo>
                  <a:pt x="5875498" y="2129884"/>
                </a:lnTo>
                <a:lnTo>
                  <a:pt x="5822342" y="2093238"/>
                </a:lnTo>
                <a:lnTo>
                  <a:pt x="5777418" y="2066320"/>
                </a:lnTo>
                <a:lnTo>
                  <a:pt x="5731762" y="2040134"/>
                </a:lnTo>
                <a:lnTo>
                  <a:pt x="5676414" y="2005679"/>
                </a:lnTo>
                <a:lnTo>
                  <a:pt x="5629352" y="1980899"/>
                </a:lnTo>
                <a:lnTo>
                  <a:pt x="5581615" y="1956795"/>
                </a:lnTo>
                <a:lnTo>
                  <a:pt x="5542200" y="1942328"/>
                </a:lnTo>
                <a:lnTo>
                  <a:pt x="5493165" y="1919521"/>
                </a:lnTo>
                <a:lnTo>
                  <a:pt x="5443510" y="1897334"/>
                </a:lnTo>
                <a:lnTo>
                  <a:pt x="5402233" y="1884729"/>
                </a:lnTo>
                <a:lnTo>
                  <a:pt x="5351391" y="1863729"/>
                </a:lnTo>
                <a:lnTo>
                  <a:pt x="5308964" y="1852275"/>
                </a:lnTo>
                <a:lnTo>
                  <a:pt x="5265989" y="1841368"/>
                </a:lnTo>
                <a:lnTo>
                  <a:pt x="5222485" y="1830991"/>
                </a:lnTo>
                <a:lnTo>
                  <a:pt x="5169489" y="1812144"/>
                </a:lnTo>
                <a:lnTo>
                  <a:pt x="5124982" y="1802770"/>
                </a:lnTo>
                <a:lnTo>
                  <a:pt x="5088980" y="1802851"/>
                </a:lnTo>
                <a:lnTo>
                  <a:pt x="5043542" y="1794407"/>
                </a:lnTo>
                <a:lnTo>
                  <a:pt x="4997667" y="1786401"/>
                </a:lnTo>
                <a:lnTo>
                  <a:pt x="4951372" y="1778815"/>
                </a:lnTo>
                <a:lnTo>
                  <a:pt x="4913656" y="1780609"/>
                </a:lnTo>
                <a:lnTo>
                  <a:pt x="4866578" y="1773806"/>
                </a:lnTo>
                <a:lnTo>
                  <a:pt x="4819135" y="1767367"/>
                </a:lnTo>
                <a:lnTo>
                  <a:pt x="4780326" y="1770255"/>
                </a:lnTo>
                <a:lnTo>
                  <a:pt x="4741190" y="1773470"/>
                </a:lnTo>
                <a:lnTo>
                  <a:pt x="4692764" y="1768015"/>
                </a:lnTo>
                <a:lnTo>
                  <a:pt x="4653027" y="1771830"/>
                </a:lnTo>
                <a:lnTo>
                  <a:pt x="4613018" y="1775919"/>
                </a:lnTo>
                <a:lnTo>
                  <a:pt x="4563773" y="1771282"/>
                </a:lnTo>
                <a:lnTo>
                  <a:pt x="4523273" y="1775861"/>
                </a:lnTo>
                <a:lnTo>
                  <a:pt x="4400539" y="1790832"/>
                </a:lnTo>
                <a:lnTo>
                  <a:pt x="4350297" y="1787192"/>
                </a:lnTo>
                <a:lnTo>
                  <a:pt x="4308891" y="1792677"/>
                </a:lnTo>
                <a:lnTo>
                  <a:pt x="4058445" y="1827598"/>
                </a:lnTo>
                <a:lnTo>
                  <a:pt x="4007566" y="1824595"/>
                </a:lnTo>
                <a:lnTo>
                  <a:pt x="3840248" y="1848229"/>
                </a:lnTo>
                <a:lnTo>
                  <a:pt x="3789607" y="1844988"/>
                </a:lnTo>
                <a:lnTo>
                  <a:pt x="3706630" y="1856124"/>
                </a:lnTo>
                <a:lnTo>
                  <a:pt x="3656372" y="1852500"/>
                </a:lnTo>
                <a:lnTo>
                  <a:pt x="3574338" y="1862691"/>
                </a:lnTo>
                <a:lnTo>
                  <a:pt x="3524642" y="1858506"/>
                </a:lnTo>
                <a:lnTo>
                  <a:pt x="3475173" y="1854093"/>
                </a:lnTo>
                <a:lnTo>
                  <a:pt x="3434932" y="1858414"/>
                </a:lnTo>
                <a:lnTo>
                  <a:pt x="3385977" y="1853486"/>
                </a:lnTo>
                <a:lnTo>
                  <a:pt x="3337310" y="1848272"/>
                </a:lnTo>
                <a:lnTo>
                  <a:pt x="3297930" y="1851731"/>
                </a:lnTo>
                <a:lnTo>
                  <a:pt x="3249896" y="1845883"/>
                </a:lnTo>
                <a:lnTo>
                  <a:pt x="3202210" y="1839688"/>
                </a:lnTo>
                <a:lnTo>
                  <a:pt x="3154890" y="1833127"/>
                </a:lnTo>
                <a:lnTo>
                  <a:pt x="3107957" y="1826178"/>
                </a:lnTo>
                <a:lnTo>
                  <a:pt x="3052451" y="1809842"/>
                </a:lnTo>
                <a:lnTo>
                  <a:pt x="3006351" y="1802060"/>
                </a:lnTo>
                <a:lnTo>
                  <a:pt x="2960699" y="1793832"/>
                </a:lnTo>
                <a:lnTo>
                  <a:pt x="2906532" y="1776156"/>
                </a:lnTo>
                <a:lnTo>
                  <a:pt x="2861832" y="1766974"/>
                </a:lnTo>
                <a:lnTo>
                  <a:pt x="2808659" y="1748306"/>
                </a:lnTo>
                <a:lnTo>
                  <a:pt x="2756012" y="1729111"/>
                </a:lnTo>
                <a:lnTo>
                  <a:pt x="2703911" y="1709369"/>
                </a:lnTo>
                <a:lnTo>
                  <a:pt x="2652377" y="1689062"/>
                </a:lnTo>
                <a:lnTo>
                  <a:pt x="2601429" y="1668168"/>
                </a:lnTo>
                <a:lnTo>
                  <a:pt x="2551087" y="1646667"/>
                </a:lnTo>
                <a:lnTo>
                  <a:pt x="2501371" y="1624541"/>
                </a:lnTo>
                <a:lnTo>
                  <a:pt x="2443321" y="1592789"/>
                </a:lnTo>
                <a:lnTo>
                  <a:pt x="2394918" y="1569350"/>
                </a:lnTo>
                <a:lnTo>
                  <a:pt x="2338220" y="1536245"/>
                </a:lnTo>
                <a:lnTo>
                  <a:pt x="2282228" y="1502435"/>
                </a:lnTo>
                <a:lnTo>
                  <a:pt x="2250041" y="1480740"/>
                </a:lnTo>
                <a:lnTo>
                  <a:pt x="2218689" y="1458210"/>
                </a:lnTo>
                <a:lnTo>
                  <a:pt x="2188096" y="1434922"/>
                </a:lnTo>
                <a:lnTo>
                  <a:pt x="2158183" y="1410953"/>
                </a:lnTo>
                <a:lnTo>
                  <a:pt x="2119894" y="1377400"/>
                </a:lnTo>
                <a:lnTo>
                  <a:pt x="2082131" y="1343321"/>
                </a:lnTo>
                <a:lnTo>
                  <a:pt x="2044816" y="1308794"/>
                </a:lnTo>
                <a:lnTo>
                  <a:pt x="2007873" y="1273895"/>
                </a:lnTo>
                <a:lnTo>
                  <a:pt x="1971224" y="1238702"/>
                </a:lnTo>
                <a:lnTo>
                  <a:pt x="1934792" y="1203292"/>
                </a:lnTo>
                <a:lnTo>
                  <a:pt x="1889519" y="1158762"/>
                </a:lnTo>
                <a:lnTo>
                  <a:pt x="1799081" y="1069595"/>
                </a:lnTo>
                <a:lnTo>
                  <a:pt x="1771857" y="1042938"/>
                </a:lnTo>
                <a:lnTo>
                  <a:pt x="1735586" y="1007366"/>
                </a:lnTo>
                <a:lnTo>
                  <a:pt x="1699223" y="971888"/>
                </a:lnTo>
                <a:lnTo>
                  <a:pt x="1671720" y="945509"/>
                </a:lnTo>
                <a:lnTo>
                  <a:pt x="1635090" y="910297"/>
                </a:lnTo>
                <a:lnTo>
                  <a:pt x="1598287" y="875258"/>
                </a:lnTo>
                <a:lnTo>
                  <a:pt x="1561284" y="840419"/>
                </a:lnTo>
                <a:lnTo>
                  <a:pt x="1524054" y="805807"/>
                </a:lnTo>
                <a:lnTo>
                  <a:pt x="1486570" y="771448"/>
                </a:lnTo>
                <a:lnTo>
                  <a:pt x="1448806" y="737370"/>
                </a:lnTo>
                <a:lnTo>
                  <a:pt x="1410735" y="703600"/>
                </a:lnTo>
                <a:lnTo>
                  <a:pt x="1372330" y="670163"/>
                </a:lnTo>
                <a:lnTo>
                  <a:pt x="1333564" y="637086"/>
                </a:lnTo>
                <a:lnTo>
                  <a:pt x="1294411" y="604398"/>
                </a:lnTo>
                <a:lnTo>
                  <a:pt x="1254843" y="572123"/>
                </a:lnTo>
                <a:lnTo>
                  <a:pt x="1214835" y="540290"/>
                </a:lnTo>
                <a:lnTo>
                  <a:pt x="1174358" y="508924"/>
                </a:lnTo>
                <a:lnTo>
                  <a:pt x="1133387" y="478053"/>
                </a:lnTo>
                <a:lnTo>
                  <a:pt x="1091894" y="447704"/>
                </a:lnTo>
                <a:lnTo>
                  <a:pt x="1049854" y="417903"/>
                </a:lnTo>
                <a:lnTo>
                  <a:pt x="1007239" y="388675"/>
                </a:lnTo>
                <a:lnTo>
                  <a:pt x="964025" y="360047"/>
                </a:lnTo>
                <a:lnTo>
                  <a:pt x="920185" y="332045"/>
                </a:lnTo>
                <a:lnTo>
                  <a:pt x="875695" y="304694"/>
                </a:lnTo>
                <a:lnTo>
                  <a:pt x="830527" y="278019"/>
                </a:lnTo>
                <a:lnTo>
                  <a:pt x="784657" y="252047"/>
                </a:lnTo>
                <a:lnTo>
                  <a:pt x="747038" y="235784"/>
                </a:lnTo>
                <a:lnTo>
                  <a:pt x="699685" y="211295"/>
                </a:lnTo>
                <a:lnTo>
                  <a:pt x="651552" y="187586"/>
                </a:lnTo>
                <a:lnTo>
                  <a:pt x="602614" y="164683"/>
                </a:lnTo>
                <a:lnTo>
                  <a:pt x="561824" y="151591"/>
                </a:lnTo>
                <a:lnTo>
                  <a:pt x="511196" y="130377"/>
                </a:lnTo>
                <a:lnTo>
                  <a:pt x="468666" y="119025"/>
                </a:lnTo>
                <a:lnTo>
                  <a:pt x="416247" y="99603"/>
                </a:lnTo>
                <a:lnTo>
                  <a:pt x="371873" y="90095"/>
                </a:lnTo>
                <a:lnTo>
                  <a:pt x="317559" y="72567"/>
                </a:lnTo>
                <a:lnTo>
                  <a:pt x="272287" y="63957"/>
                </a:lnTo>
                <a:lnTo>
                  <a:pt x="226115" y="56247"/>
                </a:lnTo>
                <a:lnTo>
                  <a:pt x="187998" y="58444"/>
                </a:lnTo>
                <a:lnTo>
                  <a:pt x="139949" y="52611"/>
                </a:lnTo>
                <a:lnTo>
                  <a:pt x="90924" y="47754"/>
                </a:lnTo>
                <a:lnTo>
                  <a:pt x="40899" y="43898"/>
                </a:lnTo>
                <a:lnTo>
                  <a:pt x="7614" y="45993"/>
                </a:lnTo>
                <a:lnTo>
                  <a:pt x="7707" y="5248"/>
                </a:lnTo>
                <a:lnTo>
                  <a:pt x="11908" y="1047"/>
                </a:lnTo>
                <a:lnTo>
                  <a:pt x="62302" y="4534"/>
                </a:lnTo>
                <a:lnTo>
                  <a:pt x="102758" y="0"/>
                </a:lnTo>
                <a:lnTo>
                  <a:pt x="151253" y="5386"/>
                </a:lnTo>
                <a:lnTo>
                  <a:pt x="198826" y="11695"/>
                </a:lnTo>
                <a:lnTo>
                  <a:pt x="245494" y="18909"/>
                </a:lnTo>
                <a:lnTo>
                  <a:pt x="291275" y="27009"/>
                </a:lnTo>
                <a:lnTo>
                  <a:pt x="381133" y="44913"/>
                </a:lnTo>
                <a:lnTo>
                  <a:pt x="425170" y="54758"/>
                </a:lnTo>
                <a:lnTo>
                  <a:pt x="468322" y="65488"/>
                </a:lnTo>
                <a:lnTo>
                  <a:pt x="519593" y="86059"/>
                </a:lnTo>
                <a:lnTo>
                  <a:pt x="561048" y="98485"/>
                </a:lnTo>
                <a:lnTo>
                  <a:pt x="610670" y="120705"/>
                </a:lnTo>
                <a:lnTo>
                  <a:pt x="650524" y="134733"/>
                </a:lnTo>
                <a:lnTo>
                  <a:pt x="698594" y="158505"/>
                </a:lnTo>
                <a:lnTo>
                  <a:pt x="745924" y="183017"/>
                </a:lnTo>
                <a:lnTo>
                  <a:pt x="783558" y="199265"/>
                </a:lnTo>
                <a:lnTo>
                  <a:pt x="829480" y="225185"/>
                </a:lnTo>
                <a:lnTo>
                  <a:pt x="874734" y="251773"/>
                </a:lnTo>
                <a:lnTo>
                  <a:pt x="919344" y="279005"/>
                </a:lnTo>
                <a:lnTo>
                  <a:pt x="954355" y="297876"/>
                </a:lnTo>
                <a:lnTo>
                  <a:pt x="997750" y="326322"/>
                </a:lnTo>
                <a:lnTo>
                  <a:pt x="1040574" y="355340"/>
                </a:lnTo>
                <a:lnTo>
                  <a:pt x="1082851" y="384905"/>
                </a:lnTo>
                <a:lnTo>
                  <a:pt x="1124605" y="414994"/>
                </a:lnTo>
                <a:lnTo>
                  <a:pt x="1165859" y="445581"/>
                </a:lnTo>
                <a:lnTo>
                  <a:pt x="1206894" y="476388"/>
                </a:lnTo>
                <a:lnTo>
                  <a:pt x="1247426" y="507698"/>
                </a:lnTo>
                <a:lnTo>
                  <a:pt x="1287483" y="539483"/>
                </a:lnTo>
                <a:lnTo>
                  <a:pt x="1327092" y="571717"/>
                </a:lnTo>
                <a:lnTo>
                  <a:pt x="1366280" y="604371"/>
                </a:lnTo>
                <a:lnTo>
                  <a:pt x="1405075" y="637418"/>
                </a:lnTo>
                <a:lnTo>
                  <a:pt x="1443503" y="670831"/>
                </a:lnTo>
                <a:lnTo>
                  <a:pt x="1481593" y="704584"/>
                </a:lnTo>
                <a:lnTo>
                  <a:pt x="1519372" y="738647"/>
                </a:lnTo>
                <a:lnTo>
                  <a:pt x="1556866" y="772995"/>
                </a:lnTo>
                <a:lnTo>
                  <a:pt x="1594104" y="807600"/>
                </a:lnTo>
                <a:lnTo>
                  <a:pt x="1631112" y="842434"/>
                </a:lnTo>
                <a:lnTo>
                  <a:pt x="1667917" y="877470"/>
                </a:lnTo>
                <a:lnTo>
                  <a:pt x="1704548" y="912681"/>
                </a:lnTo>
                <a:lnTo>
                  <a:pt x="1732051" y="939059"/>
                </a:lnTo>
                <a:lnTo>
                  <a:pt x="1768414" y="974538"/>
                </a:lnTo>
                <a:lnTo>
                  <a:pt x="1804685" y="1010110"/>
                </a:lnTo>
                <a:lnTo>
                  <a:pt x="1831909" y="1036767"/>
                </a:lnTo>
                <a:lnTo>
                  <a:pt x="1922407" y="1125874"/>
                </a:lnTo>
                <a:lnTo>
                  <a:pt x="1967739" y="1170345"/>
                </a:lnTo>
                <a:lnTo>
                  <a:pt x="2004232" y="1205694"/>
                </a:lnTo>
                <a:lnTo>
                  <a:pt x="2040936" y="1240832"/>
                </a:lnTo>
                <a:lnTo>
                  <a:pt x="2077915" y="1275695"/>
                </a:lnTo>
                <a:lnTo>
                  <a:pt x="2115236" y="1310217"/>
                </a:lnTo>
                <a:lnTo>
                  <a:pt x="2152965" y="1344330"/>
                </a:lnTo>
                <a:lnTo>
                  <a:pt x="2191168" y="1377968"/>
                </a:lnTo>
                <a:lnTo>
                  <a:pt x="2220933" y="1402085"/>
                </a:lnTo>
                <a:lnTo>
                  <a:pt x="2251304" y="1425595"/>
                </a:lnTo>
                <a:lnTo>
                  <a:pt x="2282349" y="1448432"/>
                </a:lnTo>
                <a:lnTo>
                  <a:pt x="2305154" y="1461548"/>
                </a:lnTo>
                <a:lnTo>
                  <a:pt x="2361246" y="1495258"/>
                </a:lnTo>
                <a:lnTo>
                  <a:pt x="2418052" y="1528255"/>
                </a:lnTo>
                <a:lnTo>
                  <a:pt x="2475553" y="1560556"/>
                </a:lnTo>
                <a:lnTo>
                  <a:pt x="2524749" y="1583203"/>
                </a:lnTo>
                <a:lnTo>
                  <a:pt x="2574599" y="1605195"/>
                </a:lnTo>
                <a:lnTo>
                  <a:pt x="2634065" y="1635531"/>
                </a:lnTo>
                <a:lnTo>
                  <a:pt x="2685166" y="1656272"/>
                </a:lnTo>
                <a:lnTo>
                  <a:pt x="2736863" y="1676418"/>
                </a:lnTo>
                <a:lnTo>
                  <a:pt x="2789135" y="1695987"/>
                </a:lnTo>
                <a:lnTo>
                  <a:pt x="2832984" y="1706020"/>
                </a:lnTo>
                <a:lnTo>
                  <a:pt x="2886349" y="1724497"/>
                </a:lnTo>
                <a:lnTo>
                  <a:pt x="2940231" y="1742457"/>
                </a:lnTo>
                <a:lnTo>
                  <a:pt x="2985630" y="1750940"/>
                </a:lnTo>
                <a:lnTo>
                  <a:pt x="3031506" y="1758945"/>
                </a:lnTo>
                <a:lnTo>
                  <a:pt x="3086819" y="1775474"/>
                </a:lnTo>
                <a:lnTo>
                  <a:pt x="3133590" y="1782584"/>
                </a:lnTo>
                <a:lnTo>
                  <a:pt x="3180780" y="1789277"/>
                </a:lnTo>
                <a:lnTo>
                  <a:pt x="3228367" y="1795571"/>
                </a:lnTo>
                <a:lnTo>
                  <a:pt x="3276332" y="1801487"/>
                </a:lnTo>
                <a:lnTo>
                  <a:pt x="3324657" y="1807044"/>
                </a:lnTo>
                <a:lnTo>
                  <a:pt x="3373320" y="1812262"/>
                </a:lnTo>
                <a:lnTo>
                  <a:pt x="3413322" y="1808181"/>
                </a:lnTo>
                <a:lnTo>
                  <a:pt x="3462604" y="1812781"/>
                </a:lnTo>
                <a:lnTo>
                  <a:pt x="3512166" y="1817100"/>
                </a:lnTo>
                <a:lnTo>
                  <a:pt x="3553007" y="1812180"/>
                </a:lnTo>
                <a:lnTo>
                  <a:pt x="3603069" y="1816000"/>
                </a:lnTo>
                <a:lnTo>
                  <a:pt x="3685874" y="1805037"/>
                </a:lnTo>
                <a:lnTo>
                  <a:pt x="3736538" y="1808255"/>
                </a:lnTo>
                <a:lnTo>
                  <a:pt x="3820369" y="1796266"/>
                </a:lnTo>
                <a:lnTo>
                  <a:pt x="3871457" y="1799059"/>
                </a:lnTo>
                <a:lnTo>
                  <a:pt x="4040711" y="1773490"/>
                </a:lnTo>
                <a:lnTo>
                  <a:pt x="4092111" y="1775971"/>
                </a:lnTo>
                <a:lnTo>
                  <a:pt x="4219311" y="1756534"/>
                </a:lnTo>
                <a:lnTo>
                  <a:pt x="4302675" y="1745012"/>
                </a:lnTo>
                <a:lnTo>
                  <a:pt x="4353204" y="1748365"/>
                </a:lnTo>
                <a:lnTo>
                  <a:pt x="4477075" y="1732256"/>
                </a:lnTo>
                <a:lnTo>
                  <a:pt x="4518042" y="1727211"/>
                </a:lnTo>
                <a:lnTo>
                  <a:pt x="4567793" y="1731341"/>
                </a:lnTo>
                <a:lnTo>
                  <a:pt x="4648668" y="1722308"/>
                </a:lnTo>
                <a:lnTo>
                  <a:pt x="4697713" y="1727145"/>
                </a:lnTo>
                <a:lnTo>
                  <a:pt x="4737502" y="1723277"/>
                </a:lnTo>
                <a:lnTo>
                  <a:pt x="4785976" y="1728684"/>
                </a:lnTo>
                <a:lnTo>
                  <a:pt x="4825154" y="1725427"/>
                </a:lnTo>
                <a:lnTo>
                  <a:pt x="4872978" y="1731485"/>
                </a:lnTo>
                <a:lnTo>
                  <a:pt x="4911466" y="1728917"/>
                </a:lnTo>
                <a:lnTo>
                  <a:pt x="4958560" y="1735706"/>
                </a:lnTo>
                <a:lnTo>
                  <a:pt x="5005258" y="1742889"/>
                </a:lnTo>
                <a:lnTo>
                  <a:pt x="5051541" y="1750487"/>
                </a:lnTo>
                <a:lnTo>
                  <a:pt x="5097389" y="1758521"/>
                </a:lnTo>
                <a:lnTo>
                  <a:pt x="5142782" y="1767009"/>
                </a:lnTo>
                <a:lnTo>
                  <a:pt x="5187700" y="1775973"/>
                </a:lnTo>
                <a:lnTo>
                  <a:pt x="5232123" y="1785431"/>
                </a:lnTo>
                <a:lnTo>
                  <a:pt x="5276032" y="1795404"/>
                </a:lnTo>
                <a:lnTo>
                  <a:pt x="5319405" y="1805913"/>
                </a:lnTo>
                <a:lnTo>
                  <a:pt x="5371204" y="1825956"/>
                </a:lnTo>
                <a:lnTo>
                  <a:pt x="5413448" y="1837594"/>
                </a:lnTo>
                <a:lnTo>
                  <a:pt x="5464077" y="1858806"/>
                </a:lnTo>
                <a:lnTo>
                  <a:pt x="5514091" y="1880634"/>
                </a:lnTo>
                <a:lnTo>
                  <a:pt x="5554491" y="1894116"/>
                </a:lnTo>
                <a:lnTo>
                  <a:pt x="5603216" y="1917233"/>
                </a:lnTo>
                <a:lnTo>
                  <a:pt x="5651267" y="1941024"/>
                </a:lnTo>
                <a:lnTo>
                  <a:pt x="5698622" y="1965511"/>
                </a:lnTo>
                <a:lnTo>
                  <a:pt x="5754244" y="1999691"/>
                </a:lnTo>
                <a:lnTo>
                  <a:pt x="5800151" y="2025627"/>
                </a:lnTo>
                <a:lnTo>
                  <a:pt x="5854284" y="2061296"/>
                </a:lnTo>
                <a:lnTo>
                  <a:pt x="5898662" y="2088761"/>
                </a:lnTo>
                <a:lnTo>
                  <a:pt x="5951225" y="2125999"/>
                </a:lnTo>
                <a:lnTo>
                  <a:pt x="6002975" y="2164052"/>
                </a:lnTo>
                <a:lnTo>
                  <a:pt x="6053890" y="2202940"/>
                </a:lnTo>
                <a:lnTo>
                  <a:pt x="6103951" y="2242682"/>
                </a:lnTo>
                <a:lnTo>
                  <a:pt x="6153034" y="2283401"/>
                </a:lnTo>
                <a:lnTo>
                  <a:pt x="6201399" y="2324839"/>
                </a:lnTo>
                <a:lnTo>
                  <a:pt x="6249054" y="2366986"/>
                </a:lnTo>
                <a:lnTo>
                  <a:pt x="6296008" y="2409834"/>
                </a:lnTo>
                <a:lnTo>
                  <a:pt x="6342271" y="2453374"/>
                </a:lnTo>
                <a:lnTo>
                  <a:pt x="6378871" y="2488617"/>
                </a:lnTo>
                <a:lnTo>
                  <a:pt x="6423776" y="2533513"/>
                </a:lnTo>
                <a:lnTo>
                  <a:pt x="6459037" y="2570095"/>
                </a:lnTo>
                <a:lnTo>
                  <a:pt x="6502622" y="2616312"/>
                </a:lnTo>
                <a:lnTo>
                  <a:pt x="6536580" y="2654197"/>
                </a:lnTo>
                <a:lnTo>
                  <a:pt x="6569899" y="2692719"/>
                </a:lnTo>
                <a:lnTo>
                  <a:pt x="6602590" y="2731871"/>
                </a:lnTo>
                <a:lnTo>
                  <a:pt x="6643640" y="2780623"/>
                </a:lnTo>
                <a:lnTo>
                  <a:pt x="6675099" y="2821006"/>
                </a:lnTo>
                <a:lnTo>
                  <a:pt x="6705956" y="2861991"/>
                </a:lnTo>
                <a:lnTo>
                  <a:pt x="6727240" y="2894589"/>
                </a:lnTo>
                <a:lnTo>
                  <a:pt x="6756919" y="2936752"/>
                </a:lnTo>
                <a:lnTo>
                  <a:pt x="6786022" y="2979490"/>
                </a:lnTo>
                <a:lnTo>
                  <a:pt x="6805579" y="3013815"/>
                </a:lnTo>
                <a:lnTo>
                  <a:pt x="6833559" y="3057677"/>
                </a:lnTo>
                <a:lnTo>
                  <a:pt x="6860990" y="3102088"/>
                </a:lnTo>
                <a:lnTo>
                  <a:pt x="6878902" y="3138058"/>
                </a:lnTo>
                <a:lnTo>
                  <a:pt x="6896283" y="3174559"/>
                </a:lnTo>
                <a:lnTo>
                  <a:pt x="6922122" y="3220562"/>
                </a:lnTo>
                <a:lnTo>
                  <a:pt x="6938468" y="3258097"/>
                </a:lnTo>
                <a:lnTo>
                  <a:pt x="6954311" y="3296136"/>
                </a:lnTo>
                <a:lnTo>
                  <a:pt x="6969658" y="3334670"/>
                </a:lnTo>
                <a:close/>
              </a:path>
              <a:path w="6985000" h="3374390">
                <a:moveTo>
                  <a:pt x="0" y="3371571"/>
                </a:moveTo>
                <a:lnTo>
                  <a:pt x="2565" y="46311"/>
                </a:lnTo>
                <a:lnTo>
                  <a:pt x="7614" y="45993"/>
                </a:lnTo>
                <a:lnTo>
                  <a:pt x="0" y="3371571"/>
                </a:lnTo>
                <a:close/>
              </a:path>
              <a:path w="6985000" h="3374390">
                <a:moveTo>
                  <a:pt x="6984520" y="3373690"/>
                </a:moveTo>
                <a:lnTo>
                  <a:pt x="6984343" y="3373867"/>
                </a:lnTo>
                <a:lnTo>
                  <a:pt x="0" y="3371571"/>
                </a:lnTo>
                <a:lnTo>
                  <a:pt x="6932559" y="3371769"/>
                </a:lnTo>
                <a:lnTo>
                  <a:pt x="6969658" y="3334670"/>
                </a:lnTo>
                <a:lnTo>
                  <a:pt x="6984520" y="3373690"/>
                </a:lnTo>
                <a:close/>
              </a:path>
            </a:pathLst>
          </a:custGeom>
          <a:solidFill>
            <a:srgbClr val="8C3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E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75218" y="482493"/>
            <a:ext cx="6937562" cy="143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13502" y="4835919"/>
            <a:ext cx="11660994" cy="315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60.png" /><Relationship Id="rId11" Type="http://schemas.openxmlformats.org/officeDocument/2006/relationships/image" Target="../media/image61.png" /><Relationship Id="rId12" Type="http://schemas.openxmlformats.org/officeDocument/2006/relationships/image" Target="../media/image62.png" /><Relationship Id="rId13" Type="http://schemas.openxmlformats.org/officeDocument/2006/relationships/image" Target="../media/image63.png" /><Relationship Id="rId14" Type="http://schemas.openxmlformats.org/officeDocument/2006/relationships/image" Target="../media/image64.png" /><Relationship Id="rId15" Type="http://schemas.openxmlformats.org/officeDocument/2006/relationships/image" Target="../media/image65.png" /><Relationship Id="rId16" Type="http://schemas.openxmlformats.org/officeDocument/2006/relationships/image" Target="../media/image66.png" /><Relationship Id="rId17" Type="http://schemas.openxmlformats.org/officeDocument/2006/relationships/image" Target="../media/image67.png" /><Relationship Id="rId18" Type="http://schemas.openxmlformats.org/officeDocument/2006/relationships/image" Target="../media/image68.png" /><Relationship Id="rId2" Type="http://schemas.openxmlformats.org/officeDocument/2006/relationships/image" Target="../media/image52.png" /><Relationship Id="rId3" Type="http://schemas.openxmlformats.org/officeDocument/2006/relationships/image" Target="../media/image53.png" /><Relationship Id="rId4" Type="http://schemas.openxmlformats.org/officeDocument/2006/relationships/image" Target="../media/image54.png" /><Relationship Id="rId5" Type="http://schemas.openxmlformats.org/officeDocument/2006/relationships/image" Target="../media/image55.png" /><Relationship Id="rId6" Type="http://schemas.openxmlformats.org/officeDocument/2006/relationships/image" Target="../media/image56.png" /><Relationship Id="rId7" Type="http://schemas.openxmlformats.org/officeDocument/2006/relationships/image" Target="../media/image57.png" /><Relationship Id="rId8" Type="http://schemas.openxmlformats.org/officeDocument/2006/relationships/image" Target="../media/image58.png" /><Relationship Id="rId9" Type="http://schemas.openxmlformats.org/officeDocument/2006/relationships/image" Target="../media/image5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9.png" /><Relationship Id="rId3" Type="http://schemas.openxmlformats.org/officeDocument/2006/relationships/image" Target="../media/image70.png" /><Relationship Id="rId4" Type="http://schemas.openxmlformats.org/officeDocument/2006/relationships/image" Target="../media/image71.png" /><Relationship Id="rId5" Type="http://schemas.openxmlformats.org/officeDocument/2006/relationships/image" Target="../media/image7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3.png" /><Relationship Id="rId3" Type="http://schemas.openxmlformats.org/officeDocument/2006/relationships/image" Target="../media/image74.png" /><Relationship Id="rId4" Type="http://schemas.openxmlformats.org/officeDocument/2006/relationships/image" Target="../media/image7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6.png" /><Relationship Id="rId3" Type="http://schemas.openxmlformats.org/officeDocument/2006/relationships/image" Target="../media/image77.png" /><Relationship Id="rId4" Type="http://schemas.openxmlformats.org/officeDocument/2006/relationships/image" Target="../media/image78.png" /><Relationship Id="rId5" Type="http://schemas.openxmlformats.org/officeDocument/2006/relationships/image" Target="../media/image79.png" /><Relationship Id="rId6" Type="http://schemas.openxmlformats.org/officeDocument/2006/relationships/image" Target="../media/image80.png" /><Relationship Id="rId7" Type="http://schemas.openxmlformats.org/officeDocument/2006/relationships/image" Target="../media/image81.png" /><Relationship Id="rId8" Type="http://schemas.openxmlformats.org/officeDocument/2006/relationships/image" Target="../media/image82.png" /><Relationship Id="rId9" Type="http://schemas.openxmlformats.org/officeDocument/2006/relationships/image" Target="../media/image8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4.png" /><Relationship Id="rId3" Type="http://schemas.openxmlformats.org/officeDocument/2006/relationships/image" Target="../media/image69.png" /><Relationship Id="rId4" Type="http://schemas.openxmlformats.org/officeDocument/2006/relationships/image" Target="../media/image70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90.png" /><Relationship Id="rId11" Type="http://schemas.openxmlformats.org/officeDocument/2006/relationships/image" Target="../media/image91.png" /><Relationship Id="rId12" Type="http://schemas.openxmlformats.org/officeDocument/2006/relationships/image" Target="../media/image92.png" /><Relationship Id="rId13" Type="http://schemas.openxmlformats.org/officeDocument/2006/relationships/image" Target="../media/image93.png" /><Relationship Id="rId14" Type="http://schemas.openxmlformats.org/officeDocument/2006/relationships/image" Target="../media/image94.png" /><Relationship Id="rId15" Type="http://schemas.openxmlformats.org/officeDocument/2006/relationships/image" Target="../media/image95.png" /><Relationship Id="rId16" Type="http://schemas.openxmlformats.org/officeDocument/2006/relationships/image" Target="../media/image96.png" /><Relationship Id="rId17" Type="http://schemas.openxmlformats.org/officeDocument/2006/relationships/image" Target="../media/image97.png" /><Relationship Id="rId18" Type="http://schemas.openxmlformats.org/officeDocument/2006/relationships/image" Target="../media/image98.png" /><Relationship Id="rId19" Type="http://schemas.openxmlformats.org/officeDocument/2006/relationships/image" Target="../media/image99.png" /><Relationship Id="rId2" Type="http://schemas.openxmlformats.org/officeDocument/2006/relationships/image" Target="../media/image85.png" /><Relationship Id="rId20" Type="http://schemas.openxmlformats.org/officeDocument/2006/relationships/image" Target="../media/image34.png" /><Relationship Id="rId21" Type="http://schemas.openxmlformats.org/officeDocument/2006/relationships/image" Target="../media/image100.png" /><Relationship Id="rId22" Type="http://schemas.openxmlformats.org/officeDocument/2006/relationships/image" Target="../media/image101.png" /><Relationship Id="rId23" Type="http://schemas.openxmlformats.org/officeDocument/2006/relationships/image" Target="../media/image102.png" /><Relationship Id="rId24" Type="http://schemas.openxmlformats.org/officeDocument/2006/relationships/image" Target="../media/image32.png" /><Relationship Id="rId25" Type="http://schemas.openxmlformats.org/officeDocument/2006/relationships/image" Target="../media/image103.png" /><Relationship Id="rId26" Type="http://schemas.openxmlformats.org/officeDocument/2006/relationships/image" Target="../media/image104.png" /><Relationship Id="rId27" Type="http://schemas.openxmlformats.org/officeDocument/2006/relationships/image" Target="../media/image28.png" /><Relationship Id="rId28" Type="http://schemas.openxmlformats.org/officeDocument/2006/relationships/image" Target="../media/image105.png" /><Relationship Id="rId29" Type="http://schemas.openxmlformats.org/officeDocument/2006/relationships/image" Target="../media/image106.png" /><Relationship Id="rId3" Type="http://schemas.openxmlformats.org/officeDocument/2006/relationships/image" Target="../media/image25.png" /><Relationship Id="rId30" Type="http://schemas.openxmlformats.org/officeDocument/2006/relationships/image" Target="../media/image107.png" /><Relationship Id="rId31" Type="http://schemas.openxmlformats.org/officeDocument/2006/relationships/image" Target="../media/image108.png" /><Relationship Id="rId4" Type="http://schemas.openxmlformats.org/officeDocument/2006/relationships/image" Target="../media/image37.png" /><Relationship Id="rId5" Type="http://schemas.openxmlformats.org/officeDocument/2006/relationships/image" Target="../media/image42.png" /><Relationship Id="rId6" Type="http://schemas.openxmlformats.org/officeDocument/2006/relationships/image" Target="../media/image86.png" /><Relationship Id="rId7" Type="http://schemas.openxmlformats.org/officeDocument/2006/relationships/image" Target="../media/image87.png" /><Relationship Id="rId8" Type="http://schemas.openxmlformats.org/officeDocument/2006/relationships/image" Target="../media/image88.png" /><Relationship Id="rId9" Type="http://schemas.openxmlformats.org/officeDocument/2006/relationships/image" Target="../media/image89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117.png" /><Relationship Id="rId11" Type="http://schemas.openxmlformats.org/officeDocument/2006/relationships/image" Target="../media/image118.png" /><Relationship Id="rId12" Type="http://schemas.openxmlformats.org/officeDocument/2006/relationships/image" Target="../media/image119.png" /><Relationship Id="rId13" Type="http://schemas.openxmlformats.org/officeDocument/2006/relationships/image" Target="../media/image120.png" /><Relationship Id="rId14" Type="http://schemas.openxmlformats.org/officeDocument/2006/relationships/image" Target="../media/image121.png" /><Relationship Id="rId15" Type="http://schemas.openxmlformats.org/officeDocument/2006/relationships/image" Target="../media/image122.png" /><Relationship Id="rId16" Type="http://schemas.openxmlformats.org/officeDocument/2006/relationships/image" Target="../media/image123.png" /><Relationship Id="rId17" Type="http://schemas.openxmlformats.org/officeDocument/2006/relationships/image" Target="../media/image124.png" /><Relationship Id="rId18" Type="http://schemas.openxmlformats.org/officeDocument/2006/relationships/image" Target="../media/image125.png" /><Relationship Id="rId19" Type="http://schemas.openxmlformats.org/officeDocument/2006/relationships/image" Target="../media/image126.png" /><Relationship Id="rId2" Type="http://schemas.openxmlformats.org/officeDocument/2006/relationships/image" Target="../media/image109.png" /><Relationship Id="rId20" Type="http://schemas.openxmlformats.org/officeDocument/2006/relationships/image" Target="../media/image127.png" /><Relationship Id="rId21" Type="http://schemas.openxmlformats.org/officeDocument/2006/relationships/image" Target="../media/image128.png" /><Relationship Id="rId22" Type="http://schemas.openxmlformats.org/officeDocument/2006/relationships/image" Target="../media/image129.png" /><Relationship Id="rId23" Type="http://schemas.openxmlformats.org/officeDocument/2006/relationships/image" Target="../media/image130.png" /><Relationship Id="rId24" Type="http://schemas.openxmlformats.org/officeDocument/2006/relationships/image" Target="../media/image131.png" /><Relationship Id="rId25" Type="http://schemas.openxmlformats.org/officeDocument/2006/relationships/image" Target="../media/image132.png" /><Relationship Id="rId3" Type="http://schemas.openxmlformats.org/officeDocument/2006/relationships/image" Target="../media/image110.png" /><Relationship Id="rId4" Type="http://schemas.openxmlformats.org/officeDocument/2006/relationships/image" Target="../media/image111.png" /><Relationship Id="rId5" Type="http://schemas.openxmlformats.org/officeDocument/2006/relationships/image" Target="../media/image112.png" /><Relationship Id="rId6" Type="http://schemas.openxmlformats.org/officeDocument/2006/relationships/image" Target="../media/image113.png" /><Relationship Id="rId7" Type="http://schemas.openxmlformats.org/officeDocument/2006/relationships/image" Target="../media/image114.png" /><Relationship Id="rId8" Type="http://schemas.openxmlformats.org/officeDocument/2006/relationships/image" Target="../media/image115.png" /><Relationship Id="rId9" Type="http://schemas.openxmlformats.org/officeDocument/2006/relationships/image" Target="../media/image1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3.png" /><Relationship Id="rId3" Type="http://schemas.openxmlformats.org/officeDocument/2006/relationships/image" Target="../media/image134.png" /><Relationship Id="rId4" Type="http://schemas.openxmlformats.org/officeDocument/2006/relationships/image" Target="../media/image75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5.png" /><Relationship Id="rId3" Type="http://schemas.openxmlformats.org/officeDocument/2006/relationships/image" Target="../media/image136.png" /><Relationship Id="rId4" Type="http://schemas.openxmlformats.org/officeDocument/2006/relationships/image" Target="../media/image137.png" /><Relationship Id="rId5" Type="http://schemas.openxmlformats.org/officeDocument/2006/relationships/image" Target="../media/image138.png" /><Relationship Id="rId6" Type="http://schemas.openxmlformats.org/officeDocument/2006/relationships/image" Target="../media/image139.png" /><Relationship Id="rId7" Type="http://schemas.openxmlformats.org/officeDocument/2006/relationships/image" Target="../media/image14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1.png" /><Relationship Id="rId3" Type="http://schemas.openxmlformats.org/officeDocument/2006/relationships/image" Target="../media/image142.png" /><Relationship Id="rId4" Type="http://schemas.openxmlformats.org/officeDocument/2006/relationships/image" Target="../media/image14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../media/image1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3.png" /><Relationship Id="rId11" Type="http://schemas.openxmlformats.org/officeDocument/2006/relationships/image" Target="../media/image24.png" /><Relationship Id="rId12" Type="http://schemas.openxmlformats.org/officeDocument/2006/relationships/image" Target="../media/image25.png" /><Relationship Id="rId13" Type="http://schemas.openxmlformats.org/officeDocument/2006/relationships/image" Target="../media/image26.png" /><Relationship Id="rId14" Type="http://schemas.openxmlformats.org/officeDocument/2006/relationships/image" Target="../media/image27.png" /><Relationship Id="rId15" Type="http://schemas.openxmlformats.org/officeDocument/2006/relationships/image" Target="../media/image28.png" /><Relationship Id="rId16" Type="http://schemas.openxmlformats.org/officeDocument/2006/relationships/image" Target="../media/image29.png" /><Relationship Id="rId17" Type="http://schemas.openxmlformats.org/officeDocument/2006/relationships/image" Target="../media/image30.png" /><Relationship Id="rId18" Type="http://schemas.openxmlformats.org/officeDocument/2006/relationships/image" Target="../media/image31.png" /><Relationship Id="rId19" Type="http://schemas.openxmlformats.org/officeDocument/2006/relationships/image" Target="../media/image32.png" /><Relationship Id="rId2" Type="http://schemas.openxmlformats.org/officeDocument/2006/relationships/image" Target="../media/image15.png" /><Relationship Id="rId20" Type="http://schemas.openxmlformats.org/officeDocument/2006/relationships/image" Target="../media/image33.png" /><Relationship Id="rId21" Type="http://schemas.openxmlformats.org/officeDocument/2006/relationships/image" Target="../media/image34.png" /><Relationship Id="rId22" Type="http://schemas.openxmlformats.org/officeDocument/2006/relationships/image" Target="../media/image35.png" /><Relationship Id="rId23" Type="http://schemas.openxmlformats.org/officeDocument/2006/relationships/image" Target="../media/image36.png" /><Relationship Id="rId24" Type="http://schemas.openxmlformats.org/officeDocument/2006/relationships/image" Target="../media/image37.png" /><Relationship Id="rId25" Type="http://schemas.openxmlformats.org/officeDocument/2006/relationships/image" Target="../media/image38.png" /><Relationship Id="rId26" Type="http://schemas.openxmlformats.org/officeDocument/2006/relationships/image" Target="../media/image39.png" /><Relationship Id="rId27" Type="http://schemas.openxmlformats.org/officeDocument/2006/relationships/image" Target="../media/image40.png" /><Relationship Id="rId28" Type="http://schemas.openxmlformats.org/officeDocument/2006/relationships/image" Target="../media/image41.png" /><Relationship Id="rId29" Type="http://schemas.openxmlformats.org/officeDocument/2006/relationships/image" Target="../media/image42.png" /><Relationship Id="rId3" Type="http://schemas.openxmlformats.org/officeDocument/2006/relationships/image" Target="../media/image16.png" /><Relationship Id="rId30" Type="http://schemas.openxmlformats.org/officeDocument/2006/relationships/image" Target="../media/image43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Relationship Id="rId7" Type="http://schemas.openxmlformats.org/officeDocument/2006/relationships/image" Target="../media/image20.png" /><Relationship Id="rId8" Type="http://schemas.openxmlformats.org/officeDocument/2006/relationships/image" Target="../media/image21.png" /><Relationship Id="rId9" Type="http://schemas.openxmlformats.org/officeDocument/2006/relationships/image" Target="../media/image2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5.png" /><Relationship Id="rId3" Type="http://schemas.openxmlformats.org/officeDocument/2006/relationships/image" Target="../media/image46.png" /><Relationship Id="rId4" Type="http://schemas.openxmlformats.org/officeDocument/2006/relationships/image" Target="../media/image4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png" /><Relationship Id="rId3" Type="http://schemas.openxmlformats.org/officeDocument/2006/relationships/image" Target="../media/image4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0.png" /><Relationship Id="rId3" Type="http://schemas.openxmlformats.org/officeDocument/2006/relationships/image" Target="../media/image51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" name="object 158"/>
          <p:cNvSpPr txBox="1">
            <a:spLocks noGrp="1"/>
          </p:cNvSpPr>
          <p:nvPr>
            <p:ph type="title"/>
          </p:nvPr>
        </p:nvSpPr>
        <p:spPr>
          <a:xfrm>
            <a:off x="5567581" y="1865330"/>
            <a:ext cx="8026400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spc="890">
                <a:solidFill>
                  <a:srgbClr val="D63A4B"/>
                </a:solidFill>
              </a:rPr>
              <a:t>PEMBAURAN</a:t>
            </a:r>
            <a:r>
              <a:rPr sz="5300" spc="225">
                <a:solidFill>
                  <a:srgbClr val="D63A4B"/>
                </a:solidFill>
              </a:rPr>
              <a:t> </a:t>
            </a:r>
            <a:r>
              <a:rPr sz="5300" spc="875">
                <a:solidFill>
                  <a:srgbClr val="D63A4B"/>
                </a:solidFill>
              </a:rPr>
              <a:t>BANGSA</a:t>
            </a:r>
            <a:endParaRPr sz="5300"/>
          </a:p>
        </p:txBody>
      </p:sp>
      <p:sp>
        <p:nvSpPr>
          <p:cNvPr id="159" name="object 159"/>
          <p:cNvSpPr txBox="1"/>
          <p:nvPr/>
        </p:nvSpPr>
        <p:spPr>
          <a:xfrm>
            <a:off x="5202414" y="3211603"/>
            <a:ext cx="9025890" cy="10797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spc="615">
                <a:latin typeface="Cambria"/>
                <a:cs typeface="Cambria"/>
              </a:rPr>
              <a:t>KASIH</a:t>
            </a:r>
            <a:r>
              <a:rPr sz="4000" spc="240">
                <a:latin typeface="Cambria"/>
                <a:cs typeface="Cambria"/>
              </a:rPr>
              <a:t> </a:t>
            </a:r>
            <a:r>
              <a:rPr sz="4000" spc="620">
                <a:latin typeface="Cambria"/>
                <a:cs typeface="Cambria"/>
              </a:rPr>
              <a:t>DI</a:t>
            </a:r>
            <a:r>
              <a:rPr sz="4000" spc="240">
                <a:latin typeface="Cambria"/>
                <a:cs typeface="Cambria"/>
              </a:rPr>
              <a:t> </a:t>
            </a:r>
            <a:r>
              <a:rPr sz="4000" spc="815">
                <a:latin typeface="Cambria"/>
                <a:cs typeface="Cambria"/>
              </a:rPr>
              <a:t>TENGAH</a:t>
            </a:r>
            <a:r>
              <a:rPr sz="4000" spc="245">
                <a:latin typeface="Cambria"/>
                <a:cs typeface="Cambria"/>
              </a:rPr>
              <a:t> </a:t>
            </a:r>
            <a:r>
              <a:rPr sz="4000" spc="655">
                <a:latin typeface="Cambria"/>
                <a:cs typeface="Cambria"/>
              </a:rPr>
              <a:t>PERBEDAAN</a:t>
            </a:r>
            <a:endParaRPr sz="4000">
              <a:latin typeface="Cambria"/>
              <a:cs typeface="Cambria"/>
            </a:endParaRPr>
          </a:p>
          <a:p>
            <a:pPr marL="174625" algn="ctr">
              <a:lnSpc>
                <a:spcPct val="100000"/>
              </a:lnSpc>
              <a:spcBef>
                <a:spcPts val="1005"/>
              </a:spcBef>
              <a:tabLst>
                <a:tab pos="1196975"/>
                <a:tab pos="2456815"/>
              </a:tabLst>
            </a:pPr>
            <a:r>
              <a:rPr sz="2100" b="1" spc="-35" smtClean="0">
                <a:latin typeface="Trebuchet MS"/>
                <a:cs typeface="Trebuchet MS"/>
              </a:rPr>
              <a:t>F</a:t>
            </a:r>
            <a:r>
              <a:rPr sz="2100" b="1" spc="175" smtClean="0">
                <a:latin typeface="Trebuchet MS"/>
                <a:cs typeface="Trebuchet MS"/>
              </a:rPr>
              <a:t> </a:t>
            </a:r>
            <a:r>
              <a:rPr sz="2100" b="1" spc="165">
                <a:latin typeface="Trebuchet MS"/>
                <a:cs typeface="Trebuchet MS"/>
              </a:rPr>
              <a:t>P</a:t>
            </a:r>
            <a:r>
              <a:rPr sz="2100" b="1" spc="175">
                <a:latin typeface="Trebuchet MS"/>
                <a:cs typeface="Trebuchet MS"/>
              </a:rPr>
              <a:t> </a:t>
            </a:r>
            <a:r>
              <a:rPr sz="2100" b="1" spc="355">
                <a:latin typeface="Trebuchet MS"/>
                <a:cs typeface="Trebuchet MS"/>
              </a:rPr>
              <a:t>K	K</a:t>
            </a:r>
            <a:r>
              <a:rPr sz="2100" b="1" spc="175">
                <a:latin typeface="Trebuchet MS"/>
                <a:cs typeface="Trebuchet MS"/>
              </a:rPr>
              <a:t> </a:t>
            </a:r>
            <a:r>
              <a:rPr sz="2100" b="1" spc="195">
                <a:latin typeface="Trebuchet MS"/>
                <a:cs typeface="Trebuchet MS"/>
              </a:rPr>
              <a:t>o</a:t>
            </a:r>
            <a:r>
              <a:rPr sz="2100" b="1" spc="180">
                <a:latin typeface="Trebuchet MS"/>
                <a:cs typeface="Trebuchet MS"/>
              </a:rPr>
              <a:t> </a:t>
            </a:r>
            <a:r>
              <a:rPr sz="2100" b="1" spc="-5">
                <a:latin typeface="Trebuchet MS"/>
                <a:cs typeface="Trebuchet MS"/>
              </a:rPr>
              <a:t>t</a:t>
            </a:r>
            <a:r>
              <a:rPr sz="2100" b="1" spc="175">
                <a:latin typeface="Trebuchet MS"/>
                <a:cs typeface="Trebuchet MS"/>
              </a:rPr>
              <a:t> </a:t>
            </a:r>
            <a:r>
              <a:rPr sz="2100" b="1" spc="315">
                <a:latin typeface="Trebuchet MS"/>
                <a:cs typeface="Trebuchet MS"/>
              </a:rPr>
              <a:t>a	</a:t>
            </a:r>
            <a:r>
              <a:rPr sz="2100" b="1" spc="335">
                <a:latin typeface="Trebuchet MS"/>
                <a:cs typeface="Trebuchet MS"/>
              </a:rPr>
              <a:t>S</a:t>
            </a:r>
            <a:r>
              <a:rPr sz="2100" b="1" spc="165">
                <a:latin typeface="Trebuchet MS"/>
                <a:cs typeface="Trebuchet MS"/>
              </a:rPr>
              <a:t> </a:t>
            </a:r>
            <a:r>
              <a:rPr sz="2100" b="1" spc="135">
                <a:latin typeface="Trebuchet MS"/>
                <a:cs typeface="Trebuchet MS"/>
              </a:rPr>
              <a:t>u</a:t>
            </a:r>
            <a:r>
              <a:rPr sz="2100" b="1" spc="160">
                <a:latin typeface="Trebuchet MS"/>
                <a:cs typeface="Trebuchet MS"/>
              </a:rPr>
              <a:t> </a:t>
            </a:r>
            <a:r>
              <a:rPr sz="2100" b="1" spc="145">
                <a:latin typeface="Trebuchet MS"/>
                <a:cs typeface="Trebuchet MS"/>
              </a:rPr>
              <a:t>r</a:t>
            </a:r>
            <a:r>
              <a:rPr sz="2100" b="1" spc="165">
                <a:latin typeface="Trebuchet MS"/>
                <a:cs typeface="Trebuchet MS"/>
              </a:rPr>
              <a:t> </a:t>
            </a:r>
            <a:r>
              <a:rPr sz="2100" b="1" spc="315">
                <a:latin typeface="Trebuchet MS"/>
                <a:cs typeface="Trebuchet MS"/>
              </a:rPr>
              <a:t>a</a:t>
            </a:r>
            <a:r>
              <a:rPr sz="2100" b="1" spc="160">
                <a:latin typeface="Trebuchet MS"/>
                <a:cs typeface="Trebuchet MS"/>
              </a:rPr>
              <a:t> </a:t>
            </a:r>
            <a:r>
              <a:rPr sz="2100" b="1" spc="210">
                <a:latin typeface="Trebuchet MS"/>
                <a:cs typeface="Trebuchet MS"/>
              </a:rPr>
              <a:t>b</a:t>
            </a:r>
            <a:r>
              <a:rPr sz="2100" b="1" spc="165">
                <a:latin typeface="Trebuchet MS"/>
                <a:cs typeface="Trebuchet MS"/>
              </a:rPr>
              <a:t> </a:t>
            </a:r>
            <a:r>
              <a:rPr sz="2100" b="1" spc="315">
                <a:latin typeface="Trebuchet MS"/>
                <a:cs typeface="Trebuchet MS"/>
              </a:rPr>
              <a:t>a</a:t>
            </a:r>
            <a:r>
              <a:rPr sz="2100" b="1" spc="165">
                <a:latin typeface="Trebuchet MS"/>
                <a:cs typeface="Trebuchet MS"/>
              </a:rPr>
              <a:t> </a:t>
            </a:r>
            <a:r>
              <a:rPr sz="2100" b="1" spc="204">
                <a:latin typeface="Trebuchet MS"/>
                <a:cs typeface="Trebuchet MS"/>
              </a:rPr>
              <a:t>y</a:t>
            </a:r>
            <a:r>
              <a:rPr sz="2100" b="1" spc="160">
                <a:latin typeface="Trebuchet MS"/>
                <a:cs typeface="Trebuchet MS"/>
              </a:rPr>
              <a:t> </a:t>
            </a:r>
            <a:r>
              <a:rPr sz="2100" b="1" spc="315">
                <a:latin typeface="Trebuchet MS"/>
                <a:cs typeface="Trebuchet MS"/>
              </a:rPr>
              <a:t>a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6"/>
          <p:cNvSpPr/>
          <p:nvPr/>
        </p:nvSpPr>
        <p:spPr>
          <a:xfrm>
            <a:off x="2086015" y="3300731"/>
            <a:ext cx="311150" cy="313055"/>
          </a:xfrm>
          <a:custGeom>
            <a:rect l="l" t="t" r="r" b="b"/>
            <a:pathLst>
              <a:path w="311150" h="313054">
                <a:moveTo>
                  <a:pt x="310803" y="77576"/>
                </a:moveTo>
                <a:lnTo>
                  <a:pt x="294236" y="77576"/>
                </a:lnTo>
                <a:lnTo>
                  <a:pt x="293393" y="69206"/>
                </a:lnTo>
                <a:lnTo>
                  <a:pt x="292153" y="61555"/>
                </a:lnTo>
                <a:lnTo>
                  <a:pt x="275685" y="29959"/>
                </a:lnTo>
                <a:lnTo>
                  <a:pt x="270130" y="25462"/>
                </a:lnTo>
                <a:lnTo>
                  <a:pt x="224695" y="17459"/>
                </a:lnTo>
                <a:lnTo>
                  <a:pt x="214708" y="17459"/>
                </a:lnTo>
                <a:lnTo>
                  <a:pt x="206640" y="17691"/>
                </a:lnTo>
                <a:lnTo>
                  <a:pt x="200489" y="18154"/>
                </a:lnTo>
                <a:lnTo>
                  <a:pt x="194405" y="18551"/>
                </a:lnTo>
                <a:lnTo>
                  <a:pt x="189742" y="19278"/>
                </a:lnTo>
                <a:lnTo>
                  <a:pt x="186502" y="20336"/>
                </a:lnTo>
                <a:lnTo>
                  <a:pt x="183261" y="21394"/>
                </a:lnTo>
                <a:lnTo>
                  <a:pt x="181145" y="22684"/>
                </a:lnTo>
                <a:lnTo>
                  <a:pt x="180153" y="24205"/>
                </a:lnTo>
                <a:lnTo>
                  <a:pt x="179227" y="25660"/>
                </a:lnTo>
                <a:lnTo>
                  <a:pt x="178764" y="27611"/>
                </a:lnTo>
                <a:lnTo>
                  <a:pt x="178764" y="30058"/>
                </a:lnTo>
                <a:lnTo>
                  <a:pt x="178764" y="247512"/>
                </a:lnTo>
                <a:lnTo>
                  <a:pt x="178764" y="256175"/>
                </a:lnTo>
                <a:lnTo>
                  <a:pt x="179359" y="263616"/>
                </a:lnTo>
                <a:lnTo>
                  <a:pt x="203763" y="294038"/>
                </a:lnTo>
                <a:lnTo>
                  <a:pt x="231242" y="297411"/>
                </a:lnTo>
                <a:lnTo>
                  <a:pt x="231242" y="312887"/>
                </a:lnTo>
                <a:lnTo>
                  <a:pt x="77576" y="312887"/>
                </a:lnTo>
                <a:lnTo>
                  <a:pt x="77576" y="297411"/>
                </a:lnTo>
                <a:lnTo>
                  <a:pt x="85699" y="297051"/>
                </a:lnTo>
                <a:lnTo>
                  <a:pt x="93003" y="296369"/>
                </a:lnTo>
                <a:lnTo>
                  <a:pt x="121226" y="285110"/>
                </a:lnTo>
                <a:lnTo>
                  <a:pt x="124929" y="281141"/>
                </a:lnTo>
                <a:lnTo>
                  <a:pt x="127376" y="276049"/>
                </a:lnTo>
                <a:lnTo>
                  <a:pt x="128567" y="269832"/>
                </a:lnTo>
                <a:lnTo>
                  <a:pt x="129823" y="263616"/>
                </a:lnTo>
                <a:lnTo>
                  <a:pt x="130452" y="256175"/>
                </a:lnTo>
                <a:lnTo>
                  <a:pt x="130452" y="247512"/>
                </a:lnTo>
                <a:lnTo>
                  <a:pt x="130452" y="30058"/>
                </a:lnTo>
                <a:lnTo>
                  <a:pt x="130452" y="27611"/>
                </a:lnTo>
                <a:lnTo>
                  <a:pt x="129956" y="25660"/>
                </a:lnTo>
                <a:lnTo>
                  <a:pt x="128964" y="24205"/>
                </a:lnTo>
                <a:lnTo>
                  <a:pt x="128038" y="22684"/>
                </a:lnTo>
                <a:lnTo>
                  <a:pt x="126153" y="21394"/>
                </a:lnTo>
                <a:lnTo>
                  <a:pt x="123309" y="20336"/>
                </a:lnTo>
                <a:lnTo>
                  <a:pt x="120465" y="19278"/>
                </a:lnTo>
                <a:lnTo>
                  <a:pt x="116464" y="18551"/>
                </a:lnTo>
                <a:lnTo>
                  <a:pt x="111306" y="18154"/>
                </a:lnTo>
                <a:lnTo>
                  <a:pt x="106147" y="17691"/>
                </a:lnTo>
                <a:lnTo>
                  <a:pt x="99236" y="17459"/>
                </a:lnTo>
                <a:lnTo>
                  <a:pt x="90572" y="17459"/>
                </a:lnTo>
                <a:lnTo>
                  <a:pt x="52048" y="19543"/>
                </a:lnTo>
                <a:lnTo>
                  <a:pt x="37598" y="25892"/>
                </a:lnTo>
                <a:lnTo>
                  <a:pt x="30984" y="29794"/>
                </a:lnTo>
                <a:lnTo>
                  <a:pt x="15630" y="67402"/>
                </a:lnTo>
                <a:lnTo>
                  <a:pt x="15078" y="77576"/>
                </a:lnTo>
                <a:lnTo>
                  <a:pt x="0" y="77576"/>
                </a:lnTo>
                <a:lnTo>
                  <a:pt x="0" y="0"/>
                </a:lnTo>
                <a:lnTo>
                  <a:pt x="306736" y="0"/>
                </a:lnTo>
                <a:lnTo>
                  <a:pt x="310803" y="77576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567209" y="3278925"/>
            <a:ext cx="132715" cy="342900"/>
            <a:chOff x="2567209" y="3278925"/>
            <a:chExt cx="132715" cy="342900"/>
          </a:xfrm>
        </p:grpSpPr>
        <p:pic>
          <p:nvPicPr>
            <p:cNvPr id="8" name="object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567209" y="3386560"/>
              <a:ext cx="132696" cy="2346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600144" y="3278925"/>
              <a:ext cx="65635" cy="6563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870396" y="3268707"/>
            <a:ext cx="260350" cy="356870"/>
            <a:chOff x="2870396" y="3268707"/>
            <a:chExt cx="260350" cy="356870"/>
          </a:xfrm>
        </p:grpSpPr>
        <p:sp>
          <p:nvSpPr>
            <p:cNvPr id="11" name="object 11"/>
            <p:cNvSpPr/>
            <p:nvPr/>
          </p:nvSpPr>
          <p:spPr>
            <a:xfrm>
              <a:off x="2878016" y="3276327"/>
              <a:ext cx="245110" cy="341630"/>
            </a:xfrm>
            <a:custGeom>
              <a:rect l="l" t="t" r="r" b="b"/>
              <a:pathLst>
                <a:path w="245110" h="341629">
                  <a:moveTo>
                    <a:pt x="177077" y="303165"/>
                  </a:moveTo>
                  <a:lnTo>
                    <a:pt x="175490" y="303165"/>
                  </a:lnTo>
                  <a:lnTo>
                    <a:pt x="168081" y="312781"/>
                  </a:lnTo>
                  <a:lnTo>
                    <a:pt x="160436" y="320897"/>
                  </a:lnTo>
                  <a:lnTo>
                    <a:pt x="126508" y="339175"/>
                  </a:lnTo>
                  <a:lnTo>
                    <a:pt x="105651" y="341358"/>
                  </a:lnTo>
                  <a:lnTo>
                    <a:pt x="94286" y="340837"/>
                  </a:lnTo>
                  <a:lnTo>
                    <a:pt x="53792" y="328455"/>
                  </a:lnTo>
                  <a:lnTo>
                    <a:pt x="23145" y="302104"/>
                  </a:lnTo>
                  <a:lnTo>
                    <a:pt x="4408" y="263700"/>
                  </a:lnTo>
                  <a:lnTo>
                    <a:pt x="0" y="229159"/>
                  </a:lnTo>
                  <a:lnTo>
                    <a:pt x="489" y="217416"/>
                  </a:lnTo>
                  <a:lnTo>
                    <a:pt x="12183" y="174808"/>
                  </a:lnTo>
                  <a:lnTo>
                    <a:pt x="37139" y="142369"/>
                  </a:lnTo>
                  <a:lnTo>
                    <a:pt x="73267" y="122540"/>
                  </a:lnTo>
                  <a:lnTo>
                    <a:pt x="105651" y="117853"/>
                  </a:lnTo>
                  <a:lnTo>
                    <a:pt x="115106" y="118262"/>
                  </a:lnTo>
                  <a:lnTo>
                    <a:pt x="155302" y="132808"/>
                  </a:lnTo>
                  <a:lnTo>
                    <a:pt x="169835" y="145134"/>
                  </a:lnTo>
                  <a:lnTo>
                    <a:pt x="169835" y="103667"/>
                  </a:lnTo>
                  <a:lnTo>
                    <a:pt x="169141" y="65077"/>
                  </a:lnTo>
                  <a:lnTo>
                    <a:pt x="150547" y="29742"/>
                  </a:lnTo>
                  <a:lnTo>
                    <a:pt x="125492" y="27677"/>
                  </a:lnTo>
                  <a:lnTo>
                    <a:pt x="125492" y="15475"/>
                  </a:lnTo>
                  <a:lnTo>
                    <a:pt x="208822" y="0"/>
                  </a:lnTo>
                  <a:lnTo>
                    <a:pt x="208822" y="234516"/>
                  </a:lnTo>
                  <a:lnTo>
                    <a:pt x="208847" y="247890"/>
                  </a:lnTo>
                  <a:lnTo>
                    <a:pt x="209523" y="289028"/>
                  </a:lnTo>
                  <a:lnTo>
                    <a:pt x="229258" y="322311"/>
                  </a:lnTo>
                  <a:lnTo>
                    <a:pt x="238319" y="323104"/>
                  </a:lnTo>
                  <a:lnTo>
                    <a:pt x="244536" y="323104"/>
                  </a:lnTo>
                  <a:lnTo>
                    <a:pt x="244536" y="336894"/>
                  </a:lnTo>
                  <a:lnTo>
                    <a:pt x="177077" y="341358"/>
                  </a:lnTo>
                  <a:lnTo>
                    <a:pt x="177077" y="303165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916227" y="3406103"/>
              <a:ext cx="138450" cy="199658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/>
          <a:stretch>
            <a:fillRect/>
          </a:stretch>
        </p:blipFill>
        <p:spPr>
          <a:xfrm>
            <a:off x="3300656" y="3386560"/>
            <a:ext cx="223269" cy="23874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680049" y="3276327"/>
            <a:ext cx="242570" cy="337820"/>
          </a:xfrm>
          <a:custGeom>
            <a:rect l="l" t="t" r="r" b="b"/>
            <a:pathLst>
              <a:path w="242570" h="337820">
                <a:moveTo>
                  <a:pt x="135313" y="323104"/>
                </a:moveTo>
                <a:lnTo>
                  <a:pt x="144307" y="323104"/>
                </a:lnTo>
                <a:lnTo>
                  <a:pt x="150491" y="322708"/>
                </a:lnTo>
                <a:lnTo>
                  <a:pt x="153864" y="321914"/>
                </a:lnTo>
                <a:lnTo>
                  <a:pt x="157237" y="321054"/>
                </a:lnTo>
                <a:lnTo>
                  <a:pt x="158923" y="319963"/>
                </a:lnTo>
                <a:lnTo>
                  <a:pt x="158923" y="318640"/>
                </a:lnTo>
                <a:lnTo>
                  <a:pt x="136602" y="286498"/>
                </a:lnTo>
                <a:lnTo>
                  <a:pt x="93548" y="234516"/>
                </a:lnTo>
                <a:lnTo>
                  <a:pt x="78469" y="248702"/>
                </a:lnTo>
                <a:lnTo>
                  <a:pt x="78469" y="272709"/>
                </a:lnTo>
                <a:lnTo>
                  <a:pt x="78556" y="280211"/>
                </a:lnTo>
                <a:lnTo>
                  <a:pt x="91498" y="319335"/>
                </a:lnTo>
                <a:lnTo>
                  <a:pt x="116266" y="323104"/>
                </a:lnTo>
                <a:lnTo>
                  <a:pt x="116266" y="337291"/>
                </a:lnTo>
                <a:lnTo>
                  <a:pt x="892" y="337291"/>
                </a:lnTo>
                <a:lnTo>
                  <a:pt x="892" y="323104"/>
                </a:lnTo>
                <a:lnTo>
                  <a:pt x="9027" y="322840"/>
                </a:lnTo>
                <a:lnTo>
                  <a:pt x="15574" y="322046"/>
                </a:lnTo>
                <a:lnTo>
                  <a:pt x="38193" y="299097"/>
                </a:lnTo>
                <a:lnTo>
                  <a:pt x="39317" y="293145"/>
                </a:lnTo>
                <a:lnTo>
                  <a:pt x="39879" y="285275"/>
                </a:lnTo>
                <a:lnTo>
                  <a:pt x="39879" y="275487"/>
                </a:lnTo>
                <a:lnTo>
                  <a:pt x="39879" y="105254"/>
                </a:lnTo>
                <a:lnTo>
                  <a:pt x="39284" y="58529"/>
                </a:lnTo>
                <a:lnTo>
                  <a:pt x="35018" y="37002"/>
                </a:lnTo>
                <a:lnTo>
                  <a:pt x="32571" y="33233"/>
                </a:lnTo>
                <a:lnTo>
                  <a:pt x="28504" y="31017"/>
                </a:lnTo>
                <a:lnTo>
                  <a:pt x="22816" y="30356"/>
                </a:lnTo>
                <a:lnTo>
                  <a:pt x="17129" y="29628"/>
                </a:lnTo>
                <a:lnTo>
                  <a:pt x="9523" y="29264"/>
                </a:lnTo>
                <a:lnTo>
                  <a:pt x="0" y="29264"/>
                </a:lnTo>
                <a:lnTo>
                  <a:pt x="0" y="15475"/>
                </a:lnTo>
                <a:lnTo>
                  <a:pt x="78469" y="0"/>
                </a:lnTo>
                <a:lnTo>
                  <a:pt x="78469" y="223108"/>
                </a:lnTo>
                <a:lnTo>
                  <a:pt x="116266" y="186105"/>
                </a:lnTo>
                <a:lnTo>
                  <a:pt x="143447" y="159121"/>
                </a:lnTo>
                <a:lnTo>
                  <a:pt x="149399" y="153302"/>
                </a:lnTo>
                <a:lnTo>
                  <a:pt x="152376" y="148904"/>
                </a:lnTo>
                <a:lnTo>
                  <a:pt x="152376" y="145927"/>
                </a:lnTo>
                <a:lnTo>
                  <a:pt x="152376" y="142951"/>
                </a:lnTo>
                <a:lnTo>
                  <a:pt x="149532" y="140571"/>
                </a:lnTo>
                <a:lnTo>
                  <a:pt x="143844" y="138785"/>
                </a:lnTo>
                <a:lnTo>
                  <a:pt x="138157" y="136999"/>
                </a:lnTo>
                <a:lnTo>
                  <a:pt x="130055" y="136106"/>
                </a:lnTo>
                <a:lnTo>
                  <a:pt x="119539" y="136106"/>
                </a:lnTo>
                <a:lnTo>
                  <a:pt x="119539" y="121920"/>
                </a:lnTo>
                <a:lnTo>
                  <a:pt x="225191" y="121920"/>
                </a:lnTo>
                <a:lnTo>
                  <a:pt x="225191" y="136106"/>
                </a:lnTo>
                <a:lnTo>
                  <a:pt x="220032" y="136106"/>
                </a:lnTo>
                <a:lnTo>
                  <a:pt x="215535" y="136404"/>
                </a:lnTo>
                <a:lnTo>
                  <a:pt x="211699" y="136999"/>
                </a:lnTo>
                <a:lnTo>
                  <a:pt x="207929" y="137528"/>
                </a:lnTo>
                <a:lnTo>
                  <a:pt x="204358" y="138619"/>
                </a:lnTo>
                <a:lnTo>
                  <a:pt x="200985" y="140273"/>
                </a:lnTo>
                <a:lnTo>
                  <a:pt x="197612" y="141860"/>
                </a:lnTo>
                <a:lnTo>
                  <a:pt x="194008" y="144076"/>
                </a:lnTo>
                <a:lnTo>
                  <a:pt x="190172" y="146919"/>
                </a:lnTo>
                <a:lnTo>
                  <a:pt x="186402" y="149763"/>
                </a:lnTo>
                <a:lnTo>
                  <a:pt x="182070" y="153368"/>
                </a:lnTo>
                <a:lnTo>
                  <a:pt x="177176" y="157733"/>
                </a:lnTo>
                <a:lnTo>
                  <a:pt x="118647" y="209715"/>
                </a:lnTo>
                <a:lnTo>
                  <a:pt x="199100" y="300685"/>
                </a:lnTo>
                <a:lnTo>
                  <a:pt x="202936" y="305314"/>
                </a:lnTo>
                <a:lnTo>
                  <a:pt x="206408" y="309051"/>
                </a:lnTo>
                <a:lnTo>
                  <a:pt x="237095" y="323104"/>
                </a:lnTo>
                <a:lnTo>
                  <a:pt x="242254" y="323104"/>
                </a:lnTo>
                <a:lnTo>
                  <a:pt x="242254" y="337291"/>
                </a:lnTo>
                <a:lnTo>
                  <a:pt x="135313" y="337291"/>
                </a:lnTo>
                <a:lnTo>
                  <a:pt x="135313" y="32310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4349051" y="3268707"/>
            <a:ext cx="262255" cy="357505"/>
            <a:chOff x="4349051" y="3268707"/>
            <a:chExt cx="262255" cy="357505"/>
          </a:xfrm>
        </p:grpSpPr>
        <p:pic>
          <p:nvPicPr>
            <p:cNvPr id="16" name="object 1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426231" y="3405706"/>
              <a:ext cx="138748" cy="2004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56671" y="3276327"/>
              <a:ext cx="247015" cy="342265"/>
            </a:xfrm>
            <a:custGeom>
              <a:rect l="l" t="t" r="r" b="b"/>
              <a:pathLst>
                <a:path w="247014" h="342264">
                  <a:moveTo>
                    <a:pt x="76386" y="150788"/>
                  </a:moveTo>
                  <a:lnTo>
                    <a:pt x="77973" y="150788"/>
                  </a:lnTo>
                  <a:lnTo>
                    <a:pt x="84638" y="142827"/>
                  </a:lnTo>
                  <a:lnTo>
                    <a:pt x="91638" y="136007"/>
                  </a:lnTo>
                  <a:lnTo>
                    <a:pt x="133000" y="118349"/>
                  </a:lnTo>
                  <a:lnTo>
                    <a:pt x="143051" y="117853"/>
                  </a:lnTo>
                  <a:lnTo>
                    <a:pt x="153820" y="118386"/>
                  </a:lnTo>
                  <a:lnTo>
                    <a:pt x="192987" y="131059"/>
                  </a:lnTo>
                  <a:lnTo>
                    <a:pt x="223374" y="157832"/>
                  </a:lnTo>
                  <a:lnTo>
                    <a:pt x="242155" y="195969"/>
                  </a:lnTo>
                  <a:lnTo>
                    <a:pt x="246619" y="229655"/>
                  </a:lnTo>
                  <a:lnTo>
                    <a:pt x="246110" y="241398"/>
                  </a:lnTo>
                  <a:lnTo>
                    <a:pt x="234051" y="284025"/>
                  </a:lnTo>
                  <a:lnTo>
                    <a:pt x="209046" y="316799"/>
                  </a:lnTo>
                  <a:lnTo>
                    <a:pt x="173493" y="336956"/>
                  </a:lnTo>
                  <a:lnTo>
                    <a:pt x="141761" y="341755"/>
                  </a:lnTo>
                  <a:lnTo>
                    <a:pt x="130390" y="341221"/>
                  </a:lnTo>
                  <a:lnTo>
                    <a:pt x="88886" y="328579"/>
                  </a:lnTo>
                  <a:lnTo>
                    <a:pt x="65374" y="310109"/>
                  </a:lnTo>
                  <a:lnTo>
                    <a:pt x="46327" y="337291"/>
                  </a:lnTo>
                  <a:lnTo>
                    <a:pt x="37399" y="337291"/>
                  </a:lnTo>
                  <a:lnTo>
                    <a:pt x="37399" y="91862"/>
                  </a:lnTo>
                  <a:lnTo>
                    <a:pt x="37064" y="73187"/>
                  </a:lnTo>
                  <a:lnTo>
                    <a:pt x="29165" y="34820"/>
                  </a:lnTo>
                  <a:lnTo>
                    <a:pt x="28107" y="33563"/>
                  </a:lnTo>
                  <a:lnTo>
                    <a:pt x="26487" y="32472"/>
                  </a:lnTo>
                  <a:lnTo>
                    <a:pt x="24304" y="31546"/>
                  </a:lnTo>
                  <a:lnTo>
                    <a:pt x="22188" y="30554"/>
                  </a:lnTo>
                  <a:lnTo>
                    <a:pt x="19212" y="29661"/>
                  </a:lnTo>
                  <a:lnTo>
                    <a:pt x="15376" y="28868"/>
                  </a:lnTo>
                  <a:lnTo>
                    <a:pt x="11606" y="28074"/>
                  </a:lnTo>
                  <a:lnTo>
                    <a:pt x="6481" y="27280"/>
                  </a:lnTo>
                  <a:lnTo>
                    <a:pt x="0" y="26487"/>
                  </a:lnTo>
                  <a:lnTo>
                    <a:pt x="0" y="16269"/>
                  </a:lnTo>
                  <a:lnTo>
                    <a:pt x="76386" y="0"/>
                  </a:lnTo>
                  <a:lnTo>
                    <a:pt x="76386" y="150788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786254" y="3278925"/>
            <a:ext cx="132715" cy="342900"/>
            <a:chOff x="4786254" y="3278925"/>
            <a:chExt cx="132715" cy="342900"/>
          </a:xfrm>
        </p:grpSpPr>
        <p:pic>
          <p:nvPicPr>
            <p:cNvPr id="19" name="object 1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786254" y="3386560"/>
              <a:ext cx="132696" cy="2346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19190" y="3278925"/>
              <a:ext cx="65635" cy="65635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7"/>
          <a:stretch>
            <a:fillRect/>
          </a:stretch>
        </p:blipFill>
        <p:spPr>
          <a:xfrm>
            <a:off x="5095889" y="3386560"/>
            <a:ext cx="154620" cy="23874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/>
          <a:stretch>
            <a:fillRect/>
          </a:stretch>
        </p:blipFill>
        <p:spPr>
          <a:xfrm>
            <a:off x="5429909" y="3386560"/>
            <a:ext cx="223269" cy="238745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6089872" y="3268707"/>
            <a:ext cx="260350" cy="356870"/>
            <a:chOff x="6089872" y="3268707"/>
            <a:chExt cx="260350" cy="356870"/>
          </a:xfrm>
        </p:grpSpPr>
        <p:sp>
          <p:nvSpPr>
            <p:cNvPr id="24" name="object 24"/>
            <p:cNvSpPr/>
            <p:nvPr/>
          </p:nvSpPr>
          <p:spPr>
            <a:xfrm>
              <a:off x="6097492" y="3276327"/>
              <a:ext cx="245110" cy="341630"/>
            </a:xfrm>
            <a:custGeom>
              <a:rect l="l" t="t" r="r" b="b"/>
              <a:pathLst>
                <a:path w="245110" h="341629">
                  <a:moveTo>
                    <a:pt x="177077" y="303165"/>
                  </a:moveTo>
                  <a:lnTo>
                    <a:pt x="175490" y="303165"/>
                  </a:lnTo>
                  <a:lnTo>
                    <a:pt x="168081" y="312781"/>
                  </a:lnTo>
                  <a:lnTo>
                    <a:pt x="160436" y="320897"/>
                  </a:lnTo>
                  <a:lnTo>
                    <a:pt x="126508" y="339175"/>
                  </a:lnTo>
                  <a:lnTo>
                    <a:pt x="105651" y="341358"/>
                  </a:lnTo>
                  <a:lnTo>
                    <a:pt x="94286" y="340837"/>
                  </a:lnTo>
                  <a:lnTo>
                    <a:pt x="53792" y="328455"/>
                  </a:lnTo>
                  <a:lnTo>
                    <a:pt x="23145" y="302104"/>
                  </a:lnTo>
                  <a:lnTo>
                    <a:pt x="4408" y="263700"/>
                  </a:lnTo>
                  <a:lnTo>
                    <a:pt x="0" y="229159"/>
                  </a:lnTo>
                  <a:lnTo>
                    <a:pt x="489" y="217416"/>
                  </a:lnTo>
                  <a:lnTo>
                    <a:pt x="12183" y="174808"/>
                  </a:lnTo>
                  <a:lnTo>
                    <a:pt x="37139" y="142369"/>
                  </a:lnTo>
                  <a:lnTo>
                    <a:pt x="73267" y="122540"/>
                  </a:lnTo>
                  <a:lnTo>
                    <a:pt x="105651" y="117853"/>
                  </a:lnTo>
                  <a:lnTo>
                    <a:pt x="115106" y="118262"/>
                  </a:lnTo>
                  <a:lnTo>
                    <a:pt x="155302" y="132808"/>
                  </a:lnTo>
                  <a:lnTo>
                    <a:pt x="169835" y="145134"/>
                  </a:lnTo>
                  <a:lnTo>
                    <a:pt x="169835" y="103667"/>
                  </a:lnTo>
                  <a:lnTo>
                    <a:pt x="169141" y="65077"/>
                  </a:lnTo>
                  <a:lnTo>
                    <a:pt x="150547" y="29742"/>
                  </a:lnTo>
                  <a:lnTo>
                    <a:pt x="125492" y="27677"/>
                  </a:lnTo>
                  <a:lnTo>
                    <a:pt x="125492" y="15475"/>
                  </a:lnTo>
                  <a:lnTo>
                    <a:pt x="208822" y="0"/>
                  </a:lnTo>
                  <a:lnTo>
                    <a:pt x="208822" y="234516"/>
                  </a:lnTo>
                  <a:lnTo>
                    <a:pt x="208847" y="247890"/>
                  </a:lnTo>
                  <a:lnTo>
                    <a:pt x="209523" y="289028"/>
                  </a:lnTo>
                  <a:lnTo>
                    <a:pt x="229258" y="322311"/>
                  </a:lnTo>
                  <a:lnTo>
                    <a:pt x="238319" y="323104"/>
                  </a:lnTo>
                  <a:lnTo>
                    <a:pt x="244535" y="323104"/>
                  </a:lnTo>
                  <a:lnTo>
                    <a:pt x="244535" y="336894"/>
                  </a:lnTo>
                  <a:lnTo>
                    <a:pt x="177077" y="341358"/>
                  </a:lnTo>
                  <a:lnTo>
                    <a:pt x="177077" y="303165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6135704" y="3406103"/>
              <a:ext cx="138450" cy="19965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6515668" y="3278925"/>
            <a:ext cx="132715" cy="342900"/>
            <a:chOff x="6515668" y="3278925"/>
            <a:chExt cx="132715" cy="342900"/>
          </a:xfrm>
        </p:grpSpPr>
        <p:pic>
          <p:nvPicPr>
            <p:cNvPr id="27" name="object 2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515668" y="3386560"/>
              <a:ext cx="132696" cy="2346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48604" y="3278925"/>
              <a:ext cx="65635" cy="65635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6815860" y="3276327"/>
            <a:ext cx="261620" cy="337820"/>
          </a:xfrm>
          <a:custGeom>
            <a:rect l="l" t="t" r="r" b="b"/>
            <a:pathLst>
              <a:path w="261620" h="337820">
                <a:moveTo>
                  <a:pt x="75593" y="272709"/>
                </a:moveTo>
                <a:lnTo>
                  <a:pt x="80652" y="313978"/>
                </a:lnTo>
                <a:lnTo>
                  <a:pt x="108925" y="323104"/>
                </a:lnTo>
                <a:lnTo>
                  <a:pt x="108925" y="337291"/>
                </a:lnTo>
                <a:lnTo>
                  <a:pt x="793" y="337291"/>
                </a:lnTo>
                <a:lnTo>
                  <a:pt x="793" y="323104"/>
                </a:lnTo>
                <a:lnTo>
                  <a:pt x="8663" y="322509"/>
                </a:lnTo>
                <a:lnTo>
                  <a:pt x="14880" y="321683"/>
                </a:lnTo>
                <a:lnTo>
                  <a:pt x="19443" y="320624"/>
                </a:lnTo>
                <a:lnTo>
                  <a:pt x="24073" y="319566"/>
                </a:lnTo>
                <a:lnTo>
                  <a:pt x="27611" y="317417"/>
                </a:lnTo>
                <a:lnTo>
                  <a:pt x="30058" y="314176"/>
                </a:lnTo>
                <a:lnTo>
                  <a:pt x="32505" y="310869"/>
                </a:lnTo>
                <a:lnTo>
                  <a:pt x="34059" y="306174"/>
                </a:lnTo>
                <a:lnTo>
                  <a:pt x="34721" y="300089"/>
                </a:lnTo>
                <a:lnTo>
                  <a:pt x="35448" y="294005"/>
                </a:lnTo>
                <a:lnTo>
                  <a:pt x="35812" y="285804"/>
                </a:lnTo>
                <a:lnTo>
                  <a:pt x="35812" y="275487"/>
                </a:lnTo>
                <a:lnTo>
                  <a:pt x="35812" y="105254"/>
                </a:lnTo>
                <a:lnTo>
                  <a:pt x="35117" y="67160"/>
                </a:lnTo>
                <a:lnTo>
                  <a:pt x="32935" y="45534"/>
                </a:lnTo>
                <a:lnTo>
                  <a:pt x="32406" y="42293"/>
                </a:lnTo>
                <a:lnTo>
                  <a:pt x="31513" y="39648"/>
                </a:lnTo>
                <a:lnTo>
                  <a:pt x="30257" y="37598"/>
                </a:lnTo>
                <a:lnTo>
                  <a:pt x="29066" y="35547"/>
                </a:lnTo>
                <a:lnTo>
                  <a:pt x="27247" y="33927"/>
                </a:lnTo>
                <a:lnTo>
                  <a:pt x="24800" y="32737"/>
                </a:lnTo>
                <a:lnTo>
                  <a:pt x="22353" y="31546"/>
                </a:lnTo>
                <a:lnTo>
                  <a:pt x="19080" y="30686"/>
                </a:lnTo>
                <a:lnTo>
                  <a:pt x="14979" y="30157"/>
                </a:lnTo>
                <a:lnTo>
                  <a:pt x="10945" y="29562"/>
                </a:lnTo>
                <a:lnTo>
                  <a:pt x="5952" y="29264"/>
                </a:lnTo>
                <a:lnTo>
                  <a:pt x="0" y="29264"/>
                </a:lnTo>
                <a:lnTo>
                  <a:pt x="0" y="15475"/>
                </a:lnTo>
                <a:lnTo>
                  <a:pt x="74799" y="0"/>
                </a:lnTo>
                <a:lnTo>
                  <a:pt x="74799" y="154856"/>
                </a:lnTo>
                <a:lnTo>
                  <a:pt x="76386" y="154856"/>
                </a:lnTo>
                <a:lnTo>
                  <a:pt x="80486" y="149433"/>
                </a:lnTo>
                <a:lnTo>
                  <a:pt x="85579" y="144506"/>
                </a:lnTo>
                <a:lnTo>
                  <a:pt x="91663" y="140074"/>
                </a:lnTo>
                <a:lnTo>
                  <a:pt x="97748" y="135577"/>
                </a:lnTo>
                <a:lnTo>
                  <a:pt x="133428" y="120730"/>
                </a:lnTo>
                <a:lnTo>
                  <a:pt x="148705" y="117853"/>
                </a:lnTo>
                <a:lnTo>
                  <a:pt x="156046" y="117853"/>
                </a:lnTo>
                <a:lnTo>
                  <a:pt x="197761" y="127910"/>
                </a:lnTo>
                <a:lnTo>
                  <a:pt x="222835" y="159196"/>
                </a:lnTo>
                <a:lnTo>
                  <a:pt x="227968" y="207632"/>
                </a:lnTo>
                <a:lnTo>
                  <a:pt x="227968" y="272709"/>
                </a:lnTo>
                <a:lnTo>
                  <a:pt x="228018" y="280596"/>
                </a:lnTo>
                <a:lnTo>
                  <a:pt x="238649" y="319566"/>
                </a:lnTo>
                <a:lnTo>
                  <a:pt x="261301" y="323104"/>
                </a:lnTo>
                <a:lnTo>
                  <a:pt x="261301" y="337291"/>
                </a:lnTo>
                <a:lnTo>
                  <a:pt x="153566" y="337291"/>
                </a:lnTo>
                <a:lnTo>
                  <a:pt x="153566" y="323104"/>
                </a:lnTo>
                <a:lnTo>
                  <a:pt x="161172" y="322840"/>
                </a:lnTo>
                <a:lnTo>
                  <a:pt x="167256" y="322112"/>
                </a:lnTo>
                <a:lnTo>
                  <a:pt x="186700" y="300089"/>
                </a:lnTo>
                <a:lnTo>
                  <a:pt x="187361" y="294005"/>
                </a:lnTo>
                <a:lnTo>
                  <a:pt x="187692" y="285804"/>
                </a:lnTo>
                <a:lnTo>
                  <a:pt x="187692" y="275487"/>
                </a:lnTo>
                <a:lnTo>
                  <a:pt x="187692" y="224298"/>
                </a:lnTo>
                <a:lnTo>
                  <a:pt x="185038" y="185386"/>
                </a:lnTo>
                <a:lnTo>
                  <a:pt x="163015" y="145010"/>
                </a:lnTo>
                <a:lnTo>
                  <a:pt x="141860" y="140174"/>
                </a:lnTo>
                <a:lnTo>
                  <a:pt x="132504" y="140787"/>
                </a:lnTo>
                <a:lnTo>
                  <a:pt x="93126" y="161552"/>
                </a:lnTo>
                <a:lnTo>
                  <a:pt x="76783" y="193843"/>
                </a:lnTo>
                <a:lnTo>
                  <a:pt x="76254" y="197083"/>
                </a:lnTo>
                <a:lnTo>
                  <a:pt x="75923" y="200820"/>
                </a:lnTo>
                <a:lnTo>
                  <a:pt x="75791" y="205053"/>
                </a:lnTo>
                <a:lnTo>
                  <a:pt x="75658" y="209219"/>
                </a:lnTo>
                <a:lnTo>
                  <a:pt x="75593" y="214411"/>
                </a:lnTo>
                <a:lnTo>
                  <a:pt x="75593" y="220628"/>
                </a:lnTo>
                <a:lnTo>
                  <a:pt x="75593" y="272709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249933" y="3278925"/>
            <a:ext cx="132715" cy="342900"/>
            <a:chOff x="7249933" y="3278925"/>
            <a:chExt cx="132715" cy="342900"/>
          </a:xfrm>
        </p:grpSpPr>
        <p:pic>
          <p:nvPicPr>
            <p:cNvPr id="31" name="object 31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7249933" y="3386560"/>
              <a:ext cx="132696" cy="2346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282868" y="3278925"/>
              <a:ext cx="65635" cy="65635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7555383" y="3394180"/>
            <a:ext cx="256540" cy="219710"/>
          </a:xfrm>
          <a:custGeom>
            <a:rect l="l" t="t" r="r" b="b"/>
            <a:pathLst>
              <a:path w="256540" h="219710">
                <a:moveTo>
                  <a:pt x="73608" y="155649"/>
                </a:moveTo>
                <a:lnTo>
                  <a:pt x="78667" y="196521"/>
                </a:lnTo>
                <a:lnTo>
                  <a:pt x="107337" y="205648"/>
                </a:lnTo>
                <a:lnTo>
                  <a:pt x="107337" y="219437"/>
                </a:lnTo>
                <a:lnTo>
                  <a:pt x="892" y="219437"/>
                </a:lnTo>
                <a:lnTo>
                  <a:pt x="892" y="205648"/>
                </a:lnTo>
                <a:lnTo>
                  <a:pt x="8432" y="205119"/>
                </a:lnTo>
                <a:lnTo>
                  <a:pt x="14417" y="204325"/>
                </a:lnTo>
                <a:lnTo>
                  <a:pt x="33926" y="182831"/>
                </a:lnTo>
                <a:lnTo>
                  <a:pt x="34654" y="176879"/>
                </a:lnTo>
                <a:lnTo>
                  <a:pt x="35018" y="168777"/>
                </a:lnTo>
                <a:lnTo>
                  <a:pt x="35018" y="158526"/>
                </a:lnTo>
                <a:lnTo>
                  <a:pt x="35018" y="104461"/>
                </a:lnTo>
                <a:lnTo>
                  <a:pt x="34398" y="65523"/>
                </a:lnTo>
                <a:lnTo>
                  <a:pt x="29463" y="36804"/>
                </a:lnTo>
                <a:lnTo>
                  <a:pt x="28272" y="34489"/>
                </a:lnTo>
                <a:lnTo>
                  <a:pt x="26453" y="32737"/>
                </a:lnTo>
                <a:lnTo>
                  <a:pt x="24006" y="31546"/>
                </a:lnTo>
                <a:lnTo>
                  <a:pt x="21559" y="30290"/>
                </a:lnTo>
                <a:lnTo>
                  <a:pt x="18418" y="29463"/>
                </a:lnTo>
                <a:lnTo>
                  <a:pt x="14582" y="29066"/>
                </a:lnTo>
                <a:lnTo>
                  <a:pt x="10812" y="28669"/>
                </a:lnTo>
                <a:lnTo>
                  <a:pt x="5951" y="28471"/>
                </a:lnTo>
                <a:lnTo>
                  <a:pt x="0" y="28471"/>
                </a:lnTo>
                <a:lnTo>
                  <a:pt x="0" y="15475"/>
                </a:lnTo>
                <a:lnTo>
                  <a:pt x="65076" y="0"/>
                </a:lnTo>
                <a:lnTo>
                  <a:pt x="69938" y="40276"/>
                </a:lnTo>
                <a:lnTo>
                  <a:pt x="71525" y="40276"/>
                </a:lnTo>
                <a:lnTo>
                  <a:pt x="107734" y="10614"/>
                </a:lnTo>
                <a:lnTo>
                  <a:pt x="152772" y="0"/>
                </a:lnTo>
                <a:lnTo>
                  <a:pt x="161936" y="384"/>
                </a:lnTo>
                <a:lnTo>
                  <a:pt x="200539" y="13342"/>
                </a:lnTo>
                <a:lnTo>
                  <a:pt x="220230" y="47022"/>
                </a:lnTo>
                <a:lnTo>
                  <a:pt x="223107" y="87794"/>
                </a:lnTo>
                <a:lnTo>
                  <a:pt x="223107" y="155649"/>
                </a:lnTo>
                <a:lnTo>
                  <a:pt x="223169" y="163536"/>
                </a:lnTo>
                <a:lnTo>
                  <a:pt x="233854" y="202143"/>
                </a:lnTo>
                <a:lnTo>
                  <a:pt x="256043" y="205648"/>
                </a:lnTo>
                <a:lnTo>
                  <a:pt x="256043" y="219437"/>
                </a:lnTo>
                <a:lnTo>
                  <a:pt x="150788" y="219437"/>
                </a:lnTo>
                <a:lnTo>
                  <a:pt x="150788" y="205648"/>
                </a:lnTo>
                <a:lnTo>
                  <a:pt x="158394" y="205383"/>
                </a:lnTo>
                <a:lnTo>
                  <a:pt x="164412" y="204656"/>
                </a:lnTo>
                <a:lnTo>
                  <a:pt x="168843" y="203465"/>
                </a:lnTo>
                <a:lnTo>
                  <a:pt x="173340" y="202209"/>
                </a:lnTo>
                <a:lnTo>
                  <a:pt x="176713" y="199960"/>
                </a:lnTo>
                <a:lnTo>
                  <a:pt x="178962" y="196720"/>
                </a:lnTo>
                <a:lnTo>
                  <a:pt x="181276" y="193413"/>
                </a:lnTo>
                <a:lnTo>
                  <a:pt x="182765" y="188717"/>
                </a:lnTo>
                <a:lnTo>
                  <a:pt x="183426" y="182633"/>
                </a:lnTo>
                <a:lnTo>
                  <a:pt x="184153" y="176548"/>
                </a:lnTo>
                <a:lnTo>
                  <a:pt x="184517" y="168513"/>
                </a:lnTo>
                <a:lnTo>
                  <a:pt x="184517" y="158526"/>
                </a:lnTo>
                <a:lnTo>
                  <a:pt x="184517" y="104857"/>
                </a:lnTo>
                <a:lnTo>
                  <a:pt x="182037" y="65870"/>
                </a:lnTo>
                <a:lnTo>
                  <a:pt x="165669" y="29033"/>
                </a:lnTo>
                <a:lnTo>
                  <a:pt x="146588" y="21923"/>
                </a:lnTo>
                <a:lnTo>
                  <a:pt x="138189" y="21923"/>
                </a:lnTo>
                <a:lnTo>
                  <a:pt x="97442" y="36754"/>
                </a:lnTo>
                <a:lnTo>
                  <a:pt x="75725" y="70698"/>
                </a:lnTo>
                <a:lnTo>
                  <a:pt x="75196" y="74005"/>
                </a:lnTo>
                <a:lnTo>
                  <a:pt x="74667" y="77246"/>
                </a:lnTo>
                <a:lnTo>
                  <a:pt x="74269" y="80982"/>
                </a:lnTo>
                <a:lnTo>
                  <a:pt x="74005" y="85215"/>
                </a:lnTo>
                <a:lnTo>
                  <a:pt x="73740" y="89382"/>
                </a:lnTo>
                <a:lnTo>
                  <a:pt x="73608" y="94706"/>
                </a:lnTo>
                <a:lnTo>
                  <a:pt x="73608" y="101187"/>
                </a:lnTo>
                <a:lnTo>
                  <a:pt x="73608" y="155649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7991151" y="3268707"/>
            <a:ext cx="260350" cy="356870"/>
            <a:chOff x="7991151" y="3268707"/>
            <a:chExt cx="260350" cy="356870"/>
          </a:xfrm>
        </p:grpSpPr>
        <p:sp>
          <p:nvSpPr>
            <p:cNvPr id="35" name="object 35"/>
            <p:cNvSpPr/>
            <p:nvPr/>
          </p:nvSpPr>
          <p:spPr>
            <a:xfrm>
              <a:off x="7998771" y="3276327"/>
              <a:ext cx="245110" cy="341630"/>
            </a:xfrm>
            <a:custGeom>
              <a:rect l="l" t="t" r="r" b="b"/>
              <a:pathLst>
                <a:path w="245109" h="341629">
                  <a:moveTo>
                    <a:pt x="177077" y="303165"/>
                  </a:moveTo>
                  <a:lnTo>
                    <a:pt x="175490" y="303165"/>
                  </a:lnTo>
                  <a:lnTo>
                    <a:pt x="168081" y="312781"/>
                  </a:lnTo>
                  <a:lnTo>
                    <a:pt x="160436" y="320897"/>
                  </a:lnTo>
                  <a:lnTo>
                    <a:pt x="126509" y="339175"/>
                  </a:lnTo>
                  <a:lnTo>
                    <a:pt x="105651" y="341358"/>
                  </a:lnTo>
                  <a:lnTo>
                    <a:pt x="94286" y="340837"/>
                  </a:lnTo>
                  <a:lnTo>
                    <a:pt x="53793" y="328455"/>
                  </a:lnTo>
                  <a:lnTo>
                    <a:pt x="23145" y="302104"/>
                  </a:lnTo>
                  <a:lnTo>
                    <a:pt x="4408" y="263700"/>
                  </a:lnTo>
                  <a:lnTo>
                    <a:pt x="0" y="229159"/>
                  </a:lnTo>
                  <a:lnTo>
                    <a:pt x="489" y="217416"/>
                  </a:lnTo>
                  <a:lnTo>
                    <a:pt x="12183" y="174808"/>
                  </a:lnTo>
                  <a:lnTo>
                    <a:pt x="37139" y="142369"/>
                  </a:lnTo>
                  <a:lnTo>
                    <a:pt x="73267" y="122540"/>
                  </a:lnTo>
                  <a:lnTo>
                    <a:pt x="105651" y="117853"/>
                  </a:lnTo>
                  <a:lnTo>
                    <a:pt x="115106" y="118262"/>
                  </a:lnTo>
                  <a:lnTo>
                    <a:pt x="155302" y="132808"/>
                  </a:lnTo>
                  <a:lnTo>
                    <a:pt x="169836" y="145134"/>
                  </a:lnTo>
                  <a:lnTo>
                    <a:pt x="169836" y="103667"/>
                  </a:lnTo>
                  <a:lnTo>
                    <a:pt x="169141" y="65077"/>
                  </a:lnTo>
                  <a:lnTo>
                    <a:pt x="150547" y="29742"/>
                  </a:lnTo>
                  <a:lnTo>
                    <a:pt x="125492" y="27677"/>
                  </a:lnTo>
                  <a:lnTo>
                    <a:pt x="125492" y="15475"/>
                  </a:lnTo>
                  <a:lnTo>
                    <a:pt x="208822" y="0"/>
                  </a:lnTo>
                  <a:lnTo>
                    <a:pt x="208822" y="234516"/>
                  </a:lnTo>
                  <a:lnTo>
                    <a:pt x="208847" y="247890"/>
                  </a:lnTo>
                  <a:lnTo>
                    <a:pt x="209523" y="289028"/>
                  </a:lnTo>
                  <a:lnTo>
                    <a:pt x="229258" y="322311"/>
                  </a:lnTo>
                  <a:lnTo>
                    <a:pt x="238319" y="323104"/>
                  </a:lnTo>
                  <a:lnTo>
                    <a:pt x="244536" y="323104"/>
                  </a:lnTo>
                  <a:lnTo>
                    <a:pt x="244536" y="336894"/>
                  </a:lnTo>
                  <a:lnTo>
                    <a:pt x="177077" y="341358"/>
                  </a:lnTo>
                  <a:lnTo>
                    <a:pt x="177077" y="303165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8036983" y="3406103"/>
              <a:ext cx="138450" cy="199658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12"/>
          <a:stretch>
            <a:fillRect/>
          </a:stretch>
        </p:blipFill>
        <p:spPr>
          <a:xfrm>
            <a:off x="8421411" y="3386560"/>
            <a:ext cx="223269" cy="23874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3"/>
          <a:stretch>
            <a:fillRect/>
          </a:stretch>
        </p:blipFill>
        <p:spPr>
          <a:xfrm>
            <a:off x="8801716" y="3386560"/>
            <a:ext cx="192417" cy="234677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9152025" y="3278925"/>
            <a:ext cx="132715" cy="342900"/>
            <a:chOff x="9152025" y="3278925"/>
            <a:chExt cx="132715" cy="342900"/>
          </a:xfrm>
        </p:grpSpPr>
        <p:pic>
          <p:nvPicPr>
            <p:cNvPr id="40" name="object 40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9152025" y="3386560"/>
              <a:ext cx="132696" cy="23467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9184960" y="3278925"/>
              <a:ext cx="65635" cy="65635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15"/>
          <a:stretch>
            <a:fillRect/>
          </a:stretch>
        </p:blipFill>
        <p:spPr>
          <a:xfrm>
            <a:off x="9455608" y="3556793"/>
            <a:ext cx="79027" cy="135573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9728568" y="3353606"/>
            <a:ext cx="133985" cy="264160"/>
          </a:xfrm>
          <a:custGeom>
            <a:rect l="l" t="t" r="r" b="b"/>
            <a:pathLst>
              <a:path w="133984" h="264160">
                <a:moveTo>
                  <a:pt x="0" y="70235"/>
                </a:moveTo>
                <a:lnTo>
                  <a:pt x="0" y="55256"/>
                </a:lnTo>
                <a:lnTo>
                  <a:pt x="10180" y="48956"/>
                </a:lnTo>
                <a:lnTo>
                  <a:pt x="19195" y="42657"/>
                </a:lnTo>
                <a:lnTo>
                  <a:pt x="48795" y="8426"/>
                </a:lnTo>
                <a:lnTo>
                  <a:pt x="52379" y="0"/>
                </a:lnTo>
                <a:lnTo>
                  <a:pt x="64184" y="0"/>
                </a:lnTo>
                <a:lnTo>
                  <a:pt x="64184" y="51188"/>
                </a:lnTo>
                <a:lnTo>
                  <a:pt x="118646" y="51188"/>
                </a:lnTo>
                <a:lnTo>
                  <a:pt x="118646" y="70235"/>
                </a:lnTo>
                <a:lnTo>
                  <a:pt x="64184" y="70235"/>
                </a:lnTo>
                <a:lnTo>
                  <a:pt x="64184" y="193743"/>
                </a:lnTo>
                <a:lnTo>
                  <a:pt x="64184" y="203267"/>
                </a:lnTo>
                <a:lnTo>
                  <a:pt x="75262" y="240104"/>
                </a:lnTo>
                <a:lnTo>
                  <a:pt x="86835" y="244139"/>
                </a:lnTo>
                <a:lnTo>
                  <a:pt x="92258" y="244139"/>
                </a:lnTo>
                <a:lnTo>
                  <a:pt x="99004" y="244139"/>
                </a:lnTo>
                <a:lnTo>
                  <a:pt x="104725" y="242717"/>
                </a:lnTo>
                <a:lnTo>
                  <a:pt x="109421" y="239873"/>
                </a:lnTo>
                <a:lnTo>
                  <a:pt x="114183" y="237029"/>
                </a:lnTo>
                <a:lnTo>
                  <a:pt x="118878" y="232234"/>
                </a:lnTo>
                <a:lnTo>
                  <a:pt x="123508" y="225488"/>
                </a:lnTo>
                <a:lnTo>
                  <a:pt x="133626" y="233226"/>
                </a:lnTo>
                <a:lnTo>
                  <a:pt x="98235" y="262094"/>
                </a:lnTo>
                <a:lnTo>
                  <a:pt x="79263" y="264079"/>
                </a:lnTo>
                <a:lnTo>
                  <a:pt x="66627" y="263279"/>
                </a:lnTo>
                <a:lnTo>
                  <a:pt x="32271" y="244182"/>
                </a:lnTo>
                <a:lnTo>
                  <a:pt x="24403" y="214477"/>
                </a:lnTo>
                <a:lnTo>
                  <a:pt x="24403" y="70235"/>
                </a:lnTo>
                <a:lnTo>
                  <a:pt x="0" y="7023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6"/>
          <a:stretch>
            <a:fillRect/>
          </a:stretch>
        </p:blipFill>
        <p:spPr>
          <a:xfrm>
            <a:off x="10033811" y="3386560"/>
            <a:ext cx="223269" cy="238745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10406873" y="3386560"/>
            <a:ext cx="264160" cy="336550"/>
            <a:chOff x="10406873" y="3386560"/>
            <a:chExt cx="264160" cy="336550"/>
          </a:xfrm>
        </p:grpSpPr>
        <p:sp>
          <p:nvSpPr>
            <p:cNvPr id="46" name="object 46"/>
            <p:cNvSpPr/>
            <p:nvPr/>
          </p:nvSpPr>
          <p:spPr>
            <a:xfrm>
              <a:off x="10414493" y="3394180"/>
              <a:ext cx="248920" cy="321310"/>
            </a:xfrm>
            <a:custGeom>
              <a:rect l="l" t="t" r="r" b="b"/>
              <a:pathLst>
                <a:path w="248920" h="321310">
                  <a:moveTo>
                    <a:pt x="77973" y="33332"/>
                  </a:moveTo>
                  <a:lnTo>
                    <a:pt x="79660" y="33332"/>
                  </a:lnTo>
                  <a:lnTo>
                    <a:pt x="86282" y="26003"/>
                  </a:lnTo>
                  <a:lnTo>
                    <a:pt x="93152" y="19493"/>
                  </a:lnTo>
                  <a:lnTo>
                    <a:pt x="132932" y="558"/>
                  </a:lnTo>
                  <a:lnTo>
                    <a:pt x="142555" y="0"/>
                  </a:lnTo>
                  <a:lnTo>
                    <a:pt x="153914" y="520"/>
                  </a:lnTo>
                  <a:lnTo>
                    <a:pt x="194364" y="12921"/>
                  </a:lnTo>
                  <a:lnTo>
                    <a:pt x="225284" y="39582"/>
                  </a:lnTo>
                  <a:lnTo>
                    <a:pt x="244139" y="77769"/>
                  </a:lnTo>
                  <a:lnTo>
                    <a:pt x="248603" y="112198"/>
                  </a:lnTo>
                  <a:lnTo>
                    <a:pt x="248095" y="124332"/>
                  </a:lnTo>
                  <a:lnTo>
                    <a:pt x="236060" y="167393"/>
                  </a:lnTo>
                  <a:lnTo>
                    <a:pt x="210720" y="199541"/>
                  </a:lnTo>
                  <a:lnTo>
                    <a:pt x="174486" y="218929"/>
                  </a:lnTo>
                  <a:lnTo>
                    <a:pt x="142158" y="223504"/>
                  </a:lnTo>
                  <a:lnTo>
                    <a:pt x="133043" y="223114"/>
                  </a:lnTo>
                  <a:lnTo>
                    <a:pt x="93499" y="208946"/>
                  </a:lnTo>
                  <a:lnTo>
                    <a:pt x="79660" y="196720"/>
                  </a:lnTo>
                  <a:lnTo>
                    <a:pt x="79660" y="256043"/>
                  </a:lnTo>
                  <a:lnTo>
                    <a:pt x="87695" y="297014"/>
                  </a:lnTo>
                  <a:lnTo>
                    <a:pt x="101782" y="304355"/>
                  </a:lnTo>
                  <a:lnTo>
                    <a:pt x="107867" y="305744"/>
                  </a:lnTo>
                  <a:lnTo>
                    <a:pt x="115902" y="306571"/>
                  </a:lnTo>
                  <a:lnTo>
                    <a:pt x="125889" y="306835"/>
                  </a:lnTo>
                  <a:lnTo>
                    <a:pt x="125889" y="321021"/>
                  </a:lnTo>
                  <a:lnTo>
                    <a:pt x="793" y="321021"/>
                  </a:lnTo>
                  <a:lnTo>
                    <a:pt x="793" y="306835"/>
                  </a:lnTo>
                  <a:lnTo>
                    <a:pt x="8928" y="306571"/>
                  </a:lnTo>
                  <a:lnTo>
                    <a:pt x="15475" y="305744"/>
                  </a:lnTo>
                  <a:lnTo>
                    <a:pt x="20435" y="304355"/>
                  </a:lnTo>
                  <a:lnTo>
                    <a:pt x="25462" y="303032"/>
                  </a:lnTo>
                  <a:lnTo>
                    <a:pt x="29397" y="300585"/>
                  </a:lnTo>
                  <a:lnTo>
                    <a:pt x="32241" y="297014"/>
                  </a:lnTo>
                  <a:lnTo>
                    <a:pt x="35085" y="293509"/>
                  </a:lnTo>
                  <a:lnTo>
                    <a:pt x="37036" y="288714"/>
                  </a:lnTo>
                  <a:lnTo>
                    <a:pt x="38094" y="282630"/>
                  </a:lnTo>
                  <a:lnTo>
                    <a:pt x="39218" y="276545"/>
                  </a:lnTo>
                  <a:lnTo>
                    <a:pt x="39780" y="268609"/>
                  </a:lnTo>
                  <a:lnTo>
                    <a:pt x="39780" y="258821"/>
                  </a:lnTo>
                  <a:lnTo>
                    <a:pt x="39780" y="106841"/>
                  </a:lnTo>
                  <a:lnTo>
                    <a:pt x="39743" y="95619"/>
                  </a:lnTo>
                  <a:lnTo>
                    <a:pt x="38027" y="51354"/>
                  </a:lnTo>
                  <a:lnTo>
                    <a:pt x="36903" y="47518"/>
                  </a:lnTo>
                  <a:lnTo>
                    <a:pt x="35581" y="41037"/>
                  </a:lnTo>
                  <a:lnTo>
                    <a:pt x="0" y="30852"/>
                  </a:lnTo>
                  <a:lnTo>
                    <a:pt x="0" y="17062"/>
                  </a:lnTo>
                  <a:lnTo>
                    <a:pt x="77973" y="1686"/>
                  </a:lnTo>
                  <a:lnTo>
                    <a:pt x="77973" y="33332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10486533" y="3406103"/>
              <a:ext cx="138351" cy="199262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10846497" y="3278925"/>
            <a:ext cx="132715" cy="342900"/>
            <a:chOff x="10846497" y="3278925"/>
            <a:chExt cx="132715" cy="342900"/>
          </a:xfrm>
        </p:grpSpPr>
        <p:pic>
          <p:nvPicPr>
            <p:cNvPr id="49" name="object 4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0846497" y="3386560"/>
              <a:ext cx="132696" cy="23467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879432" y="3278925"/>
              <a:ext cx="65635" cy="65635"/>
            </a:xfrm>
            <a:prstGeom prst="rect">
              <a:avLst/>
            </a:prstGeom>
          </p:spPr>
        </p:pic>
      </p:grpSp>
      <p:sp>
        <p:nvSpPr>
          <p:cNvPr id="51" name="object 51"/>
          <p:cNvSpPr/>
          <p:nvPr/>
        </p:nvSpPr>
        <p:spPr>
          <a:xfrm>
            <a:off x="11407995" y="3300731"/>
            <a:ext cx="485775" cy="317500"/>
          </a:xfrm>
          <a:custGeom>
            <a:rect l="l" t="t" r="r" b="b"/>
            <a:pathLst>
              <a:path w="485775" h="317500">
                <a:moveTo>
                  <a:pt x="343342" y="251579"/>
                </a:moveTo>
                <a:lnTo>
                  <a:pt x="406733" y="75196"/>
                </a:lnTo>
                <a:lnTo>
                  <a:pt x="417348" y="38358"/>
                </a:lnTo>
                <a:lnTo>
                  <a:pt x="417348" y="33729"/>
                </a:lnTo>
                <a:lnTo>
                  <a:pt x="417348" y="26718"/>
                </a:lnTo>
                <a:lnTo>
                  <a:pt x="415099" y="21923"/>
                </a:lnTo>
                <a:lnTo>
                  <a:pt x="410602" y="19344"/>
                </a:lnTo>
                <a:lnTo>
                  <a:pt x="406105" y="16765"/>
                </a:lnTo>
                <a:lnTo>
                  <a:pt x="398169" y="15475"/>
                </a:lnTo>
                <a:lnTo>
                  <a:pt x="386793" y="15475"/>
                </a:lnTo>
                <a:lnTo>
                  <a:pt x="386793" y="0"/>
                </a:lnTo>
                <a:lnTo>
                  <a:pt x="485599" y="0"/>
                </a:lnTo>
                <a:lnTo>
                  <a:pt x="485599" y="15475"/>
                </a:lnTo>
                <a:lnTo>
                  <a:pt x="476802" y="15959"/>
                </a:lnTo>
                <a:lnTo>
                  <a:pt x="469157" y="17410"/>
                </a:lnTo>
                <a:lnTo>
                  <a:pt x="441256" y="48411"/>
                </a:lnTo>
                <a:lnTo>
                  <a:pt x="339275" y="316954"/>
                </a:lnTo>
                <a:lnTo>
                  <a:pt x="325088" y="316954"/>
                </a:lnTo>
                <a:lnTo>
                  <a:pt x="247016" y="85711"/>
                </a:lnTo>
                <a:lnTo>
                  <a:pt x="160511" y="316954"/>
                </a:lnTo>
                <a:lnTo>
                  <a:pt x="146324" y="316954"/>
                </a:lnTo>
                <a:lnTo>
                  <a:pt x="61803" y="83727"/>
                </a:lnTo>
                <a:lnTo>
                  <a:pt x="44608" y="42194"/>
                </a:lnTo>
                <a:lnTo>
                  <a:pt x="35911" y="30058"/>
                </a:lnTo>
                <a:lnTo>
                  <a:pt x="31480" y="24900"/>
                </a:lnTo>
                <a:lnTo>
                  <a:pt x="26421" y="21262"/>
                </a:lnTo>
                <a:lnTo>
                  <a:pt x="20733" y="19146"/>
                </a:lnTo>
                <a:lnTo>
                  <a:pt x="15046" y="16963"/>
                </a:lnTo>
                <a:lnTo>
                  <a:pt x="8134" y="15872"/>
                </a:lnTo>
                <a:lnTo>
                  <a:pt x="0" y="15872"/>
                </a:lnTo>
                <a:lnTo>
                  <a:pt x="0" y="0"/>
                </a:lnTo>
                <a:lnTo>
                  <a:pt x="132436" y="0"/>
                </a:lnTo>
                <a:lnTo>
                  <a:pt x="132436" y="15872"/>
                </a:lnTo>
                <a:lnTo>
                  <a:pt x="122844" y="16101"/>
                </a:lnTo>
                <a:lnTo>
                  <a:pt x="114803" y="16790"/>
                </a:lnTo>
                <a:lnTo>
                  <a:pt x="108311" y="17937"/>
                </a:lnTo>
                <a:lnTo>
                  <a:pt x="103369" y="19543"/>
                </a:lnTo>
                <a:lnTo>
                  <a:pt x="97814" y="21990"/>
                </a:lnTo>
                <a:lnTo>
                  <a:pt x="95036" y="26718"/>
                </a:lnTo>
                <a:lnTo>
                  <a:pt x="95036" y="33729"/>
                </a:lnTo>
                <a:lnTo>
                  <a:pt x="95036" y="37234"/>
                </a:lnTo>
                <a:lnTo>
                  <a:pt x="101584" y="62200"/>
                </a:lnTo>
                <a:lnTo>
                  <a:pt x="163387" y="250289"/>
                </a:lnTo>
                <a:lnTo>
                  <a:pt x="213286" y="109718"/>
                </a:lnTo>
                <a:lnTo>
                  <a:pt x="224497" y="80255"/>
                </a:lnTo>
                <a:lnTo>
                  <a:pt x="227089" y="73621"/>
                </a:lnTo>
                <a:lnTo>
                  <a:pt x="229407" y="67309"/>
                </a:lnTo>
                <a:lnTo>
                  <a:pt x="231453" y="61320"/>
                </a:lnTo>
                <a:lnTo>
                  <a:pt x="233227" y="55653"/>
                </a:lnTo>
                <a:lnTo>
                  <a:pt x="229456" y="47782"/>
                </a:lnTo>
                <a:lnTo>
                  <a:pt x="225984" y="41301"/>
                </a:lnTo>
                <a:lnTo>
                  <a:pt x="222810" y="36209"/>
                </a:lnTo>
                <a:lnTo>
                  <a:pt x="219702" y="31050"/>
                </a:lnTo>
                <a:lnTo>
                  <a:pt x="203763" y="17757"/>
                </a:lnTo>
                <a:lnTo>
                  <a:pt x="200390" y="16500"/>
                </a:lnTo>
                <a:lnTo>
                  <a:pt x="196819" y="15872"/>
                </a:lnTo>
                <a:lnTo>
                  <a:pt x="193049" y="15872"/>
                </a:lnTo>
                <a:lnTo>
                  <a:pt x="193049" y="0"/>
                </a:lnTo>
                <a:lnTo>
                  <a:pt x="317351" y="0"/>
                </a:lnTo>
                <a:lnTo>
                  <a:pt x="317351" y="15872"/>
                </a:lnTo>
                <a:lnTo>
                  <a:pt x="309481" y="15872"/>
                </a:lnTo>
                <a:lnTo>
                  <a:pt x="303098" y="16137"/>
                </a:lnTo>
                <a:lnTo>
                  <a:pt x="298205" y="16666"/>
                </a:lnTo>
                <a:lnTo>
                  <a:pt x="293376" y="17195"/>
                </a:lnTo>
                <a:lnTo>
                  <a:pt x="289673" y="18088"/>
                </a:lnTo>
                <a:lnTo>
                  <a:pt x="287094" y="19344"/>
                </a:lnTo>
                <a:lnTo>
                  <a:pt x="284514" y="20535"/>
                </a:lnTo>
                <a:lnTo>
                  <a:pt x="282729" y="22221"/>
                </a:lnTo>
                <a:lnTo>
                  <a:pt x="281737" y="24403"/>
                </a:lnTo>
                <a:lnTo>
                  <a:pt x="280811" y="26586"/>
                </a:lnTo>
                <a:lnTo>
                  <a:pt x="280348" y="29165"/>
                </a:lnTo>
                <a:lnTo>
                  <a:pt x="280348" y="32141"/>
                </a:lnTo>
                <a:lnTo>
                  <a:pt x="280348" y="36176"/>
                </a:lnTo>
                <a:lnTo>
                  <a:pt x="288879" y="69045"/>
                </a:lnTo>
                <a:lnTo>
                  <a:pt x="343342" y="251579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045879" y="3300731"/>
            <a:ext cx="321945" cy="313055"/>
          </a:xfrm>
          <a:custGeom>
            <a:rect l="l" t="t" r="r" b="b"/>
            <a:pathLst>
              <a:path w="321945" h="313054">
                <a:moveTo>
                  <a:pt x="200787" y="199497"/>
                </a:moveTo>
                <a:lnTo>
                  <a:pt x="92259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40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9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9" y="285771"/>
                </a:lnTo>
                <a:lnTo>
                  <a:pt x="226779" y="279554"/>
                </a:lnTo>
                <a:lnTo>
                  <a:pt x="226779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1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2" y="243444"/>
                </a:lnTo>
                <a:lnTo>
                  <a:pt x="200787" y="199497"/>
                </a:lnTo>
                <a:close/>
              </a:path>
              <a:path w="321945" h="313054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543724" y="3296663"/>
            <a:ext cx="217170" cy="321310"/>
          </a:xfrm>
          <a:custGeom>
            <a:rect l="l" t="t" r="r" b="b"/>
            <a:pathLst>
              <a:path w="217170" h="321310">
                <a:moveTo>
                  <a:pt x="0" y="221421"/>
                </a:moveTo>
                <a:lnTo>
                  <a:pt x="14979" y="221421"/>
                </a:lnTo>
                <a:lnTo>
                  <a:pt x="16734" y="230368"/>
                </a:lnTo>
                <a:lnTo>
                  <a:pt x="19121" y="238856"/>
                </a:lnTo>
                <a:lnTo>
                  <a:pt x="39929" y="273819"/>
                </a:lnTo>
                <a:lnTo>
                  <a:pt x="73311" y="294832"/>
                </a:lnTo>
                <a:lnTo>
                  <a:pt x="107238" y="300288"/>
                </a:lnTo>
                <a:lnTo>
                  <a:pt x="121480" y="299401"/>
                </a:lnTo>
                <a:lnTo>
                  <a:pt x="162395" y="278333"/>
                </a:lnTo>
                <a:lnTo>
                  <a:pt x="172217" y="247512"/>
                </a:lnTo>
                <a:lnTo>
                  <a:pt x="172217" y="240700"/>
                </a:lnTo>
                <a:lnTo>
                  <a:pt x="171059" y="234450"/>
                </a:lnTo>
                <a:lnTo>
                  <a:pt x="168744" y="228762"/>
                </a:lnTo>
                <a:lnTo>
                  <a:pt x="166496" y="223075"/>
                </a:lnTo>
                <a:lnTo>
                  <a:pt x="135412" y="196720"/>
                </a:lnTo>
                <a:lnTo>
                  <a:pt x="101088" y="180053"/>
                </a:lnTo>
                <a:lnTo>
                  <a:pt x="89034" y="174603"/>
                </a:lnTo>
                <a:lnTo>
                  <a:pt x="50730" y="153771"/>
                </a:lnTo>
                <a:lnTo>
                  <a:pt x="22990" y="126434"/>
                </a:lnTo>
                <a:lnTo>
                  <a:pt x="12995" y="86108"/>
                </a:lnTo>
                <a:lnTo>
                  <a:pt x="13411" y="76963"/>
                </a:lnTo>
                <a:lnTo>
                  <a:pt x="27752" y="36878"/>
                </a:lnTo>
                <a:lnTo>
                  <a:pt x="59348" y="9808"/>
                </a:lnTo>
                <a:lnTo>
                  <a:pt x="103965" y="0"/>
                </a:lnTo>
                <a:lnTo>
                  <a:pt x="112745" y="359"/>
                </a:lnTo>
                <a:lnTo>
                  <a:pt x="152847" y="13144"/>
                </a:lnTo>
                <a:lnTo>
                  <a:pt x="168546" y="24007"/>
                </a:lnTo>
                <a:lnTo>
                  <a:pt x="179161" y="5654"/>
                </a:lnTo>
                <a:lnTo>
                  <a:pt x="188486" y="5654"/>
                </a:lnTo>
                <a:lnTo>
                  <a:pt x="192951" y="86604"/>
                </a:lnTo>
                <a:lnTo>
                  <a:pt x="177970" y="86604"/>
                </a:lnTo>
                <a:lnTo>
                  <a:pt x="172520" y="71004"/>
                </a:lnTo>
                <a:lnTo>
                  <a:pt x="165992" y="57537"/>
                </a:lnTo>
                <a:lnTo>
                  <a:pt x="129336" y="24800"/>
                </a:lnTo>
                <a:lnTo>
                  <a:pt x="105155" y="20733"/>
                </a:lnTo>
                <a:lnTo>
                  <a:pt x="93430" y="21496"/>
                </a:lnTo>
                <a:lnTo>
                  <a:pt x="59391" y="39569"/>
                </a:lnTo>
                <a:lnTo>
                  <a:pt x="51188" y="65870"/>
                </a:lnTo>
                <a:lnTo>
                  <a:pt x="51188" y="72352"/>
                </a:lnTo>
                <a:lnTo>
                  <a:pt x="76220" y="108032"/>
                </a:lnTo>
                <a:lnTo>
                  <a:pt x="113290" y="127575"/>
                </a:lnTo>
                <a:lnTo>
                  <a:pt x="127687" y="134159"/>
                </a:lnTo>
                <a:lnTo>
                  <a:pt x="163288" y="152574"/>
                </a:lnTo>
                <a:lnTo>
                  <a:pt x="194934" y="175788"/>
                </a:lnTo>
                <a:lnTo>
                  <a:pt x="215321" y="213658"/>
                </a:lnTo>
                <a:lnTo>
                  <a:pt x="216561" y="228762"/>
                </a:lnTo>
                <a:lnTo>
                  <a:pt x="216052" y="238726"/>
                </a:lnTo>
                <a:lnTo>
                  <a:pt x="198654" y="282010"/>
                </a:lnTo>
                <a:lnTo>
                  <a:pt x="160498" y="310661"/>
                </a:lnTo>
                <a:lnTo>
                  <a:pt x="117952" y="320606"/>
                </a:lnTo>
                <a:lnTo>
                  <a:pt x="106048" y="321021"/>
                </a:lnTo>
                <a:lnTo>
                  <a:pt x="94732" y="320618"/>
                </a:lnTo>
                <a:lnTo>
                  <a:pt x="55021" y="310741"/>
                </a:lnTo>
                <a:lnTo>
                  <a:pt x="26785" y="292550"/>
                </a:lnTo>
                <a:lnTo>
                  <a:pt x="15376" y="312490"/>
                </a:lnTo>
                <a:lnTo>
                  <a:pt x="6051" y="312490"/>
                </a:lnTo>
                <a:lnTo>
                  <a:pt x="0" y="2214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12950902" y="3293111"/>
            <a:ext cx="264795" cy="328295"/>
            <a:chOff x="12950902" y="3293111"/>
            <a:chExt cx="264795" cy="328295"/>
          </a:xfrm>
        </p:grpSpPr>
        <p:sp>
          <p:nvSpPr>
            <p:cNvPr id="55" name="object 55"/>
            <p:cNvSpPr/>
            <p:nvPr/>
          </p:nvSpPr>
          <p:spPr>
            <a:xfrm>
              <a:off x="12958522" y="3300731"/>
              <a:ext cx="249554" cy="313055"/>
            </a:xfrm>
            <a:custGeom>
              <a:rect l="l" t="t" r="r" b="b"/>
              <a:pathLst>
                <a:path w="249552" h="313054">
                  <a:moveTo>
                    <a:pt x="249098" y="78469"/>
                  </a:moveTo>
                  <a:lnTo>
                    <a:pt x="242155" y="117059"/>
                  </a:lnTo>
                  <a:lnTo>
                    <a:pt x="212474" y="151458"/>
                  </a:lnTo>
                  <a:lnTo>
                    <a:pt x="169333" y="167002"/>
                  </a:lnTo>
                  <a:lnTo>
                    <a:pt x="124004" y="170629"/>
                  </a:lnTo>
                  <a:lnTo>
                    <a:pt x="87398" y="170629"/>
                  </a:lnTo>
                  <a:lnTo>
                    <a:pt x="87398" y="249099"/>
                  </a:lnTo>
                  <a:lnTo>
                    <a:pt x="87398" y="259085"/>
                  </a:lnTo>
                  <a:lnTo>
                    <a:pt x="87993" y="267286"/>
                  </a:lnTo>
                  <a:lnTo>
                    <a:pt x="113984" y="295625"/>
                  </a:lnTo>
                  <a:lnTo>
                    <a:pt x="143448" y="297411"/>
                  </a:lnTo>
                  <a:lnTo>
                    <a:pt x="143448" y="312887"/>
                  </a:lnTo>
                  <a:lnTo>
                    <a:pt x="0" y="312887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5" y="296353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3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0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3" y="0"/>
                  </a:lnTo>
                  <a:lnTo>
                    <a:pt x="158124" y="1295"/>
                  </a:lnTo>
                  <a:lnTo>
                    <a:pt x="201525" y="11662"/>
                  </a:lnTo>
                  <a:lnTo>
                    <a:pt x="241435" y="45534"/>
                  </a:lnTo>
                  <a:lnTo>
                    <a:pt x="247182" y="60985"/>
                  </a:lnTo>
                  <a:lnTo>
                    <a:pt x="249098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13038300" y="3312257"/>
              <a:ext cx="124164" cy="146485"/>
            </a:xfrm>
            <a:prstGeom prst="rect">
              <a:avLst/>
            </a:prstGeom>
          </p:spPr>
        </p:pic>
      </p:grpSp>
      <p:sp>
        <p:nvSpPr>
          <p:cNvPr id="57" name="object 57"/>
          <p:cNvSpPr/>
          <p:nvPr/>
        </p:nvSpPr>
        <p:spPr>
          <a:xfrm>
            <a:off x="13375005" y="3300731"/>
            <a:ext cx="321945" cy="313055"/>
          </a:xfrm>
          <a:custGeom>
            <a:rect l="l" t="t" r="r" b="b"/>
            <a:pathLst>
              <a:path w="321944" h="313054">
                <a:moveTo>
                  <a:pt x="200787" y="199497"/>
                </a:moveTo>
                <a:lnTo>
                  <a:pt x="92259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0" y="274859"/>
                </a:lnTo>
                <a:lnTo>
                  <a:pt x="67060" y="277570"/>
                </a:lnTo>
                <a:lnTo>
                  <a:pt x="67060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16071" y="294236"/>
                </a:lnTo>
                <a:lnTo>
                  <a:pt x="20568" y="292847"/>
                </a:lnTo>
                <a:lnTo>
                  <a:pt x="24503" y="290930"/>
                </a:lnTo>
                <a:lnTo>
                  <a:pt x="27876" y="288483"/>
                </a:lnTo>
                <a:lnTo>
                  <a:pt x="31249" y="286036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9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9" y="285771"/>
                </a:lnTo>
                <a:lnTo>
                  <a:pt x="226779" y="279554"/>
                </a:lnTo>
                <a:lnTo>
                  <a:pt x="226779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1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5" y="252009"/>
                </a:lnTo>
                <a:lnTo>
                  <a:pt x="219305" y="248008"/>
                </a:lnTo>
                <a:lnTo>
                  <a:pt x="217452" y="243444"/>
                </a:lnTo>
                <a:lnTo>
                  <a:pt x="200787" y="199497"/>
                </a:lnTo>
                <a:close/>
              </a:path>
              <a:path w="321944" h="313054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864718" y="3300731"/>
            <a:ext cx="320040" cy="313055"/>
          </a:xfrm>
          <a:custGeom>
            <a:rect l="l" t="t" r="r" b="b"/>
            <a:pathLst>
              <a:path w="320040" h="313054">
                <a:moveTo>
                  <a:pt x="0" y="312887"/>
                </a:moveTo>
                <a:lnTo>
                  <a:pt x="0" y="297411"/>
                </a:lnTo>
                <a:lnTo>
                  <a:pt x="10251" y="297146"/>
                </a:lnTo>
                <a:lnTo>
                  <a:pt x="18551" y="296419"/>
                </a:lnTo>
                <a:lnTo>
                  <a:pt x="46823" y="274495"/>
                </a:lnTo>
                <a:lnTo>
                  <a:pt x="48080" y="268675"/>
                </a:lnTo>
                <a:lnTo>
                  <a:pt x="48708" y="260871"/>
                </a:lnTo>
                <a:lnTo>
                  <a:pt x="48708" y="251083"/>
                </a:lnTo>
                <a:lnTo>
                  <a:pt x="48708" y="61803"/>
                </a:lnTo>
                <a:lnTo>
                  <a:pt x="48708" y="52280"/>
                </a:lnTo>
                <a:lnTo>
                  <a:pt x="48212" y="44608"/>
                </a:lnTo>
                <a:lnTo>
                  <a:pt x="47220" y="38788"/>
                </a:lnTo>
                <a:lnTo>
                  <a:pt x="46294" y="32968"/>
                </a:lnTo>
                <a:lnTo>
                  <a:pt x="29165" y="18154"/>
                </a:lnTo>
                <a:lnTo>
                  <a:pt x="23809" y="16897"/>
                </a:lnTo>
                <a:lnTo>
                  <a:pt x="16797" y="16004"/>
                </a:lnTo>
                <a:lnTo>
                  <a:pt x="8134" y="15475"/>
                </a:lnTo>
                <a:lnTo>
                  <a:pt x="8134" y="0"/>
                </a:lnTo>
                <a:lnTo>
                  <a:pt x="150689" y="0"/>
                </a:lnTo>
                <a:lnTo>
                  <a:pt x="168645" y="762"/>
                </a:lnTo>
                <a:lnTo>
                  <a:pt x="218346" y="12201"/>
                </a:lnTo>
                <a:lnTo>
                  <a:pt x="260216" y="35750"/>
                </a:lnTo>
                <a:lnTo>
                  <a:pt x="292054" y="69491"/>
                </a:lnTo>
                <a:lnTo>
                  <a:pt x="312645" y="112279"/>
                </a:lnTo>
                <a:lnTo>
                  <a:pt x="319731" y="161701"/>
                </a:lnTo>
                <a:lnTo>
                  <a:pt x="318993" y="178026"/>
                </a:lnTo>
                <a:lnTo>
                  <a:pt x="307926" y="222909"/>
                </a:lnTo>
                <a:lnTo>
                  <a:pt x="284955" y="260166"/>
                </a:lnTo>
                <a:lnTo>
                  <a:pt x="251480" y="288383"/>
                </a:lnTo>
                <a:lnTo>
                  <a:pt x="208711" y="306637"/>
                </a:lnTo>
                <a:lnTo>
                  <a:pt x="158824" y="312887"/>
                </a:lnTo>
                <a:lnTo>
                  <a:pt x="0" y="312887"/>
                </a:lnTo>
                <a:close/>
              </a:path>
              <a:path w="320040" h="313054">
                <a:moveTo>
                  <a:pt x="98310" y="19939"/>
                </a:moveTo>
                <a:lnTo>
                  <a:pt x="93681" y="19939"/>
                </a:lnTo>
                <a:lnTo>
                  <a:pt x="91366" y="22221"/>
                </a:lnTo>
                <a:lnTo>
                  <a:pt x="91366" y="26784"/>
                </a:lnTo>
                <a:lnTo>
                  <a:pt x="91366" y="246619"/>
                </a:lnTo>
                <a:lnTo>
                  <a:pt x="95154" y="266887"/>
                </a:lnTo>
                <a:lnTo>
                  <a:pt x="106519" y="281365"/>
                </a:lnTo>
                <a:lnTo>
                  <a:pt x="125461" y="290051"/>
                </a:lnTo>
                <a:lnTo>
                  <a:pt x="151979" y="292947"/>
                </a:lnTo>
                <a:lnTo>
                  <a:pt x="178181" y="290882"/>
                </a:lnTo>
                <a:lnTo>
                  <a:pt x="220838" y="274365"/>
                </a:lnTo>
                <a:lnTo>
                  <a:pt x="250270" y="241398"/>
                </a:lnTo>
                <a:lnTo>
                  <a:pt x="265101" y="192689"/>
                </a:lnTo>
                <a:lnTo>
                  <a:pt x="266955" y="162494"/>
                </a:lnTo>
                <a:lnTo>
                  <a:pt x="266447" y="146132"/>
                </a:lnTo>
                <a:lnTo>
                  <a:pt x="258821" y="102476"/>
                </a:lnTo>
                <a:lnTo>
                  <a:pt x="242601" y="67377"/>
                </a:lnTo>
                <a:lnTo>
                  <a:pt x="209070" y="35062"/>
                </a:lnTo>
                <a:lnTo>
                  <a:pt x="163176" y="20547"/>
                </a:lnTo>
                <a:lnTo>
                  <a:pt x="149895" y="19939"/>
                </a:lnTo>
                <a:lnTo>
                  <a:pt x="98310" y="19939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64022" y="3300731"/>
            <a:ext cx="321945" cy="313055"/>
          </a:xfrm>
          <a:custGeom>
            <a:rect l="l" t="t" r="r" b="b"/>
            <a:pathLst>
              <a:path w="321944" h="313054">
                <a:moveTo>
                  <a:pt x="200787" y="199497"/>
                </a:moveTo>
                <a:lnTo>
                  <a:pt x="92259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0" y="274859"/>
                </a:lnTo>
                <a:lnTo>
                  <a:pt x="67060" y="277570"/>
                </a:lnTo>
                <a:lnTo>
                  <a:pt x="67060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9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9" y="285771"/>
                </a:lnTo>
                <a:lnTo>
                  <a:pt x="226779" y="279554"/>
                </a:lnTo>
                <a:lnTo>
                  <a:pt x="226779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1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5" y="252009"/>
                </a:lnTo>
                <a:lnTo>
                  <a:pt x="219305" y="248008"/>
                </a:lnTo>
                <a:lnTo>
                  <a:pt x="217452" y="243444"/>
                </a:lnTo>
                <a:lnTo>
                  <a:pt x="200787" y="199497"/>
                </a:lnTo>
                <a:close/>
              </a:path>
              <a:path w="321944" h="313054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2064784" y="3194581"/>
            <a:ext cx="126282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6570"/>
                <a:tab pos="793115"/>
                <a:tab pos="1225550"/>
                <a:tab pos="1609090"/>
                <a:tab pos="2291715"/>
                <a:tab pos="2715895"/>
                <a:tab pos="3012440"/>
                <a:tab pos="3354704"/>
                <a:tab pos="4012565"/>
                <a:tab pos="4445000"/>
                <a:tab pos="4741545"/>
                <a:tab pos="5179695"/>
                <a:tab pos="5476240"/>
                <a:tab pos="5913755"/>
                <a:tab pos="6346190"/>
                <a:tab pos="6729730"/>
                <a:tab pos="7081520"/>
                <a:tab pos="7378065"/>
                <a:tab pos="7647305"/>
                <a:tab pos="7959090"/>
                <a:tab pos="8341995"/>
                <a:tab pos="8775700"/>
                <a:tab pos="9347200"/>
                <a:tab pos="9983470"/>
                <a:tab pos="10454640"/>
                <a:tab pos="10875010"/>
                <a:tab pos="11312525"/>
                <a:tab pos="11784330"/>
                <a:tab pos="12301220"/>
              </a:tabLst>
            </a:pPr>
            <a:r>
              <a:rPr i="0" spc="670">
                <a:latin typeface="Cambria"/>
                <a:cs typeface="Cambria"/>
              </a:rPr>
              <a:t>T	</a:t>
            </a:r>
            <a:r>
              <a:rPr i="0" spc="200">
                <a:latin typeface="Cambria"/>
                <a:cs typeface="Cambria"/>
              </a:rPr>
              <a:t>i	</a:t>
            </a:r>
            <a:r>
              <a:rPr i="0" spc="385">
                <a:latin typeface="Cambria"/>
                <a:cs typeface="Cambria"/>
              </a:rPr>
              <a:t>d	</a:t>
            </a:r>
            <a:r>
              <a:rPr i="0" spc="210">
                <a:latin typeface="Cambria"/>
                <a:cs typeface="Cambria"/>
              </a:rPr>
              <a:t>a	</a:t>
            </a:r>
            <a:r>
              <a:rPr i="0" spc="290">
                <a:latin typeface="Cambria"/>
                <a:cs typeface="Cambria"/>
              </a:rPr>
              <a:t>k	</a:t>
            </a:r>
            <a:r>
              <a:rPr i="0" spc="340">
                <a:latin typeface="Cambria"/>
                <a:cs typeface="Cambria"/>
              </a:rPr>
              <a:t>b	</a:t>
            </a:r>
            <a:r>
              <a:rPr i="0" spc="200">
                <a:latin typeface="Cambria"/>
                <a:cs typeface="Cambria"/>
              </a:rPr>
              <a:t>i	</a:t>
            </a:r>
            <a:r>
              <a:rPr i="0" spc="75">
                <a:latin typeface="Cambria"/>
                <a:cs typeface="Cambria"/>
              </a:rPr>
              <a:t>s	</a:t>
            </a:r>
            <a:r>
              <a:rPr i="0" spc="210">
                <a:latin typeface="Cambria"/>
                <a:cs typeface="Cambria"/>
              </a:rPr>
              <a:t>a	</a:t>
            </a:r>
            <a:r>
              <a:rPr i="0" spc="385">
                <a:latin typeface="Cambria"/>
                <a:cs typeface="Cambria"/>
              </a:rPr>
              <a:t>d	</a:t>
            </a:r>
            <a:r>
              <a:rPr i="0" spc="200">
                <a:latin typeface="Cambria"/>
                <a:cs typeface="Cambria"/>
              </a:rPr>
              <a:t>i	</a:t>
            </a:r>
            <a:r>
              <a:rPr i="0" spc="434">
                <a:latin typeface="Cambria"/>
                <a:cs typeface="Cambria"/>
              </a:rPr>
              <a:t>h	</a:t>
            </a:r>
            <a:r>
              <a:rPr i="0" spc="200">
                <a:latin typeface="Cambria"/>
                <a:cs typeface="Cambria"/>
              </a:rPr>
              <a:t>i	</a:t>
            </a:r>
            <a:r>
              <a:rPr i="0" spc="415">
                <a:latin typeface="Cambria"/>
                <a:cs typeface="Cambria"/>
              </a:rPr>
              <a:t>n	</a:t>
            </a:r>
            <a:r>
              <a:rPr i="0" spc="385">
                <a:latin typeface="Cambria"/>
                <a:cs typeface="Cambria"/>
              </a:rPr>
              <a:t>d	</a:t>
            </a:r>
            <a:r>
              <a:rPr i="0" spc="210">
                <a:latin typeface="Cambria"/>
                <a:cs typeface="Cambria"/>
              </a:rPr>
              <a:t>a	</a:t>
            </a:r>
            <a:r>
              <a:rPr i="0" spc="200">
                <a:latin typeface="Cambria"/>
                <a:cs typeface="Cambria"/>
              </a:rPr>
              <a:t>r	i	</a:t>
            </a:r>
            <a:r>
              <a:rPr i="0" spc="215">
                <a:latin typeface="Cambria"/>
                <a:cs typeface="Cambria"/>
              </a:rPr>
              <a:t>,	</a:t>
            </a:r>
            <a:r>
              <a:rPr i="0" spc="125">
                <a:latin typeface="Cambria"/>
                <a:cs typeface="Cambria"/>
              </a:rPr>
              <a:t>t	</a:t>
            </a:r>
            <a:r>
              <a:rPr i="0" spc="210">
                <a:latin typeface="Cambria"/>
                <a:cs typeface="Cambria"/>
              </a:rPr>
              <a:t>a	</a:t>
            </a:r>
            <a:r>
              <a:rPr i="0" spc="390">
                <a:latin typeface="Cambria"/>
                <a:cs typeface="Cambria"/>
              </a:rPr>
              <a:t>p	</a:t>
            </a:r>
            <a:r>
              <a:rPr i="0" spc="200">
                <a:latin typeface="Cambria"/>
                <a:cs typeface="Cambria"/>
              </a:rPr>
              <a:t>i	</a:t>
            </a:r>
            <a:r>
              <a:rPr i="0" spc="810">
                <a:latin typeface="Cambria"/>
                <a:cs typeface="Cambria"/>
              </a:rPr>
              <a:t>W	</a:t>
            </a:r>
            <a:r>
              <a:rPr i="0" spc="475">
                <a:latin typeface="Cambria"/>
                <a:cs typeface="Cambria"/>
              </a:rPr>
              <a:t>A	S	</a:t>
            </a:r>
            <a:r>
              <a:rPr i="0" spc="380">
                <a:latin typeface="Cambria"/>
                <a:cs typeface="Cambria"/>
              </a:rPr>
              <a:t>P	</a:t>
            </a:r>
            <a:r>
              <a:rPr i="0" spc="475">
                <a:latin typeface="Cambria"/>
                <a:cs typeface="Cambria"/>
              </a:rPr>
              <a:t>A	</a:t>
            </a:r>
            <a:r>
              <a:rPr i="0" spc="710">
                <a:latin typeface="Cambria"/>
                <a:cs typeface="Cambria"/>
              </a:rPr>
              <a:t>D	</a:t>
            </a:r>
            <a:r>
              <a:rPr i="0" spc="475">
                <a:latin typeface="Cambria"/>
                <a:cs typeface="Cambria"/>
              </a:rPr>
              <a:t>A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260420" y="3939987"/>
            <a:ext cx="11741785" cy="270573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10"/>
              </a:spcBef>
            </a:pPr>
            <a:r>
              <a:rPr sz="3000" spc="375">
                <a:solidFill>
                  <a:srgbClr val="777054"/>
                </a:solidFill>
                <a:latin typeface="Cambria"/>
                <a:cs typeface="Cambria"/>
              </a:rPr>
              <a:t>Samuel</a:t>
            </a:r>
            <a:r>
              <a:rPr sz="3000" spc="20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380">
                <a:solidFill>
                  <a:srgbClr val="777054"/>
                </a:solidFill>
                <a:latin typeface="Cambria"/>
                <a:cs typeface="Cambria"/>
              </a:rPr>
              <a:t>P</a:t>
            </a:r>
            <a:r>
              <a:rPr sz="3000" spc="20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350">
                <a:solidFill>
                  <a:srgbClr val="777054"/>
                </a:solidFill>
                <a:latin typeface="Cambria"/>
                <a:cs typeface="Cambria"/>
              </a:rPr>
              <a:t>Huntington</a:t>
            </a:r>
            <a:r>
              <a:rPr sz="3000" spc="204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30">
                <a:solidFill>
                  <a:srgbClr val="777054"/>
                </a:solidFill>
                <a:latin typeface="Cambria"/>
                <a:cs typeface="Cambria"/>
              </a:rPr>
              <a:t>(1993)</a:t>
            </a:r>
            <a:r>
              <a:rPr sz="3000" spc="20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70">
                <a:solidFill>
                  <a:srgbClr val="777054"/>
                </a:solidFill>
                <a:latin typeface="Cambria"/>
                <a:cs typeface="Cambria"/>
              </a:rPr>
              <a:t>:</a:t>
            </a:r>
            <a:endParaRPr sz="3000">
              <a:latin typeface="Cambria"/>
              <a:cs typeface="Cambria"/>
            </a:endParaRPr>
          </a:p>
          <a:p>
            <a:pPr marL="12700" marR="5080" algn="just">
              <a:lnSpc>
                <a:spcPct val="117200"/>
              </a:lnSpc>
              <a:spcBef>
                <a:spcPts val="5"/>
              </a:spcBef>
            </a:pPr>
            <a:r>
              <a:rPr sz="3000" spc="320">
                <a:solidFill>
                  <a:srgbClr val="777054"/>
                </a:solidFill>
                <a:latin typeface="Cambria"/>
                <a:cs typeface="Cambria"/>
              </a:rPr>
              <a:t>Bahwa </a:t>
            </a:r>
            <a:r>
              <a:rPr sz="3000" spc="285">
                <a:solidFill>
                  <a:srgbClr val="777054"/>
                </a:solidFill>
                <a:latin typeface="Cambria"/>
                <a:cs typeface="Cambria"/>
              </a:rPr>
              <a:t>sebenarnya </a:t>
            </a:r>
            <a:r>
              <a:rPr sz="3000" spc="300">
                <a:solidFill>
                  <a:srgbClr val="777054"/>
                </a:solidFill>
                <a:latin typeface="Cambria"/>
                <a:cs typeface="Cambria"/>
              </a:rPr>
              <a:t>konflik </a:t>
            </a:r>
            <a:r>
              <a:rPr sz="3000" spc="235">
                <a:solidFill>
                  <a:srgbClr val="777054"/>
                </a:solidFill>
                <a:latin typeface="Cambria"/>
                <a:cs typeface="Cambria"/>
              </a:rPr>
              <a:t>antar </a:t>
            </a:r>
            <a:r>
              <a:rPr sz="3000" spc="290">
                <a:solidFill>
                  <a:srgbClr val="777054"/>
                </a:solidFill>
                <a:latin typeface="Cambria"/>
                <a:cs typeface="Cambria"/>
              </a:rPr>
              <a:t>peradaban di </a:t>
            </a:r>
            <a:r>
              <a:rPr sz="3000" spc="315">
                <a:solidFill>
                  <a:srgbClr val="777054"/>
                </a:solidFill>
                <a:latin typeface="Cambria"/>
                <a:cs typeface="Cambria"/>
              </a:rPr>
              <a:t>masa </a:t>
            </a:r>
            <a:r>
              <a:rPr sz="3000" spc="330">
                <a:solidFill>
                  <a:srgbClr val="777054"/>
                </a:solidFill>
                <a:latin typeface="Cambria"/>
                <a:cs typeface="Cambria"/>
              </a:rPr>
              <a:t>depan </a:t>
            </a:r>
            <a:r>
              <a:rPr sz="3000" spc="335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240">
                <a:solidFill>
                  <a:srgbClr val="777054"/>
                </a:solidFill>
                <a:latin typeface="Cambria"/>
                <a:cs typeface="Cambria"/>
              </a:rPr>
              <a:t>tidak </a:t>
            </a:r>
            <a:r>
              <a:rPr sz="3000" spc="229">
                <a:solidFill>
                  <a:srgbClr val="777054"/>
                </a:solidFill>
                <a:latin typeface="Cambria"/>
                <a:cs typeface="Cambria"/>
              </a:rPr>
              <a:t>lagi </a:t>
            </a:r>
            <a:r>
              <a:rPr sz="3000" spc="275">
                <a:solidFill>
                  <a:srgbClr val="777054"/>
                </a:solidFill>
                <a:latin typeface="Cambria"/>
                <a:cs typeface="Cambria"/>
              </a:rPr>
              <a:t>disebabkan </a:t>
            </a:r>
            <a:r>
              <a:rPr sz="3000" spc="315">
                <a:solidFill>
                  <a:srgbClr val="777054"/>
                </a:solidFill>
                <a:latin typeface="Cambria"/>
                <a:cs typeface="Cambria"/>
              </a:rPr>
              <a:t>oleh </a:t>
            </a:r>
            <a:r>
              <a:rPr sz="3000" spc="270">
                <a:solidFill>
                  <a:srgbClr val="777054"/>
                </a:solidFill>
                <a:latin typeface="Cambria"/>
                <a:cs typeface="Cambria"/>
              </a:rPr>
              <a:t>faktor-faktor </a:t>
            </a:r>
            <a:r>
              <a:rPr sz="3000" spc="365">
                <a:solidFill>
                  <a:srgbClr val="777054"/>
                </a:solidFill>
                <a:latin typeface="Cambria"/>
                <a:cs typeface="Cambria"/>
              </a:rPr>
              <a:t>ekonomi, </a:t>
            </a:r>
            <a:r>
              <a:rPr sz="3000" spc="250">
                <a:solidFill>
                  <a:srgbClr val="777054"/>
                </a:solidFill>
                <a:latin typeface="Cambria"/>
                <a:cs typeface="Cambria"/>
              </a:rPr>
              <a:t>politik </a:t>
            </a:r>
            <a:r>
              <a:rPr sz="3000" spc="254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335">
                <a:solidFill>
                  <a:srgbClr val="777054"/>
                </a:solidFill>
                <a:latin typeface="Cambria"/>
                <a:cs typeface="Cambria"/>
              </a:rPr>
              <a:t>dan </a:t>
            </a:r>
            <a:r>
              <a:rPr sz="3000" spc="280">
                <a:solidFill>
                  <a:srgbClr val="777054"/>
                </a:solidFill>
                <a:latin typeface="Cambria"/>
                <a:cs typeface="Cambria"/>
              </a:rPr>
              <a:t>ideologi,</a:t>
            </a:r>
            <a:r>
              <a:rPr sz="3000" spc="285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220">
                <a:solidFill>
                  <a:srgbClr val="777054"/>
                </a:solidFill>
                <a:latin typeface="Cambria"/>
                <a:cs typeface="Cambria"/>
              </a:rPr>
              <a:t>tetapi</a:t>
            </a:r>
            <a:r>
              <a:rPr sz="3000" spc="225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215">
                <a:solidFill>
                  <a:srgbClr val="777054"/>
                </a:solidFill>
                <a:latin typeface="Cambria"/>
                <a:cs typeface="Cambria"/>
              </a:rPr>
              <a:t>justru</a:t>
            </a:r>
            <a:r>
              <a:rPr sz="3000" spc="22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305">
                <a:solidFill>
                  <a:srgbClr val="777054"/>
                </a:solidFill>
                <a:latin typeface="Cambria"/>
                <a:cs typeface="Cambria"/>
              </a:rPr>
              <a:t>dipicu </a:t>
            </a:r>
            <a:r>
              <a:rPr sz="3000" spc="315">
                <a:solidFill>
                  <a:srgbClr val="777054"/>
                </a:solidFill>
                <a:latin typeface="Cambria"/>
                <a:cs typeface="Cambria"/>
              </a:rPr>
              <a:t>oleh </a:t>
            </a:r>
            <a:r>
              <a:rPr sz="3000" spc="295">
                <a:solidFill>
                  <a:srgbClr val="777054"/>
                </a:solidFill>
                <a:latin typeface="Cambria"/>
                <a:cs typeface="Cambria"/>
              </a:rPr>
              <a:t>masalah</a:t>
            </a:r>
            <a:r>
              <a:rPr sz="3000" spc="30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295">
                <a:solidFill>
                  <a:srgbClr val="777054"/>
                </a:solidFill>
                <a:latin typeface="Cambria"/>
                <a:cs typeface="Cambria"/>
              </a:rPr>
              <a:t>masalah </a:t>
            </a:r>
            <a:r>
              <a:rPr sz="3000" spc="30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265">
                <a:solidFill>
                  <a:srgbClr val="777054"/>
                </a:solidFill>
                <a:latin typeface="Cambria"/>
                <a:cs typeface="Cambria"/>
              </a:rPr>
              <a:t>suku,</a:t>
            </a:r>
            <a:r>
              <a:rPr sz="3000" spc="21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320">
                <a:solidFill>
                  <a:srgbClr val="777054"/>
                </a:solidFill>
                <a:latin typeface="Cambria"/>
                <a:cs typeface="Cambria"/>
              </a:rPr>
              <a:t>agama,</a:t>
            </a:r>
            <a:r>
              <a:rPr sz="3000" spc="21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165">
                <a:solidFill>
                  <a:srgbClr val="777054"/>
                </a:solidFill>
                <a:latin typeface="Cambria"/>
                <a:cs typeface="Cambria"/>
              </a:rPr>
              <a:t>ras</a:t>
            </a:r>
            <a:r>
              <a:rPr sz="3000" spc="21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335">
                <a:solidFill>
                  <a:srgbClr val="777054"/>
                </a:solidFill>
                <a:latin typeface="Cambria"/>
                <a:cs typeface="Cambria"/>
              </a:rPr>
              <a:t>dan</a:t>
            </a:r>
            <a:r>
              <a:rPr sz="3000" spc="21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290">
                <a:solidFill>
                  <a:srgbClr val="777054"/>
                </a:solidFill>
                <a:latin typeface="Cambria"/>
                <a:cs typeface="Cambria"/>
              </a:rPr>
              <a:t>antargolongan</a:t>
            </a:r>
            <a:r>
              <a:rPr sz="3000" spc="21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000" spc="275">
                <a:solidFill>
                  <a:srgbClr val="777054"/>
                </a:solidFill>
                <a:latin typeface="Cambria"/>
                <a:cs typeface="Cambria"/>
              </a:rPr>
              <a:t>(SARA)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6"/>
          <p:cNvSpPr txBox="1"/>
          <p:nvPr/>
        </p:nvSpPr>
        <p:spPr>
          <a:xfrm>
            <a:off x="3735153" y="2612478"/>
            <a:ext cx="10209530" cy="5019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9230">
              <a:lnSpc>
                <a:spcPct val="117000"/>
              </a:lnSpc>
              <a:spcBef>
                <a:spcPts val="95"/>
              </a:spcBef>
              <a:tabLst>
                <a:tab pos="1579245"/>
                <a:tab pos="2775585"/>
                <a:tab pos="3244215"/>
                <a:tab pos="4840605"/>
                <a:tab pos="4889500"/>
                <a:tab pos="6329045"/>
                <a:tab pos="6661784"/>
                <a:tab pos="7547609"/>
              </a:tabLst>
            </a:pPr>
            <a:r>
              <a:rPr sz="2800" spc="4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45">
                <a:latin typeface="Cambria"/>
                <a:cs typeface="Cambria"/>
              </a:rPr>
              <a:t>u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2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45">
                <a:latin typeface="Cambria"/>
                <a:cs typeface="Cambria"/>
              </a:rPr>
              <a:t>u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400">
                <a:latin typeface="Cambria"/>
                <a:cs typeface="Cambria"/>
              </a:rPr>
              <a:t>h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95">
                <a:latin typeface="Cambria"/>
                <a:cs typeface="Cambria"/>
              </a:rPr>
              <a:t>y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80">
                <a:latin typeface="Cambria"/>
                <a:cs typeface="Cambria"/>
              </a:rPr>
              <a:t>s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2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45">
                <a:latin typeface="Cambria"/>
                <a:cs typeface="Cambria"/>
              </a:rPr>
              <a:t>u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2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45">
                <a:latin typeface="Cambria"/>
                <a:cs typeface="Cambria"/>
              </a:rPr>
              <a:t>u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>
                <a:latin typeface="Cambria"/>
                <a:cs typeface="Cambria"/>
              </a:rPr>
              <a:t>		</a:t>
            </a:r>
            <a:r>
              <a:rPr sz="2800" spc="360">
                <a:latin typeface="Cambria"/>
                <a:cs typeface="Cambria"/>
              </a:rPr>
              <a:t>p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60">
                <a:latin typeface="Cambria"/>
                <a:cs typeface="Cambria"/>
              </a:rPr>
              <a:t>o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55">
                <a:latin typeface="Cambria"/>
                <a:cs typeface="Cambria"/>
              </a:rPr>
              <a:t>l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2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10">
                <a:latin typeface="Cambria"/>
                <a:cs typeface="Cambria"/>
              </a:rPr>
              <a:t>g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0">
                <a:latin typeface="Cambria"/>
                <a:cs typeface="Cambria"/>
              </a:rPr>
              <a:t>-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10">
                <a:latin typeface="Cambria"/>
                <a:cs typeface="Cambria"/>
              </a:rPr>
              <a:t>g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25">
                <a:latin typeface="Cambria"/>
                <a:cs typeface="Cambria"/>
              </a:rPr>
              <a:t>a  </a:t>
            </a:r>
            <a:r>
              <a:rPr sz="2800" spc="440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60">
                <a:latin typeface="Cambria"/>
                <a:cs typeface="Cambria"/>
              </a:rPr>
              <a:t>o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60">
                <a:latin typeface="Cambria"/>
                <a:cs typeface="Cambria"/>
              </a:rPr>
              <a:t>p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61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705">
                <a:latin typeface="Cambria"/>
                <a:cs typeface="Cambria"/>
              </a:rPr>
              <a:t>m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45">
                <a:latin typeface="Cambria"/>
                <a:cs typeface="Cambria"/>
              </a:rPr>
              <a:t>u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-130">
                <a:latin typeface="Cambria"/>
                <a:cs typeface="Cambria"/>
              </a:rPr>
              <a:t>(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400">
                <a:latin typeface="Cambria"/>
                <a:cs typeface="Cambria"/>
              </a:rPr>
              <a:t>h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-290">
                <a:latin typeface="Cambria"/>
                <a:cs typeface="Cambria"/>
              </a:rPr>
              <a:t>1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65">
                <a:latin typeface="Cambria"/>
                <a:cs typeface="Cambria"/>
              </a:rPr>
              <a:t>9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60">
                <a:latin typeface="Cambria"/>
                <a:cs typeface="Cambria"/>
              </a:rPr>
              <a:t>8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465">
                <a:latin typeface="Cambria"/>
                <a:cs typeface="Cambria"/>
              </a:rPr>
              <a:t>0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0">
                <a:latin typeface="Cambria"/>
                <a:cs typeface="Cambria"/>
              </a:rPr>
              <a:t>-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40">
                <a:latin typeface="Cambria"/>
                <a:cs typeface="Cambria"/>
              </a:rPr>
              <a:t>w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55">
                <a:latin typeface="Cambria"/>
                <a:cs typeface="Cambria"/>
              </a:rPr>
              <a:t>l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-290">
                <a:latin typeface="Cambria"/>
                <a:cs typeface="Cambria"/>
              </a:rPr>
              <a:t>1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65">
                <a:latin typeface="Cambria"/>
                <a:cs typeface="Cambria"/>
              </a:rPr>
              <a:t>9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65">
                <a:latin typeface="Cambria"/>
                <a:cs typeface="Cambria"/>
              </a:rPr>
              <a:t>9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465">
                <a:latin typeface="Cambria"/>
                <a:cs typeface="Cambria"/>
              </a:rPr>
              <a:t>0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-130">
                <a:latin typeface="Cambria"/>
                <a:cs typeface="Cambria"/>
              </a:rPr>
              <a:t>)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350">
              <a:latin typeface="Cambria"/>
              <a:cs typeface="Cambria"/>
            </a:endParaRPr>
          </a:p>
          <a:p>
            <a:pPr marL="12700" marR="385445">
              <a:lnSpc>
                <a:spcPct val="117000"/>
              </a:lnSpc>
              <a:spcBef>
                <a:spcPts val="5"/>
              </a:spcBef>
              <a:tabLst>
                <a:tab pos="732155"/>
                <a:tab pos="1402080"/>
                <a:tab pos="1647189"/>
                <a:tab pos="2047239"/>
                <a:tab pos="2910840"/>
                <a:tab pos="3298190"/>
                <a:tab pos="4156710"/>
                <a:tab pos="4574540"/>
                <a:tab pos="5300980"/>
                <a:tab pos="5624195"/>
                <a:tab pos="6088380"/>
                <a:tab pos="6733540"/>
                <a:tab pos="8237855"/>
              </a:tabLst>
            </a:pPr>
            <a:r>
              <a:rPr sz="2800" spc="645">
                <a:latin typeface="Cambria"/>
                <a:cs typeface="Cambria"/>
              </a:rPr>
              <a:t>D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-290">
                <a:latin typeface="Cambria"/>
                <a:cs typeface="Cambria"/>
              </a:rPr>
              <a:t>1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65">
                <a:latin typeface="Cambria"/>
                <a:cs typeface="Cambria"/>
              </a:rPr>
              <a:t>9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60">
                <a:latin typeface="Cambria"/>
                <a:cs typeface="Cambria"/>
              </a:rPr>
              <a:t>8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465">
                <a:latin typeface="Cambria"/>
                <a:cs typeface="Cambria"/>
              </a:rPr>
              <a:t>0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380">
                <a:latin typeface="Cambria"/>
                <a:cs typeface="Cambria"/>
              </a:rPr>
              <a:t>-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-290">
                <a:latin typeface="Cambria"/>
                <a:cs typeface="Cambria"/>
              </a:rPr>
              <a:t>1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65">
                <a:latin typeface="Cambria"/>
                <a:cs typeface="Cambria"/>
              </a:rPr>
              <a:t>9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65">
                <a:latin typeface="Cambria"/>
                <a:cs typeface="Cambria"/>
              </a:rPr>
              <a:t>9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465">
                <a:latin typeface="Cambria"/>
                <a:cs typeface="Cambria"/>
              </a:rPr>
              <a:t>0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65">
                <a:latin typeface="Cambria"/>
                <a:cs typeface="Cambria"/>
              </a:rPr>
              <a:t>: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12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10">
                <a:latin typeface="Cambria"/>
                <a:cs typeface="Cambria"/>
              </a:rPr>
              <a:t>j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55">
                <a:latin typeface="Cambria"/>
                <a:cs typeface="Cambria"/>
              </a:rPr>
              <a:t>d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95">
                <a:latin typeface="Cambria"/>
                <a:cs typeface="Cambria"/>
              </a:rPr>
              <a:t>y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360">
                <a:latin typeface="Cambria"/>
                <a:cs typeface="Cambria"/>
              </a:rPr>
              <a:t>p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5">
                <a:latin typeface="Cambria"/>
                <a:cs typeface="Cambria"/>
              </a:rPr>
              <a:t>g 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2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355">
                <a:latin typeface="Cambria"/>
                <a:cs typeface="Cambria"/>
              </a:rPr>
              <a:t>d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40">
                <a:latin typeface="Cambria"/>
                <a:cs typeface="Cambria"/>
              </a:rPr>
              <a:t>w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80">
                <a:latin typeface="Cambria"/>
                <a:cs typeface="Cambria"/>
              </a:rPr>
              <a:t>s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455">
                <a:latin typeface="Cambria"/>
                <a:cs typeface="Cambria"/>
              </a:rPr>
              <a:t>B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55">
                <a:latin typeface="Cambria"/>
                <a:cs typeface="Cambria"/>
              </a:rPr>
              <a:t>l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5">
                <a:latin typeface="Cambria"/>
                <a:cs typeface="Cambria"/>
              </a:rPr>
              <a:t>,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355">
                <a:latin typeface="Cambria"/>
                <a:cs typeface="Cambria"/>
              </a:rPr>
              <a:t>d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475">
                <a:latin typeface="Cambria"/>
                <a:cs typeface="Cambria"/>
              </a:rPr>
              <a:t>Y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45">
                <a:latin typeface="Cambria"/>
                <a:cs typeface="Cambria"/>
              </a:rPr>
              <a:t>u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10">
                <a:latin typeface="Cambria"/>
                <a:cs typeface="Cambria"/>
              </a:rPr>
              <a:t>g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60">
                <a:latin typeface="Cambria"/>
                <a:cs typeface="Cambria"/>
              </a:rPr>
              <a:t>o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80">
                <a:latin typeface="Cambria"/>
                <a:cs typeface="Cambria"/>
              </a:rPr>
              <a:t>s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55">
                <a:latin typeface="Cambria"/>
                <a:cs typeface="Cambria"/>
              </a:rPr>
              <a:t>l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10">
                <a:latin typeface="Cambria"/>
                <a:cs typeface="Cambria"/>
              </a:rPr>
              <a:t>v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5">
                <a:latin typeface="Cambria"/>
                <a:cs typeface="Cambria"/>
              </a:rPr>
              <a:t>,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  <a:tabLst>
                <a:tab pos="1466850"/>
                <a:tab pos="4947285"/>
                <a:tab pos="6393180"/>
                <a:tab pos="7672705"/>
                <a:tab pos="8852535"/>
              </a:tabLst>
            </a:pPr>
            <a:r>
              <a:rPr sz="2800" spc="360">
                <a:latin typeface="Cambria"/>
                <a:cs typeface="Cambria"/>
              </a:rPr>
              <a:t>p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80">
                <a:latin typeface="Cambria"/>
                <a:cs typeface="Cambria"/>
              </a:rPr>
              <a:t>s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80">
                <a:latin typeface="Cambria"/>
                <a:cs typeface="Cambria"/>
              </a:rPr>
              <a:t>c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	</a:t>
            </a:r>
            <a:r>
              <a:rPr sz="2800" spc="360">
                <a:latin typeface="Cambria"/>
                <a:cs typeface="Cambria"/>
              </a:rPr>
              <a:t>p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0">
                <a:latin typeface="Cambria"/>
                <a:cs typeface="Cambria"/>
              </a:rPr>
              <a:t> </a:t>
            </a:r>
            <a:r>
              <a:rPr sz="2800" spc="705">
                <a:latin typeface="Cambria"/>
                <a:cs typeface="Cambria"/>
              </a:rPr>
              <a:t>m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0">
                <a:latin typeface="Cambria"/>
                <a:cs typeface="Cambria"/>
              </a:rPr>
              <a:t> </a:t>
            </a:r>
            <a:r>
              <a:rPr sz="2800" spc="12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400">
                <a:latin typeface="Cambria"/>
                <a:cs typeface="Cambria"/>
              </a:rPr>
              <a:t>h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	</a:t>
            </a:r>
            <a:r>
              <a:rPr sz="2800" spc="254">
                <a:latin typeface="Cambria"/>
                <a:cs typeface="Cambria"/>
              </a:rPr>
              <a:t>J</a:t>
            </a:r>
            <a:r>
              <a:rPr sz="2800" spc="-150">
                <a:latin typeface="Cambria"/>
                <a:cs typeface="Cambria"/>
              </a:rPr>
              <a:t> </a:t>
            </a:r>
            <a:r>
              <a:rPr sz="2800" spc="360">
                <a:latin typeface="Cambria"/>
                <a:cs typeface="Cambria"/>
              </a:rPr>
              <a:t>o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80">
                <a:latin typeface="Cambria"/>
                <a:cs typeface="Cambria"/>
              </a:rPr>
              <a:t>s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60">
                <a:latin typeface="Cambria"/>
                <a:cs typeface="Cambria"/>
              </a:rPr>
              <a:t>p	</a:t>
            </a:r>
            <a:r>
              <a:rPr sz="2800" spc="455">
                <a:latin typeface="Cambria"/>
                <a:cs typeface="Cambria"/>
              </a:rPr>
              <a:t>B</a:t>
            </a:r>
            <a:r>
              <a:rPr sz="2800" spc="-150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60">
                <a:latin typeface="Cambria"/>
                <a:cs typeface="Cambria"/>
              </a:rPr>
              <a:t>o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00">
                <a:latin typeface="Cambria"/>
                <a:cs typeface="Cambria"/>
              </a:rPr>
              <a:t>z	</a:t>
            </a:r>
            <a:r>
              <a:rPr sz="2800" spc="610">
                <a:latin typeface="Cambria"/>
                <a:cs typeface="Cambria"/>
              </a:rPr>
              <a:t>T</a:t>
            </a:r>
            <a:r>
              <a:rPr sz="2800" spc="-150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2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60">
                <a:latin typeface="Cambria"/>
                <a:cs typeface="Cambria"/>
              </a:rPr>
              <a:t>o	</a:t>
            </a:r>
            <a:r>
              <a:rPr sz="2800" spc="65">
                <a:latin typeface="Cambria"/>
                <a:cs typeface="Cambria"/>
              </a:rPr>
              <a:t>: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  <a:tabLst>
                <a:tab pos="2807335"/>
                <a:tab pos="4096385"/>
                <a:tab pos="5715635"/>
                <a:tab pos="6684645"/>
              </a:tabLst>
            </a:pPr>
            <a:r>
              <a:rPr sz="2800" spc="44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10">
                <a:latin typeface="Cambria"/>
                <a:cs typeface="Cambria"/>
              </a:rPr>
              <a:t>g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705">
                <a:latin typeface="Cambria"/>
                <a:cs typeface="Cambria"/>
              </a:rPr>
              <a:t>m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395">
                <a:latin typeface="Cambria"/>
                <a:cs typeface="Cambria"/>
              </a:rPr>
              <a:t>y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10">
                <a:latin typeface="Cambria"/>
                <a:cs typeface="Cambria"/>
              </a:rPr>
              <a:t>g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355">
                <a:latin typeface="Cambria"/>
                <a:cs typeface="Cambria"/>
              </a:rPr>
              <a:t>d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80">
                <a:latin typeface="Cambria"/>
                <a:cs typeface="Cambria"/>
              </a:rPr>
              <a:t>s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2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45">
                <a:latin typeface="Cambria"/>
                <a:cs typeface="Cambria"/>
              </a:rPr>
              <a:t>u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80">
                <a:latin typeface="Cambria"/>
                <a:cs typeface="Cambria"/>
              </a:rPr>
              <a:t>s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80">
                <a:latin typeface="Cambria"/>
                <a:cs typeface="Cambria"/>
              </a:rPr>
              <a:t>s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705">
                <a:latin typeface="Cambria"/>
                <a:cs typeface="Cambria"/>
              </a:rPr>
              <a:t>m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45">
                <a:latin typeface="Cambria"/>
                <a:cs typeface="Cambria"/>
              </a:rPr>
              <a:t>u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60">
                <a:latin typeface="Cambria"/>
                <a:cs typeface="Cambria"/>
              </a:rPr>
              <a:t>p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368550"/>
                <a:tab pos="3396615"/>
                <a:tab pos="5857240"/>
                <a:tab pos="7997825"/>
              </a:tabLst>
            </a:pPr>
            <a:r>
              <a:rPr sz="2800" spc="27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95">
                <a:latin typeface="Cambria"/>
                <a:cs typeface="Cambria"/>
              </a:rPr>
              <a:t>y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355">
                <a:latin typeface="Cambria"/>
                <a:cs typeface="Cambria"/>
              </a:rPr>
              <a:t>d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45">
                <a:latin typeface="Cambria"/>
                <a:cs typeface="Cambria"/>
              </a:rPr>
              <a:t>u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2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5">
                <a:latin typeface="Cambria"/>
                <a:cs typeface="Cambria"/>
              </a:rPr>
              <a:t>,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315">
                <a:latin typeface="Cambria"/>
                <a:cs typeface="Cambria"/>
              </a:rPr>
              <a:t>b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15">
                <a:latin typeface="Cambria"/>
                <a:cs typeface="Cambria"/>
              </a:rPr>
              <a:t>b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55">
                <a:latin typeface="Cambria"/>
                <a:cs typeface="Cambria"/>
              </a:rPr>
              <a:t>l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705">
                <a:latin typeface="Cambria"/>
                <a:cs typeface="Cambria"/>
              </a:rPr>
              <a:t>m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10">
                <a:latin typeface="Cambria"/>
                <a:cs typeface="Cambria"/>
              </a:rPr>
              <a:t>j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55">
                <a:latin typeface="Cambria"/>
                <a:cs typeface="Cambria"/>
              </a:rPr>
              <a:t>d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endParaRPr sz="2800">
              <a:latin typeface="Cambria"/>
              <a:cs typeface="Cambria"/>
            </a:endParaRPr>
          </a:p>
          <a:p>
            <a:pPr marL="12700" marR="5080">
              <a:lnSpc>
                <a:spcPct val="117000"/>
              </a:lnSpc>
              <a:tabLst>
                <a:tab pos="1929130"/>
                <a:tab pos="3231515"/>
                <a:tab pos="4836795"/>
                <a:tab pos="6458585"/>
                <a:tab pos="9128125"/>
              </a:tabLst>
            </a:pPr>
            <a:r>
              <a:rPr sz="2800" spc="80">
                <a:latin typeface="Cambria"/>
                <a:cs typeface="Cambria"/>
              </a:rPr>
              <a:t>s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45">
                <a:latin typeface="Cambria"/>
                <a:cs typeface="Cambria"/>
              </a:rPr>
              <a:t>u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705">
                <a:latin typeface="Cambria"/>
                <a:cs typeface="Cambria"/>
              </a:rPr>
              <a:t>m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15">
                <a:latin typeface="Cambria"/>
                <a:cs typeface="Cambria"/>
              </a:rPr>
              <a:t>b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360">
                <a:latin typeface="Cambria"/>
                <a:cs typeface="Cambria"/>
              </a:rPr>
              <a:t>p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60">
                <a:latin typeface="Cambria"/>
                <a:cs typeface="Cambria"/>
              </a:rPr>
              <a:t>p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80">
                <a:latin typeface="Cambria"/>
                <a:cs typeface="Cambria"/>
              </a:rPr>
              <a:t>c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400">
                <a:latin typeface="Cambria"/>
                <a:cs typeface="Cambria"/>
              </a:rPr>
              <a:t>h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2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155">
                <a:latin typeface="Cambria"/>
                <a:cs typeface="Cambria"/>
              </a:rPr>
              <a:t>l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55">
                <a:latin typeface="Cambria"/>
                <a:cs typeface="Cambria"/>
              </a:rPr>
              <a:t>d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80">
                <a:latin typeface="Cambria"/>
                <a:cs typeface="Cambria"/>
              </a:rPr>
              <a:t>s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400">
                <a:latin typeface="Cambria"/>
                <a:cs typeface="Cambria"/>
              </a:rPr>
              <a:t>h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60">
                <a:latin typeface="Cambria"/>
                <a:cs typeface="Cambria"/>
              </a:rPr>
              <a:t>p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395">
                <a:latin typeface="Cambria"/>
                <a:cs typeface="Cambria"/>
              </a:rPr>
              <a:t>y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5">
                <a:latin typeface="Cambria"/>
                <a:cs typeface="Cambria"/>
              </a:rPr>
              <a:t>g  </a:t>
            </a:r>
            <a:r>
              <a:rPr sz="2800" spc="705">
                <a:latin typeface="Cambria"/>
                <a:cs typeface="Cambria"/>
              </a:rPr>
              <a:t>m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10">
                <a:latin typeface="Cambria"/>
                <a:cs typeface="Cambria"/>
              </a:rPr>
              <a:t>g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85">
                <a:latin typeface="Cambria"/>
                <a:cs typeface="Cambria"/>
              </a:rPr>
              <a:t>i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70">
                <a:latin typeface="Cambria"/>
                <a:cs typeface="Cambria"/>
              </a:rPr>
              <a:t>k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20">
                <a:latin typeface="Cambria"/>
                <a:cs typeface="Cambria"/>
              </a:rPr>
              <a:t>t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95">
                <a:latin typeface="Cambria"/>
                <a:cs typeface="Cambria"/>
              </a:rPr>
              <a:t>y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00">
                <a:latin typeface="Cambria"/>
                <a:cs typeface="Cambria"/>
              </a:rPr>
              <a:t>a</a:t>
            </a:r>
            <a:r>
              <a:rPr sz="2800">
                <a:latin typeface="Cambria"/>
                <a:cs typeface="Cambria"/>
              </a:rPr>
              <a:t>	</a:t>
            </a:r>
            <a:r>
              <a:rPr sz="2800" spc="155">
                <a:latin typeface="Cambria"/>
                <a:cs typeface="Cambria"/>
              </a:rPr>
              <a:t>l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85">
                <a:latin typeface="Cambria"/>
                <a:cs typeface="Cambria"/>
              </a:rPr>
              <a:t>n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310">
                <a:latin typeface="Cambria"/>
                <a:cs typeface="Cambria"/>
              </a:rPr>
              <a:t>g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80">
                <a:latin typeface="Cambria"/>
                <a:cs typeface="Cambria"/>
              </a:rPr>
              <a:t>s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254">
                <a:latin typeface="Cambria"/>
                <a:cs typeface="Cambria"/>
              </a:rPr>
              <a:t>e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90">
                <a:latin typeface="Cambria"/>
                <a:cs typeface="Cambria"/>
              </a:rPr>
              <a:t>r</a:t>
            </a:r>
            <a:r>
              <a:rPr sz="2800" spc="-155">
                <a:latin typeface="Cambria"/>
                <a:cs typeface="Cambria"/>
              </a:rPr>
              <a:t> </a:t>
            </a:r>
            <a:r>
              <a:rPr sz="2800" spc="175">
                <a:latin typeface="Cambria"/>
                <a:cs typeface="Cambria"/>
              </a:rPr>
              <a:t>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56385" y="1359211"/>
            <a:ext cx="311150" cy="313055"/>
          </a:xfrm>
          <a:custGeom>
            <a:rect l="l" t="t" r="r" b="b"/>
            <a:pathLst>
              <a:path w="311150" h="313055">
                <a:moveTo>
                  <a:pt x="310803" y="77576"/>
                </a:moveTo>
                <a:lnTo>
                  <a:pt x="294236" y="77576"/>
                </a:lnTo>
                <a:lnTo>
                  <a:pt x="293393" y="69206"/>
                </a:lnTo>
                <a:lnTo>
                  <a:pt x="292153" y="61555"/>
                </a:lnTo>
                <a:lnTo>
                  <a:pt x="275685" y="29959"/>
                </a:lnTo>
                <a:lnTo>
                  <a:pt x="270130" y="25462"/>
                </a:lnTo>
                <a:lnTo>
                  <a:pt x="224695" y="17459"/>
                </a:lnTo>
                <a:lnTo>
                  <a:pt x="214708" y="17459"/>
                </a:lnTo>
                <a:lnTo>
                  <a:pt x="206640" y="17691"/>
                </a:lnTo>
                <a:lnTo>
                  <a:pt x="200489" y="18154"/>
                </a:lnTo>
                <a:lnTo>
                  <a:pt x="194405" y="18551"/>
                </a:lnTo>
                <a:lnTo>
                  <a:pt x="189742" y="19278"/>
                </a:lnTo>
                <a:lnTo>
                  <a:pt x="186502" y="20336"/>
                </a:lnTo>
                <a:lnTo>
                  <a:pt x="183261" y="21394"/>
                </a:lnTo>
                <a:lnTo>
                  <a:pt x="181145" y="22684"/>
                </a:lnTo>
                <a:lnTo>
                  <a:pt x="180153" y="24205"/>
                </a:lnTo>
                <a:lnTo>
                  <a:pt x="179227" y="25660"/>
                </a:lnTo>
                <a:lnTo>
                  <a:pt x="178764" y="27611"/>
                </a:lnTo>
                <a:lnTo>
                  <a:pt x="178764" y="30058"/>
                </a:lnTo>
                <a:lnTo>
                  <a:pt x="178764" y="247512"/>
                </a:lnTo>
                <a:lnTo>
                  <a:pt x="178764" y="256175"/>
                </a:lnTo>
                <a:lnTo>
                  <a:pt x="179359" y="263616"/>
                </a:lnTo>
                <a:lnTo>
                  <a:pt x="203763" y="294038"/>
                </a:lnTo>
                <a:lnTo>
                  <a:pt x="231242" y="297411"/>
                </a:lnTo>
                <a:lnTo>
                  <a:pt x="231242" y="312887"/>
                </a:lnTo>
                <a:lnTo>
                  <a:pt x="77576" y="312887"/>
                </a:lnTo>
                <a:lnTo>
                  <a:pt x="77576" y="297411"/>
                </a:lnTo>
                <a:lnTo>
                  <a:pt x="85699" y="297051"/>
                </a:lnTo>
                <a:lnTo>
                  <a:pt x="93003" y="296369"/>
                </a:lnTo>
                <a:lnTo>
                  <a:pt x="121226" y="285110"/>
                </a:lnTo>
                <a:lnTo>
                  <a:pt x="124929" y="281141"/>
                </a:lnTo>
                <a:lnTo>
                  <a:pt x="127376" y="276049"/>
                </a:lnTo>
                <a:lnTo>
                  <a:pt x="128567" y="269832"/>
                </a:lnTo>
                <a:lnTo>
                  <a:pt x="129823" y="263616"/>
                </a:lnTo>
                <a:lnTo>
                  <a:pt x="130452" y="256175"/>
                </a:lnTo>
                <a:lnTo>
                  <a:pt x="130452" y="247512"/>
                </a:lnTo>
                <a:lnTo>
                  <a:pt x="130452" y="30058"/>
                </a:lnTo>
                <a:lnTo>
                  <a:pt x="130452" y="27611"/>
                </a:lnTo>
                <a:lnTo>
                  <a:pt x="129956" y="25660"/>
                </a:lnTo>
                <a:lnTo>
                  <a:pt x="128964" y="24205"/>
                </a:lnTo>
                <a:lnTo>
                  <a:pt x="128038" y="22684"/>
                </a:lnTo>
                <a:lnTo>
                  <a:pt x="126153" y="21394"/>
                </a:lnTo>
                <a:lnTo>
                  <a:pt x="123309" y="20336"/>
                </a:lnTo>
                <a:lnTo>
                  <a:pt x="120465" y="19278"/>
                </a:lnTo>
                <a:lnTo>
                  <a:pt x="116464" y="18551"/>
                </a:lnTo>
                <a:lnTo>
                  <a:pt x="111306" y="18154"/>
                </a:lnTo>
                <a:lnTo>
                  <a:pt x="106147" y="17691"/>
                </a:lnTo>
                <a:lnTo>
                  <a:pt x="99236" y="17459"/>
                </a:lnTo>
                <a:lnTo>
                  <a:pt x="90572" y="17459"/>
                </a:lnTo>
                <a:lnTo>
                  <a:pt x="52048" y="19543"/>
                </a:lnTo>
                <a:lnTo>
                  <a:pt x="37598" y="25892"/>
                </a:lnTo>
                <a:lnTo>
                  <a:pt x="30984" y="29794"/>
                </a:lnTo>
                <a:lnTo>
                  <a:pt x="15630" y="67402"/>
                </a:lnTo>
                <a:lnTo>
                  <a:pt x="15078" y="77576"/>
                </a:lnTo>
                <a:lnTo>
                  <a:pt x="0" y="77576"/>
                </a:lnTo>
                <a:lnTo>
                  <a:pt x="0" y="0"/>
                </a:lnTo>
                <a:lnTo>
                  <a:pt x="306736" y="0"/>
                </a:lnTo>
                <a:lnTo>
                  <a:pt x="310803" y="77576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0456" y="1359211"/>
            <a:ext cx="258445" cy="313055"/>
          </a:xfrm>
          <a:custGeom>
            <a:rect l="l" t="t" r="r" b="b"/>
            <a:pathLst>
              <a:path w="258445" h="313055">
                <a:moveTo>
                  <a:pt x="87398" y="140967"/>
                </a:moveTo>
                <a:lnTo>
                  <a:pt x="134023" y="136602"/>
                </a:lnTo>
                <a:lnTo>
                  <a:pt x="162891" y="109421"/>
                </a:lnTo>
                <a:lnTo>
                  <a:pt x="164181" y="102377"/>
                </a:lnTo>
                <a:lnTo>
                  <a:pt x="164181" y="94243"/>
                </a:lnTo>
                <a:lnTo>
                  <a:pt x="178367" y="94243"/>
                </a:lnTo>
                <a:lnTo>
                  <a:pt x="178367" y="205251"/>
                </a:lnTo>
                <a:lnTo>
                  <a:pt x="164181" y="205251"/>
                </a:lnTo>
                <a:lnTo>
                  <a:pt x="164181" y="197116"/>
                </a:lnTo>
                <a:lnTo>
                  <a:pt x="163024" y="190073"/>
                </a:lnTo>
                <a:lnTo>
                  <a:pt x="160709" y="184121"/>
                </a:lnTo>
                <a:lnTo>
                  <a:pt x="158394" y="178102"/>
                </a:lnTo>
                <a:lnTo>
                  <a:pt x="154327" y="173142"/>
                </a:lnTo>
                <a:lnTo>
                  <a:pt x="117010" y="158966"/>
                </a:lnTo>
                <a:lnTo>
                  <a:pt x="87398" y="157237"/>
                </a:lnTo>
                <a:lnTo>
                  <a:pt x="87398" y="249099"/>
                </a:lnTo>
                <a:lnTo>
                  <a:pt x="87398" y="258027"/>
                </a:lnTo>
                <a:lnTo>
                  <a:pt x="114050" y="291723"/>
                </a:lnTo>
                <a:lnTo>
                  <a:pt x="154856" y="295427"/>
                </a:lnTo>
                <a:lnTo>
                  <a:pt x="165210" y="295235"/>
                </a:lnTo>
                <a:lnTo>
                  <a:pt x="205201" y="288234"/>
                </a:lnTo>
                <a:lnTo>
                  <a:pt x="235775" y="256322"/>
                </a:lnTo>
                <a:lnTo>
                  <a:pt x="243047" y="232829"/>
                </a:lnTo>
                <a:lnTo>
                  <a:pt x="258424" y="232829"/>
                </a:lnTo>
                <a:lnTo>
                  <a:pt x="252373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8" y="24999"/>
                </a:lnTo>
                <a:lnTo>
                  <a:pt x="34754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2651" y="71525"/>
                </a:lnTo>
                <a:lnTo>
                  <a:pt x="228365" y="71525"/>
                </a:lnTo>
                <a:lnTo>
                  <a:pt x="226976" y="63762"/>
                </a:lnTo>
                <a:lnTo>
                  <a:pt x="225191" y="56744"/>
                </a:lnTo>
                <a:lnTo>
                  <a:pt x="200365" y="25631"/>
                </a:lnTo>
                <a:lnTo>
                  <a:pt x="155910" y="17614"/>
                </a:lnTo>
                <a:lnTo>
                  <a:pt x="145927" y="17459"/>
                </a:lnTo>
                <a:lnTo>
                  <a:pt x="94342" y="17459"/>
                </a:lnTo>
                <a:lnTo>
                  <a:pt x="89712" y="17459"/>
                </a:lnTo>
                <a:lnTo>
                  <a:pt x="87398" y="19774"/>
                </a:lnTo>
                <a:lnTo>
                  <a:pt x="87398" y="24403"/>
                </a:lnTo>
                <a:lnTo>
                  <a:pt x="87398" y="1409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695901" y="1351591"/>
            <a:ext cx="328295" cy="328295"/>
            <a:chOff x="4695901" y="1351591"/>
            <a:chExt cx="328295" cy="328295"/>
          </a:xfrm>
        </p:grpSpPr>
        <p:sp>
          <p:nvSpPr>
            <p:cNvPr id="10" name="object 10"/>
            <p:cNvSpPr/>
            <p:nvPr/>
          </p:nvSpPr>
          <p:spPr>
            <a:xfrm>
              <a:off x="4703521" y="1359211"/>
              <a:ext cx="313055" cy="313055"/>
            </a:xfrm>
            <a:custGeom>
              <a:rect l="l" t="t" r="r" b="b"/>
              <a:pathLst>
                <a:path w="313054" h="313055">
                  <a:moveTo>
                    <a:pt x="249099" y="78469"/>
                  </a:moveTo>
                  <a:lnTo>
                    <a:pt x="238106" y="120990"/>
                  </a:lnTo>
                  <a:lnTo>
                    <a:pt x="204309" y="150416"/>
                  </a:lnTo>
                  <a:lnTo>
                    <a:pt x="167455" y="161304"/>
                  </a:lnTo>
                  <a:lnTo>
                    <a:pt x="257233" y="269435"/>
                  </a:lnTo>
                  <a:lnTo>
                    <a:pt x="288352" y="291514"/>
                  </a:lnTo>
                  <a:lnTo>
                    <a:pt x="312886" y="297411"/>
                  </a:lnTo>
                  <a:lnTo>
                    <a:pt x="312886" y="312887"/>
                  </a:lnTo>
                  <a:lnTo>
                    <a:pt x="234516" y="312887"/>
                  </a:lnTo>
                  <a:lnTo>
                    <a:pt x="134916" y="185311"/>
                  </a:lnTo>
                  <a:lnTo>
                    <a:pt x="131411" y="180682"/>
                  </a:lnTo>
                  <a:lnTo>
                    <a:pt x="128104" y="177011"/>
                  </a:lnTo>
                  <a:lnTo>
                    <a:pt x="124996" y="174300"/>
                  </a:lnTo>
                  <a:lnTo>
                    <a:pt x="121887" y="171588"/>
                  </a:lnTo>
                  <a:lnTo>
                    <a:pt x="118614" y="169505"/>
                  </a:lnTo>
                  <a:lnTo>
                    <a:pt x="115174" y="168050"/>
                  </a:lnTo>
                  <a:lnTo>
                    <a:pt x="111802" y="166529"/>
                  </a:lnTo>
                  <a:lnTo>
                    <a:pt x="107866" y="165570"/>
                  </a:lnTo>
                  <a:lnTo>
                    <a:pt x="103369" y="165173"/>
                  </a:lnTo>
                  <a:lnTo>
                    <a:pt x="98938" y="164776"/>
                  </a:lnTo>
                  <a:lnTo>
                    <a:pt x="93614" y="164578"/>
                  </a:lnTo>
                  <a:lnTo>
                    <a:pt x="87398" y="164578"/>
                  </a:lnTo>
                  <a:lnTo>
                    <a:pt x="87398" y="249099"/>
                  </a:lnTo>
                  <a:lnTo>
                    <a:pt x="87398" y="259085"/>
                  </a:lnTo>
                  <a:lnTo>
                    <a:pt x="106577" y="294369"/>
                  </a:lnTo>
                  <a:lnTo>
                    <a:pt x="143447" y="297411"/>
                  </a:lnTo>
                  <a:lnTo>
                    <a:pt x="143447" y="312887"/>
                  </a:lnTo>
                  <a:lnTo>
                    <a:pt x="0" y="312887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5" y="296353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4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1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2" y="0"/>
                  </a:lnTo>
                  <a:lnTo>
                    <a:pt x="158123" y="1295"/>
                  </a:lnTo>
                  <a:lnTo>
                    <a:pt x="201525" y="11662"/>
                  </a:lnTo>
                  <a:lnTo>
                    <a:pt x="241435" y="45534"/>
                  </a:lnTo>
                  <a:lnTo>
                    <a:pt x="247183" y="60985"/>
                  </a:lnTo>
                  <a:lnTo>
                    <a:pt x="249099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783299" y="1370737"/>
              <a:ext cx="124165" cy="14033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171379" y="1351591"/>
            <a:ext cx="291465" cy="328295"/>
            <a:chOff x="5171379" y="1351591"/>
            <a:chExt cx="291465" cy="328295"/>
          </a:xfrm>
        </p:grpSpPr>
        <p:sp>
          <p:nvSpPr>
            <p:cNvPr id="13" name="object 13"/>
            <p:cNvSpPr/>
            <p:nvPr/>
          </p:nvSpPr>
          <p:spPr>
            <a:xfrm>
              <a:off x="5178999" y="1359211"/>
              <a:ext cx="276225" cy="313055"/>
            </a:xfrm>
            <a:custGeom>
              <a:rect l="l" t="t" r="r" b="b"/>
              <a:pathLst>
                <a:path w="276225" h="313055">
                  <a:moveTo>
                    <a:pt x="0" y="312887"/>
                  </a:moveTo>
                  <a:lnTo>
                    <a:pt x="0" y="297411"/>
                  </a:lnTo>
                  <a:lnTo>
                    <a:pt x="7496" y="297113"/>
                  </a:lnTo>
                  <a:lnTo>
                    <a:pt x="14210" y="296617"/>
                  </a:lnTo>
                  <a:lnTo>
                    <a:pt x="39978" y="288086"/>
                  </a:lnTo>
                  <a:lnTo>
                    <a:pt x="43351" y="284845"/>
                  </a:lnTo>
                  <a:lnTo>
                    <a:pt x="45633" y="280249"/>
                  </a:lnTo>
                  <a:lnTo>
                    <a:pt x="46824" y="274296"/>
                  </a:lnTo>
                  <a:lnTo>
                    <a:pt x="48080" y="268344"/>
                  </a:lnTo>
                  <a:lnTo>
                    <a:pt x="48708" y="260606"/>
                  </a:lnTo>
                  <a:lnTo>
                    <a:pt x="48708" y="251083"/>
                  </a:lnTo>
                  <a:lnTo>
                    <a:pt x="48708" y="61803"/>
                  </a:lnTo>
                  <a:lnTo>
                    <a:pt x="48708" y="52280"/>
                  </a:lnTo>
                  <a:lnTo>
                    <a:pt x="48212" y="44608"/>
                  </a:lnTo>
                  <a:lnTo>
                    <a:pt x="47220" y="38788"/>
                  </a:lnTo>
                  <a:lnTo>
                    <a:pt x="46294" y="32968"/>
                  </a:lnTo>
                  <a:lnTo>
                    <a:pt x="44410" y="28372"/>
                  </a:lnTo>
                  <a:lnTo>
                    <a:pt x="41566" y="24999"/>
                  </a:lnTo>
                  <a:lnTo>
                    <a:pt x="38722" y="21626"/>
                  </a:lnTo>
                  <a:lnTo>
                    <a:pt x="34588" y="19344"/>
                  </a:lnTo>
                  <a:lnTo>
                    <a:pt x="29165" y="18154"/>
                  </a:lnTo>
                  <a:lnTo>
                    <a:pt x="23808" y="16897"/>
                  </a:lnTo>
                  <a:lnTo>
                    <a:pt x="16798" y="16004"/>
                  </a:lnTo>
                  <a:lnTo>
                    <a:pt x="8134" y="15475"/>
                  </a:lnTo>
                  <a:lnTo>
                    <a:pt x="8134" y="0"/>
                  </a:lnTo>
                  <a:lnTo>
                    <a:pt x="129559" y="0"/>
                  </a:lnTo>
                  <a:lnTo>
                    <a:pt x="155463" y="1221"/>
                  </a:lnTo>
                  <a:lnTo>
                    <a:pt x="198121" y="10992"/>
                  </a:lnTo>
                  <a:lnTo>
                    <a:pt x="237790" y="42979"/>
                  </a:lnTo>
                  <a:lnTo>
                    <a:pt x="245428" y="74402"/>
                  </a:lnTo>
                  <a:lnTo>
                    <a:pt x="244374" y="87187"/>
                  </a:lnTo>
                  <a:lnTo>
                    <a:pt x="218898" y="126403"/>
                  </a:lnTo>
                  <a:lnTo>
                    <a:pt x="175093" y="146324"/>
                  </a:lnTo>
                  <a:lnTo>
                    <a:pt x="175093" y="147912"/>
                  </a:lnTo>
                  <a:lnTo>
                    <a:pt x="183493" y="148705"/>
                  </a:lnTo>
                  <a:lnTo>
                    <a:pt x="190800" y="149664"/>
                  </a:lnTo>
                  <a:lnTo>
                    <a:pt x="197017" y="150788"/>
                  </a:lnTo>
                  <a:lnTo>
                    <a:pt x="203234" y="151847"/>
                  </a:lnTo>
                  <a:lnTo>
                    <a:pt x="208789" y="153136"/>
                  </a:lnTo>
                  <a:lnTo>
                    <a:pt x="213683" y="154657"/>
                  </a:lnTo>
                  <a:lnTo>
                    <a:pt x="218577" y="156112"/>
                  </a:lnTo>
                  <a:lnTo>
                    <a:pt x="223108" y="157931"/>
                  </a:lnTo>
                  <a:lnTo>
                    <a:pt x="227274" y="160114"/>
                  </a:lnTo>
                  <a:lnTo>
                    <a:pt x="231507" y="162296"/>
                  </a:lnTo>
                  <a:lnTo>
                    <a:pt x="266831" y="196298"/>
                  </a:lnTo>
                  <a:lnTo>
                    <a:pt x="275884" y="231639"/>
                  </a:lnTo>
                  <a:lnTo>
                    <a:pt x="275134" y="242217"/>
                  </a:lnTo>
                  <a:lnTo>
                    <a:pt x="257283" y="280447"/>
                  </a:lnTo>
                  <a:lnTo>
                    <a:pt x="225720" y="303132"/>
                  </a:lnTo>
                  <a:lnTo>
                    <a:pt x="185014" y="311894"/>
                  </a:lnTo>
                  <a:lnTo>
                    <a:pt x="146225" y="312887"/>
                  </a:lnTo>
                  <a:lnTo>
                    <a:pt x="0" y="312887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62745" y="1370737"/>
              <a:ext cx="144898" cy="291521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5645051" y="1359211"/>
            <a:ext cx="326390" cy="317500"/>
          </a:xfrm>
          <a:custGeom>
            <a:rect l="l" t="t" r="r" b="b"/>
            <a:pathLst>
              <a:path w="326389" h="317500">
                <a:moveTo>
                  <a:pt x="281538" y="186898"/>
                </a:moveTo>
                <a:lnTo>
                  <a:pt x="277967" y="230759"/>
                </a:lnTo>
                <a:lnTo>
                  <a:pt x="261462" y="275381"/>
                </a:lnTo>
                <a:lnTo>
                  <a:pt x="229227" y="303958"/>
                </a:lnTo>
                <a:lnTo>
                  <a:pt x="179818" y="316433"/>
                </a:lnTo>
                <a:lnTo>
                  <a:pt x="164578" y="316954"/>
                </a:lnTo>
                <a:lnTo>
                  <a:pt x="150026" y="316588"/>
                </a:lnTo>
                <a:lnTo>
                  <a:pt x="112099" y="311101"/>
                </a:lnTo>
                <a:lnTo>
                  <a:pt x="74699" y="291558"/>
                </a:lnTo>
                <a:lnTo>
                  <a:pt x="52379" y="256043"/>
                </a:lnTo>
                <a:lnTo>
                  <a:pt x="45497" y="217372"/>
                </a:lnTo>
                <a:lnTo>
                  <a:pt x="45038" y="201977"/>
                </a:lnTo>
                <a:lnTo>
                  <a:pt x="45038" y="94639"/>
                </a:lnTo>
                <a:lnTo>
                  <a:pt x="44951" y="80478"/>
                </a:lnTo>
                <a:lnTo>
                  <a:pt x="42607" y="40809"/>
                </a:lnTo>
                <a:lnTo>
                  <a:pt x="22122" y="17360"/>
                </a:lnTo>
                <a:lnTo>
                  <a:pt x="16566" y="16103"/>
                </a:lnTo>
                <a:lnTo>
                  <a:pt x="9192" y="15475"/>
                </a:lnTo>
                <a:lnTo>
                  <a:pt x="0" y="15475"/>
                </a:lnTo>
                <a:lnTo>
                  <a:pt x="0" y="0"/>
                </a:lnTo>
                <a:lnTo>
                  <a:pt x="138586" y="0"/>
                </a:lnTo>
                <a:lnTo>
                  <a:pt x="138586" y="15475"/>
                </a:lnTo>
                <a:lnTo>
                  <a:pt x="129328" y="15475"/>
                </a:lnTo>
                <a:lnTo>
                  <a:pt x="121854" y="16037"/>
                </a:lnTo>
                <a:lnTo>
                  <a:pt x="116166" y="17162"/>
                </a:lnTo>
                <a:lnTo>
                  <a:pt x="110479" y="18220"/>
                </a:lnTo>
                <a:lnTo>
                  <a:pt x="106015" y="20898"/>
                </a:lnTo>
                <a:lnTo>
                  <a:pt x="102774" y="25197"/>
                </a:lnTo>
                <a:lnTo>
                  <a:pt x="99004" y="30091"/>
                </a:lnTo>
                <a:lnTo>
                  <a:pt x="96557" y="37895"/>
                </a:lnTo>
                <a:lnTo>
                  <a:pt x="93945" y="80491"/>
                </a:lnTo>
                <a:lnTo>
                  <a:pt x="93846" y="94639"/>
                </a:lnTo>
                <a:lnTo>
                  <a:pt x="93846" y="205251"/>
                </a:lnTo>
                <a:lnTo>
                  <a:pt x="100585" y="249688"/>
                </a:lnTo>
                <a:lnTo>
                  <a:pt x="130067" y="282890"/>
                </a:lnTo>
                <a:lnTo>
                  <a:pt x="175887" y="291756"/>
                </a:lnTo>
                <a:lnTo>
                  <a:pt x="194952" y="290349"/>
                </a:lnTo>
                <a:lnTo>
                  <a:pt x="236897" y="269237"/>
                </a:lnTo>
                <a:lnTo>
                  <a:pt x="255962" y="223368"/>
                </a:lnTo>
                <a:lnTo>
                  <a:pt x="257234" y="202771"/>
                </a:lnTo>
                <a:lnTo>
                  <a:pt x="257234" y="104857"/>
                </a:lnTo>
                <a:lnTo>
                  <a:pt x="255615" y="60420"/>
                </a:lnTo>
                <a:lnTo>
                  <a:pt x="243742" y="23610"/>
                </a:lnTo>
                <a:lnTo>
                  <a:pt x="229556" y="16864"/>
                </a:lnTo>
                <a:lnTo>
                  <a:pt x="223868" y="15938"/>
                </a:lnTo>
                <a:lnTo>
                  <a:pt x="216825" y="15475"/>
                </a:lnTo>
                <a:lnTo>
                  <a:pt x="208425" y="15475"/>
                </a:lnTo>
                <a:lnTo>
                  <a:pt x="208425" y="0"/>
                </a:lnTo>
                <a:lnTo>
                  <a:pt x="326279" y="0"/>
                </a:lnTo>
                <a:lnTo>
                  <a:pt x="326279" y="15475"/>
                </a:lnTo>
                <a:lnTo>
                  <a:pt x="317615" y="15475"/>
                </a:lnTo>
                <a:lnTo>
                  <a:pt x="310506" y="16170"/>
                </a:lnTo>
                <a:lnTo>
                  <a:pt x="304950" y="17558"/>
                </a:lnTo>
                <a:lnTo>
                  <a:pt x="299395" y="18881"/>
                </a:lnTo>
                <a:lnTo>
                  <a:pt x="294997" y="21824"/>
                </a:lnTo>
                <a:lnTo>
                  <a:pt x="282654" y="63080"/>
                </a:lnTo>
                <a:lnTo>
                  <a:pt x="281538" y="104857"/>
                </a:lnTo>
                <a:lnTo>
                  <a:pt x="281538" y="18689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59415" y="1359211"/>
            <a:ext cx="304165" cy="313055"/>
          </a:xfrm>
          <a:custGeom>
            <a:rect l="l" t="t" r="r" b="b"/>
            <a:pathLst>
              <a:path w="304164" h="313055">
                <a:moveTo>
                  <a:pt x="87397" y="248305"/>
                </a:moveTo>
                <a:lnTo>
                  <a:pt x="87397" y="258556"/>
                </a:lnTo>
                <a:lnTo>
                  <a:pt x="87926" y="266955"/>
                </a:lnTo>
                <a:lnTo>
                  <a:pt x="88985" y="273503"/>
                </a:lnTo>
                <a:lnTo>
                  <a:pt x="90109" y="279984"/>
                </a:lnTo>
                <a:lnTo>
                  <a:pt x="92291" y="284977"/>
                </a:lnTo>
                <a:lnTo>
                  <a:pt x="95532" y="288483"/>
                </a:lnTo>
                <a:lnTo>
                  <a:pt x="98773" y="291988"/>
                </a:lnTo>
                <a:lnTo>
                  <a:pt x="103237" y="294369"/>
                </a:lnTo>
                <a:lnTo>
                  <a:pt x="108925" y="29562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411"/>
                </a:lnTo>
                <a:lnTo>
                  <a:pt x="17195" y="296816"/>
                </a:lnTo>
                <a:lnTo>
                  <a:pt x="23015" y="295625"/>
                </a:lnTo>
                <a:lnTo>
                  <a:pt x="28835" y="294369"/>
                </a:lnTo>
                <a:lnTo>
                  <a:pt x="33365" y="292054"/>
                </a:lnTo>
                <a:lnTo>
                  <a:pt x="36606" y="288681"/>
                </a:lnTo>
                <a:lnTo>
                  <a:pt x="39846" y="285308"/>
                </a:lnTo>
                <a:lnTo>
                  <a:pt x="41996" y="280579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2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5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7" y="16864"/>
                </a:lnTo>
                <a:lnTo>
                  <a:pt x="18848" y="15938"/>
                </a:lnTo>
                <a:lnTo>
                  <a:pt x="12202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6" y="18220"/>
                </a:lnTo>
                <a:lnTo>
                  <a:pt x="98442" y="20501"/>
                </a:lnTo>
                <a:lnTo>
                  <a:pt x="95334" y="24007"/>
                </a:lnTo>
                <a:lnTo>
                  <a:pt x="92225" y="27512"/>
                </a:lnTo>
                <a:lnTo>
                  <a:pt x="90109" y="32472"/>
                </a:lnTo>
                <a:lnTo>
                  <a:pt x="87397" y="64581"/>
                </a:lnTo>
                <a:lnTo>
                  <a:pt x="87397" y="164974"/>
                </a:lnTo>
                <a:lnTo>
                  <a:pt x="188982" y="42657"/>
                </a:lnTo>
                <a:lnTo>
                  <a:pt x="194405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5" y="21837"/>
                </a:lnTo>
                <a:lnTo>
                  <a:pt x="191313" y="18302"/>
                </a:lnTo>
                <a:lnTo>
                  <a:pt x="184059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6" y="0"/>
                </a:lnTo>
                <a:lnTo>
                  <a:pt x="271916" y="15078"/>
                </a:lnTo>
                <a:lnTo>
                  <a:pt x="266492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8" y="33795"/>
                </a:lnTo>
                <a:lnTo>
                  <a:pt x="223934" y="39053"/>
                </a:lnTo>
                <a:lnTo>
                  <a:pt x="218246" y="45534"/>
                </a:lnTo>
                <a:lnTo>
                  <a:pt x="141860" y="133725"/>
                </a:lnTo>
                <a:lnTo>
                  <a:pt x="260507" y="276281"/>
                </a:lnTo>
                <a:lnTo>
                  <a:pt x="267253" y="284151"/>
                </a:lnTo>
                <a:lnTo>
                  <a:pt x="273602" y="289640"/>
                </a:lnTo>
                <a:lnTo>
                  <a:pt x="279554" y="292748"/>
                </a:lnTo>
                <a:lnTo>
                  <a:pt x="285507" y="295857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7"/>
                </a:lnTo>
                <a:lnTo>
                  <a:pt x="178863" y="312887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1" y="294832"/>
                </a:lnTo>
                <a:lnTo>
                  <a:pt x="206210" y="293046"/>
                </a:lnTo>
                <a:lnTo>
                  <a:pt x="208525" y="290268"/>
                </a:lnTo>
                <a:lnTo>
                  <a:pt x="208525" y="286498"/>
                </a:lnTo>
                <a:lnTo>
                  <a:pt x="208525" y="284316"/>
                </a:lnTo>
                <a:lnTo>
                  <a:pt x="207433" y="281208"/>
                </a:lnTo>
                <a:lnTo>
                  <a:pt x="205251" y="277173"/>
                </a:lnTo>
                <a:lnTo>
                  <a:pt x="203069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7" y="197116"/>
                </a:lnTo>
                <a:lnTo>
                  <a:pt x="87397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4291" y="1359211"/>
            <a:ext cx="311150" cy="313055"/>
          </a:xfrm>
          <a:custGeom>
            <a:rect l="l" t="t" r="r" b="b"/>
            <a:pathLst>
              <a:path w="311150" h="313055">
                <a:moveTo>
                  <a:pt x="310803" y="77576"/>
                </a:moveTo>
                <a:lnTo>
                  <a:pt x="294236" y="77576"/>
                </a:lnTo>
                <a:lnTo>
                  <a:pt x="293393" y="69206"/>
                </a:lnTo>
                <a:lnTo>
                  <a:pt x="292153" y="61555"/>
                </a:lnTo>
                <a:lnTo>
                  <a:pt x="275685" y="29959"/>
                </a:lnTo>
                <a:lnTo>
                  <a:pt x="270130" y="25462"/>
                </a:lnTo>
                <a:lnTo>
                  <a:pt x="224695" y="17459"/>
                </a:lnTo>
                <a:lnTo>
                  <a:pt x="214709" y="17459"/>
                </a:lnTo>
                <a:lnTo>
                  <a:pt x="206640" y="17691"/>
                </a:lnTo>
                <a:lnTo>
                  <a:pt x="200489" y="18154"/>
                </a:lnTo>
                <a:lnTo>
                  <a:pt x="194405" y="18551"/>
                </a:lnTo>
                <a:lnTo>
                  <a:pt x="178764" y="27611"/>
                </a:lnTo>
                <a:lnTo>
                  <a:pt x="178764" y="30058"/>
                </a:lnTo>
                <a:lnTo>
                  <a:pt x="178764" y="247512"/>
                </a:lnTo>
                <a:lnTo>
                  <a:pt x="178764" y="256175"/>
                </a:lnTo>
                <a:lnTo>
                  <a:pt x="179359" y="263616"/>
                </a:lnTo>
                <a:lnTo>
                  <a:pt x="203763" y="294038"/>
                </a:lnTo>
                <a:lnTo>
                  <a:pt x="231242" y="297411"/>
                </a:lnTo>
                <a:lnTo>
                  <a:pt x="231242" y="312887"/>
                </a:lnTo>
                <a:lnTo>
                  <a:pt x="77576" y="312887"/>
                </a:lnTo>
                <a:lnTo>
                  <a:pt x="77576" y="297411"/>
                </a:lnTo>
                <a:lnTo>
                  <a:pt x="85699" y="297051"/>
                </a:lnTo>
                <a:lnTo>
                  <a:pt x="93003" y="296369"/>
                </a:lnTo>
                <a:lnTo>
                  <a:pt x="121226" y="285110"/>
                </a:lnTo>
                <a:lnTo>
                  <a:pt x="124929" y="281141"/>
                </a:lnTo>
                <a:lnTo>
                  <a:pt x="127377" y="276049"/>
                </a:lnTo>
                <a:lnTo>
                  <a:pt x="128567" y="269832"/>
                </a:lnTo>
                <a:lnTo>
                  <a:pt x="129824" y="263616"/>
                </a:lnTo>
                <a:lnTo>
                  <a:pt x="130452" y="256175"/>
                </a:lnTo>
                <a:lnTo>
                  <a:pt x="130452" y="247512"/>
                </a:lnTo>
                <a:lnTo>
                  <a:pt x="130452" y="30058"/>
                </a:lnTo>
                <a:lnTo>
                  <a:pt x="130452" y="27611"/>
                </a:lnTo>
                <a:lnTo>
                  <a:pt x="129956" y="25660"/>
                </a:lnTo>
                <a:lnTo>
                  <a:pt x="128964" y="24205"/>
                </a:lnTo>
                <a:lnTo>
                  <a:pt x="128038" y="22684"/>
                </a:lnTo>
                <a:lnTo>
                  <a:pt x="126153" y="21394"/>
                </a:lnTo>
                <a:lnTo>
                  <a:pt x="123309" y="20336"/>
                </a:lnTo>
                <a:lnTo>
                  <a:pt x="120465" y="19278"/>
                </a:lnTo>
                <a:lnTo>
                  <a:pt x="116464" y="18551"/>
                </a:lnTo>
                <a:lnTo>
                  <a:pt x="111305" y="18154"/>
                </a:lnTo>
                <a:lnTo>
                  <a:pt x="106147" y="17691"/>
                </a:lnTo>
                <a:lnTo>
                  <a:pt x="99236" y="17459"/>
                </a:lnTo>
                <a:lnTo>
                  <a:pt x="90572" y="17459"/>
                </a:lnTo>
                <a:lnTo>
                  <a:pt x="52048" y="19543"/>
                </a:lnTo>
                <a:lnTo>
                  <a:pt x="37598" y="25892"/>
                </a:lnTo>
                <a:lnTo>
                  <a:pt x="30984" y="29794"/>
                </a:lnTo>
                <a:lnTo>
                  <a:pt x="15630" y="67402"/>
                </a:lnTo>
                <a:lnTo>
                  <a:pt x="15079" y="77576"/>
                </a:lnTo>
                <a:lnTo>
                  <a:pt x="0" y="77576"/>
                </a:lnTo>
                <a:lnTo>
                  <a:pt x="0" y="0"/>
                </a:lnTo>
                <a:lnTo>
                  <a:pt x="306736" y="0"/>
                </a:lnTo>
                <a:lnTo>
                  <a:pt x="310803" y="77576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18363" y="1359211"/>
            <a:ext cx="132080" cy="313055"/>
          </a:xfrm>
          <a:custGeom>
            <a:rect l="l" t="t" r="r" b="b"/>
            <a:pathLst>
              <a:path w="132079" h="313055">
                <a:moveTo>
                  <a:pt x="87397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8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7" y="76783"/>
                </a:lnTo>
                <a:lnTo>
                  <a:pt x="87397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4"/>
          <a:stretch>
            <a:fillRect/>
          </a:stretch>
        </p:blipFill>
        <p:spPr>
          <a:xfrm>
            <a:off x="7725143" y="1615273"/>
            <a:ext cx="68512" cy="6851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/>
          <a:stretch>
            <a:fillRect/>
          </a:stretch>
        </p:blipFill>
        <p:spPr>
          <a:xfrm>
            <a:off x="7725143" y="1482837"/>
            <a:ext cx="68512" cy="68512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735153" y="1253061"/>
            <a:ext cx="40951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6570"/>
                <a:tab pos="949960"/>
                <a:tab pos="1428115"/>
                <a:tab pos="1898014"/>
                <a:tab pos="2405380"/>
                <a:tab pos="2880360"/>
                <a:tab pos="3364865"/>
                <a:tab pos="3966210"/>
              </a:tabLst>
            </a:pPr>
            <a:r>
              <a:rPr i="0" spc="670">
                <a:latin typeface="Cambria"/>
                <a:cs typeface="Cambria"/>
              </a:rPr>
              <a:t>T	</a:t>
            </a:r>
            <a:r>
              <a:rPr i="0" spc="480">
                <a:latin typeface="Cambria"/>
                <a:cs typeface="Cambria"/>
              </a:rPr>
              <a:t>E	</a:t>
            </a:r>
            <a:r>
              <a:rPr i="0" spc="530">
                <a:latin typeface="Cambria"/>
                <a:cs typeface="Cambria"/>
              </a:rPr>
              <a:t>R	</a:t>
            </a:r>
            <a:r>
              <a:rPr i="0" spc="495">
                <a:latin typeface="Cambria"/>
                <a:cs typeface="Cambria"/>
              </a:rPr>
              <a:t>B	</a:t>
            </a:r>
            <a:r>
              <a:rPr i="0" spc="680">
                <a:latin typeface="Cambria"/>
                <a:cs typeface="Cambria"/>
              </a:rPr>
              <a:t>U	</a:t>
            </a:r>
            <a:r>
              <a:rPr i="0" spc="475">
                <a:latin typeface="Cambria"/>
                <a:cs typeface="Cambria"/>
              </a:rPr>
              <a:t>K	</a:t>
            </a:r>
            <a:r>
              <a:rPr i="0" spc="670">
                <a:latin typeface="Cambria"/>
                <a:cs typeface="Cambria"/>
              </a:rPr>
              <a:t>T	</a:t>
            </a:r>
            <a:r>
              <a:rPr i="0" spc="290">
                <a:latin typeface="Cambria"/>
                <a:cs typeface="Cambria"/>
              </a:rPr>
              <a:t>I	</a:t>
            </a:r>
            <a:r>
              <a:rPr i="0" spc="65">
                <a:latin typeface="Cambria"/>
                <a:cs typeface="Cambria"/>
              </a:rPr>
              <a:t>: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2639071" y="3125842"/>
            <a:ext cx="5715635" cy="4766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17200"/>
              </a:lnSpc>
              <a:spcBef>
                <a:spcPts val="90"/>
              </a:spcBef>
            </a:pPr>
            <a:r>
              <a:rPr sz="2950" spc="340">
                <a:solidFill>
                  <a:srgbClr val="D8201D"/>
                </a:solidFill>
                <a:latin typeface="Cambria"/>
                <a:cs typeface="Cambria"/>
              </a:rPr>
              <a:t>Cara </a:t>
            </a:r>
            <a:r>
              <a:rPr sz="2950" spc="335" err="1">
                <a:solidFill>
                  <a:srgbClr val="D8201D"/>
                </a:solidFill>
                <a:latin typeface="Cambria"/>
                <a:cs typeface="Cambria"/>
              </a:rPr>
              <a:t>pandang </a:t>
            </a:r>
            <a:r>
              <a:rPr sz="2950" spc="265" err="1">
                <a:solidFill>
                  <a:srgbClr val="203C1F"/>
                </a:solidFill>
                <a:latin typeface="Cambria"/>
                <a:cs typeface="Cambria"/>
              </a:rPr>
              <a:t>bangsa </a:t>
            </a:r>
            <a:r>
              <a:rPr sz="2950" spc="270">
                <a:solidFill>
                  <a:srgbClr val="203C1F"/>
                </a:solidFill>
                <a:latin typeface="Cambria"/>
                <a:cs typeface="Cambria"/>
              </a:rPr>
              <a:t> </a:t>
            </a:r>
            <a:r>
              <a:rPr sz="2950" spc="280" err="1">
                <a:solidFill>
                  <a:srgbClr val="203C1F"/>
                </a:solidFill>
                <a:latin typeface="Cambria"/>
                <a:cs typeface="Cambria"/>
              </a:rPr>
              <a:t>indonesia </a:t>
            </a:r>
            <a:r>
              <a:rPr sz="2950" spc="270" err="1">
                <a:solidFill>
                  <a:srgbClr val="D8201D"/>
                </a:solidFill>
                <a:latin typeface="Cambria"/>
                <a:cs typeface="Cambria"/>
              </a:rPr>
              <a:t>tentang </a:t>
            </a:r>
            <a:r>
              <a:rPr sz="2950" spc="245" err="1">
                <a:solidFill>
                  <a:srgbClr val="D8201D"/>
                </a:solidFill>
                <a:latin typeface="Cambria"/>
                <a:cs typeface="Cambria"/>
              </a:rPr>
              <a:t>diri </a:t>
            </a:r>
            <a:r>
              <a:rPr sz="2950" spc="330" err="1">
                <a:solidFill>
                  <a:srgbClr val="203C1F"/>
                </a:solidFill>
                <a:latin typeface="Cambria"/>
                <a:cs typeface="Cambria"/>
              </a:rPr>
              <a:t>dan </a:t>
            </a:r>
            <a:r>
              <a:rPr sz="2950" spc="335">
                <a:solidFill>
                  <a:srgbClr val="203C1F"/>
                </a:solidFill>
                <a:latin typeface="Cambria"/>
                <a:cs typeface="Cambria"/>
              </a:rPr>
              <a:t> </a:t>
            </a:r>
            <a:r>
              <a:rPr sz="2950" spc="310" err="1">
                <a:solidFill>
                  <a:srgbClr val="D8201D"/>
                </a:solidFill>
                <a:latin typeface="Cambria"/>
                <a:cs typeface="Cambria"/>
              </a:rPr>
              <a:t>lingkungannya</a:t>
            </a:r>
            <a:r>
              <a:rPr sz="2950" spc="310">
                <a:solidFill>
                  <a:srgbClr val="203C1F"/>
                </a:solidFill>
                <a:latin typeface="Cambria"/>
                <a:cs typeface="Cambria"/>
              </a:rPr>
              <a:t>, </a:t>
            </a:r>
            <a:r>
              <a:rPr sz="2950" spc="335" err="1">
                <a:solidFill>
                  <a:srgbClr val="203C1F"/>
                </a:solidFill>
                <a:latin typeface="Cambria"/>
                <a:cs typeface="Cambria"/>
              </a:rPr>
              <a:t>dengan </a:t>
            </a:r>
            <a:r>
              <a:rPr sz="2950" spc="340">
                <a:solidFill>
                  <a:srgbClr val="203C1F"/>
                </a:solidFill>
                <a:latin typeface="Cambria"/>
                <a:cs typeface="Cambria"/>
              </a:rPr>
              <a:t> </a:t>
            </a:r>
            <a:r>
              <a:rPr sz="2950" spc="360" err="1">
                <a:solidFill>
                  <a:srgbClr val="D8201D"/>
                </a:solidFill>
                <a:latin typeface="Cambria"/>
                <a:cs typeface="Cambria"/>
              </a:rPr>
              <a:t>mengutamakan</a:t>
            </a:r>
            <a:r>
              <a:rPr sz="2950" spc="200">
                <a:solidFill>
                  <a:srgbClr val="D8201D"/>
                </a:solidFill>
                <a:latin typeface="Cambria"/>
                <a:cs typeface="Cambria"/>
              </a:rPr>
              <a:t> </a:t>
            </a:r>
            <a:r>
              <a:rPr sz="2950" spc="245" err="1">
                <a:solidFill>
                  <a:srgbClr val="D8201D"/>
                </a:solidFill>
                <a:latin typeface="Cambria"/>
                <a:cs typeface="Cambria"/>
              </a:rPr>
              <a:t>kesatuan</a:t>
            </a:r>
            <a:r>
              <a:rPr sz="2950" spc="200">
                <a:solidFill>
                  <a:srgbClr val="D8201D"/>
                </a:solidFill>
                <a:latin typeface="Cambria"/>
                <a:cs typeface="Cambria"/>
              </a:rPr>
              <a:t> </a:t>
            </a:r>
            <a:r>
              <a:rPr sz="2950" spc="330" err="1">
                <a:solidFill>
                  <a:srgbClr val="203C1F"/>
                </a:solidFill>
                <a:latin typeface="Cambria"/>
                <a:cs typeface="Cambria"/>
              </a:rPr>
              <a:t>dan </a:t>
            </a:r>
            <a:r>
              <a:rPr sz="2950" spc="-635">
                <a:solidFill>
                  <a:srgbClr val="203C1F"/>
                </a:solidFill>
                <a:latin typeface="Cambria"/>
                <a:cs typeface="Cambria"/>
              </a:rPr>
              <a:t> </a:t>
            </a:r>
            <a:r>
              <a:rPr sz="2950" spc="250" err="1">
                <a:solidFill>
                  <a:srgbClr val="D8201D"/>
                </a:solidFill>
                <a:latin typeface="Cambria"/>
                <a:cs typeface="Cambria"/>
              </a:rPr>
              <a:t>persatuan </a:t>
            </a:r>
            <a:r>
              <a:rPr sz="2950" spc="270" err="1">
                <a:solidFill>
                  <a:srgbClr val="203C1F"/>
                </a:solidFill>
                <a:latin typeface="Cambria"/>
                <a:cs typeface="Cambria"/>
              </a:rPr>
              <a:t>wilayah </a:t>
            </a:r>
            <a:r>
              <a:rPr sz="2950" spc="345" err="1">
                <a:solidFill>
                  <a:srgbClr val="203C1F"/>
                </a:solidFill>
                <a:latin typeface="Cambria"/>
                <a:cs typeface="Cambria"/>
              </a:rPr>
              <a:t>dalam </a:t>
            </a:r>
            <a:r>
              <a:rPr sz="2950" spc="350">
                <a:solidFill>
                  <a:srgbClr val="203C1F"/>
                </a:solidFill>
                <a:latin typeface="Cambria"/>
                <a:cs typeface="Cambria"/>
              </a:rPr>
              <a:t> </a:t>
            </a:r>
            <a:r>
              <a:rPr sz="2950" spc="260" err="1">
                <a:solidFill>
                  <a:srgbClr val="203C1F"/>
                </a:solidFill>
                <a:latin typeface="Cambria"/>
                <a:cs typeface="Cambria"/>
              </a:rPr>
              <a:t>perilaku </a:t>
            </a:r>
            <a:r>
              <a:rPr sz="2950" spc="270" err="1">
                <a:solidFill>
                  <a:srgbClr val="203C1F"/>
                </a:solidFill>
                <a:latin typeface="Cambria"/>
                <a:cs typeface="Cambria"/>
              </a:rPr>
              <a:t>bermasyarakat </a:t>
            </a:r>
            <a:r>
              <a:rPr sz="2950" spc="275">
                <a:solidFill>
                  <a:srgbClr val="203C1F"/>
                </a:solidFill>
                <a:latin typeface="Cambria"/>
                <a:cs typeface="Cambria"/>
              </a:rPr>
              <a:t> </a:t>
            </a:r>
            <a:r>
              <a:rPr sz="2950" spc="265" err="1">
                <a:solidFill>
                  <a:srgbClr val="203C1F"/>
                </a:solidFill>
                <a:latin typeface="Cambria"/>
                <a:cs typeface="Cambria"/>
              </a:rPr>
              <a:t>berbangsa </a:t>
            </a:r>
            <a:r>
              <a:rPr sz="2950" spc="330" err="1">
                <a:solidFill>
                  <a:srgbClr val="203C1F"/>
                </a:solidFill>
                <a:latin typeface="Cambria"/>
                <a:cs typeface="Cambria"/>
              </a:rPr>
              <a:t>dan </a:t>
            </a:r>
            <a:r>
              <a:rPr sz="2950" spc="270" err="1">
                <a:solidFill>
                  <a:srgbClr val="203C1F"/>
                </a:solidFill>
                <a:latin typeface="Cambria"/>
                <a:cs typeface="Cambria"/>
              </a:rPr>
              <a:t>bernegara </a:t>
            </a:r>
            <a:r>
              <a:rPr sz="2950" spc="275">
                <a:solidFill>
                  <a:srgbClr val="203C1F"/>
                </a:solidFill>
                <a:latin typeface="Cambria"/>
                <a:cs typeface="Cambria"/>
              </a:rPr>
              <a:t> </a:t>
            </a:r>
            <a:r>
              <a:rPr sz="2950" spc="285">
                <a:solidFill>
                  <a:srgbClr val="203C1F"/>
                </a:solidFill>
                <a:latin typeface="Cambria"/>
                <a:cs typeface="Cambria"/>
              </a:rPr>
              <a:t>(Prof.Muladi, </a:t>
            </a:r>
            <a:r>
              <a:rPr sz="2950" spc="370" err="1">
                <a:solidFill>
                  <a:srgbClr val="203C1F"/>
                </a:solidFill>
                <a:latin typeface="Cambria"/>
                <a:cs typeface="Cambria"/>
              </a:rPr>
              <a:t>Gubernur </a:t>
            </a:r>
            <a:r>
              <a:rPr sz="2950" spc="375">
                <a:solidFill>
                  <a:srgbClr val="203C1F"/>
                </a:solidFill>
                <a:latin typeface="Cambria"/>
                <a:cs typeface="Cambria"/>
              </a:rPr>
              <a:t> </a:t>
            </a:r>
            <a:r>
              <a:rPr sz="2950" spc="310" err="1">
                <a:solidFill>
                  <a:srgbClr val="203C1F"/>
                </a:solidFill>
                <a:latin typeface="Cambria"/>
                <a:cs typeface="Cambria"/>
              </a:rPr>
              <a:t>Lemhanas)</a:t>
            </a:r>
            <a:endParaRPr sz="295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055871" y="3421984"/>
            <a:ext cx="3790950" cy="2924175"/>
            <a:chOff x="14055871" y="3421984"/>
            <a:chExt cx="3790950" cy="2924175"/>
          </a:xfrm>
        </p:grpSpPr>
        <p:pic>
          <p:nvPicPr>
            <p:cNvPr id="7" name="object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4055871" y="3421984"/>
              <a:ext cx="3790949" cy="29241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713528" y="3527374"/>
              <a:ext cx="2350061" cy="2432928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0558946" y="4746538"/>
            <a:ext cx="1604645" cy="1151890"/>
          </a:xfrm>
          <a:custGeom>
            <a:rect l="l" t="t" r="r" b="b"/>
            <a:pathLst>
              <a:path w="1604645" h="1151889">
                <a:moveTo>
                  <a:pt x="1059231" y="302260"/>
                </a:moveTo>
                <a:lnTo>
                  <a:pt x="1008373" y="302260"/>
                </a:lnTo>
                <a:lnTo>
                  <a:pt x="1008648" y="294640"/>
                </a:lnTo>
                <a:lnTo>
                  <a:pt x="1008824" y="288290"/>
                </a:lnTo>
                <a:lnTo>
                  <a:pt x="1009586" y="251460"/>
                </a:lnTo>
                <a:lnTo>
                  <a:pt x="1009924" y="219710"/>
                </a:lnTo>
                <a:lnTo>
                  <a:pt x="1010050" y="140970"/>
                </a:lnTo>
                <a:lnTo>
                  <a:pt x="1010734" y="137160"/>
                </a:lnTo>
                <a:lnTo>
                  <a:pt x="1012074" y="133350"/>
                </a:lnTo>
                <a:lnTo>
                  <a:pt x="1010578" y="133350"/>
                </a:lnTo>
                <a:lnTo>
                  <a:pt x="1009226" y="132080"/>
                </a:lnTo>
                <a:lnTo>
                  <a:pt x="1004507" y="128270"/>
                </a:lnTo>
                <a:lnTo>
                  <a:pt x="1002937" y="123190"/>
                </a:lnTo>
                <a:lnTo>
                  <a:pt x="1003514" y="118110"/>
                </a:lnTo>
                <a:lnTo>
                  <a:pt x="1013084" y="99060"/>
                </a:lnTo>
                <a:lnTo>
                  <a:pt x="1037136" y="76200"/>
                </a:lnTo>
                <a:lnTo>
                  <a:pt x="1074193" y="49530"/>
                </a:lnTo>
                <a:lnTo>
                  <a:pt x="1122779" y="17780"/>
                </a:lnTo>
                <a:lnTo>
                  <a:pt x="1129992" y="12700"/>
                </a:lnTo>
                <a:lnTo>
                  <a:pt x="1136267" y="8890"/>
                </a:lnTo>
                <a:lnTo>
                  <a:pt x="1141172" y="6350"/>
                </a:lnTo>
                <a:lnTo>
                  <a:pt x="1144275" y="3810"/>
                </a:lnTo>
                <a:lnTo>
                  <a:pt x="1147872" y="1270"/>
                </a:lnTo>
                <a:lnTo>
                  <a:pt x="1152290" y="0"/>
                </a:lnTo>
                <a:lnTo>
                  <a:pt x="1162655" y="0"/>
                </a:lnTo>
                <a:lnTo>
                  <a:pt x="1168519" y="1270"/>
                </a:lnTo>
                <a:lnTo>
                  <a:pt x="1185406" y="15240"/>
                </a:lnTo>
                <a:lnTo>
                  <a:pt x="1210027" y="34290"/>
                </a:lnTo>
                <a:lnTo>
                  <a:pt x="1222349" y="43180"/>
                </a:lnTo>
                <a:lnTo>
                  <a:pt x="1235328" y="53340"/>
                </a:lnTo>
                <a:lnTo>
                  <a:pt x="1156894" y="53340"/>
                </a:lnTo>
                <a:lnTo>
                  <a:pt x="1115652" y="80010"/>
                </a:lnTo>
                <a:lnTo>
                  <a:pt x="1089518" y="96520"/>
                </a:lnTo>
                <a:lnTo>
                  <a:pt x="1083369" y="100330"/>
                </a:lnTo>
                <a:lnTo>
                  <a:pt x="1079963" y="101600"/>
                </a:lnTo>
                <a:lnTo>
                  <a:pt x="1074150" y="105410"/>
                </a:lnTo>
                <a:lnTo>
                  <a:pt x="1066013" y="109220"/>
                </a:lnTo>
                <a:lnTo>
                  <a:pt x="1048339" y="118110"/>
                </a:lnTo>
                <a:lnTo>
                  <a:pt x="1072322" y="123190"/>
                </a:lnTo>
                <a:lnTo>
                  <a:pt x="1097030" y="130810"/>
                </a:lnTo>
                <a:lnTo>
                  <a:pt x="1148492" y="130810"/>
                </a:lnTo>
                <a:lnTo>
                  <a:pt x="1128062" y="142240"/>
                </a:lnTo>
                <a:lnTo>
                  <a:pt x="1150731" y="152400"/>
                </a:lnTo>
                <a:lnTo>
                  <a:pt x="1162373" y="158750"/>
                </a:lnTo>
                <a:lnTo>
                  <a:pt x="1174281" y="165100"/>
                </a:lnTo>
                <a:lnTo>
                  <a:pt x="1286581" y="165100"/>
                </a:lnTo>
                <a:lnTo>
                  <a:pt x="1271621" y="171450"/>
                </a:lnTo>
                <a:lnTo>
                  <a:pt x="1252905" y="179070"/>
                </a:lnTo>
                <a:lnTo>
                  <a:pt x="1064321" y="179070"/>
                </a:lnTo>
                <a:lnTo>
                  <a:pt x="1063679" y="199390"/>
                </a:lnTo>
                <a:lnTo>
                  <a:pt x="1061972" y="240030"/>
                </a:lnTo>
                <a:lnTo>
                  <a:pt x="1060019" y="283210"/>
                </a:lnTo>
                <a:lnTo>
                  <a:pt x="1059231" y="302260"/>
                </a:lnTo>
                <a:close/>
              </a:path>
              <a:path w="1604645" h="1151889">
                <a:moveTo>
                  <a:pt x="1148492" y="130810"/>
                </a:moveTo>
                <a:lnTo>
                  <a:pt x="1097030" y="130810"/>
                </a:lnTo>
                <a:lnTo>
                  <a:pt x="1119282" y="113030"/>
                </a:lnTo>
                <a:lnTo>
                  <a:pt x="1142458" y="99060"/>
                </a:lnTo>
                <a:lnTo>
                  <a:pt x="1166172" y="87630"/>
                </a:lnTo>
                <a:lnTo>
                  <a:pt x="1190040" y="80010"/>
                </a:lnTo>
                <a:lnTo>
                  <a:pt x="1165179" y="59690"/>
                </a:lnTo>
                <a:lnTo>
                  <a:pt x="1156894" y="53340"/>
                </a:lnTo>
                <a:lnTo>
                  <a:pt x="1235328" y="53340"/>
                </a:lnTo>
                <a:lnTo>
                  <a:pt x="1261285" y="73660"/>
                </a:lnTo>
                <a:lnTo>
                  <a:pt x="1295626" y="101600"/>
                </a:lnTo>
                <a:lnTo>
                  <a:pt x="1215776" y="101600"/>
                </a:lnTo>
                <a:lnTo>
                  <a:pt x="1192085" y="110490"/>
                </a:lnTo>
                <a:lnTo>
                  <a:pt x="1169745" y="120650"/>
                </a:lnTo>
                <a:lnTo>
                  <a:pt x="1148492" y="130810"/>
                </a:lnTo>
                <a:close/>
              </a:path>
              <a:path w="1604645" h="1151889">
                <a:moveTo>
                  <a:pt x="1286581" y="165100"/>
                </a:moveTo>
                <a:lnTo>
                  <a:pt x="1174281" y="165100"/>
                </a:lnTo>
                <a:lnTo>
                  <a:pt x="1188025" y="160020"/>
                </a:lnTo>
                <a:lnTo>
                  <a:pt x="1215125" y="148590"/>
                </a:lnTo>
                <a:lnTo>
                  <a:pt x="1242086" y="138430"/>
                </a:lnTo>
                <a:lnTo>
                  <a:pt x="1255705" y="134620"/>
                </a:lnTo>
                <a:lnTo>
                  <a:pt x="1245958" y="125730"/>
                </a:lnTo>
                <a:lnTo>
                  <a:pt x="1236040" y="118110"/>
                </a:lnTo>
                <a:lnTo>
                  <a:pt x="1225973" y="109220"/>
                </a:lnTo>
                <a:lnTo>
                  <a:pt x="1215776" y="101600"/>
                </a:lnTo>
                <a:lnTo>
                  <a:pt x="1295626" y="101600"/>
                </a:lnTo>
                <a:lnTo>
                  <a:pt x="1339130" y="137160"/>
                </a:lnTo>
                <a:lnTo>
                  <a:pt x="1370090" y="163830"/>
                </a:lnTo>
                <a:lnTo>
                  <a:pt x="1289573" y="163830"/>
                </a:lnTo>
                <a:lnTo>
                  <a:pt x="1286581" y="165100"/>
                </a:lnTo>
                <a:close/>
              </a:path>
              <a:path w="1604645" h="1151889">
                <a:moveTo>
                  <a:pt x="1409237" y="198120"/>
                </a:moveTo>
                <a:lnTo>
                  <a:pt x="1229891" y="198120"/>
                </a:lnTo>
                <a:lnTo>
                  <a:pt x="1244544" y="194310"/>
                </a:lnTo>
                <a:lnTo>
                  <a:pt x="1258594" y="189230"/>
                </a:lnTo>
                <a:lnTo>
                  <a:pt x="1271683" y="185420"/>
                </a:lnTo>
                <a:lnTo>
                  <a:pt x="1291662" y="179070"/>
                </a:lnTo>
                <a:lnTo>
                  <a:pt x="1302665" y="175260"/>
                </a:lnTo>
                <a:lnTo>
                  <a:pt x="1289573" y="163830"/>
                </a:lnTo>
                <a:lnTo>
                  <a:pt x="1370090" y="163830"/>
                </a:lnTo>
                <a:lnTo>
                  <a:pt x="1377462" y="170180"/>
                </a:lnTo>
                <a:lnTo>
                  <a:pt x="1409237" y="198120"/>
                </a:lnTo>
                <a:close/>
              </a:path>
              <a:path w="1604645" h="1151889">
                <a:moveTo>
                  <a:pt x="1191765" y="1022350"/>
                </a:moveTo>
                <a:lnTo>
                  <a:pt x="1121077" y="1022350"/>
                </a:lnTo>
                <a:lnTo>
                  <a:pt x="1150365" y="981710"/>
                </a:lnTo>
                <a:lnTo>
                  <a:pt x="1180441" y="942340"/>
                </a:lnTo>
                <a:lnTo>
                  <a:pt x="1211158" y="902970"/>
                </a:lnTo>
                <a:lnTo>
                  <a:pt x="1242367" y="864870"/>
                </a:lnTo>
                <a:lnTo>
                  <a:pt x="1305667" y="788670"/>
                </a:lnTo>
                <a:lnTo>
                  <a:pt x="1337462" y="751840"/>
                </a:lnTo>
                <a:lnTo>
                  <a:pt x="1400464" y="676910"/>
                </a:lnTo>
                <a:lnTo>
                  <a:pt x="1463424" y="603250"/>
                </a:lnTo>
                <a:lnTo>
                  <a:pt x="1494630" y="565150"/>
                </a:lnTo>
                <a:lnTo>
                  <a:pt x="1525358" y="527050"/>
                </a:lnTo>
                <a:lnTo>
                  <a:pt x="1490544" y="485140"/>
                </a:lnTo>
                <a:lnTo>
                  <a:pt x="1453094" y="447040"/>
                </a:lnTo>
                <a:lnTo>
                  <a:pt x="1414152" y="410210"/>
                </a:lnTo>
                <a:lnTo>
                  <a:pt x="1374859" y="375920"/>
                </a:lnTo>
                <a:lnTo>
                  <a:pt x="1336358" y="345440"/>
                </a:lnTo>
                <a:lnTo>
                  <a:pt x="1255042" y="283210"/>
                </a:lnTo>
                <a:lnTo>
                  <a:pt x="1209996" y="251460"/>
                </a:lnTo>
                <a:lnTo>
                  <a:pt x="1163092" y="222250"/>
                </a:lnTo>
                <a:lnTo>
                  <a:pt x="1114483" y="196850"/>
                </a:lnTo>
                <a:lnTo>
                  <a:pt x="1064321" y="179070"/>
                </a:lnTo>
                <a:lnTo>
                  <a:pt x="1252905" y="179070"/>
                </a:lnTo>
                <a:lnTo>
                  <a:pt x="1215455" y="189230"/>
                </a:lnTo>
                <a:lnTo>
                  <a:pt x="1220148" y="191770"/>
                </a:lnTo>
                <a:lnTo>
                  <a:pt x="1224941" y="194310"/>
                </a:lnTo>
                <a:lnTo>
                  <a:pt x="1229891" y="198120"/>
                </a:lnTo>
                <a:lnTo>
                  <a:pt x="1409237" y="198120"/>
                </a:lnTo>
                <a:lnTo>
                  <a:pt x="1413570" y="201930"/>
                </a:lnTo>
                <a:lnTo>
                  <a:pt x="1332914" y="201930"/>
                </a:lnTo>
                <a:lnTo>
                  <a:pt x="1317981" y="209550"/>
                </a:lnTo>
                <a:lnTo>
                  <a:pt x="1301900" y="214630"/>
                </a:lnTo>
                <a:lnTo>
                  <a:pt x="1285014" y="219710"/>
                </a:lnTo>
                <a:lnTo>
                  <a:pt x="1267665" y="223520"/>
                </a:lnTo>
                <a:lnTo>
                  <a:pt x="1272847" y="227330"/>
                </a:lnTo>
                <a:lnTo>
                  <a:pt x="1283706" y="234950"/>
                </a:lnTo>
                <a:lnTo>
                  <a:pt x="1289433" y="240030"/>
                </a:lnTo>
                <a:lnTo>
                  <a:pt x="1452710" y="240030"/>
                </a:lnTo>
                <a:lnTo>
                  <a:pt x="1462401" y="250190"/>
                </a:lnTo>
                <a:lnTo>
                  <a:pt x="1385228" y="250190"/>
                </a:lnTo>
                <a:lnTo>
                  <a:pt x="1371610" y="256540"/>
                </a:lnTo>
                <a:lnTo>
                  <a:pt x="1357073" y="261620"/>
                </a:lnTo>
                <a:lnTo>
                  <a:pt x="1342023" y="265430"/>
                </a:lnTo>
                <a:lnTo>
                  <a:pt x="1326869" y="267970"/>
                </a:lnTo>
                <a:lnTo>
                  <a:pt x="1329218" y="269240"/>
                </a:lnTo>
                <a:lnTo>
                  <a:pt x="1480571" y="269240"/>
                </a:lnTo>
                <a:lnTo>
                  <a:pt x="1486628" y="275590"/>
                </a:lnTo>
                <a:lnTo>
                  <a:pt x="1498050" y="288290"/>
                </a:lnTo>
                <a:lnTo>
                  <a:pt x="1423669" y="288290"/>
                </a:lnTo>
                <a:lnTo>
                  <a:pt x="1422730" y="289560"/>
                </a:lnTo>
                <a:lnTo>
                  <a:pt x="1421584" y="290830"/>
                </a:lnTo>
                <a:lnTo>
                  <a:pt x="1420269" y="290830"/>
                </a:lnTo>
                <a:lnTo>
                  <a:pt x="1412014" y="294640"/>
                </a:lnTo>
                <a:lnTo>
                  <a:pt x="1394362" y="299720"/>
                </a:lnTo>
                <a:lnTo>
                  <a:pt x="1385677" y="299720"/>
                </a:lnTo>
                <a:lnTo>
                  <a:pt x="1380060" y="300990"/>
                </a:lnTo>
                <a:lnTo>
                  <a:pt x="1370664" y="300990"/>
                </a:lnTo>
                <a:lnTo>
                  <a:pt x="1377740" y="307340"/>
                </a:lnTo>
                <a:lnTo>
                  <a:pt x="1399854" y="307340"/>
                </a:lnTo>
                <a:lnTo>
                  <a:pt x="1415023" y="309880"/>
                </a:lnTo>
                <a:lnTo>
                  <a:pt x="1420191" y="311150"/>
                </a:lnTo>
                <a:lnTo>
                  <a:pt x="1423826" y="316230"/>
                </a:lnTo>
                <a:lnTo>
                  <a:pt x="1423814" y="326390"/>
                </a:lnTo>
                <a:lnTo>
                  <a:pt x="1420422" y="331470"/>
                </a:lnTo>
                <a:lnTo>
                  <a:pt x="1413721" y="332740"/>
                </a:lnTo>
                <a:lnTo>
                  <a:pt x="1412019" y="334010"/>
                </a:lnTo>
                <a:lnTo>
                  <a:pt x="1410255" y="334010"/>
                </a:lnTo>
                <a:lnTo>
                  <a:pt x="1419433" y="341630"/>
                </a:lnTo>
                <a:lnTo>
                  <a:pt x="1543293" y="341630"/>
                </a:lnTo>
                <a:lnTo>
                  <a:pt x="1552505" y="353060"/>
                </a:lnTo>
                <a:lnTo>
                  <a:pt x="1554112" y="355600"/>
                </a:lnTo>
                <a:lnTo>
                  <a:pt x="1484464" y="355600"/>
                </a:lnTo>
                <a:lnTo>
                  <a:pt x="1484555" y="356870"/>
                </a:lnTo>
                <a:lnTo>
                  <a:pt x="1484592" y="358140"/>
                </a:lnTo>
                <a:lnTo>
                  <a:pt x="1483282" y="364490"/>
                </a:lnTo>
                <a:lnTo>
                  <a:pt x="1479613" y="370840"/>
                </a:lnTo>
                <a:lnTo>
                  <a:pt x="1473974" y="374650"/>
                </a:lnTo>
                <a:lnTo>
                  <a:pt x="1466756" y="375920"/>
                </a:lnTo>
                <a:lnTo>
                  <a:pt x="1464423" y="375920"/>
                </a:lnTo>
                <a:lnTo>
                  <a:pt x="1462078" y="377190"/>
                </a:lnTo>
                <a:lnTo>
                  <a:pt x="1459733" y="377190"/>
                </a:lnTo>
                <a:lnTo>
                  <a:pt x="1484301" y="400050"/>
                </a:lnTo>
                <a:lnTo>
                  <a:pt x="1507203" y="421640"/>
                </a:lnTo>
                <a:lnTo>
                  <a:pt x="1528521" y="444500"/>
                </a:lnTo>
                <a:lnTo>
                  <a:pt x="1548337" y="467360"/>
                </a:lnTo>
                <a:lnTo>
                  <a:pt x="1602725" y="467360"/>
                </a:lnTo>
                <a:lnTo>
                  <a:pt x="1604085" y="477520"/>
                </a:lnTo>
                <a:lnTo>
                  <a:pt x="1601032" y="511810"/>
                </a:lnTo>
                <a:lnTo>
                  <a:pt x="1589296" y="542290"/>
                </a:lnTo>
                <a:lnTo>
                  <a:pt x="1567500" y="563880"/>
                </a:lnTo>
                <a:lnTo>
                  <a:pt x="1537156" y="601980"/>
                </a:lnTo>
                <a:lnTo>
                  <a:pt x="1506327" y="638810"/>
                </a:lnTo>
                <a:lnTo>
                  <a:pt x="1381731" y="786130"/>
                </a:lnTo>
                <a:lnTo>
                  <a:pt x="1350197" y="822960"/>
                </a:lnTo>
                <a:lnTo>
                  <a:pt x="1287483" y="899160"/>
                </a:lnTo>
                <a:lnTo>
                  <a:pt x="1256589" y="937260"/>
                </a:lnTo>
                <a:lnTo>
                  <a:pt x="1226193" y="976630"/>
                </a:lnTo>
                <a:lnTo>
                  <a:pt x="1196438" y="1016000"/>
                </a:lnTo>
                <a:lnTo>
                  <a:pt x="1191765" y="1022350"/>
                </a:lnTo>
                <a:close/>
              </a:path>
              <a:path w="1604645" h="1151889">
                <a:moveTo>
                  <a:pt x="1452710" y="240030"/>
                </a:moveTo>
                <a:lnTo>
                  <a:pt x="1289433" y="240030"/>
                </a:lnTo>
                <a:lnTo>
                  <a:pt x="1302552" y="236220"/>
                </a:lnTo>
                <a:lnTo>
                  <a:pt x="1315419" y="233680"/>
                </a:lnTo>
                <a:lnTo>
                  <a:pt x="1340234" y="226060"/>
                </a:lnTo>
                <a:lnTo>
                  <a:pt x="1343535" y="226060"/>
                </a:lnTo>
                <a:lnTo>
                  <a:pt x="1353306" y="222250"/>
                </a:lnTo>
                <a:lnTo>
                  <a:pt x="1354929" y="222250"/>
                </a:lnTo>
                <a:lnTo>
                  <a:pt x="1332914" y="201930"/>
                </a:lnTo>
                <a:lnTo>
                  <a:pt x="1413570" y="201930"/>
                </a:lnTo>
                <a:lnTo>
                  <a:pt x="1415014" y="203200"/>
                </a:lnTo>
                <a:lnTo>
                  <a:pt x="1451499" y="238760"/>
                </a:lnTo>
                <a:lnTo>
                  <a:pt x="1452710" y="240030"/>
                </a:lnTo>
                <a:close/>
              </a:path>
              <a:path w="1604645" h="1151889">
                <a:moveTo>
                  <a:pt x="1480571" y="269240"/>
                </a:moveTo>
                <a:lnTo>
                  <a:pt x="1331793" y="269240"/>
                </a:lnTo>
                <a:lnTo>
                  <a:pt x="1344304" y="266700"/>
                </a:lnTo>
                <a:lnTo>
                  <a:pt x="1379133" y="262890"/>
                </a:lnTo>
                <a:lnTo>
                  <a:pt x="1390251" y="260350"/>
                </a:lnTo>
                <a:lnTo>
                  <a:pt x="1395910" y="260350"/>
                </a:lnTo>
                <a:lnTo>
                  <a:pt x="1392365" y="256540"/>
                </a:lnTo>
                <a:lnTo>
                  <a:pt x="1385228" y="250190"/>
                </a:lnTo>
                <a:lnTo>
                  <a:pt x="1462401" y="250190"/>
                </a:lnTo>
                <a:lnTo>
                  <a:pt x="1480571" y="269240"/>
                </a:lnTo>
                <a:close/>
              </a:path>
              <a:path w="1604645" h="1151889">
                <a:moveTo>
                  <a:pt x="23457" y="445770"/>
                </a:moveTo>
                <a:lnTo>
                  <a:pt x="12223" y="445770"/>
                </a:lnTo>
                <a:lnTo>
                  <a:pt x="5551" y="440690"/>
                </a:lnTo>
                <a:lnTo>
                  <a:pt x="0" y="427990"/>
                </a:lnTo>
                <a:lnTo>
                  <a:pt x="1430" y="420370"/>
                </a:lnTo>
                <a:lnTo>
                  <a:pt x="33319" y="393700"/>
                </a:lnTo>
                <a:lnTo>
                  <a:pt x="94024" y="358140"/>
                </a:lnTo>
                <a:lnTo>
                  <a:pt x="167785" y="322580"/>
                </a:lnTo>
                <a:lnTo>
                  <a:pt x="188221" y="312420"/>
                </a:lnTo>
                <a:lnTo>
                  <a:pt x="207646" y="299720"/>
                </a:lnTo>
                <a:lnTo>
                  <a:pt x="218842" y="293370"/>
                </a:lnTo>
                <a:lnTo>
                  <a:pt x="231838" y="289560"/>
                </a:lnTo>
                <a:lnTo>
                  <a:pt x="246878" y="287020"/>
                </a:lnTo>
                <a:lnTo>
                  <a:pt x="283513" y="287020"/>
                </a:lnTo>
                <a:lnTo>
                  <a:pt x="293099" y="288290"/>
                </a:lnTo>
                <a:lnTo>
                  <a:pt x="309931" y="289560"/>
                </a:lnTo>
                <a:lnTo>
                  <a:pt x="317047" y="289560"/>
                </a:lnTo>
                <a:lnTo>
                  <a:pt x="323888" y="290830"/>
                </a:lnTo>
                <a:lnTo>
                  <a:pt x="371650" y="290830"/>
                </a:lnTo>
                <a:lnTo>
                  <a:pt x="592461" y="297180"/>
                </a:lnTo>
                <a:lnTo>
                  <a:pt x="640399" y="297180"/>
                </a:lnTo>
                <a:lnTo>
                  <a:pt x="740761" y="299720"/>
                </a:lnTo>
                <a:lnTo>
                  <a:pt x="792780" y="299720"/>
                </a:lnTo>
                <a:lnTo>
                  <a:pt x="845753" y="300990"/>
                </a:lnTo>
                <a:lnTo>
                  <a:pt x="953753" y="300990"/>
                </a:lnTo>
                <a:lnTo>
                  <a:pt x="1008373" y="302260"/>
                </a:lnTo>
                <a:lnTo>
                  <a:pt x="1059231" y="302260"/>
                </a:lnTo>
                <a:lnTo>
                  <a:pt x="1058799" y="314960"/>
                </a:lnTo>
                <a:lnTo>
                  <a:pt x="1058560" y="326390"/>
                </a:lnTo>
                <a:lnTo>
                  <a:pt x="1058418" y="339090"/>
                </a:lnTo>
                <a:lnTo>
                  <a:pt x="267983" y="339090"/>
                </a:lnTo>
                <a:lnTo>
                  <a:pt x="223862" y="347980"/>
                </a:lnTo>
                <a:lnTo>
                  <a:pt x="197273" y="363220"/>
                </a:lnTo>
                <a:lnTo>
                  <a:pt x="171098" y="377190"/>
                </a:lnTo>
                <a:lnTo>
                  <a:pt x="145394" y="389890"/>
                </a:lnTo>
                <a:lnTo>
                  <a:pt x="120216" y="402590"/>
                </a:lnTo>
                <a:lnTo>
                  <a:pt x="131942" y="403860"/>
                </a:lnTo>
                <a:lnTo>
                  <a:pt x="144151" y="403860"/>
                </a:lnTo>
                <a:lnTo>
                  <a:pt x="170292" y="406400"/>
                </a:lnTo>
                <a:lnTo>
                  <a:pt x="253818" y="406400"/>
                </a:lnTo>
                <a:lnTo>
                  <a:pt x="242663" y="411480"/>
                </a:lnTo>
                <a:lnTo>
                  <a:pt x="242424" y="411480"/>
                </a:lnTo>
                <a:lnTo>
                  <a:pt x="286276" y="415290"/>
                </a:lnTo>
                <a:lnTo>
                  <a:pt x="389908" y="415290"/>
                </a:lnTo>
                <a:lnTo>
                  <a:pt x="371789" y="422910"/>
                </a:lnTo>
                <a:lnTo>
                  <a:pt x="431517" y="427990"/>
                </a:lnTo>
                <a:lnTo>
                  <a:pt x="512426" y="427990"/>
                </a:lnTo>
                <a:lnTo>
                  <a:pt x="505445" y="431800"/>
                </a:lnTo>
                <a:lnTo>
                  <a:pt x="511639" y="433070"/>
                </a:lnTo>
                <a:lnTo>
                  <a:pt x="528453" y="433070"/>
                </a:lnTo>
                <a:lnTo>
                  <a:pt x="551882" y="434340"/>
                </a:lnTo>
                <a:lnTo>
                  <a:pt x="640663" y="434340"/>
                </a:lnTo>
                <a:lnTo>
                  <a:pt x="638810" y="435610"/>
                </a:lnTo>
                <a:lnTo>
                  <a:pt x="46527" y="435610"/>
                </a:lnTo>
                <a:lnTo>
                  <a:pt x="39488" y="439420"/>
                </a:lnTo>
                <a:lnTo>
                  <a:pt x="25443" y="444500"/>
                </a:lnTo>
                <a:lnTo>
                  <a:pt x="23457" y="445770"/>
                </a:lnTo>
                <a:close/>
              </a:path>
              <a:path w="1604645" h="1151889">
                <a:moveTo>
                  <a:pt x="1543293" y="341630"/>
                </a:moveTo>
                <a:lnTo>
                  <a:pt x="1419433" y="341630"/>
                </a:lnTo>
                <a:lnTo>
                  <a:pt x="1421184" y="340360"/>
                </a:lnTo>
                <a:lnTo>
                  <a:pt x="1423092" y="340360"/>
                </a:lnTo>
                <a:lnTo>
                  <a:pt x="1435889" y="339090"/>
                </a:lnTo>
                <a:lnTo>
                  <a:pt x="1442838" y="337820"/>
                </a:lnTo>
                <a:lnTo>
                  <a:pt x="1470263" y="337820"/>
                </a:lnTo>
                <a:lnTo>
                  <a:pt x="1458896" y="325120"/>
                </a:lnTo>
                <a:lnTo>
                  <a:pt x="1447300" y="312420"/>
                </a:lnTo>
                <a:lnTo>
                  <a:pt x="1435537" y="299720"/>
                </a:lnTo>
                <a:lnTo>
                  <a:pt x="1423669" y="288290"/>
                </a:lnTo>
                <a:lnTo>
                  <a:pt x="1498050" y="288290"/>
                </a:lnTo>
                <a:lnTo>
                  <a:pt x="1519752" y="312420"/>
                </a:lnTo>
                <a:lnTo>
                  <a:pt x="1543293" y="341630"/>
                </a:lnTo>
                <a:close/>
              </a:path>
              <a:path w="1604645" h="1151889">
                <a:moveTo>
                  <a:pt x="1462721" y="337820"/>
                </a:moveTo>
                <a:lnTo>
                  <a:pt x="1449868" y="337820"/>
                </a:lnTo>
                <a:lnTo>
                  <a:pt x="1456960" y="336550"/>
                </a:lnTo>
                <a:lnTo>
                  <a:pt x="1459836" y="336550"/>
                </a:lnTo>
                <a:lnTo>
                  <a:pt x="1462721" y="337820"/>
                </a:lnTo>
                <a:close/>
              </a:path>
              <a:path w="1604645" h="1151889">
                <a:moveTo>
                  <a:pt x="253818" y="406400"/>
                </a:moveTo>
                <a:lnTo>
                  <a:pt x="170292" y="406400"/>
                </a:lnTo>
                <a:lnTo>
                  <a:pt x="201871" y="384810"/>
                </a:lnTo>
                <a:lnTo>
                  <a:pt x="238703" y="367030"/>
                </a:lnTo>
                <a:lnTo>
                  <a:pt x="279506" y="353060"/>
                </a:lnTo>
                <a:lnTo>
                  <a:pt x="322996" y="342900"/>
                </a:lnTo>
                <a:lnTo>
                  <a:pt x="317086" y="342900"/>
                </a:lnTo>
                <a:lnTo>
                  <a:pt x="295537" y="340360"/>
                </a:lnTo>
                <a:lnTo>
                  <a:pt x="286309" y="340360"/>
                </a:lnTo>
                <a:lnTo>
                  <a:pt x="277096" y="339090"/>
                </a:lnTo>
                <a:lnTo>
                  <a:pt x="1058418" y="339090"/>
                </a:lnTo>
                <a:lnTo>
                  <a:pt x="1058379" y="344170"/>
                </a:lnTo>
                <a:lnTo>
                  <a:pt x="364977" y="344170"/>
                </a:lnTo>
                <a:lnTo>
                  <a:pt x="367273" y="347980"/>
                </a:lnTo>
                <a:lnTo>
                  <a:pt x="368736" y="350520"/>
                </a:lnTo>
                <a:lnTo>
                  <a:pt x="369004" y="354330"/>
                </a:lnTo>
                <a:lnTo>
                  <a:pt x="368181" y="361950"/>
                </a:lnTo>
                <a:lnTo>
                  <a:pt x="364998" y="368300"/>
                </a:lnTo>
                <a:lnTo>
                  <a:pt x="359883" y="372110"/>
                </a:lnTo>
                <a:lnTo>
                  <a:pt x="353265" y="374650"/>
                </a:lnTo>
                <a:lnTo>
                  <a:pt x="325706" y="379730"/>
                </a:lnTo>
                <a:lnTo>
                  <a:pt x="298103" y="387350"/>
                </a:lnTo>
                <a:lnTo>
                  <a:pt x="270551" y="398780"/>
                </a:lnTo>
                <a:lnTo>
                  <a:pt x="253818" y="406400"/>
                </a:lnTo>
                <a:close/>
              </a:path>
              <a:path w="1604645" h="1151889">
                <a:moveTo>
                  <a:pt x="593495" y="384810"/>
                </a:moveTo>
                <a:lnTo>
                  <a:pt x="508540" y="384810"/>
                </a:lnTo>
                <a:lnTo>
                  <a:pt x="509701" y="383467"/>
                </a:lnTo>
                <a:lnTo>
                  <a:pt x="530829" y="372110"/>
                </a:lnTo>
                <a:lnTo>
                  <a:pt x="547741" y="364490"/>
                </a:lnTo>
                <a:lnTo>
                  <a:pt x="565106" y="356870"/>
                </a:lnTo>
                <a:lnTo>
                  <a:pt x="582943" y="349250"/>
                </a:lnTo>
                <a:lnTo>
                  <a:pt x="527770" y="349250"/>
                </a:lnTo>
                <a:lnTo>
                  <a:pt x="501563" y="347980"/>
                </a:lnTo>
                <a:lnTo>
                  <a:pt x="405002" y="345440"/>
                </a:lnTo>
                <a:lnTo>
                  <a:pt x="385012" y="345440"/>
                </a:lnTo>
                <a:lnTo>
                  <a:pt x="364977" y="344170"/>
                </a:lnTo>
                <a:lnTo>
                  <a:pt x="1058379" y="344170"/>
                </a:lnTo>
                <a:lnTo>
                  <a:pt x="1058316" y="351790"/>
                </a:lnTo>
                <a:lnTo>
                  <a:pt x="691282" y="351790"/>
                </a:lnTo>
                <a:lnTo>
                  <a:pt x="691196" y="353060"/>
                </a:lnTo>
                <a:lnTo>
                  <a:pt x="689280" y="360680"/>
                </a:lnTo>
                <a:lnTo>
                  <a:pt x="683992" y="364490"/>
                </a:lnTo>
                <a:lnTo>
                  <a:pt x="676257" y="364490"/>
                </a:lnTo>
                <a:lnTo>
                  <a:pt x="634289" y="369570"/>
                </a:lnTo>
                <a:lnTo>
                  <a:pt x="593495" y="384810"/>
                </a:lnTo>
                <a:close/>
              </a:path>
              <a:path w="1604645" h="1151889">
                <a:moveTo>
                  <a:pt x="640663" y="434340"/>
                </a:moveTo>
                <a:lnTo>
                  <a:pt x="551882" y="434340"/>
                </a:lnTo>
                <a:lnTo>
                  <a:pt x="570641" y="422910"/>
                </a:lnTo>
                <a:lnTo>
                  <a:pt x="590011" y="412750"/>
                </a:lnTo>
                <a:lnTo>
                  <a:pt x="609681" y="403860"/>
                </a:lnTo>
                <a:lnTo>
                  <a:pt x="635577" y="391160"/>
                </a:lnTo>
                <a:lnTo>
                  <a:pt x="647722" y="386080"/>
                </a:lnTo>
                <a:lnTo>
                  <a:pt x="666143" y="377190"/>
                </a:lnTo>
                <a:lnTo>
                  <a:pt x="685071" y="369570"/>
                </a:lnTo>
                <a:lnTo>
                  <a:pt x="704574" y="360680"/>
                </a:lnTo>
                <a:lnTo>
                  <a:pt x="724717" y="351790"/>
                </a:lnTo>
                <a:lnTo>
                  <a:pt x="1058316" y="351790"/>
                </a:lnTo>
                <a:lnTo>
                  <a:pt x="1058290" y="354330"/>
                </a:lnTo>
                <a:lnTo>
                  <a:pt x="910220" y="354330"/>
                </a:lnTo>
                <a:lnTo>
                  <a:pt x="872942" y="365760"/>
                </a:lnTo>
                <a:lnTo>
                  <a:pt x="839811" y="381000"/>
                </a:lnTo>
                <a:lnTo>
                  <a:pt x="752221" y="381000"/>
                </a:lnTo>
                <a:lnTo>
                  <a:pt x="664767" y="421640"/>
                </a:lnTo>
                <a:lnTo>
                  <a:pt x="642517" y="433070"/>
                </a:lnTo>
                <a:lnTo>
                  <a:pt x="640663" y="434340"/>
                </a:lnTo>
                <a:close/>
              </a:path>
              <a:path w="1604645" h="1151889">
                <a:moveTo>
                  <a:pt x="1054049" y="440690"/>
                </a:moveTo>
                <a:lnTo>
                  <a:pt x="748422" y="440690"/>
                </a:lnTo>
                <a:lnTo>
                  <a:pt x="759455" y="435610"/>
                </a:lnTo>
                <a:lnTo>
                  <a:pt x="770724" y="429260"/>
                </a:lnTo>
                <a:lnTo>
                  <a:pt x="814643" y="408940"/>
                </a:lnTo>
                <a:lnTo>
                  <a:pt x="834594" y="397510"/>
                </a:lnTo>
                <a:lnTo>
                  <a:pt x="854099" y="387350"/>
                </a:lnTo>
                <a:lnTo>
                  <a:pt x="873862" y="375920"/>
                </a:lnTo>
                <a:lnTo>
                  <a:pt x="893892" y="365760"/>
                </a:lnTo>
                <a:lnTo>
                  <a:pt x="914201" y="354330"/>
                </a:lnTo>
                <a:lnTo>
                  <a:pt x="1058290" y="354330"/>
                </a:lnTo>
                <a:lnTo>
                  <a:pt x="1058070" y="375920"/>
                </a:lnTo>
                <a:lnTo>
                  <a:pt x="1057715" y="388620"/>
                </a:lnTo>
                <a:lnTo>
                  <a:pt x="1004676" y="388620"/>
                </a:lnTo>
                <a:lnTo>
                  <a:pt x="995243" y="396240"/>
                </a:lnTo>
                <a:lnTo>
                  <a:pt x="977894" y="408940"/>
                </a:lnTo>
                <a:lnTo>
                  <a:pt x="967492" y="415290"/>
                </a:lnTo>
                <a:lnTo>
                  <a:pt x="957210" y="422910"/>
                </a:lnTo>
                <a:lnTo>
                  <a:pt x="947195" y="430530"/>
                </a:lnTo>
                <a:lnTo>
                  <a:pt x="942093" y="435610"/>
                </a:lnTo>
                <a:lnTo>
                  <a:pt x="956205" y="435610"/>
                </a:lnTo>
                <a:lnTo>
                  <a:pt x="963488" y="436880"/>
                </a:lnTo>
                <a:lnTo>
                  <a:pt x="1054520" y="436880"/>
                </a:lnTo>
                <a:lnTo>
                  <a:pt x="1054049" y="440690"/>
                </a:lnTo>
                <a:close/>
              </a:path>
              <a:path w="1604645" h="1151889">
                <a:moveTo>
                  <a:pt x="1602725" y="467360"/>
                </a:moveTo>
                <a:lnTo>
                  <a:pt x="1548337" y="467360"/>
                </a:lnTo>
                <a:lnTo>
                  <a:pt x="1546014" y="458470"/>
                </a:lnTo>
                <a:lnTo>
                  <a:pt x="1542779" y="448310"/>
                </a:lnTo>
                <a:lnTo>
                  <a:pt x="1522609" y="410210"/>
                </a:lnTo>
                <a:lnTo>
                  <a:pt x="1497926" y="373380"/>
                </a:lnTo>
                <a:lnTo>
                  <a:pt x="1484464" y="355600"/>
                </a:lnTo>
                <a:lnTo>
                  <a:pt x="1554112" y="355600"/>
                </a:lnTo>
                <a:lnTo>
                  <a:pt x="1580621" y="397510"/>
                </a:lnTo>
                <a:lnTo>
                  <a:pt x="1599834" y="445770"/>
                </a:lnTo>
                <a:lnTo>
                  <a:pt x="1602725" y="467360"/>
                </a:lnTo>
                <a:close/>
              </a:path>
              <a:path w="1604645" h="1151889">
                <a:moveTo>
                  <a:pt x="389908" y="415290"/>
                </a:moveTo>
                <a:lnTo>
                  <a:pt x="286276" y="415290"/>
                </a:lnTo>
                <a:lnTo>
                  <a:pt x="299826" y="410210"/>
                </a:lnTo>
                <a:lnTo>
                  <a:pt x="313475" y="403860"/>
                </a:lnTo>
                <a:lnTo>
                  <a:pt x="353809" y="388620"/>
                </a:lnTo>
                <a:lnTo>
                  <a:pt x="360271" y="384810"/>
                </a:lnTo>
                <a:lnTo>
                  <a:pt x="395281" y="373380"/>
                </a:lnTo>
                <a:lnTo>
                  <a:pt x="428769" y="364490"/>
                </a:lnTo>
                <a:lnTo>
                  <a:pt x="461682" y="359410"/>
                </a:lnTo>
                <a:lnTo>
                  <a:pt x="494965" y="356870"/>
                </a:lnTo>
                <a:lnTo>
                  <a:pt x="507683" y="356870"/>
                </a:lnTo>
                <a:lnTo>
                  <a:pt x="513605" y="363220"/>
                </a:lnTo>
                <a:lnTo>
                  <a:pt x="514029" y="378460"/>
                </a:lnTo>
                <a:lnTo>
                  <a:pt x="509701" y="383467"/>
                </a:lnTo>
                <a:lnTo>
                  <a:pt x="507170" y="384810"/>
                </a:lnTo>
                <a:lnTo>
                  <a:pt x="501064" y="384810"/>
                </a:lnTo>
                <a:lnTo>
                  <a:pt x="467120" y="389890"/>
                </a:lnTo>
                <a:lnTo>
                  <a:pt x="433930" y="398780"/>
                </a:lnTo>
                <a:lnTo>
                  <a:pt x="401988" y="410210"/>
                </a:lnTo>
                <a:lnTo>
                  <a:pt x="389908" y="415290"/>
                </a:lnTo>
                <a:close/>
              </a:path>
              <a:path w="1604645" h="1151889">
                <a:moveTo>
                  <a:pt x="138675" y="967740"/>
                </a:moveTo>
                <a:lnTo>
                  <a:pt x="115170" y="967740"/>
                </a:lnTo>
                <a:lnTo>
                  <a:pt x="47615" y="963930"/>
                </a:lnTo>
                <a:lnTo>
                  <a:pt x="38697" y="963930"/>
                </a:lnTo>
                <a:lnTo>
                  <a:pt x="31765" y="957580"/>
                </a:lnTo>
                <a:lnTo>
                  <a:pt x="29395" y="942340"/>
                </a:lnTo>
                <a:lnTo>
                  <a:pt x="31419" y="937260"/>
                </a:lnTo>
                <a:lnTo>
                  <a:pt x="35577" y="933450"/>
                </a:lnTo>
                <a:lnTo>
                  <a:pt x="34995" y="891540"/>
                </a:lnTo>
                <a:lnTo>
                  <a:pt x="34015" y="850900"/>
                </a:lnTo>
                <a:lnTo>
                  <a:pt x="32695" y="807720"/>
                </a:lnTo>
                <a:lnTo>
                  <a:pt x="30293" y="735330"/>
                </a:lnTo>
                <a:lnTo>
                  <a:pt x="29221" y="701040"/>
                </a:lnTo>
                <a:lnTo>
                  <a:pt x="28295" y="666750"/>
                </a:lnTo>
                <a:lnTo>
                  <a:pt x="27570" y="629920"/>
                </a:lnTo>
                <a:lnTo>
                  <a:pt x="27129" y="621030"/>
                </a:lnTo>
                <a:lnTo>
                  <a:pt x="25037" y="549910"/>
                </a:lnTo>
                <a:lnTo>
                  <a:pt x="26748" y="497840"/>
                </a:lnTo>
                <a:lnTo>
                  <a:pt x="32365" y="462280"/>
                </a:lnTo>
                <a:lnTo>
                  <a:pt x="41994" y="441960"/>
                </a:lnTo>
                <a:lnTo>
                  <a:pt x="44091" y="440690"/>
                </a:lnTo>
                <a:lnTo>
                  <a:pt x="46263" y="438150"/>
                </a:lnTo>
                <a:lnTo>
                  <a:pt x="648514" y="438150"/>
                </a:lnTo>
                <a:lnTo>
                  <a:pt x="660686" y="433070"/>
                </a:lnTo>
                <a:lnTo>
                  <a:pt x="666899" y="429260"/>
                </a:lnTo>
                <a:lnTo>
                  <a:pt x="673032" y="426720"/>
                </a:lnTo>
                <a:lnTo>
                  <a:pt x="678989" y="422910"/>
                </a:lnTo>
                <a:lnTo>
                  <a:pt x="689904" y="417830"/>
                </a:lnTo>
                <a:lnTo>
                  <a:pt x="737254" y="389890"/>
                </a:lnTo>
                <a:lnTo>
                  <a:pt x="744729" y="384810"/>
                </a:lnTo>
                <a:lnTo>
                  <a:pt x="752221" y="381000"/>
                </a:lnTo>
                <a:lnTo>
                  <a:pt x="839811" y="381000"/>
                </a:lnTo>
                <a:lnTo>
                  <a:pt x="837050" y="382270"/>
                </a:lnTo>
                <a:lnTo>
                  <a:pt x="802271" y="401320"/>
                </a:lnTo>
                <a:lnTo>
                  <a:pt x="768331" y="421640"/>
                </a:lnTo>
                <a:lnTo>
                  <a:pt x="745339" y="436880"/>
                </a:lnTo>
                <a:lnTo>
                  <a:pt x="742965" y="438150"/>
                </a:lnTo>
                <a:lnTo>
                  <a:pt x="738082" y="440690"/>
                </a:lnTo>
                <a:lnTo>
                  <a:pt x="1054049" y="440690"/>
                </a:lnTo>
                <a:lnTo>
                  <a:pt x="1053577" y="444500"/>
                </a:lnTo>
                <a:lnTo>
                  <a:pt x="70124" y="444500"/>
                </a:lnTo>
                <a:lnTo>
                  <a:pt x="71023" y="445770"/>
                </a:lnTo>
                <a:lnTo>
                  <a:pt x="71785" y="447040"/>
                </a:lnTo>
                <a:lnTo>
                  <a:pt x="74695" y="454660"/>
                </a:lnTo>
                <a:lnTo>
                  <a:pt x="74612" y="461010"/>
                </a:lnTo>
                <a:lnTo>
                  <a:pt x="72263" y="466090"/>
                </a:lnTo>
                <a:lnTo>
                  <a:pt x="72141" y="477520"/>
                </a:lnTo>
                <a:lnTo>
                  <a:pt x="72255" y="485140"/>
                </a:lnTo>
                <a:lnTo>
                  <a:pt x="72584" y="501650"/>
                </a:lnTo>
                <a:lnTo>
                  <a:pt x="73232" y="537210"/>
                </a:lnTo>
                <a:lnTo>
                  <a:pt x="74916" y="596900"/>
                </a:lnTo>
                <a:lnTo>
                  <a:pt x="77946" y="678180"/>
                </a:lnTo>
                <a:lnTo>
                  <a:pt x="79842" y="723900"/>
                </a:lnTo>
                <a:lnTo>
                  <a:pt x="83765" y="810260"/>
                </a:lnTo>
                <a:lnTo>
                  <a:pt x="85314" y="847090"/>
                </a:lnTo>
                <a:lnTo>
                  <a:pt x="86799" y="886460"/>
                </a:lnTo>
                <a:lnTo>
                  <a:pt x="87882" y="924560"/>
                </a:lnTo>
                <a:lnTo>
                  <a:pt x="657503" y="924560"/>
                </a:lnTo>
                <a:lnTo>
                  <a:pt x="542618" y="933450"/>
                </a:lnTo>
                <a:lnTo>
                  <a:pt x="492857" y="938530"/>
                </a:lnTo>
                <a:lnTo>
                  <a:pt x="393288" y="949960"/>
                </a:lnTo>
                <a:lnTo>
                  <a:pt x="291658" y="960120"/>
                </a:lnTo>
                <a:lnTo>
                  <a:pt x="240587" y="963930"/>
                </a:lnTo>
                <a:lnTo>
                  <a:pt x="189543" y="966470"/>
                </a:lnTo>
                <a:lnTo>
                  <a:pt x="138675" y="967740"/>
                </a:lnTo>
                <a:close/>
              </a:path>
              <a:path w="1604645" h="1151889">
                <a:moveTo>
                  <a:pt x="512426" y="427990"/>
                </a:moveTo>
                <a:lnTo>
                  <a:pt x="431875" y="427990"/>
                </a:lnTo>
                <a:lnTo>
                  <a:pt x="458333" y="412750"/>
                </a:lnTo>
                <a:lnTo>
                  <a:pt x="478723" y="401320"/>
                </a:lnTo>
                <a:lnTo>
                  <a:pt x="490494" y="393700"/>
                </a:lnTo>
                <a:lnTo>
                  <a:pt x="509701" y="383467"/>
                </a:lnTo>
                <a:lnTo>
                  <a:pt x="508540" y="384810"/>
                </a:lnTo>
                <a:lnTo>
                  <a:pt x="593495" y="384810"/>
                </a:lnTo>
                <a:lnTo>
                  <a:pt x="554288" y="403860"/>
                </a:lnTo>
                <a:lnTo>
                  <a:pt x="517079" y="425450"/>
                </a:lnTo>
                <a:lnTo>
                  <a:pt x="512426" y="427990"/>
                </a:lnTo>
                <a:close/>
              </a:path>
              <a:path w="1604645" h="1151889">
                <a:moveTo>
                  <a:pt x="1054520" y="436880"/>
                </a:moveTo>
                <a:lnTo>
                  <a:pt x="980557" y="436880"/>
                </a:lnTo>
                <a:lnTo>
                  <a:pt x="989675" y="435610"/>
                </a:lnTo>
                <a:lnTo>
                  <a:pt x="1006222" y="433070"/>
                </a:lnTo>
                <a:lnTo>
                  <a:pt x="1005383" y="421640"/>
                </a:lnTo>
                <a:lnTo>
                  <a:pt x="1004879" y="410210"/>
                </a:lnTo>
                <a:lnTo>
                  <a:pt x="1004797" y="406400"/>
                </a:lnTo>
                <a:lnTo>
                  <a:pt x="1004676" y="388620"/>
                </a:lnTo>
                <a:lnTo>
                  <a:pt x="1057715" y="388620"/>
                </a:lnTo>
                <a:lnTo>
                  <a:pt x="1057361" y="401320"/>
                </a:lnTo>
                <a:lnTo>
                  <a:pt x="1057240" y="403860"/>
                </a:lnTo>
                <a:lnTo>
                  <a:pt x="1055620" y="427990"/>
                </a:lnTo>
                <a:lnTo>
                  <a:pt x="1054520" y="436880"/>
                </a:lnTo>
                <a:close/>
              </a:path>
              <a:path w="1604645" h="1151889">
                <a:moveTo>
                  <a:pt x="635104" y="438150"/>
                </a:moveTo>
                <a:lnTo>
                  <a:pt x="48319" y="438150"/>
                </a:lnTo>
                <a:lnTo>
                  <a:pt x="47681" y="436880"/>
                </a:lnTo>
                <a:lnTo>
                  <a:pt x="47087" y="436880"/>
                </a:lnTo>
                <a:lnTo>
                  <a:pt x="46527" y="435610"/>
                </a:lnTo>
                <a:lnTo>
                  <a:pt x="638810" y="435610"/>
                </a:lnTo>
                <a:lnTo>
                  <a:pt x="635104" y="438150"/>
                </a:lnTo>
                <a:close/>
              </a:path>
              <a:path w="1604645" h="1151889">
                <a:moveTo>
                  <a:pt x="239288" y="478790"/>
                </a:moveTo>
                <a:lnTo>
                  <a:pt x="232479" y="478790"/>
                </a:lnTo>
                <a:lnTo>
                  <a:pt x="226731" y="474980"/>
                </a:lnTo>
                <a:lnTo>
                  <a:pt x="223870" y="467360"/>
                </a:lnTo>
                <a:lnTo>
                  <a:pt x="223549" y="466090"/>
                </a:lnTo>
                <a:lnTo>
                  <a:pt x="223376" y="464820"/>
                </a:lnTo>
                <a:lnTo>
                  <a:pt x="182113" y="461010"/>
                </a:lnTo>
                <a:lnTo>
                  <a:pt x="105689" y="450850"/>
                </a:lnTo>
                <a:lnTo>
                  <a:pt x="70124" y="444500"/>
                </a:lnTo>
                <a:lnTo>
                  <a:pt x="1053577" y="444500"/>
                </a:lnTo>
                <a:lnTo>
                  <a:pt x="1052477" y="453390"/>
                </a:lnTo>
                <a:lnTo>
                  <a:pt x="1049939" y="461010"/>
                </a:lnTo>
                <a:lnTo>
                  <a:pt x="1045151" y="466090"/>
                </a:lnTo>
                <a:lnTo>
                  <a:pt x="1038839" y="469900"/>
                </a:lnTo>
                <a:lnTo>
                  <a:pt x="276695" y="469900"/>
                </a:lnTo>
                <a:lnTo>
                  <a:pt x="266667" y="473710"/>
                </a:lnTo>
                <a:lnTo>
                  <a:pt x="257154" y="476250"/>
                </a:lnTo>
                <a:lnTo>
                  <a:pt x="239288" y="478790"/>
                </a:lnTo>
                <a:close/>
              </a:path>
              <a:path w="1604645" h="1151889">
                <a:moveTo>
                  <a:pt x="352808" y="501650"/>
                </a:moveTo>
                <a:lnTo>
                  <a:pt x="344664" y="500380"/>
                </a:lnTo>
                <a:lnTo>
                  <a:pt x="338252" y="496570"/>
                </a:lnTo>
                <a:lnTo>
                  <a:pt x="334687" y="483870"/>
                </a:lnTo>
                <a:lnTo>
                  <a:pt x="335705" y="478790"/>
                </a:lnTo>
                <a:lnTo>
                  <a:pt x="338718" y="474980"/>
                </a:lnTo>
                <a:lnTo>
                  <a:pt x="276695" y="469900"/>
                </a:lnTo>
                <a:lnTo>
                  <a:pt x="1038839" y="469900"/>
                </a:lnTo>
                <a:lnTo>
                  <a:pt x="1031727" y="471170"/>
                </a:lnTo>
                <a:lnTo>
                  <a:pt x="999661" y="471170"/>
                </a:lnTo>
                <a:lnTo>
                  <a:pt x="999496" y="476250"/>
                </a:lnTo>
                <a:lnTo>
                  <a:pt x="998297" y="480060"/>
                </a:lnTo>
                <a:lnTo>
                  <a:pt x="425628" y="480060"/>
                </a:lnTo>
                <a:lnTo>
                  <a:pt x="405341" y="488950"/>
                </a:lnTo>
                <a:lnTo>
                  <a:pt x="386646" y="495300"/>
                </a:lnTo>
                <a:lnTo>
                  <a:pt x="369237" y="500380"/>
                </a:lnTo>
                <a:lnTo>
                  <a:pt x="352808" y="501650"/>
                </a:lnTo>
                <a:close/>
              </a:path>
              <a:path w="1604645" h="1151889">
                <a:moveTo>
                  <a:pt x="524287" y="491490"/>
                </a:moveTo>
                <a:lnTo>
                  <a:pt x="517751" y="491490"/>
                </a:lnTo>
                <a:lnTo>
                  <a:pt x="513943" y="490220"/>
                </a:lnTo>
                <a:lnTo>
                  <a:pt x="510358" y="486410"/>
                </a:lnTo>
                <a:lnTo>
                  <a:pt x="509661" y="485140"/>
                </a:lnTo>
                <a:lnTo>
                  <a:pt x="509076" y="485140"/>
                </a:lnTo>
                <a:lnTo>
                  <a:pt x="425628" y="480060"/>
                </a:lnTo>
                <a:lnTo>
                  <a:pt x="998297" y="480060"/>
                </a:lnTo>
                <a:lnTo>
                  <a:pt x="997897" y="481330"/>
                </a:lnTo>
                <a:lnTo>
                  <a:pt x="994736" y="486410"/>
                </a:lnTo>
                <a:lnTo>
                  <a:pt x="540804" y="486410"/>
                </a:lnTo>
                <a:lnTo>
                  <a:pt x="535076" y="488950"/>
                </a:lnTo>
                <a:lnTo>
                  <a:pt x="530201" y="490220"/>
                </a:lnTo>
                <a:lnTo>
                  <a:pt x="524287" y="491490"/>
                </a:lnTo>
                <a:close/>
              </a:path>
              <a:path w="1604645" h="1151889">
                <a:moveTo>
                  <a:pt x="624797" y="492760"/>
                </a:moveTo>
                <a:lnTo>
                  <a:pt x="608411" y="492760"/>
                </a:lnTo>
                <a:lnTo>
                  <a:pt x="605815" y="491490"/>
                </a:lnTo>
                <a:lnTo>
                  <a:pt x="603697" y="488950"/>
                </a:lnTo>
                <a:lnTo>
                  <a:pt x="587975" y="488950"/>
                </a:lnTo>
                <a:lnTo>
                  <a:pt x="572254" y="487680"/>
                </a:lnTo>
                <a:lnTo>
                  <a:pt x="540804" y="486410"/>
                </a:lnTo>
                <a:lnTo>
                  <a:pt x="994736" y="486410"/>
                </a:lnTo>
                <a:lnTo>
                  <a:pt x="992365" y="490220"/>
                </a:lnTo>
                <a:lnTo>
                  <a:pt x="638681" y="490220"/>
                </a:lnTo>
                <a:lnTo>
                  <a:pt x="624797" y="492760"/>
                </a:lnTo>
                <a:close/>
              </a:path>
              <a:path w="1604645" h="1151889">
                <a:moveTo>
                  <a:pt x="734294" y="495300"/>
                </a:moveTo>
                <a:lnTo>
                  <a:pt x="720843" y="495300"/>
                </a:lnTo>
                <a:lnTo>
                  <a:pt x="718313" y="492760"/>
                </a:lnTo>
                <a:lnTo>
                  <a:pt x="698397" y="492760"/>
                </a:lnTo>
                <a:lnTo>
                  <a:pt x="678484" y="491490"/>
                </a:lnTo>
                <a:lnTo>
                  <a:pt x="638681" y="490220"/>
                </a:lnTo>
                <a:lnTo>
                  <a:pt x="992365" y="490220"/>
                </a:lnTo>
                <a:lnTo>
                  <a:pt x="990784" y="492760"/>
                </a:lnTo>
                <a:lnTo>
                  <a:pt x="988627" y="494030"/>
                </a:lnTo>
                <a:lnTo>
                  <a:pt x="738473" y="494030"/>
                </a:lnTo>
                <a:lnTo>
                  <a:pt x="734294" y="495300"/>
                </a:lnTo>
                <a:close/>
              </a:path>
              <a:path w="1604645" h="1151889">
                <a:moveTo>
                  <a:pt x="984314" y="496570"/>
                </a:moveTo>
                <a:lnTo>
                  <a:pt x="878119" y="496570"/>
                </a:lnTo>
                <a:lnTo>
                  <a:pt x="830737" y="495300"/>
                </a:lnTo>
                <a:lnTo>
                  <a:pt x="784153" y="495300"/>
                </a:lnTo>
                <a:lnTo>
                  <a:pt x="738473" y="494030"/>
                </a:lnTo>
                <a:lnTo>
                  <a:pt x="988627" y="494030"/>
                </a:lnTo>
                <a:lnTo>
                  <a:pt x="984314" y="496570"/>
                </a:lnTo>
                <a:close/>
              </a:path>
              <a:path w="1604645" h="1151889">
                <a:moveTo>
                  <a:pt x="1091723" y="869950"/>
                </a:moveTo>
                <a:lnTo>
                  <a:pt x="1012366" y="869950"/>
                </a:lnTo>
                <a:lnTo>
                  <a:pt x="1027936" y="868680"/>
                </a:lnTo>
                <a:lnTo>
                  <a:pt x="1081359" y="868680"/>
                </a:lnTo>
                <a:lnTo>
                  <a:pt x="1091723" y="869950"/>
                </a:lnTo>
                <a:close/>
              </a:path>
              <a:path w="1604645" h="1151889">
                <a:moveTo>
                  <a:pt x="657503" y="924560"/>
                </a:moveTo>
                <a:lnTo>
                  <a:pt x="87882" y="924560"/>
                </a:lnTo>
                <a:lnTo>
                  <a:pt x="253926" y="911860"/>
                </a:lnTo>
                <a:lnTo>
                  <a:pt x="301700" y="906780"/>
                </a:lnTo>
                <a:lnTo>
                  <a:pt x="349338" y="902970"/>
                </a:lnTo>
                <a:lnTo>
                  <a:pt x="543858" y="881380"/>
                </a:lnTo>
                <a:lnTo>
                  <a:pt x="591600" y="877570"/>
                </a:lnTo>
                <a:lnTo>
                  <a:pt x="685014" y="872490"/>
                </a:lnTo>
                <a:lnTo>
                  <a:pt x="772934" y="869950"/>
                </a:lnTo>
                <a:lnTo>
                  <a:pt x="1109839" y="869950"/>
                </a:lnTo>
                <a:lnTo>
                  <a:pt x="1116775" y="872490"/>
                </a:lnTo>
                <a:lnTo>
                  <a:pt x="1126760" y="883920"/>
                </a:lnTo>
                <a:lnTo>
                  <a:pt x="1129274" y="892810"/>
                </a:lnTo>
                <a:lnTo>
                  <a:pt x="1128322" y="900430"/>
                </a:lnTo>
                <a:lnTo>
                  <a:pt x="1127856" y="908050"/>
                </a:lnTo>
                <a:lnTo>
                  <a:pt x="1123966" y="915670"/>
                </a:lnTo>
                <a:lnTo>
                  <a:pt x="1117805" y="919480"/>
                </a:lnTo>
                <a:lnTo>
                  <a:pt x="1118105" y="922020"/>
                </a:lnTo>
                <a:lnTo>
                  <a:pt x="705573" y="922020"/>
                </a:lnTo>
                <a:lnTo>
                  <a:pt x="673025" y="923290"/>
                </a:lnTo>
                <a:lnTo>
                  <a:pt x="657503" y="924560"/>
                </a:lnTo>
                <a:close/>
              </a:path>
              <a:path w="1604645" h="1151889">
                <a:moveTo>
                  <a:pt x="1085302" y="1151890"/>
                </a:moveTo>
                <a:lnTo>
                  <a:pt x="1077505" y="1151890"/>
                </a:lnTo>
                <a:lnTo>
                  <a:pt x="1070482" y="1149350"/>
                </a:lnTo>
                <a:lnTo>
                  <a:pt x="1060699" y="1139190"/>
                </a:lnTo>
                <a:lnTo>
                  <a:pt x="1058185" y="1132840"/>
                </a:lnTo>
                <a:lnTo>
                  <a:pt x="1058275" y="1125220"/>
                </a:lnTo>
                <a:lnTo>
                  <a:pt x="1058701" y="1107440"/>
                </a:lnTo>
                <a:lnTo>
                  <a:pt x="1059534" y="1090930"/>
                </a:lnTo>
                <a:lnTo>
                  <a:pt x="1060634" y="1074420"/>
                </a:lnTo>
                <a:lnTo>
                  <a:pt x="1061857" y="1057910"/>
                </a:lnTo>
                <a:lnTo>
                  <a:pt x="1064169" y="1023620"/>
                </a:lnTo>
                <a:lnTo>
                  <a:pt x="1065434" y="990600"/>
                </a:lnTo>
                <a:lnTo>
                  <a:pt x="1064572" y="957580"/>
                </a:lnTo>
                <a:lnTo>
                  <a:pt x="1060505" y="924560"/>
                </a:lnTo>
                <a:lnTo>
                  <a:pt x="959515" y="924560"/>
                </a:lnTo>
                <a:lnTo>
                  <a:pt x="929072" y="923290"/>
                </a:lnTo>
                <a:lnTo>
                  <a:pt x="868873" y="922020"/>
                </a:lnTo>
                <a:lnTo>
                  <a:pt x="1118105" y="922020"/>
                </a:lnTo>
                <a:lnTo>
                  <a:pt x="1120808" y="944880"/>
                </a:lnTo>
                <a:lnTo>
                  <a:pt x="1121982" y="967740"/>
                </a:lnTo>
                <a:lnTo>
                  <a:pt x="1122082" y="995680"/>
                </a:lnTo>
                <a:lnTo>
                  <a:pt x="1121077" y="1022350"/>
                </a:lnTo>
                <a:lnTo>
                  <a:pt x="1191765" y="1022350"/>
                </a:lnTo>
                <a:lnTo>
                  <a:pt x="1167466" y="1055370"/>
                </a:lnTo>
                <a:lnTo>
                  <a:pt x="1139421" y="1096010"/>
                </a:lnTo>
                <a:lnTo>
                  <a:pt x="1112443" y="1137920"/>
                </a:lnTo>
                <a:lnTo>
                  <a:pt x="1107374" y="1143000"/>
                </a:lnTo>
                <a:lnTo>
                  <a:pt x="1100906" y="1148080"/>
                </a:lnTo>
                <a:lnTo>
                  <a:pt x="1093422" y="1150620"/>
                </a:lnTo>
                <a:lnTo>
                  <a:pt x="1085302" y="1151890"/>
                </a:lnTo>
                <a:close/>
              </a:path>
            </a:pathLst>
          </a:custGeom>
          <a:solidFill>
            <a:srgbClr val="04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3311" y="1486737"/>
            <a:ext cx="485775" cy="317500"/>
          </a:xfrm>
          <a:custGeom>
            <a:rect l="l" t="t" r="r" b="b"/>
            <a:pathLst>
              <a:path w="485775" h="317500">
                <a:moveTo>
                  <a:pt x="343342" y="251579"/>
                </a:moveTo>
                <a:lnTo>
                  <a:pt x="406733" y="75196"/>
                </a:lnTo>
                <a:lnTo>
                  <a:pt x="417348" y="38358"/>
                </a:lnTo>
                <a:lnTo>
                  <a:pt x="417348" y="33729"/>
                </a:lnTo>
                <a:lnTo>
                  <a:pt x="417348" y="26718"/>
                </a:lnTo>
                <a:lnTo>
                  <a:pt x="415099" y="21923"/>
                </a:lnTo>
                <a:lnTo>
                  <a:pt x="410602" y="19344"/>
                </a:lnTo>
                <a:lnTo>
                  <a:pt x="406105" y="16765"/>
                </a:lnTo>
                <a:lnTo>
                  <a:pt x="398168" y="15475"/>
                </a:lnTo>
                <a:lnTo>
                  <a:pt x="386793" y="15475"/>
                </a:lnTo>
                <a:lnTo>
                  <a:pt x="386793" y="0"/>
                </a:lnTo>
                <a:lnTo>
                  <a:pt x="485599" y="0"/>
                </a:lnTo>
                <a:lnTo>
                  <a:pt x="485599" y="15475"/>
                </a:lnTo>
                <a:lnTo>
                  <a:pt x="476801" y="15959"/>
                </a:lnTo>
                <a:lnTo>
                  <a:pt x="469156" y="17410"/>
                </a:lnTo>
                <a:lnTo>
                  <a:pt x="441256" y="48411"/>
                </a:lnTo>
                <a:lnTo>
                  <a:pt x="339275" y="316954"/>
                </a:lnTo>
                <a:lnTo>
                  <a:pt x="325089" y="316954"/>
                </a:lnTo>
                <a:lnTo>
                  <a:pt x="247016" y="85711"/>
                </a:lnTo>
                <a:lnTo>
                  <a:pt x="160510" y="316954"/>
                </a:lnTo>
                <a:lnTo>
                  <a:pt x="146324" y="316954"/>
                </a:lnTo>
                <a:lnTo>
                  <a:pt x="61803" y="83727"/>
                </a:lnTo>
                <a:lnTo>
                  <a:pt x="44608" y="42194"/>
                </a:lnTo>
                <a:lnTo>
                  <a:pt x="35911" y="30058"/>
                </a:lnTo>
                <a:lnTo>
                  <a:pt x="31480" y="24900"/>
                </a:lnTo>
                <a:lnTo>
                  <a:pt x="26421" y="21262"/>
                </a:lnTo>
                <a:lnTo>
                  <a:pt x="20733" y="19146"/>
                </a:lnTo>
                <a:lnTo>
                  <a:pt x="15045" y="16963"/>
                </a:lnTo>
                <a:lnTo>
                  <a:pt x="8134" y="15872"/>
                </a:lnTo>
                <a:lnTo>
                  <a:pt x="0" y="15872"/>
                </a:lnTo>
                <a:lnTo>
                  <a:pt x="0" y="0"/>
                </a:lnTo>
                <a:lnTo>
                  <a:pt x="132436" y="0"/>
                </a:lnTo>
                <a:lnTo>
                  <a:pt x="132436" y="15872"/>
                </a:lnTo>
                <a:lnTo>
                  <a:pt x="122844" y="16101"/>
                </a:lnTo>
                <a:lnTo>
                  <a:pt x="114802" y="16790"/>
                </a:lnTo>
                <a:lnTo>
                  <a:pt x="108311" y="17937"/>
                </a:lnTo>
                <a:lnTo>
                  <a:pt x="103369" y="19543"/>
                </a:lnTo>
                <a:lnTo>
                  <a:pt x="97814" y="21990"/>
                </a:lnTo>
                <a:lnTo>
                  <a:pt x="95036" y="26718"/>
                </a:lnTo>
                <a:lnTo>
                  <a:pt x="95036" y="33729"/>
                </a:lnTo>
                <a:lnTo>
                  <a:pt x="95036" y="37234"/>
                </a:lnTo>
                <a:lnTo>
                  <a:pt x="101584" y="62200"/>
                </a:lnTo>
                <a:lnTo>
                  <a:pt x="163387" y="250289"/>
                </a:lnTo>
                <a:lnTo>
                  <a:pt x="213286" y="109718"/>
                </a:lnTo>
                <a:lnTo>
                  <a:pt x="224496" y="80255"/>
                </a:lnTo>
                <a:lnTo>
                  <a:pt x="227088" y="73621"/>
                </a:lnTo>
                <a:lnTo>
                  <a:pt x="229407" y="67309"/>
                </a:lnTo>
                <a:lnTo>
                  <a:pt x="231453" y="61320"/>
                </a:lnTo>
                <a:lnTo>
                  <a:pt x="233226" y="55653"/>
                </a:lnTo>
                <a:lnTo>
                  <a:pt x="229457" y="47782"/>
                </a:lnTo>
                <a:lnTo>
                  <a:pt x="225984" y="41301"/>
                </a:lnTo>
                <a:lnTo>
                  <a:pt x="222810" y="36209"/>
                </a:lnTo>
                <a:lnTo>
                  <a:pt x="219702" y="31050"/>
                </a:lnTo>
                <a:lnTo>
                  <a:pt x="203763" y="17757"/>
                </a:lnTo>
                <a:lnTo>
                  <a:pt x="200390" y="16500"/>
                </a:lnTo>
                <a:lnTo>
                  <a:pt x="196819" y="15872"/>
                </a:lnTo>
                <a:lnTo>
                  <a:pt x="193049" y="15872"/>
                </a:lnTo>
                <a:lnTo>
                  <a:pt x="193049" y="0"/>
                </a:lnTo>
                <a:lnTo>
                  <a:pt x="317351" y="0"/>
                </a:lnTo>
                <a:lnTo>
                  <a:pt x="317351" y="15872"/>
                </a:lnTo>
                <a:lnTo>
                  <a:pt x="309481" y="15872"/>
                </a:lnTo>
                <a:lnTo>
                  <a:pt x="303098" y="16137"/>
                </a:lnTo>
                <a:lnTo>
                  <a:pt x="298204" y="16666"/>
                </a:lnTo>
                <a:lnTo>
                  <a:pt x="293377" y="17195"/>
                </a:lnTo>
                <a:lnTo>
                  <a:pt x="289673" y="18088"/>
                </a:lnTo>
                <a:lnTo>
                  <a:pt x="287094" y="19344"/>
                </a:lnTo>
                <a:lnTo>
                  <a:pt x="284514" y="20535"/>
                </a:lnTo>
                <a:lnTo>
                  <a:pt x="282729" y="22221"/>
                </a:lnTo>
                <a:lnTo>
                  <a:pt x="281737" y="24403"/>
                </a:lnTo>
                <a:lnTo>
                  <a:pt x="280811" y="26586"/>
                </a:lnTo>
                <a:lnTo>
                  <a:pt x="280348" y="29165"/>
                </a:lnTo>
                <a:lnTo>
                  <a:pt x="280348" y="32141"/>
                </a:lnTo>
                <a:lnTo>
                  <a:pt x="280348" y="36176"/>
                </a:lnTo>
                <a:lnTo>
                  <a:pt x="288879" y="69045"/>
                </a:lnTo>
                <a:lnTo>
                  <a:pt x="343342" y="251579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81195" y="1486737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9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36804" y="278959"/>
                </a:lnTo>
                <a:lnTo>
                  <a:pt x="39383" y="275057"/>
                </a:lnTo>
                <a:lnTo>
                  <a:pt x="41896" y="270262"/>
                </a:lnTo>
                <a:lnTo>
                  <a:pt x="44343" y="264575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2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50965" y="1486737"/>
            <a:ext cx="485775" cy="317500"/>
          </a:xfrm>
          <a:custGeom>
            <a:rect l="l" t="t" r="r" b="b"/>
            <a:pathLst>
              <a:path w="485775" h="317500">
                <a:moveTo>
                  <a:pt x="343342" y="251579"/>
                </a:moveTo>
                <a:lnTo>
                  <a:pt x="406733" y="75196"/>
                </a:lnTo>
                <a:lnTo>
                  <a:pt x="417348" y="38358"/>
                </a:lnTo>
                <a:lnTo>
                  <a:pt x="417348" y="33729"/>
                </a:lnTo>
                <a:lnTo>
                  <a:pt x="417348" y="26718"/>
                </a:lnTo>
                <a:lnTo>
                  <a:pt x="415099" y="21923"/>
                </a:lnTo>
                <a:lnTo>
                  <a:pt x="410602" y="19344"/>
                </a:lnTo>
                <a:lnTo>
                  <a:pt x="406104" y="16765"/>
                </a:lnTo>
                <a:lnTo>
                  <a:pt x="398168" y="15475"/>
                </a:lnTo>
                <a:lnTo>
                  <a:pt x="386793" y="15475"/>
                </a:lnTo>
                <a:lnTo>
                  <a:pt x="386793" y="0"/>
                </a:lnTo>
                <a:lnTo>
                  <a:pt x="485599" y="0"/>
                </a:lnTo>
                <a:lnTo>
                  <a:pt x="485599" y="15475"/>
                </a:lnTo>
                <a:lnTo>
                  <a:pt x="476801" y="15959"/>
                </a:lnTo>
                <a:lnTo>
                  <a:pt x="469156" y="17410"/>
                </a:lnTo>
                <a:lnTo>
                  <a:pt x="441256" y="48411"/>
                </a:lnTo>
                <a:lnTo>
                  <a:pt x="339275" y="316954"/>
                </a:lnTo>
                <a:lnTo>
                  <a:pt x="325088" y="316954"/>
                </a:lnTo>
                <a:lnTo>
                  <a:pt x="247016" y="85711"/>
                </a:lnTo>
                <a:lnTo>
                  <a:pt x="160510" y="316954"/>
                </a:lnTo>
                <a:lnTo>
                  <a:pt x="146324" y="316954"/>
                </a:lnTo>
                <a:lnTo>
                  <a:pt x="61803" y="83727"/>
                </a:lnTo>
                <a:lnTo>
                  <a:pt x="44608" y="42194"/>
                </a:lnTo>
                <a:lnTo>
                  <a:pt x="35911" y="30058"/>
                </a:lnTo>
                <a:lnTo>
                  <a:pt x="31480" y="24900"/>
                </a:lnTo>
                <a:lnTo>
                  <a:pt x="26421" y="21262"/>
                </a:lnTo>
                <a:lnTo>
                  <a:pt x="20733" y="19146"/>
                </a:lnTo>
                <a:lnTo>
                  <a:pt x="15045" y="16963"/>
                </a:lnTo>
                <a:lnTo>
                  <a:pt x="8134" y="15872"/>
                </a:lnTo>
                <a:lnTo>
                  <a:pt x="0" y="15872"/>
                </a:lnTo>
                <a:lnTo>
                  <a:pt x="0" y="0"/>
                </a:lnTo>
                <a:lnTo>
                  <a:pt x="132436" y="0"/>
                </a:lnTo>
                <a:lnTo>
                  <a:pt x="132436" y="15872"/>
                </a:lnTo>
                <a:lnTo>
                  <a:pt x="122844" y="16101"/>
                </a:lnTo>
                <a:lnTo>
                  <a:pt x="114802" y="16790"/>
                </a:lnTo>
                <a:lnTo>
                  <a:pt x="108311" y="17937"/>
                </a:lnTo>
                <a:lnTo>
                  <a:pt x="103369" y="19543"/>
                </a:lnTo>
                <a:lnTo>
                  <a:pt x="97814" y="21990"/>
                </a:lnTo>
                <a:lnTo>
                  <a:pt x="95036" y="26718"/>
                </a:lnTo>
                <a:lnTo>
                  <a:pt x="95036" y="33729"/>
                </a:lnTo>
                <a:lnTo>
                  <a:pt x="95036" y="37234"/>
                </a:lnTo>
                <a:lnTo>
                  <a:pt x="101584" y="62200"/>
                </a:lnTo>
                <a:lnTo>
                  <a:pt x="163387" y="250289"/>
                </a:lnTo>
                <a:lnTo>
                  <a:pt x="213286" y="109718"/>
                </a:lnTo>
                <a:lnTo>
                  <a:pt x="224496" y="80255"/>
                </a:lnTo>
                <a:lnTo>
                  <a:pt x="227088" y="73621"/>
                </a:lnTo>
                <a:lnTo>
                  <a:pt x="229407" y="67309"/>
                </a:lnTo>
                <a:lnTo>
                  <a:pt x="231453" y="61320"/>
                </a:lnTo>
                <a:lnTo>
                  <a:pt x="233226" y="55653"/>
                </a:lnTo>
                <a:lnTo>
                  <a:pt x="229457" y="47782"/>
                </a:lnTo>
                <a:lnTo>
                  <a:pt x="225984" y="41301"/>
                </a:lnTo>
                <a:lnTo>
                  <a:pt x="222810" y="36209"/>
                </a:lnTo>
                <a:lnTo>
                  <a:pt x="219702" y="31050"/>
                </a:lnTo>
                <a:lnTo>
                  <a:pt x="203763" y="17757"/>
                </a:lnTo>
                <a:lnTo>
                  <a:pt x="200390" y="16500"/>
                </a:lnTo>
                <a:lnTo>
                  <a:pt x="196819" y="15872"/>
                </a:lnTo>
                <a:lnTo>
                  <a:pt x="193049" y="15872"/>
                </a:lnTo>
                <a:lnTo>
                  <a:pt x="193049" y="0"/>
                </a:lnTo>
                <a:lnTo>
                  <a:pt x="317351" y="0"/>
                </a:lnTo>
                <a:lnTo>
                  <a:pt x="317351" y="15872"/>
                </a:lnTo>
                <a:lnTo>
                  <a:pt x="309481" y="15872"/>
                </a:lnTo>
                <a:lnTo>
                  <a:pt x="303098" y="16137"/>
                </a:lnTo>
                <a:lnTo>
                  <a:pt x="298204" y="16666"/>
                </a:lnTo>
                <a:lnTo>
                  <a:pt x="293376" y="17195"/>
                </a:lnTo>
                <a:lnTo>
                  <a:pt x="289673" y="18088"/>
                </a:lnTo>
                <a:lnTo>
                  <a:pt x="287094" y="19344"/>
                </a:lnTo>
                <a:lnTo>
                  <a:pt x="284514" y="20535"/>
                </a:lnTo>
                <a:lnTo>
                  <a:pt x="282729" y="22221"/>
                </a:lnTo>
                <a:lnTo>
                  <a:pt x="281737" y="24403"/>
                </a:lnTo>
                <a:lnTo>
                  <a:pt x="280811" y="26586"/>
                </a:lnTo>
                <a:lnTo>
                  <a:pt x="280348" y="29165"/>
                </a:lnTo>
                <a:lnTo>
                  <a:pt x="280348" y="32141"/>
                </a:lnTo>
                <a:lnTo>
                  <a:pt x="280348" y="36176"/>
                </a:lnTo>
                <a:lnTo>
                  <a:pt x="288879" y="69045"/>
                </a:lnTo>
                <a:lnTo>
                  <a:pt x="343342" y="251579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88849" y="1486737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9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6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86694" y="1482670"/>
            <a:ext cx="217170" cy="321310"/>
          </a:xfrm>
          <a:custGeom>
            <a:rect l="l" t="t" r="r" b="b"/>
            <a:pathLst>
              <a:path w="217170" h="321310">
                <a:moveTo>
                  <a:pt x="0" y="221421"/>
                </a:moveTo>
                <a:lnTo>
                  <a:pt x="14979" y="221421"/>
                </a:lnTo>
                <a:lnTo>
                  <a:pt x="16734" y="230368"/>
                </a:lnTo>
                <a:lnTo>
                  <a:pt x="19121" y="238856"/>
                </a:lnTo>
                <a:lnTo>
                  <a:pt x="39929" y="273819"/>
                </a:lnTo>
                <a:lnTo>
                  <a:pt x="73311" y="294832"/>
                </a:lnTo>
                <a:lnTo>
                  <a:pt x="107238" y="300288"/>
                </a:lnTo>
                <a:lnTo>
                  <a:pt x="121480" y="299401"/>
                </a:lnTo>
                <a:lnTo>
                  <a:pt x="162395" y="278333"/>
                </a:lnTo>
                <a:lnTo>
                  <a:pt x="172216" y="247512"/>
                </a:lnTo>
                <a:lnTo>
                  <a:pt x="172216" y="240700"/>
                </a:lnTo>
                <a:lnTo>
                  <a:pt x="171059" y="234450"/>
                </a:lnTo>
                <a:lnTo>
                  <a:pt x="168744" y="228762"/>
                </a:lnTo>
                <a:lnTo>
                  <a:pt x="166496" y="223075"/>
                </a:lnTo>
                <a:lnTo>
                  <a:pt x="135412" y="196720"/>
                </a:lnTo>
                <a:lnTo>
                  <a:pt x="101088" y="180053"/>
                </a:lnTo>
                <a:lnTo>
                  <a:pt x="89034" y="174603"/>
                </a:lnTo>
                <a:lnTo>
                  <a:pt x="50730" y="153771"/>
                </a:lnTo>
                <a:lnTo>
                  <a:pt x="22990" y="126434"/>
                </a:lnTo>
                <a:lnTo>
                  <a:pt x="12995" y="86108"/>
                </a:lnTo>
                <a:lnTo>
                  <a:pt x="13411" y="76963"/>
                </a:lnTo>
                <a:lnTo>
                  <a:pt x="27752" y="36878"/>
                </a:lnTo>
                <a:lnTo>
                  <a:pt x="59348" y="9808"/>
                </a:lnTo>
                <a:lnTo>
                  <a:pt x="103965" y="0"/>
                </a:lnTo>
                <a:lnTo>
                  <a:pt x="112744" y="359"/>
                </a:lnTo>
                <a:lnTo>
                  <a:pt x="152847" y="13144"/>
                </a:lnTo>
                <a:lnTo>
                  <a:pt x="168546" y="24007"/>
                </a:lnTo>
                <a:lnTo>
                  <a:pt x="179161" y="5654"/>
                </a:lnTo>
                <a:lnTo>
                  <a:pt x="188486" y="5654"/>
                </a:lnTo>
                <a:lnTo>
                  <a:pt x="192950" y="86604"/>
                </a:lnTo>
                <a:lnTo>
                  <a:pt x="177970" y="86604"/>
                </a:lnTo>
                <a:lnTo>
                  <a:pt x="172520" y="71004"/>
                </a:lnTo>
                <a:lnTo>
                  <a:pt x="165991" y="57537"/>
                </a:lnTo>
                <a:lnTo>
                  <a:pt x="129336" y="24800"/>
                </a:lnTo>
                <a:lnTo>
                  <a:pt x="105155" y="20733"/>
                </a:lnTo>
                <a:lnTo>
                  <a:pt x="93430" y="21496"/>
                </a:lnTo>
                <a:lnTo>
                  <a:pt x="59391" y="39569"/>
                </a:lnTo>
                <a:lnTo>
                  <a:pt x="51188" y="65870"/>
                </a:lnTo>
                <a:lnTo>
                  <a:pt x="51188" y="72352"/>
                </a:lnTo>
                <a:lnTo>
                  <a:pt x="76221" y="108032"/>
                </a:lnTo>
                <a:lnTo>
                  <a:pt x="113290" y="127575"/>
                </a:lnTo>
                <a:lnTo>
                  <a:pt x="127687" y="134159"/>
                </a:lnTo>
                <a:lnTo>
                  <a:pt x="163288" y="152574"/>
                </a:lnTo>
                <a:lnTo>
                  <a:pt x="194934" y="175788"/>
                </a:lnTo>
                <a:lnTo>
                  <a:pt x="215320" y="213658"/>
                </a:lnTo>
                <a:lnTo>
                  <a:pt x="216560" y="228762"/>
                </a:lnTo>
                <a:lnTo>
                  <a:pt x="216052" y="238726"/>
                </a:lnTo>
                <a:lnTo>
                  <a:pt x="198654" y="282010"/>
                </a:lnTo>
                <a:lnTo>
                  <a:pt x="160498" y="310661"/>
                </a:lnTo>
                <a:lnTo>
                  <a:pt x="117952" y="320606"/>
                </a:lnTo>
                <a:lnTo>
                  <a:pt x="106048" y="321021"/>
                </a:lnTo>
                <a:lnTo>
                  <a:pt x="94733" y="320618"/>
                </a:lnTo>
                <a:lnTo>
                  <a:pt x="55020" y="310741"/>
                </a:lnTo>
                <a:lnTo>
                  <a:pt x="26784" y="292550"/>
                </a:lnTo>
                <a:lnTo>
                  <a:pt x="15376" y="312490"/>
                </a:lnTo>
                <a:lnTo>
                  <a:pt x="6051" y="312490"/>
                </a:lnTo>
                <a:lnTo>
                  <a:pt x="0" y="2214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0758" y="1486737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3" y="296617"/>
                </a:lnTo>
                <a:lnTo>
                  <a:pt x="11640" y="295559"/>
                </a:lnTo>
                <a:lnTo>
                  <a:pt x="36804" y="278959"/>
                </a:lnTo>
                <a:lnTo>
                  <a:pt x="39383" y="275057"/>
                </a:lnTo>
                <a:lnTo>
                  <a:pt x="41896" y="270262"/>
                </a:lnTo>
                <a:lnTo>
                  <a:pt x="44343" y="264575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246" y="1486737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8" y="286498"/>
                </a:lnTo>
                <a:lnTo>
                  <a:pt x="109321" y="297411"/>
                </a:lnTo>
                <a:lnTo>
                  <a:pt x="109321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8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1" y="0"/>
                </a:lnTo>
                <a:lnTo>
                  <a:pt x="262094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5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80" y="30521"/>
                </a:lnTo>
                <a:lnTo>
                  <a:pt x="290797" y="36341"/>
                </a:lnTo>
                <a:lnTo>
                  <a:pt x="288086" y="74005"/>
                </a:lnTo>
                <a:lnTo>
                  <a:pt x="288086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72518" y="1486737"/>
            <a:ext cx="304165" cy="313055"/>
          </a:xfrm>
          <a:custGeom>
            <a:rect l="l" t="t" r="r" b="b"/>
            <a:pathLst>
              <a:path w="304165" h="313055">
                <a:moveTo>
                  <a:pt x="87397" y="248305"/>
                </a:moveTo>
                <a:lnTo>
                  <a:pt x="87397" y="258556"/>
                </a:lnTo>
                <a:lnTo>
                  <a:pt x="87926" y="266955"/>
                </a:lnTo>
                <a:lnTo>
                  <a:pt x="88985" y="273503"/>
                </a:lnTo>
                <a:lnTo>
                  <a:pt x="90109" y="279984"/>
                </a:lnTo>
                <a:lnTo>
                  <a:pt x="92291" y="284977"/>
                </a:lnTo>
                <a:lnTo>
                  <a:pt x="95532" y="288483"/>
                </a:lnTo>
                <a:lnTo>
                  <a:pt x="98773" y="291988"/>
                </a:lnTo>
                <a:lnTo>
                  <a:pt x="103237" y="294369"/>
                </a:lnTo>
                <a:lnTo>
                  <a:pt x="108925" y="29562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411"/>
                </a:lnTo>
                <a:lnTo>
                  <a:pt x="17195" y="296816"/>
                </a:lnTo>
                <a:lnTo>
                  <a:pt x="23014" y="295625"/>
                </a:lnTo>
                <a:lnTo>
                  <a:pt x="28834" y="294369"/>
                </a:lnTo>
                <a:lnTo>
                  <a:pt x="33365" y="292054"/>
                </a:lnTo>
                <a:lnTo>
                  <a:pt x="36605" y="288681"/>
                </a:lnTo>
                <a:lnTo>
                  <a:pt x="39846" y="285308"/>
                </a:lnTo>
                <a:lnTo>
                  <a:pt x="41996" y="280579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2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5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6" y="16864"/>
                </a:lnTo>
                <a:lnTo>
                  <a:pt x="18848" y="15938"/>
                </a:lnTo>
                <a:lnTo>
                  <a:pt x="12201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5" y="18220"/>
                </a:lnTo>
                <a:lnTo>
                  <a:pt x="98442" y="20501"/>
                </a:lnTo>
                <a:lnTo>
                  <a:pt x="95334" y="24007"/>
                </a:lnTo>
                <a:lnTo>
                  <a:pt x="92225" y="27512"/>
                </a:lnTo>
                <a:lnTo>
                  <a:pt x="90109" y="32472"/>
                </a:lnTo>
                <a:lnTo>
                  <a:pt x="87397" y="64581"/>
                </a:lnTo>
                <a:lnTo>
                  <a:pt x="87397" y="164974"/>
                </a:lnTo>
                <a:lnTo>
                  <a:pt x="188982" y="42657"/>
                </a:lnTo>
                <a:lnTo>
                  <a:pt x="194405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5" y="21837"/>
                </a:lnTo>
                <a:lnTo>
                  <a:pt x="191313" y="18302"/>
                </a:lnTo>
                <a:lnTo>
                  <a:pt x="184059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5" y="0"/>
                </a:lnTo>
                <a:lnTo>
                  <a:pt x="271915" y="15078"/>
                </a:lnTo>
                <a:lnTo>
                  <a:pt x="266492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7" y="33795"/>
                </a:lnTo>
                <a:lnTo>
                  <a:pt x="223934" y="39053"/>
                </a:lnTo>
                <a:lnTo>
                  <a:pt x="218246" y="45534"/>
                </a:lnTo>
                <a:lnTo>
                  <a:pt x="141860" y="133725"/>
                </a:lnTo>
                <a:lnTo>
                  <a:pt x="260507" y="276281"/>
                </a:lnTo>
                <a:lnTo>
                  <a:pt x="267253" y="284151"/>
                </a:lnTo>
                <a:lnTo>
                  <a:pt x="273602" y="289640"/>
                </a:lnTo>
                <a:lnTo>
                  <a:pt x="279554" y="292748"/>
                </a:lnTo>
                <a:lnTo>
                  <a:pt x="285506" y="295857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7"/>
                </a:lnTo>
                <a:lnTo>
                  <a:pt x="178863" y="312887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0" y="294832"/>
                </a:lnTo>
                <a:lnTo>
                  <a:pt x="206210" y="293046"/>
                </a:lnTo>
                <a:lnTo>
                  <a:pt x="208525" y="290268"/>
                </a:lnTo>
                <a:lnTo>
                  <a:pt x="208525" y="286498"/>
                </a:lnTo>
                <a:lnTo>
                  <a:pt x="208525" y="284316"/>
                </a:lnTo>
                <a:lnTo>
                  <a:pt x="207433" y="281208"/>
                </a:lnTo>
                <a:lnTo>
                  <a:pt x="205251" y="277173"/>
                </a:lnTo>
                <a:lnTo>
                  <a:pt x="203068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7" y="197116"/>
                </a:lnTo>
                <a:lnTo>
                  <a:pt x="87397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7117" y="1486737"/>
            <a:ext cx="258445" cy="313055"/>
          </a:xfrm>
          <a:custGeom>
            <a:rect l="l" t="t" r="r" b="b"/>
            <a:pathLst>
              <a:path w="258445" h="313055">
                <a:moveTo>
                  <a:pt x="87397" y="140967"/>
                </a:moveTo>
                <a:lnTo>
                  <a:pt x="134023" y="136602"/>
                </a:lnTo>
                <a:lnTo>
                  <a:pt x="162891" y="109421"/>
                </a:lnTo>
                <a:lnTo>
                  <a:pt x="164181" y="102377"/>
                </a:lnTo>
                <a:lnTo>
                  <a:pt x="164181" y="94243"/>
                </a:lnTo>
                <a:lnTo>
                  <a:pt x="178367" y="94243"/>
                </a:lnTo>
                <a:lnTo>
                  <a:pt x="178367" y="205251"/>
                </a:lnTo>
                <a:lnTo>
                  <a:pt x="164181" y="205251"/>
                </a:lnTo>
                <a:lnTo>
                  <a:pt x="164181" y="197116"/>
                </a:lnTo>
                <a:lnTo>
                  <a:pt x="163023" y="190073"/>
                </a:lnTo>
                <a:lnTo>
                  <a:pt x="160709" y="184121"/>
                </a:lnTo>
                <a:lnTo>
                  <a:pt x="158394" y="178102"/>
                </a:lnTo>
                <a:lnTo>
                  <a:pt x="154326" y="173142"/>
                </a:lnTo>
                <a:lnTo>
                  <a:pt x="117010" y="158966"/>
                </a:lnTo>
                <a:lnTo>
                  <a:pt x="87397" y="157237"/>
                </a:lnTo>
                <a:lnTo>
                  <a:pt x="87397" y="249099"/>
                </a:lnTo>
                <a:lnTo>
                  <a:pt x="87397" y="258027"/>
                </a:lnTo>
                <a:lnTo>
                  <a:pt x="114050" y="291723"/>
                </a:lnTo>
                <a:lnTo>
                  <a:pt x="154856" y="295427"/>
                </a:lnTo>
                <a:lnTo>
                  <a:pt x="165210" y="295235"/>
                </a:lnTo>
                <a:lnTo>
                  <a:pt x="205201" y="288234"/>
                </a:lnTo>
                <a:lnTo>
                  <a:pt x="235774" y="256322"/>
                </a:lnTo>
                <a:lnTo>
                  <a:pt x="243047" y="232829"/>
                </a:lnTo>
                <a:lnTo>
                  <a:pt x="258424" y="232829"/>
                </a:lnTo>
                <a:lnTo>
                  <a:pt x="25237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23014" y="295030"/>
                </a:lnTo>
                <a:lnTo>
                  <a:pt x="28834" y="293641"/>
                </a:lnTo>
                <a:lnTo>
                  <a:pt x="33365" y="291326"/>
                </a:lnTo>
                <a:lnTo>
                  <a:pt x="36605" y="288086"/>
                </a:lnTo>
                <a:lnTo>
                  <a:pt x="39846" y="284845"/>
                </a:lnTo>
                <a:lnTo>
                  <a:pt x="41996" y="280249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2650" y="71525"/>
                </a:lnTo>
                <a:lnTo>
                  <a:pt x="228365" y="71525"/>
                </a:lnTo>
                <a:lnTo>
                  <a:pt x="226976" y="63762"/>
                </a:lnTo>
                <a:lnTo>
                  <a:pt x="225191" y="56744"/>
                </a:lnTo>
                <a:lnTo>
                  <a:pt x="200365" y="25631"/>
                </a:lnTo>
                <a:lnTo>
                  <a:pt x="155910" y="17614"/>
                </a:lnTo>
                <a:lnTo>
                  <a:pt x="145927" y="17459"/>
                </a:lnTo>
                <a:lnTo>
                  <a:pt x="94342" y="17459"/>
                </a:lnTo>
                <a:lnTo>
                  <a:pt x="89712" y="17459"/>
                </a:lnTo>
                <a:lnTo>
                  <a:pt x="87397" y="19774"/>
                </a:lnTo>
                <a:lnTo>
                  <a:pt x="87397" y="24403"/>
                </a:lnTo>
                <a:lnTo>
                  <a:pt x="87397" y="1409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9089784" y="1479117"/>
            <a:ext cx="291465" cy="328295"/>
            <a:chOff x="9089784" y="1479117"/>
            <a:chExt cx="291465" cy="328295"/>
          </a:xfrm>
        </p:grpSpPr>
        <p:sp>
          <p:nvSpPr>
            <p:cNvPr id="20" name="object 20"/>
            <p:cNvSpPr/>
            <p:nvPr/>
          </p:nvSpPr>
          <p:spPr>
            <a:xfrm>
              <a:off x="9097404" y="1486737"/>
              <a:ext cx="276225" cy="313055"/>
            </a:xfrm>
            <a:custGeom>
              <a:rect l="l" t="t" r="r" b="b"/>
              <a:pathLst>
                <a:path w="276225" h="313055">
                  <a:moveTo>
                    <a:pt x="0" y="312887"/>
                  </a:moveTo>
                  <a:lnTo>
                    <a:pt x="0" y="297411"/>
                  </a:lnTo>
                  <a:lnTo>
                    <a:pt x="7495" y="297113"/>
                  </a:lnTo>
                  <a:lnTo>
                    <a:pt x="14210" y="296617"/>
                  </a:lnTo>
                  <a:lnTo>
                    <a:pt x="46823" y="274296"/>
                  </a:lnTo>
                  <a:lnTo>
                    <a:pt x="48080" y="268344"/>
                  </a:lnTo>
                  <a:lnTo>
                    <a:pt x="48708" y="260606"/>
                  </a:lnTo>
                  <a:lnTo>
                    <a:pt x="48708" y="251083"/>
                  </a:lnTo>
                  <a:lnTo>
                    <a:pt x="48708" y="61803"/>
                  </a:lnTo>
                  <a:lnTo>
                    <a:pt x="48708" y="52280"/>
                  </a:lnTo>
                  <a:lnTo>
                    <a:pt x="48212" y="44608"/>
                  </a:lnTo>
                  <a:lnTo>
                    <a:pt x="47220" y="38788"/>
                  </a:lnTo>
                  <a:lnTo>
                    <a:pt x="46294" y="32968"/>
                  </a:lnTo>
                  <a:lnTo>
                    <a:pt x="44410" y="28372"/>
                  </a:lnTo>
                  <a:lnTo>
                    <a:pt x="41566" y="24999"/>
                  </a:lnTo>
                  <a:lnTo>
                    <a:pt x="38722" y="21626"/>
                  </a:lnTo>
                  <a:lnTo>
                    <a:pt x="34588" y="19344"/>
                  </a:lnTo>
                  <a:lnTo>
                    <a:pt x="29165" y="18154"/>
                  </a:lnTo>
                  <a:lnTo>
                    <a:pt x="23808" y="16897"/>
                  </a:lnTo>
                  <a:lnTo>
                    <a:pt x="16798" y="16004"/>
                  </a:lnTo>
                  <a:lnTo>
                    <a:pt x="8134" y="15475"/>
                  </a:lnTo>
                  <a:lnTo>
                    <a:pt x="8134" y="0"/>
                  </a:lnTo>
                  <a:lnTo>
                    <a:pt x="129559" y="0"/>
                  </a:lnTo>
                  <a:lnTo>
                    <a:pt x="155463" y="1221"/>
                  </a:lnTo>
                  <a:lnTo>
                    <a:pt x="198121" y="10992"/>
                  </a:lnTo>
                  <a:lnTo>
                    <a:pt x="237789" y="42979"/>
                  </a:lnTo>
                  <a:lnTo>
                    <a:pt x="245428" y="74402"/>
                  </a:lnTo>
                  <a:lnTo>
                    <a:pt x="244374" y="87187"/>
                  </a:lnTo>
                  <a:lnTo>
                    <a:pt x="218897" y="126403"/>
                  </a:lnTo>
                  <a:lnTo>
                    <a:pt x="175093" y="146324"/>
                  </a:lnTo>
                  <a:lnTo>
                    <a:pt x="175093" y="147912"/>
                  </a:lnTo>
                  <a:lnTo>
                    <a:pt x="183492" y="148705"/>
                  </a:lnTo>
                  <a:lnTo>
                    <a:pt x="190801" y="149664"/>
                  </a:lnTo>
                  <a:lnTo>
                    <a:pt x="197017" y="150788"/>
                  </a:lnTo>
                  <a:lnTo>
                    <a:pt x="203234" y="151847"/>
                  </a:lnTo>
                  <a:lnTo>
                    <a:pt x="208789" y="153136"/>
                  </a:lnTo>
                  <a:lnTo>
                    <a:pt x="213683" y="154657"/>
                  </a:lnTo>
                  <a:lnTo>
                    <a:pt x="218577" y="156112"/>
                  </a:lnTo>
                  <a:lnTo>
                    <a:pt x="223107" y="157931"/>
                  </a:lnTo>
                  <a:lnTo>
                    <a:pt x="227274" y="160114"/>
                  </a:lnTo>
                  <a:lnTo>
                    <a:pt x="231507" y="162296"/>
                  </a:lnTo>
                  <a:lnTo>
                    <a:pt x="266831" y="196298"/>
                  </a:lnTo>
                  <a:lnTo>
                    <a:pt x="275884" y="231639"/>
                  </a:lnTo>
                  <a:lnTo>
                    <a:pt x="275134" y="242217"/>
                  </a:lnTo>
                  <a:lnTo>
                    <a:pt x="257283" y="280447"/>
                  </a:lnTo>
                  <a:lnTo>
                    <a:pt x="225720" y="303132"/>
                  </a:lnTo>
                  <a:lnTo>
                    <a:pt x="185013" y="311894"/>
                  </a:lnTo>
                  <a:lnTo>
                    <a:pt x="146225" y="312887"/>
                  </a:lnTo>
                  <a:lnTo>
                    <a:pt x="0" y="312887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181150" y="1498263"/>
              <a:ext cx="144898" cy="291521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9549172" y="1486737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1" y="312887"/>
                </a:lnTo>
                <a:lnTo>
                  <a:pt x="188981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2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41659" y="1486737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7" y="286498"/>
                </a:lnTo>
                <a:lnTo>
                  <a:pt x="109321" y="297411"/>
                </a:lnTo>
                <a:lnTo>
                  <a:pt x="109321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1" y="0"/>
                </a:lnTo>
                <a:lnTo>
                  <a:pt x="262095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4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79" y="30521"/>
                </a:lnTo>
                <a:lnTo>
                  <a:pt x="290797" y="36341"/>
                </a:lnTo>
                <a:lnTo>
                  <a:pt x="288085" y="74005"/>
                </a:lnTo>
                <a:lnTo>
                  <a:pt x="288085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72384" y="1482670"/>
            <a:ext cx="318770" cy="321310"/>
          </a:xfrm>
          <a:custGeom>
            <a:rect l="l" t="t" r="r" b="b"/>
            <a:pathLst>
              <a:path w="318770" h="321310">
                <a:moveTo>
                  <a:pt x="149499" y="321021"/>
                </a:moveTo>
                <a:lnTo>
                  <a:pt x="101565" y="314883"/>
                </a:lnTo>
                <a:lnTo>
                  <a:pt x="61729" y="296816"/>
                </a:lnTo>
                <a:lnTo>
                  <a:pt x="31020" y="268350"/>
                </a:lnTo>
                <a:lnTo>
                  <a:pt x="10317" y="230052"/>
                </a:lnTo>
                <a:lnTo>
                  <a:pt x="644" y="183067"/>
                </a:lnTo>
                <a:lnTo>
                  <a:pt x="0" y="165768"/>
                </a:lnTo>
                <a:lnTo>
                  <a:pt x="706" y="147719"/>
                </a:lnTo>
                <a:lnTo>
                  <a:pt x="11309" y="98409"/>
                </a:lnTo>
                <a:lnTo>
                  <a:pt x="33555" y="57432"/>
                </a:lnTo>
                <a:lnTo>
                  <a:pt x="65796" y="26487"/>
                </a:lnTo>
                <a:lnTo>
                  <a:pt x="107065" y="6752"/>
                </a:lnTo>
                <a:lnTo>
                  <a:pt x="155650" y="0"/>
                </a:lnTo>
                <a:lnTo>
                  <a:pt x="167628" y="434"/>
                </a:lnTo>
                <a:lnTo>
                  <a:pt x="212474" y="10906"/>
                </a:lnTo>
                <a:lnTo>
                  <a:pt x="248206" y="29264"/>
                </a:lnTo>
                <a:lnTo>
                  <a:pt x="256738" y="4067"/>
                </a:lnTo>
                <a:lnTo>
                  <a:pt x="271023" y="4067"/>
                </a:lnTo>
                <a:lnTo>
                  <a:pt x="265765" y="97516"/>
                </a:lnTo>
                <a:lnTo>
                  <a:pt x="246222" y="97516"/>
                </a:lnTo>
                <a:lnTo>
                  <a:pt x="245751" y="87894"/>
                </a:lnTo>
                <a:lnTo>
                  <a:pt x="244337" y="78965"/>
                </a:lnTo>
                <a:lnTo>
                  <a:pt x="224751" y="44461"/>
                </a:lnTo>
                <a:lnTo>
                  <a:pt x="191165" y="25594"/>
                </a:lnTo>
                <a:lnTo>
                  <a:pt x="159221" y="21130"/>
                </a:lnTo>
                <a:lnTo>
                  <a:pt x="147193" y="21744"/>
                </a:lnTo>
                <a:lnTo>
                  <a:pt x="105589" y="36345"/>
                </a:lnTo>
                <a:lnTo>
                  <a:pt x="75735" y="68568"/>
                </a:lnTo>
                <a:lnTo>
                  <a:pt x="58424" y="117295"/>
                </a:lnTo>
                <a:lnTo>
                  <a:pt x="54462" y="163387"/>
                </a:lnTo>
                <a:lnTo>
                  <a:pt x="56161" y="194190"/>
                </a:lnTo>
                <a:lnTo>
                  <a:pt x="69752" y="244486"/>
                </a:lnTo>
                <a:lnTo>
                  <a:pt x="96766" y="279343"/>
                </a:lnTo>
                <a:lnTo>
                  <a:pt x="136200" y="296902"/>
                </a:lnTo>
                <a:lnTo>
                  <a:pt x="160511" y="299097"/>
                </a:lnTo>
                <a:lnTo>
                  <a:pt x="169984" y="298806"/>
                </a:lnTo>
                <a:lnTo>
                  <a:pt x="209715" y="288954"/>
                </a:lnTo>
                <a:lnTo>
                  <a:pt x="241527" y="256638"/>
                </a:lnTo>
                <a:lnTo>
                  <a:pt x="237988" y="215029"/>
                </a:lnTo>
                <a:lnTo>
                  <a:pt x="202771" y="201580"/>
                </a:lnTo>
                <a:lnTo>
                  <a:pt x="202771" y="186105"/>
                </a:lnTo>
                <a:lnTo>
                  <a:pt x="318145" y="186105"/>
                </a:lnTo>
                <a:lnTo>
                  <a:pt x="318145" y="201580"/>
                </a:lnTo>
                <a:lnTo>
                  <a:pt x="311663" y="201580"/>
                </a:lnTo>
                <a:lnTo>
                  <a:pt x="306240" y="202143"/>
                </a:lnTo>
                <a:lnTo>
                  <a:pt x="301875" y="203267"/>
                </a:lnTo>
                <a:lnTo>
                  <a:pt x="297576" y="204325"/>
                </a:lnTo>
                <a:lnTo>
                  <a:pt x="294137" y="206276"/>
                </a:lnTo>
                <a:lnTo>
                  <a:pt x="291558" y="209120"/>
                </a:lnTo>
                <a:lnTo>
                  <a:pt x="288978" y="211964"/>
                </a:lnTo>
                <a:lnTo>
                  <a:pt x="287193" y="215700"/>
                </a:lnTo>
                <a:lnTo>
                  <a:pt x="286201" y="220330"/>
                </a:lnTo>
                <a:lnTo>
                  <a:pt x="285275" y="224893"/>
                </a:lnTo>
                <a:lnTo>
                  <a:pt x="284812" y="230680"/>
                </a:lnTo>
                <a:lnTo>
                  <a:pt x="284812" y="237690"/>
                </a:lnTo>
                <a:lnTo>
                  <a:pt x="284812" y="283225"/>
                </a:lnTo>
                <a:lnTo>
                  <a:pt x="279654" y="283225"/>
                </a:lnTo>
                <a:lnTo>
                  <a:pt x="274958" y="283423"/>
                </a:lnTo>
                <a:lnTo>
                  <a:pt x="270725" y="283820"/>
                </a:lnTo>
                <a:lnTo>
                  <a:pt x="266559" y="284217"/>
                </a:lnTo>
                <a:lnTo>
                  <a:pt x="262161" y="285176"/>
                </a:lnTo>
                <a:lnTo>
                  <a:pt x="257531" y="286697"/>
                </a:lnTo>
                <a:lnTo>
                  <a:pt x="252968" y="288152"/>
                </a:lnTo>
                <a:lnTo>
                  <a:pt x="247909" y="290169"/>
                </a:lnTo>
                <a:lnTo>
                  <a:pt x="242353" y="292748"/>
                </a:lnTo>
                <a:lnTo>
                  <a:pt x="236798" y="295328"/>
                </a:lnTo>
                <a:lnTo>
                  <a:pt x="230217" y="298800"/>
                </a:lnTo>
                <a:lnTo>
                  <a:pt x="222612" y="303165"/>
                </a:lnTo>
                <a:lnTo>
                  <a:pt x="215246" y="307027"/>
                </a:lnTo>
                <a:lnTo>
                  <a:pt x="170555" y="319806"/>
                </a:lnTo>
                <a:lnTo>
                  <a:pt x="160244" y="320717"/>
                </a:lnTo>
                <a:lnTo>
                  <a:pt x="149499" y="3210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083162" y="1482670"/>
            <a:ext cx="217170" cy="321310"/>
          </a:xfrm>
          <a:custGeom>
            <a:rect l="l" t="t" r="r" b="b"/>
            <a:pathLst>
              <a:path w="217170" h="321310">
                <a:moveTo>
                  <a:pt x="0" y="221421"/>
                </a:moveTo>
                <a:lnTo>
                  <a:pt x="14979" y="221421"/>
                </a:lnTo>
                <a:lnTo>
                  <a:pt x="16734" y="230368"/>
                </a:lnTo>
                <a:lnTo>
                  <a:pt x="19121" y="238856"/>
                </a:lnTo>
                <a:lnTo>
                  <a:pt x="39929" y="273819"/>
                </a:lnTo>
                <a:lnTo>
                  <a:pt x="73311" y="294832"/>
                </a:lnTo>
                <a:lnTo>
                  <a:pt x="107238" y="300288"/>
                </a:lnTo>
                <a:lnTo>
                  <a:pt x="121480" y="299401"/>
                </a:lnTo>
                <a:lnTo>
                  <a:pt x="162395" y="278333"/>
                </a:lnTo>
                <a:lnTo>
                  <a:pt x="172216" y="247512"/>
                </a:lnTo>
                <a:lnTo>
                  <a:pt x="172216" y="240700"/>
                </a:lnTo>
                <a:lnTo>
                  <a:pt x="171059" y="234450"/>
                </a:lnTo>
                <a:lnTo>
                  <a:pt x="168744" y="228762"/>
                </a:lnTo>
                <a:lnTo>
                  <a:pt x="166496" y="223075"/>
                </a:lnTo>
                <a:lnTo>
                  <a:pt x="135412" y="196720"/>
                </a:lnTo>
                <a:lnTo>
                  <a:pt x="101087" y="180053"/>
                </a:lnTo>
                <a:lnTo>
                  <a:pt x="89034" y="174603"/>
                </a:lnTo>
                <a:lnTo>
                  <a:pt x="50730" y="153771"/>
                </a:lnTo>
                <a:lnTo>
                  <a:pt x="22990" y="126434"/>
                </a:lnTo>
                <a:lnTo>
                  <a:pt x="12995" y="86108"/>
                </a:lnTo>
                <a:lnTo>
                  <a:pt x="13411" y="76963"/>
                </a:lnTo>
                <a:lnTo>
                  <a:pt x="27752" y="36878"/>
                </a:lnTo>
                <a:lnTo>
                  <a:pt x="59348" y="9808"/>
                </a:lnTo>
                <a:lnTo>
                  <a:pt x="103965" y="0"/>
                </a:lnTo>
                <a:lnTo>
                  <a:pt x="112744" y="359"/>
                </a:lnTo>
                <a:lnTo>
                  <a:pt x="152847" y="13144"/>
                </a:lnTo>
                <a:lnTo>
                  <a:pt x="168546" y="24007"/>
                </a:lnTo>
                <a:lnTo>
                  <a:pt x="179161" y="5654"/>
                </a:lnTo>
                <a:lnTo>
                  <a:pt x="188486" y="5654"/>
                </a:lnTo>
                <a:lnTo>
                  <a:pt x="192950" y="86604"/>
                </a:lnTo>
                <a:lnTo>
                  <a:pt x="177970" y="86604"/>
                </a:lnTo>
                <a:lnTo>
                  <a:pt x="172520" y="71004"/>
                </a:lnTo>
                <a:lnTo>
                  <a:pt x="165991" y="57537"/>
                </a:lnTo>
                <a:lnTo>
                  <a:pt x="129336" y="24800"/>
                </a:lnTo>
                <a:lnTo>
                  <a:pt x="105155" y="20733"/>
                </a:lnTo>
                <a:lnTo>
                  <a:pt x="93430" y="21496"/>
                </a:lnTo>
                <a:lnTo>
                  <a:pt x="59392" y="39569"/>
                </a:lnTo>
                <a:lnTo>
                  <a:pt x="51189" y="65870"/>
                </a:lnTo>
                <a:lnTo>
                  <a:pt x="51189" y="72352"/>
                </a:lnTo>
                <a:lnTo>
                  <a:pt x="76221" y="108032"/>
                </a:lnTo>
                <a:lnTo>
                  <a:pt x="113290" y="127575"/>
                </a:lnTo>
                <a:lnTo>
                  <a:pt x="127686" y="134159"/>
                </a:lnTo>
                <a:lnTo>
                  <a:pt x="163288" y="152574"/>
                </a:lnTo>
                <a:lnTo>
                  <a:pt x="194934" y="175788"/>
                </a:lnTo>
                <a:lnTo>
                  <a:pt x="215320" y="213658"/>
                </a:lnTo>
                <a:lnTo>
                  <a:pt x="216560" y="228762"/>
                </a:lnTo>
                <a:lnTo>
                  <a:pt x="216052" y="238726"/>
                </a:lnTo>
                <a:lnTo>
                  <a:pt x="198654" y="282010"/>
                </a:lnTo>
                <a:lnTo>
                  <a:pt x="160498" y="310661"/>
                </a:lnTo>
                <a:lnTo>
                  <a:pt x="117952" y="320606"/>
                </a:lnTo>
                <a:lnTo>
                  <a:pt x="106048" y="321021"/>
                </a:lnTo>
                <a:lnTo>
                  <a:pt x="94732" y="320618"/>
                </a:lnTo>
                <a:lnTo>
                  <a:pt x="55020" y="310741"/>
                </a:lnTo>
                <a:lnTo>
                  <a:pt x="26784" y="292550"/>
                </a:lnTo>
                <a:lnTo>
                  <a:pt x="15376" y="312490"/>
                </a:lnTo>
                <a:lnTo>
                  <a:pt x="6051" y="312490"/>
                </a:lnTo>
                <a:lnTo>
                  <a:pt x="0" y="2214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477226" y="1486737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2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48980" y="1486737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40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41469" y="1486737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7" y="286498"/>
                </a:lnTo>
                <a:lnTo>
                  <a:pt x="109321" y="297411"/>
                </a:lnTo>
                <a:lnTo>
                  <a:pt x="109321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0" y="0"/>
                </a:lnTo>
                <a:lnTo>
                  <a:pt x="262095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4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79" y="30521"/>
                </a:lnTo>
                <a:lnTo>
                  <a:pt x="290797" y="36341"/>
                </a:lnTo>
                <a:lnTo>
                  <a:pt x="288085" y="74005"/>
                </a:lnTo>
                <a:lnTo>
                  <a:pt x="288085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235075" y="1380587"/>
            <a:ext cx="3499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8335"/>
                <a:tab pos="1120140"/>
                <a:tab pos="1755775"/>
                <a:tab pos="2227580"/>
                <a:tab pos="2647950"/>
                <a:tab pos="3119755"/>
              </a:tabLst>
            </a:pPr>
            <a:r>
              <a:rPr i="0" spc="810">
                <a:latin typeface="Cambria"/>
                <a:cs typeface="Cambria"/>
              </a:rPr>
              <a:t>W	</a:t>
            </a:r>
            <a:r>
              <a:rPr i="0" spc="475">
                <a:latin typeface="Cambria"/>
                <a:cs typeface="Cambria"/>
              </a:rPr>
              <a:t>A	</a:t>
            </a:r>
            <a:r>
              <a:rPr i="0" spc="810">
                <a:latin typeface="Cambria"/>
                <a:cs typeface="Cambria"/>
              </a:rPr>
              <a:t>W	</a:t>
            </a:r>
            <a:r>
              <a:rPr i="0" spc="475">
                <a:latin typeface="Cambria"/>
                <a:cs typeface="Cambria"/>
              </a:rPr>
              <a:t>A	S	A	</a:t>
            </a:r>
            <a:r>
              <a:rPr i="0" spc="705">
                <a:latin typeface="Cambria"/>
                <a:cs typeface="Cambria"/>
              </a:rPr>
              <a:t>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141565" y="1380587"/>
            <a:ext cx="4660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045"/>
                <a:tab pos="939800"/>
                <a:tab pos="1409700"/>
                <a:tab pos="1881505"/>
                <a:tab pos="2406015"/>
                <a:tab pos="2917825"/>
                <a:tab pos="3337560"/>
                <a:tab pos="3809365"/>
                <a:tab pos="4281170"/>
              </a:tabLst>
            </a:pPr>
            <a:r>
              <a:rPr sz="3200" spc="475">
                <a:latin typeface="Cambria"/>
                <a:cs typeface="Cambria"/>
              </a:rPr>
              <a:t>K	</a:t>
            </a:r>
            <a:r>
              <a:rPr sz="3200" spc="480">
                <a:latin typeface="Cambria"/>
                <a:cs typeface="Cambria"/>
              </a:rPr>
              <a:t>E	</a:t>
            </a:r>
            <a:r>
              <a:rPr sz="3200" spc="495">
                <a:latin typeface="Cambria"/>
                <a:cs typeface="Cambria"/>
              </a:rPr>
              <a:t>B	</a:t>
            </a:r>
            <a:r>
              <a:rPr sz="3200" spc="475">
                <a:latin typeface="Cambria"/>
                <a:cs typeface="Cambria"/>
              </a:rPr>
              <a:t>A	</a:t>
            </a:r>
            <a:r>
              <a:rPr sz="3200" spc="705">
                <a:latin typeface="Cambria"/>
                <a:cs typeface="Cambria"/>
              </a:rPr>
              <a:t>N	</a:t>
            </a:r>
            <a:r>
              <a:rPr sz="3200" spc="825">
                <a:latin typeface="Cambria"/>
                <a:cs typeface="Cambria"/>
              </a:rPr>
              <a:t>G	</a:t>
            </a:r>
            <a:r>
              <a:rPr sz="3200" spc="475">
                <a:latin typeface="Cambria"/>
                <a:cs typeface="Cambria"/>
              </a:rPr>
              <a:t>S	A	A	</a:t>
            </a:r>
            <a:r>
              <a:rPr sz="3200" spc="705">
                <a:latin typeface="Cambria"/>
                <a:cs typeface="Cambria"/>
              </a:rPr>
              <a:t>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65633" y="4124040"/>
            <a:ext cx="49733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spc="240">
                <a:solidFill>
                  <a:srgbClr val="806EC3"/>
                </a:solidFill>
                <a:latin typeface="Cambria"/>
                <a:cs typeface="Cambria"/>
              </a:rPr>
              <a:t>Bangsa</a:t>
            </a:r>
            <a:r>
              <a:rPr sz="3000" i="1" spc="330">
                <a:solidFill>
                  <a:srgbClr val="806EC3"/>
                </a:solidFill>
                <a:latin typeface="Cambria"/>
                <a:cs typeface="Cambria"/>
              </a:rPr>
              <a:t> </a:t>
            </a:r>
            <a:r>
              <a:rPr sz="3000" i="1" spc="225">
                <a:solidFill>
                  <a:srgbClr val="806EC3"/>
                </a:solidFill>
                <a:latin typeface="Cambria"/>
                <a:cs typeface="Cambria"/>
              </a:rPr>
              <a:t>yang</a:t>
            </a:r>
            <a:r>
              <a:rPr sz="3000" i="1" spc="335">
                <a:solidFill>
                  <a:srgbClr val="806EC3"/>
                </a:solidFill>
                <a:latin typeface="Cambria"/>
                <a:cs typeface="Cambria"/>
              </a:rPr>
              <a:t> </a:t>
            </a:r>
            <a:r>
              <a:rPr sz="3000" i="1" spc="220">
                <a:solidFill>
                  <a:srgbClr val="806EC3"/>
                </a:solidFill>
                <a:latin typeface="Cambria"/>
                <a:cs typeface="Cambria"/>
              </a:rPr>
              <a:t>ber-Identitas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object 6"/>
          <p:cNvGrpSpPr/>
          <p:nvPr/>
        </p:nvGrpSpPr>
        <p:grpSpPr>
          <a:xfrm>
            <a:off x="3465575" y="2740151"/>
            <a:ext cx="6483350" cy="1884045"/>
            <a:chOff x="3465575" y="2740151"/>
            <a:chExt cx="6483350" cy="1884045"/>
          </a:xfrm>
        </p:grpSpPr>
        <p:sp>
          <p:nvSpPr>
            <p:cNvPr id="7" name="object 7"/>
            <p:cNvSpPr/>
            <p:nvPr/>
          </p:nvSpPr>
          <p:spPr>
            <a:xfrm>
              <a:off x="6231553" y="3750466"/>
              <a:ext cx="628650" cy="873760"/>
            </a:xfrm>
            <a:custGeom>
              <a:rect l="l" t="t" r="r" b="b"/>
              <a:pathLst>
                <a:path w="628650" h="873760">
                  <a:moveTo>
                    <a:pt x="463073" y="574413"/>
                  </a:moveTo>
                  <a:lnTo>
                    <a:pt x="462276" y="546714"/>
                  </a:lnTo>
                  <a:lnTo>
                    <a:pt x="466090" y="546779"/>
                  </a:lnTo>
                  <a:lnTo>
                    <a:pt x="483874" y="546661"/>
                  </a:lnTo>
                  <a:lnTo>
                    <a:pt x="490224" y="546589"/>
                  </a:lnTo>
                  <a:lnTo>
                    <a:pt x="501653" y="546376"/>
                  </a:lnTo>
                  <a:lnTo>
                    <a:pt x="549896" y="545108"/>
                  </a:lnTo>
                  <a:lnTo>
                    <a:pt x="553736" y="546099"/>
                  </a:lnTo>
                  <a:lnTo>
                    <a:pt x="553692" y="544550"/>
                  </a:lnTo>
                  <a:lnTo>
                    <a:pt x="556157" y="541909"/>
                  </a:lnTo>
                  <a:lnTo>
                    <a:pt x="558671" y="540982"/>
                  </a:lnTo>
                  <a:lnTo>
                    <a:pt x="562489" y="541186"/>
                  </a:lnTo>
                  <a:lnTo>
                    <a:pt x="600410" y="578587"/>
                  </a:lnTo>
                  <a:lnTo>
                    <a:pt x="625583" y="614535"/>
                  </a:lnTo>
                  <a:lnTo>
                    <a:pt x="628221" y="617913"/>
                  </a:lnTo>
                  <a:lnTo>
                    <a:pt x="628544" y="629148"/>
                  </a:lnTo>
                  <a:lnTo>
                    <a:pt x="605267" y="659132"/>
                  </a:lnTo>
                  <a:lnTo>
                    <a:pt x="600374" y="665734"/>
                  </a:lnTo>
                  <a:lnTo>
                    <a:pt x="599165" y="623661"/>
                  </a:lnTo>
                  <a:lnTo>
                    <a:pt x="593874" y="616413"/>
                  </a:lnTo>
                  <a:lnTo>
                    <a:pt x="589850" y="609016"/>
                  </a:lnTo>
                  <a:lnTo>
                    <a:pt x="584555" y="601621"/>
                  </a:lnTo>
                  <a:lnTo>
                    <a:pt x="575260" y="587656"/>
                  </a:lnTo>
                  <a:lnTo>
                    <a:pt x="571310" y="582841"/>
                  </a:lnTo>
                  <a:lnTo>
                    <a:pt x="563190" y="565577"/>
                  </a:lnTo>
                  <a:lnTo>
                    <a:pt x="562107" y="572080"/>
                  </a:lnTo>
                  <a:lnTo>
                    <a:pt x="559757" y="578737"/>
                  </a:lnTo>
                  <a:lnTo>
                    <a:pt x="558680" y="585456"/>
                  </a:lnTo>
                  <a:lnTo>
                    <a:pt x="556335" y="592291"/>
                  </a:lnTo>
                  <a:lnTo>
                    <a:pt x="557140" y="620294"/>
                  </a:lnTo>
                  <a:lnTo>
                    <a:pt x="550473" y="609360"/>
                  </a:lnTo>
                  <a:lnTo>
                    <a:pt x="545750" y="621841"/>
                  </a:lnTo>
                  <a:lnTo>
                    <a:pt x="542124" y="628286"/>
                  </a:lnTo>
                  <a:lnTo>
                    <a:pt x="538502" y="634874"/>
                  </a:lnTo>
                  <a:lnTo>
                    <a:pt x="540235" y="695168"/>
                  </a:lnTo>
                  <a:lnTo>
                    <a:pt x="536216" y="687951"/>
                  </a:lnTo>
                  <a:lnTo>
                    <a:pt x="533385" y="677840"/>
                  </a:lnTo>
                  <a:lnTo>
                    <a:pt x="530434" y="575223"/>
                  </a:lnTo>
                  <a:lnTo>
                    <a:pt x="508832" y="575116"/>
                  </a:lnTo>
                  <a:lnTo>
                    <a:pt x="463073" y="574413"/>
                  </a:lnTo>
                  <a:close/>
                </a:path>
                <a:path w="628650" h="873760">
                  <a:moveTo>
                    <a:pt x="557140" y="620294"/>
                  </a:moveTo>
                  <a:lnTo>
                    <a:pt x="556335" y="592291"/>
                  </a:lnTo>
                  <a:lnTo>
                    <a:pt x="566839" y="604107"/>
                  </a:lnTo>
                  <a:lnTo>
                    <a:pt x="574819" y="616500"/>
                  </a:lnTo>
                  <a:lnTo>
                    <a:pt x="581537" y="629221"/>
                  </a:lnTo>
                  <a:lnTo>
                    <a:pt x="585719" y="642099"/>
                  </a:lnTo>
                  <a:lnTo>
                    <a:pt x="595529" y="629780"/>
                  </a:lnTo>
                  <a:lnTo>
                    <a:pt x="599165" y="623661"/>
                  </a:lnTo>
                  <a:lnTo>
                    <a:pt x="600374" y="665734"/>
                  </a:lnTo>
                  <a:lnTo>
                    <a:pt x="577136" y="697089"/>
                  </a:lnTo>
                  <a:lnTo>
                    <a:pt x="575911" y="698663"/>
                  </a:lnTo>
                  <a:lnTo>
                    <a:pt x="574696" y="656432"/>
                  </a:lnTo>
                  <a:lnTo>
                    <a:pt x="569248" y="643686"/>
                  </a:lnTo>
                  <a:lnTo>
                    <a:pt x="563820" y="631676"/>
                  </a:lnTo>
                  <a:lnTo>
                    <a:pt x="557140" y="620294"/>
                  </a:lnTo>
                  <a:close/>
                </a:path>
                <a:path w="628650" h="873760">
                  <a:moveTo>
                    <a:pt x="540235" y="695168"/>
                  </a:moveTo>
                  <a:lnTo>
                    <a:pt x="538502" y="634874"/>
                  </a:lnTo>
                  <a:lnTo>
                    <a:pt x="541184" y="639773"/>
                  </a:lnTo>
                  <a:lnTo>
                    <a:pt x="548027" y="656844"/>
                  </a:lnTo>
                  <a:lnTo>
                    <a:pt x="550776" y="664076"/>
                  </a:lnTo>
                  <a:lnTo>
                    <a:pt x="554796" y="671333"/>
                  </a:lnTo>
                  <a:lnTo>
                    <a:pt x="556279" y="678707"/>
                  </a:lnTo>
                  <a:lnTo>
                    <a:pt x="566127" y="667714"/>
                  </a:lnTo>
                  <a:lnTo>
                    <a:pt x="574696" y="656432"/>
                  </a:lnTo>
                  <a:lnTo>
                    <a:pt x="575911" y="698663"/>
                  </a:lnTo>
                  <a:lnTo>
                    <a:pt x="547730" y="734866"/>
                  </a:lnTo>
                  <a:lnTo>
                    <a:pt x="542817" y="740747"/>
                  </a:lnTo>
                  <a:lnTo>
                    <a:pt x="541575" y="697574"/>
                  </a:lnTo>
                  <a:lnTo>
                    <a:pt x="540235" y="695168"/>
                  </a:lnTo>
                  <a:close/>
                </a:path>
                <a:path w="628650" h="873760">
                  <a:moveTo>
                    <a:pt x="524393" y="762801"/>
                  </a:moveTo>
                  <a:lnTo>
                    <a:pt x="521599" y="665645"/>
                  </a:lnTo>
                  <a:lnTo>
                    <a:pt x="524367" y="673546"/>
                  </a:lnTo>
                  <a:lnTo>
                    <a:pt x="527126" y="681118"/>
                  </a:lnTo>
                  <a:lnTo>
                    <a:pt x="528601" y="688204"/>
                  </a:lnTo>
                  <a:lnTo>
                    <a:pt x="532658" y="696741"/>
                  </a:lnTo>
                  <a:lnTo>
                    <a:pt x="535433" y="704880"/>
                  </a:lnTo>
                  <a:lnTo>
                    <a:pt x="539105" y="700030"/>
                  </a:lnTo>
                  <a:lnTo>
                    <a:pt x="541575" y="697574"/>
                  </a:lnTo>
                  <a:lnTo>
                    <a:pt x="542817" y="740747"/>
                  </a:lnTo>
                  <a:lnTo>
                    <a:pt x="524393" y="762801"/>
                  </a:lnTo>
                  <a:close/>
                </a:path>
                <a:path w="628650" h="873760">
                  <a:moveTo>
                    <a:pt x="71607" y="657758"/>
                  </a:moveTo>
                  <a:lnTo>
                    <a:pt x="70502" y="619357"/>
                  </a:lnTo>
                  <a:lnTo>
                    <a:pt x="114593" y="650419"/>
                  </a:lnTo>
                  <a:lnTo>
                    <a:pt x="158725" y="682874"/>
                  </a:lnTo>
                  <a:lnTo>
                    <a:pt x="200338" y="716151"/>
                  </a:lnTo>
                  <a:lnTo>
                    <a:pt x="243224" y="749493"/>
                  </a:lnTo>
                  <a:lnTo>
                    <a:pt x="267957" y="770116"/>
                  </a:lnTo>
                  <a:lnTo>
                    <a:pt x="293963" y="790815"/>
                  </a:lnTo>
                  <a:lnTo>
                    <a:pt x="321234" y="811354"/>
                  </a:lnTo>
                  <a:lnTo>
                    <a:pt x="347226" y="831569"/>
                  </a:lnTo>
                  <a:lnTo>
                    <a:pt x="379399" y="801628"/>
                  </a:lnTo>
                  <a:lnTo>
                    <a:pt x="408960" y="769232"/>
                  </a:lnTo>
                  <a:lnTo>
                    <a:pt x="434700" y="736517"/>
                  </a:lnTo>
                  <a:lnTo>
                    <a:pt x="457950" y="705544"/>
                  </a:lnTo>
                  <a:lnTo>
                    <a:pt x="500613" y="642764"/>
                  </a:lnTo>
                  <a:lnTo>
                    <a:pt x="530434" y="575223"/>
                  </a:lnTo>
                  <a:lnTo>
                    <a:pt x="533385" y="677840"/>
                  </a:lnTo>
                  <a:lnTo>
                    <a:pt x="529280" y="667658"/>
                  </a:lnTo>
                  <a:lnTo>
                    <a:pt x="526451" y="657644"/>
                  </a:lnTo>
                  <a:lnTo>
                    <a:pt x="524061" y="662879"/>
                  </a:lnTo>
                  <a:lnTo>
                    <a:pt x="521599" y="665645"/>
                  </a:lnTo>
                  <a:lnTo>
                    <a:pt x="524393" y="762801"/>
                  </a:lnTo>
                  <a:lnTo>
                    <a:pt x="523165" y="764271"/>
                  </a:lnTo>
                  <a:lnTo>
                    <a:pt x="521942" y="721742"/>
                  </a:lnTo>
                  <a:lnTo>
                    <a:pt x="516630" y="713762"/>
                  </a:lnTo>
                  <a:lnTo>
                    <a:pt x="513840" y="705084"/>
                  </a:lnTo>
                  <a:lnTo>
                    <a:pt x="508226" y="686602"/>
                  </a:lnTo>
                  <a:lnTo>
                    <a:pt x="505794" y="690384"/>
                  </a:lnTo>
                  <a:lnTo>
                    <a:pt x="503367" y="694356"/>
                  </a:lnTo>
                  <a:lnTo>
                    <a:pt x="499680" y="698702"/>
                  </a:lnTo>
                  <a:lnTo>
                    <a:pt x="502223" y="787147"/>
                  </a:lnTo>
                  <a:lnTo>
                    <a:pt x="497290" y="792322"/>
                  </a:lnTo>
                  <a:lnTo>
                    <a:pt x="496101" y="750974"/>
                  </a:lnTo>
                  <a:lnTo>
                    <a:pt x="492080" y="743674"/>
                  </a:lnTo>
                  <a:lnTo>
                    <a:pt x="489313" y="735837"/>
                  </a:lnTo>
                  <a:lnTo>
                    <a:pt x="486539" y="727720"/>
                  </a:lnTo>
                  <a:lnTo>
                    <a:pt x="485032" y="719511"/>
                  </a:lnTo>
                  <a:lnTo>
                    <a:pt x="487424" y="802671"/>
                  </a:lnTo>
                  <a:lnTo>
                    <a:pt x="483724" y="806552"/>
                  </a:lnTo>
                  <a:lnTo>
                    <a:pt x="477538" y="812367"/>
                  </a:lnTo>
                  <a:lnTo>
                    <a:pt x="476391" y="772476"/>
                  </a:lnTo>
                  <a:lnTo>
                    <a:pt x="475107" y="772002"/>
                  </a:lnTo>
                  <a:lnTo>
                    <a:pt x="475089" y="771378"/>
                  </a:lnTo>
                  <a:lnTo>
                    <a:pt x="469826" y="765086"/>
                  </a:lnTo>
                  <a:lnTo>
                    <a:pt x="468092" y="748965"/>
                  </a:lnTo>
                  <a:lnTo>
                    <a:pt x="467945" y="743853"/>
                  </a:lnTo>
                  <a:lnTo>
                    <a:pt x="464247" y="747812"/>
                  </a:lnTo>
                  <a:lnTo>
                    <a:pt x="464672" y="762581"/>
                  </a:lnTo>
                  <a:lnTo>
                    <a:pt x="462372" y="770985"/>
                  </a:lnTo>
                  <a:lnTo>
                    <a:pt x="459890" y="773036"/>
                  </a:lnTo>
                  <a:lnTo>
                    <a:pt x="454812" y="773175"/>
                  </a:lnTo>
                  <a:lnTo>
                    <a:pt x="452220" y="771403"/>
                  </a:lnTo>
                  <a:lnTo>
                    <a:pt x="450846" y="767793"/>
                  </a:lnTo>
                  <a:lnTo>
                    <a:pt x="450792" y="765907"/>
                  </a:lnTo>
                  <a:lnTo>
                    <a:pt x="447127" y="771011"/>
                  </a:lnTo>
                  <a:lnTo>
                    <a:pt x="449058" y="838179"/>
                  </a:lnTo>
                  <a:lnTo>
                    <a:pt x="442862" y="843604"/>
                  </a:lnTo>
                  <a:lnTo>
                    <a:pt x="441615" y="844446"/>
                  </a:lnTo>
                  <a:lnTo>
                    <a:pt x="440528" y="806616"/>
                  </a:lnTo>
                  <a:lnTo>
                    <a:pt x="439260" y="806722"/>
                  </a:lnTo>
                  <a:lnTo>
                    <a:pt x="432913" y="806905"/>
                  </a:lnTo>
                  <a:lnTo>
                    <a:pt x="428990" y="803025"/>
                  </a:lnTo>
                  <a:lnTo>
                    <a:pt x="428789" y="796039"/>
                  </a:lnTo>
                  <a:lnTo>
                    <a:pt x="427446" y="793524"/>
                  </a:lnTo>
                  <a:lnTo>
                    <a:pt x="416405" y="807221"/>
                  </a:lnTo>
                  <a:lnTo>
                    <a:pt x="404069" y="820048"/>
                  </a:lnTo>
                  <a:lnTo>
                    <a:pt x="391642" y="832078"/>
                  </a:lnTo>
                  <a:lnTo>
                    <a:pt x="380592" y="843124"/>
                  </a:lnTo>
                  <a:lnTo>
                    <a:pt x="381441" y="872633"/>
                  </a:lnTo>
                  <a:lnTo>
                    <a:pt x="375117" y="873642"/>
                  </a:lnTo>
                  <a:lnTo>
                    <a:pt x="357297" y="872492"/>
                  </a:lnTo>
                  <a:lnTo>
                    <a:pt x="339340" y="866617"/>
                  </a:lnTo>
                  <a:lnTo>
                    <a:pt x="327574" y="855085"/>
                  </a:lnTo>
                  <a:lnTo>
                    <a:pt x="301590" y="835130"/>
                  </a:lnTo>
                  <a:lnTo>
                    <a:pt x="249597" y="794366"/>
                  </a:lnTo>
                  <a:lnTo>
                    <a:pt x="224871" y="774004"/>
                  </a:lnTo>
                  <a:lnTo>
                    <a:pt x="183262" y="740892"/>
                  </a:lnTo>
                  <a:lnTo>
                    <a:pt x="140388" y="707971"/>
                  </a:lnTo>
                  <a:lnTo>
                    <a:pt x="97537" y="675825"/>
                  </a:lnTo>
                  <a:lnTo>
                    <a:pt x="71607" y="657758"/>
                  </a:lnTo>
                  <a:close/>
                </a:path>
                <a:path w="628650" h="873760">
                  <a:moveTo>
                    <a:pt x="502223" y="787147"/>
                  </a:moveTo>
                  <a:lnTo>
                    <a:pt x="499680" y="698702"/>
                  </a:lnTo>
                  <a:lnTo>
                    <a:pt x="502425" y="705768"/>
                  </a:lnTo>
                  <a:lnTo>
                    <a:pt x="505362" y="719538"/>
                  </a:lnTo>
                  <a:lnTo>
                    <a:pt x="508144" y="727922"/>
                  </a:lnTo>
                  <a:lnTo>
                    <a:pt x="510861" y="734050"/>
                  </a:lnTo>
                  <a:lnTo>
                    <a:pt x="521942" y="721742"/>
                  </a:lnTo>
                  <a:lnTo>
                    <a:pt x="523165" y="764271"/>
                  </a:lnTo>
                  <a:lnTo>
                    <a:pt x="517023" y="771622"/>
                  </a:lnTo>
                  <a:lnTo>
                    <a:pt x="502223" y="787147"/>
                  </a:lnTo>
                  <a:close/>
                </a:path>
                <a:path w="628650" h="873760">
                  <a:moveTo>
                    <a:pt x="487424" y="802671"/>
                  </a:moveTo>
                  <a:lnTo>
                    <a:pt x="485109" y="722190"/>
                  </a:lnTo>
                  <a:lnTo>
                    <a:pt x="486629" y="730850"/>
                  </a:lnTo>
                  <a:lnTo>
                    <a:pt x="486874" y="739378"/>
                  </a:lnTo>
                  <a:lnTo>
                    <a:pt x="489832" y="753891"/>
                  </a:lnTo>
                  <a:lnTo>
                    <a:pt x="489921" y="756969"/>
                  </a:lnTo>
                  <a:lnTo>
                    <a:pt x="496101" y="750974"/>
                  </a:lnTo>
                  <a:lnTo>
                    <a:pt x="497290" y="792322"/>
                  </a:lnTo>
                  <a:lnTo>
                    <a:pt x="487424" y="802671"/>
                  </a:lnTo>
                  <a:close/>
                </a:path>
                <a:path w="628650" h="873760">
                  <a:moveTo>
                    <a:pt x="368158" y="13039"/>
                  </a:moveTo>
                  <a:lnTo>
                    <a:pt x="367982" y="6926"/>
                  </a:lnTo>
                  <a:lnTo>
                    <a:pt x="370417" y="3222"/>
                  </a:lnTo>
                  <a:lnTo>
                    <a:pt x="377947" y="0"/>
                  </a:lnTo>
                  <a:lnTo>
                    <a:pt x="381778" y="651"/>
                  </a:lnTo>
                  <a:lnTo>
                    <a:pt x="406859" y="33392"/>
                  </a:lnTo>
                  <a:lnTo>
                    <a:pt x="425615" y="67071"/>
                  </a:lnTo>
                  <a:lnTo>
                    <a:pt x="431023" y="78401"/>
                  </a:lnTo>
                  <a:lnTo>
                    <a:pt x="437699" y="89640"/>
                  </a:lnTo>
                  <a:lnTo>
                    <a:pt x="443096" y="100614"/>
                  </a:lnTo>
                  <a:lnTo>
                    <a:pt x="449748" y="111001"/>
                  </a:lnTo>
                  <a:lnTo>
                    <a:pt x="453731" y="116984"/>
                  </a:lnTo>
                  <a:lnTo>
                    <a:pt x="456474" y="123983"/>
                  </a:lnTo>
                  <a:lnTo>
                    <a:pt x="457978" y="132130"/>
                  </a:lnTo>
                  <a:lnTo>
                    <a:pt x="458451" y="148559"/>
                  </a:lnTo>
                  <a:lnTo>
                    <a:pt x="457883" y="173005"/>
                  </a:lnTo>
                  <a:lnTo>
                    <a:pt x="457069" y="188881"/>
                  </a:lnTo>
                  <a:lnTo>
                    <a:pt x="457714" y="211314"/>
                  </a:lnTo>
                  <a:lnTo>
                    <a:pt x="457535" y="337651"/>
                  </a:lnTo>
                  <a:lnTo>
                    <a:pt x="458958" y="387134"/>
                  </a:lnTo>
                  <a:lnTo>
                    <a:pt x="459178" y="438956"/>
                  </a:lnTo>
                  <a:lnTo>
                    <a:pt x="463073" y="574413"/>
                  </a:lnTo>
                  <a:lnTo>
                    <a:pt x="455448" y="574372"/>
                  </a:lnTo>
                  <a:lnTo>
                    <a:pt x="450368" y="574414"/>
                  </a:lnTo>
                  <a:lnTo>
                    <a:pt x="441478" y="574554"/>
                  </a:lnTo>
                  <a:lnTo>
                    <a:pt x="428814" y="134134"/>
                  </a:lnTo>
                  <a:lnTo>
                    <a:pt x="427325" y="126542"/>
                  </a:lnTo>
                  <a:lnTo>
                    <a:pt x="424612" y="120556"/>
                  </a:lnTo>
                  <a:lnTo>
                    <a:pt x="415309" y="106342"/>
                  </a:lnTo>
                  <a:lnTo>
                    <a:pt x="407283" y="92319"/>
                  </a:lnTo>
                  <a:lnTo>
                    <a:pt x="400534" y="78515"/>
                  </a:lnTo>
                  <a:lnTo>
                    <a:pt x="392523" y="65033"/>
                  </a:lnTo>
                  <a:lnTo>
                    <a:pt x="392897" y="78057"/>
                  </a:lnTo>
                  <a:lnTo>
                    <a:pt x="392037" y="92318"/>
                  </a:lnTo>
                  <a:lnTo>
                    <a:pt x="393387" y="139286"/>
                  </a:lnTo>
                  <a:lnTo>
                    <a:pt x="389361" y="131808"/>
                  </a:lnTo>
                  <a:lnTo>
                    <a:pt x="389357" y="131678"/>
                  </a:lnTo>
                  <a:lnTo>
                    <a:pt x="388545" y="147625"/>
                  </a:lnTo>
                  <a:lnTo>
                    <a:pt x="390395" y="211968"/>
                  </a:lnTo>
                  <a:lnTo>
                    <a:pt x="386303" y="202218"/>
                  </a:lnTo>
                  <a:lnTo>
                    <a:pt x="384699" y="234791"/>
                  </a:lnTo>
                  <a:lnTo>
                    <a:pt x="386038" y="281349"/>
                  </a:lnTo>
                  <a:lnTo>
                    <a:pt x="383317" y="275092"/>
                  </a:lnTo>
                  <a:lnTo>
                    <a:pt x="382193" y="280185"/>
                  </a:lnTo>
                  <a:lnTo>
                    <a:pt x="384179" y="349259"/>
                  </a:lnTo>
                  <a:lnTo>
                    <a:pt x="382858" y="347507"/>
                  </a:lnTo>
                  <a:lnTo>
                    <a:pt x="373597" y="25446"/>
                  </a:lnTo>
                  <a:lnTo>
                    <a:pt x="369568" y="17896"/>
                  </a:lnTo>
                  <a:lnTo>
                    <a:pt x="368158" y="13039"/>
                  </a:lnTo>
                  <a:close/>
                </a:path>
                <a:path w="628650" h="873760">
                  <a:moveTo>
                    <a:pt x="449058" y="838179"/>
                  </a:moveTo>
                  <a:lnTo>
                    <a:pt x="447184" y="773002"/>
                  </a:lnTo>
                  <a:lnTo>
                    <a:pt x="448835" y="786232"/>
                  </a:lnTo>
                  <a:lnTo>
                    <a:pt x="449192" y="798633"/>
                  </a:lnTo>
                  <a:lnTo>
                    <a:pt x="456631" y="792229"/>
                  </a:lnTo>
                  <a:lnTo>
                    <a:pt x="462797" y="785736"/>
                  </a:lnTo>
                  <a:lnTo>
                    <a:pt x="468960" y="779153"/>
                  </a:lnTo>
                  <a:lnTo>
                    <a:pt x="476391" y="772476"/>
                  </a:lnTo>
                  <a:lnTo>
                    <a:pt x="477538" y="812367"/>
                  </a:lnTo>
                  <a:lnTo>
                    <a:pt x="463930" y="825161"/>
                  </a:lnTo>
                  <a:lnTo>
                    <a:pt x="449058" y="838179"/>
                  </a:lnTo>
                  <a:close/>
                </a:path>
                <a:path w="628650" h="873760">
                  <a:moveTo>
                    <a:pt x="393387" y="139286"/>
                  </a:moveTo>
                  <a:lnTo>
                    <a:pt x="392037" y="92318"/>
                  </a:lnTo>
                  <a:lnTo>
                    <a:pt x="403956" y="109173"/>
                  </a:lnTo>
                  <a:lnTo>
                    <a:pt x="413419" y="128960"/>
                  </a:lnTo>
                  <a:lnTo>
                    <a:pt x="421674" y="150943"/>
                  </a:lnTo>
                  <a:lnTo>
                    <a:pt x="428702" y="174426"/>
                  </a:lnTo>
                  <a:lnTo>
                    <a:pt x="428609" y="171210"/>
                  </a:lnTo>
                  <a:lnTo>
                    <a:pt x="429299" y="151009"/>
                  </a:lnTo>
                  <a:lnTo>
                    <a:pt x="441478" y="574554"/>
                  </a:lnTo>
                  <a:lnTo>
                    <a:pt x="438938" y="574603"/>
                  </a:lnTo>
                  <a:lnTo>
                    <a:pt x="428089" y="197306"/>
                  </a:lnTo>
                  <a:lnTo>
                    <a:pt x="426856" y="198592"/>
                  </a:lnTo>
                  <a:lnTo>
                    <a:pt x="425609" y="199424"/>
                  </a:lnTo>
                  <a:lnTo>
                    <a:pt x="418007" y="200152"/>
                  </a:lnTo>
                  <a:lnTo>
                    <a:pt x="412823" y="196614"/>
                  </a:lnTo>
                  <a:lnTo>
                    <a:pt x="411403" y="191408"/>
                  </a:lnTo>
                  <a:lnTo>
                    <a:pt x="408433" y="176484"/>
                  </a:lnTo>
                  <a:lnTo>
                    <a:pt x="404192" y="161574"/>
                  </a:lnTo>
                  <a:lnTo>
                    <a:pt x="397414" y="146764"/>
                  </a:lnTo>
                  <a:lnTo>
                    <a:pt x="393387" y="139286"/>
                  </a:lnTo>
                  <a:close/>
                </a:path>
                <a:path w="628650" h="873760">
                  <a:moveTo>
                    <a:pt x="410084" y="322274"/>
                  </a:moveTo>
                  <a:lnTo>
                    <a:pt x="408755" y="276046"/>
                  </a:lnTo>
                  <a:lnTo>
                    <a:pt x="410053" y="277008"/>
                  </a:lnTo>
                  <a:lnTo>
                    <a:pt x="411384" y="279135"/>
                  </a:lnTo>
                  <a:lnTo>
                    <a:pt x="415451" y="287992"/>
                  </a:lnTo>
                  <a:lnTo>
                    <a:pt x="420793" y="297048"/>
                  </a:lnTo>
                  <a:lnTo>
                    <a:pt x="424873" y="306388"/>
                  </a:lnTo>
                  <a:lnTo>
                    <a:pt x="428961" y="315984"/>
                  </a:lnTo>
                  <a:lnTo>
                    <a:pt x="428098" y="285962"/>
                  </a:lnTo>
                  <a:lnTo>
                    <a:pt x="428716" y="219085"/>
                  </a:lnTo>
                  <a:lnTo>
                    <a:pt x="438938" y="574603"/>
                  </a:lnTo>
                  <a:lnTo>
                    <a:pt x="435129" y="574677"/>
                  </a:lnTo>
                  <a:lnTo>
                    <a:pt x="429386" y="374973"/>
                  </a:lnTo>
                  <a:lnTo>
                    <a:pt x="428114" y="374895"/>
                  </a:lnTo>
                  <a:lnTo>
                    <a:pt x="424277" y="374029"/>
                  </a:lnTo>
                  <a:lnTo>
                    <a:pt x="422925" y="371189"/>
                  </a:lnTo>
                  <a:lnTo>
                    <a:pt x="422804" y="366980"/>
                  </a:lnTo>
                  <a:lnTo>
                    <a:pt x="418339" y="344252"/>
                  </a:lnTo>
                  <a:lnTo>
                    <a:pt x="410084" y="322274"/>
                  </a:lnTo>
                  <a:close/>
                </a:path>
                <a:path w="628650" h="873760">
                  <a:moveTo>
                    <a:pt x="384179" y="349259"/>
                  </a:moveTo>
                  <a:lnTo>
                    <a:pt x="382774" y="300397"/>
                  </a:lnTo>
                  <a:lnTo>
                    <a:pt x="388145" y="310458"/>
                  </a:lnTo>
                  <a:lnTo>
                    <a:pt x="394796" y="320816"/>
                  </a:lnTo>
                  <a:lnTo>
                    <a:pt x="400181" y="331373"/>
                  </a:lnTo>
                  <a:lnTo>
                    <a:pt x="408299" y="348587"/>
                  </a:lnTo>
                  <a:lnTo>
                    <a:pt x="409663" y="351818"/>
                  </a:lnTo>
                  <a:lnTo>
                    <a:pt x="415029" y="361695"/>
                  </a:lnTo>
                  <a:lnTo>
                    <a:pt x="420403" y="371849"/>
                  </a:lnTo>
                  <a:lnTo>
                    <a:pt x="424517" y="382352"/>
                  </a:lnTo>
                  <a:lnTo>
                    <a:pt x="429910" y="393167"/>
                  </a:lnTo>
                  <a:lnTo>
                    <a:pt x="435129" y="574677"/>
                  </a:lnTo>
                  <a:lnTo>
                    <a:pt x="433859" y="574702"/>
                  </a:lnTo>
                  <a:lnTo>
                    <a:pt x="431543" y="494144"/>
                  </a:lnTo>
                  <a:lnTo>
                    <a:pt x="424612" y="474041"/>
                  </a:lnTo>
                  <a:lnTo>
                    <a:pt x="416514" y="457520"/>
                  </a:lnTo>
                  <a:lnTo>
                    <a:pt x="415106" y="408571"/>
                  </a:lnTo>
                  <a:lnTo>
                    <a:pt x="408415" y="396793"/>
                  </a:lnTo>
                  <a:lnTo>
                    <a:pt x="397575" y="373280"/>
                  </a:lnTo>
                  <a:lnTo>
                    <a:pt x="390887" y="361640"/>
                  </a:lnTo>
                  <a:lnTo>
                    <a:pt x="385500" y="351011"/>
                  </a:lnTo>
                  <a:lnTo>
                    <a:pt x="384179" y="349259"/>
                  </a:lnTo>
                  <a:close/>
                </a:path>
                <a:path w="628650" h="873760">
                  <a:moveTo>
                    <a:pt x="386825" y="573836"/>
                  </a:moveTo>
                  <a:lnTo>
                    <a:pt x="382040" y="407452"/>
                  </a:lnTo>
                  <a:lnTo>
                    <a:pt x="384752" y="413383"/>
                  </a:lnTo>
                  <a:lnTo>
                    <a:pt x="388737" y="419406"/>
                  </a:lnTo>
                  <a:lnTo>
                    <a:pt x="391454" y="425517"/>
                  </a:lnTo>
                  <a:lnTo>
                    <a:pt x="402230" y="446796"/>
                  </a:lnTo>
                  <a:lnTo>
                    <a:pt x="412892" y="464117"/>
                  </a:lnTo>
                  <a:lnTo>
                    <a:pt x="419548" y="474688"/>
                  </a:lnTo>
                  <a:lnTo>
                    <a:pt x="424940" y="485442"/>
                  </a:lnTo>
                  <a:lnTo>
                    <a:pt x="431605" y="496310"/>
                  </a:lnTo>
                  <a:lnTo>
                    <a:pt x="433859" y="574702"/>
                  </a:lnTo>
                  <a:lnTo>
                    <a:pt x="422431" y="574924"/>
                  </a:lnTo>
                  <a:lnTo>
                    <a:pt x="414808" y="574940"/>
                  </a:lnTo>
                  <a:lnTo>
                    <a:pt x="413978" y="546089"/>
                  </a:lnTo>
                  <a:lnTo>
                    <a:pt x="410022" y="541066"/>
                  </a:lnTo>
                  <a:lnTo>
                    <a:pt x="399432" y="526257"/>
                  </a:lnTo>
                  <a:lnTo>
                    <a:pt x="394194" y="520808"/>
                  </a:lnTo>
                  <a:lnTo>
                    <a:pt x="390228" y="515468"/>
                  </a:lnTo>
                  <a:lnTo>
                    <a:pt x="387610" y="512765"/>
                  </a:lnTo>
                  <a:lnTo>
                    <a:pt x="389373" y="574074"/>
                  </a:lnTo>
                  <a:lnTo>
                    <a:pt x="386825" y="573836"/>
                  </a:lnTo>
                  <a:close/>
                </a:path>
                <a:path w="628650" h="873760">
                  <a:moveTo>
                    <a:pt x="381441" y="872633"/>
                  </a:moveTo>
                  <a:lnTo>
                    <a:pt x="380592" y="843124"/>
                  </a:lnTo>
                  <a:lnTo>
                    <a:pt x="386901" y="841587"/>
                  </a:lnTo>
                  <a:lnTo>
                    <a:pt x="393171" y="838725"/>
                  </a:lnTo>
                  <a:lnTo>
                    <a:pt x="430582" y="814233"/>
                  </a:lnTo>
                  <a:lnTo>
                    <a:pt x="440528" y="806616"/>
                  </a:lnTo>
                  <a:lnTo>
                    <a:pt x="441615" y="844446"/>
                  </a:lnTo>
                  <a:lnTo>
                    <a:pt x="419182" y="859597"/>
                  </a:lnTo>
                  <a:lnTo>
                    <a:pt x="392823" y="870818"/>
                  </a:lnTo>
                  <a:lnTo>
                    <a:pt x="381441" y="872633"/>
                  </a:lnTo>
                  <a:close/>
                </a:path>
                <a:path w="628650" h="873760">
                  <a:moveTo>
                    <a:pt x="390395" y="211968"/>
                  </a:moveTo>
                  <a:lnTo>
                    <a:pt x="388774" y="155577"/>
                  </a:lnTo>
                  <a:lnTo>
                    <a:pt x="391525" y="162877"/>
                  </a:lnTo>
                  <a:lnTo>
                    <a:pt x="395547" y="170194"/>
                  </a:lnTo>
                  <a:lnTo>
                    <a:pt x="398296" y="177436"/>
                  </a:lnTo>
                  <a:lnTo>
                    <a:pt x="405064" y="191886"/>
                  </a:lnTo>
                  <a:lnTo>
                    <a:pt x="406435" y="195366"/>
                  </a:lnTo>
                  <a:lnTo>
                    <a:pt x="418932" y="232310"/>
                  </a:lnTo>
                  <a:lnTo>
                    <a:pt x="423975" y="275141"/>
                  </a:lnTo>
                  <a:lnTo>
                    <a:pt x="420259" y="278473"/>
                  </a:lnTo>
                  <a:lnTo>
                    <a:pt x="412649" y="278923"/>
                  </a:lnTo>
                  <a:lnTo>
                    <a:pt x="410050" y="277003"/>
                  </a:lnTo>
                  <a:lnTo>
                    <a:pt x="408721" y="274881"/>
                  </a:lnTo>
                  <a:lnTo>
                    <a:pt x="408638" y="271978"/>
                  </a:lnTo>
                  <a:lnTo>
                    <a:pt x="405567" y="253580"/>
                  </a:lnTo>
                  <a:lnTo>
                    <a:pt x="399970" y="235666"/>
                  </a:lnTo>
                  <a:lnTo>
                    <a:pt x="393123" y="218467"/>
                  </a:lnTo>
                  <a:lnTo>
                    <a:pt x="390395" y="211968"/>
                  </a:lnTo>
                  <a:close/>
                </a:path>
                <a:path w="628650" h="873760">
                  <a:moveTo>
                    <a:pt x="86794" y="125471"/>
                  </a:moveTo>
                  <a:lnTo>
                    <a:pt x="84517" y="46302"/>
                  </a:lnTo>
                  <a:lnTo>
                    <a:pt x="85443" y="34325"/>
                  </a:lnTo>
                  <a:lnTo>
                    <a:pt x="85304" y="29472"/>
                  </a:lnTo>
                  <a:lnTo>
                    <a:pt x="89004" y="25591"/>
                  </a:lnTo>
                  <a:lnTo>
                    <a:pt x="96583" y="24082"/>
                  </a:lnTo>
                  <a:lnTo>
                    <a:pt x="100424" y="25074"/>
                  </a:lnTo>
                  <a:lnTo>
                    <a:pt x="103028" y="27263"/>
                  </a:lnTo>
                  <a:lnTo>
                    <a:pt x="124600" y="26326"/>
                  </a:lnTo>
                  <a:lnTo>
                    <a:pt x="147435" y="25136"/>
                  </a:lnTo>
                  <a:lnTo>
                    <a:pt x="168996" y="23843"/>
                  </a:lnTo>
                  <a:lnTo>
                    <a:pt x="209581" y="21322"/>
                  </a:lnTo>
                  <a:lnTo>
                    <a:pt x="228606" y="20191"/>
                  </a:lnTo>
                  <a:lnTo>
                    <a:pt x="247634" y="19139"/>
                  </a:lnTo>
                  <a:lnTo>
                    <a:pt x="267934" y="18161"/>
                  </a:lnTo>
                  <a:lnTo>
                    <a:pt x="271736" y="17811"/>
                  </a:lnTo>
                  <a:lnTo>
                    <a:pt x="311057" y="15541"/>
                  </a:lnTo>
                  <a:lnTo>
                    <a:pt x="339012" y="15669"/>
                  </a:lnTo>
                  <a:lnTo>
                    <a:pt x="359411" y="18142"/>
                  </a:lnTo>
                  <a:lnTo>
                    <a:pt x="369718" y="23089"/>
                  </a:lnTo>
                  <a:lnTo>
                    <a:pt x="371020" y="24194"/>
                  </a:lnTo>
                  <a:lnTo>
                    <a:pt x="372324" y="25339"/>
                  </a:lnTo>
                  <a:lnTo>
                    <a:pt x="381747" y="353051"/>
                  </a:lnTo>
                  <a:lnTo>
                    <a:pt x="388449" y="365216"/>
                  </a:lnTo>
                  <a:lnTo>
                    <a:pt x="389840" y="369416"/>
                  </a:lnTo>
                  <a:lnTo>
                    <a:pt x="397799" y="381066"/>
                  </a:lnTo>
                  <a:lnTo>
                    <a:pt x="411141" y="403236"/>
                  </a:lnTo>
                  <a:lnTo>
                    <a:pt x="415106" y="408571"/>
                  </a:lnTo>
                  <a:lnTo>
                    <a:pt x="416514" y="457520"/>
                  </a:lnTo>
                  <a:lnTo>
                    <a:pt x="415161" y="454761"/>
                  </a:lnTo>
                  <a:lnTo>
                    <a:pt x="404464" y="436134"/>
                  </a:lnTo>
                  <a:lnTo>
                    <a:pt x="392508" y="417994"/>
                  </a:lnTo>
                  <a:lnTo>
                    <a:pt x="387189" y="409780"/>
                  </a:lnTo>
                  <a:lnTo>
                    <a:pt x="383225" y="404447"/>
                  </a:lnTo>
                  <a:lnTo>
                    <a:pt x="381879" y="401826"/>
                  </a:lnTo>
                  <a:lnTo>
                    <a:pt x="386825" y="573836"/>
                  </a:lnTo>
                  <a:lnTo>
                    <a:pt x="384277" y="573598"/>
                  </a:lnTo>
                  <a:lnTo>
                    <a:pt x="368888" y="38433"/>
                  </a:lnTo>
                  <a:lnTo>
                    <a:pt x="368836" y="38946"/>
                  </a:lnTo>
                  <a:lnTo>
                    <a:pt x="367645" y="39373"/>
                  </a:lnTo>
                  <a:lnTo>
                    <a:pt x="363882" y="41066"/>
                  </a:lnTo>
                  <a:lnTo>
                    <a:pt x="360072" y="41130"/>
                  </a:lnTo>
                  <a:lnTo>
                    <a:pt x="357497" y="39925"/>
                  </a:lnTo>
                  <a:lnTo>
                    <a:pt x="340997" y="40518"/>
                  </a:lnTo>
                  <a:lnTo>
                    <a:pt x="302936" y="42423"/>
                  </a:lnTo>
                  <a:lnTo>
                    <a:pt x="228115" y="47296"/>
                  </a:lnTo>
                  <a:lnTo>
                    <a:pt x="204026" y="49080"/>
                  </a:lnTo>
                  <a:lnTo>
                    <a:pt x="150776" y="52977"/>
                  </a:lnTo>
                  <a:lnTo>
                    <a:pt x="130486" y="54303"/>
                  </a:lnTo>
                  <a:lnTo>
                    <a:pt x="107654" y="55615"/>
                  </a:lnTo>
                  <a:lnTo>
                    <a:pt x="116324" y="357126"/>
                  </a:lnTo>
                  <a:lnTo>
                    <a:pt x="106374" y="276200"/>
                  </a:lnTo>
                  <a:lnTo>
                    <a:pt x="101794" y="249479"/>
                  </a:lnTo>
                  <a:lnTo>
                    <a:pt x="86794" y="125471"/>
                  </a:lnTo>
                  <a:close/>
                </a:path>
                <a:path w="628650" h="873760">
                  <a:moveTo>
                    <a:pt x="386038" y="281349"/>
                  </a:moveTo>
                  <a:lnTo>
                    <a:pt x="384699" y="234791"/>
                  </a:lnTo>
                  <a:lnTo>
                    <a:pt x="387428" y="241349"/>
                  </a:lnTo>
                  <a:lnTo>
                    <a:pt x="410050" y="277003"/>
                  </a:lnTo>
                  <a:lnTo>
                    <a:pt x="408755" y="276046"/>
                  </a:lnTo>
                  <a:lnTo>
                    <a:pt x="410084" y="322274"/>
                  </a:lnTo>
                  <a:lnTo>
                    <a:pt x="399315" y="301232"/>
                  </a:lnTo>
                  <a:lnTo>
                    <a:pt x="386038" y="281349"/>
                  </a:lnTo>
                  <a:close/>
                </a:path>
                <a:path w="628650" h="873760">
                  <a:moveTo>
                    <a:pt x="389373" y="574074"/>
                  </a:moveTo>
                  <a:lnTo>
                    <a:pt x="388451" y="542036"/>
                  </a:lnTo>
                  <a:lnTo>
                    <a:pt x="389883" y="547624"/>
                  </a:lnTo>
                  <a:lnTo>
                    <a:pt x="398748" y="546626"/>
                  </a:lnTo>
                  <a:lnTo>
                    <a:pt x="413978" y="546089"/>
                  </a:lnTo>
                  <a:lnTo>
                    <a:pt x="414808" y="574940"/>
                  </a:lnTo>
                  <a:lnTo>
                    <a:pt x="407185" y="574957"/>
                  </a:lnTo>
                  <a:lnTo>
                    <a:pt x="393194" y="574431"/>
                  </a:lnTo>
                  <a:lnTo>
                    <a:pt x="389373" y="574074"/>
                  </a:lnTo>
                  <a:close/>
                </a:path>
                <a:path w="628650" h="873760">
                  <a:moveTo>
                    <a:pt x="381537" y="345754"/>
                  </a:moveTo>
                  <a:lnTo>
                    <a:pt x="372346" y="26111"/>
                  </a:lnTo>
                  <a:lnTo>
                    <a:pt x="373606" y="25751"/>
                  </a:lnTo>
                  <a:lnTo>
                    <a:pt x="382858" y="347507"/>
                  </a:lnTo>
                  <a:lnTo>
                    <a:pt x="381537" y="345754"/>
                  </a:lnTo>
                  <a:close/>
                </a:path>
                <a:path w="628650" h="873760">
                  <a:moveTo>
                    <a:pt x="368836" y="38946"/>
                  </a:moveTo>
                  <a:lnTo>
                    <a:pt x="368888" y="38433"/>
                  </a:lnTo>
                  <a:lnTo>
                    <a:pt x="368902" y="38922"/>
                  </a:lnTo>
                  <a:close/>
                </a:path>
                <a:path w="628650" h="873760">
                  <a:moveTo>
                    <a:pt x="353942" y="137230"/>
                  </a:moveTo>
                  <a:lnTo>
                    <a:pt x="353656" y="127289"/>
                  </a:lnTo>
                  <a:lnTo>
                    <a:pt x="354836" y="124124"/>
                  </a:lnTo>
                  <a:lnTo>
                    <a:pt x="358599" y="122458"/>
                  </a:lnTo>
                  <a:lnTo>
                    <a:pt x="359864" y="122247"/>
                  </a:lnTo>
                  <a:lnTo>
                    <a:pt x="363681" y="78244"/>
                  </a:lnTo>
                  <a:lnTo>
                    <a:pt x="366906" y="57858"/>
                  </a:lnTo>
                  <a:lnTo>
                    <a:pt x="368836" y="38946"/>
                  </a:lnTo>
                  <a:lnTo>
                    <a:pt x="384277" y="573598"/>
                  </a:lnTo>
                  <a:lnTo>
                    <a:pt x="379181" y="573122"/>
                  </a:lnTo>
                  <a:lnTo>
                    <a:pt x="374079" y="572418"/>
                  </a:lnTo>
                  <a:lnTo>
                    <a:pt x="370122" y="567361"/>
                  </a:lnTo>
                  <a:lnTo>
                    <a:pt x="358156" y="151239"/>
                  </a:lnTo>
                  <a:lnTo>
                    <a:pt x="355402" y="143835"/>
                  </a:lnTo>
                  <a:lnTo>
                    <a:pt x="353942" y="137230"/>
                  </a:lnTo>
                  <a:close/>
                </a:path>
                <a:path w="628650" h="873760">
                  <a:moveTo>
                    <a:pt x="342844" y="193130"/>
                  </a:moveTo>
                  <a:lnTo>
                    <a:pt x="342717" y="188699"/>
                  </a:lnTo>
                  <a:lnTo>
                    <a:pt x="345155" y="185136"/>
                  </a:lnTo>
                  <a:lnTo>
                    <a:pt x="351447" y="183014"/>
                  </a:lnTo>
                  <a:lnTo>
                    <a:pt x="355271" y="183459"/>
                  </a:lnTo>
                  <a:lnTo>
                    <a:pt x="356588" y="185061"/>
                  </a:lnTo>
                  <a:lnTo>
                    <a:pt x="357606" y="176290"/>
                  </a:lnTo>
                  <a:lnTo>
                    <a:pt x="357361" y="167775"/>
                  </a:lnTo>
                  <a:lnTo>
                    <a:pt x="358391" y="159411"/>
                  </a:lnTo>
                  <a:lnTo>
                    <a:pt x="369468" y="544638"/>
                  </a:lnTo>
                  <a:lnTo>
                    <a:pt x="366927" y="544621"/>
                  </a:lnTo>
                  <a:lnTo>
                    <a:pt x="364371" y="544114"/>
                  </a:lnTo>
                  <a:lnTo>
                    <a:pt x="355409" y="232426"/>
                  </a:lnTo>
                  <a:lnTo>
                    <a:pt x="350013" y="221533"/>
                  </a:lnTo>
                  <a:lnTo>
                    <a:pt x="345912" y="211470"/>
                  </a:lnTo>
                  <a:lnTo>
                    <a:pt x="342844" y="193130"/>
                  </a:lnTo>
                  <a:close/>
                </a:path>
                <a:path w="628650" h="873760">
                  <a:moveTo>
                    <a:pt x="350605" y="286294"/>
                  </a:moveTo>
                  <a:lnTo>
                    <a:pt x="350503" y="282737"/>
                  </a:lnTo>
                  <a:lnTo>
                    <a:pt x="351713" y="280628"/>
                  </a:lnTo>
                  <a:lnTo>
                    <a:pt x="352926" y="278641"/>
                  </a:lnTo>
                  <a:lnTo>
                    <a:pt x="354185" y="278225"/>
                  </a:lnTo>
                  <a:lnTo>
                    <a:pt x="354175" y="277907"/>
                  </a:lnTo>
                  <a:lnTo>
                    <a:pt x="355409" y="232426"/>
                  </a:lnTo>
                  <a:lnTo>
                    <a:pt x="364371" y="544114"/>
                  </a:lnTo>
                  <a:lnTo>
                    <a:pt x="363093" y="543860"/>
                  </a:lnTo>
                  <a:lnTo>
                    <a:pt x="360499" y="541998"/>
                  </a:lnTo>
                  <a:lnTo>
                    <a:pt x="353402" y="295208"/>
                  </a:lnTo>
                  <a:lnTo>
                    <a:pt x="352043" y="292128"/>
                  </a:lnTo>
                  <a:lnTo>
                    <a:pt x="351967" y="289475"/>
                  </a:lnTo>
                  <a:lnTo>
                    <a:pt x="350605" y="286294"/>
                  </a:lnTo>
                  <a:close/>
                </a:path>
                <a:path w="628650" h="873760">
                  <a:moveTo>
                    <a:pt x="352285" y="344706"/>
                  </a:moveTo>
                  <a:lnTo>
                    <a:pt x="351881" y="330657"/>
                  </a:lnTo>
                  <a:lnTo>
                    <a:pt x="353117" y="329467"/>
                  </a:lnTo>
                  <a:lnTo>
                    <a:pt x="353894" y="312321"/>
                  </a:lnTo>
                  <a:lnTo>
                    <a:pt x="360499" y="541998"/>
                  </a:lnTo>
                  <a:lnTo>
                    <a:pt x="359201" y="541067"/>
                  </a:lnTo>
                  <a:lnTo>
                    <a:pt x="353664" y="348504"/>
                  </a:lnTo>
                  <a:lnTo>
                    <a:pt x="352285" y="344706"/>
                  </a:lnTo>
                  <a:close/>
                </a:path>
                <a:path w="628650" h="873760">
                  <a:moveTo>
                    <a:pt x="355264" y="536688"/>
                  </a:moveTo>
                  <a:lnTo>
                    <a:pt x="353230" y="465961"/>
                  </a:lnTo>
                  <a:lnTo>
                    <a:pt x="353583" y="434029"/>
                  </a:lnTo>
                  <a:lnTo>
                    <a:pt x="352371" y="391908"/>
                  </a:lnTo>
                  <a:lnTo>
                    <a:pt x="353329" y="381035"/>
                  </a:lnTo>
                  <a:lnTo>
                    <a:pt x="353018" y="370199"/>
                  </a:lnTo>
                  <a:lnTo>
                    <a:pt x="353664" y="348504"/>
                  </a:lnTo>
                  <a:lnTo>
                    <a:pt x="359201" y="541067"/>
                  </a:lnTo>
                  <a:lnTo>
                    <a:pt x="357904" y="540136"/>
                  </a:lnTo>
                  <a:lnTo>
                    <a:pt x="355264" y="536688"/>
                  </a:lnTo>
                  <a:close/>
                </a:path>
                <a:path w="628650" h="873760">
                  <a:moveTo>
                    <a:pt x="351244" y="396887"/>
                  </a:moveTo>
                  <a:lnTo>
                    <a:pt x="351184" y="394809"/>
                  </a:lnTo>
                  <a:lnTo>
                    <a:pt x="352411" y="393285"/>
                  </a:lnTo>
                  <a:lnTo>
                    <a:pt x="352567" y="398717"/>
                  </a:lnTo>
                  <a:lnTo>
                    <a:pt x="351244" y="396887"/>
                  </a:lnTo>
                  <a:close/>
                </a:path>
                <a:path w="628650" h="873760">
                  <a:moveTo>
                    <a:pt x="116810" y="374018"/>
                  </a:moveTo>
                  <a:lnTo>
                    <a:pt x="107654" y="55615"/>
                  </a:lnTo>
                  <a:lnTo>
                    <a:pt x="111309" y="94355"/>
                  </a:lnTo>
                  <a:lnTo>
                    <a:pt x="132530" y="257936"/>
                  </a:lnTo>
                  <a:lnTo>
                    <a:pt x="135997" y="290142"/>
                  </a:lnTo>
                  <a:lnTo>
                    <a:pt x="140739" y="322485"/>
                  </a:lnTo>
                  <a:lnTo>
                    <a:pt x="144210" y="354859"/>
                  </a:lnTo>
                  <a:lnTo>
                    <a:pt x="146195" y="379703"/>
                  </a:lnTo>
                  <a:lnTo>
                    <a:pt x="150616" y="533452"/>
                  </a:lnTo>
                  <a:lnTo>
                    <a:pt x="152830" y="566265"/>
                  </a:lnTo>
                  <a:lnTo>
                    <a:pt x="154112" y="610833"/>
                  </a:lnTo>
                  <a:lnTo>
                    <a:pt x="151682" y="614680"/>
                  </a:lnTo>
                  <a:lnTo>
                    <a:pt x="146760" y="620259"/>
                  </a:lnTo>
                  <a:lnTo>
                    <a:pt x="141721" y="621773"/>
                  </a:lnTo>
                  <a:lnTo>
                    <a:pt x="136628" y="621401"/>
                  </a:lnTo>
                  <a:lnTo>
                    <a:pt x="132813" y="621257"/>
                  </a:lnTo>
                  <a:lnTo>
                    <a:pt x="128943" y="619250"/>
                  </a:lnTo>
                  <a:lnTo>
                    <a:pt x="126308" y="615970"/>
                  </a:lnTo>
                  <a:lnTo>
                    <a:pt x="125043" y="616170"/>
                  </a:lnTo>
                  <a:lnTo>
                    <a:pt x="118589" y="391693"/>
                  </a:lnTo>
                  <a:lnTo>
                    <a:pt x="116810" y="374018"/>
                  </a:lnTo>
                  <a:close/>
                </a:path>
                <a:path w="628650" h="873760">
                  <a:moveTo>
                    <a:pt x="295" y="607928"/>
                  </a:moveTo>
                  <a:lnTo>
                    <a:pt x="22556" y="586766"/>
                  </a:lnTo>
                  <a:lnTo>
                    <a:pt x="32725" y="586927"/>
                  </a:lnTo>
                  <a:lnTo>
                    <a:pt x="41628" y="587270"/>
                  </a:lnTo>
                  <a:lnTo>
                    <a:pt x="51806" y="587733"/>
                  </a:lnTo>
                  <a:lnTo>
                    <a:pt x="68343" y="588427"/>
                  </a:lnTo>
                  <a:lnTo>
                    <a:pt x="87404" y="588568"/>
                  </a:lnTo>
                  <a:lnTo>
                    <a:pt x="105164" y="587588"/>
                  </a:lnTo>
                  <a:lnTo>
                    <a:pt x="122873" y="584864"/>
                  </a:lnTo>
                  <a:lnTo>
                    <a:pt x="121292" y="529911"/>
                  </a:lnTo>
                  <a:lnTo>
                    <a:pt x="122086" y="513309"/>
                  </a:lnTo>
                  <a:lnTo>
                    <a:pt x="125043" y="616170"/>
                  </a:lnTo>
                  <a:lnTo>
                    <a:pt x="113660" y="617969"/>
                  </a:lnTo>
                  <a:lnTo>
                    <a:pt x="100984" y="618980"/>
                  </a:lnTo>
                  <a:lnTo>
                    <a:pt x="84482" y="619503"/>
                  </a:lnTo>
                  <a:lnTo>
                    <a:pt x="70502" y="619357"/>
                  </a:lnTo>
                  <a:lnTo>
                    <a:pt x="71607" y="657758"/>
                  </a:lnTo>
                  <a:lnTo>
                    <a:pt x="53456" y="645111"/>
                  </a:lnTo>
                  <a:lnTo>
                    <a:pt x="8163" y="616448"/>
                  </a:lnTo>
                  <a:lnTo>
                    <a:pt x="2997" y="613515"/>
                  </a:lnTo>
                  <a:lnTo>
                    <a:pt x="295" y="607928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65575" y="2740151"/>
              <a:ext cx="6483095" cy="984503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3208561" y="1655608"/>
            <a:ext cx="364490" cy="284480"/>
          </a:xfrm>
          <a:custGeom>
            <a:rect l="l" t="t" r="r" b="b"/>
            <a:pathLst>
              <a:path w="364489" h="284480">
                <a:moveTo>
                  <a:pt x="184079" y="215397"/>
                </a:moveTo>
                <a:lnTo>
                  <a:pt x="278833" y="0"/>
                </a:lnTo>
                <a:lnTo>
                  <a:pt x="360419" y="0"/>
                </a:lnTo>
                <a:lnTo>
                  <a:pt x="360419" y="13879"/>
                </a:lnTo>
                <a:lnTo>
                  <a:pt x="352649" y="14116"/>
                </a:lnTo>
                <a:lnTo>
                  <a:pt x="346391" y="15095"/>
                </a:lnTo>
                <a:lnTo>
                  <a:pt x="341646" y="16815"/>
                </a:lnTo>
                <a:lnTo>
                  <a:pt x="336901" y="18476"/>
                </a:lnTo>
                <a:lnTo>
                  <a:pt x="333253" y="21323"/>
                </a:lnTo>
                <a:lnTo>
                  <a:pt x="330703" y="25356"/>
                </a:lnTo>
                <a:lnTo>
                  <a:pt x="328152" y="29330"/>
                </a:lnTo>
                <a:lnTo>
                  <a:pt x="326462" y="34846"/>
                </a:lnTo>
                <a:lnTo>
                  <a:pt x="324386" y="68863"/>
                </a:lnTo>
                <a:lnTo>
                  <a:pt x="324386" y="211749"/>
                </a:lnTo>
                <a:lnTo>
                  <a:pt x="328716" y="253032"/>
                </a:lnTo>
                <a:lnTo>
                  <a:pt x="364067" y="266733"/>
                </a:lnTo>
                <a:lnTo>
                  <a:pt x="364067" y="280612"/>
                </a:lnTo>
                <a:lnTo>
                  <a:pt x="246003" y="280612"/>
                </a:lnTo>
                <a:lnTo>
                  <a:pt x="246003" y="266733"/>
                </a:lnTo>
                <a:lnTo>
                  <a:pt x="254485" y="266496"/>
                </a:lnTo>
                <a:lnTo>
                  <a:pt x="261336" y="265725"/>
                </a:lnTo>
                <a:lnTo>
                  <a:pt x="285278" y="235999"/>
                </a:lnTo>
                <a:lnTo>
                  <a:pt x="286129" y="214329"/>
                </a:lnTo>
                <a:lnTo>
                  <a:pt x="286129" y="45197"/>
                </a:lnTo>
                <a:lnTo>
                  <a:pt x="282481" y="45197"/>
                </a:lnTo>
                <a:lnTo>
                  <a:pt x="176072" y="284260"/>
                </a:lnTo>
                <a:lnTo>
                  <a:pt x="168065" y="284260"/>
                </a:lnTo>
                <a:lnTo>
                  <a:pt x="63435" y="45197"/>
                </a:lnTo>
                <a:lnTo>
                  <a:pt x="62012" y="45197"/>
                </a:lnTo>
                <a:lnTo>
                  <a:pt x="62012" y="211749"/>
                </a:lnTo>
                <a:lnTo>
                  <a:pt x="62101" y="220391"/>
                </a:lnTo>
                <a:lnTo>
                  <a:pt x="71888" y="260802"/>
                </a:lnTo>
                <a:lnTo>
                  <a:pt x="101693" y="266733"/>
                </a:lnTo>
                <a:lnTo>
                  <a:pt x="101693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1" y="266496"/>
                </a:lnTo>
                <a:lnTo>
                  <a:pt x="15421" y="265725"/>
                </a:lnTo>
                <a:lnTo>
                  <a:pt x="39274" y="235999"/>
                </a:lnTo>
                <a:lnTo>
                  <a:pt x="40125" y="214329"/>
                </a:lnTo>
                <a:lnTo>
                  <a:pt x="40125" y="66372"/>
                </a:lnTo>
                <a:lnTo>
                  <a:pt x="40125" y="56170"/>
                </a:lnTo>
                <a:lnTo>
                  <a:pt x="39680" y="47717"/>
                </a:lnTo>
                <a:lnTo>
                  <a:pt x="38791" y="41015"/>
                </a:lnTo>
                <a:lnTo>
                  <a:pt x="37960" y="34312"/>
                </a:lnTo>
                <a:lnTo>
                  <a:pt x="36270" y="29034"/>
                </a:lnTo>
                <a:lnTo>
                  <a:pt x="33719" y="25178"/>
                </a:lnTo>
                <a:lnTo>
                  <a:pt x="31169" y="21263"/>
                </a:lnTo>
                <a:lnTo>
                  <a:pt x="27462" y="18535"/>
                </a:lnTo>
                <a:lnTo>
                  <a:pt x="22598" y="16993"/>
                </a:lnTo>
                <a:lnTo>
                  <a:pt x="17734" y="15391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90749" y="0"/>
                </a:lnTo>
                <a:lnTo>
                  <a:pt x="182567" y="215397"/>
                </a:lnTo>
                <a:lnTo>
                  <a:pt x="184079" y="215397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7531" y="1655608"/>
            <a:ext cx="231775" cy="280670"/>
          </a:xfrm>
          <a:custGeom>
            <a:rect l="l" t="t" r="r" b="b"/>
            <a:pathLst>
              <a:path w="231775" h="280669">
                <a:moveTo>
                  <a:pt x="78383" y="126427"/>
                </a:moveTo>
                <a:lnTo>
                  <a:pt x="120199" y="122512"/>
                </a:lnTo>
                <a:lnTo>
                  <a:pt x="147246" y="91817"/>
                </a:lnTo>
                <a:lnTo>
                  <a:pt x="147246" y="84521"/>
                </a:lnTo>
                <a:lnTo>
                  <a:pt x="159968" y="84521"/>
                </a:lnTo>
                <a:lnTo>
                  <a:pt x="159968" y="184080"/>
                </a:lnTo>
                <a:lnTo>
                  <a:pt x="147246" y="184080"/>
                </a:lnTo>
                <a:lnTo>
                  <a:pt x="147246" y="176784"/>
                </a:lnTo>
                <a:lnTo>
                  <a:pt x="146208" y="170467"/>
                </a:lnTo>
                <a:lnTo>
                  <a:pt x="144132" y="165129"/>
                </a:lnTo>
                <a:lnTo>
                  <a:pt x="142056" y="159731"/>
                </a:lnTo>
                <a:lnTo>
                  <a:pt x="138408" y="155283"/>
                </a:lnTo>
                <a:lnTo>
                  <a:pt x="96977" y="141707"/>
                </a:lnTo>
                <a:lnTo>
                  <a:pt x="78383" y="141018"/>
                </a:lnTo>
                <a:lnTo>
                  <a:pt x="78383" y="223404"/>
                </a:lnTo>
                <a:lnTo>
                  <a:pt x="78383" y="231412"/>
                </a:lnTo>
                <a:lnTo>
                  <a:pt x="102286" y="261632"/>
                </a:lnTo>
                <a:lnTo>
                  <a:pt x="138883" y="264954"/>
                </a:lnTo>
                <a:lnTo>
                  <a:pt x="148169" y="264781"/>
                </a:lnTo>
                <a:lnTo>
                  <a:pt x="188172" y="257273"/>
                </a:lnTo>
                <a:lnTo>
                  <a:pt x="213862" y="223516"/>
                </a:lnTo>
                <a:lnTo>
                  <a:pt x="217977" y="208813"/>
                </a:lnTo>
                <a:lnTo>
                  <a:pt x="231768" y="208813"/>
                </a:lnTo>
                <a:lnTo>
                  <a:pt x="226340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1" y="266496"/>
                </a:lnTo>
                <a:lnTo>
                  <a:pt x="15421" y="265784"/>
                </a:lnTo>
                <a:lnTo>
                  <a:pt x="20641" y="264598"/>
                </a:lnTo>
                <a:lnTo>
                  <a:pt x="25860" y="263352"/>
                </a:lnTo>
                <a:lnTo>
                  <a:pt x="29923" y="261276"/>
                </a:lnTo>
                <a:lnTo>
                  <a:pt x="32830" y="258370"/>
                </a:lnTo>
                <a:lnTo>
                  <a:pt x="35736" y="255463"/>
                </a:lnTo>
                <a:lnTo>
                  <a:pt x="37664" y="251341"/>
                </a:lnTo>
                <a:lnTo>
                  <a:pt x="38613" y="246003"/>
                </a:lnTo>
                <a:lnTo>
                  <a:pt x="39621" y="240665"/>
                </a:lnTo>
                <a:lnTo>
                  <a:pt x="40125" y="233725"/>
                </a:lnTo>
                <a:lnTo>
                  <a:pt x="40125" y="225184"/>
                </a:lnTo>
                <a:lnTo>
                  <a:pt x="40125" y="55428"/>
                </a:lnTo>
                <a:lnTo>
                  <a:pt x="40125" y="46887"/>
                </a:lnTo>
                <a:lnTo>
                  <a:pt x="39680" y="40007"/>
                </a:lnTo>
                <a:lnTo>
                  <a:pt x="38791" y="34787"/>
                </a:lnTo>
                <a:lnTo>
                  <a:pt x="37960" y="29567"/>
                </a:lnTo>
                <a:lnTo>
                  <a:pt x="22598" y="16281"/>
                </a:lnTo>
                <a:lnTo>
                  <a:pt x="17734" y="15154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214329" y="0"/>
                </a:lnTo>
                <a:lnTo>
                  <a:pt x="217621" y="64147"/>
                </a:lnTo>
                <a:lnTo>
                  <a:pt x="204810" y="64147"/>
                </a:lnTo>
                <a:lnTo>
                  <a:pt x="203386" y="54420"/>
                </a:lnTo>
                <a:lnTo>
                  <a:pt x="201014" y="46472"/>
                </a:lnTo>
                <a:lnTo>
                  <a:pt x="197692" y="40303"/>
                </a:lnTo>
                <a:lnTo>
                  <a:pt x="194430" y="34075"/>
                </a:lnTo>
                <a:lnTo>
                  <a:pt x="189952" y="29152"/>
                </a:lnTo>
                <a:lnTo>
                  <a:pt x="184257" y="25534"/>
                </a:lnTo>
                <a:lnTo>
                  <a:pt x="178563" y="21857"/>
                </a:lnTo>
                <a:lnTo>
                  <a:pt x="171327" y="19306"/>
                </a:lnTo>
                <a:lnTo>
                  <a:pt x="130875" y="15658"/>
                </a:lnTo>
                <a:lnTo>
                  <a:pt x="84610" y="15658"/>
                </a:lnTo>
                <a:lnTo>
                  <a:pt x="80459" y="15658"/>
                </a:lnTo>
                <a:lnTo>
                  <a:pt x="78383" y="17734"/>
                </a:lnTo>
                <a:lnTo>
                  <a:pt x="78383" y="21886"/>
                </a:lnTo>
                <a:lnTo>
                  <a:pt x="78383" y="126427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3863" y="1655608"/>
            <a:ext cx="299085" cy="284480"/>
          </a:xfrm>
          <a:custGeom>
            <a:rect l="l" t="t" r="r" b="b"/>
            <a:pathLst>
              <a:path w="299085" h="284480">
                <a:moveTo>
                  <a:pt x="236572" y="284260"/>
                </a:moveTo>
                <a:lnTo>
                  <a:pt x="63436" y="56140"/>
                </a:lnTo>
                <a:lnTo>
                  <a:pt x="62012" y="56140"/>
                </a:lnTo>
                <a:lnTo>
                  <a:pt x="62012" y="211749"/>
                </a:lnTo>
                <a:lnTo>
                  <a:pt x="62090" y="220391"/>
                </a:lnTo>
                <a:lnTo>
                  <a:pt x="70879" y="260802"/>
                </a:lnTo>
                <a:lnTo>
                  <a:pt x="98045" y="266733"/>
                </a:lnTo>
                <a:lnTo>
                  <a:pt x="98045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1" y="266496"/>
                </a:lnTo>
                <a:lnTo>
                  <a:pt x="15421" y="265725"/>
                </a:lnTo>
                <a:lnTo>
                  <a:pt x="39274" y="235999"/>
                </a:lnTo>
                <a:lnTo>
                  <a:pt x="40125" y="214329"/>
                </a:lnTo>
                <a:lnTo>
                  <a:pt x="40125" y="66372"/>
                </a:lnTo>
                <a:lnTo>
                  <a:pt x="40125" y="56170"/>
                </a:lnTo>
                <a:lnTo>
                  <a:pt x="39680" y="47717"/>
                </a:lnTo>
                <a:lnTo>
                  <a:pt x="38791" y="41015"/>
                </a:lnTo>
                <a:lnTo>
                  <a:pt x="37960" y="34312"/>
                </a:lnTo>
                <a:lnTo>
                  <a:pt x="36270" y="29034"/>
                </a:lnTo>
                <a:lnTo>
                  <a:pt x="33719" y="25178"/>
                </a:lnTo>
                <a:lnTo>
                  <a:pt x="31169" y="21263"/>
                </a:lnTo>
                <a:lnTo>
                  <a:pt x="27462" y="18535"/>
                </a:lnTo>
                <a:lnTo>
                  <a:pt x="22598" y="16993"/>
                </a:lnTo>
                <a:lnTo>
                  <a:pt x="17734" y="15391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75802" y="0"/>
                </a:lnTo>
                <a:lnTo>
                  <a:pt x="235060" y="212461"/>
                </a:lnTo>
                <a:lnTo>
                  <a:pt x="236572" y="212461"/>
                </a:lnTo>
                <a:lnTo>
                  <a:pt x="236572" y="68863"/>
                </a:lnTo>
                <a:lnTo>
                  <a:pt x="236489" y="60405"/>
                </a:lnTo>
                <a:lnTo>
                  <a:pt x="230166" y="23755"/>
                </a:lnTo>
                <a:lnTo>
                  <a:pt x="227616" y="19840"/>
                </a:lnTo>
                <a:lnTo>
                  <a:pt x="223968" y="17289"/>
                </a:lnTo>
                <a:lnTo>
                  <a:pt x="219223" y="16103"/>
                </a:lnTo>
                <a:lnTo>
                  <a:pt x="214478" y="14858"/>
                </a:lnTo>
                <a:lnTo>
                  <a:pt x="208220" y="14116"/>
                </a:lnTo>
                <a:lnTo>
                  <a:pt x="200450" y="13879"/>
                </a:lnTo>
                <a:lnTo>
                  <a:pt x="200450" y="0"/>
                </a:lnTo>
                <a:lnTo>
                  <a:pt x="298496" y="0"/>
                </a:lnTo>
                <a:lnTo>
                  <a:pt x="298496" y="13879"/>
                </a:lnTo>
                <a:lnTo>
                  <a:pt x="290014" y="14116"/>
                </a:lnTo>
                <a:lnTo>
                  <a:pt x="283133" y="14917"/>
                </a:lnTo>
                <a:lnTo>
                  <a:pt x="277854" y="16281"/>
                </a:lnTo>
                <a:lnTo>
                  <a:pt x="272635" y="17586"/>
                </a:lnTo>
                <a:lnTo>
                  <a:pt x="268572" y="20077"/>
                </a:lnTo>
                <a:lnTo>
                  <a:pt x="265665" y="23755"/>
                </a:lnTo>
                <a:lnTo>
                  <a:pt x="262759" y="27373"/>
                </a:lnTo>
                <a:lnTo>
                  <a:pt x="260802" y="32592"/>
                </a:lnTo>
                <a:lnTo>
                  <a:pt x="258370" y="66372"/>
                </a:lnTo>
                <a:lnTo>
                  <a:pt x="258370" y="284260"/>
                </a:lnTo>
                <a:lnTo>
                  <a:pt x="236572" y="28426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7830" y="1655608"/>
            <a:ext cx="167640" cy="375920"/>
          </a:xfrm>
          <a:custGeom>
            <a:rect l="l" t="t" r="r" b="b"/>
            <a:pathLst>
              <a:path w="167639" h="375919">
                <a:moveTo>
                  <a:pt x="92974" y="55428"/>
                </a:moveTo>
                <a:lnTo>
                  <a:pt x="92974" y="46887"/>
                </a:lnTo>
                <a:lnTo>
                  <a:pt x="92529" y="40007"/>
                </a:lnTo>
                <a:lnTo>
                  <a:pt x="91639" y="34787"/>
                </a:lnTo>
                <a:lnTo>
                  <a:pt x="90809" y="29567"/>
                </a:lnTo>
                <a:lnTo>
                  <a:pt x="75447" y="16281"/>
                </a:lnTo>
                <a:lnTo>
                  <a:pt x="70583" y="15154"/>
                </a:lnTo>
                <a:lnTo>
                  <a:pt x="64266" y="14353"/>
                </a:lnTo>
                <a:lnTo>
                  <a:pt x="56496" y="13879"/>
                </a:lnTo>
                <a:lnTo>
                  <a:pt x="56496" y="0"/>
                </a:lnTo>
                <a:lnTo>
                  <a:pt x="167353" y="0"/>
                </a:lnTo>
                <a:lnTo>
                  <a:pt x="167353" y="13879"/>
                </a:lnTo>
                <a:lnTo>
                  <a:pt x="159524" y="14116"/>
                </a:lnTo>
                <a:lnTo>
                  <a:pt x="153236" y="14858"/>
                </a:lnTo>
                <a:lnTo>
                  <a:pt x="148491" y="16103"/>
                </a:lnTo>
                <a:lnTo>
                  <a:pt x="143806" y="17289"/>
                </a:lnTo>
                <a:lnTo>
                  <a:pt x="140188" y="19454"/>
                </a:lnTo>
                <a:lnTo>
                  <a:pt x="137637" y="22598"/>
                </a:lnTo>
                <a:lnTo>
                  <a:pt x="135086" y="25742"/>
                </a:lnTo>
                <a:lnTo>
                  <a:pt x="133366" y="30131"/>
                </a:lnTo>
                <a:lnTo>
                  <a:pt x="132477" y="35766"/>
                </a:lnTo>
                <a:lnTo>
                  <a:pt x="131646" y="41341"/>
                </a:lnTo>
                <a:lnTo>
                  <a:pt x="131231" y="48726"/>
                </a:lnTo>
                <a:lnTo>
                  <a:pt x="131231" y="57919"/>
                </a:lnTo>
                <a:lnTo>
                  <a:pt x="131231" y="281324"/>
                </a:lnTo>
                <a:lnTo>
                  <a:pt x="126404" y="321761"/>
                </a:lnTo>
                <a:lnTo>
                  <a:pt x="101153" y="361804"/>
                </a:lnTo>
                <a:lnTo>
                  <a:pt x="55428" y="375366"/>
                </a:lnTo>
                <a:lnTo>
                  <a:pt x="43467" y="374760"/>
                </a:lnTo>
                <a:lnTo>
                  <a:pt x="3781" y="354458"/>
                </a:lnTo>
                <a:lnTo>
                  <a:pt x="0" y="340045"/>
                </a:lnTo>
                <a:lnTo>
                  <a:pt x="0" y="333698"/>
                </a:lnTo>
                <a:lnTo>
                  <a:pt x="1660" y="328894"/>
                </a:lnTo>
                <a:lnTo>
                  <a:pt x="4982" y="325632"/>
                </a:lnTo>
                <a:lnTo>
                  <a:pt x="8244" y="322369"/>
                </a:lnTo>
                <a:lnTo>
                  <a:pt x="12782" y="320738"/>
                </a:lnTo>
                <a:lnTo>
                  <a:pt x="18594" y="320738"/>
                </a:lnTo>
                <a:lnTo>
                  <a:pt x="23221" y="320738"/>
                </a:lnTo>
                <a:lnTo>
                  <a:pt x="43506" y="345591"/>
                </a:lnTo>
                <a:lnTo>
                  <a:pt x="47065" y="350870"/>
                </a:lnTo>
                <a:lnTo>
                  <a:pt x="50090" y="353657"/>
                </a:lnTo>
                <a:lnTo>
                  <a:pt x="53174" y="356445"/>
                </a:lnTo>
                <a:lnTo>
                  <a:pt x="57148" y="357839"/>
                </a:lnTo>
                <a:lnTo>
                  <a:pt x="62012" y="357839"/>
                </a:lnTo>
                <a:lnTo>
                  <a:pt x="90972" y="322429"/>
                </a:lnTo>
                <a:lnTo>
                  <a:pt x="92974" y="296271"/>
                </a:lnTo>
                <a:lnTo>
                  <a:pt x="92974" y="55428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1086" y="1655608"/>
            <a:ext cx="288290" cy="280670"/>
          </a:xfrm>
          <a:custGeom>
            <a:rect l="l" t="t" r="r" b="b"/>
            <a:pathLst>
              <a:path w="288289" h="280669">
                <a:moveTo>
                  <a:pt x="180076" y="178919"/>
                </a:moveTo>
                <a:lnTo>
                  <a:pt x="82742" y="178919"/>
                </a:lnTo>
                <a:lnTo>
                  <a:pt x="79778" y="186176"/>
                </a:lnTo>
                <a:lnTo>
                  <a:pt x="65037" y="225273"/>
                </a:lnTo>
                <a:lnTo>
                  <a:pt x="60144" y="246507"/>
                </a:lnTo>
                <a:lnTo>
                  <a:pt x="60144" y="248939"/>
                </a:lnTo>
                <a:lnTo>
                  <a:pt x="60144" y="255701"/>
                </a:lnTo>
                <a:lnTo>
                  <a:pt x="62338" y="260357"/>
                </a:lnTo>
                <a:lnTo>
                  <a:pt x="66727" y="262907"/>
                </a:lnTo>
                <a:lnTo>
                  <a:pt x="71117" y="265458"/>
                </a:lnTo>
                <a:lnTo>
                  <a:pt x="78412" y="266733"/>
                </a:lnTo>
                <a:lnTo>
                  <a:pt x="88614" y="266733"/>
                </a:lnTo>
                <a:lnTo>
                  <a:pt x="88614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5634" y="266021"/>
                </a:lnTo>
                <a:lnTo>
                  <a:pt x="10439" y="265072"/>
                </a:lnTo>
                <a:lnTo>
                  <a:pt x="39769" y="237284"/>
                </a:lnTo>
                <a:lnTo>
                  <a:pt x="134523" y="0"/>
                </a:lnTo>
                <a:lnTo>
                  <a:pt x="150182" y="0"/>
                </a:lnTo>
                <a:lnTo>
                  <a:pt x="232924" y="205521"/>
                </a:lnTo>
                <a:lnTo>
                  <a:pt x="251578" y="246300"/>
                </a:lnTo>
                <a:lnTo>
                  <a:pt x="281977" y="266377"/>
                </a:lnTo>
                <a:lnTo>
                  <a:pt x="288264" y="266377"/>
                </a:lnTo>
                <a:lnTo>
                  <a:pt x="288264" y="280612"/>
                </a:lnTo>
                <a:lnTo>
                  <a:pt x="169488" y="280612"/>
                </a:lnTo>
                <a:lnTo>
                  <a:pt x="169488" y="266377"/>
                </a:lnTo>
                <a:lnTo>
                  <a:pt x="178391" y="266149"/>
                </a:lnTo>
                <a:lnTo>
                  <a:pt x="185792" y="265465"/>
                </a:lnTo>
                <a:lnTo>
                  <a:pt x="191692" y="264325"/>
                </a:lnTo>
                <a:lnTo>
                  <a:pt x="196090" y="262729"/>
                </a:lnTo>
                <a:lnTo>
                  <a:pt x="200954" y="260298"/>
                </a:lnTo>
                <a:lnTo>
                  <a:pt x="203386" y="256294"/>
                </a:lnTo>
                <a:lnTo>
                  <a:pt x="203386" y="250718"/>
                </a:lnTo>
                <a:lnTo>
                  <a:pt x="203386" y="248287"/>
                </a:lnTo>
                <a:lnTo>
                  <a:pt x="203267" y="246062"/>
                </a:lnTo>
                <a:lnTo>
                  <a:pt x="203030" y="244046"/>
                </a:lnTo>
                <a:lnTo>
                  <a:pt x="202793" y="241970"/>
                </a:lnTo>
                <a:lnTo>
                  <a:pt x="202348" y="239716"/>
                </a:lnTo>
                <a:lnTo>
                  <a:pt x="201696" y="237284"/>
                </a:lnTo>
                <a:lnTo>
                  <a:pt x="201103" y="234852"/>
                </a:lnTo>
                <a:lnTo>
                  <a:pt x="200242" y="232124"/>
                </a:lnTo>
                <a:lnTo>
                  <a:pt x="199115" y="229099"/>
                </a:lnTo>
                <a:lnTo>
                  <a:pt x="198048" y="226014"/>
                </a:lnTo>
                <a:lnTo>
                  <a:pt x="196684" y="222426"/>
                </a:lnTo>
                <a:lnTo>
                  <a:pt x="195023" y="218333"/>
                </a:lnTo>
                <a:lnTo>
                  <a:pt x="180076" y="178919"/>
                </a:lnTo>
                <a:close/>
              </a:path>
              <a:path w="288289" h="280669">
                <a:moveTo>
                  <a:pt x="90038" y="160680"/>
                </a:moveTo>
                <a:lnTo>
                  <a:pt x="173136" y="160680"/>
                </a:lnTo>
                <a:lnTo>
                  <a:pt x="132655" y="53204"/>
                </a:lnTo>
                <a:lnTo>
                  <a:pt x="90038" y="16068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0283" y="1655608"/>
            <a:ext cx="287020" cy="280670"/>
          </a:xfrm>
          <a:custGeom>
            <a:rect l="l" t="t" r="r" b="b"/>
            <a:pathLst>
              <a:path w="287020" h="280669">
                <a:moveTo>
                  <a:pt x="0" y="280612"/>
                </a:moveTo>
                <a:lnTo>
                  <a:pt x="0" y="266733"/>
                </a:lnTo>
                <a:lnTo>
                  <a:pt x="9193" y="266496"/>
                </a:lnTo>
                <a:lnTo>
                  <a:pt x="16637" y="265843"/>
                </a:lnTo>
                <a:lnTo>
                  <a:pt x="41994" y="246181"/>
                </a:lnTo>
                <a:lnTo>
                  <a:pt x="43121" y="240961"/>
                </a:lnTo>
                <a:lnTo>
                  <a:pt x="43684" y="233962"/>
                </a:lnTo>
                <a:lnTo>
                  <a:pt x="43684" y="225184"/>
                </a:lnTo>
                <a:lnTo>
                  <a:pt x="43684" y="55428"/>
                </a:lnTo>
                <a:lnTo>
                  <a:pt x="43684" y="46887"/>
                </a:lnTo>
                <a:lnTo>
                  <a:pt x="43239" y="40007"/>
                </a:lnTo>
                <a:lnTo>
                  <a:pt x="42350" y="34787"/>
                </a:lnTo>
                <a:lnTo>
                  <a:pt x="41519" y="29567"/>
                </a:lnTo>
                <a:lnTo>
                  <a:pt x="26157" y="16281"/>
                </a:lnTo>
                <a:lnTo>
                  <a:pt x="21353" y="15154"/>
                </a:lnTo>
                <a:lnTo>
                  <a:pt x="15065" y="14353"/>
                </a:lnTo>
                <a:lnTo>
                  <a:pt x="7295" y="13879"/>
                </a:lnTo>
                <a:lnTo>
                  <a:pt x="7295" y="0"/>
                </a:lnTo>
                <a:lnTo>
                  <a:pt x="135146" y="0"/>
                </a:lnTo>
                <a:lnTo>
                  <a:pt x="151249" y="683"/>
                </a:lnTo>
                <a:lnTo>
                  <a:pt x="195824" y="10943"/>
                </a:lnTo>
                <a:lnTo>
                  <a:pt x="233375" y="32062"/>
                </a:lnTo>
                <a:lnTo>
                  <a:pt x="261929" y="62323"/>
                </a:lnTo>
                <a:lnTo>
                  <a:pt x="280396" y="100697"/>
                </a:lnTo>
                <a:lnTo>
                  <a:pt x="286751" y="145021"/>
                </a:lnTo>
                <a:lnTo>
                  <a:pt x="286090" y="159663"/>
                </a:lnTo>
                <a:lnTo>
                  <a:pt x="276164" y="199916"/>
                </a:lnTo>
                <a:lnTo>
                  <a:pt x="255562" y="233330"/>
                </a:lnTo>
                <a:lnTo>
                  <a:pt x="225540" y="258637"/>
                </a:lnTo>
                <a:lnTo>
                  <a:pt x="187182" y="275007"/>
                </a:lnTo>
                <a:lnTo>
                  <a:pt x="142441" y="280612"/>
                </a:lnTo>
                <a:lnTo>
                  <a:pt x="0" y="280612"/>
                </a:lnTo>
                <a:close/>
              </a:path>
              <a:path w="287020" h="280669">
                <a:moveTo>
                  <a:pt x="88169" y="17883"/>
                </a:moveTo>
                <a:lnTo>
                  <a:pt x="84017" y="17883"/>
                </a:lnTo>
                <a:lnTo>
                  <a:pt x="81942" y="19929"/>
                </a:lnTo>
                <a:lnTo>
                  <a:pt x="81942" y="24022"/>
                </a:lnTo>
                <a:lnTo>
                  <a:pt x="81942" y="221180"/>
                </a:lnTo>
                <a:lnTo>
                  <a:pt x="85339" y="239358"/>
                </a:lnTo>
                <a:lnTo>
                  <a:pt x="95532" y="252342"/>
                </a:lnTo>
                <a:lnTo>
                  <a:pt x="112520" y="260133"/>
                </a:lnTo>
                <a:lnTo>
                  <a:pt x="136302" y="262729"/>
                </a:lnTo>
                <a:lnTo>
                  <a:pt x="159802" y="260878"/>
                </a:lnTo>
                <a:lnTo>
                  <a:pt x="198059" y="246064"/>
                </a:lnTo>
                <a:lnTo>
                  <a:pt x="224455" y="216498"/>
                </a:lnTo>
                <a:lnTo>
                  <a:pt x="237757" y="172814"/>
                </a:lnTo>
                <a:lnTo>
                  <a:pt x="239419" y="145733"/>
                </a:lnTo>
                <a:lnTo>
                  <a:pt x="238963" y="131059"/>
                </a:lnTo>
                <a:lnTo>
                  <a:pt x="232124" y="91906"/>
                </a:lnTo>
                <a:lnTo>
                  <a:pt x="211127" y="51780"/>
                </a:lnTo>
                <a:lnTo>
                  <a:pt x="178208" y="26602"/>
                </a:lnTo>
                <a:lnTo>
                  <a:pt x="134434" y="17883"/>
                </a:lnTo>
                <a:lnTo>
                  <a:pt x="88169" y="17883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6679" y="1655608"/>
            <a:ext cx="118110" cy="280670"/>
          </a:xfrm>
          <a:custGeom>
            <a:rect l="l" t="t" r="r" b="b"/>
            <a:pathLst>
              <a:path w="118110" h="280669">
                <a:moveTo>
                  <a:pt x="78382" y="211749"/>
                </a:moveTo>
                <a:lnTo>
                  <a:pt x="82712" y="253032"/>
                </a:lnTo>
                <a:lnTo>
                  <a:pt x="118063" y="266733"/>
                </a:lnTo>
                <a:lnTo>
                  <a:pt x="118063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1" y="266496"/>
                </a:lnTo>
                <a:lnTo>
                  <a:pt x="15421" y="265725"/>
                </a:lnTo>
                <a:lnTo>
                  <a:pt x="39274" y="235999"/>
                </a:lnTo>
                <a:lnTo>
                  <a:pt x="40125" y="214329"/>
                </a:lnTo>
                <a:lnTo>
                  <a:pt x="40125" y="66372"/>
                </a:lnTo>
                <a:lnTo>
                  <a:pt x="40125" y="56170"/>
                </a:lnTo>
                <a:lnTo>
                  <a:pt x="39680" y="47717"/>
                </a:lnTo>
                <a:lnTo>
                  <a:pt x="38791" y="41015"/>
                </a:lnTo>
                <a:lnTo>
                  <a:pt x="37960" y="34312"/>
                </a:lnTo>
                <a:lnTo>
                  <a:pt x="36270" y="29034"/>
                </a:lnTo>
                <a:lnTo>
                  <a:pt x="33719" y="25178"/>
                </a:lnTo>
                <a:lnTo>
                  <a:pt x="31169" y="21263"/>
                </a:lnTo>
                <a:lnTo>
                  <a:pt x="27462" y="18535"/>
                </a:lnTo>
                <a:lnTo>
                  <a:pt x="22598" y="16993"/>
                </a:lnTo>
                <a:lnTo>
                  <a:pt x="17734" y="15391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114416" y="0"/>
                </a:lnTo>
                <a:lnTo>
                  <a:pt x="114416" y="13879"/>
                </a:lnTo>
                <a:lnTo>
                  <a:pt x="106646" y="14116"/>
                </a:lnTo>
                <a:lnTo>
                  <a:pt x="100388" y="15095"/>
                </a:lnTo>
                <a:lnTo>
                  <a:pt x="95643" y="16815"/>
                </a:lnTo>
                <a:lnTo>
                  <a:pt x="90957" y="18476"/>
                </a:lnTo>
                <a:lnTo>
                  <a:pt x="87339" y="21323"/>
                </a:lnTo>
                <a:lnTo>
                  <a:pt x="84788" y="25356"/>
                </a:lnTo>
                <a:lnTo>
                  <a:pt x="82238" y="29330"/>
                </a:lnTo>
                <a:lnTo>
                  <a:pt x="80518" y="34846"/>
                </a:lnTo>
                <a:lnTo>
                  <a:pt x="78382" y="68863"/>
                </a:lnTo>
                <a:lnTo>
                  <a:pt x="78382" y="211749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6050" y="1655608"/>
            <a:ext cx="118110" cy="280670"/>
          </a:xfrm>
          <a:custGeom>
            <a:rect l="l" t="t" r="r" b="b"/>
            <a:pathLst>
              <a:path w="118110" h="280669">
                <a:moveTo>
                  <a:pt x="78382" y="211749"/>
                </a:moveTo>
                <a:lnTo>
                  <a:pt x="82712" y="253032"/>
                </a:lnTo>
                <a:lnTo>
                  <a:pt x="118063" y="266733"/>
                </a:lnTo>
                <a:lnTo>
                  <a:pt x="118063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1" y="266496"/>
                </a:lnTo>
                <a:lnTo>
                  <a:pt x="15421" y="265725"/>
                </a:lnTo>
                <a:lnTo>
                  <a:pt x="39274" y="235999"/>
                </a:lnTo>
                <a:lnTo>
                  <a:pt x="40125" y="214329"/>
                </a:lnTo>
                <a:lnTo>
                  <a:pt x="40125" y="66372"/>
                </a:lnTo>
                <a:lnTo>
                  <a:pt x="40125" y="56170"/>
                </a:lnTo>
                <a:lnTo>
                  <a:pt x="39680" y="47717"/>
                </a:lnTo>
                <a:lnTo>
                  <a:pt x="38791" y="41015"/>
                </a:lnTo>
                <a:lnTo>
                  <a:pt x="37960" y="34312"/>
                </a:lnTo>
                <a:lnTo>
                  <a:pt x="36270" y="29034"/>
                </a:lnTo>
                <a:lnTo>
                  <a:pt x="33719" y="25178"/>
                </a:lnTo>
                <a:lnTo>
                  <a:pt x="31169" y="21263"/>
                </a:lnTo>
                <a:lnTo>
                  <a:pt x="27462" y="18535"/>
                </a:lnTo>
                <a:lnTo>
                  <a:pt x="22598" y="16993"/>
                </a:lnTo>
                <a:lnTo>
                  <a:pt x="17734" y="15391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114416" y="0"/>
                </a:lnTo>
                <a:lnTo>
                  <a:pt x="114416" y="13879"/>
                </a:lnTo>
                <a:lnTo>
                  <a:pt x="106645" y="14116"/>
                </a:lnTo>
                <a:lnTo>
                  <a:pt x="100388" y="15095"/>
                </a:lnTo>
                <a:lnTo>
                  <a:pt x="95643" y="16815"/>
                </a:lnTo>
                <a:lnTo>
                  <a:pt x="90957" y="18476"/>
                </a:lnTo>
                <a:lnTo>
                  <a:pt x="87339" y="21323"/>
                </a:lnTo>
                <a:lnTo>
                  <a:pt x="84788" y="25356"/>
                </a:lnTo>
                <a:lnTo>
                  <a:pt x="82238" y="29330"/>
                </a:lnTo>
                <a:lnTo>
                  <a:pt x="80518" y="34846"/>
                </a:lnTo>
                <a:lnTo>
                  <a:pt x="78382" y="68863"/>
                </a:lnTo>
                <a:lnTo>
                  <a:pt x="78382" y="211749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9055" y="1655608"/>
            <a:ext cx="299085" cy="284480"/>
          </a:xfrm>
          <a:custGeom>
            <a:rect l="l" t="t" r="r" b="b"/>
            <a:pathLst>
              <a:path w="299084" h="284480">
                <a:moveTo>
                  <a:pt x="236572" y="284260"/>
                </a:moveTo>
                <a:lnTo>
                  <a:pt x="63435" y="56140"/>
                </a:lnTo>
                <a:lnTo>
                  <a:pt x="62012" y="56140"/>
                </a:lnTo>
                <a:lnTo>
                  <a:pt x="62012" y="211749"/>
                </a:lnTo>
                <a:lnTo>
                  <a:pt x="62090" y="220391"/>
                </a:lnTo>
                <a:lnTo>
                  <a:pt x="70879" y="260802"/>
                </a:lnTo>
                <a:lnTo>
                  <a:pt x="98045" y="266733"/>
                </a:lnTo>
                <a:lnTo>
                  <a:pt x="98045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1" y="266496"/>
                </a:lnTo>
                <a:lnTo>
                  <a:pt x="15421" y="265725"/>
                </a:lnTo>
                <a:lnTo>
                  <a:pt x="39274" y="235999"/>
                </a:lnTo>
                <a:lnTo>
                  <a:pt x="40125" y="214329"/>
                </a:lnTo>
                <a:lnTo>
                  <a:pt x="40125" y="66372"/>
                </a:lnTo>
                <a:lnTo>
                  <a:pt x="40125" y="56170"/>
                </a:lnTo>
                <a:lnTo>
                  <a:pt x="39680" y="47717"/>
                </a:lnTo>
                <a:lnTo>
                  <a:pt x="38791" y="41015"/>
                </a:lnTo>
                <a:lnTo>
                  <a:pt x="37960" y="34312"/>
                </a:lnTo>
                <a:lnTo>
                  <a:pt x="36270" y="29034"/>
                </a:lnTo>
                <a:lnTo>
                  <a:pt x="33719" y="25178"/>
                </a:lnTo>
                <a:lnTo>
                  <a:pt x="31169" y="21263"/>
                </a:lnTo>
                <a:lnTo>
                  <a:pt x="27462" y="18535"/>
                </a:lnTo>
                <a:lnTo>
                  <a:pt x="22598" y="16993"/>
                </a:lnTo>
                <a:lnTo>
                  <a:pt x="17734" y="15391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75802" y="0"/>
                </a:lnTo>
                <a:lnTo>
                  <a:pt x="235059" y="212461"/>
                </a:lnTo>
                <a:lnTo>
                  <a:pt x="236572" y="212461"/>
                </a:lnTo>
                <a:lnTo>
                  <a:pt x="236572" y="68863"/>
                </a:lnTo>
                <a:lnTo>
                  <a:pt x="236489" y="60405"/>
                </a:lnTo>
                <a:lnTo>
                  <a:pt x="230166" y="23755"/>
                </a:lnTo>
                <a:lnTo>
                  <a:pt x="227616" y="19840"/>
                </a:lnTo>
                <a:lnTo>
                  <a:pt x="223968" y="17289"/>
                </a:lnTo>
                <a:lnTo>
                  <a:pt x="219223" y="16103"/>
                </a:lnTo>
                <a:lnTo>
                  <a:pt x="214478" y="14858"/>
                </a:lnTo>
                <a:lnTo>
                  <a:pt x="208220" y="14116"/>
                </a:lnTo>
                <a:lnTo>
                  <a:pt x="200450" y="13879"/>
                </a:lnTo>
                <a:lnTo>
                  <a:pt x="200450" y="0"/>
                </a:lnTo>
                <a:lnTo>
                  <a:pt x="298495" y="0"/>
                </a:lnTo>
                <a:lnTo>
                  <a:pt x="298495" y="13879"/>
                </a:lnTo>
                <a:lnTo>
                  <a:pt x="290014" y="14116"/>
                </a:lnTo>
                <a:lnTo>
                  <a:pt x="283133" y="14917"/>
                </a:lnTo>
                <a:lnTo>
                  <a:pt x="277854" y="16281"/>
                </a:lnTo>
                <a:lnTo>
                  <a:pt x="272635" y="17586"/>
                </a:lnTo>
                <a:lnTo>
                  <a:pt x="268572" y="20077"/>
                </a:lnTo>
                <a:lnTo>
                  <a:pt x="265665" y="23755"/>
                </a:lnTo>
                <a:lnTo>
                  <a:pt x="262759" y="27373"/>
                </a:lnTo>
                <a:lnTo>
                  <a:pt x="260802" y="32592"/>
                </a:lnTo>
                <a:lnTo>
                  <a:pt x="258370" y="66372"/>
                </a:lnTo>
                <a:lnTo>
                  <a:pt x="258370" y="284260"/>
                </a:lnTo>
                <a:lnTo>
                  <a:pt x="236572" y="28426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7028" y="1655608"/>
            <a:ext cx="287020" cy="280670"/>
          </a:xfrm>
          <a:custGeom>
            <a:rect l="l" t="t" r="r" b="b"/>
            <a:pathLst>
              <a:path w="287020" h="280669">
                <a:moveTo>
                  <a:pt x="0" y="280612"/>
                </a:moveTo>
                <a:lnTo>
                  <a:pt x="0" y="266733"/>
                </a:lnTo>
                <a:lnTo>
                  <a:pt x="9193" y="266496"/>
                </a:lnTo>
                <a:lnTo>
                  <a:pt x="16637" y="265843"/>
                </a:lnTo>
                <a:lnTo>
                  <a:pt x="41994" y="246181"/>
                </a:lnTo>
                <a:lnTo>
                  <a:pt x="43121" y="240961"/>
                </a:lnTo>
                <a:lnTo>
                  <a:pt x="43684" y="233962"/>
                </a:lnTo>
                <a:lnTo>
                  <a:pt x="43684" y="225184"/>
                </a:lnTo>
                <a:lnTo>
                  <a:pt x="43684" y="55428"/>
                </a:lnTo>
                <a:lnTo>
                  <a:pt x="43684" y="46887"/>
                </a:lnTo>
                <a:lnTo>
                  <a:pt x="43239" y="40007"/>
                </a:lnTo>
                <a:lnTo>
                  <a:pt x="42349" y="34787"/>
                </a:lnTo>
                <a:lnTo>
                  <a:pt x="41519" y="29567"/>
                </a:lnTo>
                <a:lnTo>
                  <a:pt x="39828" y="25445"/>
                </a:lnTo>
                <a:lnTo>
                  <a:pt x="37278" y="22420"/>
                </a:lnTo>
                <a:lnTo>
                  <a:pt x="34728" y="19395"/>
                </a:lnTo>
                <a:lnTo>
                  <a:pt x="31021" y="17349"/>
                </a:lnTo>
                <a:lnTo>
                  <a:pt x="26157" y="16281"/>
                </a:lnTo>
                <a:lnTo>
                  <a:pt x="21352" y="15154"/>
                </a:lnTo>
                <a:lnTo>
                  <a:pt x="15065" y="14353"/>
                </a:lnTo>
                <a:lnTo>
                  <a:pt x="7295" y="13879"/>
                </a:lnTo>
                <a:lnTo>
                  <a:pt x="7295" y="0"/>
                </a:lnTo>
                <a:lnTo>
                  <a:pt x="135146" y="0"/>
                </a:lnTo>
                <a:lnTo>
                  <a:pt x="151249" y="683"/>
                </a:lnTo>
                <a:lnTo>
                  <a:pt x="195824" y="10943"/>
                </a:lnTo>
                <a:lnTo>
                  <a:pt x="233375" y="32062"/>
                </a:lnTo>
                <a:lnTo>
                  <a:pt x="261929" y="62323"/>
                </a:lnTo>
                <a:lnTo>
                  <a:pt x="280396" y="100697"/>
                </a:lnTo>
                <a:lnTo>
                  <a:pt x="286751" y="145021"/>
                </a:lnTo>
                <a:lnTo>
                  <a:pt x="286090" y="159663"/>
                </a:lnTo>
                <a:lnTo>
                  <a:pt x="276164" y="199916"/>
                </a:lnTo>
                <a:lnTo>
                  <a:pt x="255562" y="233330"/>
                </a:lnTo>
                <a:lnTo>
                  <a:pt x="225540" y="258637"/>
                </a:lnTo>
                <a:lnTo>
                  <a:pt x="187182" y="275007"/>
                </a:lnTo>
                <a:lnTo>
                  <a:pt x="142441" y="280612"/>
                </a:lnTo>
                <a:lnTo>
                  <a:pt x="0" y="280612"/>
                </a:lnTo>
                <a:close/>
              </a:path>
              <a:path w="287020" h="280669">
                <a:moveTo>
                  <a:pt x="88169" y="17883"/>
                </a:moveTo>
                <a:lnTo>
                  <a:pt x="84017" y="17883"/>
                </a:lnTo>
                <a:lnTo>
                  <a:pt x="81941" y="19929"/>
                </a:lnTo>
                <a:lnTo>
                  <a:pt x="81941" y="24022"/>
                </a:lnTo>
                <a:lnTo>
                  <a:pt x="81941" y="221180"/>
                </a:lnTo>
                <a:lnTo>
                  <a:pt x="85339" y="239358"/>
                </a:lnTo>
                <a:lnTo>
                  <a:pt x="95532" y="252342"/>
                </a:lnTo>
                <a:lnTo>
                  <a:pt x="112519" y="260133"/>
                </a:lnTo>
                <a:lnTo>
                  <a:pt x="136302" y="262729"/>
                </a:lnTo>
                <a:lnTo>
                  <a:pt x="159802" y="260878"/>
                </a:lnTo>
                <a:lnTo>
                  <a:pt x="198059" y="246064"/>
                </a:lnTo>
                <a:lnTo>
                  <a:pt x="224455" y="216498"/>
                </a:lnTo>
                <a:lnTo>
                  <a:pt x="237756" y="172814"/>
                </a:lnTo>
                <a:lnTo>
                  <a:pt x="239419" y="145733"/>
                </a:lnTo>
                <a:lnTo>
                  <a:pt x="238963" y="131059"/>
                </a:lnTo>
                <a:lnTo>
                  <a:pt x="232123" y="91906"/>
                </a:lnTo>
                <a:lnTo>
                  <a:pt x="211126" y="51780"/>
                </a:lnTo>
                <a:lnTo>
                  <a:pt x="178207" y="26602"/>
                </a:lnTo>
                <a:lnTo>
                  <a:pt x="134434" y="17883"/>
                </a:lnTo>
                <a:lnTo>
                  <a:pt x="88169" y="17883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63425" y="1655608"/>
            <a:ext cx="118110" cy="280670"/>
          </a:xfrm>
          <a:custGeom>
            <a:rect l="l" t="t" r="r" b="b"/>
            <a:pathLst>
              <a:path w="118109" h="280669">
                <a:moveTo>
                  <a:pt x="78382" y="211749"/>
                </a:moveTo>
                <a:lnTo>
                  <a:pt x="82712" y="253032"/>
                </a:lnTo>
                <a:lnTo>
                  <a:pt x="118063" y="266733"/>
                </a:lnTo>
                <a:lnTo>
                  <a:pt x="118063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0" y="266496"/>
                </a:lnTo>
                <a:lnTo>
                  <a:pt x="15421" y="265725"/>
                </a:lnTo>
                <a:lnTo>
                  <a:pt x="39274" y="235999"/>
                </a:lnTo>
                <a:lnTo>
                  <a:pt x="40125" y="214329"/>
                </a:lnTo>
                <a:lnTo>
                  <a:pt x="40125" y="66372"/>
                </a:lnTo>
                <a:lnTo>
                  <a:pt x="40125" y="56170"/>
                </a:lnTo>
                <a:lnTo>
                  <a:pt x="39680" y="47717"/>
                </a:lnTo>
                <a:lnTo>
                  <a:pt x="38790" y="41015"/>
                </a:lnTo>
                <a:lnTo>
                  <a:pt x="37960" y="34312"/>
                </a:lnTo>
                <a:lnTo>
                  <a:pt x="36269" y="29034"/>
                </a:lnTo>
                <a:lnTo>
                  <a:pt x="33719" y="25178"/>
                </a:lnTo>
                <a:lnTo>
                  <a:pt x="31169" y="21263"/>
                </a:lnTo>
                <a:lnTo>
                  <a:pt x="27462" y="18535"/>
                </a:lnTo>
                <a:lnTo>
                  <a:pt x="22598" y="16993"/>
                </a:lnTo>
                <a:lnTo>
                  <a:pt x="17734" y="15391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114415" y="0"/>
                </a:lnTo>
                <a:lnTo>
                  <a:pt x="114415" y="13879"/>
                </a:lnTo>
                <a:lnTo>
                  <a:pt x="106645" y="14116"/>
                </a:lnTo>
                <a:lnTo>
                  <a:pt x="100388" y="15095"/>
                </a:lnTo>
                <a:lnTo>
                  <a:pt x="95643" y="16815"/>
                </a:lnTo>
                <a:lnTo>
                  <a:pt x="90957" y="18476"/>
                </a:lnTo>
                <a:lnTo>
                  <a:pt x="87339" y="21323"/>
                </a:lnTo>
                <a:lnTo>
                  <a:pt x="84788" y="25356"/>
                </a:lnTo>
                <a:lnTo>
                  <a:pt x="82238" y="29330"/>
                </a:lnTo>
                <a:lnTo>
                  <a:pt x="80518" y="34846"/>
                </a:lnTo>
                <a:lnTo>
                  <a:pt x="78382" y="68863"/>
                </a:lnTo>
                <a:lnTo>
                  <a:pt x="78382" y="211749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35344" y="1655608"/>
            <a:ext cx="293370" cy="284480"/>
          </a:xfrm>
          <a:custGeom>
            <a:rect l="l" t="t" r="r" b="b"/>
            <a:pathLst>
              <a:path w="293370" h="284480">
                <a:moveTo>
                  <a:pt x="159257" y="224828"/>
                </a:moveTo>
                <a:lnTo>
                  <a:pt x="223404" y="66727"/>
                </a:lnTo>
                <a:lnTo>
                  <a:pt x="227022" y="57712"/>
                </a:lnTo>
                <a:lnTo>
                  <a:pt x="229543" y="50653"/>
                </a:lnTo>
                <a:lnTo>
                  <a:pt x="230967" y="45552"/>
                </a:lnTo>
                <a:lnTo>
                  <a:pt x="232450" y="40451"/>
                </a:lnTo>
                <a:lnTo>
                  <a:pt x="233191" y="35825"/>
                </a:lnTo>
                <a:lnTo>
                  <a:pt x="233191" y="31673"/>
                </a:lnTo>
                <a:lnTo>
                  <a:pt x="233191" y="25149"/>
                </a:lnTo>
                <a:lnTo>
                  <a:pt x="231175" y="20552"/>
                </a:lnTo>
                <a:lnTo>
                  <a:pt x="227141" y="17883"/>
                </a:lnTo>
                <a:lnTo>
                  <a:pt x="223167" y="15213"/>
                </a:lnTo>
                <a:lnTo>
                  <a:pt x="215723" y="13879"/>
                </a:lnTo>
                <a:lnTo>
                  <a:pt x="204809" y="13879"/>
                </a:lnTo>
                <a:lnTo>
                  <a:pt x="204809" y="0"/>
                </a:lnTo>
                <a:lnTo>
                  <a:pt x="293335" y="0"/>
                </a:lnTo>
                <a:lnTo>
                  <a:pt x="293335" y="13879"/>
                </a:lnTo>
                <a:lnTo>
                  <a:pt x="287760" y="14591"/>
                </a:lnTo>
                <a:lnTo>
                  <a:pt x="282955" y="15569"/>
                </a:lnTo>
                <a:lnTo>
                  <a:pt x="278922" y="16815"/>
                </a:lnTo>
                <a:lnTo>
                  <a:pt x="274948" y="18001"/>
                </a:lnTo>
                <a:lnTo>
                  <a:pt x="271419" y="19692"/>
                </a:lnTo>
                <a:lnTo>
                  <a:pt x="268334" y="21886"/>
                </a:lnTo>
                <a:lnTo>
                  <a:pt x="265310" y="24081"/>
                </a:lnTo>
                <a:lnTo>
                  <a:pt x="262641" y="26928"/>
                </a:lnTo>
                <a:lnTo>
                  <a:pt x="260327" y="30427"/>
                </a:lnTo>
                <a:lnTo>
                  <a:pt x="258014" y="33927"/>
                </a:lnTo>
                <a:lnTo>
                  <a:pt x="255790" y="38257"/>
                </a:lnTo>
                <a:lnTo>
                  <a:pt x="253655" y="43417"/>
                </a:lnTo>
                <a:lnTo>
                  <a:pt x="154897" y="284260"/>
                </a:lnTo>
                <a:lnTo>
                  <a:pt x="142085" y="284260"/>
                </a:lnTo>
                <a:lnTo>
                  <a:pt x="48044" y="57208"/>
                </a:lnTo>
                <a:lnTo>
                  <a:pt x="28737" y="25178"/>
                </a:lnTo>
                <a:lnTo>
                  <a:pt x="25119" y="21738"/>
                </a:lnTo>
                <a:lnTo>
                  <a:pt x="20997" y="19187"/>
                </a:lnTo>
                <a:lnTo>
                  <a:pt x="16370" y="17527"/>
                </a:lnTo>
                <a:lnTo>
                  <a:pt x="11744" y="15807"/>
                </a:lnTo>
                <a:lnTo>
                  <a:pt x="6287" y="14709"/>
                </a:lnTo>
                <a:lnTo>
                  <a:pt x="0" y="14235"/>
                </a:lnTo>
                <a:lnTo>
                  <a:pt x="0" y="0"/>
                </a:lnTo>
                <a:lnTo>
                  <a:pt x="118775" y="0"/>
                </a:lnTo>
                <a:lnTo>
                  <a:pt x="118775" y="14235"/>
                </a:lnTo>
                <a:lnTo>
                  <a:pt x="111954" y="14235"/>
                </a:lnTo>
                <a:lnTo>
                  <a:pt x="106409" y="14531"/>
                </a:lnTo>
                <a:lnTo>
                  <a:pt x="102138" y="15124"/>
                </a:lnTo>
                <a:lnTo>
                  <a:pt x="97926" y="15718"/>
                </a:lnTo>
                <a:lnTo>
                  <a:pt x="94605" y="16696"/>
                </a:lnTo>
                <a:lnTo>
                  <a:pt x="92173" y="18061"/>
                </a:lnTo>
                <a:lnTo>
                  <a:pt x="89741" y="19365"/>
                </a:lnTo>
                <a:lnTo>
                  <a:pt x="88021" y="20997"/>
                </a:lnTo>
                <a:lnTo>
                  <a:pt x="87013" y="22954"/>
                </a:lnTo>
                <a:lnTo>
                  <a:pt x="86064" y="24911"/>
                </a:lnTo>
                <a:lnTo>
                  <a:pt x="85589" y="27106"/>
                </a:lnTo>
                <a:lnTo>
                  <a:pt x="85589" y="29538"/>
                </a:lnTo>
                <a:lnTo>
                  <a:pt x="85589" y="32919"/>
                </a:lnTo>
                <a:lnTo>
                  <a:pt x="94397" y="60855"/>
                </a:lnTo>
                <a:lnTo>
                  <a:pt x="159257" y="224828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83897" y="1655608"/>
            <a:ext cx="118110" cy="280670"/>
          </a:xfrm>
          <a:custGeom>
            <a:rect l="l" t="t" r="r" b="b"/>
            <a:pathLst>
              <a:path w="118109" h="280669">
                <a:moveTo>
                  <a:pt x="78383" y="211749"/>
                </a:moveTo>
                <a:lnTo>
                  <a:pt x="82712" y="253032"/>
                </a:lnTo>
                <a:lnTo>
                  <a:pt x="118063" y="266733"/>
                </a:lnTo>
                <a:lnTo>
                  <a:pt x="118063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0" y="266496"/>
                </a:lnTo>
                <a:lnTo>
                  <a:pt x="15421" y="265725"/>
                </a:lnTo>
                <a:lnTo>
                  <a:pt x="39274" y="235999"/>
                </a:lnTo>
                <a:lnTo>
                  <a:pt x="40125" y="214329"/>
                </a:lnTo>
                <a:lnTo>
                  <a:pt x="40125" y="66372"/>
                </a:lnTo>
                <a:lnTo>
                  <a:pt x="40125" y="56170"/>
                </a:lnTo>
                <a:lnTo>
                  <a:pt x="39680" y="47717"/>
                </a:lnTo>
                <a:lnTo>
                  <a:pt x="38791" y="41015"/>
                </a:lnTo>
                <a:lnTo>
                  <a:pt x="37960" y="34312"/>
                </a:lnTo>
                <a:lnTo>
                  <a:pt x="36270" y="29034"/>
                </a:lnTo>
                <a:lnTo>
                  <a:pt x="33719" y="25178"/>
                </a:lnTo>
                <a:lnTo>
                  <a:pt x="31169" y="21263"/>
                </a:lnTo>
                <a:lnTo>
                  <a:pt x="27462" y="18535"/>
                </a:lnTo>
                <a:lnTo>
                  <a:pt x="22598" y="16993"/>
                </a:lnTo>
                <a:lnTo>
                  <a:pt x="17734" y="15391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114416" y="0"/>
                </a:lnTo>
                <a:lnTo>
                  <a:pt x="114416" y="13879"/>
                </a:lnTo>
                <a:lnTo>
                  <a:pt x="106645" y="14116"/>
                </a:lnTo>
                <a:lnTo>
                  <a:pt x="100388" y="15095"/>
                </a:lnTo>
                <a:lnTo>
                  <a:pt x="95643" y="16815"/>
                </a:lnTo>
                <a:lnTo>
                  <a:pt x="90957" y="18476"/>
                </a:lnTo>
                <a:lnTo>
                  <a:pt x="87339" y="21323"/>
                </a:lnTo>
                <a:lnTo>
                  <a:pt x="84788" y="25356"/>
                </a:lnTo>
                <a:lnTo>
                  <a:pt x="82238" y="29330"/>
                </a:lnTo>
                <a:lnTo>
                  <a:pt x="80518" y="34846"/>
                </a:lnTo>
                <a:lnTo>
                  <a:pt x="78383" y="68863"/>
                </a:lnTo>
                <a:lnTo>
                  <a:pt x="78383" y="211749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74412" y="1655608"/>
            <a:ext cx="287020" cy="280670"/>
          </a:xfrm>
          <a:custGeom>
            <a:rect l="l" t="t" r="r" b="b"/>
            <a:pathLst>
              <a:path w="287020" h="280669">
                <a:moveTo>
                  <a:pt x="0" y="280612"/>
                </a:moveTo>
                <a:lnTo>
                  <a:pt x="0" y="266733"/>
                </a:lnTo>
                <a:lnTo>
                  <a:pt x="9193" y="266496"/>
                </a:lnTo>
                <a:lnTo>
                  <a:pt x="16637" y="265843"/>
                </a:lnTo>
                <a:lnTo>
                  <a:pt x="22331" y="264776"/>
                </a:lnTo>
                <a:lnTo>
                  <a:pt x="28084" y="263649"/>
                </a:lnTo>
                <a:lnTo>
                  <a:pt x="32533" y="261573"/>
                </a:lnTo>
                <a:lnTo>
                  <a:pt x="35676" y="258548"/>
                </a:lnTo>
                <a:lnTo>
                  <a:pt x="38820" y="255523"/>
                </a:lnTo>
                <a:lnTo>
                  <a:pt x="40926" y="251401"/>
                </a:lnTo>
                <a:lnTo>
                  <a:pt x="41994" y="246181"/>
                </a:lnTo>
                <a:lnTo>
                  <a:pt x="43120" y="240961"/>
                </a:lnTo>
                <a:lnTo>
                  <a:pt x="43684" y="233962"/>
                </a:lnTo>
                <a:lnTo>
                  <a:pt x="43684" y="225184"/>
                </a:lnTo>
                <a:lnTo>
                  <a:pt x="43684" y="55428"/>
                </a:lnTo>
                <a:lnTo>
                  <a:pt x="43684" y="46887"/>
                </a:lnTo>
                <a:lnTo>
                  <a:pt x="43239" y="40007"/>
                </a:lnTo>
                <a:lnTo>
                  <a:pt x="42349" y="34787"/>
                </a:lnTo>
                <a:lnTo>
                  <a:pt x="41519" y="29567"/>
                </a:lnTo>
                <a:lnTo>
                  <a:pt x="39829" y="25445"/>
                </a:lnTo>
                <a:lnTo>
                  <a:pt x="37278" y="22420"/>
                </a:lnTo>
                <a:lnTo>
                  <a:pt x="34727" y="19395"/>
                </a:lnTo>
                <a:lnTo>
                  <a:pt x="31020" y="17349"/>
                </a:lnTo>
                <a:lnTo>
                  <a:pt x="26157" y="16281"/>
                </a:lnTo>
                <a:lnTo>
                  <a:pt x="21352" y="15154"/>
                </a:lnTo>
                <a:lnTo>
                  <a:pt x="15065" y="14353"/>
                </a:lnTo>
                <a:lnTo>
                  <a:pt x="7295" y="13879"/>
                </a:lnTo>
                <a:lnTo>
                  <a:pt x="7295" y="0"/>
                </a:lnTo>
                <a:lnTo>
                  <a:pt x="135146" y="0"/>
                </a:lnTo>
                <a:lnTo>
                  <a:pt x="151249" y="683"/>
                </a:lnTo>
                <a:lnTo>
                  <a:pt x="195823" y="10943"/>
                </a:lnTo>
                <a:lnTo>
                  <a:pt x="233375" y="32062"/>
                </a:lnTo>
                <a:lnTo>
                  <a:pt x="261929" y="62323"/>
                </a:lnTo>
                <a:lnTo>
                  <a:pt x="280396" y="100697"/>
                </a:lnTo>
                <a:lnTo>
                  <a:pt x="286752" y="145021"/>
                </a:lnTo>
                <a:lnTo>
                  <a:pt x="286090" y="159663"/>
                </a:lnTo>
                <a:lnTo>
                  <a:pt x="276164" y="199916"/>
                </a:lnTo>
                <a:lnTo>
                  <a:pt x="255562" y="233330"/>
                </a:lnTo>
                <a:lnTo>
                  <a:pt x="225540" y="258637"/>
                </a:lnTo>
                <a:lnTo>
                  <a:pt x="187182" y="275007"/>
                </a:lnTo>
                <a:lnTo>
                  <a:pt x="142441" y="280612"/>
                </a:lnTo>
                <a:lnTo>
                  <a:pt x="0" y="280612"/>
                </a:lnTo>
                <a:close/>
              </a:path>
              <a:path w="287020" h="280669">
                <a:moveTo>
                  <a:pt x="88169" y="17883"/>
                </a:moveTo>
                <a:lnTo>
                  <a:pt x="84017" y="17883"/>
                </a:lnTo>
                <a:lnTo>
                  <a:pt x="81941" y="19929"/>
                </a:lnTo>
                <a:lnTo>
                  <a:pt x="81941" y="24022"/>
                </a:lnTo>
                <a:lnTo>
                  <a:pt x="81941" y="221180"/>
                </a:lnTo>
                <a:lnTo>
                  <a:pt x="85339" y="239358"/>
                </a:lnTo>
                <a:lnTo>
                  <a:pt x="95531" y="252342"/>
                </a:lnTo>
                <a:lnTo>
                  <a:pt x="112519" y="260133"/>
                </a:lnTo>
                <a:lnTo>
                  <a:pt x="136302" y="262729"/>
                </a:lnTo>
                <a:lnTo>
                  <a:pt x="159801" y="260878"/>
                </a:lnTo>
                <a:lnTo>
                  <a:pt x="198059" y="246064"/>
                </a:lnTo>
                <a:lnTo>
                  <a:pt x="224455" y="216498"/>
                </a:lnTo>
                <a:lnTo>
                  <a:pt x="237756" y="172814"/>
                </a:lnTo>
                <a:lnTo>
                  <a:pt x="239419" y="145733"/>
                </a:lnTo>
                <a:lnTo>
                  <a:pt x="238963" y="131059"/>
                </a:lnTo>
                <a:lnTo>
                  <a:pt x="232124" y="91906"/>
                </a:lnTo>
                <a:lnTo>
                  <a:pt x="211127" y="51780"/>
                </a:lnTo>
                <a:lnTo>
                  <a:pt x="178207" y="26602"/>
                </a:lnTo>
                <a:lnTo>
                  <a:pt x="134434" y="17883"/>
                </a:lnTo>
                <a:lnTo>
                  <a:pt x="88169" y="17883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35026" y="1655608"/>
            <a:ext cx="292735" cy="284480"/>
          </a:xfrm>
          <a:custGeom>
            <a:rect l="l" t="t" r="r" b="b"/>
            <a:pathLst>
              <a:path w="292734" h="284480">
                <a:moveTo>
                  <a:pt x="252498" y="167620"/>
                </a:moveTo>
                <a:lnTo>
                  <a:pt x="249295" y="206956"/>
                </a:lnTo>
                <a:lnTo>
                  <a:pt x="234492" y="246976"/>
                </a:lnTo>
                <a:lnTo>
                  <a:pt x="205583" y="272605"/>
                </a:lnTo>
                <a:lnTo>
                  <a:pt x="161270" y="283793"/>
                </a:lnTo>
                <a:lnTo>
                  <a:pt x="147602" y="284260"/>
                </a:lnTo>
                <a:lnTo>
                  <a:pt x="134551" y="283932"/>
                </a:lnTo>
                <a:lnTo>
                  <a:pt x="90933" y="275914"/>
                </a:lnTo>
                <a:lnTo>
                  <a:pt x="55272" y="247427"/>
                </a:lnTo>
                <a:lnTo>
                  <a:pt x="42038" y="207634"/>
                </a:lnTo>
                <a:lnTo>
                  <a:pt x="40392" y="181143"/>
                </a:lnTo>
                <a:lnTo>
                  <a:pt x="40392" y="84877"/>
                </a:lnTo>
                <a:lnTo>
                  <a:pt x="40314" y="72177"/>
                </a:lnTo>
                <a:lnTo>
                  <a:pt x="38316" y="33690"/>
                </a:lnTo>
                <a:lnTo>
                  <a:pt x="19840" y="15569"/>
                </a:lnTo>
                <a:lnTo>
                  <a:pt x="14858" y="14442"/>
                </a:lnTo>
                <a:lnTo>
                  <a:pt x="8244" y="13879"/>
                </a:lnTo>
                <a:lnTo>
                  <a:pt x="0" y="13879"/>
                </a:lnTo>
                <a:lnTo>
                  <a:pt x="0" y="0"/>
                </a:lnTo>
                <a:lnTo>
                  <a:pt x="124291" y="0"/>
                </a:lnTo>
                <a:lnTo>
                  <a:pt x="124291" y="13879"/>
                </a:lnTo>
                <a:lnTo>
                  <a:pt x="115988" y="13879"/>
                </a:lnTo>
                <a:lnTo>
                  <a:pt x="109285" y="14383"/>
                </a:lnTo>
                <a:lnTo>
                  <a:pt x="104184" y="15391"/>
                </a:lnTo>
                <a:lnTo>
                  <a:pt x="99083" y="16340"/>
                </a:lnTo>
                <a:lnTo>
                  <a:pt x="95080" y="18743"/>
                </a:lnTo>
                <a:lnTo>
                  <a:pt x="92173" y="22598"/>
                </a:lnTo>
                <a:lnTo>
                  <a:pt x="88792" y="26987"/>
                </a:lnTo>
                <a:lnTo>
                  <a:pt x="86598" y="33986"/>
                </a:lnTo>
                <a:lnTo>
                  <a:pt x="84255" y="72188"/>
                </a:lnTo>
                <a:lnTo>
                  <a:pt x="84166" y="84877"/>
                </a:lnTo>
                <a:lnTo>
                  <a:pt x="84166" y="184080"/>
                </a:lnTo>
                <a:lnTo>
                  <a:pt x="90210" y="223933"/>
                </a:lnTo>
                <a:lnTo>
                  <a:pt x="116651" y="253710"/>
                </a:lnTo>
                <a:lnTo>
                  <a:pt x="157744" y="261662"/>
                </a:lnTo>
                <a:lnTo>
                  <a:pt x="174843" y="260400"/>
                </a:lnTo>
                <a:lnTo>
                  <a:pt x="212461" y="241465"/>
                </a:lnTo>
                <a:lnTo>
                  <a:pt x="229560" y="200328"/>
                </a:lnTo>
                <a:lnTo>
                  <a:pt x="230700" y="181855"/>
                </a:lnTo>
                <a:lnTo>
                  <a:pt x="230700" y="94041"/>
                </a:lnTo>
                <a:lnTo>
                  <a:pt x="229249" y="54188"/>
                </a:lnTo>
                <a:lnTo>
                  <a:pt x="215219" y="17972"/>
                </a:lnTo>
                <a:lnTo>
                  <a:pt x="205877" y="15124"/>
                </a:lnTo>
                <a:lnTo>
                  <a:pt x="200776" y="14294"/>
                </a:lnTo>
                <a:lnTo>
                  <a:pt x="194459" y="13879"/>
                </a:lnTo>
                <a:lnTo>
                  <a:pt x="186927" y="13879"/>
                </a:lnTo>
                <a:lnTo>
                  <a:pt x="186927" y="0"/>
                </a:lnTo>
                <a:lnTo>
                  <a:pt x="292623" y="0"/>
                </a:lnTo>
                <a:lnTo>
                  <a:pt x="292623" y="13879"/>
                </a:lnTo>
                <a:lnTo>
                  <a:pt x="284853" y="13879"/>
                </a:lnTo>
                <a:lnTo>
                  <a:pt x="278477" y="14502"/>
                </a:lnTo>
                <a:lnTo>
                  <a:pt x="273495" y="15747"/>
                </a:lnTo>
                <a:lnTo>
                  <a:pt x="268513" y="16934"/>
                </a:lnTo>
                <a:lnTo>
                  <a:pt x="264568" y="19573"/>
                </a:lnTo>
                <a:lnTo>
                  <a:pt x="261662" y="23666"/>
                </a:lnTo>
                <a:lnTo>
                  <a:pt x="257984" y="28767"/>
                </a:lnTo>
                <a:lnTo>
                  <a:pt x="255523" y="36744"/>
                </a:lnTo>
                <a:lnTo>
                  <a:pt x="252609" y="79795"/>
                </a:lnTo>
                <a:lnTo>
                  <a:pt x="252498" y="94041"/>
                </a:lnTo>
                <a:lnTo>
                  <a:pt x="252498" y="16762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24547" y="1655608"/>
            <a:ext cx="270510" cy="280670"/>
          </a:xfrm>
          <a:custGeom>
            <a:rect l="l" t="t" r="r" b="b"/>
            <a:pathLst>
              <a:path w="270509" h="280669">
                <a:moveTo>
                  <a:pt x="43328" y="45197"/>
                </a:moveTo>
                <a:lnTo>
                  <a:pt x="39710" y="38850"/>
                </a:lnTo>
                <a:lnTo>
                  <a:pt x="36299" y="33690"/>
                </a:lnTo>
                <a:lnTo>
                  <a:pt x="33096" y="29716"/>
                </a:lnTo>
                <a:lnTo>
                  <a:pt x="29953" y="25682"/>
                </a:lnTo>
                <a:lnTo>
                  <a:pt x="26720" y="22450"/>
                </a:lnTo>
                <a:lnTo>
                  <a:pt x="23399" y="20018"/>
                </a:lnTo>
                <a:lnTo>
                  <a:pt x="20137" y="17586"/>
                </a:lnTo>
                <a:lnTo>
                  <a:pt x="16696" y="15955"/>
                </a:lnTo>
                <a:lnTo>
                  <a:pt x="13078" y="15124"/>
                </a:lnTo>
                <a:lnTo>
                  <a:pt x="9460" y="14294"/>
                </a:lnTo>
                <a:lnTo>
                  <a:pt x="5100" y="13879"/>
                </a:lnTo>
                <a:lnTo>
                  <a:pt x="0" y="13879"/>
                </a:lnTo>
                <a:lnTo>
                  <a:pt x="0" y="0"/>
                </a:lnTo>
                <a:lnTo>
                  <a:pt x="114772" y="0"/>
                </a:lnTo>
                <a:lnTo>
                  <a:pt x="114772" y="13879"/>
                </a:lnTo>
                <a:lnTo>
                  <a:pt x="106325" y="14051"/>
                </a:lnTo>
                <a:lnTo>
                  <a:pt x="99224" y="14568"/>
                </a:lnTo>
                <a:lnTo>
                  <a:pt x="93469" y="15430"/>
                </a:lnTo>
                <a:lnTo>
                  <a:pt x="89059" y="16637"/>
                </a:lnTo>
                <a:lnTo>
                  <a:pt x="84077" y="18416"/>
                </a:lnTo>
                <a:lnTo>
                  <a:pt x="81586" y="21619"/>
                </a:lnTo>
                <a:lnTo>
                  <a:pt x="81586" y="26246"/>
                </a:lnTo>
                <a:lnTo>
                  <a:pt x="81586" y="31347"/>
                </a:lnTo>
                <a:lnTo>
                  <a:pt x="84373" y="38642"/>
                </a:lnTo>
                <a:lnTo>
                  <a:pt x="89949" y="48133"/>
                </a:lnTo>
                <a:lnTo>
                  <a:pt x="146445" y="144666"/>
                </a:lnTo>
                <a:lnTo>
                  <a:pt x="147869" y="144666"/>
                </a:lnTo>
                <a:lnTo>
                  <a:pt x="189062" y="75446"/>
                </a:lnTo>
                <a:lnTo>
                  <a:pt x="208932" y="36952"/>
                </a:lnTo>
                <a:lnTo>
                  <a:pt x="210593" y="30872"/>
                </a:lnTo>
                <a:lnTo>
                  <a:pt x="210593" y="26246"/>
                </a:lnTo>
                <a:lnTo>
                  <a:pt x="210593" y="21619"/>
                </a:lnTo>
                <a:lnTo>
                  <a:pt x="208813" y="18416"/>
                </a:lnTo>
                <a:lnTo>
                  <a:pt x="205255" y="16637"/>
                </a:lnTo>
                <a:lnTo>
                  <a:pt x="201755" y="14798"/>
                </a:lnTo>
                <a:lnTo>
                  <a:pt x="195646" y="13879"/>
                </a:lnTo>
                <a:lnTo>
                  <a:pt x="186927" y="13879"/>
                </a:lnTo>
                <a:lnTo>
                  <a:pt x="186927" y="0"/>
                </a:lnTo>
                <a:lnTo>
                  <a:pt x="270381" y="0"/>
                </a:lnTo>
                <a:lnTo>
                  <a:pt x="270381" y="13879"/>
                </a:lnTo>
                <a:lnTo>
                  <a:pt x="265280" y="13879"/>
                </a:lnTo>
                <a:lnTo>
                  <a:pt x="260713" y="14620"/>
                </a:lnTo>
                <a:lnTo>
                  <a:pt x="256680" y="16103"/>
                </a:lnTo>
                <a:lnTo>
                  <a:pt x="252706" y="17527"/>
                </a:lnTo>
                <a:lnTo>
                  <a:pt x="248524" y="20433"/>
                </a:lnTo>
                <a:lnTo>
                  <a:pt x="244135" y="24822"/>
                </a:lnTo>
                <a:lnTo>
                  <a:pt x="239745" y="29152"/>
                </a:lnTo>
                <a:lnTo>
                  <a:pt x="234941" y="35202"/>
                </a:lnTo>
                <a:lnTo>
                  <a:pt x="210593" y="73578"/>
                </a:lnTo>
                <a:lnTo>
                  <a:pt x="154452" y="168332"/>
                </a:lnTo>
                <a:lnTo>
                  <a:pt x="154452" y="211749"/>
                </a:lnTo>
                <a:lnTo>
                  <a:pt x="158426" y="253032"/>
                </a:lnTo>
                <a:lnTo>
                  <a:pt x="185444" y="266733"/>
                </a:lnTo>
                <a:lnTo>
                  <a:pt x="194222" y="266733"/>
                </a:lnTo>
                <a:lnTo>
                  <a:pt x="194222" y="280612"/>
                </a:lnTo>
                <a:lnTo>
                  <a:pt x="76158" y="280612"/>
                </a:lnTo>
                <a:lnTo>
                  <a:pt x="76158" y="266733"/>
                </a:lnTo>
                <a:lnTo>
                  <a:pt x="84878" y="266733"/>
                </a:lnTo>
                <a:lnTo>
                  <a:pt x="91847" y="266081"/>
                </a:lnTo>
                <a:lnTo>
                  <a:pt x="115344" y="235766"/>
                </a:lnTo>
                <a:lnTo>
                  <a:pt x="116195" y="214329"/>
                </a:lnTo>
                <a:lnTo>
                  <a:pt x="116195" y="169844"/>
                </a:lnTo>
                <a:lnTo>
                  <a:pt x="43328" y="45197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32984" y="1655608"/>
            <a:ext cx="288290" cy="280670"/>
          </a:xfrm>
          <a:custGeom>
            <a:rect l="l" t="t" r="r" b="b"/>
            <a:pathLst>
              <a:path w="288290" h="280669">
                <a:moveTo>
                  <a:pt x="180076" y="178919"/>
                </a:moveTo>
                <a:lnTo>
                  <a:pt x="82742" y="178919"/>
                </a:lnTo>
                <a:lnTo>
                  <a:pt x="79778" y="186176"/>
                </a:lnTo>
                <a:lnTo>
                  <a:pt x="65037" y="225273"/>
                </a:lnTo>
                <a:lnTo>
                  <a:pt x="60144" y="246507"/>
                </a:lnTo>
                <a:lnTo>
                  <a:pt x="60144" y="248939"/>
                </a:lnTo>
                <a:lnTo>
                  <a:pt x="60144" y="255701"/>
                </a:lnTo>
                <a:lnTo>
                  <a:pt x="62338" y="260357"/>
                </a:lnTo>
                <a:lnTo>
                  <a:pt x="66727" y="262907"/>
                </a:lnTo>
                <a:lnTo>
                  <a:pt x="71116" y="265458"/>
                </a:lnTo>
                <a:lnTo>
                  <a:pt x="78412" y="266733"/>
                </a:lnTo>
                <a:lnTo>
                  <a:pt x="88614" y="266733"/>
                </a:lnTo>
                <a:lnTo>
                  <a:pt x="88614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5634" y="266021"/>
                </a:lnTo>
                <a:lnTo>
                  <a:pt x="10439" y="265072"/>
                </a:lnTo>
                <a:lnTo>
                  <a:pt x="39769" y="237284"/>
                </a:lnTo>
                <a:lnTo>
                  <a:pt x="134523" y="0"/>
                </a:lnTo>
                <a:lnTo>
                  <a:pt x="150182" y="0"/>
                </a:lnTo>
                <a:lnTo>
                  <a:pt x="232925" y="205521"/>
                </a:lnTo>
                <a:lnTo>
                  <a:pt x="251578" y="246300"/>
                </a:lnTo>
                <a:lnTo>
                  <a:pt x="281977" y="266377"/>
                </a:lnTo>
                <a:lnTo>
                  <a:pt x="288264" y="266377"/>
                </a:lnTo>
                <a:lnTo>
                  <a:pt x="288264" y="280612"/>
                </a:lnTo>
                <a:lnTo>
                  <a:pt x="169488" y="280612"/>
                </a:lnTo>
                <a:lnTo>
                  <a:pt x="169488" y="266377"/>
                </a:lnTo>
                <a:lnTo>
                  <a:pt x="178391" y="266149"/>
                </a:lnTo>
                <a:lnTo>
                  <a:pt x="185792" y="265465"/>
                </a:lnTo>
                <a:lnTo>
                  <a:pt x="191692" y="264325"/>
                </a:lnTo>
                <a:lnTo>
                  <a:pt x="196091" y="262729"/>
                </a:lnTo>
                <a:lnTo>
                  <a:pt x="200954" y="260298"/>
                </a:lnTo>
                <a:lnTo>
                  <a:pt x="203386" y="256294"/>
                </a:lnTo>
                <a:lnTo>
                  <a:pt x="203386" y="250718"/>
                </a:lnTo>
                <a:lnTo>
                  <a:pt x="203386" y="248287"/>
                </a:lnTo>
                <a:lnTo>
                  <a:pt x="203267" y="246062"/>
                </a:lnTo>
                <a:lnTo>
                  <a:pt x="203030" y="244046"/>
                </a:lnTo>
                <a:lnTo>
                  <a:pt x="202793" y="241970"/>
                </a:lnTo>
                <a:lnTo>
                  <a:pt x="202348" y="239716"/>
                </a:lnTo>
                <a:lnTo>
                  <a:pt x="201696" y="237284"/>
                </a:lnTo>
                <a:lnTo>
                  <a:pt x="201102" y="234852"/>
                </a:lnTo>
                <a:lnTo>
                  <a:pt x="200242" y="232124"/>
                </a:lnTo>
                <a:lnTo>
                  <a:pt x="199115" y="229099"/>
                </a:lnTo>
                <a:lnTo>
                  <a:pt x="198048" y="226014"/>
                </a:lnTo>
                <a:lnTo>
                  <a:pt x="196684" y="222426"/>
                </a:lnTo>
                <a:lnTo>
                  <a:pt x="195023" y="218333"/>
                </a:lnTo>
                <a:lnTo>
                  <a:pt x="180076" y="178919"/>
                </a:lnTo>
                <a:close/>
              </a:path>
              <a:path w="288290" h="280669">
                <a:moveTo>
                  <a:pt x="90038" y="160680"/>
                </a:moveTo>
                <a:lnTo>
                  <a:pt x="173136" y="160680"/>
                </a:lnTo>
                <a:lnTo>
                  <a:pt x="132654" y="53204"/>
                </a:lnTo>
                <a:lnTo>
                  <a:pt x="90038" y="16068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74673" y="1655608"/>
            <a:ext cx="299085" cy="284480"/>
          </a:xfrm>
          <a:custGeom>
            <a:rect l="l" t="t" r="r" b="b"/>
            <a:pathLst>
              <a:path w="299084" h="284480">
                <a:moveTo>
                  <a:pt x="236572" y="284260"/>
                </a:moveTo>
                <a:lnTo>
                  <a:pt x="63435" y="56140"/>
                </a:lnTo>
                <a:lnTo>
                  <a:pt x="62012" y="56140"/>
                </a:lnTo>
                <a:lnTo>
                  <a:pt x="62012" y="211749"/>
                </a:lnTo>
                <a:lnTo>
                  <a:pt x="62090" y="220391"/>
                </a:lnTo>
                <a:lnTo>
                  <a:pt x="70879" y="260802"/>
                </a:lnTo>
                <a:lnTo>
                  <a:pt x="98045" y="266733"/>
                </a:lnTo>
                <a:lnTo>
                  <a:pt x="98045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0" y="266496"/>
                </a:lnTo>
                <a:lnTo>
                  <a:pt x="15421" y="265725"/>
                </a:lnTo>
                <a:lnTo>
                  <a:pt x="39274" y="235999"/>
                </a:lnTo>
                <a:lnTo>
                  <a:pt x="40125" y="214329"/>
                </a:lnTo>
                <a:lnTo>
                  <a:pt x="40125" y="66372"/>
                </a:lnTo>
                <a:lnTo>
                  <a:pt x="40125" y="56170"/>
                </a:lnTo>
                <a:lnTo>
                  <a:pt x="39680" y="47717"/>
                </a:lnTo>
                <a:lnTo>
                  <a:pt x="38791" y="41015"/>
                </a:lnTo>
                <a:lnTo>
                  <a:pt x="37960" y="34312"/>
                </a:lnTo>
                <a:lnTo>
                  <a:pt x="36270" y="29034"/>
                </a:lnTo>
                <a:lnTo>
                  <a:pt x="33719" y="25178"/>
                </a:lnTo>
                <a:lnTo>
                  <a:pt x="31169" y="21263"/>
                </a:lnTo>
                <a:lnTo>
                  <a:pt x="27462" y="18535"/>
                </a:lnTo>
                <a:lnTo>
                  <a:pt x="22598" y="16993"/>
                </a:lnTo>
                <a:lnTo>
                  <a:pt x="17734" y="15391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75802" y="0"/>
                </a:lnTo>
                <a:lnTo>
                  <a:pt x="235060" y="212461"/>
                </a:lnTo>
                <a:lnTo>
                  <a:pt x="236572" y="212461"/>
                </a:lnTo>
                <a:lnTo>
                  <a:pt x="236572" y="68863"/>
                </a:lnTo>
                <a:lnTo>
                  <a:pt x="236489" y="60405"/>
                </a:lnTo>
                <a:lnTo>
                  <a:pt x="230166" y="23755"/>
                </a:lnTo>
                <a:lnTo>
                  <a:pt x="227616" y="19840"/>
                </a:lnTo>
                <a:lnTo>
                  <a:pt x="223968" y="17289"/>
                </a:lnTo>
                <a:lnTo>
                  <a:pt x="219223" y="16103"/>
                </a:lnTo>
                <a:lnTo>
                  <a:pt x="214478" y="14858"/>
                </a:lnTo>
                <a:lnTo>
                  <a:pt x="208220" y="14116"/>
                </a:lnTo>
                <a:lnTo>
                  <a:pt x="200450" y="13879"/>
                </a:lnTo>
                <a:lnTo>
                  <a:pt x="200450" y="0"/>
                </a:lnTo>
                <a:lnTo>
                  <a:pt x="298495" y="0"/>
                </a:lnTo>
                <a:lnTo>
                  <a:pt x="298495" y="13879"/>
                </a:lnTo>
                <a:lnTo>
                  <a:pt x="290013" y="14116"/>
                </a:lnTo>
                <a:lnTo>
                  <a:pt x="283133" y="14917"/>
                </a:lnTo>
                <a:lnTo>
                  <a:pt x="277854" y="16281"/>
                </a:lnTo>
                <a:lnTo>
                  <a:pt x="272634" y="17586"/>
                </a:lnTo>
                <a:lnTo>
                  <a:pt x="268572" y="20077"/>
                </a:lnTo>
                <a:lnTo>
                  <a:pt x="265665" y="23755"/>
                </a:lnTo>
                <a:lnTo>
                  <a:pt x="262759" y="27373"/>
                </a:lnTo>
                <a:lnTo>
                  <a:pt x="260801" y="32592"/>
                </a:lnTo>
                <a:lnTo>
                  <a:pt x="258370" y="66372"/>
                </a:lnTo>
                <a:lnTo>
                  <a:pt x="258370" y="284260"/>
                </a:lnTo>
                <a:lnTo>
                  <a:pt x="236572" y="28426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50653" y="1651960"/>
            <a:ext cx="285750" cy="288290"/>
          </a:xfrm>
          <a:custGeom>
            <a:rect l="l" t="t" r="r" b="b"/>
            <a:pathLst>
              <a:path w="285750" h="288289">
                <a:moveTo>
                  <a:pt x="134078" y="287908"/>
                </a:moveTo>
                <a:lnTo>
                  <a:pt x="91089" y="282403"/>
                </a:lnTo>
                <a:lnTo>
                  <a:pt x="55362" y="266199"/>
                </a:lnTo>
                <a:lnTo>
                  <a:pt x="20619" y="230188"/>
                </a:lnTo>
                <a:lnTo>
                  <a:pt x="5204" y="193010"/>
                </a:lnTo>
                <a:lnTo>
                  <a:pt x="0" y="148669"/>
                </a:lnTo>
                <a:lnTo>
                  <a:pt x="633" y="132482"/>
                </a:lnTo>
                <a:lnTo>
                  <a:pt x="10142" y="88258"/>
                </a:lnTo>
                <a:lnTo>
                  <a:pt x="30094" y="51508"/>
                </a:lnTo>
                <a:lnTo>
                  <a:pt x="59009" y="23755"/>
                </a:lnTo>
                <a:lnTo>
                  <a:pt x="96021" y="6055"/>
                </a:lnTo>
                <a:lnTo>
                  <a:pt x="139595" y="0"/>
                </a:lnTo>
                <a:lnTo>
                  <a:pt x="150338" y="389"/>
                </a:lnTo>
                <a:lnTo>
                  <a:pt x="190558" y="9781"/>
                </a:lnTo>
                <a:lnTo>
                  <a:pt x="222604" y="26246"/>
                </a:lnTo>
                <a:lnTo>
                  <a:pt x="230256" y="3647"/>
                </a:lnTo>
                <a:lnTo>
                  <a:pt x="243067" y="3647"/>
                </a:lnTo>
                <a:lnTo>
                  <a:pt x="238352" y="87458"/>
                </a:lnTo>
                <a:lnTo>
                  <a:pt x="220825" y="87458"/>
                </a:lnTo>
                <a:lnTo>
                  <a:pt x="220402" y="78827"/>
                </a:lnTo>
                <a:lnTo>
                  <a:pt x="219134" y="70820"/>
                </a:lnTo>
                <a:lnTo>
                  <a:pt x="196358" y="35410"/>
                </a:lnTo>
                <a:lnTo>
                  <a:pt x="157255" y="19951"/>
                </a:lnTo>
                <a:lnTo>
                  <a:pt x="142798" y="18950"/>
                </a:lnTo>
                <a:lnTo>
                  <a:pt x="132010" y="19501"/>
                </a:lnTo>
                <a:lnTo>
                  <a:pt x="94697" y="32596"/>
                </a:lnTo>
                <a:lnTo>
                  <a:pt x="67923" y="61495"/>
                </a:lnTo>
                <a:lnTo>
                  <a:pt x="52398" y="105196"/>
                </a:lnTo>
                <a:lnTo>
                  <a:pt x="48845" y="146534"/>
                </a:lnTo>
                <a:lnTo>
                  <a:pt x="50368" y="174159"/>
                </a:lnTo>
                <a:lnTo>
                  <a:pt x="62557" y="219267"/>
                </a:lnTo>
                <a:lnTo>
                  <a:pt x="86785" y="250529"/>
                </a:lnTo>
                <a:lnTo>
                  <a:pt x="122151" y="266277"/>
                </a:lnTo>
                <a:lnTo>
                  <a:pt x="143954" y="268246"/>
                </a:lnTo>
                <a:lnTo>
                  <a:pt x="152451" y="267984"/>
                </a:lnTo>
                <a:lnTo>
                  <a:pt x="193688" y="256140"/>
                </a:lnTo>
                <a:lnTo>
                  <a:pt x="218244" y="223642"/>
                </a:lnTo>
                <a:lnTo>
                  <a:pt x="204760" y="184991"/>
                </a:lnTo>
                <a:lnTo>
                  <a:pt x="181856" y="180788"/>
                </a:lnTo>
                <a:lnTo>
                  <a:pt x="181856" y="166908"/>
                </a:lnTo>
                <a:lnTo>
                  <a:pt x="285328" y="166908"/>
                </a:lnTo>
                <a:lnTo>
                  <a:pt x="285328" y="180788"/>
                </a:lnTo>
                <a:lnTo>
                  <a:pt x="279515" y="180788"/>
                </a:lnTo>
                <a:lnTo>
                  <a:pt x="274652" y="181292"/>
                </a:lnTo>
                <a:lnTo>
                  <a:pt x="270737" y="182300"/>
                </a:lnTo>
                <a:lnTo>
                  <a:pt x="266881" y="183249"/>
                </a:lnTo>
                <a:lnTo>
                  <a:pt x="263797" y="184999"/>
                </a:lnTo>
                <a:lnTo>
                  <a:pt x="261484" y="187549"/>
                </a:lnTo>
                <a:lnTo>
                  <a:pt x="259170" y="190100"/>
                </a:lnTo>
                <a:lnTo>
                  <a:pt x="257569" y="193451"/>
                </a:lnTo>
                <a:lnTo>
                  <a:pt x="256680" y="197603"/>
                </a:lnTo>
                <a:lnTo>
                  <a:pt x="255849" y="201696"/>
                </a:lnTo>
                <a:lnTo>
                  <a:pt x="255434" y="206886"/>
                </a:lnTo>
                <a:lnTo>
                  <a:pt x="255434" y="213173"/>
                </a:lnTo>
                <a:lnTo>
                  <a:pt x="255434" y="254010"/>
                </a:lnTo>
                <a:lnTo>
                  <a:pt x="250808" y="254010"/>
                </a:lnTo>
                <a:lnTo>
                  <a:pt x="246596" y="254188"/>
                </a:lnTo>
                <a:lnTo>
                  <a:pt x="242800" y="254544"/>
                </a:lnTo>
                <a:lnTo>
                  <a:pt x="239063" y="254900"/>
                </a:lnTo>
                <a:lnTo>
                  <a:pt x="235119" y="255760"/>
                </a:lnTo>
                <a:lnTo>
                  <a:pt x="230967" y="257124"/>
                </a:lnTo>
                <a:lnTo>
                  <a:pt x="226875" y="258429"/>
                </a:lnTo>
                <a:lnTo>
                  <a:pt x="222337" y="260238"/>
                </a:lnTo>
                <a:lnTo>
                  <a:pt x="217355" y="262551"/>
                </a:lnTo>
                <a:lnTo>
                  <a:pt x="212372" y="264865"/>
                </a:lnTo>
                <a:lnTo>
                  <a:pt x="206471" y="267979"/>
                </a:lnTo>
                <a:lnTo>
                  <a:pt x="199650" y="271893"/>
                </a:lnTo>
                <a:lnTo>
                  <a:pt x="193043" y="275358"/>
                </a:lnTo>
                <a:lnTo>
                  <a:pt x="152962" y="286818"/>
                </a:lnTo>
                <a:lnTo>
                  <a:pt x="143715" y="287636"/>
                </a:lnTo>
                <a:lnTo>
                  <a:pt x="134078" y="287908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1740980" y="1648774"/>
            <a:ext cx="261620" cy="294640"/>
            <a:chOff x="11740980" y="1648774"/>
            <a:chExt cx="261620" cy="294640"/>
          </a:xfrm>
        </p:grpSpPr>
        <p:sp>
          <p:nvSpPr>
            <p:cNvPr id="29" name="object 29"/>
            <p:cNvSpPr/>
            <p:nvPr/>
          </p:nvSpPr>
          <p:spPr>
            <a:xfrm>
              <a:off x="11747814" y="1655608"/>
              <a:ext cx="247650" cy="280670"/>
            </a:xfrm>
            <a:custGeom>
              <a:rect l="l" t="t" r="r" b="b"/>
              <a:pathLst>
                <a:path w="247650" h="280669">
                  <a:moveTo>
                    <a:pt x="0" y="280612"/>
                  </a:moveTo>
                  <a:lnTo>
                    <a:pt x="0" y="266733"/>
                  </a:lnTo>
                  <a:lnTo>
                    <a:pt x="9430" y="266496"/>
                  </a:lnTo>
                  <a:lnTo>
                    <a:pt x="16993" y="265784"/>
                  </a:lnTo>
                  <a:lnTo>
                    <a:pt x="41994" y="246003"/>
                  </a:lnTo>
                  <a:lnTo>
                    <a:pt x="43120" y="240665"/>
                  </a:lnTo>
                  <a:lnTo>
                    <a:pt x="43684" y="233725"/>
                  </a:lnTo>
                  <a:lnTo>
                    <a:pt x="43684" y="225184"/>
                  </a:lnTo>
                  <a:lnTo>
                    <a:pt x="43684" y="55428"/>
                  </a:lnTo>
                  <a:lnTo>
                    <a:pt x="43684" y="46887"/>
                  </a:lnTo>
                  <a:lnTo>
                    <a:pt x="43239" y="40007"/>
                  </a:lnTo>
                  <a:lnTo>
                    <a:pt x="42349" y="34787"/>
                  </a:lnTo>
                  <a:lnTo>
                    <a:pt x="41519" y="29567"/>
                  </a:lnTo>
                  <a:lnTo>
                    <a:pt x="26157" y="16281"/>
                  </a:lnTo>
                  <a:lnTo>
                    <a:pt x="21352" y="15154"/>
                  </a:lnTo>
                  <a:lnTo>
                    <a:pt x="15065" y="14353"/>
                  </a:lnTo>
                  <a:lnTo>
                    <a:pt x="7295" y="13879"/>
                  </a:lnTo>
                  <a:lnTo>
                    <a:pt x="7295" y="0"/>
                  </a:lnTo>
                  <a:lnTo>
                    <a:pt x="116195" y="0"/>
                  </a:lnTo>
                  <a:lnTo>
                    <a:pt x="139427" y="1095"/>
                  </a:lnTo>
                  <a:lnTo>
                    <a:pt x="177685" y="9859"/>
                  </a:lnTo>
                  <a:lnTo>
                    <a:pt x="213262" y="38546"/>
                  </a:lnTo>
                  <a:lnTo>
                    <a:pt x="220112" y="66727"/>
                  </a:lnTo>
                  <a:lnTo>
                    <a:pt x="219167" y="78193"/>
                  </a:lnTo>
                  <a:lnTo>
                    <a:pt x="196318" y="113365"/>
                  </a:lnTo>
                  <a:lnTo>
                    <a:pt x="157032" y="131231"/>
                  </a:lnTo>
                  <a:lnTo>
                    <a:pt x="157032" y="132655"/>
                  </a:lnTo>
                  <a:lnTo>
                    <a:pt x="164565" y="133366"/>
                  </a:lnTo>
                  <a:lnTo>
                    <a:pt x="171120" y="134226"/>
                  </a:lnTo>
                  <a:lnTo>
                    <a:pt x="176695" y="135235"/>
                  </a:lnTo>
                  <a:lnTo>
                    <a:pt x="182270" y="136184"/>
                  </a:lnTo>
                  <a:lnTo>
                    <a:pt x="187253" y="137340"/>
                  </a:lnTo>
                  <a:lnTo>
                    <a:pt x="191642" y="138705"/>
                  </a:lnTo>
                  <a:lnTo>
                    <a:pt x="196030" y="140009"/>
                  </a:lnTo>
                  <a:lnTo>
                    <a:pt x="200094" y="141641"/>
                  </a:lnTo>
                  <a:lnTo>
                    <a:pt x="203831" y="143598"/>
                  </a:lnTo>
                  <a:lnTo>
                    <a:pt x="207627" y="145555"/>
                  </a:lnTo>
                  <a:lnTo>
                    <a:pt x="239308" y="176050"/>
                  </a:lnTo>
                  <a:lnTo>
                    <a:pt x="247426" y="207746"/>
                  </a:lnTo>
                  <a:lnTo>
                    <a:pt x="246753" y="217232"/>
                  </a:lnTo>
                  <a:lnTo>
                    <a:pt x="223760" y="258459"/>
                  </a:lnTo>
                  <a:lnTo>
                    <a:pt x="189447" y="276312"/>
                  </a:lnTo>
                  <a:lnTo>
                    <a:pt x="145755" y="280479"/>
                  </a:lnTo>
                  <a:lnTo>
                    <a:pt x="131142" y="280612"/>
                  </a:lnTo>
                  <a:lnTo>
                    <a:pt x="0" y="280612"/>
                  </a:lnTo>
                  <a:close/>
                </a:path>
              </a:pathLst>
            </a:custGeom>
            <a:ln w="13668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822921" y="1665945"/>
              <a:ext cx="129952" cy="261450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12171577" y="1655608"/>
            <a:ext cx="231775" cy="280670"/>
          </a:xfrm>
          <a:custGeom>
            <a:rect l="l" t="t" r="r" b="b"/>
            <a:pathLst>
              <a:path w="231775" h="280669">
                <a:moveTo>
                  <a:pt x="78383" y="126427"/>
                </a:moveTo>
                <a:lnTo>
                  <a:pt x="120198" y="122512"/>
                </a:lnTo>
                <a:lnTo>
                  <a:pt x="147245" y="91817"/>
                </a:lnTo>
                <a:lnTo>
                  <a:pt x="147245" y="84521"/>
                </a:lnTo>
                <a:lnTo>
                  <a:pt x="159968" y="84521"/>
                </a:lnTo>
                <a:lnTo>
                  <a:pt x="159968" y="184080"/>
                </a:lnTo>
                <a:lnTo>
                  <a:pt x="147245" y="184080"/>
                </a:lnTo>
                <a:lnTo>
                  <a:pt x="147245" y="176784"/>
                </a:lnTo>
                <a:lnTo>
                  <a:pt x="146208" y="170467"/>
                </a:lnTo>
                <a:lnTo>
                  <a:pt x="144131" y="165129"/>
                </a:lnTo>
                <a:lnTo>
                  <a:pt x="142055" y="159731"/>
                </a:lnTo>
                <a:lnTo>
                  <a:pt x="138407" y="155283"/>
                </a:lnTo>
                <a:lnTo>
                  <a:pt x="96977" y="141707"/>
                </a:lnTo>
                <a:lnTo>
                  <a:pt x="78383" y="141018"/>
                </a:lnTo>
                <a:lnTo>
                  <a:pt x="78383" y="223404"/>
                </a:lnTo>
                <a:lnTo>
                  <a:pt x="78383" y="231412"/>
                </a:lnTo>
                <a:lnTo>
                  <a:pt x="102286" y="261632"/>
                </a:lnTo>
                <a:lnTo>
                  <a:pt x="138882" y="264954"/>
                </a:lnTo>
                <a:lnTo>
                  <a:pt x="148168" y="264781"/>
                </a:lnTo>
                <a:lnTo>
                  <a:pt x="188172" y="257273"/>
                </a:lnTo>
                <a:lnTo>
                  <a:pt x="213863" y="223516"/>
                </a:lnTo>
                <a:lnTo>
                  <a:pt x="217977" y="208813"/>
                </a:lnTo>
                <a:lnTo>
                  <a:pt x="231767" y="208813"/>
                </a:lnTo>
                <a:lnTo>
                  <a:pt x="226340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1" y="266496"/>
                </a:lnTo>
                <a:lnTo>
                  <a:pt x="15421" y="265784"/>
                </a:lnTo>
                <a:lnTo>
                  <a:pt x="20640" y="264598"/>
                </a:lnTo>
                <a:lnTo>
                  <a:pt x="25860" y="263352"/>
                </a:lnTo>
                <a:lnTo>
                  <a:pt x="29923" y="261276"/>
                </a:lnTo>
                <a:lnTo>
                  <a:pt x="32830" y="258370"/>
                </a:lnTo>
                <a:lnTo>
                  <a:pt x="35736" y="255463"/>
                </a:lnTo>
                <a:lnTo>
                  <a:pt x="37664" y="251341"/>
                </a:lnTo>
                <a:lnTo>
                  <a:pt x="38613" y="246003"/>
                </a:lnTo>
                <a:lnTo>
                  <a:pt x="39621" y="240665"/>
                </a:lnTo>
                <a:lnTo>
                  <a:pt x="40125" y="233725"/>
                </a:lnTo>
                <a:lnTo>
                  <a:pt x="40125" y="225184"/>
                </a:lnTo>
                <a:lnTo>
                  <a:pt x="40125" y="55428"/>
                </a:lnTo>
                <a:lnTo>
                  <a:pt x="40125" y="46887"/>
                </a:lnTo>
                <a:lnTo>
                  <a:pt x="39680" y="40007"/>
                </a:lnTo>
                <a:lnTo>
                  <a:pt x="38790" y="34787"/>
                </a:lnTo>
                <a:lnTo>
                  <a:pt x="37960" y="29567"/>
                </a:lnTo>
                <a:lnTo>
                  <a:pt x="22598" y="16281"/>
                </a:lnTo>
                <a:lnTo>
                  <a:pt x="17734" y="15154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214330" y="0"/>
                </a:lnTo>
                <a:lnTo>
                  <a:pt x="217622" y="64147"/>
                </a:lnTo>
                <a:lnTo>
                  <a:pt x="204810" y="64147"/>
                </a:lnTo>
                <a:lnTo>
                  <a:pt x="203387" y="54420"/>
                </a:lnTo>
                <a:lnTo>
                  <a:pt x="201013" y="46472"/>
                </a:lnTo>
                <a:lnTo>
                  <a:pt x="197692" y="40303"/>
                </a:lnTo>
                <a:lnTo>
                  <a:pt x="194429" y="34075"/>
                </a:lnTo>
                <a:lnTo>
                  <a:pt x="189951" y="29152"/>
                </a:lnTo>
                <a:lnTo>
                  <a:pt x="184258" y="25534"/>
                </a:lnTo>
                <a:lnTo>
                  <a:pt x="178563" y="21857"/>
                </a:lnTo>
                <a:lnTo>
                  <a:pt x="171327" y="19306"/>
                </a:lnTo>
                <a:lnTo>
                  <a:pt x="130875" y="15658"/>
                </a:lnTo>
                <a:lnTo>
                  <a:pt x="84610" y="15658"/>
                </a:lnTo>
                <a:lnTo>
                  <a:pt x="80459" y="15658"/>
                </a:lnTo>
                <a:lnTo>
                  <a:pt x="78383" y="17734"/>
                </a:lnTo>
                <a:lnTo>
                  <a:pt x="78383" y="21886"/>
                </a:lnTo>
                <a:lnTo>
                  <a:pt x="78383" y="126427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2571073" y="1648774"/>
            <a:ext cx="294640" cy="294640"/>
            <a:chOff x="12571073" y="1648774"/>
            <a:chExt cx="294640" cy="294640"/>
          </a:xfrm>
        </p:grpSpPr>
        <p:sp>
          <p:nvSpPr>
            <p:cNvPr id="33" name="object 33"/>
            <p:cNvSpPr/>
            <p:nvPr/>
          </p:nvSpPr>
          <p:spPr>
            <a:xfrm>
              <a:off x="12577907" y="1655608"/>
              <a:ext cx="280670" cy="280670"/>
            </a:xfrm>
            <a:custGeom>
              <a:rect l="l" t="t" r="r" b="b"/>
              <a:pathLst>
                <a:path w="280670" h="280669">
                  <a:moveTo>
                    <a:pt x="223404" y="70375"/>
                  </a:moveTo>
                  <a:lnTo>
                    <a:pt x="213545" y="108510"/>
                  </a:lnTo>
                  <a:lnTo>
                    <a:pt x="183234" y="134901"/>
                  </a:lnTo>
                  <a:lnTo>
                    <a:pt x="150182" y="144666"/>
                  </a:lnTo>
                  <a:lnTo>
                    <a:pt x="230700" y="241643"/>
                  </a:lnTo>
                  <a:lnTo>
                    <a:pt x="265376" y="263552"/>
                  </a:lnTo>
                  <a:lnTo>
                    <a:pt x="280612" y="266733"/>
                  </a:lnTo>
                  <a:lnTo>
                    <a:pt x="280612" y="280612"/>
                  </a:lnTo>
                  <a:lnTo>
                    <a:pt x="210325" y="280612"/>
                  </a:lnTo>
                  <a:lnTo>
                    <a:pt x="120999" y="166196"/>
                  </a:lnTo>
                  <a:lnTo>
                    <a:pt x="117855" y="162044"/>
                  </a:lnTo>
                  <a:lnTo>
                    <a:pt x="114889" y="158753"/>
                  </a:lnTo>
                  <a:lnTo>
                    <a:pt x="112102" y="156321"/>
                  </a:lnTo>
                  <a:lnTo>
                    <a:pt x="109315" y="153889"/>
                  </a:lnTo>
                  <a:lnTo>
                    <a:pt x="106378" y="152020"/>
                  </a:lnTo>
                  <a:lnTo>
                    <a:pt x="103294" y="150716"/>
                  </a:lnTo>
                  <a:lnTo>
                    <a:pt x="100269" y="149351"/>
                  </a:lnTo>
                  <a:lnTo>
                    <a:pt x="96740" y="148491"/>
                  </a:lnTo>
                  <a:lnTo>
                    <a:pt x="92706" y="148135"/>
                  </a:lnTo>
                  <a:lnTo>
                    <a:pt x="88732" y="147780"/>
                  </a:lnTo>
                  <a:lnTo>
                    <a:pt x="83958" y="147602"/>
                  </a:lnTo>
                  <a:lnTo>
                    <a:pt x="78383" y="147602"/>
                  </a:lnTo>
                  <a:lnTo>
                    <a:pt x="78383" y="223404"/>
                  </a:lnTo>
                  <a:lnTo>
                    <a:pt x="78383" y="232361"/>
                  </a:lnTo>
                  <a:lnTo>
                    <a:pt x="102227" y="265132"/>
                  </a:lnTo>
                  <a:lnTo>
                    <a:pt x="128651" y="266733"/>
                  </a:lnTo>
                  <a:lnTo>
                    <a:pt x="128651" y="280612"/>
                  </a:lnTo>
                  <a:lnTo>
                    <a:pt x="0" y="280612"/>
                  </a:lnTo>
                  <a:lnTo>
                    <a:pt x="0" y="266733"/>
                  </a:lnTo>
                  <a:lnTo>
                    <a:pt x="8541" y="266496"/>
                  </a:lnTo>
                  <a:lnTo>
                    <a:pt x="15421" y="265784"/>
                  </a:lnTo>
                  <a:lnTo>
                    <a:pt x="38613" y="246003"/>
                  </a:lnTo>
                  <a:lnTo>
                    <a:pt x="39621" y="240665"/>
                  </a:lnTo>
                  <a:lnTo>
                    <a:pt x="40125" y="233725"/>
                  </a:lnTo>
                  <a:lnTo>
                    <a:pt x="40125" y="225184"/>
                  </a:lnTo>
                  <a:lnTo>
                    <a:pt x="40125" y="55428"/>
                  </a:lnTo>
                  <a:lnTo>
                    <a:pt x="40125" y="46887"/>
                  </a:lnTo>
                  <a:lnTo>
                    <a:pt x="39680" y="40007"/>
                  </a:lnTo>
                  <a:lnTo>
                    <a:pt x="38790" y="34787"/>
                  </a:lnTo>
                  <a:lnTo>
                    <a:pt x="37960" y="29567"/>
                  </a:lnTo>
                  <a:lnTo>
                    <a:pt x="36270" y="25445"/>
                  </a:lnTo>
                  <a:lnTo>
                    <a:pt x="33719" y="22420"/>
                  </a:lnTo>
                  <a:lnTo>
                    <a:pt x="31168" y="19395"/>
                  </a:lnTo>
                  <a:lnTo>
                    <a:pt x="27461" y="17349"/>
                  </a:lnTo>
                  <a:lnTo>
                    <a:pt x="22598" y="16281"/>
                  </a:lnTo>
                  <a:lnTo>
                    <a:pt x="17734" y="15154"/>
                  </a:lnTo>
                  <a:lnTo>
                    <a:pt x="11417" y="14353"/>
                  </a:lnTo>
                  <a:lnTo>
                    <a:pt x="3647" y="13879"/>
                  </a:lnTo>
                  <a:lnTo>
                    <a:pt x="3647" y="0"/>
                  </a:lnTo>
                  <a:lnTo>
                    <a:pt x="118064" y="0"/>
                  </a:lnTo>
                  <a:lnTo>
                    <a:pt x="141813" y="1162"/>
                  </a:lnTo>
                  <a:lnTo>
                    <a:pt x="180738" y="10459"/>
                  </a:lnTo>
                  <a:lnTo>
                    <a:pt x="216531" y="40837"/>
                  </a:lnTo>
                  <a:lnTo>
                    <a:pt x="221686" y="54694"/>
                  </a:lnTo>
                  <a:lnTo>
                    <a:pt x="223404" y="70375"/>
                  </a:lnTo>
                  <a:close/>
                </a:path>
              </a:pathLst>
            </a:custGeom>
            <a:ln w="13668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2649456" y="1665945"/>
              <a:ext cx="111357" cy="125859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2997506" y="1648774"/>
            <a:ext cx="261620" cy="294640"/>
            <a:chOff x="12997506" y="1648774"/>
            <a:chExt cx="261620" cy="294640"/>
          </a:xfrm>
        </p:grpSpPr>
        <p:sp>
          <p:nvSpPr>
            <p:cNvPr id="36" name="object 36"/>
            <p:cNvSpPr/>
            <p:nvPr/>
          </p:nvSpPr>
          <p:spPr>
            <a:xfrm>
              <a:off x="13004340" y="1655608"/>
              <a:ext cx="247650" cy="280670"/>
            </a:xfrm>
            <a:custGeom>
              <a:rect l="l" t="t" r="r" b="b"/>
              <a:pathLst>
                <a:path w="247650" h="280669">
                  <a:moveTo>
                    <a:pt x="0" y="280612"/>
                  </a:moveTo>
                  <a:lnTo>
                    <a:pt x="0" y="266733"/>
                  </a:lnTo>
                  <a:lnTo>
                    <a:pt x="9430" y="266496"/>
                  </a:lnTo>
                  <a:lnTo>
                    <a:pt x="16993" y="265784"/>
                  </a:lnTo>
                  <a:lnTo>
                    <a:pt x="41994" y="246003"/>
                  </a:lnTo>
                  <a:lnTo>
                    <a:pt x="43121" y="240665"/>
                  </a:lnTo>
                  <a:lnTo>
                    <a:pt x="43684" y="233725"/>
                  </a:lnTo>
                  <a:lnTo>
                    <a:pt x="43684" y="225184"/>
                  </a:lnTo>
                  <a:lnTo>
                    <a:pt x="43684" y="55428"/>
                  </a:lnTo>
                  <a:lnTo>
                    <a:pt x="43684" y="46887"/>
                  </a:lnTo>
                  <a:lnTo>
                    <a:pt x="43239" y="40007"/>
                  </a:lnTo>
                  <a:lnTo>
                    <a:pt x="42349" y="34787"/>
                  </a:lnTo>
                  <a:lnTo>
                    <a:pt x="41519" y="29567"/>
                  </a:lnTo>
                  <a:lnTo>
                    <a:pt x="39829" y="25445"/>
                  </a:lnTo>
                  <a:lnTo>
                    <a:pt x="37278" y="22420"/>
                  </a:lnTo>
                  <a:lnTo>
                    <a:pt x="34727" y="19395"/>
                  </a:lnTo>
                  <a:lnTo>
                    <a:pt x="31020" y="17349"/>
                  </a:lnTo>
                  <a:lnTo>
                    <a:pt x="26157" y="16281"/>
                  </a:lnTo>
                  <a:lnTo>
                    <a:pt x="21353" y="15154"/>
                  </a:lnTo>
                  <a:lnTo>
                    <a:pt x="15065" y="14353"/>
                  </a:lnTo>
                  <a:lnTo>
                    <a:pt x="7295" y="13879"/>
                  </a:lnTo>
                  <a:lnTo>
                    <a:pt x="7295" y="0"/>
                  </a:lnTo>
                  <a:lnTo>
                    <a:pt x="116195" y="0"/>
                  </a:lnTo>
                  <a:lnTo>
                    <a:pt x="139428" y="1095"/>
                  </a:lnTo>
                  <a:lnTo>
                    <a:pt x="177685" y="9859"/>
                  </a:lnTo>
                  <a:lnTo>
                    <a:pt x="213262" y="38546"/>
                  </a:lnTo>
                  <a:lnTo>
                    <a:pt x="220113" y="66727"/>
                  </a:lnTo>
                  <a:lnTo>
                    <a:pt x="219168" y="78193"/>
                  </a:lnTo>
                  <a:lnTo>
                    <a:pt x="196319" y="113365"/>
                  </a:lnTo>
                  <a:lnTo>
                    <a:pt x="157033" y="131231"/>
                  </a:lnTo>
                  <a:lnTo>
                    <a:pt x="157033" y="132655"/>
                  </a:lnTo>
                  <a:lnTo>
                    <a:pt x="164565" y="133366"/>
                  </a:lnTo>
                  <a:lnTo>
                    <a:pt x="171119" y="134226"/>
                  </a:lnTo>
                  <a:lnTo>
                    <a:pt x="176694" y="135235"/>
                  </a:lnTo>
                  <a:lnTo>
                    <a:pt x="182270" y="136184"/>
                  </a:lnTo>
                  <a:lnTo>
                    <a:pt x="187253" y="137340"/>
                  </a:lnTo>
                  <a:lnTo>
                    <a:pt x="191642" y="138705"/>
                  </a:lnTo>
                  <a:lnTo>
                    <a:pt x="196031" y="140009"/>
                  </a:lnTo>
                  <a:lnTo>
                    <a:pt x="200095" y="141641"/>
                  </a:lnTo>
                  <a:lnTo>
                    <a:pt x="203831" y="143598"/>
                  </a:lnTo>
                  <a:lnTo>
                    <a:pt x="207628" y="145555"/>
                  </a:lnTo>
                  <a:lnTo>
                    <a:pt x="239308" y="176050"/>
                  </a:lnTo>
                  <a:lnTo>
                    <a:pt x="247427" y="207746"/>
                  </a:lnTo>
                  <a:lnTo>
                    <a:pt x="246754" y="217232"/>
                  </a:lnTo>
                  <a:lnTo>
                    <a:pt x="223760" y="258459"/>
                  </a:lnTo>
                  <a:lnTo>
                    <a:pt x="189448" y="276312"/>
                  </a:lnTo>
                  <a:lnTo>
                    <a:pt x="145756" y="280479"/>
                  </a:lnTo>
                  <a:lnTo>
                    <a:pt x="131142" y="280612"/>
                  </a:lnTo>
                  <a:lnTo>
                    <a:pt x="0" y="280612"/>
                  </a:lnTo>
                  <a:close/>
                </a:path>
              </a:pathLst>
            </a:custGeom>
            <a:ln w="13668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3079448" y="1665945"/>
              <a:ext cx="129952" cy="261450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13409509" y="1655608"/>
            <a:ext cx="288290" cy="280670"/>
          </a:xfrm>
          <a:custGeom>
            <a:rect l="l" t="t" r="r" b="b"/>
            <a:pathLst>
              <a:path w="288290" h="280669">
                <a:moveTo>
                  <a:pt x="180076" y="178919"/>
                </a:moveTo>
                <a:lnTo>
                  <a:pt x="82742" y="178919"/>
                </a:lnTo>
                <a:lnTo>
                  <a:pt x="79779" y="186176"/>
                </a:lnTo>
                <a:lnTo>
                  <a:pt x="65037" y="225273"/>
                </a:lnTo>
                <a:lnTo>
                  <a:pt x="60143" y="246507"/>
                </a:lnTo>
                <a:lnTo>
                  <a:pt x="60143" y="248939"/>
                </a:lnTo>
                <a:lnTo>
                  <a:pt x="60143" y="255701"/>
                </a:lnTo>
                <a:lnTo>
                  <a:pt x="62338" y="260357"/>
                </a:lnTo>
                <a:lnTo>
                  <a:pt x="66727" y="262907"/>
                </a:lnTo>
                <a:lnTo>
                  <a:pt x="71116" y="265458"/>
                </a:lnTo>
                <a:lnTo>
                  <a:pt x="78413" y="266733"/>
                </a:lnTo>
                <a:lnTo>
                  <a:pt x="88614" y="266733"/>
                </a:lnTo>
                <a:lnTo>
                  <a:pt x="88614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5634" y="266021"/>
                </a:lnTo>
                <a:lnTo>
                  <a:pt x="10439" y="265072"/>
                </a:lnTo>
                <a:lnTo>
                  <a:pt x="14413" y="263886"/>
                </a:lnTo>
                <a:lnTo>
                  <a:pt x="18446" y="262640"/>
                </a:lnTo>
                <a:lnTo>
                  <a:pt x="21975" y="260920"/>
                </a:lnTo>
                <a:lnTo>
                  <a:pt x="25000" y="258726"/>
                </a:lnTo>
                <a:lnTo>
                  <a:pt x="28025" y="256531"/>
                </a:lnTo>
                <a:lnTo>
                  <a:pt x="134523" y="0"/>
                </a:lnTo>
                <a:lnTo>
                  <a:pt x="150182" y="0"/>
                </a:lnTo>
                <a:lnTo>
                  <a:pt x="232925" y="205521"/>
                </a:lnTo>
                <a:lnTo>
                  <a:pt x="251578" y="246300"/>
                </a:lnTo>
                <a:lnTo>
                  <a:pt x="281977" y="266377"/>
                </a:lnTo>
                <a:lnTo>
                  <a:pt x="288264" y="266377"/>
                </a:lnTo>
                <a:lnTo>
                  <a:pt x="288264" y="280612"/>
                </a:lnTo>
                <a:lnTo>
                  <a:pt x="169489" y="280612"/>
                </a:lnTo>
                <a:lnTo>
                  <a:pt x="169489" y="266377"/>
                </a:lnTo>
                <a:lnTo>
                  <a:pt x="178391" y="266149"/>
                </a:lnTo>
                <a:lnTo>
                  <a:pt x="185792" y="265465"/>
                </a:lnTo>
                <a:lnTo>
                  <a:pt x="191692" y="264325"/>
                </a:lnTo>
                <a:lnTo>
                  <a:pt x="196090" y="262729"/>
                </a:lnTo>
                <a:lnTo>
                  <a:pt x="200955" y="260298"/>
                </a:lnTo>
                <a:lnTo>
                  <a:pt x="203387" y="256294"/>
                </a:lnTo>
                <a:lnTo>
                  <a:pt x="203387" y="250718"/>
                </a:lnTo>
                <a:lnTo>
                  <a:pt x="203387" y="248287"/>
                </a:lnTo>
                <a:lnTo>
                  <a:pt x="203268" y="246062"/>
                </a:lnTo>
                <a:lnTo>
                  <a:pt x="203030" y="244046"/>
                </a:lnTo>
                <a:lnTo>
                  <a:pt x="202793" y="241970"/>
                </a:lnTo>
                <a:lnTo>
                  <a:pt x="202348" y="239716"/>
                </a:lnTo>
                <a:lnTo>
                  <a:pt x="201695" y="237284"/>
                </a:lnTo>
                <a:lnTo>
                  <a:pt x="201102" y="234852"/>
                </a:lnTo>
                <a:lnTo>
                  <a:pt x="200243" y="232124"/>
                </a:lnTo>
                <a:lnTo>
                  <a:pt x="199115" y="229099"/>
                </a:lnTo>
                <a:lnTo>
                  <a:pt x="198047" y="226014"/>
                </a:lnTo>
                <a:lnTo>
                  <a:pt x="196684" y="222426"/>
                </a:lnTo>
                <a:lnTo>
                  <a:pt x="195022" y="218333"/>
                </a:lnTo>
                <a:lnTo>
                  <a:pt x="180076" y="178919"/>
                </a:lnTo>
                <a:close/>
              </a:path>
              <a:path w="288290" h="280669">
                <a:moveTo>
                  <a:pt x="90038" y="160680"/>
                </a:moveTo>
                <a:lnTo>
                  <a:pt x="173136" y="160680"/>
                </a:lnTo>
                <a:lnTo>
                  <a:pt x="132654" y="53204"/>
                </a:lnTo>
                <a:lnTo>
                  <a:pt x="90038" y="16068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845412" y="1655608"/>
            <a:ext cx="292735" cy="284480"/>
          </a:xfrm>
          <a:custGeom>
            <a:rect l="l" t="t" r="r" b="b"/>
            <a:pathLst>
              <a:path w="292734" h="284480">
                <a:moveTo>
                  <a:pt x="252498" y="167620"/>
                </a:moveTo>
                <a:lnTo>
                  <a:pt x="249295" y="206956"/>
                </a:lnTo>
                <a:lnTo>
                  <a:pt x="234493" y="246976"/>
                </a:lnTo>
                <a:lnTo>
                  <a:pt x="205583" y="272605"/>
                </a:lnTo>
                <a:lnTo>
                  <a:pt x="161270" y="283793"/>
                </a:lnTo>
                <a:lnTo>
                  <a:pt x="147602" y="284260"/>
                </a:lnTo>
                <a:lnTo>
                  <a:pt x="134551" y="283932"/>
                </a:lnTo>
                <a:lnTo>
                  <a:pt x="90933" y="275914"/>
                </a:lnTo>
                <a:lnTo>
                  <a:pt x="55272" y="247427"/>
                </a:lnTo>
                <a:lnTo>
                  <a:pt x="42038" y="207634"/>
                </a:lnTo>
                <a:lnTo>
                  <a:pt x="40392" y="181143"/>
                </a:lnTo>
                <a:lnTo>
                  <a:pt x="40392" y="84877"/>
                </a:lnTo>
                <a:lnTo>
                  <a:pt x="40314" y="72177"/>
                </a:lnTo>
                <a:lnTo>
                  <a:pt x="38316" y="33690"/>
                </a:lnTo>
                <a:lnTo>
                  <a:pt x="19840" y="15569"/>
                </a:lnTo>
                <a:lnTo>
                  <a:pt x="14858" y="14442"/>
                </a:lnTo>
                <a:lnTo>
                  <a:pt x="8245" y="13879"/>
                </a:lnTo>
                <a:lnTo>
                  <a:pt x="0" y="13879"/>
                </a:lnTo>
                <a:lnTo>
                  <a:pt x="0" y="0"/>
                </a:lnTo>
                <a:lnTo>
                  <a:pt x="124291" y="0"/>
                </a:lnTo>
                <a:lnTo>
                  <a:pt x="124291" y="13879"/>
                </a:lnTo>
                <a:lnTo>
                  <a:pt x="115988" y="13879"/>
                </a:lnTo>
                <a:lnTo>
                  <a:pt x="109285" y="14383"/>
                </a:lnTo>
                <a:lnTo>
                  <a:pt x="104184" y="15391"/>
                </a:lnTo>
                <a:lnTo>
                  <a:pt x="99083" y="16340"/>
                </a:lnTo>
                <a:lnTo>
                  <a:pt x="95080" y="18743"/>
                </a:lnTo>
                <a:lnTo>
                  <a:pt x="92173" y="22598"/>
                </a:lnTo>
                <a:lnTo>
                  <a:pt x="88792" y="26987"/>
                </a:lnTo>
                <a:lnTo>
                  <a:pt x="86598" y="33986"/>
                </a:lnTo>
                <a:lnTo>
                  <a:pt x="84255" y="72188"/>
                </a:lnTo>
                <a:lnTo>
                  <a:pt x="84166" y="84877"/>
                </a:lnTo>
                <a:lnTo>
                  <a:pt x="84166" y="184080"/>
                </a:lnTo>
                <a:lnTo>
                  <a:pt x="90210" y="223933"/>
                </a:lnTo>
                <a:lnTo>
                  <a:pt x="116651" y="253710"/>
                </a:lnTo>
                <a:lnTo>
                  <a:pt x="157744" y="261662"/>
                </a:lnTo>
                <a:lnTo>
                  <a:pt x="174843" y="260400"/>
                </a:lnTo>
                <a:lnTo>
                  <a:pt x="212461" y="241465"/>
                </a:lnTo>
                <a:lnTo>
                  <a:pt x="229560" y="200328"/>
                </a:lnTo>
                <a:lnTo>
                  <a:pt x="230700" y="181855"/>
                </a:lnTo>
                <a:lnTo>
                  <a:pt x="230700" y="94041"/>
                </a:lnTo>
                <a:lnTo>
                  <a:pt x="229249" y="54188"/>
                </a:lnTo>
                <a:lnTo>
                  <a:pt x="215219" y="17972"/>
                </a:lnTo>
                <a:lnTo>
                  <a:pt x="194459" y="13879"/>
                </a:lnTo>
                <a:lnTo>
                  <a:pt x="186926" y="13879"/>
                </a:lnTo>
                <a:lnTo>
                  <a:pt x="186926" y="0"/>
                </a:lnTo>
                <a:lnTo>
                  <a:pt x="292624" y="0"/>
                </a:lnTo>
                <a:lnTo>
                  <a:pt x="292624" y="13879"/>
                </a:lnTo>
                <a:lnTo>
                  <a:pt x="284854" y="13879"/>
                </a:lnTo>
                <a:lnTo>
                  <a:pt x="278478" y="14502"/>
                </a:lnTo>
                <a:lnTo>
                  <a:pt x="273495" y="15747"/>
                </a:lnTo>
                <a:lnTo>
                  <a:pt x="268513" y="16934"/>
                </a:lnTo>
                <a:lnTo>
                  <a:pt x="264568" y="19573"/>
                </a:lnTo>
                <a:lnTo>
                  <a:pt x="261662" y="23666"/>
                </a:lnTo>
                <a:lnTo>
                  <a:pt x="257984" y="28767"/>
                </a:lnTo>
                <a:lnTo>
                  <a:pt x="255523" y="36744"/>
                </a:lnTo>
                <a:lnTo>
                  <a:pt x="252609" y="79795"/>
                </a:lnTo>
                <a:lnTo>
                  <a:pt x="252498" y="94041"/>
                </a:lnTo>
                <a:lnTo>
                  <a:pt x="252498" y="16762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4299885" y="1648774"/>
            <a:ext cx="294640" cy="294640"/>
            <a:chOff x="14299885" y="1648774"/>
            <a:chExt cx="294640" cy="294640"/>
          </a:xfrm>
        </p:grpSpPr>
        <p:sp>
          <p:nvSpPr>
            <p:cNvPr id="41" name="object 41"/>
            <p:cNvSpPr/>
            <p:nvPr/>
          </p:nvSpPr>
          <p:spPr>
            <a:xfrm>
              <a:off x="14306721" y="1655608"/>
              <a:ext cx="280670" cy="280670"/>
            </a:xfrm>
            <a:custGeom>
              <a:rect l="l" t="t" r="r" b="b"/>
              <a:pathLst>
                <a:path w="280669" h="280669">
                  <a:moveTo>
                    <a:pt x="223404" y="70375"/>
                  </a:moveTo>
                  <a:lnTo>
                    <a:pt x="213545" y="108510"/>
                  </a:lnTo>
                  <a:lnTo>
                    <a:pt x="183234" y="134901"/>
                  </a:lnTo>
                  <a:lnTo>
                    <a:pt x="150182" y="144666"/>
                  </a:lnTo>
                  <a:lnTo>
                    <a:pt x="230700" y="241643"/>
                  </a:lnTo>
                  <a:lnTo>
                    <a:pt x="265376" y="263552"/>
                  </a:lnTo>
                  <a:lnTo>
                    <a:pt x="280612" y="266733"/>
                  </a:lnTo>
                  <a:lnTo>
                    <a:pt x="280612" y="280612"/>
                  </a:lnTo>
                  <a:lnTo>
                    <a:pt x="210325" y="280612"/>
                  </a:lnTo>
                  <a:lnTo>
                    <a:pt x="120999" y="166196"/>
                  </a:lnTo>
                  <a:lnTo>
                    <a:pt x="117855" y="162044"/>
                  </a:lnTo>
                  <a:lnTo>
                    <a:pt x="114890" y="158753"/>
                  </a:lnTo>
                  <a:lnTo>
                    <a:pt x="112102" y="156321"/>
                  </a:lnTo>
                  <a:lnTo>
                    <a:pt x="109315" y="153889"/>
                  </a:lnTo>
                  <a:lnTo>
                    <a:pt x="106378" y="152020"/>
                  </a:lnTo>
                  <a:lnTo>
                    <a:pt x="103294" y="150716"/>
                  </a:lnTo>
                  <a:lnTo>
                    <a:pt x="100269" y="149351"/>
                  </a:lnTo>
                  <a:lnTo>
                    <a:pt x="96740" y="148491"/>
                  </a:lnTo>
                  <a:lnTo>
                    <a:pt x="92706" y="148135"/>
                  </a:lnTo>
                  <a:lnTo>
                    <a:pt x="88732" y="147780"/>
                  </a:lnTo>
                  <a:lnTo>
                    <a:pt x="83958" y="147602"/>
                  </a:lnTo>
                  <a:lnTo>
                    <a:pt x="78383" y="147602"/>
                  </a:lnTo>
                  <a:lnTo>
                    <a:pt x="78383" y="223404"/>
                  </a:lnTo>
                  <a:lnTo>
                    <a:pt x="78383" y="232361"/>
                  </a:lnTo>
                  <a:lnTo>
                    <a:pt x="102227" y="265132"/>
                  </a:lnTo>
                  <a:lnTo>
                    <a:pt x="128651" y="266733"/>
                  </a:lnTo>
                  <a:lnTo>
                    <a:pt x="128651" y="280612"/>
                  </a:lnTo>
                  <a:lnTo>
                    <a:pt x="0" y="280612"/>
                  </a:lnTo>
                  <a:lnTo>
                    <a:pt x="0" y="266733"/>
                  </a:lnTo>
                  <a:lnTo>
                    <a:pt x="8541" y="266496"/>
                  </a:lnTo>
                  <a:lnTo>
                    <a:pt x="15421" y="265784"/>
                  </a:lnTo>
                  <a:lnTo>
                    <a:pt x="38613" y="246003"/>
                  </a:lnTo>
                  <a:lnTo>
                    <a:pt x="39621" y="240665"/>
                  </a:lnTo>
                  <a:lnTo>
                    <a:pt x="40125" y="233725"/>
                  </a:lnTo>
                  <a:lnTo>
                    <a:pt x="40125" y="225184"/>
                  </a:lnTo>
                  <a:lnTo>
                    <a:pt x="40125" y="55428"/>
                  </a:lnTo>
                  <a:lnTo>
                    <a:pt x="40125" y="46887"/>
                  </a:lnTo>
                  <a:lnTo>
                    <a:pt x="39680" y="40007"/>
                  </a:lnTo>
                  <a:lnTo>
                    <a:pt x="38790" y="34787"/>
                  </a:lnTo>
                  <a:lnTo>
                    <a:pt x="37960" y="29567"/>
                  </a:lnTo>
                  <a:lnTo>
                    <a:pt x="22598" y="16281"/>
                  </a:lnTo>
                  <a:lnTo>
                    <a:pt x="17734" y="15154"/>
                  </a:lnTo>
                  <a:lnTo>
                    <a:pt x="11417" y="14353"/>
                  </a:lnTo>
                  <a:lnTo>
                    <a:pt x="3647" y="13879"/>
                  </a:lnTo>
                  <a:lnTo>
                    <a:pt x="3647" y="0"/>
                  </a:lnTo>
                  <a:lnTo>
                    <a:pt x="118064" y="0"/>
                  </a:lnTo>
                  <a:lnTo>
                    <a:pt x="141813" y="1162"/>
                  </a:lnTo>
                  <a:lnTo>
                    <a:pt x="180738" y="10459"/>
                  </a:lnTo>
                  <a:lnTo>
                    <a:pt x="216531" y="40837"/>
                  </a:lnTo>
                  <a:lnTo>
                    <a:pt x="221686" y="54694"/>
                  </a:lnTo>
                  <a:lnTo>
                    <a:pt x="223404" y="70375"/>
                  </a:lnTo>
                  <a:close/>
                </a:path>
              </a:pathLst>
            </a:custGeom>
            <a:ln w="13668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378270" y="1665945"/>
              <a:ext cx="111357" cy="125859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4285094" y="2265866"/>
            <a:ext cx="34290" cy="97155"/>
          </a:xfrm>
          <a:custGeom>
            <a:rect l="l" t="t" r="r" b="b"/>
            <a:pathLst>
              <a:path w="34289" h="97155">
                <a:moveTo>
                  <a:pt x="12010" y="96977"/>
                </a:moveTo>
                <a:lnTo>
                  <a:pt x="5812" y="58957"/>
                </a:lnTo>
                <a:lnTo>
                  <a:pt x="4448" y="51424"/>
                </a:lnTo>
                <a:lnTo>
                  <a:pt x="3143" y="43892"/>
                </a:lnTo>
                <a:lnTo>
                  <a:pt x="2075" y="37160"/>
                </a:lnTo>
                <a:lnTo>
                  <a:pt x="1245" y="31228"/>
                </a:lnTo>
                <a:lnTo>
                  <a:pt x="415" y="25237"/>
                </a:lnTo>
                <a:lnTo>
                  <a:pt x="0" y="20789"/>
                </a:lnTo>
                <a:lnTo>
                  <a:pt x="0" y="17883"/>
                </a:lnTo>
                <a:lnTo>
                  <a:pt x="0" y="12782"/>
                </a:lnTo>
                <a:lnTo>
                  <a:pt x="1631" y="8541"/>
                </a:lnTo>
                <a:lnTo>
                  <a:pt x="4893" y="5160"/>
                </a:lnTo>
                <a:lnTo>
                  <a:pt x="8155" y="1720"/>
                </a:lnTo>
                <a:lnTo>
                  <a:pt x="12218" y="0"/>
                </a:lnTo>
                <a:lnTo>
                  <a:pt x="17082" y="0"/>
                </a:lnTo>
                <a:lnTo>
                  <a:pt x="21945" y="0"/>
                </a:lnTo>
                <a:lnTo>
                  <a:pt x="26009" y="1720"/>
                </a:lnTo>
                <a:lnTo>
                  <a:pt x="29271" y="5160"/>
                </a:lnTo>
                <a:lnTo>
                  <a:pt x="32592" y="8541"/>
                </a:lnTo>
                <a:lnTo>
                  <a:pt x="34253" y="12900"/>
                </a:lnTo>
                <a:lnTo>
                  <a:pt x="34253" y="18238"/>
                </a:lnTo>
                <a:lnTo>
                  <a:pt x="34253" y="21145"/>
                </a:lnTo>
                <a:lnTo>
                  <a:pt x="33808" y="25653"/>
                </a:lnTo>
                <a:lnTo>
                  <a:pt x="32919" y="31762"/>
                </a:lnTo>
                <a:lnTo>
                  <a:pt x="32088" y="37812"/>
                </a:lnTo>
                <a:lnTo>
                  <a:pt x="31050" y="44485"/>
                </a:lnTo>
                <a:lnTo>
                  <a:pt x="29805" y="51780"/>
                </a:lnTo>
                <a:lnTo>
                  <a:pt x="28618" y="59076"/>
                </a:lnTo>
                <a:lnTo>
                  <a:pt x="27343" y="66727"/>
                </a:lnTo>
                <a:lnTo>
                  <a:pt x="25979" y="74735"/>
                </a:lnTo>
                <a:lnTo>
                  <a:pt x="24674" y="82742"/>
                </a:lnTo>
                <a:lnTo>
                  <a:pt x="23547" y="90156"/>
                </a:lnTo>
                <a:lnTo>
                  <a:pt x="22598" y="96977"/>
                </a:lnTo>
                <a:lnTo>
                  <a:pt x="12010" y="96977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05222" y="2265866"/>
            <a:ext cx="34290" cy="97155"/>
          </a:xfrm>
          <a:custGeom>
            <a:rect l="l" t="t" r="r" b="b"/>
            <a:pathLst>
              <a:path w="34289" h="97155">
                <a:moveTo>
                  <a:pt x="12010" y="96977"/>
                </a:moveTo>
                <a:lnTo>
                  <a:pt x="5812" y="58957"/>
                </a:lnTo>
                <a:lnTo>
                  <a:pt x="4448" y="51424"/>
                </a:lnTo>
                <a:lnTo>
                  <a:pt x="3143" y="43892"/>
                </a:lnTo>
                <a:lnTo>
                  <a:pt x="2075" y="37160"/>
                </a:lnTo>
                <a:lnTo>
                  <a:pt x="1245" y="31228"/>
                </a:lnTo>
                <a:lnTo>
                  <a:pt x="415" y="25237"/>
                </a:lnTo>
                <a:lnTo>
                  <a:pt x="0" y="20789"/>
                </a:lnTo>
                <a:lnTo>
                  <a:pt x="0" y="17883"/>
                </a:lnTo>
                <a:lnTo>
                  <a:pt x="0" y="12782"/>
                </a:lnTo>
                <a:lnTo>
                  <a:pt x="1631" y="8541"/>
                </a:lnTo>
                <a:lnTo>
                  <a:pt x="4893" y="5160"/>
                </a:lnTo>
                <a:lnTo>
                  <a:pt x="8155" y="1720"/>
                </a:lnTo>
                <a:lnTo>
                  <a:pt x="12218" y="0"/>
                </a:lnTo>
                <a:lnTo>
                  <a:pt x="17082" y="0"/>
                </a:lnTo>
                <a:lnTo>
                  <a:pt x="21945" y="0"/>
                </a:lnTo>
                <a:lnTo>
                  <a:pt x="26009" y="1720"/>
                </a:lnTo>
                <a:lnTo>
                  <a:pt x="29271" y="5160"/>
                </a:lnTo>
                <a:lnTo>
                  <a:pt x="32592" y="8541"/>
                </a:lnTo>
                <a:lnTo>
                  <a:pt x="34253" y="12900"/>
                </a:lnTo>
                <a:lnTo>
                  <a:pt x="34253" y="18238"/>
                </a:lnTo>
                <a:lnTo>
                  <a:pt x="34253" y="21145"/>
                </a:lnTo>
                <a:lnTo>
                  <a:pt x="33808" y="25653"/>
                </a:lnTo>
                <a:lnTo>
                  <a:pt x="32919" y="31762"/>
                </a:lnTo>
                <a:lnTo>
                  <a:pt x="32088" y="37812"/>
                </a:lnTo>
                <a:lnTo>
                  <a:pt x="31050" y="44485"/>
                </a:lnTo>
                <a:lnTo>
                  <a:pt x="29805" y="51780"/>
                </a:lnTo>
                <a:lnTo>
                  <a:pt x="28618" y="59076"/>
                </a:lnTo>
                <a:lnTo>
                  <a:pt x="27343" y="66727"/>
                </a:lnTo>
                <a:lnTo>
                  <a:pt x="25979" y="74735"/>
                </a:lnTo>
                <a:lnTo>
                  <a:pt x="24674" y="82742"/>
                </a:lnTo>
                <a:lnTo>
                  <a:pt x="23547" y="90156"/>
                </a:lnTo>
                <a:lnTo>
                  <a:pt x="22598" y="96977"/>
                </a:lnTo>
                <a:lnTo>
                  <a:pt x="12010" y="96977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4712999" y="2280919"/>
            <a:ext cx="237490" cy="294640"/>
            <a:chOff x="4712999" y="2280919"/>
            <a:chExt cx="237490" cy="294640"/>
          </a:xfrm>
        </p:grpSpPr>
        <p:sp>
          <p:nvSpPr>
            <p:cNvPr id="46" name="object 46"/>
            <p:cNvSpPr/>
            <p:nvPr/>
          </p:nvSpPr>
          <p:spPr>
            <a:xfrm>
              <a:off x="4719833" y="2287753"/>
              <a:ext cx="223520" cy="280670"/>
            </a:xfrm>
            <a:custGeom>
              <a:rect l="l" t="t" r="r" b="b"/>
              <a:pathLst>
                <a:path w="223520" h="280669">
                  <a:moveTo>
                    <a:pt x="223404" y="70375"/>
                  </a:moveTo>
                  <a:lnTo>
                    <a:pt x="213657" y="112341"/>
                  </a:lnTo>
                  <a:lnTo>
                    <a:pt x="182411" y="140217"/>
                  </a:lnTo>
                  <a:lnTo>
                    <a:pt x="139483" y="151583"/>
                  </a:lnTo>
                  <a:lnTo>
                    <a:pt x="111213" y="153029"/>
                  </a:lnTo>
                  <a:lnTo>
                    <a:pt x="78382" y="153029"/>
                  </a:lnTo>
                  <a:lnTo>
                    <a:pt x="78382" y="223404"/>
                  </a:lnTo>
                  <a:lnTo>
                    <a:pt x="78382" y="232361"/>
                  </a:lnTo>
                  <a:lnTo>
                    <a:pt x="78916" y="239716"/>
                  </a:lnTo>
                  <a:lnTo>
                    <a:pt x="107648" y="265832"/>
                  </a:lnTo>
                  <a:lnTo>
                    <a:pt x="128651" y="266733"/>
                  </a:lnTo>
                  <a:lnTo>
                    <a:pt x="128651" y="280612"/>
                  </a:lnTo>
                  <a:lnTo>
                    <a:pt x="0" y="280612"/>
                  </a:lnTo>
                  <a:lnTo>
                    <a:pt x="0" y="266733"/>
                  </a:lnTo>
                  <a:lnTo>
                    <a:pt x="8541" y="266496"/>
                  </a:lnTo>
                  <a:lnTo>
                    <a:pt x="15421" y="265784"/>
                  </a:lnTo>
                  <a:lnTo>
                    <a:pt x="38613" y="246003"/>
                  </a:lnTo>
                  <a:lnTo>
                    <a:pt x="39621" y="240665"/>
                  </a:lnTo>
                  <a:lnTo>
                    <a:pt x="40125" y="233725"/>
                  </a:lnTo>
                  <a:lnTo>
                    <a:pt x="40125" y="225184"/>
                  </a:lnTo>
                  <a:lnTo>
                    <a:pt x="40125" y="55428"/>
                  </a:lnTo>
                  <a:lnTo>
                    <a:pt x="40125" y="46887"/>
                  </a:lnTo>
                  <a:lnTo>
                    <a:pt x="39680" y="40007"/>
                  </a:lnTo>
                  <a:lnTo>
                    <a:pt x="38791" y="34787"/>
                  </a:lnTo>
                  <a:lnTo>
                    <a:pt x="37960" y="29567"/>
                  </a:lnTo>
                  <a:lnTo>
                    <a:pt x="22598" y="16281"/>
                  </a:lnTo>
                  <a:lnTo>
                    <a:pt x="17734" y="15154"/>
                  </a:lnTo>
                  <a:lnTo>
                    <a:pt x="11417" y="14353"/>
                  </a:lnTo>
                  <a:lnTo>
                    <a:pt x="3647" y="13879"/>
                  </a:lnTo>
                  <a:lnTo>
                    <a:pt x="3647" y="0"/>
                  </a:lnTo>
                  <a:lnTo>
                    <a:pt x="118063" y="0"/>
                  </a:lnTo>
                  <a:lnTo>
                    <a:pt x="141813" y="1162"/>
                  </a:lnTo>
                  <a:lnTo>
                    <a:pt x="180738" y="10459"/>
                  </a:lnTo>
                  <a:lnTo>
                    <a:pt x="216531" y="40837"/>
                  </a:lnTo>
                  <a:lnTo>
                    <a:pt x="221686" y="54694"/>
                  </a:lnTo>
                  <a:lnTo>
                    <a:pt x="223404" y="70375"/>
                  </a:lnTo>
                  <a:close/>
                </a:path>
              </a:pathLst>
            </a:custGeom>
            <a:ln w="13668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791382" y="2298090"/>
              <a:ext cx="111357" cy="131376"/>
            </a:xfrm>
            <a:prstGeom prst="rect">
              <a:avLst/>
            </a:prstGeom>
          </p:spPr>
        </p:pic>
      </p:grpSp>
      <p:sp>
        <p:nvSpPr>
          <p:cNvPr id="48" name="object 48"/>
          <p:cNvSpPr/>
          <p:nvPr/>
        </p:nvSpPr>
        <p:spPr>
          <a:xfrm>
            <a:off x="5111954" y="2287753"/>
            <a:ext cx="231775" cy="280670"/>
          </a:xfrm>
          <a:custGeom>
            <a:rect l="l" t="t" r="r" b="b"/>
            <a:pathLst>
              <a:path w="231775" h="280669">
                <a:moveTo>
                  <a:pt x="78383" y="126427"/>
                </a:moveTo>
                <a:lnTo>
                  <a:pt x="120199" y="122512"/>
                </a:lnTo>
                <a:lnTo>
                  <a:pt x="147246" y="91817"/>
                </a:lnTo>
                <a:lnTo>
                  <a:pt x="147246" y="84521"/>
                </a:lnTo>
                <a:lnTo>
                  <a:pt x="159968" y="84521"/>
                </a:lnTo>
                <a:lnTo>
                  <a:pt x="159968" y="184079"/>
                </a:lnTo>
                <a:lnTo>
                  <a:pt x="147246" y="184079"/>
                </a:lnTo>
                <a:lnTo>
                  <a:pt x="147246" y="176784"/>
                </a:lnTo>
                <a:lnTo>
                  <a:pt x="146208" y="170467"/>
                </a:lnTo>
                <a:lnTo>
                  <a:pt x="144132" y="165129"/>
                </a:lnTo>
                <a:lnTo>
                  <a:pt x="142056" y="159731"/>
                </a:lnTo>
                <a:lnTo>
                  <a:pt x="138408" y="155283"/>
                </a:lnTo>
                <a:lnTo>
                  <a:pt x="133188" y="151783"/>
                </a:lnTo>
                <a:lnTo>
                  <a:pt x="127969" y="148284"/>
                </a:lnTo>
                <a:lnTo>
                  <a:pt x="120910" y="145615"/>
                </a:lnTo>
                <a:lnTo>
                  <a:pt x="78383" y="141018"/>
                </a:lnTo>
                <a:lnTo>
                  <a:pt x="78383" y="223404"/>
                </a:lnTo>
                <a:lnTo>
                  <a:pt x="78383" y="231412"/>
                </a:lnTo>
                <a:lnTo>
                  <a:pt x="102286" y="261632"/>
                </a:lnTo>
                <a:lnTo>
                  <a:pt x="138883" y="264954"/>
                </a:lnTo>
                <a:lnTo>
                  <a:pt x="148169" y="264781"/>
                </a:lnTo>
                <a:lnTo>
                  <a:pt x="188172" y="257273"/>
                </a:lnTo>
                <a:lnTo>
                  <a:pt x="213862" y="223516"/>
                </a:lnTo>
                <a:lnTo>
                  <a:pt x="217977" y="208813"/>
                </a:lnTo>
                <a:lnTo>
                  <a:pt x="231768" y="208813"/>
                </a:lnTo>
                <a:lnTo>
                  <a:pt x="226341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1" y="266496"/>
                </a:lnTo>
                <a:lnTo>
                  <a:pt x="15421" y="265784"/>
                </a:lnTo>
                <a:lnTo>
                  <a:pt x="38613" y="246003"/>
                </a:lnTo>
                <a:lnTo>
                  <a:pt x="39621" y="240665"/>
                </a:lnTo>
                <a:lnTo>
                  <a:pt x="40125" y="233725"/>
                </a:lnTo>
                <a:lnTo>
                  <a:pt x="40125" y="225184"/>
                </a:lnTo>
                <a:lnTo>
                  <a:pt x="40125" y="55428"/>
                </a:lnTo>
                <a:lnTo>
                  <a:pt x="40125" y="46887"/>
                </a:lnTo>
                <a:lnTo>
                  <a:pt x="39680" y="40007"/>
                </a:lnTo>
                <a:lnTo>
                  <a:pt x="38791" y="34787"/>
                </a:lnTo>
                <a:lnTo>
                  <a:pt x="37960" y="29567"/>
                </a:lnTo>
                <a:lnTo>
                  <a:pt x="22598" y="16281"/>
                </a:lnTo>
                <a:lnTo>
                  <a:pt x="17734" y="15154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214329" y="0"/>
                </a:lnTo>
                <a:lnTo>
                  <a:pt x="217621" y="64147"/>
                </a:lnTo>
                <a:lnTo>
                  <a:pt x="204810" y="64147"/>
                </a:lnTo>
                <a:lnTo>
                  <a:pt x="203386" y="54420"/>
                </a:lnTo>
                <a:lnTo>
                  <a:pt x="201014" y="46472"/>
                </a:lnTo>
                <a:lnTo>
                  <a:pt x="197692" y="40303"/>
                </a:lnTo>
                <a:lnTo>
                  <a:pt x="194430" y="34075"/>
                </a:lnTo>
                <a:lnTo>
                  <a:pt x="189952" y="29152"/>
                </a:lnTo>
                <a:lnTo>
                  <a:pt x="184257" y="25534"/>
                </a:lnTo>
                <a:lnTo>
                  <a:pt x="178563" y="21857"/>
                </a:lnTo>
                <a:lnTo>
                  <a:pt x="171327" y="19306"/>
                </a:lnTo>
                <a:lnTo>
                  <a:pt x="130875" y="15658"/>
                </a:lnTo>
                <a:lnTo>
                  <a:pt x="84611" y="15658"/>
                </a:lnTo>
                <a:lnTo>
                  <a:pt x="80459" y="15658"/>
                </a:lnTo>
                <a:lnTo>
                  <a:pt x="78383" y="17734"/>
                </a:lnTo>
                <a:lnTo>
                  <a:pt x="78383" y="21886"/>
                </a:lnTo>
                <a:lnTo>
                  <a:pt x="78383" y="126427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18285" y="2287753"/>
            <a:ext cx="364490" cy="284480"/>
          </a:xfrm>
          <a:custGeom>
            <a:rect l="l" t="t" r="r" b="b"/>
            <a:pathLst>
              <a:path w="364489" h="284480">
                <a:moveTo>
                  <a:pt x="184079" y="215397"/>
                </a:moveTo>
                <a:lnTo>
                  <a:pt x="278833" y="0"/>
                </a:lnTo>
                <a:lnTo>
                  <a:pt x="360419" y="0"/>
                </a:lnTo>
                <a:lnTo>
                  <a:pt x="360419" y="13879"/>
                </a:lnTo>
                <a:lnTo>
                  <a:pt x="352649" y="14116"/>
                </a:lnTo>
                <a:lnTo>
                  <a:pt x="346391" y="15095"/>
                </a:lnTo>
                <a:lnTo>
                  <a:pt x="341646" y="16815"/>
                </a:lnTo>
                <a:lnTo>
                  <a:pt x="336901" y="18476"/>
                </a:lnTo>
                <a:lnTo>
                  <a:pt x="333253" y="21323"/>
                </a:lnTo>
                <a:lnTo>
                  <a:pt x="330703" y="25356"/>
                </a:lnTo>
                <a:lnTo>
                  <a:pt x="328152" y="29330"/>
                </a:lnTo>
                <a:lnTo>
                  <a:pt x="326462" y="34846"/>
                </a:lnTo>
                <a:lnTo>
                  <a:pt x="324386" y="68863"/>
                </a:lnTo>
                <a:lnTo>
                  <a:pt x="324386" y="211749"/>
                </a:lnTo>
                <a:lnTo>
                  <a:pt x="328716" y="253032"/>
                </a:lnTo>
                <a:lnTo>
                  <a:pt x="364067" y="266733"/>
                </a:lnTo>
                <a:lnTo>
                  <a:pt x="364067" y="280612"/>
                </a:lnTo>
                <a:lnTo>
                  <a:pt x="246003" y="280612"/>
                </a:lnTo>
                <a:lnTo>
                  <a:pt x="246003" y="266733"/>
                </a:lnTo>
                <a:lnTo>
                  <a:pt x="254485" y="266496"/>
                </a:lnTo>
                <a:lnTo>
                  <a:pt x="261336" y="265725"/>
                </a:lnTo>
                <a:lnTo>
                  <a:pt x="285278" y="235999"/>
                </a:lnTo>
                <a:lnTo>
                  <a:pt x="286129" y="214329"/>
                </a:lnTo>
                <a:lnTo>
                  <a:pt x="286129" y="45196"/>
                </a:lnTo>
                <a:lnTo>
                  <a:pt x="282481" y="45196"/>
                </a:lnTo>
                <a:lnTo>
                  <a:pt x="176072" y="284260"/>
                </a:lnTo>
                <a:lnTo>
                  <a:pt x="168065" y="284260"/>
                </a:lnTo>
                <a:lnTo>
                  <a:pt x="63435" y="45196"/>
                </a:lnTo>
                <a:lnTo>
                  <a:pt x="62012" y="45196"/>
                </a:lnTo>
                <a:lnTo>
                  <a:pt x="62012" y="211749"/>
                </a:lnTo>
                <a:lnTo>
                  <a:pt x="62101" y="220391"/>
                </a:lnTo>
                <a:lnTo>
                  <a:pt x="71888" y="260802"/>
                </a:lnTo>
                <a:lnTo>
                  <a:pt x="101693" y="266733"/>
                </a:lnTo>
                <a:lnTo>
                  <a:pt x="101693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1" y="266496"/>
                </a:lnTo>
                <a:lnTo>
                  <a:pt x="15421" y="265725"/>
                </a:lnTo>
                <a:lnTo>
                  <a:pt x="39274" y="235999"/>
                </a:lnTo>
                <a:lnTo>
                  <a:pt x="40125" y="214329"/>
                </a:lnTo>
                <a:lnTo>
                  <a:pt x="40125" y="66371"/>
                </a:lnTo>
                <a:lnTo>
                  <a:pt x="40125" y="56170"/>
                </a:lnTo>
                <a:lnTo>
                  <a:pt x="39680" y="47717"/>
                </a:lnTo>
                <a:lnTo>
                  <a:pt x="38791" y="41015"/>
                </a:lnTo>
                <a:lnTo>
                  <a:pt x="37960" y="34312"/>
                </a:lnTo>
                <a:lnTo>
                  <a:pt x="36270" y="29033"/>
                </a:lnTo>
                <a:lnTo>
                  <a:pt x="33719" y="25178"/>
                </a:lnTo>
                <a:lnTo>
                  <a:pt x="31169" y="21263"/>
                </a:lnTo>
                <a:lnTo>
                  <a:pt x="27462" y="18535"/>
                </a:lnTo>
                <a:lnTo>
                  <a:pt x="22598" y="16993"/>
                </a:lnTo>
                <a:lnTo>
                  <a:pt x="17734" y="15391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90749" y="0"/>
                </a:lnTo>
                <a:lnTo>
                  <a:pt x="182567" y="215397"/>
                </a:lnTo>
                <a:lnTo>
                  <a:pt x="184079" y="215397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6047930" y="2280919"/>
            <a:ext cx="261620" cy="294640"/>
            <a:chOff x="6047930" y="2280919"/>
            <a:chExt cx="261620" cy="294640"/>
          </a:xfrm>
        </p:grpSpPr>
        <p:sp>
          <p:nvSpPr>
            <p:cNvPr id="51" name="object 51"/>
            <p:cNvSpPr/>
            <p:nvPr/>
          </p:nvSpPr>
          <p:spPr>
            <a:xfrm>
              <a:off x="6054764" y="2287753"/>
              <a:ext cx="247650" cy="280670"/>
            </a:xfrm>
            <a:custGeom>
              <a:rect l="l" t="t" r="r" b="b"/>
              <a:pathLst>
                <a:path w="247650" h="280669">
                  <a:moveTo>
                    <a:pt x="0" y="280612"/>
                  </a:moveTo>
                  <a:lnTo>
                    <a:pt x="0" y="266733"/>
                  </a:lnTo>
                  <a:lnTo>
                    <a:pt x="9430" y="266496"/>
                  </a:lnTo>
                  <a:lnTo>
                    <a:pt x="16993" y="265784"/>
                  </a:lnTo>
                  <a:lnTo>
                    <a:pt x="41994" y="246003"/>
                  </a:lnTo>
                  <a:lnTo>
                    <a:pt x="43121" y="240665"/>
                  </a:lnTo>
                  <a:lnTo>
                    <a:pt x="43684" y="233725"/>
                  </a:lnTo>
                  <a:lnTo>
                    <a:pt x="43684" y="225184"/>
                  </a:lnTo>
                  <a:lnTo>
                    <a:pt x="43684" y="55428"/>
                  </a:lnTo>
                  <a:lnTo>
                    <a:pt x="43684" y="46887"/>
                  </a:lnTo>
                  <a:lnTo>
                    <a:pt x="43239" y="40007"/>
                  </a:lnTo>
                  <a:lnTo>
                    <a:pt x="42349" y="34787"/>
                  </a:lnTo>
                  <a:lnTo>
                    <a:pt x="41519" y="29567"/>
                  </a:lnTo>
                  <a:lnTo>
                    <a:pt x="26157" y="16281"/>
                  </a:lnTo>
                  <a:lnTo>
                    <a:pt x="21352" y="15154"/>
                  </a:lnTo>
                  <a:lnTo>
                    <a:pt x="15065" y="14353"/>
                  </a:lnTo>
                  <a:lnTo>
                    <a:pt x="7295" y="13879"/>
                  </a:lnTo>
                  <a:lnTo>
                    <a:pt x="7295" y="0"/>
                  </a:lnTo>
                  <a:lnTo>
                    <a:pt x="116195" y="0"/>
                  </a:lnTo>
                  <a:lnTo>
                    <a:pt x="139427" y="1095"/>
                  </a:lnTo>
                  <a:lnTo>
                    <a:pt x="177685" y="9859"/>
                  </a:lnTo>
                  <a:lnTo>
                    <a:pt x="213262" y="38546"/>
                  </a:lnTo>
                  <a:lnTo>
                    <a:pt x="220112" y="66727"/>
                  </a:lnTo>
                  <a:lnTo>
                    <a:pt x="219167" y="78193"/>
                  </a:lnTo>
                  <a:lnTo>
                    <a:pt x="196318" y="113365"/>
                  </a:lnTo>
                  <a:lnTo>
                    <a:pt x="157032" y="131231"/>
                  </a:lnTo>
                  <a:lnTo>
                    <a:pt x="157032" y="132655"/>
                  </a:lnTo>
                  <a:lnTo>
                    <a:pt x="164565" y="133366"/>
                  </a:lnTo>
                  <a:lnTo>
                    <a:pt x="171119" y="134226"/>
                  </a:lnTo>
                  <a:lnTo>
                    <a:pt x="176695" y="135235"/>
                  </a:lnTo>
                  <a:lnTo>
                    <a:pt x="182270" y="136184"/>
                  </a:lnTo>
                  <a:lnTo>
                    <a:pt x="187253" y="137340"/>
                  </a:lnTo>
                  <a:lnTo>
                    <a:pt x="191642" y="138705"/>
                  </a:lnTo>
                  <a:lnTo>
                    <a:pt x="196031" y="140009"/>
                  </a:lnTo>
                  <a:lnTo>
                    <a:pt x="200094" y="141640"/>
                  </a:lnTo>
                  <a:lnTo>
                    <a:pt x="203831" y="143598"/>
                  </a:lnTo>
                  <a:lnTo>
                    <a:pt x="207627" y="145555"/>
                  </a:lnTo>
                  <a:lnTo>
                    <a:pt x="239308" y="176050"/>
                  </a:lnTo>
                  <a:lnTo>
                    <a:pt x="247426" y="207746"/>
                  </a:lnTo>
                  <a:lnTo>
                    <a:pt x="246753" y="217232"/>
                  </a:lnTo>
                  <a:lnTo>
                    <a:pt x="223760" y="258459"/>
                  </a:lnTo>
                  <a:lnTo>
                    <a:pt x="189447" y="276312"/>
                  </a:lnTo>
                  <a:lnTo>
                    <a:pt x="145755" y="280479"/>
                  </a:lnTo>
                  <a:lnTo>
                    <a:pt x="131142" y="280612"/>
                  </a:lnTo>
                  <a:lnTo>
                    <a:pt x="0" y="280612"/>
                  </a:lnTo>
                  <a:close/>
                </a:path>
              </a:pathLst>
            </a:custGeom>
            <a:ln w="13668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129872" y="2298090"/>
              <a:ext cx="129952" cy="261450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6459932" y="2287753"/>
            <a:ext cx="288290" cy="280670"/>
          </a:xfrm>
          <a:custGeom>
            <a:rect l="l" t="t" r="r" b="b"/>
            <a:pathLst>
              <a:path w="288290" h="280669">
                <a:moveTo>
                  <a:pt x="180076" y="178919"/>
                </a:moveTo>
                <a:lnTo>
                  <a:pt x="82742" y="178919"/>
                </a:lnTo>
                <a:lnTo>
                  <a:pt x="79778" y="186176"/>
                </a:lnTo>
                <a:lnTo>
                  <a:pt x="65037" y="225273"/>
                </a:lnTo>
                <a:lnTo>
                  <a:pt x="60144" y="246507"/>
                </a:lnTo>
                <a:lnTo>
                  <a:pt x="60144" y="248939"/>
                </a:lnTo>
                <a:lnTo>
                  <a:pt x="60144" y="255701"/>
                </a:lnTo>
                <a:lnTo>
                  <a:pt x="62338" y="260357"/>
                </a:lnTo>
                <a:lnTo>
                  <a:pt x="66727" y="262907"/>
                </a:lnTo>
                <a:lnTo>
                  <a:pt x="71117" y="265458"/>
                </a:lnTo>
                <a:lnTo>
                  <a:pt x="78412" y="266733"/>
                </a:lnTo>
                <a:lnTo>
                  <a:pt x="88614" y="266733"/>
                </a:lnTo>
                <a:lnTo>
                  <a:pt x="88614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5634" y="266021"/>
                </a:lnTo>
                <a:lnTo>
                  <a:pt x="10439" y="265072"/>
                </a:lnTo>
                <a:lnTo>
                  <a:pt x="39769" y="237284"/>
                </a:lnTo>
                <a:lnTo>
                  <a:pt x="134523" y="0"/>
                </a:lnTo>
                <a:lnTo>
                  <a:pt x="150182" y="0"/>
                </a:lnTo>
                <a:lnTo>
                  <a:pt x="232924" y="205521"/>
                </a:lnTo>
                <a:lnTo>
                  <a:pt x="251578" y="246300"/>
                </a:lnTo>
                <a:lnTo>
                  <a:pt x="281977" y="266377"/>
                </a:lnTo>
                <a:lnTo>
                  <a:pt x="288264" y="266377"/>
                </a:lnTo>
                <a:lnTo>
                  <a:pt x="288264" y="280612"/>
                </a:lnTo>
                <a:lnTo>
                  <a:pt x="169488" y="280612"/>
                </a:lnTo>
                <a:lnTo>
                  <a:pt x="169488" y="266377"/>
                </a:lnTo>
                <a:lnTo>
                  <a:pt x="178391" y="266149"/>
                </a:lnTo>
                <a:lnTo>
                  <a:pt x="185792" y="265465"/>
                </a:lnTo>
                <a:lnTo>
                  <a:pt x="191692" y="264325"/>
                </a:lnTo>
                <a:lnTo>
                  <a:pt x="196091" y="262729"/>
                </a:lnTo>
                <a:lnTo>
                  <a:pt x="200954" y="260298"/>
                </a:lnTo>
                <a:lnTo>
                  <a:pt x="203386" y="256294"/>
                </a:lnTo>
                <a:lnTo>
                  <a:pt x="203386" y="250718"/>
                </a:lnTo>
                <a:lnTo>
                  <a:pt x="203386" y="248287"/>
                </a:lnTo>
                <a:lnTo>
                  <a:pt x="203267" y="246062"/>
                </a:lnTo>
                <a:lnTo>
                  <a:pt x="203030" y="244046"/>
                </a:lnTo>
                <a:lnTo>
                  <a:pt x="202793" y="241970"/>
                </a:lnTo>
                <a:lnTo>
                  <a:pt x="202348" y="239716"/>
                </a:lnTo>
                <a:lnTo>
                  <a:pt x="201696" y="237284"/>
                </a:lnTo>
                <a:lnTo>
                  <a:pt x="201103" y="234852"/>
                </a:lnTo>
                <a:lnTo>
                  <a:pt x="200243" y="232124"/>
                </a:lnTo>
                <a:lnTo>
                  <a:pt x="199116" y="229099"/>
                </a:lnTo>
                <a:lnTo>
                  <a:pt x="198048" y="226014"/>
                </a:lnTo>
                <a:lnTo>
                  <a:pt x="196684" y="222426"/>
                </a:lnTo>
                <a:lnTo>
                  <a:pt x="195023" y="218333"/>
                </a:lnTo>
                <a:lnTo>
                  <a:pt x="180076" y="178919"/>
                </a:lnTo>
                <a:close/>
              </a:path>
              <a:path w="288290" h="280669">
                <a:moveTo>
                  <a:pt x="90038" y="160680"/>
                </a:moveTo>
                <a:lnTo>
                  <a:pt x="173136" y="160680"/>
                </a:lnTo>
                <a:lnTo>
                  <a:pt x="132654" y="53204"/>
                </a:lnTo>
                <a:lnTo>
                  <a:pt x="90038" y="16068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95837" y="2287753"/>
            <a:ext cx="292735" cy="284480"/>
          </a:xfrm>
          <a:custGeom>
            <a:rect l="l" t="t" r="r" b="b"/>
            <a:pathLst>
              <a:path w="292734" h="284480">
                <a:moveTo>
                  <a:pt x="252498" y="167620"/>
                </a:moveTo>
                <a:lnTo>
                  <a:pt x="249295" y="206956"/>
                </a:lnTo>
                <a:lnTo>
                  <a:pt x="234493" y="246976"/>
                </a:lnTo>
                <a:lnTo>
                  <a:pt x="205583" y="272605"/>
                </a:lnTo>
                <a:lnTo>
                  <a:pt x="161270" y="283793"/>
                </a:lnTo>
                <a:lnTo>
                  <a:pt x="147602" y="284260"/>
                </a:lnTo>
                <a:lnTo>
                  <a:pt x="134551" y="283932"/>
                </a:lnTo>
                <a:lnTo>
                  <a:pt x="90933" y="275914"/>
                </a:lnTo>
                <a:lnTo>
                  <a:pt x="55273" y="247426"/>
                </a:lnTo>
                <a:lnTo>
                  <a:pt x="42038" y="207634"/>
                </a:lnTo>
                <a:lnTo>
                  <a:pt x="40392" y="181143"/>
                </a:lnTo>
                <a:lnTo>
                  <a:pt x="40392" y="84877"/>
                </a:lnTo>
                <a:lnTo>
                  <a:pt x="40314" y="72177"/>
                </a:lnTo>
                <a:lnTo>
                  <a:pt x="38316" y="33690"/>
                </a:lnTo>
                <a:lnTo>
                  <a:pt x="19840" y="15569"/>
                </a:lnTo>
                <a:lnTo>
                  <a:pt x="14858" y="14442"/>
                </a:lnTo>
                <a:lnTo>
                  <a:pt x="8244" y="13879"/>
                </a:lnTo>
                <a:lnTo>
                  <a:pt x="0" y="13879"/>
                </a:lnTo>
                <a:lnTo>
                  <a:pt x="0" y="0"/>
                </a:lnTo>
                <a:lnTo>
                  <a:pt x="124291" y="0"/>
                </a:lnTo>
                <a:lnTo>
                  <a:pt x="124291" y="13879"/>
                </a:lnTo>
                <a:lnTo>
                  <a:pt x="115987" y="13879"/>
                </a:lnTo>
                <a:lnTo>
                  <a:pt x="109285" y="14383"/>
                </a:lnTo>
                <a:lnTo>
                  <a:pt x="104184" y="15391"/>
                </a:lnTo>
                <a:lnTo>
                  <a:pt x="99083" y="16340"/>
                </a:lnTo>
                <a:lnTo>
                  <a:pt x="95079" y="18743"/>
                </a:lnTo>
                <a:lnTo>
                  <a:pt x="92173" y="22598"/>
                </a:lnTo>
                <a:lnTo>
                  <a:pt x="88792" y="26987"/>
                </a:lnTo>
                <a:lnTo>
                  <a:pt x="86597" y="33986"/>
                </a:lnTo>
                <a:lnTo>
                  <a:pt x="84255" y="72188"/>
                </a:lnTo>
                <a:lnTo>
                  <a:pt x="84166" y="84877"/>
                </a:lnTo>
                <a:lnTo>
                  <a:pt x="84166" y="184079"/>
                </a:lnTo>
                <a:lnTo>
                  <a:pt x="90210" y="223933"/>
                </a:lnTo>
                <a:lnTo>
                  <a:pt x="116651" y="253710"/>
                </a:lnTo>
                <a:lnTo>
                  <a:pt x="157744" y="261662"/>
                </a:lnTo>
                <a:lnTo>
                  <a:pt x="174843" y="260399"/>
                </a:lnTo>
                <a:lnTo>
                  <a:pt x="212461" y="241465"/>
                </a:lnTo>
                <a:lnTo>
                  <a:pt x="229560" y="200328"/>
                </a:lnTo>
                <a:lnTo>
                  <a:pt x="230700" y="181855"/>
                </a:lnTo>
                <a:lnTo>
                  <a:pt x="230700" y="94041"/>
                </a:lnTo>
                <a:lnTo>
                  <a:pt x="229249" y="54188"/>
                </a:lnTo>
                <a:lnTo>
                  <a:pt x="215219" y="17972"/>
                </a:lnTo>
                <a:lnTo>
                  <a:pt x="194460" y="13879"/>
                </a:lnTo>
                <a:lnTo>
                  <a:pt x="186927" y="13879"/>
                </a:lnTo>
                <a:lnTo>
                  <a:pt x="186927" y="0"/>
                </a:lnTo>
                <a:lnTo>
                  <a:pt x="292624" y="0"/>
                </a:lnTo>
                <a:lnTo>
                  <a:pt x="292624" y="13879"/>
                </a:lnTo>
                <a:lnTo>
                  <a:pt x="284853" y="13879"/>
                </a:lnTo>
                <a:lnTo>
                  <a:pt x="278477" y="14502"/>
                </a:lnTo>
                <a:lnTo>
                  <a:pt x="273495" y="15747"/>
                </a:lnTo>
                <a:lnTo>
                  <a:pt x="268513" y="16934"/>
                </a:lnTo>
                <a:lnTo>
                  <a:pt x="264568" y="19573"/>
                </a:lnTo>
                <a:lnTo>
                  <a:pt x="261662" y="23666"/>
                </a:lnTo>
                <a:lnTo>
                  <a:pt x="257984" y="28767"/>
                </a:lnTo>
                <a:lnTo>
                  <a:pt x="255523" y="36744"/>
                </a:lnTo>
                <a:lnTo>
                  <a:pt x="252609" y="79795"/>
                </a:lnTo>
                <a:lnTo>
                  <a:pt x="252498" y="94041"/>
                </a:lnTo>
                <a:lnTo>
                  <a:pt x="252498" y="16762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7350311" y="2280919"/>
            <a:ext cx="294640" cy="294640"/>
            <a:chOff x="7350311" y="2280919"/>
            <a:chExt cx="294640" cy="294640"/>
          </a:xfrm>
        </p:grpSpPr>
        <p:sp>
          <p:nvSpPr>
            <p:cNvPr id="56" name="object 56"/>
            <p:cNvSpPr/>
            <p:nvPr/>
          </p:nvSpPr>
          <p:spPr>
            <a:xfrm>
              <a:off x="7357145" y="2287753"/>
              <a:ext cx="280670" cy="280670"/>
            </a:xfrm>
            <a:custGeom>
              <a:rect l="l" t="t" r="r" b="b"/>
              <a:pathLst>
                <a:path w="280670" h="280669">
                  <a:moveTo>
                    <a:pt x="223404" y="70375"/>
                  </a:moveTo>
                  <a:lnTo>
                    <a:pt x="213545" y="108510"/>
                  </a:lnTo>
                  <a:lnTo>
                    <a:pt x="183234" y="134901"/>
                  </a:lnTo>
                  <a:lnTo>
                    <a:pt x="150182" y="144666"/>
                  </a:lnTo>
                  <a:lnTo>
                    <a:pt x="230700" y="241643"/>
                  </a:lnTo>
                  <a:lnTo>
                    <a:pt x="265376" y="263552"/>
                  </a:lnTo>
                  <a:lnTo>
                    <a:pt x="280612" y="266733"/>
                  </a:lnTo>
                  <a:lnTo>
                    <a:pt x="280612" y="280612"/>
                  </a:lnTo>
                  <a:lnTo>
                    <a:pt x="210326" y="280612"/>
                  </a:lnTo>
                  <a:lnTo>
                    <a:pt x="120999" y="166196"/>
                  </a:lnTo>
                  <a:lnTo>
                    <a:pt x="117855" y="162044"/>
                  </a:lnTo>
                  <a:lnTo>
                    <a:pt x="114890" y="158752"/>
                  </a:lnTo>
                  <a:lnTo>
                    <a:pt x="112102" y="156321"/>
                  </a:lnTo>
                  <a:lnTo>
                    <a:pt x="109315" y="153889"/>
                  </a:lnTo>
                  <a:lnTo>
                    <a:pt x="106379" y="152020"/>
                  </a:lnTo>
                  <a:lnTo>
                    <a:pt x="103294" y="150716"/>
                  </a:lnTo>
                  <a:lnTo>
                    <a:pt x="100269" y="149351"/>
                  </a:lnTo>
                  <a:lnTo>
                    <a:pt x="96740" y="148491"/>
                  </a:lnTo>
                  <a:lnTo>
                    <a:pt x="92707" y="148135"/>
                  </a:lnTo>
                  <a:lnTo>
                    <a:pt x="88733" y="147780"/>
                  </a:lnTo>
                  <a:lnTo>
                    <a:pt x="83958" y="147602"/>
                  </a:lnTo>
                  <a:lnTo>
                    <a:pt x="78382" y="147602"/>
                  </a:lnTo>
                  <a:lnTo>
                    <a:pt x="78382" y="223404"/>
                  </a:lnTo>
                  <a:lnTo>
                    <a:pt x="78382" y="232361"/>
                  </a:lnTo>
                  <a:lnTo>
                    <a:pt x="102226" y="265132"/>
                  </a:lnTo>
                  <a:lnTo>
                    <a:pt x="128651" y="266733"/>
                  </a:lnTo>
                  <a:lnTo>
                    <a:pt x="128651" y="280612"/>
                  </a:lnTo>
                  <a:lnTo>
                    <a:pt x="0" y="280612"/>
                  </a:lnTo>
                  <a:lnTo>
                    <a:pt x="0" y="266733"/>
                  </a:lnTo>
                  <a:lnTo>
                    <a:pt x="8541" y="266496"/>
                  </a:lnTo>
                  <a:lnTo>
                    <a:pt x="15421" y="265784"/>
                  </a:lnTo>
                  <a:lnTo>
                    <a:pt x="38613" y="246003"/>
                  </a:lnTo>
                  <a:lnTo>
                    <a:pt x="39621" y="240665"/>
                  </a:lnTo>
                  <a:lnTo>
                    <a:pt x="40125" y="233725"/>
                  </a:lnTo>
                  <a:lnTo>
                    <a:pt x="40125" y="225184"/>
                  </a:lnTo>
                  <a:lnTo>
                    <a:pt x="40125" y="55428"/>
                  </a:lnTo>
                  <a:lnTo>
                    <a:pt x="40125" y="46887"/>
                  </a:lnTo>
                  <a:lnTo>
                    <a:pt x="39680" y="40007"/>
                  </a:lnTo>
                  <a:lnTo>
                    <a:pt x="38791" y="34787"/>
                  </a:lnTo>
                  <a:lnTo>
                    <a:pt x="37960" y="29567"/>
                  </a:lnTo>
                  <a:lnTo>
                    <a:pt x="36270" y="25445"/>
                  </a:lnTo>
                  <a:lnTo>
                    <a:pt x="33719" y="22420"/>
                  </a:lnTo>
                  <a:lnTo>
                    <a:pt x="31169" y="19395"/>
                  </a:lnTo>
                  <a:lnTo>
                    <a:pt x="27462" y="17349"/>
                  </a:lnTo>
                  <a:lnTo>
                    <a:pt x="22598" y="16281"/>
                  </a:lnTo>
                  <a:lnTo>
                    <a:pt x="17734" y="15154"/>
                  </a:lnTo>
                  <a:lnTo>
                    <a:pt x="11417" y="14353"/>
                  </a:lnTo>
                  <a:lnTo>
                    <a:pt x="3647" y="13879"/>
                  </a:lnTo>
                  <a:lnTo>
                    <a:pt x="3647" y="0"/>
                  </a:lnTo>
                  <a:lnTo>
                    <a:pt x="118063" y="0"/>
                  </a:lnTo>
                  <a:lnTo>
                    <a:pt x="141813" y="1162"/>
                  </a:lnTo>
                  <a:lnTo>
                    <a:pt x="180737" y="10459"/>
                  </a:lnTo>
                  <a:lnTo>
                    <a:pt x="216531" y="40837"/>
                  </a:lnTo>
                  <a:lnTo>
                    <a:pt x="221686" y="54694"/>
                  </a:lnTo>
                  <a:lnTo>
                    <a:pt x="223404" y="70375"/>
                  </a:lnTo>
                  <a:close/>
                </a:path>
              </a:pathLst>
            </a:custGeom>
            <a:ln w="13668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428693" y="2298090"/>
              <a:ext cx="111357" cy="125859"/>
            </a:xfrm>
            <a:prstGeom prst="rect">
              <a:avLst/>
            </a:prstGeom>
          </p:spPr>
        </p:pic>
      </p:grpSp>
      <p:sp>
        <p:nvSpPr>
          <p:cNvPr id="58" name="object 58"/>
          <p:cNvSpPr/>
          <p:nvPr/>
        </p:nvSpPr>
        <p:spPr>
          <a:xfrm>
            <a:off x="7767473" y="2287753"/>
            <a:ext cx="288290" cy="280670"/>
          </a:xfrm>
          <a:custGeom>
            <a:rect l="l" t="t" r="r" b="b"/>
            <a:pathLst>
              <a:path w="288290" h="280669">
                <a:moveTo>
                  <a:pt x="180076" y="178919"/>
                </a:moveTo>
                <a:lnTo>
                  <a:pt x="82742" y="178919"/>
                </a:lnTo>
                <a:lnTo>
                  <a:pt x="79778" y="186176"/>
                </a:lnTo>
                <a:lnTo>
                  <a:pt x="65037" y="225273"/>
                </a:lnTo>
                <a:lnTo>
                  <a:pt x="60144" y="246507"/>
                </a:lnTo>
                <a:lnTo>
                  <a:pt x="60144" y="248939"/>
                </a:lnTo>
                <a:lnTo>
                  <a:pt x="60144" y="255701"/>
                </a:lnTo>
                <a:lnTo>
                  <a:pt x="62338" y="260357"/>
                </a:lnTo>
                <a:lnTo>
                  <a:pt x="66727" y="262907"/>
                </a:lnTo>
                <a:lnTo>
                  <a:pt x="71117" y="265458"/>
                </a:lnTo>
                <a:lnTo>
                  <a:pt x="78412" y="266733"/>
                </a:lnTo>
                <a:lnTo>
                  <a:pt x="88614" y="266733"/>
                </a:lnTo>
                <a:lnTo>
                  <a:pt x="88614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5634" y="266021"/>
                </a:lnTo>
                <a:lnTo>
                  <a:pt x="10439" y="265072"/>
                </a:lnTo>
                <a:lnTo>
                  <a:pt x="33007" y="250185"/>
                </a:lnTo>
                <a:lnTo>
                  <a:pt x="35321" y="246685"/>
                </a:lnTo>
                <a:lnTo>
                  <a:pt x="37575" y="242385"/>
                </a:lnTo>
                <a:lnTo>
                  <a:pt x="39769" y="237284"/>
                </a:lnTo>
                <a:lnTo>
                  <a:pt x="134523" y="0"/>
                </a:lnTo>
                <a:lnTo>
                  <a:pt x="150182" y="0"/>
                </a:lnTo>
                <a:lnTo>
                  <a:pt x="232925" y="205521"/>
                </a:lnTo>
                <a:lnTo>
                  <a:pt x="251578" y="246300"/>
                </a:lnTo>
                <a:lnTo>
                  <a:pt x="281977" y="266377"/>
                </a:lnTo>
                <a:lnTo>
                  <a:pt x="288264" y="266377"/>
                </a:lnTo>
                <a:lnTo>
                  <a:pt x="288264" y="280612"/>
                </a:lnTo>
                <a:lnTo>
                  <a:pt x="169488" y="280612"/>
                </a:lnTo>
                <a:lnTo>
                  <a:pt x="169488" y="266377"/>
                </a:lnTo>
                <a:lnTo>
                  <a:pt x="178391" y="266149"/>
                </a:lnTo>
                <a:lnTo>
                  <a:pt x="185792" y="265465"/>
                </a:lnTo>
                <a:lnTo>
                  <a:pt x="191692" y="264325"/>
                </a:lnTo>
                <a:lnTo>
                  <a:pt x="196091" y="262729"/>
                </a:lnTo>
                <a:lnTo>
                  <a:pt x="200954" y="260298"/>
                </a:lnTo>
                <a:lnTo>
                  <a:pt x="203386" y="256294"/>
                </a:lnTo>
                <a:lnTo>
                  <a:pt x="203386" y="250718"/>
                </a:lnTo>
                <a:lnTo>
                  <a:pt x="203386" y="248287"/>
                </a:lnTo>
                <a:lnTo>
                  <a:pt x="203267" y="246062"/>
                </a:lnTo>
                <a:lnTo>
                  <a:pt x="203030" y="244046"/>
                </a:lnTo>
                <a:lnTo>
                  <a:pt x="202793" y="241970"/>
                </a:lnTo>
                <a:lnTo>
                  <a:pt x="202348" y="239716"/>
                </a:lnTo>
                <a:lnTo>
                  <a:pt x="201696" y="237284"/>
                </a:lnTo>
                <a:lnTo>
                  <a:pt x="201102" y="234852"/>
                </a:lnTo>
                <a:lnTo>
                  <a:pt x="200242" y="232124"/>
                </a:lnTo>
                <a:lnTo>
                  <a:pt x="199115" y="229099"/>
                </a:lnTo>
                <a:lnTo>
                  <a:pt x="198048" y="226014"/>
                </a:lnTo>
                <a:lnTo>
                  <a:pt x="196684" y="222426"/>
                </a:lnTo>
                <a:lnTo>
                  <a:pt x="195023" y="218333"/>
                </a:lnTo>
                <a:lnTo>
                  <a:pt x="180076" y="178919"/>
                </a:lnTo>
                <a:close/>
              </a:path>
              <a:path w="288290" h="280669">
                <a:moveTo>
                  <a:pt x="90038" y="160680"/>
                </a:moveTo>
                <a:lnTo>
                  <a:pt x="173136" y="160680"/>
                </a:lnTo>
                <a:lnTo>
                  <a:pt x="132654" y="53204"/>
                </a:lnTo>
                <a:lnTo>
                  <a:pt x="90038" y="16068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09161" y="2287753"/>
            <a:ext cx="299085" cy="284480"/>
          </a:xfrm>
          <a:custGeom>
            <a:rect l="l" t="t" r="r" b="b"/>
            <a:pathLst>
              <a:path w="299084" h="284480">
                <a:moveTo>
                  <a:pt x="236572" y="284260"/>
                </a:moveTo>
                <a:lnTo>
                  <a:pt x="63435" y="56140"/>
                </a:lnTo>
                <a:lnTo>
                  <a:pt x="62012" y="56140"/>
                </a:lnTo>
                <a:lnTo>
                  <a:pt x="62012" y="211749"/>
                </a:lnTo>
                <a:lnTo>
                  <a:pt x="62090" y="220391"/>
                </a:lnTo>
                <a:lnTo>
                  <a:pt x="70879" y="260802"/>
                </a:lnTo>
                <a:lnTo>
                  <a:pt x="98045" y="266733"/>
                </a:lnTo>
                <a:lnTo>
                  <a:pt x="98045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0" y="266496"/>
                </a:lnTo>
                <a:lnTo>
                  <a:pt x="15421" y="265725"/>
                </a:lnTo>
                <a:lnTo>
                  <a:pt x="39274" y="235999"/>
                </a:lnTo>
                <a:lnTo>
                  <a:pt x="40125" y="214329"/>
                </a:lnTo>
                <a:lnTo>
                  <a:pt x="40125" y="66371"/>
                </a:lnTo>
                <a:lnTo>
                  <a:pt x="40125" y="56170"/>
                </a:lnTo>
                <a:lnTo>
                  <a:pt x="39680" y="47717"/>
                </a:lnTo>
                <a:lnTo>
                  <a:pt x="38791" y="41015"/>
                </a:lnTo>
                <a:lnTo>
                  <a:pt x="37960" y="34312"/>
                </a:lnTo>
                <a:lnTo>
                  <a:pt x="36270" y="29033"/>
                </a:lnTo>
                <a:lnTo>
                  <a:pt x="33719" y="25178"/>
                </a:lnTo>
                <a:lnTo>
                  <a:pt x="31169" y="21263"/>
                </a:lnTo>
                <a:lnTo>
                  <a:pt x="27462" y="18535"/>
                </a:lnTo>
                <a:lnTo>
                  <a:pt x="22598" y="16993"/>
                </a:lnTo>
                <a:lnTo>
                  <a:pt x="17734" y="15391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75802" y="0"/>
                </a:lnTo>
                <a:lnTo>
                  <a:pt x="235060" y="212461"/>
                </a:lnTo>
                <a:lnTo>
                  <a:pt x="236572" y="212461"/>
                </a:lnTo>
                <a:lnTo>
                  <a:pt x="236572" y="68863"/>
                </a:lnTo>
                <a:lnTo>
                  <a:pt x="236489" y="60405"/>
                </a:lnTo>
                <a:lnTo>
                  <a:pt x="230166" y="23755"/>
                </a:lnTo>
                <a:lnTo>
                  <a:pt x="227616" y="19840"/>
                </a:lnTo>
                <a:lnTo>
                  <a:pt x="223968" y="17289"/>
                </a:lnTo>
                <a:lnTo>
                  <a:pt x="219223" y="16103"/>
                </a:lnTo>
                <a:lnTo>
                  <a:pt x="214478" y="14858"/>
                </a:lnTo>
                <a:lnTo>
                  <a:pt x="208220" y="14116"/>
                </a:lnTo>
                <a:lnTo>
                  <a:pt x="200450" y="13879"/>
                </a:lnTo>
                <a:lnTo>
                  <a:pt x="200450" y="0"/>
                </a:lnTo>
                <a:lnTo>
                  <a:pt x="298496" y="0"/>
                </a:lnTo>
                <a:lnTo>
                  <a:pt x="298496" y="13879"/>
                </a:lnTo>
                <a:lnTo>
                  <a:pt x="290013" y="14116"/>
                </a:lnTo>
                <a:lnTo>
                  <a:pt x="283133" y="14917"/>
                </a:lnTo>
                <a:lnTo>
                  <a:pt x="277855" y="16281"/>
                </a:lnTo>
                <a:lnTo>
                  <a:pt x="272635" y="17586"/>
                </a:lnTo>
                <a:lnTo>
                  <a:pt x="268572" y="20077"/>
                </a:lnTo>
                <a:lnTo>
                  <a:pt x="265665" y="23755"/>
                </a:lnTo>
                <a:lnTo>
                  <a:pt x="262759" y="27373"/>
                </a:lnTo>
                <a:lnTo>
                  <a:pt x="260801" y="32592"/>
                </a:lnTo>
                <a:lnTo>
                  <a:pt x="258370" y="66371"/>
                </a:lnTo>
                <a:lnTo>
                  <a:pt x="258370" y="284260"/>
                </a:lnTo>
                <a:lnTo>
                  <a:pt x="236572" y="28426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25990" y="2287753"/>
            <a:ext cx="272415" cy="280670"/>
          </a:xfrm>
          <a:custGeom>
            <a:rect l="l" t="t" r="r" b="b"/>
            <a:pathLst>
              <a:path w="272415" h="280669">
                <a:moveTo>
                  <a:pt x="78383" y="222693"/>
                </a:moveTo>
                <a:lnTo>
                  <a:pt x="78383" y="231886"/>
                </a:lnTo>
                <a:lnTo>
                  <a:pt x="78857" y="239419"/>
                </a:lnTo>
                <a:lnTo>
                  <a:pt x="79806" y="245291"/>
                </a:lnTo>
                <a:lnTo>
                  <a:pt x="80814" y="251104"/>
                </a:lnTo>
                <a:lnTo>
                  <a:pt x="82772" y="255582"/>
                </a:lnTo>
                <a:lnTo>
                  <a:pt x="85678" y="258726"/>
                </a:lnTo>
                <a:lnTo>
                  <a:pt x="88584" y="261869"/>
                </a:lnTo>
                <a:lnTo>
                  <a:pt x="92588" y="264005"/>
                </a:lnTo>
                <a:lnTo>
                  <a:pt x="97689" y="265132"/>
                </a:lnTo>
                <a:lnTo>
                  <a:pt x="102790" y="266199"/>
                </a:lnTo>
                <a:lnTo>
                  <a:pt x="109582" y="266733"/>
                </a:lnTo>
                <a:lnTo>
                  <a:pt x="118063" y="266733"/>
                </a:lnTo>
                <a:lnTo>
                  <a:pt x="118063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0" y="266733"/>
                </a:lnTo>
                <a:lnTo>
                  <a:pt x="15421" y="266199"/>
                </a:lnTo>
                <a:lnTo>
                  <a:pt x="38613" y="246181"/>
                </a:lnTo>
                <a:lnTo>
                  <a:pt x="39621" y="240724"/>
                </a:lnTo>
                <a:lnTo>
                  <a:pt x="40125" y="233725"/>
                </a:lnTo>
                <a:lnTo>
                  <a:pt x="40125" y="225184"/>
                </a:lnTo>
                <a:lnTo>
                  <a:pt x="40125" y="55428"/>
                </a:lnTo>
                <a:lnTo>
                  <a:pt x="40125" y="46175"/>
                </a:lnTo>
                <a:lnTo>
                  <a:pt x="39561" y="38820"/>
                </a:lnTo>
                <a:lnTo>
                  <a:pt x="38435" y="33363"/>
                </a:lnTo>
                <a:lnTo>
                  <a:pt x="37367" y="27907"/>
                </a:lnTo>
                <a:lnTo>
                  <a:pt x="35440" y="23725"/>
                </a:lnTo>
                <a:lnTo>
                  <a:pt x="32652" y="20819"/>
                </a:lnTo>
                <a:lnTo>
                  <a:pt x="29864" y="17853"/>
                </a:lnTo>
                <a:lnTo>
                  <a:pt x="26157" y="15955"/>
                </a:lnTo>
                <a:lnTo>
                  <a:pt x="21530" y="15124"/>
                </a:lnTo>
                <a:lnTo>
                  <a:pt x="16904" y="14294"/>
                </a:lnTo>
                <a:lnTo>
                  <a:pt x="10943" y="13879"/>
                </a:lnTo>
                <a:lnTo>
                  <a:pt x="3647" y="13879"/>
                </a:lnTo>
                <a:lnTo>
                  <a:pt x="3647" y="0"/>
                </a:lnTo>
                <a:lnTo>
                  <a:pt x="114416" y="0"/>
                </a:lnTo>
                <a:lnTo>
                  <a:pt x="114416" y="13879"/>
                </a:lnTo>
                <a:lnTo>
                  <a:pt x="107179" y="13879"/>
                </a:lnTo>
                <a:lnTo>
                  <a:pt x="101248" y="14383"/>
                </a:lnTo>
                <a:lnTo>
                  <a:pt x="96621" y="15391"/>
                </a:lnTo>
                <a:lnTo>
                  <a:pt x="91995" y="16340"/>
                </a:lnTo>
                <a:lnTo>
                  <a:pt x="88288" y="18387"/>
                </a:lnTo>
                <a:lnTo>
                  <a:pt x="78383" y="48251"/>
                </a:lnTo>
                <a:lnTo>
                  <a:pt x="78383" y="57919"/>
                </a:lnTo>
                <a:lnTo>
                  <a:pt x="78383" y="147957"/>
                </a:lnTo>
                <a:lnTo>
                  <a:pt x="169488" y="38257"/>
                </a:lnTo>
                <a:lnTo>
                  <a:pt x="174352" y="32207"/>
                </a:lnTo>
                <a:lnTo>
                  <a:pt x="176784" y="27462"/>
                </a:lnTo>
                <a:lnTo>
                  <a:pt x="176784" y="24022"/>
                </a:lnTo>
                <a:lnTo>
                  <a:pt x="176784" y="17260"/>
                </a:lnTo>
                <a:lnTo>
                  <a:pt x="169844" y="13879"/>
                </a:lnTo>
                <a:lnTo>
                  <a:pt x="155965" y="13879"/>
                </a:lnTo>
                <a:lnTo>
                  <a:pt x="155965" y="0"/>
                </a:lnTo>
                <a:lnTo>
                  <a:pt x="243868" y="0"/>
                </a:lnTo>
                <a:lnTo>
                  <a:pt x="243868" y="13523"/>
                </a:lnTo>
                <a:lnTo>
                  <a:pt x="239004" y="13523"/>
                </a:lnTo>
                <a:lnTo>
                  <a:pt x="234733" y="13820"/>
                </a:lnTo>
                <a:lnTo>
                  <a:pt x="209169" y="26691"/>
                </a:lnTo>
                <a:lnTo>
                  <a:pt x="205314" y="30309"/>
                </a:lnTo>
                <a:lnTo>
                  <a:pt x="200835" y="35024"/>
                </a:lnTo>
                <a:lnTo>
                  <a:pt x="195735" y="40837"/>
                </a:lnTo>
                <a:lnTo>
                  <a:pt x="127227" y="119932"/>
                </a:lnTo>
                <a:lnTo>
                  <a:pt x="233636" y="247782"/>
                </a:lnTo>
                <a:lnTo>
                  <a:pt x="263234" y="266733"/>
                </a:lnTo>
                <a:lnTo>
                  <a:pt x="272249" y="266733"/>
                </a:lnTo>
                <a:lnTo>
                  <a:pt x="272249" y="280612"/>
                </a:lnTo>
                <a:lnTo>
                  <a:pt x="160413" y="280612"/>
                </a:lnTo>
                <a:lnTo>
                  <a:pt x="160413" y="266733"/>
                </a:lnTo>
                <a:lnTo>
                  <a:pt x="169844" y="266733"/>
                </a:lnTo>
                <a:lnTo>
                  <a:pt x="176636" y="265962"/>
                </a:lnTo>
                <a:lnTo>
                  <a:pt x="180787" y="264420"/>
                </a:lnTo>
                <a:lnTo>
                  <a:pt x="184939" y="262818"/>
                </a:lnTo>
                <a:lnTo>
                  <a:pt x="187015" y="260327"/>
                </a:lnTo>
                <a:lnTo>
                  <a:pt x="187015" y="256946"/>
                </a:lnTo>
                <a:lnTo>
                  <a:pt x="187015" y="254989"/>
                </a:lnTo>
                <a:lnTo>
                  <a:pt x="186037" y="252201"/>
                </a:lnTo>
                <a:lnTo>
                  <a:pt x="184079" y="248583"/>
                </a:lnTo>
                <a:lnTo>
                  <a:pt x="182122" y="244906"/>
                </a:lnTo>
                <a:lnTo>
                  <a:pt x="178949" y="240398"/>
                </a:lnTo>
                <a:lnTo>
                  <a:pt x="174559" y="235060"/>
                </a:lnTo>
                <a:lnTo>
                  <a:pt x="103561" y="147602"/>
                </a:lnTo>
                <a:lnTo>
                  <a:pt x="78383" y="176784"/>
                </a:lnTo>
                <a:lnTo>
                  <a:pt x="78383" y="222693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51634" y="2287753"/>
            <a:ext cx="231775" cy="280670"/>
          </a:xfrm>
          <a:custGeom>
            <a:rect l="l" t="t" r="r" b="b"/>
            <a:pathLst>
              <a:path w="231775" h="280669">
                <a:moveTo>
                  <a:pt x="78383" y="126427"/>
                </a:moveTo>
                <a:lnTo>
                  <a:pt x="120198" y="122512"/>
                </a:lnTo>
                <a:lnTo>
                  <a:pt x="147246" y="91817"/>
                </a:lnTo>
                <a:lnTo>
                  <a:pt x="147246" y="84521"/>
                </a:lnTo>
                <a:lnTo>
                  <a:pt x="159968" y="84521"/>
                </a:lnTo>
                <a:lnTo>
                  <a:pt x="159968" y="184079"/>
                </a:lnTo>
                <a:lnTo>
                  <a:pt x="147246" y="184079"/>
                </a:lnTo>
                <a:lnTo>
                  <a:pt x="147246" y="176784"/>
                </a:lnTo>
                <a:lnTo>
                  <a:pt x="146208" y="170467"/>
                </a:lnTo>
                <a:lnTo>
                  <a:pt x="144132" y="165129"/>
                </a:lnTo>
                <a:lnTo>
                  <a:pt x="142056" y="159731"/>
                </a:lnTo>
                <a:lnTo>
                  <a:pt x="138408" y="155283"/>
                </a:lnTo>
                <a:lnTo>
                  <a:pt x="133188" y="151783"/>
                </a:lnTo>
                <a:lnTo>
                  <a:pt x="127969" y="148284"/>
                </a:lnTo>
                <a:lnTo>
                  <a:pt x="120911" y="145615"/>
                </a:lnTo>
                <a:lnTo>
                  <a:pt x="78383" y="141018"/>
                </a:lnTo>
                <a:lnTo>
                  <a:pt x="78383" y="223404"/>
                </a:lnTo>
                <a:lnTo>
                  <a:pt x="78383" y="231412"/>
                </a:lnTo>
                <a:lnTo>
                  <a:pt x="102286" y="261632"/>
                </a:lnTo>
                <a:lnTo>
                  <a:pt x="138883" y="264954"/>
                </a:lnTo>
                <a:lnTo>
                  <a:pt x="148169" y="264781"/>
                </a:lnTo>
                <a:lnTo>
                  <a:pt x="188172" y="257273"/>
                </a:lnTo>
                <a:lnTo>
                  <a:pt x="213862" y="223516"/>
                </a:lnTo>
                <a:lnTo>
                  <a:pt x="217977" y="208813"/>
                </a:lnTo>
                <a:lnTo>
                  <a:pt x="231768" y="208813"/>
                </a:lnTo>
                <a:lnTo>
                  <a:pt x="226340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0" y="266496"/>
                </a:lnTo>
                <a:lnTo>
                  <a:pt x="15421" y="265784"/>
                </a:lnTo>
                <a:lnTo>
                  <a:pt x="38613" y="246003"/>
                </a:lnTo>
                <a:lnTo>
                  <a:pt x="39621" y="240665"/>
                </a:lnTo>
                <a:lnTo>
                  <a:pt x="40125" y="233725"/>
                </a:lnTo>
                <a:lnTo>
                  <a:pt x="40125" y="225184"/>
                </a:lnTo>
                <a:lnTo>
                  <a:pt x="40125" y="55428"/>
                </a:lnTo>
                <a:lnTo>
                  <a:pt x="40125" y="46887"/>
                </a:lnTo>
                <a:lnTo>
                  <a:pt x="39680" y="40007"/>
                </a:lnTo>
                <a:lnTo>
                  <a:pt x="38791" y="34787"/>
                </a:lnTo>
                <a:lnTo>
                  <a:pt x="37960" y="29567"/>
                </a:lnTo>
                <a:lnTo>
                  <a:pt x="36270" y="25445"/>
                </a:lnTo>
                <a:lnTo>
                  <a:pt x="33719" y="22420"/>
                </a:lnTo>
                <a:lnTo>
                  <a:pt x="31169" y="19395"/>
                </a:lnTo>
                <a:lnTo>
                  <a:pt x="27462" y="17349"/>
                </a:lnTo>
                <a:lnTo>
                  <a:pt x="22598" y="16281"/>
                </a:lnTo>
                <a:lnTo>
                  <a:pt x="17734" y="15154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214330" y="0"/>
                </a:lnTo>
                <a:lnTo>
                  <a:pt x="217621" y="64147"/>
                </a:lnTo>
                <a:lnTo>
                  <a:pt x="204809" y="64147"/>
                </a:lnTo>
                <a:lnTo>
                  <a:pt x="203386" y="54420"/>
                </a:lnTo>
                <a:lnTo>
                  <a:pt x="201014" y="46472"/>
                </a:lnTo>
                <a:lnTo>
                  <a:pt x="197692" y="40303"/>
                </a:lnTo>
                <a:lnTo>
                  <a:pt x="194430" y="34075"/>
                </a:lnTo>
                <a:lnTo>
                  <a:pt x="189951" y="29152"/>
                </a:lnTo>
                <a:lnTo>
                  <a:pt x="184257" y="25534"/>
                </a:lnTo>
                <a:lnTo>
                  <a:pt x="178563" y="21857"/>
                </a:lnTo>
                <a:lnTo>
                  <a:pt x="171327" y="19306"/>
                </a:lnTo>
                <a:lnTo>
                  <a:pt x="130875" y="15658"/>
                </a:lnTo>
                <a:lnTo>
                  <a:pt x="84610" y="15658"/>
                </a:lnTo>
                <a:lnTo>
                  <a:pt x="80458" y="15658"/>
                </a:lnTo>
                <a:lnTo>
                  <a:pt x="78383" y="17734"/>
                </a:lnTo>
                <a:lnTo>
                  <a:pt x="78383" y="21886"/>
                </a:lnTo>
                <a:lnTo>
                  <a:pt x="78383" y="126427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9748641" y="2280919"/>
            <a:ext cx="261620" cy="294640"/>
            <a:chOff x="9748641" y="2280919"/>
            <a:chExt cx="261620" cy="294640"/>
          </a:xfrm>
        </p:grpSpPr>
        <p:sp>
          <p:nvSpPr>
            <p:cNvPr id="63" name="object 63"/>
            <p:cNvSpPr/>
            <p:nvPr/>
          </p:nvSpPr>
          <p:spPr>
            <a:xfrm>
              <a:off x="9755475" y="2287753"/>
              <a:ext cx="247650" cy="280670"/>
            </a:xfrm>
            <a:custGeom>
              <a:rect l="l" t="t" r="r" b="b"/>
              <a:pathLst>
                <a:path w="247650" h="280669">
                  <a:moveTo>
                    <a:pt x="0" y="280612"/>
                  </a:moveTo>
                  <a:lnTo>
                    <a:pt x="0" y="266733"/>
                  </a:lnTo>
                  <a:lnTo>
                    <a:pt x="9431" y="266496"/>
                  </a:lnTo>
                  <a:lnTo>
                    <a:pt x="16993" y="265784"/>
                  </a:lnTo>
                  <a:lnTo>
                    <a:pt x="41994" y="246003"/>
                  </a:lnTo>
                  <a:lnTo>
                    <a:pt x="43120" y="240665"/>
                  </a:lnTo>
                  <a:lnTo>
                    <a:pt x="43684" y="233725"/>
                  </a:lnTo>
                  <a:lnTo>
                    <a:pt x="43684" y="225184"/>
                  </a:lnTo>
                  <a:lnTo>
                    <a:pt x="43684" y="55428"/>
                  </a:lnTo>
                  <a:lnTo>
                    <a:pt x="43684" y="46887"/>
                  </a:lnTo>
                  <a:lnTo>
                    <a:pt x="43239" y="40007"/>
                  </a:lnTo>
                  <a:lnTo>
                    <a:pt x="42349" y="34787"/>
                  </a:lnTo>
                  <a:lnTo>
                    <a:pt x="41519" y="29567"/>
                  </a:lnTo>
                  <a:lnTo>
                    <a:pt x="39829" y="25445"/>
                  </a:lnTo>
                  <a:lnTo>
                    <a:pt x="37278" y="22420"/>
                  </a:lnTo>
                  <a:lnTo>
                    <a:pt x="34727" y="19395"/>
                  </a:lnTo>
                  <a:lnTo>
                    <a:pt x="31020" y="17349"/>
                  </a:lnTo>
                  <a:lnTo>
                    <a:pt x="26157" y="16281"/>
                  </a:lnTo>
                  <a:lnTo>
                    <a:pt x="21352" y="15154"/>
                  </a:lnTo>
                  <a:lnTo>
                    <a:pt x="15065" y="14353"/>
                  </a:lnTo>
                  <a:lnTo>
                    <a:pt x="7295" y="13879"/>
                  </a:lnTo>
                  <a:lnTo>
                    <a:pt x="7295" y="0"/>
                  </a:lnTo>
                  <a:lnTo>
                    <a:pt x="116195" y="0"/>
                  </a:lnTo>
                  <a:lnTo>
                    <a:pt x="139427" y="1095"/>
                  </a:lnTo>
                  <a:lnTo>
                    <a:pt x="177685" y="9859"/>
                  </a:lnTo>
                  <a:lnTo>
                    <a:pt x="213262" y="38546"/>
                  </a:lnTo>
                  <a:lnTo>
                    <a:pt x="220112" y="66727"/>
                  </a:lnTo>
                  <a:lnTo>
                    <a:pt x="219167" y="78193"/>
                  </a:lnTo>
                  <a:lnTo>
                    <a:pt x="196318" y="113365"/>
                  </a:lnTo>
                  <a:lnTo>
                    <a:pt x="157032" y="131231"/>
                  </a:lnTo>
                  <a:lnTo>
                    <a:pt x="157032" y="132655"/>
                  </a:lnTo>
                  <a:lnTo>
                    <a:pt x="164565" y="133366"/>
                  </a:lnTo>
                  <a:lnTo>
                    <a:pt x="171120" y="134226"/>
                  </a:lnTo>
                  <a:lnTo>
                    <a:pt x="176695" y="135235"/>
                  </a:lnTo>
                  <a:lnTo>
                    <a:pt x="182270" y="136184"/>
                  </a:lnTo>
                  <a:lnTo>
                    <a:pt x="187253" y="137340"/>
                  </a:lnTo>
                  <a:lnTo>
                    <a:pt x="191642" y="138705"/>
                  </a:lnTo>
                  <a:lnTo>
                    <a:pt x="196031" y="140009"/>
                  </a:lnTo>
                  <a:lnTo>
                    <a:pt x="200094" y="141640"/>
                  </a:lnTo>
                  <a:lnTo>
                    <a:pt x="203831" y="143598"/>
                  </a:lnTo>
                  <a:lnTo>
                    <a:pt x="207627" y="145555"/>
                  </a:lnTo>
                  <a:lnTo>
                    <a:pt x="239308" y="176050"/>
                  </a:lnTo>
                  <a:lnTo>
                    <a:pt x="247427" y="207746"/>
                  </a:lnTo>
                  <a:lnTo>
                    <a:pt x="246754" y="217232"/>
                  </a:lnTo>
                  <a:lnTo>
                    <a:pt x="223760" y="258459"/>
                  </a:lnTo>
                  <a:lnTo>
                    <a:pt x="189447" y="276312"/>
                  </a:lnTo>
                  <a:lnTo>
                    <a:pt x="145755" y="280479"/>
                  </a:lnTo>
                  <a:lnTo>
                    <a:pt x="131142" y="280612"/>
                  </a:lnTo>
                  <a:lnTo>
                    <a:pt x="0" y="280612"/>
                  </a:lnTo>
                  <a:close/>
                </a:path>
              </a:pathLst>
            </a:custGeom>
            <a:ln w="13668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830583" y="2298090"/>
              <a:ext cx="129952" cy="261450"/>
            </a:xfrm>
            <a:prstGeom prst="rect">
              <a:avLst/>
            </a:prstGeom>
          </p:spPr>
        </p:pic>
      </p:grpSp>
      <p:sp>
        <p:nvSpPr>
          <p:cNvPr id="65" name="object 65"/>
          <p:cNvSpPr/>
          <p:nvPr/>
        </p:nvSpPr>
        <p:spPr>
          <a:xfrm>
            <a:off x="10160643" y="2287753"/>
            <a:ext cx="288290" cy="280670"/>
          </a:xfrm>
          <a:custGeom>
            <a:rect l="l" t="t" r="r" b="b"/>
            <a:pathLst>
              <a:path w="288290" h="280669">
                <a:moveTo>
                  <a:pt x="180076" y="178919"/>
                </a:moveTo>
                <a:lnTo>
                  <a:pt x="82742" y="178919"/>
                </a:lnTo>
                <a:lnTo>
                  <a:pt x="79778" y="186176"/>
                </a:lnTo>
                <a:lnTo>
                  <a:pt x="65037" y="225273"/>
                </a:lnTo>
                <a:lnTo>
                  <a:pt x="60144" y="246507"/>
                </a:lnTo>
                <a:lnTo>
                  <a:pt x="60144" y="248939"/>
                </a:lnTo>
                <a:lnTo>
                  <a:pt x="60144" y="255701"/>
                </a:lnTo>
                <a:lnTo>
                  <a:pt x="62338" y="260357"/>
                </a:lnTo>
                <a:lnTo>
                  <a:pt x="66727" y="262907"/>
                </a:lnTo>
                <a:lnTo>
                  <a:pt x="71116" y="265458"/>
                </a:lnTo>
                <a:lnTo>
                  <a:pt x="78412" y="266733"/>
                </a:lnTo>
                <a:lnTo>
                  <a:pt x="88614" y="266733"/>
                </a:lnTo>
                <a:lnTo>
                  <a:pt x="88614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5634" y="266021"/>
                </a:lnTo>
                <a:lnTo>
                  <a:pt x="10439" y="265072"/>
                </a:lnTo>
                <a:lnTo>
                  <a:pt x="33007" y="250185"/>
                </a:lnTo>
                <a:lnTo>
                  <a:pt x="35321" y="246685"/>
                </a:lnTo>
                <a:lnTo>
                  <a:pt x="37575" y="242385"/>
                </a:lnTo>
                <a:lnTo>
                  <a:pt x="39769" y="237284"/>
                </a:lnTo>
                <a:lnTo>
                  <a:pt x="134523" y="0"/>
                </a:lnTo>
                <a:lnTo>
                  <a:pt x="150182" y="0"/>
                </a:lnTo>
                <a:lnTo>
                  <a:pt x="232925" y="205521"/>
                </a:lnTo>
                <a:lnTo>
                  <a:pt x="251578" y="246300"/>
                </a:lnTo>
                <a:lnTo>
                  <a:pt x="281977" y="266377"/>
                </a:lnTo>
                <a:lnTo>
                  <a:pt x="288264" y="266377"/>
                </a:lnTo>
                <a:lnTo>
                  <a:pt x="288264" y="280612"/>
                </a:lnTo>
                <a:lnTo>
                  <a:pt x="169488" y="280612"/>
                </a:lnTo>
                <a:lnTo>
                  <a:pt x="169488" y="266377"/>
                </a:lnTo>
                <a:lnTo>
                  <a:pt x="178391" y="266149"/>
                </a:lnTo>
                <a:lnTo>
                  <a:pt x="185792" y="265465"/>
                </a:lnTo>
                <a:lnTo>
                  <a:pt x="191692" y="264325"/>
                </a:lnTo>
                <a:lnTo>
                  <a:pt x="196091" y="262729"/>
                </a:lnTo>
                <a:lnTo>
                  <a:pt x="200954" y="260298"/>
                </a:lnTo>
                <a:lnTo>
                  <a:pt x="203386" y="256294"/>
                </a:lnTo>
                <a:lnTo>
                  <a:pt x="203386" y="250718"/>
                </a:lnTo>
                <a:lnTo>
                  <a:pt x="203386" y="248287"/>
                </a:lnTo>
                <a:lnTo>
                  <a:pt x="203267" y="246062"/>
                </a:lnTo>
                <a:lnTo>
                  <a:pt x="203030" y="244046"/>
                </a:lnTo>
                <a:lnTo>
                  <a:pt x="202793" y="241970"/>
                </a:lnTo>
                <a:lnTo>
                  <a:pt x="202348" y="239716"/>
                </a:lnTo>
                <a:lnTo>
                  <a:pt x="201696" y="237284"/>
                </a:lnTo>
                <a:lnTo>
                  <a:pt x="201102" y="234852"/>
                </a:lnTo>
                <a:lnTo>
                  <a:pt x="200242" y="232124"/>
                </a:lnTo>
                <a:lnTo>
                  <a:pt x="199115" y="229099"/>
                </a:lnTo>
                <a:lnTo>
                  <a:pt x="198048" y="226014"/>
                </a:lnTo>
                <a:lnTo>
                  <a:pt x="196684" y="222426"/>
                </a:lnTo>
                <a:lnTo>
                  <a:pt x="195023" y="218333"/>
                </a:lnTo>
                <a:lnTo>
                  <a:pt x="180076" y="178919"/>
                </a:lnTo>
                <a:close/>
              </a:path>
              <a:path w="288290" h="280669">
                <a:moveTo>
                  <a:pt x="90038" y="160680"/>
                </a:moveTo>
                <a:lnTo>
                  <a:pt x="173136" y="160680"/>
                </a:lnTo>
                <a:lnTo>
                  <a:pt x="132654" y="53204"/>
                </a:lnTo>
                <a:lnTo>
                  <a:pt x="90038" y="16068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02331" y="2287753"/>
            <a:ext cx="299085" cy="284480"/>
          </a:xfrm>
          <a:custGeom>
            <a:rect l="l" t="t" r="r" b="b"/>
            <a:pathLst>
              <a:path w="299084" h="284480">
                <a:moveTo>
                  <a:pt x="236572" y="284260"/>
                </a:moveTo>
                <a:lnTo>
                  <a:pt x="63435" y="56140"/>
                </a:lnTo>
                <a:lnTo>
                  <a:pt x="62012" y="56140"/>
                </a:lnTo>
                <a:lnTo>
                  <a:pt x="62012" y="211749"/>
                </a:lnTo>
                <a:lnTo>
                  <a:pt x="62090" y="220391"/>
                </a:lnTo>
                <a:lnTo>
                  <a:pt x="70879" y="260802"/>
                </a:lnTo>
                <a:lnTo>
                  <a:pt x="98045" y="266733"/>
                </a:lnTo>
                <a:lnTo>
                  <a:pt x="98045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0" y="266496"/>
                </a:lnTo>
                <a:lnTo>
                  <a:pt x="15421" y="265725"/>
                </a:lnTo>
                <a:lnTo>
                  <a:pt x="39274" y="235999"/>
                </a:lnTo>
                <a:lnTo>
                  <a:pt x="40125" y="214329"/>
                </a:lnTo>
                <a:lnTo>
                  <a:pt x="40125" y="66371"/>
                </a:lnTo>
                <a:lnTo>
                  <a:pt x="40125" y="56170"/>
                </a:lnTo>
                <a:lnTo>
                  <a:pt x="39680" y="47717"/>
                </a:lnTo>
                <a:lnTo>
                  <a:pt x="38791" y="41015"/>
                </a:lnTo>
                <a:lnTo>
                  <a:pt x="37960" y="34312"/>
                </a:lnTo>
                <a:lnTo>
                  <a:pt x="36270" y="29033"/>
                </a:lnTo>
                <a:lnTo>
                  <a:pt x="33719" y="25178"/>
                </a:lnTo>
                <a:lnTo>
                  <a:pt x="31169" y="21263"/>
                </a:lnTo>
                <a:lnTo>
                  <a:pt x="27462" y="18535"/>
                </a:lnTo>
                <a:lnTo>
                  <a:pt x="22598" y="16993"/>
                </a:lnTo>
                <a:lnTo>
                  <a:pt x="17734" y="15391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75802" y="0"/>
                </a:lnTo>
                <a:lnTo>
                  <a:pt x="235060" y="212461"/>
                </a:lnTo>
                <a:lnTo>
                  <a:pt x="236572" y="212461"/>
                </a:lnTo>
                <a:lnTo>
                  <a:pt x="236572" y="68863"/>
                </a:lnTo>
                <a:lnTo>
                  <a:pt x="236489" y="60405"/>
                </a:lnTo>
                <a:lnTo>
                  <a:pt x="230166" y="23755"/>
                </a:lnTo>
                <a:lnTo>
                  <a:pt x="227616" y="19840"/>
                </a:lnTo>
                <a:lnTo>
                  <a:pt x="223968" y="17289"/>
                </a:lnTo>
                <a:lnTo>
                  <a:pt x="219223" y="16103"/>
                </a:lnTo>
                <a:lnTo>
                  <a:pt x="214478" y="14858"/>
                </a:lnTo>
                <a:lnTo>
                  <a:pt x="208220" y="14116"/>
                </a:lnTo>
                <a:lnTo>
                  <a:pt x="200450" y="13879"/>
                </a:lnTo>
                <a:lnTo>
                  <a:pt x="200450" y="0"/>
                </a:lnTo>
                <a:lnTo>
                  <a:pt x="298496" y="0"/>
                </a:lnTo>
                <a:lnTo>
                  <a:pt x="298496" y="13879"/>
                </a:lnTo>
                <a:lnTo>
                  <a:pt x="290013" y="14116"/>
                </a:lnTo>
                <a:lnTo>
                  <a:pt x="283133" y="14917"/>
                </a:lnTo>
                <a:lnTo>
                  <a:pt x="277855" y="16281"/>
                </a:lnTo>
                <a:lnTo>
                  <a:pt x="272635" y="17586"/>
                </a:lnTo>
                <a:lnTo>
                  <a:pt x="268572" y="20077"/>
                </a:lnTo>
                <a:lnTo>
                  <a:pt x="265665" y="23755"/>
                </a:lnTo>
                <a:lnTo>
                  <a:pt x="262759" y="27373"/>
                </a:lnTo>
                <a:lnTo>
                  <a:pt x="260801" y="32592"/>
                </a:lnTo>
                <a:lnTo>
                  <a:pt x="258370" y="66371"/>
                </a:lnTo>
                <a:lnTo>
                  <a:pt x="258370" y="284260"/>
                </a:lnTo>
                <a:lnTo>
                  <a:pt x="236572" y="28426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078311" y="2284105"/>
            <a:ext cx="285750" cy="288290"/>
          </a:xfrm>
          <a:custGeom>
            <a:rect l="l" t="t" r="r" b="b"/>
            <a:pathLst>
              <a:path w="285750" h="288289">
                <a:moveTo>
                  <a:pt x="134078" y="287908"/>
                </a:moveTo>
                <a:lnTo>
                  <a:pt x="91089" y="282403"/>
                </a:lnTo>
                <a:lnTo>
                  <a:pt x="55362" y="266199"/>
                </a:lnTo>
                <a:lnTo>
                  <a:pt x="20619" y="230188"/>
                </a:lnTo>
                <a:lnTo>
                  <a:pt x="5204" y="193010"/>
                </a:lnTo>
                <a:lnTo>
                  <a:pt x="0" y="148669"/>
                </a:lnTo>
                <a:lnTo>
                  <a:pt x="633" y="132482"/>
                </a:lnTo>
                <a:lnTo>
                  <a:pt x="10142" y="88258"/>
                </a:lnTo>
                <a:lnTo>
                  <a:pt x="30094" y="51508"/>
                </a:lnTo>
                <a:lnTo>
                  <a:pt x="59009" y="23755"/>
                </a:lnTo>
                <a:lnTo>
                  <a:pt x="96021" y="6055"/>
                </a:lnTo>
                <a:lnTo>
                  <a:pt x="139595" y="0"/>
                </a:lnTo>
                <a:lnTo>
                  <a:pt x="150338" y="389"/>
                </a:lnTo>
                <a:lnTo>
                  <a:pt x="190558" y="9781"/>
                </a:lnTo>
                <a:lnTo>
                  <a:pt x="222604" y="26246"/>
                </a:lnTo>
                <a:lnTo>
                  <a:pt x="230256" y="3647"/>
                </a:lnTo>
                <a:lnTo>
                  <a:pt x="243067" y="3647"/>
                </a:lnTo>
                <a:lnTo>
                  <a:pt x="238352" y="87457"/>
                </a:lnTo>
                <a:lnTo>
                  <a:pt x="220825" y="87457"/>
                </a:lnTo>
                <a:lnTo>
                  <a:pt x="220402" y="78827"/>
                </a:lnTo>
                <a:lnTo>
                  <a:pt x="219134" y="70820"/>
                </a:lnTo>
                <a:lnTo>
                  <a:pt x="196358" y="35410"/>
                </a:lnTo>
                <a:lnTo>
                  <a:pt x="157255" y="19951"/>
                </a:lnTo>
                <a:lnTo>
                  <a:pt x="142798" y="18950"/>
                </a:lnTo>
                <a:lnTo>
                  <a:pt x="132010" y="19501"/>
                </a:lnTo>
                <a:lnTo>
                  <a:pt x="94698" y="32596"/>
                </a:lnTo>
                <a:lnTo>
                  <a:pt x="67923" y="61495"/>
                </a:lnTo>
                <a:lnTo>
                  <a:pt x="52398" y="105196"/>
                </a:lnTo>
                <a:lnTo>
                  <a:pt x="48845" y="146534"/>
                </a:lnTo>
                <a:lnTo>
                  <a:pt x="50368" y="174159"/>
                </a:lnTo>
                <a:lnTo>
                  <a:pt x="62557" y="219267"/>
                </a:lnTo>
                <a:lnTo>
                  <a:pt x="86785" y="250529"/>
                </a:lnTo>
                <a:lnTo>
                  <a:pt x="122151" y="266277"/>
                </a:lnTo>
                <a:lnTo>
                  <a:pt x="143954" y="268246"/>
                </a:lnTo>
                <a:lnTo>
                  <a:pt x="152451" y="267984"/>
                </a:lnTo>
                <a:lnTo>
                  <a:pt x="193688" y="256140"/>
                </a:lnTo>
                <a:lnTo>
                  <a:pt x="218244" y="223642"/>
                </a:lnTo>
                <a:lnTo>
                  <a:pt x="204760" y="184991"/>
                </a:lnTo>
                <a:lnTo>
                  <a:pt x="181856" y="180788"/>
                </a:lnTo>
                <a:lnTo>
                  <a:pt x="181856" y="166908"/>
                </a:lnTo>
                <a:lnTo>
                  <a:pt x="285328" y="166908"/>
                </a:lnTo>
                <a:lnTo>
                  <a:pt x="285328" y="180788"/>
                </a:lnTo>
                <a:lnTo>
                  <a:pt x="279515" y="180788"/>
                </a:lnTo>
                <a:lnTo>
                  <a:pt x="274652" y="181292"/>
                </a:lnTo>
                <a:lnTo>
                  <a:pt x="270737" y="182300"/>
                </a:lnTo>
                <a:lnTo>
                  <a:pt x="266881" y="183249"/>
                </a:lnTo>
                <a:lnTo>
                  <a:pt x="263797" y="184999"/>
                </a:lnTo>
                <a:lnTo>
                  <a:pt x="261484" y="187549"/>
                </a:lnTo>
                <a:lnTo>
                  <a:pt x="259170" y="190100"/>
                </a:lnTo>
                <a:lnTo>
                  <a:pt x="257569" y="193451"/>
                </a:lnTo>
                <a:lnTo>
                  <a:pt x="256680" y="197603"/>
                </a:lnTo>
                <a:lnTo>
                  <a:pt x="255849" y="201696"/>
                </a:lnTo>
                <a:lnTo>
                  <a:pt x="255434" y="206886"/>
                </a:lnTo>
                <a:lnTo>
                  <a:pt x="255434" y="213173"/>
                </a:lnTo>
                <a:lnTo>
                  <a:pt x="255434" y="254010"/>
                </a:lnTo>
                <a:lnTo>
                  <a:pt x="250808" y="254010"/>
                </a:lnTo>
                <a:lnTo>
                  <a:pt x="246596" y="254188"/>
                </a:lnTo>
                <a:lnTo>
                  <a:pt x="242800" y="254544"/>
                </a:lnTo>
                <a:lnTo>
                  <a:pt x="239063" y="254900"/>
                </a:lnTo>
                <a:lnTo>
                  <a:pt x="235119" y="255760"/>
                </a:lnTo>
                <a:lnTo>
                  <a:pt x="230967" y="257124"/>
                </a:lnTo>
                <a:lnTo>
                  <a:pt x="226875" y="258429"/>
                </a:lnTo>
                <a:lnTo>
                  <a:pt x="222337" y="260238"/>
                </a:lnTo>
                <a:lnTo>
                  <a:pt x="217355" y="262551"/>
                </a:lnTo>
                <a:lnTo>
                  <a:pt x="212372" y="264865"/>
                </a:lnTo>
                <a:lnTo>
                  <a:pt x="206471" y="267979"/>
                </a:lnTo>
                <a:lnTo>
                  <a:pt x="199650" y="271893"/>
                </a:lnTo>
                <a:lnTo>
                  <a:pt x="193044" y="275358"/>
                </a:lnTo>
                <a:lnTo>
                  <a:pt x="152962" y="286818"/>
                </a:lnTo>
                <a:lnTo>
                  <a:pt x="143715" y="287636"/>
                </a:lnTo>
                <a:lnTo>
                  <a:pt x="134078" y="287908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36403" y="2284105"/>
            <a:ext cx="194310" cy="288290"/>
          </a:xfrm>
          <a:custGeom>
            <a:rect l="l" t="t" r="r" b="b"/>
            <a:pathLst>
              <a:path w="194309" h="288289">
                <a:moveTo>
                  <a:pt x="0" y="198582"/>
                </a:moveTo>
                <a:lnTo>
                  <a:pt x="13434" y="198582"/>
                </a:lnTo>
                <a:lnTo>
                  <a:pt x="15008" y="206606"/>
                </a:lnTo>
                <a:lnTo>
                  <a:pt x="17149" y="214218"/>
                </a:lnTo>
                <a:lnTo>
                  <a:pt x="40926" y="250362"/>
                </a:lnTo>
                <a:lnTo>
                  <a:pt x="80384" y="268090"/>
                </a:lnTo>
                <a:lnTo>
                  <a:pt x="96177" y="269313"/>
                </a:lnTo>
                <a:lnTo>
                  <a:pt x="108950" y="268518"/>
                </a:lnTo>
                <a:lnTo>
                  <a:pt x="145644" y="249623"/>
                </a:lnTo>
                <a:lnTo>
                  <a:pt x="154452" y="221981"/>
                </a:lnTo>
                <a:lnTo>
                  <a:pt x="154452" y="215872"/>
                </a:lnTo>
                <a:lnTo>
                  <a:pt x="153414" y="210266"/>
                </a:lnTo>
                <a:lnTo>
                  <a:pt x="151339" y="205165"/>
                </a:lnTo>
                <a:lnTo>
                  <a:pt x="149322" y="200064"/>
                </a:lnTo>
                <a:lnTo>
                  <a:pt x="114950" y="172891"/>
                </a:lnTo>
                <a:lnTo>
                  <a:pt x="90660" y="161481"/>
                </a:lnTo>
                <a:lnTo>
                  <a:pt x="79851" y="156593"/>
                </a:lnTo>
                <a:lnTo>
                  <a:pt x="45497" y="137909"/>
                </a:lnTo>
                <a:lnTo>
                  <a:pt x="18031" y="109997"/>
                </a:lnTo>
                <a:lnTo>
                  <a:pt x="11655" y="77226"/>
                </a:lnTo>
                <a:lnTo>
                  <a:pt x="12027" y="69024"/>
                </a:lnTo>
                <a:lnTo>
                  <a:pt x="24889" y="33074"/>
                </a:lnTo>
                <a:lnTo>
                  <a:pt x="60411" y="5694"/>
                </a:lnTo>
                <a:lnTo>
                  <a:pt x="93241" y="0"/>
                </a:lnTo>
                <a:lnTo>
                  <a:pt x="101115" y="322"/>
                </a:lnTo>
                <a:lnTo>
                  <a:pt x="144104" y="16270"/>
                </a:lnTo>
                <a:lnTo>
                  <a:pt x="151161" y="21530"/>
                </a:lnTo>
                <a:lnTo>
                  <a:pt x="160680" y="5071"/>
                </a:lnTo>
                <a:lnTo>
                  <a:pt x="169043" y="5071"/>
                </a:lnTo>
                <a:lnTo>
                  <a:pt x="173047" y="77671"/>
                </a:lnTo>
                <a:lnTo>
                  <a:pt x="159613" y="77671"/>
                </a:lnTo>
                <a:lnTo>
                  <a:pt x="154725" y="63680"/>
                </a:lnTo>
                <a:lnTo>
                  <a:pt x="148869" y="51602"/>
                </a:lnTo>
                <a:lnTo>
                  <a:pt x="115995" y="22242"/>
                </a:lnTo>
                <a:lnTo>
                  <a:pt x="94309" y="18594"/>
                </a:lnTo>
                <a:lnTo>
                  <a:pt x="83793" y="19278"/>
                </a:lnTo>
                <a:lnTo>
                  <a:pt x="49178" y="42394"/>
                </a:lnTo>
                <a:lnTo>
                  <a:pt x="45909" y="59076"/>
                </a:lnTo>
                <a:lnTo>
                  <a:pt x="45909" y="64889"/>
                </a:lnTo>
                <a:lnTo>
                  <a:pt x="68359" y="96888"/>
                </a:lnTo>
                <a:lnTo>
                  <a:pt x="101604" y="114416"/>
                </a:lnTo>
                <a:lnTo>
                  <a:pt x="114516" y="120321"/>
                </a:lnTo>
                <a:lnTo>
                  <a:pt x="154925" y="142041"/>
                </a:lnTo>
                <a:lnTo>
                  <a:pt x="183857" y="168265"/>
                </a:lnTo>
                <a:lnTo>
                  <a:pt x="194222" y="205165"/>
                </a:lnTo>
                <a:lnTo>
                  <a:pt x="193766" y="214101"/>
                </a:lnTo>
                <a:lnTo>
                  <a:pt x="178163" y="252920"/>
                </a:lnTo>
                <a:lnTo>
                  <a:pt x="143943" y="278616"/>
                </a:lnTo>
                <a:lnTo>
                  <a:pt x="105785" y="287535"/>
                </a:lnTo>
                <a:lnTo>
                  <a:pt x="95109" y="287908"/>
                </a:lnTo>
                <a:lnTo>
                  <a:pt x="84961" y="287547"/>
                </a:lnTo>
                <a:lnTo>
                  <a:pt x="40971" y="274251"/>
                </a:lnTo>
                <a:lnTo>
                  <a:pt x="24022" y="262373"/>
                </a:lnTo>
                <a:lnTo>
                  <a:pt x="13790" y="280257"/>
                </a:lnTo>
                <a:lnTo>
                  <a:pt x="5427" y="280257"/>
                </a:lnTo>
                <a:lnTo>
                  <a:pt x="0" y="198582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889820" y="2287753"/>
            <a:ext cx="288290" cy="280670"/>
          </a:xfrm>
          <a:custGeom>
            <a:rect l="l" t="t" r="r" b="b"/>
            <a:pathLst>
              <a:path w="288290" h="280669">
                <a:moveTo>
                  <a:pt x="180076" y="178919"/>
                </a:moveTo>
                <a:lnTo>
                  <a:pt x="82742" y="178919"/>
                </a:lnTo>
                <a:lnTo>
                  <a:pt x="79778" y="186176"/>
                </a:lnTo>
                <a:lnTo>
                  <a:pt x="65036" y="225273"/>
                </a:lnTo>
                <a:lnTo>
                  <a:pt x="60144" y="246507"/>
                </a:lnTo>
                <a:lnTo>
                  <a:pt x="60144" y="248939"/>
                </a:lnTo>
                <a:lnTo>
                  <a:pt x="60144" y="255701"/>
                </a:lnTo>
                <a:lnTo>
                  <a:pt x="62338" y="260357"/>
                </a:lnTo>
                <a:lnTo>
                  <a:pt x="66727" y="262907"/>
                </a:lnTo>
                <a:lnTo>
                  <a:pt x="71116" y="265458"/>
                </a:lnTo>
                <a:lnTo>
                  <a:pt x="78412" y="266733"/>
                </a:lnTo>
                <a:lnTo>
                  <a:pt x="88614" y="266733"/>
                </a:lnTo>
                <a:lnTo>
                  <a:pt x="88614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5634" y="266021"/>
                </a:lnTo>
                <a:lnTo>
                  <a:pt x="10439" y="265072"/>
                </a:lnTo>
                <a:lnTo>
                  <a:pt x="33007" y="250185"/>
                </a:lnTo>
                <a:lnTo>
                  <a:pt x="35321" y="246685"/>
                </a:lnTo>
                <a:lnTo>
                  <a:pt x="37575" y="242385"/>
                </a:lnTo>
                <a:lnTo>
                  <a:pt x="39769" y="237284"/>
                </a:lnTo>
                <a:lnTo>
                  <a:pt x="134523" y="0"/>
                </a:lnTo>
                <a:lnTo>
                  <a:pt x="150182" y="0"/>
                </a:lnTo>
                <a:lnTo>
                  <a:pt x="232924" y="205521"/>
                </a:lnTo>
                <a:lnTo>
                  <a:pt x="251578" y="246300"/>
                </a:lnTo>
                <a:lnTo>
                  <a:pt x="281977" y="266377"/>
                </a:lnTo>
                <a:lnTo>
                  <a:pt x="288264" y="266377"/>
                </a:lnTo>
                <a:lnTo>
                  <a:pt x="288264" y="280612"/>
                </a:lnTo>
                <a:lnTo>
                  <a:pt x="169488" y="280612"/>
                </a:lnTo>
                <a:lnTo>
                  <a:pt x="169488" y="266377"/>
                </a:lnTo>
                <a:lnTo>
                  <a:pt x="178391" y="266149"/>
                </a:lnTo>
                <a:lnTo>
                  <a:pt x="185792" y="265465"/>
                </a:lnTo>
                <a:lnTo>
                  <a:pt x="191692" y="264325"/>
                </a:lnTo>
                <a:lnTo>
                  <a:pt x="196091" y="262729"/>
                </a:lnTo>
                <a:lnTo>
                  <a:pt x="200954" y="260298"/>
                </a:lnTo>
                <a:lnTo>
                  <a:pt x="203386" y="256294"/>
                </a:lnTo>
                <a:lnTo>
                  <a:pt x="203386" y="250718"/>
                </a:lnTo>
                <a:lnTo>
                  <a:pt x="203386" y="248287"/>
                </a:lnTo>
                <a:lnTo>
                  <a:pt x="203267" y="246062"/>
                </a:lnTo>
                <a:lnTo>
                  <a:pt x="203030" y="244046"/>
                </a:lnTo>
                <a:lnTo>
                  <a:pt x="202793" y="241970"/>
                </a:lnTo>
                <a:lnTo>
                  <a:pt x="202348" y="239716"/>
                </a:lnTo>
                <a:lnTo>
                  <a:pt x="201696" y="237284"/>
                </a:lnTo>
                <a:lnTo>
                  <a:pt x="201102" y="234852"/>
                </a:lnTo>
                <a:lnTo>
                  <a:pt x="200243" y="232124"/>
                </a:lnTo>
                <a:lnTo>
                  <a:pt x="199116" y="229099"/>
                </a:lnTo>
                <a:lnTo>
                  <a:pt x="198048" y="226014"/>
                </a:lnTo>
                <a:lnTo>
                  <a:pt x="196684" y="222426"/>
                </a:lnTo>
                <a:lnTo>
                  <a:pt x="195023" y="218333"/>
                </a:lnTo>
                <a:lnTo>
                  <a:pt x="180076" y="178919"/>
                </a:lnTo>
                <a:close/>
              </a:path>
              <a:path w="288290" h="280669">
                <a:moveTo>
                  <a:pt x="90037" y="160680"/>
                </a:moveTo>
                <a:lnTo>
                  <a:pt x="173136" y="160680"/>
                </a:lnTo>
                <a:lnTo>
                  <a:pt x="132655" y="53204"/>
                </a:lnTo>
                <a:lnTo>
                  <a:pt x="90037" y="16068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312914" y="2287753"/>
            <a:ext cx="288290" cy="280670"/>
          </a:xfrm>
          <a:custGeom>
            <a:rect l="l" t="t" r="r" b="b"/>
            <a:pathLst>
              <a:path w="288290" h="280669">
                <a:moveTo>
                  <a:pt x="180076" y="178919"/>
                </a:moveTo>
                <a:lnTo>
                  <a:pt x="82742" y="178919"/>
                </a:lnTo>
                <a:lnTo>
                  <a:pt x="79779" y="186176"/>
                </a:lnTo>
                <a:lnTo>
                  <a:pt x="65037" y="225273"/>
                </a:lnTo>
                <a:lnTo>
                  <a:pt x="60143" y="246507"/>
                </a:lnTo>
                <a:lnTo>
                  <a:pt x="60143" y="248939"/>
                </a:lnTo>
                <a:lnTo>
                  <a:pt x="60143" y="255701"/>
                </a:lnTo>
                <a:lnTo>
                  <a:pt x="62338" y="260357"/>
                </a:lnTo>
                <a:lnTo>
                  <a:pt x="66727" y="262907"/>
                </a:lnTo>
                <a:lnTo>
                  <a:pt x="71116" y="265458"/>
                </a:lnTo>
                <a:lnTo>
                  <a:pt x="78413" y="266733"/>
                </a:lnTo>
                <a:lnTo>
                  <a:pt x="88614" y="266733"/>
                </a:lnTo>
                <a:lnTo>
                  <a:pt x="88614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5634" y="266021"/>
                </a:lnTo>
                <a:lnTo>
                  <a:pt x="10439" y="265072"/>
                </a:lnTo>
                <a:lnTo>
                  <a:pt x="14413" y="263886"/>
                </a:lnTo>
                <a:lnTo>
                  <a:pt x="18446" y="262640"/>
                </a:lnTo>
                <a:lnTo>
                  <a:pt x="21975" y="260920"/>
                </a:lnTo>
                <a:lnTo>
                  <a:pt x="25000" y="258726"/>
                </a:lnTo>
                <a:lnTo>
                  <a:pt x="28025" y="256531"/>
                </a:lnTo>
                <a:lnTo>
                  <a:pt x="134523" y="0"/>
                </a:lnTo>
                <a:lnTo>
                  <a:pt x="150182" y="0"/>
                </a:lnTo>
                <a:lnTo>
                  <a:pt x="232925" y="205521"/>
                </a:lnTo>
                <a:lnTo>
                  <a:pt x="251578" y="246300"/>
                </a:lnTo>
                <a:lnTo>
                  <a:pt x="281977" y="266377"/>
                </a:lnTo>
                <a:lnTo>
                  <a:pt x="288264" y="266377"/>
                </a:lnTo>
                <a:lnTo>
                  <a:pt x="288264" y="280612"/>
                </a:lnTo>
                <a:lnTo>
                  <a:pt x="169489" y="280612"/>
                </a:lnTo>
                <a:lnTo>
                  <a:pt x="169489" y="266377"/>
                </a:lnTo>
                <a:lnTo>
                  <a:pt x="178391" y="266149"/>
                </a:lnTo>
                <a:lnTo>
                  <a:pt x="185792" y="265465"/>
                </a:lnTo>
                <a:lnTo>
                  <a:pt x="191692" y="264325"/>
                </a:lnTo>
                <a:lnTo>
                  <a:pt x="196090" y="262729"/>
                </a:lnTo>
                <a:lnTo>
                  <a:pt x="200955" y="260298"/>
                </a:lnTo>
                <a:lnTo>
                  <a:pt x="203387" y="256294"/>
                </a:lnTo>
                <a:lnTo>
                  <a:pt x="203387" y="250718"/>
                </a:lnTo>
                <a:lnTo>
                  <a:pt x="203387" y="248287"/>
                </a:lnTo>
                <a:lnTo>
                  <a:pt x="203268" y="246062"/>
                </a:lnTo>
                <a:lnTo>
                  <a:pt x="203030" y="244046"/>
                </a:lnTo>
                <a:lnTo>
                  <a:pt x="202793" y="241970"/>
                </a:lnTo>
                <a:lnTo>
                  <a:pt x="202348" y="239716"/>
                </a:lnTo>
                <a:lnTo>
                  <a:pt x="201695" y="237284"/>
                </a:lnTo>
                <a:lnTo>
                  <a:pt x="201102" y="234852"/>
                </a:lnTo>
                <a:lnTo>
                  <a:pt x="200243" y="232124"/>
                </a:lnTo>
                <a:lnTo>
                  <a:pt x="199115" y="229099"/>
                </a:lnTo>
                <a:lnTo>
                  <a:pt x="198047" y="226014"/>
                </a:lnTo>
                <a:lnTo>
                  <a:pt x="196684" y="222426"/>
                </a:lnTo>
                <a:lnTo>
                  <a:pt x="195022" y="218333"/>
                </a:lnTo>
                <a:lnTo>
                  <a:pt x="180076" y="178919"/>
                </a:lnTo>
                <a:close/>
              </a:path>
              <a:path w="288290" h="280669">
                <a:moveTo>
                  <a:pt x="90038" y="160680"/>
                </a:moveTo>
                <a:lnTo>
                  <a:pt x="173136" y="160680"/>
                </a:lnTo>
                <a:lnTo>
                  <a:pt x="132654" y="53204"/>
                </a:lnTo>
                <a:lnTo>
                  <a:pt x="90038" y="16068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754602" y="2287753"/>
            <a:ext cx="299085" cy="284480"/>
          </a:xfrm>
          <a:custGeom>
            <a:rect l="l" t="t" r="r" b="b"/>
            <a:pathLst>
              <a:path w="299084" h="284480">
                <a:moveTo>
                  <a:pt x="236572" y="284260"/>
                </a:moveTo>
                <a:lnTo>
                  <a:pt x="63435" y="56140"/>
                </a:lnTo>
                <a:lnTo>
                  <a:pt x="62012" y="56140"/>
                </a:lnTo>
                <a:lnTo>
                  <a:pt x="62012" y="211749"/>
                </a:lnTo>
                <a:lnTo>
                  <a:pt x="62090" y="220391"/>
                </a:lnTo>
                <a:lnTo>
                  <a:pt x="70879" y="260802"/>
                </a:lnTo>
                <a:lnTo>
                  <a:pt x="98045" y="266733"/>
                </a:lnTo>
                <a:lnTo>
                  <a:pt x="98045" y="280612"/>
                </a:lnTo>
                <a:lnTo>
                  <a:pt x="0" y="280612"/>
                </a:lnTo>
                <a:lnTo>
                  <a:pt x="0" y="266733"/>
                </a:lnTo>
                <a:lnTo>
                  <a:pt x="8541" y="266496"/>
                </a:lnTo>
                <a:lnTo>
                  <a:pt x="15421" y="265725"/>
                </a:lnTo>
                <a:lnTo>
                  <a:pt x="39274" y="235999"/>
                </a:lnTo>
                <a:lnTo>
                  <a:pt x="40125" y="214329"/>
                </a:lnTo>
                <a:lnTo>
                  <a:pt x="40125" y="66371"/>
                </a:lnTo>
                <a:lnTo>
                  <a:pt x="40125" y="56170"/>
                </a:lnTo>
                <a:lnTo>
                  <a:pt x="39680" y="47717"/>
                </a:lnTo>
                <a:lnTo>
                  <a:pt x="38790" y="41015"/>
                </a:lnTo>
                <a:lnTo>
                  <a:pt x="37960" y="34312"/>
                </a:lnTo>
                <a:lnTo>
                  <a:pt x="36270" y="29033"/>
                </a:lnTo>
                <a:lnTo>
                  <a:pt x="33719" y="25178"/>
                </a:lnTo>
                <a:lnTo>
                  <a:pt x="31168" y="21263"/>
                </a:lnTo>
                <a:lnTo>
                  <a:pt x="27461" y="18535"/>
                </a:lnTo>
                <a:lnTo>
                  <a:pt x="22598" y="16993"/>
                </a:lnTo>
                <a:lnTo>
                  <a:pt x="17734" y="15391"/>
                </a:lnTo>
                <a:lnTo>
                  <a:pt x="11417" y="14353"/>
                </a:lnTo>
                <a:lnTo>
                  <a:pt x="3647" y="13879"/>
                </a:lnTo>
                <a:lnTo>
                  <a:pt x="3647" y="0"/>
                </a:lnTo>
                <a:lnTo>
                  <a:pt x="75803" y="0"/>
                </a:lnTo>
                <a:lnTo>
                  <a:pt x="235059" y="212461"/>
                </a:lnTo>
                <a:lnTo>
                  <a:pt x="236572" y="212461"/>
                </a:lnTo>
                <a:lnTo>
                  <a:pt x="236572" y="68863"/>
                </a:lnTo>
                <a:lnTo>
                  <a:pt x="236489" y="60405"/>
                </a:lnTo>
                <a:lnTo>
                  <a:pt x="230166" y="23755"/>
                </a:lnTo>
                <a:lnTo>
                  <a:pt x="227616" y="19840"/>
                </a:lnTo>
                <a:lnTo>
                  <a:pt x="223968" y="17289"/>
                </a:lnTo>
                <a:lnTo>
                  <a:pt x="219222" y="16103"/>
                </a:lnTo>
                <a:lnTo>
                  <a:pt x="214478" y="14858"/>
                </a:lnTo>
                <a:lnTo>
                  <a:pt x="208220" y="14116"/>
                </a:lnTo>
                <a:lnTo>
                  <a:pt x="200450" y="13879"/>
                </a:lnTo>
                <a:lnTo>
                  <a:pt x="200450" y="0"/>
                </a:lnTo>
                <a:lnTo>
                  <a:pt x="298495" y="0"/>
                </a:lnTo>
                <a:lnTo>
                  <a:pt x="298495" y="13879"/>
                </a:lnTo>
                <a:lnTo>
                  <a:pt x="290014" y="14116"/>
                </a:lnTo>
                <a:lnTo>
                  <a:pt x="283134" y="14917"/>
                </a:lnTo>
                <a:lnTo>
                  <a:pt x="277854" y="16281"/>
                </a:lnTo>
                <a:lnTo>
                  <a:pt x="272635" y="17586"/>
                </a:lnTo>
                <a:lnTo>
                  <a:pt x="268571" y="20077"/>
                </a:lnTo>
                <a:lnTo>
                  <a:pt x="265665" y="23755"/>
                </a:lnTo>
                <a:lnTo>
                  <a:pt x="262759" y="27373"/>
                </a:lnTo>
                <a:lnTo>
                  <a:pt x="260801" y="32592"/>
                </a:lnTo>
                <a:lnTo>
                  <a:pt x="258370" y="66371"/>
                </a:lnTo>
                <a:lnTo>
                  <a:pt x="258370" y="284260"/>
                </a:lnTo>
                <a:lnTo>
                  <a:pt x="236572" y="284260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230583" y="2265866"/>
            <a:ext cx="34290" cy="97155"/>
          </a:xfrm>
          <a:custGeom>
            <a:rect l="l" t="t" r="r" b="b"/>
            <a:pathLst>
              <a:path w="34290" h="97155">
                <a:moveTo>
                  <a:pt x="12010" y="96977"/>
                </a:moveTo>
                <a:lnTo>
                  <a:pt x="11061" y="90156"/>
                </a:lnTo>
                <a:lnTo>
                  <a:pt x="9905" y="82742"/>
                </a:lnTo>
                <a:lnTo>
                  <a:pt x="8540" y="74735"/>
                </a:lnTo>
                <a:lnTo>
                  <a:pt x="7176" y="66727"/>
                </a:lnTo>
                <a:lnTo>
                  <a:pt x="5812" y="58957"/>
                </a:lnTo>
                <a:lnTo>
                  <a:pt x="4448" y="51424"/>
                </a:lnTo>
                <a:lnTo>
                  <a:pt x="3144" y="43892"/>
                </a:lnTo>
                <a:lnTo>
                  <a:pt x="2076" y="37160"/>
                </a:lnTo>
                <a:lnTo>
                  <a:pt x="1245" y="31228"/>
                </a:lnTo>
                <a:lnTo>
                  <a:pt x="415" y="25237"/>
                </a:lnTo>
                <a:lnTo>
                  <a:pt x="0" y="20789"/>
                </a:lnTo>
                <a:lnTo>
                  <a:pt x="0" y="17883"/>
                </a:lnTo>
                <a:lnTo>
                  <a:pt x="0" y="12782"/>
                </a:lnTo>
                <a:lnTo>
                  <a:pt x="1630" y="8541"/>
                </a:lnTo>
                <a:lnTo>
                  <a:pt x="4892" y="5160"/>
                </a:lnTo>
                <a:lnTo>
                  <a:pt x="8155" y="1720"/>
                </a:lnTo>
                <a:lnTo>
                  <a:pt x="12218" y="0"/>
                </a:lnTo>
                <a:lnTo>
                  <a:pt x="17081" y="0"/>
                </a:lnTo>
                <a:lnTo>
                  <a:pt x="21945" y="0"/>
                </a:lnTo>
                <a:lnTo>
                  <a:pt x="26008" y="1720"/>
                </a:lnTo>
                <a:lnTo>
                  <a:pt x="29271" y="5160"/>
                </a:lnTo>
                <a:lnTo>
                  <a:pt x="32592" y="8541"/>
                </a:lnTo>
                <a:lnTo>
                  <a:pt x="34253" y="12900"/>
                </a:lnTo>
                <a:lnTo>
                  <a:pt x="34253" y="18238"/>
                </a:lnTo>
                <a:lnTo>
                  <a:pt x="34253" y="21145"/>
                </a:lnTo>
                <a:lnTo>
                  <a:pt x="33808" y="25653"/>
                </a:lnTo>
                <a:lnTo>
                  <a:pt x="32918" y="31762"/>
                </a:lnTo>
                <a:lnTo>
                  <a:pt x="32088" y="37812"/>
                </a:lnTo>
                <a:lnTo>
                  <a:pt x="31051" y="44485"/>
                </a:lnTo>
                <a:lnTo>
                  <a:pt x="29804" y="51780"/>
                </a:lnTo>
                <a:lnTo>
                  <a:pt x="28619" y="59076"/>
                </a:lnTo>
                <a:lnTo>
                  <a:pt x="27343" y="66727"/>
                </a:lnTo>
                <a:lnTo>
                  <a:pt x="25978" y="74735"/>
                </a:lnTo>
                <a:lnTo>
                  <a:pt x="24674" y="82742"/>
                </a:lnTo>
                <a:lnTo>
                  <a:pt x="23547" y="90156"/>
                </a:lnTo>
                <a:lnTo>
                  <a:pt x="22598" y="96977"/>
                </a:lnTo>
                <a:lnTo>
                  <a:pt x="12010" y="96977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450711" y="2265866"/>
            <a:ext cx="34290" cy="97155"/>
          </a:xfrm>
          <a:custGeom>
            <a:rect l="l" t="t" r="r" b="b"/>
            <a:pathLst>
              <a:path w="34290" h="97155">
                <a:moveTo>
                  <a:pt x="12010" y="96977"/>
                </a:moveTo>
                <a:lnTo>
                  <a:pt x="11061" y="90156"/>
                </a:lnTo>
                <a:lnTo>
                  <a:pt x="9905" y="82742"/>
                </a:lnTo>
                <a:lnTo>
                  <a:pt x="8540" y="74735"/>
                </a:lnTo>
                <a:lnTo>
                  <a:pt x="7176" y="66727"/>
                </a:lnTo>
                <a:lnTo>
                  <a:pt x="5812" y="58957"/>
                </a:lnTo>
                <a:lnTo>
                  <a:pt x="4448" y="51424"/>
                </a:lnTo>
                <a:lnTo>
                  <a:pt x="3143" y="43892"/>
                </a:lnTo>
                <a:lnTo>
                  <a:pt x="2076" y="37160"/>
                </a:lnTo>
                <a:lnTo>
                  <a:pt x="1245" y="31228"/>
                </a:lnTo>
                <a:lnTo>
                  <a:pt x="414" y="25237"/>
                </a:lnTo>
                <a:lnTo>
                  <a:pt x="0" y="20789"/>
                </a:lnTo>
                <a:lnTo>
                  <a:pt x="0" y="17883"/>
                </a:lnTo>
                <a:lnTo>
                  <a:pt x="0" y="12782"/>
                </a:lnTo>
                <a:lnTo>
                  <a:pt x="1630" y="8541"/>
                </a:lnTo>
                <a:lnTo>
                  <a:pt x="4892" y="5160"/>
                </a:lnTo>
                <a:lnTo>
                  <a:pt x="8155" y="1720"/>
                </a:lnTo>
                <a:lnTo>
                  <a:pt x="12218" y="0"/>
                </a:lnTo>
                <a:lnTo>
                  <a:pt x="17081" y="0"/>
                </a:lnTo>
                <a:lnTo>
                  <a:pt x="21945" y="0"/>
                </a:lnTo>
                <a:lnTo>
                  <a:pt x="26008" y="1720"/>
                </a:lnTo>
                <a:lnTo>
                  <a:pt x="29270" y="5160"/>
                </a:lnTo>
                <a:lnTo>
                  <a:pt x="32592" y="8541"/>
                </a:lnTo>
                <a:lnTo>
                  <a:pt x="34253" y="12900"/>
                </a:lnTo>
                <a:lnTo>
                  <a:pt x="34253" y="18238"/>
                </a:lnTo>
                <a:lnTo>
                  <a:pt x="34253" y="21145"/>
                </a:lnTo>
                <a:lnTo>
                  <a:pt x="33808" y="25653"/>
                </a:lnTo>
                <a:lnTo>
                  <a:pt x="32918" y="31762"/>
                </a:lnTo>
                <a:lnTo>
                  <a:pt x="32088" y="37812"/>
                </a:lnTo>
                <a:lnTo>
                  <a:pt x="31051" y="44485"/>
                </a:lnTo>
                <a:lnTo>
                  <a:pt x="29804" y="51780"/>
                </a:lnTo>
                <a:lnTo>
                  <a:pt x="28619" y="59076"/>
                </a:lnTo>
                <a:lnTo>
                  <a:pt x="27343" y="66727"/>
                </a:lnTo>
                <a:lnTo>
                  <a:pt x="25978" y="74735"/>
                </a:lnTo>
                <a:lnTo>
                  <a:pt x="24674" y="82742"/>
                </a:lnTo>
                <a:lnTo>
                  <a:pt x="23547" y="90156"/>
                </a:lnTo>
                <a:lnTo>
                  <a:pt x="22598" y="96977"/>
                </a:lnTo>
                <a:lnTo>
                  <a:pt x="12010" y="96977"/>
                </a:lnTo>
                <a:close/>
              </a:path>
            </a:pathLst>
          </a:custGeom>
          <a:ln w="13668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3179491" y="1364260"/>
            <a:ext cx="11410950" cy="1289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3310" marR="5080" indent="-1071245">
              <a:lnSpc>
                <a:spcPct val="145500"/>
              </a:lnSpc>
              <a:spcBef>
                <a:spcPts val="95"/>
              </a:spcBef>
              <a:tabLst>
                <a:tab pos="551180"/>
                <a:tab pos="957580"/>
                <a:tab pos="1303655"/>
                <a:tab pos="1428115"/>
                <a:tab pos="1523365"/>
                <a:tab pos="1713230"/>
                <a:tab pos="1915795"/>
                <a:tab pos="2136775"/>
                <a:tab pos="2322195"/>
                <a:tab pos="2600325"/>
                <a:tab pos="2861310"/>
                <a:tab pos="3140075"/>
                <a:tab pos="3282315"/>
                <a:tab pos="3432810"/>
                <a:tab pos="3705225"/>
                <a:tab pos="3903345"/>
                <a:tab pos="4366895"/>
                <a:tab pos="4660265"/>
                <a:tab pos="5087620"/>
                <a:tab pos="5380355"/>
                <a:tab pos="5844540"/>
                <a:tab pos="6546215"/>
                <a:tab pos="6955155"/>
                <a:tab pos="7378700"/>
                <a:tab pos="7848600"/>
                <a:tab pos="8554085"/>
                <a:tab pos="8975090"/>
                <a:tab pos="9381490"/>
                <a:tab pos="9810750"/>
                <a:tab pos="10231755"/>
                <a:tab pos="10654665"/>
                <a:tab pos="11110595"/>
              </a:tabLst>
            </a:pPr>
            <a:r>
              <a:rPr sz="2850" i="0" spc="800">
                <a:latin typeface="Cambria"/>
                <a:cs typeface="Cambria"/>
              </a:rPr>
              <a:t>M	</a:t>
            </a:r>
            <a:r>
              <a:rPr sz="2850" i="0" spc="440">
                <a:latin typeface="Cambria"/>
                <a:cs typeface="Cambria"/>
              </a:rPr>
              <a:t>E	</a:t>
            </a:r>
            <a:r>
              <a:rPr sz="2850" i="0" spc="645">
                <a:latin typeface="Cambria"/>
                <a:cs typeface="Cambria"/>
              </a:rPr>
              <a:t>N		</a:t>
            </a:r>
            <a:r>
              <a:rPr sz="2850" i="0" spc="254">
                <a:latin typeface="Cambria"/>
                <a:cs typeface="Cambria"/>
              </a:rPr>
              <a:t>J	</a:t>
            </a:r>
            <a:r>
              <a:rPr sz="2850" i="0" spc="434">
                <a:latin typeface="Cambria"/>
                <a:cs typeface="Cambria"/>
              </a:rPr>
              <a:t>A	</a:t>
            </a:r>
            <a:r>
              <a:rPr sz="2850" i="0" spc="650">
                <a:latin typeface="Cambria"/>
                <a:cs typeface="Cambria"/>
              </a:rPr>
              <a:t>D	</a:t>
            </a:r>
            <a:r>
              <a:rPr sz="2850" i="0" spc="265">
                <a:latin typeface="Cambria"/>
                <a:cs typeface="Cambria"/>
              </a:rPr>
              <a:t>I		I	</a:t>
            </a:r>
            <a:r>
              <a:rPr sz="2850" i="0" spc="645">
                <a:latin typeface="Cambria"/>
                <a:cs typeface="Cambria"/>
              </a:rPr>
              <a:t>N	</a:t>
            </a:r>
            <a:r>
              <a:rPr sz="2850" i="0" spc="650">
                <a:latin typeface="Cambria"/>
                <a:cs typeface="Cambria"/>
              </a:rPr>
              <a:t>D	</a:t>
            </a:r>
            <a:r>
              <a:rPr sz="2850" i="0" spc="265">
                <a:latin typeface="Cambria"/>
                <a:cs typeface="Cambria"/>
              </a:rPr>
              <a:t>I	</a:t>
            </a:r>
            <a:r>
              <a:rPr sz="2850" i="0" spc="525">
                <a:latin typeface="Cambria"/>
                <a:cs typeface="Cambria"/>
              </a:rPr>
              <a:t>V	</a:t>
            </a:r>
            <a:r>
              <a:rPr sz="2850" i="0" spc="265">
                <a:latin typeface="Cambria"/>
                <a:cs typeface="Cambria"/>
              </a:rPr>
              <a:t>I	</a:t>
            </a:r>
            <a:r>
              <a:rPr sz="2850" i="0" spc="650">
                <a:latin typeface="Cambria"/>
                <a:cs typeface="Cambria"/>
              </a:rPr>
              <a:t>D	</a:t>
            </a:r>
            <a:r>
              <a:rPr sz="2850" i="0" spc="620">
                <a:latin typeface="Cambria"/>
                <a:cs typeface="Cambria"/>
              </a:rPr>
              <a:t>U	</a:t>
            </a:r>
            <a:r>
              <a:rPr sz="2850" i="0" spc="475">
                <a:latin typeface="Cambria"/>
                <a:cs typeface="Cambria"/>
              </a:rPr>
              <a:t>Y	</a:t>
            </a:r>
            <a:r>
              <a:rPr sz="2850" i="0" spc="434">
                <a:latin typeface="Cambria"/>
                <a:cs typeface="Cambria"/>
              </a:rPr>
              <a:t>A	</a:t>
            </a:r>
            <a:r>
              <a:rPr sz="2850" i="0" spc="645">
                <a:latin typeface="Cambria"/>
                <a:cs typeface="Cambria"/>
              </a:rPr>
              <a:t>N	</a:t>
            </a:r>
            <a:r>
              <a:rPr sz="2850" i="0" spc="755">
                <a:latin typeface="Cambria"/>
                <a:cs typeface="Cambria"/>
              </a:rPr>
              <a:t>G	</a:t>
            </a:r>
            <a:r>
              <a:rPr sz="2850" i="0" spc="455">
                <a:latin typeface="Cambria"/>
                <a:cs typeface="Cambria"/>
              </a:rPr>
              <a:t>B	</a:t>
            </a:r>
            <a:r>
              <a:rPr sz="2850" i="0" spc="440">
                <a:latin typeface="Cambria"/>
                <a:cs typeface="Cambria"/>
              </a:rPr>
              <a:t>E	</a:t>
            </a:r>
            <a:r>
              <a:rPr sz="2850" i="0" spc="490">
                <a:latin typeface="Cambria"/>
                <a:cs typeface="Cambria"/>
              </a:rPr>
              <a:t>R	</a:t>
            </a:r>
            <a:r>
              <a:rPr sz="2850" i="0" spc="455">
                <a:latin typeface="Cambria"/>
                <a:cs typeface="Cambria"/>
              </a:rPr>
              <a:t>B	</a:t>
            </a:r>
            <a:r>
              <a:rPr sz="2850" i="0" spc="434">
                <a:latin typeface="Cambria"/>
                <a:cs typeface="Cambria"/>
              </a:rPr>
              <a:t>A	</a:t>
            </a:r>
            <a:r>
              <a:rPr sz="2850" i="0" spc="620">
                <a:latin typeface="Cambria"/>
                <a:cs typeface="Cambria"/>
              </a:rPr>
              <a:t>U	</a:t>
            </a:r>
            <a:r>
              <a:rPr sz="2850" i="0" spc="330">
                <a:latin typeface="Cambria"/>
                <a:cs typeface="Cambria"/>
              </a:rPr>
              <a:t>R </a:t>
            </a:r>
            <a:r>
              <a:rPr sz="2850" i="0" spc="170">
                <a:latin typeface="Cambria"/>
                <a:cs typeface="Cambria"/>
              </a:rPr>
              <a:t> </a:t>
            </a:r>
            <a:r>
              <a:rPr sz="2850" i="0">
                <a:latin typeface="Cambria"/>
                <a:cs typeface="Cambria"/>
              </a:rPr>
              <a:t> </a:t>
            </a:r>
            <a:r>
              <a:rPr sz="2850" i="0" spc="-60">
                <a:latin typeface="Cambria"/>
                <a:cs typeface="Cambria"/>
              </a:rPr>
              <a:t>'	'		</a:t>
            </a:r>
            <a:r>
              <a:rPr sz="2850" i="0" spc="350">
                <a:latin typeface="Cambria"/>
                <a:cs typeface="Cambria"/>
              </a:rPr>
              <a:t>P	</a:t>
            </a:r>
            <a:r>
              <a:rPr sz="2850" i="0" spc="440">
                <a:latin typeface="Cambria"/>
                <a:cs typeface="Cambria"/>
              </a:rPr>
              <a:t>E	</a:t>
            </a:r>
            <a:r>
              <a:rPr sz="2850" i="0" spc="800">
                <a:latin typeface="Cambria"/>
                <a:cs typeface="Cambria"/>
              </a:rPr>
              <a:t>M	</a:t>
            </a:r>
            <a:r>
              <a:rPr sz="2850" i="0" spc="455">
                <a:latin typeface="Cambria"/>
                <a:cs typeface="Cambria"/>
              </a:rPr>
              <a:t>B	</a:t>
            </a:r>
            <a:r>
              <a:rPr sz="2850" i="0" spc="434">
                <a:latin typeface="Cambria"/>
                <a:cs typeface="Cambria"/>
              </a:rPr>
              <a:t>A	</a:t>
            </a:r>
            <a:r>
              <a:rPr sz="2850" i="0" spc="620">
                <a:latin typeface="Cambria"/>
                <a:cs typeface="Cambria"/>
              </a:rPr>
              <a:t>U</a:t>
            </a:r>
            <a:r>
              <a:rPr sz="2850" i="0" spc="490">
                <a:latin typeface="Cambria"/>
                <a:cs typeface="Cambria"/>
              </a:rPr>
              <a:t> R </a:t>
            </a:r>
            <a:r>
              <a:rPr sz="2850" i="0" spc="434">
                <a:latin typeface="Cambria"/>
                <a:cs typeface="Cambria"/>
              </a:rPr>
              <a:t>A</a:t>
            </a:r>
            <a:r>
              <a:rPr sz="2850" i="0" spc="495">
                <a:latin typeface="Cambria"/>
                <a:cs typeface="Cambria"/>
              </a:rPr>
              <a:t> </a:t>
            </a:r>
            <a:r>
              <a:rPr sz="2850" i="0" spc="645">
                <a:latin typeface="Cambria"/>
                <a:cs typeface="Cambria"/>
              </a:rPr>
              <a:t>N </a:t>
            </a:r>
            <a:r>
              <a:rPr sz="2850" i="0" spc="1150">
                <a:latin typeface="Cambria"/>
                <a:cs typeface="Cambria"/>
              </a:rPr>
              <a:t> </a:t>
            </a:r>
            <a:r>
              <a:rPr sz="2850" i="0" spc="440">
                <a:latin typeface="Cambria"/>
                <a:cs typeface="Cambria"/>
              </a:rPr>
              <a:t>K</a:t>
            </a:r>
            <a:r>
              <a:rPr sz="2850" i="0" spc="484">
                <a:latin typeface="Cambria"/>
                <a:cs typeface="Cambria"/>
              </a:rPr>
              <a:t> </a:t>
            </a:r>
            <a:r>
              <a:rPr sz="2850" i="0" spc="440">
                <a:latin typeface="Cambria"/>
                <a:cs typeface="Cambria"/>
              </a:rPr>
              <a:t>E</a:t>
            </a:r>
            <a:r>
              <a:rPr sz="2850" i="0" spc="484">
                <a:latin typeface="Cambria"/>
                <a:cs typeface="Cambria"/>
              </a:rPr>
              <a:t> </a:t>
            </a:r>
            <a:r>
              <a:rPr sz="2850" i="0" spc="455">
                <a:latin typeface="Cambria"/>
                <a:cs typeface="Cambria"/>
              </a:rPr>
              <a:t>B</a:t>
            </a:r>
            <a:r>
              <a:rPr sz="2850" i="0" spc="484">
                <a:latin typeface="Cambria"/>
                <a:cs typeface="Cambria"/>
              </a:rPr>
              <a:t> </a:t>
            </a:r>
            <a:r>
              <a:rPr sz="2850" i="0" spc="434">
                <a:latin typeface="Cambria"/>
                <a:cs typeface="Cambria"/>
              </a:rPr>
              <a:t>A</a:t>
            </a:r>
            <a:r>
              <a:rPr sz="2850" i="0" spc="484">
                <a:latin typeface="Cambria"/>
                <a:cs typeface="Cambria"/>
              </a:rPr>
              <a:t> </a:t>
            </a:r>
            <a:r>
              <a:rPr sz="2850" i="0" spc="645">
                <a:latin typeface="Cambria"/>
                <a:cs typeface="Cambria"/>
              </a:rPr>
              <a:t>N</a:t>
            </a:r>
            <a:r>
              <a:rPr sz="2850" i="0" spc="480">
                <a:latin typeface="Cambria"/>
                <a:cs typeface="Cambria"/>
              </a:rPr>
              <a:t> </a:t>
            </a:r>
            <a:r>
              <a:rPr sz="2850" i="0" spc="755">
                <a:latin typeface="Cambria"/>
                <a:cs typeface="Cambria"/>
              </a:rPr>
              <a:t>G</a:t>
            </a:r>
            <a:r>
              <a:rPr sz="2850" i="0" spc="484">
                <a:latin typeface="Cambria"/>
                <a:cs typeface="Cambria"/>
              </a:rPr>
              <a:t> </a:t>
            </a:r>
            <a:r>
              <a:rPr sz="2850" i="0" spc="434">
                <a:latin typeface="Cambria"/>
                <a:cs typeface="Cambria"/>
              </a:rPr>
              <a:t>S</a:t>
            </a:r>
            <a:r>
              <a:rPr sz="2850" i="0" spc="484">
                <a:latin typeface="Cambria"/>
                <a:cs typeface="Cambria"/>
              </a:rPr>
              <a:t> </a:t>
            </a:r>
            <a:r>
              <a:rPr sz="2850" i="0" spc="434">
                <a:latin typeface="Cambria"/>
                <a:cs typeface="Cambria"/>
              </a:rPr>
              <a:t>A</a:t>
            </a:r>
            <a:r>
              <a:rPr sz="2850" i="0" spc="484">
                <a:latin typeface="Cambria"/>
                <a:cs typeface="Cambria"/>
              </a:rPr>
              <a:t> </a:t>
            </a:r>
            <a:r>
              <a:rPr sz="2850" i="0" spc="434">
                <a:latin typeface="Cambria"/>
                <a:cs typeface="Cambria"/>
              </a:rPr>
              <a:t>A</a:t>
            </a:r>
            <a:r>
              <a:rPr sz="2850" i="0" spc="484">
                <a:latin typeface="Cambria"/>
                <a:cs typeface="Cambria"/>
              </a:rPr>
              <a:t> </a:t>
            </a:r>
            <a:r>
              <a:rPr sz="2850" i="0" spc="645">
                <a:latin typeface="Cambria"/>
                <a:cs typeface="Cambria"/>
              </a:rPr>
              <a:t>N</a:t>
            </a:r>
            <a:r>
              <a:rPr sz="2850" i="0" spc="484">
                <a:latin typeface="Cambria"/>
                <a:cs typeface="Cambria"/>
              </a:rPr>
              <a:t> </a:t>
            </a:r>
            <a:r>
              <a:rPr sz="2850" i="0" spc="-60">
                <a:latin typeface="Cambria"/>
                <a:cs typeface="Cambria"/>
              </a:rPr>
              <a:t>'</a:t>
            </a:r>
            <a:r>
              <a:rPr sz="2850" i="0" spc="480">
                <a:latin typeface="Cambria"/>
                <a:cs typeface="Cambria"/>
              </a:rPr>
              <a:t> </a:t>
            </a:r>
            <a:r>
              <a:rPr sz="2850" i="0" spc="-60">
                <a:latin typeface="Cambria"/>
                <a:cs typeface="Cambria"/>
              </a:rPr>
              <a:t>'</a:t>
            </a:r>
            <a:endParaRPr sz="2850">
              <a:latin typeface="Cambria"/>
              <a:cs typeface="Cambria"/>
            </a:endParaRPr>
          </a:p>
        </p:txBody>
      </p:sp>
      <p:pic>
        <p:nvPicPr>
          <p:cNvPr id="75" name="object 75"/>
          <p:cNvPicPr/>
          <p:nvPr/>
        </p:nvPicPr>
        <p:blipFill>
          <a:blip r:embed="rId9"/>
          <a:stretch>
            <a:fillRect/>
          </a:stretch>
        </p:blipFill>
        <p:spPr>
          <a:xfrm>
            <a:off x="8881871" y="3681983"/>
            <a:ext cx="5696711" cy="1018031"/>
          </a:xfrm>
          <a:prstGeom prst="rect">
            <a:avLst/>
          </a:prstGeom>
        </p:spPr>
      </p:pic>
      <p:sp>
        <p:nvSpPr>
          <p:cNvPr id="76" name="object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8415" marR="5080">
              <a:lnSpc>
                <a:spcPct val="115199"/>
              </a:lnSpc>
              <a:spcBef>
                <a:spcPts val="95"/>
              </a:spcBef>
            </a:pPr>
            <a:r>
              <a:rPr spc="185"/>
              <a:t>Proses </a:t>
            </a:r>
            <a:r>
              <a:rPr spc="204"/>
              <a:t>pelaksanaan kegiatan </a:t>
            </a:r>
            <a:r>
              <a:rPr spc="180"/>
              <a:t>integrasi </a:t>
            </a:r>
            <a:r>
              <a:rPr spc="229"/>
              <a:t>anggota </a:t>
            </a:r>
            <a:r>
              <a:rPr spc="215"/>
              <a:t>masyarakat </a:t>
            </a:r>
            <a:r>
              <a:rPr spc="195"/>
              <a:t>dari </a:t>
            </a:r>
            <a:r>
              <a:rPr spc="-550"/>
              <a:t> </a:t>
            </a:r>
            <a:r>
              <a:rPr spc="210"/>
              <a:t>berbagai </a:t>
            </a:r>
            <a:r>
              <a:rPr spc="175"/>
              <a:t>ras,suku,etnis, </a:t>
            </a:r>
            <a:r>
              <a:rPr spc="245"/>
              <a:t>melalui </a:t>
            </a:r>
            <a:r>
              <a:rPr spc="175"/>
              <a:t>interaksi </a:t>
            </a:r>
            <a:r>
              <a:rPr spc="145"/>
              <a:t>sosial </a:t>
            </a:r>
            <a:r>
              <a:rPr spc="275"/>
              <a:t>dalam </a:t>
            </a:r>
            <a:r>
              <a:rPr spc="250"/>
              <a:t>bidang </a:t>
            </a:r>
            <a:r>
              <a:rPr spc="254"/>
              <a:t> </a:t>
            </a:r>
            <a:r>
              <a:rPr spc="190"/>
              <a:t>bahasa, </a:t>
            </a:r>
            <a:r>
              <a:rPr spc="185"/>
              <a:t>adat </a:t>
            </a:r>
            <a:r>
              <a:rPr spc="150"/>
              <a:t>istiadat, </a:t>
            </a:r>
            <a:r>
              <a:rPr spc="190"/>
              <a:t>seni </a:t>
            </a:r>
            <a:r>
              <a:rPr spc="245"/>
              <a:t>budaya, </a:t>
            </a:r>
            <a:r>
              <a:rPr spc="250"/>
              <a:t>pendidikan </a:t>
            </a:r>
            <a:r>
              <a:rPr spc="270"/>
              <a:t>dan </a:t>
            </a:r>
            <a:r>
              <a:rPr spc="275"/>
              <a:t> </a:t>
            </a:r>
            <a:r>
              <a:rPr spc="280"/>
              <a:t>perekonomian </a:t>
            </a:r>
            <a:r>
              <a:rPr spc="250"/>
              <a:t>untuk </a:t>
            </a:r>
            <a:r>
              <a:rPr spc="275"/>
              <a:t>mewujudkan </a:t>
            </a:r>
            <a:r>
              <a:rPr spc="220"/>
              <a:t>kebangsaan </a:t>
            </a:r>
            <a:r>
              <a:rPr spc="235"/>
              <a:t>Indonesia </a:t>
            </a:r>
            <a:r>
              <a:rPr spc="240"/>
              <a:t> </a:t>
            </a:r>
            <a:r>
              <a:rPr spc="215">
                <a:solidFill>
                  <a:srgbClr val="D63A4B"/>
                </a:solidFill>
              </a:rPr>
              <a:t>tanpa </a:t>
            </a:r>
            <a:r>
              <a:rPr spc="204">
                <a:solidFill>
                  <a:srgbClr val="D63A4B"/>
                </a:solidFill>
              </a:rPr>
              <a:t>harus </a:t>
            </a:r>
            <a:r>
              <a:rPr spc="275">
                <a:solidFill>
                  <a:srgbClr val="D63A4B"/>
                </a:solidFill>
              </a:rPr>
              <a:t>menghilangkan </a:t>
            </a:r>
            <a:r>
              <a:rPr spc="175">
                <a:solidFill>
                  <a:srgbClr val="D63A4B"/>
                </a:solidFill>
              </a:rPr>
              <a:t>identitas </a:t>
            </a:r>
            <a:r>
              <a:rPr spc="130"/>
              <a:t>ras </a:t>
            </a:r>
            <a:r>
              <a:rPr spc="220"/>
              <a:t>suku </a:t>
            </a:r>
            <a:r>
              <a:rPr spc="270"/>
              <a:t>dan </a:t>
            </a:r>
            <a:r>
              <a:rPr spc="170"/>
              <a:t>etnis </a:t>
            </a:r>
            <a:r>
              <a:rPr spc="175"/>
              <a:t> </a:t>
            </a:r>
            <a:r>
              <a:rPr spc="270"/>
              <a:t>masing-masing </a:t>
            </a:r>
            <a:r>
              <a:rPr spc="275"/>
              <a:t>dalam </a:t>
            </a:r>
            <a:r>
              <a:rPr spc="220"/>
              <a:t>kerangka </a:t>
            </a:r>
            <a:r>
              <a:rPr spc="254"/>
              <a:t>Negara </a:t>
            </a:r>
            <a:r>
              <a:rPr spc="195"/>
              <a:t>kesatuan </a:t>
            </a:r>
            <a:r>
              <a:rPr spc="254"/>
              <a:t>Republik </a:t>
            </a:r>
            <a:r>
              <a:rPr spc="260"/>
              <a:t> </a:t>
            </a:r>
            <a:r>
              <a:rPr spc="235"/>
              <a:t>Indonesia</a:t>
            </a:r>
            <a:r>
              <a:rPr spc="165"/>
              <a:t> </a:t>
            </a:r>
            <a:r>
              <a:rPr spc="114">
                <a:solidFill>
                  <a:srgbClr val="8BBEE3"/>
                </a:solidFill>
              </a:rPr>
              <a:t>(Pasal</a:t>
            </a:r>
            <a:r>
              <a:rPr spc="170">
                <a:solidFill>
                  <a:srgbClr val="8BBEE3"/>
                </a:solidFill>
              </a:rPr>
              <a:t> </a:t>
            </a:r>
            <a:r>
              <a:rPr spc="-204">
                <a:solidFill>
                  <a:srgbClr val="8BBEE3"/>
                </a:solidFill>
              </a:rPr>
              <a:t>1)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5"/>
          <p:cNvSpPr/>
          <p:nvPr/>
        </p:nvSpPr>
        <p:spPr>
          <a:xfrm>
            <a:off x="2460566" y="4126535"/>
            <a:ext cx="58419" cy="58419"/>
          </a:xfrm>
          <a:custGeom>
            <a:rect l="l" t="t" r="r" b="b"/>
            <a:pathLst>
              <a:path w="58419" h="58419">
                <a:moveTo>
                  <a:pt x="32886" y="58072"/>
                </a:moveTo>
                <a:lnTo>
                  <a:pt x="25185" y="58072"/>
                </a:lnTo>
                <a:lnTo>
                  <a:pt x="21481" y="57335"/>
                </a:lnTo>
                <a:lnTo>
                  <a:pt x="0" y="32886"/>
                </a:lnTo>
                <a:lnTo>
                  <a:pt x="0" y="25185"/>
                </a:lnTo>
                <a:lnTo>
                  <a:pt x="25185" y="0"/>
                </a:lnTo>
                <a:lnTo>
                  <a:pt x="32886" y="0"/>
                </a:lnTo>
                <a:lnTo>
                  <a:pt x="58072" y="29036"/>
                </a:lnTo>
                <a:lnTo>
                  <a:pt x="58072" y="32886"/>
                </a:lnTo>
                <a:lnTo>
                  <a:pt x="32886" y="58072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0566" y="4902594"/>
            <a:ext cx="58419" cy="58419"/>
          </a:xfrm>
          <a:custGeom>
            <a:rect l="l" t="t" r="r" b="b"/>
            <a:pathLst>
              <a:path w="58419" h="58419">
                <a:moveTo>
                  <a:pt x="32886" y="58072"/>
                </a:moveTo>
                <a:lnTo>
                  <a:pt x="25185" y="58072"/>
                </a:lnTo>
                <a:lnTo>
                  <a:pt x="21481" y="57335"/>
                </a:lnTo>
                <a:lnTo>
                  <a:pt x="0" y="32886"/>
                </a:lnTo>
                <a:lnTo>
                  <a:pt x="0" y="25185"/>
                </a:lnTo>
                <a:lnTo>
                  <a:pt x="25185" y="0"/>
                </a:lnTo>
                <a:lnTo>
                  <a:pt x="32886" y="0"/>
                </a:lnTo>
                <a:lnTo>
                  <a:pt x="58072" y="29036"/>
                </a:lnTo>
                <a:lnTo>
                  <a:pt x="58072" y="32886"/>
                </a:lnTo>
                <a:lnTo>
                  <a:pt x="32886" y="58072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1213" y="4752970"/>
            <a:ext cx="6488430" cy="802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5"/>
              </a:spcBef>
            </a:pPr>
            <a:r>
              <a:rPr sz="1450" spc="175">
                <a:solidFill>
                  <a:srgbClr val="014E7E"/>
                </a:solidFill>
                <a:latin typeface="Cambria"/>
                <a:cs typeface="Cambria"/>
              </a:rPr>
              <a:t>Mengakui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50">
                <a:solidFill>
                  <a:srgbClr val="014E7E"/>
                </a:solidFill>
                <a:latin typeface="Cambria"/>
                <a:cs typeface="Cambria"/>
              </a:rPr>
              <a:t>keberagaman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60">
                <a:solidFill>
                  <a:srgbClr val="014E7E"/>
                </a:solidFill>
                <a:latin typeface="Cambria"/>
                <a:cs typeface="Cambria"/>
              </a:rPr>
              <a:t>dengan</a:t>
            </a:r>
            <a:r>
              <a:rPr sz="1450" spc="114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65">
                <a:solidFill>
                  <a:srgbClr val="014E7E"/>
                </a:solidFill>
                <a:latin typeface="Cambria"/>
                <a:cs typeface="Cambria"/>
              </a:rPr>
              <a:t>menekankan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55">
                <a:solidFill>
                  <a:srgbClr val="014E7E"/>
                </a:solidFill>
                <a:latin typeface="Cambria"/>
                <a:cs typeface="Cambria"/>
              </a:rPr>
              <a:t>penerimaan</a:t>
            </a:r>
            <a:r>
              <a:rPr sz="1450" spc="114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30">
                <a:solidFill>
                  <a:srgbClr val="014E7E"/>
                </a:solidFill>
                <a:latin typeface="Cambria"/>
                <a:cs typeface="Cambria"/>
              </a:rPr>
              <a:t>terhadap </a:t>
            </a:r>
            <a:r>
              <a:rPr sz="1450" spc="-3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85">
                <a:solidFill>
                  <a:srgbClr val="014E7E"/>
                </a:solidFill>
                <a:latin typeface="Cambria"/>
                <a:cs typeface="Cambria"/>
              </a:rPr>
              <a:t>realitas </a:t>
            </a:r>
            <a:r>
              <a:rPr sz="1450" spc="140">
                <a:solidFill>
                  <a:srgbClr val="014E7E"/>
                </a:solidFill>
                <a:latin typeface="Cambria"/>
                <a:cs typeface="Cambria"/>
              </a:rPr>
              <a:t>perbedaan </a:t>
            </a:r>
            <a:r>
              <a:rPr sz="1450" spc="150">
                <a:solidFill>
                  <a:srgbClr val="014E7E"/>
                </a:solidFill>
                <a:latin typeface="Cambria"/>
                <a:cs typeface="Cambria"/>
              </a:rPr>
              <a:t>agama,budaya </a:t>
            </a:r>
            <a:r>
              <a:rPr sz="1450" spc="160">
                <a:solidFill>
                  <a:srgbClr val="014E7E"/>
                </a:solidFill>
                <a:latin typeface="Cambria"/>
                <a:cs typeface="Cambria"/>
              </a:rPr>
              <a:t>dan </a:t>
            </a:r>
            <a:r>
              <a:rPr sz="1450" i="1" spc="105">
                <a:solidFill>
                  <a:srgbClr val="014E7E"/>
                </a:solidFill>
                <a:latin typeface="Cambria"/>
                <a:cs typeface="Cambria"/>
              </a:rPr>
              <a:t>worldview </a:t>
            </a:r>
            <a:r>
              <a:rPr sz="1450" spc="165">
                <a:solidFill>
                  <a:srgbClr val="014E7E"/>
                </a:solidFill>
                <a:latin typeface="Cambria"/>
                <a:cs typeface="Cambria"/>
              </a:rPr>
              <a:t>yang 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terdapat </a:t>
            </a:r>
            <a:r>
              <a:rPr sz="1450" spc="114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65">
                <a:solidFill>
                  <a:srgbClr val="014E7E"/>
                </a:solidFill>
                <a:latin typeface="Cambria"/>
                <a:cs typeface="Cambria"/>
              </a:rPr>
              <a:t>dalam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30">
                <a:solidFill>
                  <a:srgbClr val="014E7E"/>
                </a:solidFill>
                <a:latin typeface="Cambria"/>
                <a:cs typeface="Cambria"/>
              </a:rPr>
              <a:t>masyarakat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75">
                <a:solidFill>
                  <a:srgbClr val="014E7E"/>
                </a:solidFill>
                <a:latin typeface="Cambria"/>
                <a:cs typeface="Cambria"/>
              </a:rPr>
              <a:t>(ada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260">
                <a:solidFill>
                  <a:srgbClr val="014E7E"/>
                </a:solidFill>
                <a:latin typeface="Cambria"/>
                <a:cs typeface="Cambria"/>
              </a:rPr>
              <a:t>JAGAD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305">
                <a:solidFill>
                  <a:srgbClr val="014E7E"/>
                </a:solidFill>
                <a:latin typeface="Cambria"/>
                <a:cs typeface="Cambria"/>
              </a:rPr>
              <a:t>GEDHE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35">
                <a:solidFill>
                  <a:srgbClr val="014E7E"/>
                </a:solidFill>
                <a:latin typeface="Cambria"/>
                <a:cs typeface="Cambria"/>
              </a:rPr>
              <a:t>di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05">
                <a:solidFill>
                  <a:srgbClr val="014E7E"/>
                </a:solidFill>
                <a:latin typeface="Cambria"/>
                <a:cs typeface="Cambria"/>
              </a:rPr>
              <a:t>antara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260">
                <a:solidFill>
                  <a:srgbClr val="014E7E"/>
                </a:solidFill>
                <a:latin typeface="Cambria"/>
                <a:cs typeface="Cambria"/>
              </a:rPr>
              <a:t>JAGAD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75">
                <a:solidFill>
                  <a:srgbClr val="014E7E"/>
                </a:solidFill>
                <a:latin typeface="Cambria"/>
                <a:cs typeface="Cambria"/>
              </a:rPr>
              <a:t>CILIK)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60566" y="5937340"/>
            <a:ext cx="58419" cy="58419"/>
          </a:xfrm>
          <a:custGeom>
            <a:rect l="l" t="t" r="r" b="b"/>
            <a:pathLst>
              <a:path w="58419" h="58419">
                <a:moveTo>
                  <a:pt x="32886" y="58072"/>
                </a:moveTo>
                <a:lnTo>
                  <a:pt x="25185" y="58072"/>
                </a:lnTo>
                <a:lnTo>
                  <a:pt x="21481" y="57335"/>
                </a:lnTo>
                <a:lnTo>
                  <a:pt x="0" y="32886"/>
                </a:lnTo>
                <a:lnTo>
                  <a:pt x="0" y="25185"/>
                </a:lnTo>
                <a:lnTo>
                  <a:pt x="25185" y="0"/>
                </a:lnTo>
                <a:lnTo>
                  <a:pt x="32886" y="0"/>
                </a:lnTo>
                <a:lnTo>
                  <a:pt x="58072" y="29036"/>
                </a:lnTo>
                <a:lnTo>
                  <a:pt x="58072" y="32886"/>
                </a:lnTo>
                <a:lnTo>
                  <a:pt x="32886" y="58072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01213" y="5787716"/>
            <a:ext cx="6488430" cy="802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5"/>
              </a:spcBef>
            </a:pPr>
            <a:r>
              <a:rPr sz="1450" spc="150">
                <a:solidFill>
                  <a:srgbClr val="014E7E"/>
                </a:solidFill>
                <a:latin typeface="Cambria"/>
                <a:cs typeface="Cambria"/>
              </a:rPr>
              <a:t>Individu 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secara </a:t>
            </a:r>
            <a:r>
              <a:rPr sz="1450" spc="120">
                <a:solidFill>
                  <a:srgbClr val="014E7E"/>
                </a:solidFill>
                <a:latin typeface="Cambria"/>
                <a:cs typeface="Cambria"/>
              </a:rPr>
              <a:t>terbuka </a:t>
            </a:r>
            <a:r>
              <a:rPr sz="1450" spc="200">
                <a:solidFill>
                  <a:srgbClr val="014E7E"/>
                </a:solidFill>
                <a:latin typeface="Cambria"/>
                <a:cs typeface="Cambria"/>
              </a:rPr>
              <a:t>memahami, </a:t>
            </a:r>
            <a:r>
              <a:rPr sz="1450" spc="160">
                <a:solidFill>
                  <a:srgbClr val="014E7E"/>
                </a:solidFill>
                <a:latin typeface="Cambria"/>
                <a:cs typeface="Cambria"/>
              </a:rPr>
              <a:t>menghargai </a:t>
            </a:r>
            <a:r>
              <a:rPr sz="1450" spc="85">
                <a:solidFill>
                  <a:srgbClr val="014E7E"/>
                </a:solidFill>
                <a:latin typeface="Cambria"/>
                <a:cs typeface="Cambria"/>
              </a:rPr>
              <a:t>serta </a:t>
            </a:r>
            <a:r>
              <a:rPr sz="1450" spc="155">
                <a:solidFill>
                  <a:srgbClr val="014E7E"/>
                </a:solidFill>
                <a:latin typeface="Cambria"/>
                <a:cs typeface="Cambria"/>
              </a:rPr>
              <a:t>mengaji </a:t>
            </a:r>
            <a:r>
              <a:rPr sz="1450" spc="16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50">
                <a:solidFill>
                  <a:srgbClr val="014E7E"/>
                </a:solidFill>
                <a:latin typeface="Cambria"/>
                <a:cs typeface="Cambria"/>
              </a:rPr>
              <a:t>budaya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30">
                <a:solidFill>
                  <a:srgbClr val="014E7E"/>
                </a:solidFill>
                <a:latin typeface="Cambria"/>
                <a:cs typeface="Cambria"/>
              </a:rPr>
              <a:t>oranglain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65">
                <a:solidFill>
                  <a:srgbClr val="014E7E"/>
                </a:solidFill>
                <a:latin typeface="Cambria"/>
                <a:cs typeface="Cambria"/>
              </a:rPr>
              <a:t>yang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25">
                <a:solidFill>
                  <a:srgbClr val="014E7E"/>
                </a:solidFill>
                <a:latin typeface="Cambria"/>
                <a:cs typeface="Cambria"/>
              </a:rPr>
              <a:t>dilandai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50">
                <a:solidFill>
                  <a:srgbClr val="014E7E"/>
                </a:solidFill>
                <a:latin typeface="Cambria"/>
                <a:cs typeface="Cambria"/>
              </a:rPr>
              <a:t>oleh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40">
                <a:solidFill>
                  <a:srgbClr val="014E7E"/>
                </a:solidFill>
                <a:latin typeface="Cambria"/>
                <a:cs typeface="Cambria"/>
              </a:rPr>
              <a:t>semangat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75">
                <a:solidFill>
                  <a:srgbClr val="014E7E"/>
                </a:solidFill>
                <a:latin typeface="Cambria"/>
                <a:cs typeface="Cambria"/>
              </a:rPr>
              <a:t>menghormati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65">
                <a:solidFill>
                  <a:srgbClr val="014E7E"/>
                </a:solidFill>
                <a:latin typeface="Cambria"/>
                <a:cs typeface="Cambria"/>
              </a:rPr>
              <a:t>dalam </a:t>
            </a:r>
            <a:r>
              <a:rPr sz="1450" spc="-3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40">
                <a:solidFill>
                  <a:srgbClr val="014E7E"/>
                </a:solidFill>
                <a:latin typeface="Cambria"/>
                <a:cs typeface="Cambria"/>
              </a:rPr>
              <a:t>kebersamaan</a:t>
            </a:r>
            <a:r>
              <a:rPr sz="1450" spc="9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65">
                <a:solidFill>
                  <a:srgbClr val="014E7E"/>
                </a:solidFill>
                <a:latin typeface="Cambria"/>
                <a:cs typeface="Cambria"/>
              </a:rPr>
              <a:t>dalam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40">
                <a:solidFill>
                  <a:srgbClr val="014E7E"/>
                </a:solidFill>
                <a:latin typeface="Cambria"/>
                <a:cs typeface="Cambria"/>
              </a:rPr>
              <a:t>wadah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235">
                <a:solidFill>
                  <a:srgbClr val="014E7E"/>
                </a:solidFill>
                <a:latin typeface="Cambria"/>
                <a:cs typeface="Cambria"/>
              </a:rPr>
              <a:t>NKRI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60566" y="6972086"/>
            <a:ext cx="58419" cy="58419"/>
          </a:xfrm>
          <a:custGeom>
            <a:rect l="l" t="t" r="r" b="b"/>
            <a:pathLst>
              <a:path w="58419" h="58419">
                <a:moveTo>
                  <a:pt x="32886" y="58072"/>
                </a:moveTo>
                <a:lnTo>
                  <a:pt x="25185" y="58072"/>
                </a:lnTo>
                <a:lnTo>
                  <a:pt x="21481" y="57335"/>
                </a:lnTo>
                <a:lnTo>
                  <a:pt x="0" y="32886"/>
                </a:lnTo>
                <a:lnTo>
                  <a:pt x="0" y="25185"/>
                </a:lnTo>
                <a:lnTo>
                  <a:pt x="25185" y="0"/>
                </a:lnTo>
                <a:lnTo>
                  <a:pt x="32886" y="0"/>
                </a:lnTo>
                <a:lnTo>
                  <a:pt x="58072" y="29036"/>
                </a:lnTo>
                <a:lnTo>
                  <a:pt x="58072" y="32886"/>
                </a:lnTo>
                <a:lnTo>
                  <a:pt x="32886" y="58072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01213" y="6857389"/>
            <a:ext cx="3848735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spc="145">
                <a:solidFill>
                  <a:srgbClr val="014E7E"/>
                </a:solidFill>
                <a:latin typeface="Cambria"/>
                <a:cs typeface="Cambria"/>
              </a:rPr>
              <a:t>Jangan</a:t>
            </a:r>
            <a:r>
              <a:rPr sz="1450" spc="9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05">
                <a:solidFill>
                  <a:srgbClr val="014E7E"/>
                </a:solidFill>
                <a:latin typeface="Cambria"/>
                <a:cs typeface="Cambria"/>
              </a:rPr>
              <a:t>lihat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35">
                <a:solidFill>
                  <a:srgbClr val="014E7E"/>
                </a:solidFill>
                <a:latin typeface="Cambria"/>
                <a:cs typeface="Cambria"/>
              </a:rPr>
              <a:t>perbedaan,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05">
                <a:solidFill>
                  <a:srgbClr val="014E7E"/>
                </a:solidFill>
                <a:latin typeface="Cambria"/>
                <a:cs typeface="Cambria"/>
              </a:rPr>
              <a:t>lihat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45">
                <a:solidFill>
                  <a:srgbClr val="014E7E"/>
                </a:solidFill>
                <a:latin typeface="Cambria"/>
                <a:cs typeface="Cambria"/>
              </a:rPr>
              <a:t>persamaan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60566" y="7489459"/>
            <a:ext cx="58419" cy="58419"/>
          </a:xfrm>
          <a:custGeom>
            <a:rect l="l" t="t" r="r" b="b"/>
            <a:pathLst>
              <a:path w="58419" h="58419">
                <a:moveTo>
                  <a:pt x="32886" y="58072"/>
                </a:moveTo>
                <a:lnTo>
                  <a:pt x="25185" y="58072"/>
                </a:lnTo>
                <a:lnTo>
                  <a:pt x="21481" y="57335"/>
                </a:lnTo>
                <a:lnTo>
                  <a:pt x="0" y="32886"/>
                </a:lnTo>
                <a:lnTo>
                  <a:pt x="0" y="25185"/>
                </a:lnTo>
                <a:lnTo>
                  <a:pt x="25185" y="0"/>
                </a:lnTo>
                <a:lnTo>
                  <a:pt x="32886" y="0"/>
                </a:lnTo>
                <a:lnTo>
                  <a:pt x="58072" y="29036"/>
                </a:lnTo>
                <a:lnTo>
                  <a:pt x="58072" y="32886"/>
                </a:lnTo>
                <a:lnTo>
                  <a:pt x="32886" y="58072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01213" y="7374763"/>
            <a:ext cx="5425440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spc="250">
                <a:solidFill>
                  <a:srgbClr val="014E7E"/>
                </a:solidFill>
                <a:latin typeface="Cambria"/>
                <a:cs typeface="Cambria"/>
              </a:rPr>
              <a:t>TEPOSLIRA</a:t>
            </a:r>
            <a:r>
              <a:rPr sz="1450" spc="9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40">
                <a:solidFill>
                  <a:srgbClr val="014E7E"/>
                </a:solidFill>
                <a:latin typeface="Cambria"/>
                <a:cs typeface="Cambria"/>
              </a:rPr>
              <a:t>(Komunikasi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305">
                <a:solidFill>
                  <a:srgbClr val="014E7E"/>
                </a:solidFill>
                <a:latin typeface="Cambria"/>
                <a:cs typeface="Cambria"/>
              </a:rPr>
              <a:t>SAMBUNG</a:t>
            </a:r>
            <a:r>
              <a:rPr sz="1450" spc="9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335">
                <a:solidFill>
                  <a:srgbClr val="014E7E"/>
                </a:solidFill>
                <a:latin typeface="Cambria"/>
                <a:cs typeface="Cambria"/>
              </a:rPr>
              <a:t>ROSO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-40">
                <a:solidFill>
                  <a:srgbClr val="014E7E"/>
                </a:solidFill>
                <a:latin typeface="Cambria"/>
                <a:cs typeface="Cambria"/>
              </a:rPr>
              <a:t>/</a:t>
            </a:r>
            <a:r>
              <a:rPr sz="1450" spc="9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200">
                <a:solidFill>
                  <a:srgbClr val="014E7E"/>
                </a:solidFill>
                <a:latin typeface="Cambria"/>
                <a:cs typeface="Cambria"/>
              </a:rPr>
              <a:t>EMPATI)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60566" y="8006832"/>
            <a:ext cx="58419" cy="58419"/>
          </a:xfrm>
          <a:custGeom>
            <a:rect l="l" t="t" r="r" b="b"/>
            <a:pathLst>
              <a:path w="58419" h="58419">
                <a:moveTo>
                  <a:pt x="32886" y="58072"/>
                </a:moveTo>
                <a:lnTo>
                  <a:pt x="25185" y="58072"/>
                </a:lnTo>
                <a:lnTo>
                  <a:pt x="21481" y="57335"/>
                </a:lnTo>
                <a:lnTo>
                  <a:pt x="0" y="32886"/>
                </a:lnTo>
                <a:lnTo>
                  <a:pt x="0" y="25185"/>
                </a:lnTo>
                <a:lnTo>
                  <a:pt x="25185" y="0"/>
                </a:lnTo>
                <a:lnTo>
                  <a:pt x="32886" y="0"/>
                </a:lnTo>
                <a:lnTo>
                  <a:pt x="58072" y="29036"/>
                </a:lnTo>
                <a:lnTo>
                  <a:pt x="58072" y="32886"/>
                </a:lnTo>
                <a:lnTo>
                  <a:pt x="32886" y="58072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60566" y="8524205"/>
            <a:ext cx="58419" cy="58419"/>
          </a:xfrm>
          <a:custGeom>
            <a:rect l="l" t="t" r="r" b="b"/>
            <a:pathLst>
              <a:path w="58419" h="58419">
                <a:moveTo>
                  <a:pt x="32886" y="58072"/>
                </a:moveTo>
                <a:lnTo>
                  <a:pt x="25185" y="58072"/>
                </a:lnTo>
                <a:lnTo>
                  <a:pt x="21481" y="57334"/>
                </a:lnTo>
                <a:lnTo>
                  <a:pt x="0" y="32886"/>
                </a:lnTo>
                <a:lnTo>
                  <a:pt x="0" y="25185"/>
                </a:lnTo>
                <a:lnTo>
                  <a:pt x="25185" y="0"/>
                </a:lnTo>
                <a:lnTo>
                  <a:pt x="32886" y="0"/>
                </a:lnTo>
                <a:lnTo>
                  <a:pt x="58072" y="29036"/>
                </a:lnTo>
                <a:lnTo>
                  <a:pt x="58072" y="32886"/>
                </a:lnTo>
                <a:lnTo>
                  <a:pt x="32886" y="58072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01213" y="7892136"/>
            <a:ext cx="1925320" cy="767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spc="195">
                <a:solidFill>
                  <a:srgbClr val="014E7E"/>
                </a:solidFill>
                <a:latin typeface="Cambria"/>
                <a:cs typeface="Cambria"/>
              </a:rPr>
              <a:t>Gotong</a:t>
            </a:r>
            <a:r>
              <a:rPr sz="1450" spc="6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95">
                <a:solidFill>
                  <a:srgbClr val="014E7E"/>
                </a:solidFill>
                <a:latin typeface="Cambria"/>
                <a:cs typeface="Cambria"/>
              </a:rPr>
              <a:t>Royong</a:t>
            </a: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50" spc="190">
                <a:solidFill>
                  <a:srgbClr val="014E7E"/>
                </a:solidFill>
                <a:latin typeface="Cambria"/>
                <a:cs typeface="Cambria"/>
              </a:rPr>
              <a:t>Agama</a:t>
            </a:r>
            <a:r>
              <a:rPr sz="1450" spc="7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85">
                <a:solidFill>
                  <a:srgbClr val="014E7E"/>
                </a:solidFill>
                <a:latin typeface="Cambria"/>
                <a:cs typeface="Cambria"/>
              </a:rPr>
              <a:t>Ageming</a:t>
            </a:r>
            <a:r>
              <a:rPr sz="1450" spc="7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25">
                <a:solidFill>
                  <a:srgbClr val="014E7E"/>
                </a:solidFill>
                <a:latin typeface="Cambria"/>
                <a:cs typeface="Cambria"/>
              </a:rPr>
              <a:t>Aji</a:t>
            </a:r>
            <a:endParaRPr sz="145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174631" y="756404"/>
            <a:ext cx="264795" cy="328295"/>
            <a:chOff x="7174631" y="756404"/>
            <a:chExt cx="264795" cy="328295"/>
          </a:xfrm>
        </p:grpSpPr>
        <p:sp>
          <p:nvSpPr>
            <p:cNvPr id="21" name="object 21"/>
            <p:cNvSpPr/>
            <p:nvPr/>
          </p:nvSpPr>
          <p:spPr>
            <a:xfrm>
              <a:off x="7182251" y="764024"/>
              <a:ext cx="249554" cy="313055"/>
            </a:xfrm>
            <a:custGeom>
              <a:rect l="l" t="t" r="r" b="b"/>
              <a:pathLst>
                <a:path w="249552" h="313055">
                  <a:moveTo>
                    <a:pt x="249099" y="78469"/>
                  </a:moveTo>
                  <a:lnTo>
                    <a:pt x="242154" y="117059"/>
                  </a:lnTo>
                  <a:lnTo>
                    <a:pt x="212474" y="151458"/>
                  </a:lnTo>
                  <a:lnTo>
                    <a:pt x="169333" y="167002"/>
                  </a:lnTo>
                  <a:lnTo>
                    <a:pt x="124004" y="170629"/>
                  </a:lnTo>
                  <a:lnTo>
                    <a:pt x="87397" y="170629"/>
                  </a:lnTo>
                  <a:lnTo>
                    <a:pt x="87397" y="249099"/>
                  </a:lnTo>
                  <a:lnTo>
                    <a:pt x="87397" y="259085"/>
                  </a:lnTo>
                  <a:lnTo>
                    <a:pt x="87993" y="267286"/>
                  </a:lnTo>
                  <a:lnTo>
                    <a:pt x="113984" y="295625"/>
                  </a:lnTo>
                  <a:lnTo>
                    <a:pt x="143447" y="297411"/>
                  </a:lnTo>
                  <a:lnTo>
                    <a:pt x="143447" y="312887"/>
                  </a:lnTo>
                  <a:lnTo>
                    <a:pt x="0" y="312887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5" y="296353"/>
                  </a:lnTo>
                  <a:lnTo>
                    <a:pt x="23014" y="295030"/>
                  </a:lnTo>
                  <a:lnTo>
                    <a:pt x="28834" y="293641"/>
                  </a:lnTo>
                  <a:lnTo>
                    <a:pt x="33365" y="291326"/>
                  </a:lnTo>
                  <a:lnTo>
                    <a:pt x="36605" y="288086"/>
                  </a:lnTo>
                  <a:lnTo>
                    <a:pt x="39846" y="284845"/>
                  </a:lnTo>
                  <a:lnTo>
                    <a:pt x="41995" y="280249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4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40441" y="28372"/>
                  </a:lnTo>
                  <a:lnTo>
                    <a:pt x="37597" y="24999"/>
                  </a:lnTo>
                  <a:lnTo>
                    <a:pt x="34754" y="21626"/>
                  </a:lnTo>
                  <a:lnTo>
                    <a:pt x="30620" y="19344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0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2" y="0"/>
                  </a:lnTo>
                  <a:lnTo>
                    <a:pt x="158123" y="1295"/>
                  </a:lnTo>
                  <a:lnTo>
                    <a:pt x="201525" y="11662"/>
                  </a:lnTo>
                  <a:lnTo>
                    <a:pt x="241435" y="45534"/>
                  </a:lnTo>
                  <a:lnTo>
                    <a:pt x="247183" y="60985"/>
                  </a:lnTo>
                  <a:lnTo>
                    <a:pt x="249099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262029" y="775550"/>
              <a:ext cx="124165" cy="146485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7598736" y="764024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3" y="296617"/>
                </a:lnTo>
                <a:lnTo>
                  <a:pt x="11640" y="295559"/>
                </a:lnTo>
                <a:lnTo>
                  <a:pt x="36804" y="278959"/>
                </a:lnTo>
                <a:lnTo>
                  <a:pt x="39383" y="275057"/>
                </a:lnTo>
                <a:lnTo>
                  <a:pt x="41896" y="270262"/>
                </a:lnTo>
                <a:lnTo>
                  <a:pt x="44343" y="264575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91224" y="764024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8" y="286498"/>
                </a:lnTo>
                <a:lnTo>
                  <a:pt x="109321" y="297411"/>
                </a:lnTo>
                <a:lnTo>
                  <a:pt x="109321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8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1" y="0"/>
                </a:lnTo>
                <a:lnTo>
                  <a:pt x="262094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5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80" y="30521"/>
                </a:lnTo>
                <a:lnTo>
                  <a:pt x="290797" y="36341"/>
                </a:lnTo>
                <a:lnTo>
                  <a:pt x="288086" y="74005"/>
                </a:lnTo>
                <a:lnTo>
                  <a:pt x="288086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21948" y="759957"/>
            <a:ext cx="278130" cy="321310"/>
          </a:xfrm>
          <a:custGeom>
            <a:rect l="l" t="t" r="r" b="b"/>
            <a:pathLst>
              <a:path w="278129" h="321309">
                <a:moveTo>
                  <a:pt x="255547" y="4067"/>
                </a:moveTo>
                <a:lnTo>
                  <a:pt x="266955" y="4067"/>
                </a:lnTo>
                <a:lnTo>
                  <a:pt x="270626" y="97516"/>
                </a:lnTo>
                <a:lnTo>
                  <a:pt x="255547" y="97516"/>
                </a:lnTo>
                <a:lnTo>
                  <a:pt x="250041" y="80621"/>
                </a:lnTo>
                <a:lnTo>
                  <a:pt x="242452" y="65647"/>
                </a:lnTo>
                <a:lnTo>
                  <a:pt x="207564" y="32569"/>
                </a:lnTo>
                <a:lnTo>
                  <a:pt x="159221" y="21130"/>
                </a:lnTo>
                <a:lnTo>
                  <a:pt x="147192" y="21744"/>
                </a:lnTo>
                <a:lnTo>
                  <a:pt x="105589" y="36345"/>
                </a:lnTo>
                <a:lnTo>
                  <a:pt x="75735" y="68568"/>
                </a:lnTo>
                <a:lnTo>
                  <a:pt x="58424" y="117295"/>
                </a:lnTo>
                <a:lnTo>
                  <a:pt x="54462" y="163387"/>
                </a:lnTo>
                <a:lnTo>
                  <a:pt x="56161" y="194190"/>
                </a:lnTo>
                <a:lnTo>
                  <a:pt x="69752" y="244486"/>
                </a:lnTo>
                <a:lnTo>
                  <a:pt x="96766" y="279343"/>
                </a:lnTo>
                <a:lnTo>
                  <a:pt x="136199" y="296902"/>
                </a:lnTo>
                <a:lnTo>
                  <a:pt x="160510" y="299097"/>
                </a:lnTo>
                <a:lnTo>
                  <a:pt x="196192" y="293889"/>
                </a:lnTo>
                <a:lnTo>
                  <a:pt x="224868" y="278265"/>
                </a:lnTo>
                <a:lnTo>
                  <a:pt x="246538" y="252224"/>
                </a:lnTo>
                <a:lnTo>
                  <a:pt x="261202" y="215767"/>
                </a:lnTo>
                <a:lnTo>
                  <a:pt x="277868" y="215767"/>
                </a:lnTo>
                <a:lnTo>
                  <a:pt x="277868" y="316954"/>
                </a:lnTo>
                <a:lnTo>
                  <a:pt x="263682" y="316954"/>
                </a:lnTo>
                <a:lnTo>
                  <a:pt x="254357" y="284812"/>
                </a:lnTo>
                <a:lnTo>
                  <a:pt x="231906" y="300654"/>
                </a:lnTo>
                <a:lnTo>
                  <a:pt x="207210" y="311969"/>
                </a:lnTo>
                <a:lnTo>
                  <a:pt x="180270" y="318758"/>
                </a:lnTo>
                <a:lnTo>
                  <a:pt x="151086" y="321021"/>
                </a:lnTo>
                <a:lnTo>
                  <a:pt x="134240" y="320339"/>
                </a:lnTo>
                <a:lnTo>
                  <a:pt x="88687" y="310109"/>
                </a:lnTo>
                <a:lnTo>
                  <a:pt x="51542" y="288458"/>
                </a:lnTo>
                <a:lnTo>
                  <a:pt x="23734" y="256663"/>
                </a:lnTo>
                <a:lnTo>
                  <a:pt x="6026" y="215209"/>
                </a:lnTo>
                <a:lnTo>
                  <a:pt x="0" y="165768"/>
                </a:lnTo>
                <a:lnTo>
                  <a:pt x="706" y="147719"/>
                </a:lnTo>
                <a:lnTo>
                  <a:pt x="11309" y="98409"/>
                </a:lnTo>
                <a:lnTo>
                  <a:pt x="33555" y="57432"/>
                </a:lnTo>
                <a:lnTo>
                  <a:pt x="65796" y="26487"/>
                </a:lnTo>
                <a:lnTo>
                  <a:pt x="107065" y="6752"/>
                </a:lnTo>
                <a:lnTo>
                  <a:pt x="155649" y="0"/>
                </a:lnTo>
                <a:lnTo>
                  <a:pt x="167628" y="434"/>
                </a:lnTo>
                <a:lnTo>
                  <a:pt x="212474" y="10906"/>
                </a:lnTo>
                <a:lnTo>
                  <a:pt x="248206" y="29264"/>
                </a:lnTo>
                <a:lnTo>
                  <a:pt x="255547" y="40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79008" y="764024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40" y="295559"/>
                </a:lnTo>
                <a:lnTo>
                  <a:pt x="36804" y="278959"/>
                </a:lnTo>
                <a:lnTo>
                  <a:pt x="39383" y="275057"/>
                </a:lnTo>
                <a:lnTo>
                  <a:pt x="41896" y="270262"/>
                </a:lnTo>
                <a:lnTo>
                  <a:pt x="44343" y="264575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76853" y="759957"/>
            <a:ext cx="217170" cy="321310"/>
          </a:xfrm>
          <a:custGeom>
            <a:rect l="l" t="t" r="r" b="b"/>
            <a:pathLst>
              <a:path w="217170" h="321309">
                <a:moveTo>
                  <a:pt x="0" y="221421"/>
                </a:moveTo>
                <a:lnTo>
                  <a:pt x="14979" y="221421"/>
                </a:lnTo>
                <a:lnTo>
                  <a:pt x="16734" y="230368"/>
                </a:lnTo>
                <a:lnTo>
                  <a:pt x="19121" y="238856"/>
                </a:lnTo>
                <a:lnTo>
                  <a:pt x="39929" y="273819"/>
                </a:lnTo>
                <a:lnTo>
                  <a:pt x="73311" y="294832"/>
                </a:lnTo>
                <a:lnTo>
                  <a:pt x="107238" y="300288"/>
                </a:lnTo>
                <a:lnTo>
                  <a:pt x="121480" y="299401"/>
                </a:lnTo>
                <a:lnTo>
                  <a:pt x="162395" y="278333"/>
                </a:lnTo>
                <a:lnTo>
                  <a:pt x="172216" y="247512"/>
                </a:lnTo>
                <a:lnTo>
                  <a:pt x="172216" y="240700"/>
                </a:lnTo>
                <a:lnTo>
                  <a:pt x="171059" y="234450"/>
                </a:lnTo>
                <a:lnTo>
                  <a:pt x="168744" y="228762"/>
                </a:lnTo>
                <a:lnTo>
                  <a:pt x="166496" y="223075"/>
                </a:lnTo>
                <a:lnTo>
                  <a:pt x="135412" y="196720"/>
                </a:lnTo>
                <a:lnTo>
                  <a:pt x="101088" y="180053"/>
                </a:lnTo>
                <a:lnTo>
                  <a:pt x="89034" y="174603"/>
                </a:lnTo>
                <a:lnTo>
                  <a:pt x="50730" y="153771"/>
                </a:lnTo>
                <a:lnTo>
                  <a:pt x="22990" y="126434"/>
                </a:lnTo>
                <a:lnTo>
                  <a:pt x="12995" y="86108"/>
                </a:lnTo>
                <a:lnTo>
                  <a:pt x="13411" y="76963"/>
                </a:lnTo>
                <a:lnTo>
                  <a:pt x="27752" y="36878"/>
                </a:lnTo>
                <a:lnTo>
                  <a:pt x="59348" y="9808"/>
                </a:lnTo>
                <a:lnTo>
                  <a:pt x="103965" y="0"/>
                </a:lnTo>
                <a:lnTo>
                  <a:pt x="112744" y="359"/>
                </a:lnTo>
                <a:lnTo>
                  <a:pt x="152847" y="13144"/>
                </a:lnTo>
                <a:lnTo>
                  <a:pt x="168546" y="24007"/>
                </a:lnTo>
                <a:lnTo>
                  <a:pt x="179161" y="5654"/>
                </a:lnTo>
                <a:lnTo>
                  <a:pt x="188486" y="5654"/>
                </a:lnTo>
                <a:lnTo>
                  <a:pt x="192950" y="86604"/>
                </a:lnTo>
                <a:lnTo>
                  <a:pt x="177970" y="86604"/>
                </a:lnTo>
                <a:lnTo>
                  <a:pt x="172520" y="71004"/>
                </a:lnTo>
                <a:lnTo>
                  <a:pt x="165991" y="57537"/>
                </a:lnTo>
                <a:lnTo>
                  <a:pt x="129336" y="24800"/>
                </a:lnTo>
                <a:lnTo>
                  <a:pt x="105155" y="20733"/>
                </a:lnTo>
                <a:lnTo>
                  <a:pt x="93431" y="21496"/>
                </a:lnTo>
                <a:lnTo>
                  <a:pt x="59392" y="39569"/>
                </a:lnTo>
                <a:lnTo>
                  <a:pt x="51189" y="65870"/>
                </a:lnTo>
                <a:lnTo>
                  <a:pt x="51189" y="72352"/>
                </a:lnTo>
                <a:lnTo>
                  <a:pt x="76221" y="108032"/>
                </a:lnTo>
                <a:lnTo>
                  <a:pt x="113290" y="127575"/>
                </a:lnTo>
                <a:lnTo>
                  <a:pt x="127686" y="134159"/>
                </a:lnTo>
                <a:lnTo>
                  <a:pt x="163288" y="152574"/>
                </a:lnTo>
                <a:lnTo>
                  <a:pt x="194934" y="175788"/>
                </a:lnTo>
                <a:lnTo>
                  <a:pt x="215320" y="213658"/>
                </a:lnTo>
                <a:lnTo>
                  <a:pt x="216560" y="228762"/>
                </a:lnTo>
                <a:lnTo>
                  <a:pt x="216052" y="238726"/>
                </a:lnTo>
                <a:lnTo>
                  <a:pt x="198654" y="282010"/>
                </a:lnTo>
                <a:lnTo>
                  <a:pt x="160498" y="310661"/>
                </a:lnTo>
                <a:lnTo>
                  <a:pt x="117952" y="320606"/>
                </a:lnTo>
                <a:lnTo>
                  <a:pt x="106048" y="321021"/>
                </a:lnTo>
                <a:lnTo>
                  <a:pt x="94733" y="320618"/>
                </a:lnTo>
                <a:lnTo>
                  <a:pt x="55020" y="310741"/>
                </a:lnTo>
                <a:lnTo>
                  <a:pt x="26784" y="292550"/>
                </a:lnTo>
                <a:lnTo>
                  <a:pt x="15376" y="312490"/>
                </a:lnTo>
                <a:lnTo>
                  <a:pt x="6051" y="312490"/>
                </a:lnTo>
                <a:lnTo>
                  <a:pt x="0" y="2214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1651" y="764024"/>
            <a:ext cx="132080" cy="313055"/>
          </a:xfrm>
          <a:custGeom>
            <a:rect l="l" t="t" r="r" b="b"/>
            <a:pathLst>
              <a:path w="132079" h="313055">
                <a:moveTo>
                  <a:pt x="87398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8" y="76783"/>
                </a:lnTo>
                <a:lnTo>
                  <a:pt x="87398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18356" y="764024"/>
            <a:ext cx="269240" cy="313055"/>
          </a:xfrm>
          <a:custGeom>
            <a:rect l="l" t="t" r="r" b="b"/>
            <a:pathLst>
              <a:path w="269240" h="313055">
                <a:moveTo>
                  <a:pt x="262491" y="312887"/>
                </a:move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353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4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566"/>
                </a:lnTo>
                <a:lnTo>
                  <a:pt x="106643" y="17955"/>
                </a:lnTo>
                <a:lnTo>
                  <a:pt x="101418" y="19278"/>
                </a:lnTo>
                <a:lnTo>
                  <a:pt x="97384" y="21692"/>
                </a:lnTo>
                <a:lnTo>
                  <a:pt x="94540" y="25197"/>
                </a:lnTo>
                <a:lnTo>
                  <a:pt x="91696" y="28702"/>
                </a:lnTo>
                <a:lnTo>
                  <a:pt x="89778" y="33596"/>
                </a:lnTo>
                <a:lnTo>
                  <a:pt x="88787" y="39879"/>
                </a:lnTo>
                <a:lnTo>
                  <a:pt x="87860" y="46096"/>
                </a:lnTo>
                <a:lnTo>
                  <a:pt x="87398" y="54330"/>
                </a:lnTo>
                <a:lnTo>
                  <a:pt x="87398" y="64581"/>
                </a:lnTo>
                <a:lnTo>
                  <a:pt x="87398" y="239774"/>
                </a:lnTo>
                <a:lnTo>
                  <a:pt x="97119" y="280348"/>
                </a:lnTo>
                <a:lnTo>
                  <a:pt x="140422" y="294088"/>
                </a:lnTo>
                <a:lnTo>
                  <a:pt x="159716" y="294633"/>
                </a:lnTo>
                <a:lnTo>
                  <a:pt x="170858" y="294466"/>
                </a:lnTo>
                <a:lnTo>
                  <a:pt x="213286" y="288284"/>
                </a:lnTo>
                <a:lnTo>
                  <a:pt x="245410" y="257531"/>
                </a:lnTo>
                <a:lnTo>
                  <a:pt x="253166" y="232829"/>
                </a:lnTo>
                <a:lnTo>
                  <a:pt x="268642" y="232829"/>
                </a:lnTo>
                <a:lnTo>
                  <a:pt x="262491" y="31288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51094" y="764024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1" y="312887"/>
                </a:lnTo>
                <a:lnTo>
                  <a:pt x="188981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2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8485" y="1468874"/>
            <a:ext cx="304165" cy="313055"/>
          </a:xfrm>
          <a:custGeom>
            <a:rect l="l" t="t" r="r" b="b"/>
            <a:pathLst>
              <a:path w="304164" h="313055">
                <a:moveTo>
                  <a:pt x="87398" y="248305"/>
                </a:moveTo>
                <a:lnTo>
                  <a:pt x="87398" y="258556"/>
                </a:lnTo>
                <a:lnTo>
                  <a:pt x="87927" y="266955"/>
                </a:lnTo>
                <a:lnTo>
                  <a:pt x="88985" y="273503"/>
                </a:lnTo>
                <a:lnTo>
                  <a:pt x="90109" y="279984"/>
                </a:lnTo>
                <a:lnTo>
                  <a:pt x="92292" y="284977"/>
                </a:lnTo>
                <a:lnTo>
                  <a:pt x="95532" y="288482"/>
                </a:lnTo>
                <a:lnTo>
                  <a:pt x="98773" y="291988"/>
                </a:lnTo>
                <a:lnTo>
                  <a:pt x="103237" y="294369"/>
                </a:lnTo>
                <a:lnTo>
                  <a:pt x="108925" y="29562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411"/>
                </a:lnTo>
                <a:lnTo>
                  <a:pt x="17195" y="296816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2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5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7" y="16864"/>
                </a:lnTo>
                <a:lnTo>
                  <a:pt x="18848" y="15938"/>
                </a:lnTo>
                <a:lnTo>
                  <a:pt x="12201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6" y="18220"/>
                </a:lnTo>
                <a:lnTo>
                  <a:pt x="98442" y="20501"/>
                </a:lnTo>
                <a:lnTo>
                  <a:pt x="87398" y="64581"/>
                </a:lnTo>
                <a:lnTo>
                  <a:pt x="87398" y="164974"/>
                </a:lnTo>
                <a:lnTo>
                  <a:pt x="188982" y="42657"/>
                </a:lnTo>
                <a:lnTo>
                  <a:pt x="194405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5" y="21837"/>
                </a:lnTo>
                <a:lnTo>
                  <a:pt x="191313" y="18302"/>
                </a:lnTo>
                <a:lnTo>
                  <a:pt x="184059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6" y="0"/>
                </a:lnTo>
                <a:lnTo>
                  <a:pt x="271916" y="15078"/>
                </a:lnTo>
                <a:lnTo>
                  <a:pt x="266492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8" y="33795"/>
                </a:lnTo>
                <a:lnTo>
                  <a:pt x="223934" y="39052"/>
                </a:lnTo>
                <a:lnTo>
                  <a:pt x="218247" y="45534"/>
                </a:lnTo>
                <a:lnTo>
                  <a:pt x="141860" y="133725"/>
                </a:lnTo>
                <a:lnTo>
                  <a:pt x="260507" y="276281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6"/>
                </a:lnTo>
                <a:lnTo>
                  <a:pt x="178863" y="312886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0" y="294831"/>
                </a:lnTo>
                <a:lnTo>
                  <a:pt x="206210" y="293046"/>
                </a:lnTo>
                <a:lnTo>
                  <a:pt x="208525" y="290268"/>
                </a:lnTo>
                <a:lnTo>
                  <a:pt x="208525" y="286498"/>
                </a:lnTo>
                <a:lnTo>
                  <a:pt x="208525" y="284316"/>
                </a:lnTo>
                <a:lnTo>
                  <a:pt x="207433" y="281208"/>
                </a:lnTo>
                <a:lnTo>
                  <a:pt x="205251" y="277173"/>
                </a:lnTo>
                <a:lnTo>
                  <a:pt x="203069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8" y="197116"/>
                </a:lnTo>
                <a:lnTo>
                  <a:pt x="87398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12350" y="1468874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9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16070" y="294236"/>
                </a:lnTo>
                <a:lnTo>
                  <a:pt x="20568" y="292847"/>
                </a:lnTo>
                <a:lnTo>
                  <a:pt x="24503" y="290929"/>
                </a:lnTo>
                <a:lnTo>
                  <a:pt x="27876" y="288482"/>
                </a:lnTo>
                <a:lnTo>
                  <a:pt x="31249" y="286035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6"/>
                </a:lnTo>
                <a:lnTo>
                  <a:pt x="188982" y="312886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2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4897218" y="1461254"/>
            <a:ext cx="328295" cy="328295"/>
            <a:chOff x="4897218" y="1461254"/>
            <a:chExt cx="328295" cy="328295"/>
          </a:xfrm>
        </p:grpSpPr>
        <p:sp>
          <p:nvSpPr>
            <p:cNvPr id="34" name="object 34"/>
            <p:cNvSpPr/>
            <p:nvPr/>
          </p:nvSpPr>
          <p:spPr>
            <a:xfrm>
              <a:off x="4904838" y="1468874"/>
              <a:ext cx="313055" cy="313055"/>
            </a:xfrm>
            <a:custGeom>
              <a:rect l="l" t="t" r="r" b="b"/>
              <a:pathLst>
                <a:path w="313054" h="313055">
                  <a:moveTo>
                    <a:pt x="249099" y="78469"/>
                  </a:moveTo>
                  <a:lnTo>
                    <a:pt x="238106" y="120990"/>
                  </a:lnTo>
                  <a:lnTo>
                    <a:pt x="204309" y="150416"/>
                  </a:lnTo>
                  <a:lnTo>
                    <a:pt x="167455" y="161304"/>
                  </a:lnTo>
                  <a:lnTo>
                    <a:pt x="257233" y="269435"/>
                  </a:lnTo>
                  <a:lnTo>
                    <a:pt x="288352" y="291514"/>
                  </a:lnTo>
                  <a:lnTo>
                    <a:pt x="312886" y="297411"/>
                  </a:lnTo>
                  <a:lnTo>
                    <a:pt x="312886" y="312886"/>
                  </a:lnTo>
                  <a:lnTo>
                    <a:pt x="234516" y="312886"/>
                  </a:lnTo>
                  <a:lnTo>
                    <a:pt x="134916" y="185311"/>
                  </a:lnTo>
                  <a:lnTo>
                    <a:pt x="131411" y="180682"/>
                  </a:lnTo>
                  <a:lnTo>
                    <a:pt x="128104" y="177011"/>
                  </a:lnTo>
                  <a:lnTo>
                    <a:pt x="124996" y="174300"/>
                  </a:lnTo>
                  <a:lnTo>
                    <a:pt x="121887" y="171588"/>
                  </a:lnTo>
                  <a:lnTo>
                    <a:pt x="118614" y="169505"/>
                  </a:lnTo>
                  <a:lnTo>
                    <a:pt x="115174" y="168050"/>
                  </a:lnTo>
                  <a:lnTo>
                    <a:pt x="111802" y="166529"/>
                  </a:lnTo>
                  <a:lnTo>
                    <a:pt x="107866" y="165570"/>
                  </a:lnTo>
                  <a:lnTo>
                    <a:pt x="103369" y="165173"/>
                  </a:lnTo>
                  <a:lnTo>
                    <a:pt x="98938" y="164776"/>
                  </a:lnTo>
                  <a:lnTo>
                    <a:pt x="93614" y="164578"/>
                  </a:lnTo>
                  <a:lnTo>
                    <a:pt x="87398" y="164578"/>
                  </a:lnTo>
                  <a:lnTo>
                    <a:pt x="87398" y="249099"/>
                  </a:lnTo>
                  <a:lnTo>
                    <a:pt x="87398" y="259085"/>
                  </a:lnTo>
                  <a:lnTo>
                    <a:pt x="106577" y="294369"/>
                  </a:lnTo>
                  <a:lnTo>
                    <a:pt x="143447" y="297411"/>
                  </a:lnTo>
                  <a:lnTo>
                    <a:pt x="143447" y="312886"/>
                  </a:lnTo>
                  <a:lnTo>
                    <a:pt x="0" y="312886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5" y="296353"/>
                  </a:lnTo>
                  <a:lnTo>
                    <a:pt x="23015" y="295030"/>
                  </a:lnTo>
                  <a:lnTo>
                    <a:pt x="28835" y="293641"/>
                  </a:lnTo>
                  <a:lnTo>
                    <a:pt x="33365" y="291326"/>
                  </a:lnTo>
                  <a:lnTo>
                    <a:pt x="36605" y="288086"/>
                  </a:lnTo>
                  <a:lnTo>
                    <a:pt x="39846" y="284845"/>
                  </a:lnTo>
                  <a:lnTo>
                    <a:pt x="41996" y="280249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4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1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2" y="0"/>
                  </a:lnTo>
                  <a:lnTo>
                    <a:pt x="158123" y="1295"/>
                  </a:lnTo>
                  <a:lnTo>
                    <a:pt x="201525" y="11662"/>
                  </a:lnTo>
                  <a:lnTo>
                    <a:pt x="241435" y="45534"/>
                  </a:lnTo>
                  <a:lnTo>
                    <a:pt x="247183" y="60985"/>
                  </a:lnTo>
                  <a:lnTo>
                    <a:pt x="249099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984616" y="1480400"/>
              <a:ext cx="124165" cy="140335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5362360" y="1468874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9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36804" y="278959"/>
                </a:lnTo>
                <a:lnTo>
                  <a:pt x="39383" y="275057"/>
                </a:lnTo>
                <a:lnTo>
                  <a:pt x="41896" y="270262"/>
                </a:lnTo>
                <a:lnTo>
                  <a:pt x="44343" y="264575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6"/>
                </a:lnTo>
                <a:lnTo>
                  <a:pt x="188982" y="312886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6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2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54848" y="1468874"/>
            <a:ext cx="304165" cy="313055"/>
          </a:xfrm>
          <a:custGeom>
            <a:rect l="l" t="t" r="r" b="b"/>
            <a:pathLst>
              <a:path w="304164" h="313055">
                <a:moveTo>
                  <a:pt x="87397" y="248305"/>
                </a:moveTo>
                <a:lnTo>
                  <a:pt x="87397" y="258556"/>
                </a:lnTo>
                <a:lnTo>
                  <a:pt x="87926" y="266955"/>
                </a:lnTo>
                <a:lnTo>
                  <a:pt x="88985" y="273503"/>
                </a:lnTo>
                <a:lnTo>
                  <a:pt x="90109" y="279984"/>
                </a:lnTo>
                <a:lnTo>
                  <a:pt x="92292" y="284977"/>
                </a:lnTo>
                <a:lnTo>
                  <a:pt x="95532" y="288482"/>
                </a:lnTo>
                <a:lnTo>
                  <a:pt x="98773" y="291988"/>
                </a:lnTo>
                <a:lnTo>
                  <a:pt x="103237" y="294369"/>
                </a:lnTo>
                <a:lnTo>
                  <a:pt x="108925" y="29562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411"/>
                </a:lnTo>
                <a:lnTo>
                  <a:pt x="17195" y="296816"/>
                </a:lnTo>
                <a:lnTo>
                  <a:pt x="23015" y="295625"/>
                </a:lnTo>
                <a:lnTo>
                  <a:pt x="28835" y="294369"/>
                </a:lnTo>
                <a:lnTo>
                  <a:pt x="33365" y="292054"/>
                </a:lnTo>
                <a:lnTo>
                  <a:pt x="36606" y="288681"/>
                </a:lnTo>
                <a:lnTo>
                  <a:pt x="39846" y="285308"/>
                </a:lnTo>
                <a:lnTo>
                  <a:pt x="41996" y="280579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2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5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7" y="16864"/>
                </a:lnTo>
                <a:lnTo>
                  <a:pt x="18848" y="15938"/>
                </a:lnTo>
                <a:lnTo>
                  <a:pt x="12202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6" y="18220"/>
                </a:lnTo>
                <a:lnTo>
                  <a:pt x="98442" y="20501"/>
                </a:lnTo>
                <a:lnTo>
                  <a:pt x="87397" y="64581"/>
                </a:lnTo>
                <a:lnTo>
                  <a:pt x="87397" y="164974"/>
                </a:lnTo>
                <a:lnTo>
                  <a:pt x="188982" y="42657"/>
                </a:lnTo>
                <a:lnTo>
                  <a:pt x="194405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6" y="21837"/>
                </a:lnTo>
                <a:lnTo>
                  <a:pt x="191313" y="18302"/>
                </a:lnTo>
                <a:lnTo>
                  <a:pt x="184059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6" y="0"/>
                </a:lnTo>
                <a:lnTo>
                  <a:pt x="271916" y="15078"/>
                </a:lnTo>
                <a:lnTo>
                  <a:pt x="266493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8" y="33795"/>
                </a:lnTo>
                <a:lnTo>
                  <a:pt x="223934" y="39052"/>
                </a:lnTo>
                <a:lnTo>
                  <a:pt x="218247" y="45534"/>
                </a:lnTo>
                <a:lnTo>
                  <a:pt x="141860" y="133725"/>
                </a:lnTo>
                <a:lnTo>
                  <a:pt x="260507" y="276281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6"/>
                </a:lnTo>
                <a:lnTo>
                  <a:pt x="178863" y="312886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0" y="294831"/>
                </a:lnTo>
                <a:lnTo>
                  <a:pt x="206210" y="293046"/>
                </a:lnTo>
                <a:lnTo>
                  <a:pt x="208525" y="290268"/>
                </a:lnTo>
                <a:lnTo>
                  <a:pt x="208525" y="286498"/>
                </a:lnTo>
                <a:lnTo>
                  <a:pt x="208525" y="284316"/>
                </a:lnTo>
                <a:lnTo>
                  <a:pt x="207434" y="281208"/>
                </a:lnTo>
                <a:lnTo>
                  <a:pt x="205251" y="277173"/>
                </a:lnTo>
                <a:lnTo>
                  <a:pt x="203068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7" y="197116"/>
                </a:lnTo>
                <a:lnTo>
                  <a:pt x="87397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19725" y="1468874"/>
            <a:ext cx="311150" cy="313055"/>
          </a:xfrm>
          <a:custGeom>
            <a:rect l="l" t="t" r="r" b="b"/>
            <a:pathLst>
              <a:path w="311150" h="313055">
                <a:moveTo>
                  <a:pt x="310803" y="77576"/>
                </a:moveTo>
                <a:lnTo>
                  <a:pt x="294236" y="77576"/>
                </a:lnTo>
                <a:lnTo>
                  <a:pt x="293393" y="69206"/>
                </a:lnTo>
                <a:lnTo>
                  <a:pt x="292153" y="61555"/>
                </a:lnTo>
                <a:lnTo>
                  <a:pt x="275685" y="29959"/>
                </a:lnTo>
                <a:lnTo>
                  <a:pt x="270130" y="25462"/>
                </a:lnTo>
                <a:lnTo>
                  <a:pt x="224695" y="17459"/>
                </a:lnTo>
                <a:lnTo>
                  <a:pt x="214709" y="17459"/>
                </a:lnTo>
                <a:lnTo>
                  <a:pt x="206640" y="17691"/>
                </a:lnTo>
                <a:lnTo>
                  <a:pt x="200489" y="18154"/>
                </a:lnTo>
                <a:lnTo>
                  <a:pt x="194405" y="18550"/>
                </a:lnTo>
                <a:lnTo>
                  <a:pt x="189742" y="19278"/>
                </a:lnTo>
                <a:lnTo>
                  <a:pt x="186502" y="20336"/>
                </a:lnTo>
                <a:lnTo>
                  <a:pt x="183261" y="21394"/>
                </a:lnTo>
                <a:lnTo>
                  <a:pt x="181145" y="22684"/>
                </a:lnTo>
                <a:lnTo>
                  <a:pt x="180153" y="24205"/>
                </a:lnTo>
                <a:lnTo>
                  <a:pt x="179227" y="25660"/>
                </a:lnTo>
                <a:lnTo>
                  <a:pt x="178764" y="27611"/>
                </a:lnTo>
                <a:lnTo>
                  <a:pt x="178764" y="30058"/>
                </a:lnTo>
                <a:lnTo>
                  <a:pt x="178764" y="247512"/>
                </a:lnTo>
                <a:lnTo>
                  <a:pt x="178764" y="256175"/>
                </a:lnTo>
                <a:lnTo>
                  <a:pt x="179359" y="263616"/>
                </a:lnTo>
                <a:lnTo>
                  <a:pt x="203763" y="294038"/>
                </a:lnTo>
                <a:lnTo>
                  <a:pt x="231242" y="297411"/>
                </a:lnTo>
                <a:lnTo>
                  <a:pt x="231242" y="312886"/>
                </a:lnTo>
                <a:lnTo>
                  <a:pt x="77576" y="312886"/>
                </a:lnTo>
                <a:lnTo>
                  <a:pt x="77576" y="297411"/>
                </a:lnTo>
                <a:lnTo>
                  <a:pt x="85699" y="297051"/>
                </a:lnTo>
                <a:lnTo>
                  <a:pt x="93003" y="296369"/>
                </a:lnTo>
                <a:lnTo>
                  <a:pt x="121226" y="285110"/>
                </a:lnTo>
                <a:lnTo>
                  <a:pt x="124929" y="281141"/>
                </a:lnTo>
                <a:lnTo>
                  <a:pt x="127377" y="276049"/>
                </a:lnTo>
                <a:lnTo>
                  <a:pt x="128567" y="269832"/>
                </a:lnTo>
                <a:lnTo>
                  <a:pt x="129824" y="263616"/>
                </a:lnTo>
                <a:lnTo>
                  <a:pt x="130452" y="256175"/>
                </a:lnTo>
                <a:lnTo>
                  <a:pt x="130452" y="247512"/>
                </a:lnTo>
                <a:lnTo>
                  <a:pt x="130452" y="30058"/>
                </a:lnTo>
                <a:lnTo>
                  <a:pt x="130452" y="27611"/>
                </a:lnTo>
                <a:lnTo>
                  <a:pt x="129956" y="25660"/>
                </a:lnTo>
                <a:lnTo>
                  <a:pt x="128964" y="24205"/>
                </a:lnTo>
                <a:lnTo>
                  <a:pt x="128038" y="22684"/>
                </a:lnTo>
                <a:lnTo>
                  <a:pt x="126153" y="21394"/>
                </a:lnTo>
                <a:lnTo>
                  <a:pt x="123309" y="20336"/>
                </a:lnTo>
                <a:lnTo>
                  <a:pt x="120465" y="19278"/>
                </a:lnTo>
                <a:lnTo>
                  <a:pt x="116464" y="18550"/>
                </a:lnTo>
                <a:lnTo>
                  <a:pt x="111305" y="18154"/>
                </a:lnTo>
                <a:lnTo>
                  <a:pt x="106147" y="17691"/>
                </a:lnTo>
                <a:lnTo>
                  <a:pt x="99236" y="17459"/>
                </a:lnTo>
                <a:lnTo>
                  <a:pt x="90572" y="17459"/>
                </a:lnTo>
                <a:lnTo>
                  <a:pt x="52048" y="19542"/>
                </a:lnTo>
                <a:lnTo>
                  <a:pt x="37598" y="25892"/>
                </a:lnTo>
                <a:lnTo>
                  <a:pt x="30984" y="29794"/>
                </a:lnTo>
                <a:lnTo>
                  <a:pt x="15630" y="67402"/>
                </a:lnTo>
                <a:lnTo>
                  <a:pt x="15078" y="77576"/>
                </a:lnTo>
                <a:lnTo>
                  <a:pt x="0" y="77576"/>
                </a:lnTo>
                <a:lnTo>
                  <a:pt x="0" y="0"/>
                </a:lnTo>
                <a:lnTo>
                  <a:pt x="306736" y="0"/>
                </a:lnTo>
                <a:lnTo>
                  <a:pt x="310803" y="77576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13797" y="1468874"/>
            <a:ext cx="258445" cy="313055"/>
          </a:xfrm>
          <a:custGeom>
            <a:rect l="l" t="t" r="r" b="b"/>
            <a:pathLst>
              <a:path w="258445" h="313055">
                <a:moveTo>
                  <a:pt x="87397" y="140967"/>
                </a:moveTo>
                <a:lnTo>
                  <a:pt x="134023" y="136602"/>
                </a:lnTo>
                <a:lnTo>
                  <a:pt x="160312" y="115373"/>
                </a:lnTo>
                <a:lnTo>
                  <a:pt x="162891" y="109421"/>
                </a:lnTo>
                <a:lnTo>
                  <a:pt x="164181" y="102377"/>
                </a:lnTo>
                <a:lnTo>
                  <a:pt x="164181" y="94243"/>
                </a:lnTo>
                <a:lnTo>
                  <a:pt x="178367" y="94243"/>
                </a:lnTo>
                <a:lnTo>
                  <a:pt x="178367" y="205251"/>
                </a:lnTo>
                <a:lnTo>
                  <a:pt x="164181" y="205251"/>
                </a:lnTo>
                <a:lnTo>
                  <a:pt x="164181" y="197116"/>
                </a:lnTo>
                <a:lnTo>
                  <a:pt x="163023" y="190073"/>
                </a:lnTo>
                <a:lnTo>
                  <a:pt x="160709" y="184121"/>
                </a:lnTo>
                <a:lnTo>
                  <a:pt x="158394" y="178102"/>
                </a:lnTo>
                <a:lnTo>
                  <a:pt x="154326" y="173142"/>
                </a:lnTo>
                <a:lnTo>
                  <a:pt x="117009" y="158966"/>
                </a:lnTo>
                <a:lnTo>
                  <a:pt x="87397" y="157237"/>
                </a:lnTo>
                <a:lnTo>
                  <a:pt x="87397" y="249099"/>
                </a:lnTo>
                <a:lnTo>
                  <a:pt x="87397" y="258027"/>
                </a:lnTo>
                <a:lnTo>
                  <a:pt x="114050" y="291723"/>
                </a:lnTo>
                <a:lnTo>
                  <a:pt x="154856" y="295427"/>
                </a:lnTo>
                <a:lnTo>
                  <a:pt x="165210" y="295235"/>
                </a:lnTo>
                <a:lnTo>
                  <a:pt x="205201" y="288234"/>
                </a:lnTo>
                <a:lnTo>
                  <a:pt x="235774" y="256322"/>
                </a:lnTo>
                <a:lnTo>
                  <a:pt x="243047" y="232829"/>
                </a:lnTo>
                <a:lnTo>
                  <a:pt x="258424" y="232829"/>
                </a:lnTo>
                <a:lnTo>
                  <a:pt x="252372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4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2650" y="71525"/>
                </a:lnTo>
                <a:lnTo>
                  <a:pt x="228365" y="71525"/>
                </a:lnTo>
                <a:lnTo>
                  <a:pt x="226976" y="63762"/>
                </a:lnTo>
                <a:lnTo>
                  <a:pt x="225191" y="56744"/>
                </a:lnTo>
                <a:lnTo>
                  <a:pt x="200365" y="25631"/>
                </a:lnTo>
                <a:lnTo>
                  <a:pt x="155910" y="17614"/>
                </a:lnTo>
                <a:lnTo>
                  <a:pt x="145927" y="17459"/>
                </a:lnTo>
                <a:lnTo>
                  <a:pt x="94342" y="17459"/>
                </a:lnTo>
                <a:lnTo>
                  <a:pt x="89712" y="17459"/>
                </a:lnTo>
                <a:lnTo>
                  <a:pt x="87397" y="19774"/>
                </a:lnTo>
                <a:lnTo>
                  <a:pt x="87397" y="24403"/>
                </a:lnTo>
                <a:lnTo>
                  <a:pt x="87397" y="1409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7259242" y="1461254"/>
            <a:ext cx="328295" cy="328295"/>
            <a:chOff x="7259242" y="1461254"/>
            <a:chExt cx="328295" cy="328295"/>
          </a:xfrm>
        </p:grpSpPr>
        <p:sp>
          <p:nvSpPr>
            <p:cNvPr id="41" name="object 41"/>
            <p:cNvSpPr/>
            <p:nvPr/>
          </p:nvSpPr>
          <p:spPr>
            <a:xfrm>
              <a:off x="7266862" y="1468874"/>
              <a:ext cx="313055" cy="313055"/>
            </a:xfrm>
            <a:custGeom>
              <a:rect l="l" t="t" r="r" b="b"/>
              <a:pathLst>
                <a:path w="313054" h="313055">
                  <a:moveTo>
                    <a:pt x="249099" y="78469"/>
                  </a:moveTo>
                  <a:lnTo>
                    <a:pt x="238106" y="120990"/>
                  </a:lnTo>
                  <a:lnTo>
                    <a:pt x="204309" y="150416"/>
                  </a:lnTo>
                  <a:lnTo>
                    <a:pt x="167454" y="161304"/>
                  </a:lnTo>
                  <a:lnTo>
                    <a:pt x="257234" y="269435"/>
                  </a:lnTo>
                  <a:lnTo>
                    <a:pt x="288352" y="291514"/>
                  </a:lnTo>
                  <a:lnTo>
                    <a:pt x="312886" y="297411"/>
                  </a:lnTo>
                  <a:lnTo>
                    <a:pt x="312886" y="312886"/>
                  </a:lnTo>
                  <a:lnTo>
                    <a:pt x="234516" y="312886"/>
                  </a:lnTo>
                  <a:lnTo>
                    <a:pt x="134916" y="185311"/>
                  </a:lnTo>
                  <a:lnTo>
                    <a:pt x="131410" y="180682"/>
                  </a:lnTo>
                  <a:lnTo>
                    <a:pt x="128104" y="177011"/>
                  </a:lnTo>
                  <a:lnTo>
                    <a:pt x="124995" y="174300"/>
                  </a:lnTo>
                  <a:lnTo>
                    <a:pt x="121887" y="171588"/>
                  </a:lnTo>
                  <a:lnTo>
                    <a:pt x="118613" y="169505"/>
                  </a:lnTo>
                  <a:lnTo>
                    <a:pt x="115174" y="168050"/>
                  </a:lnTo>
                  <a:lnTo>
                    <a:pt x="111801" y="166529"/>
                  </a:lnTo>
                  <a:lnTo>
                    <a:pt x="107866" y="165570"/>
                  </a:lnTo>
                  <a:lnTo>
                    <a:pt x="103369" y="165173"/>
                  </a:lnTo>
                  <a:lnTo>
                    <a:pt x="98938" y="164776"/>
                  </a:lnTo>
                  <a:lnTo>
                    <a:pt x="93614" y="164578"/>
                  </a:lnTo>
                  <a:lnTo>
                    <a:pt x="87397" y="164578"/>
                  </a:lnTo>
                  <a:lnTo>
                    <a:pt x="87397" y="249099"/>
                  </a:lnTo>
                  <a:lnTo>
                    <a:pt x="87397" y="259085"/>
                  </a:lnTo>
                  <a:lnTo>
                    <a:pt x="106577" y="294369"/>
                  </a:lnTo>
                  <a:lnTo>
                    <a:pt x="143447" y="297411"/>
                  </a:lnTo>
                  <a:lnTo>
                    <a:pt x="143447" y="312886"/>
                  </a:lnTo>
                  <a:lnTo>
                    <a:pt x="0" y="312886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5" y="296353"/>
                  </a:lnTo>
                  <a:lnTo>
                    <a:pt x="23014" y="295030"/>
                  </a:lnTo>
                  <a:lnTo>
                    <a:pt x="28834" y="293641"/>
                  </a:lnTo>
                  <a:lnTo>
                    <a:pt x="33365" y="291326"/>
                  </a:lnTo>
                  <a:lnTo>
                    <a:pt x="36605" y="288086"/>
                  </a:lnTo>
                  <a:lnTo>
                    <a:pt x="39846" y="284845"/>
                  </a:lnTo>
                  <a:lnTo>
                    <a:pt x="41996" y="280249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4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0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2" y="0"/>
                  </a:lnTo>
                  <a:lnTo>
                    <a:pt x="158123" y="1295"/>
                  </a:lnTo>
                  <a:lnTo>
                    <a:pt x="201525" y="11662"/>
                  </a:lnTo>
                  <a:lnTo>
                    <a:pt x="241435" y="45534"/>
                  </a:lnTo>
                  <a:lnTo>
                    <a:pt x="247183" y="60985"/>
                  </a:lnTo>
                  <a:lnTo>
                    <a:pt x="249099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346640" y="1480400"/>
              <a:ext cx="124165" cy="140335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8012196" y="1461254"/>
            <a:ext cx="264795" cy="328295"/>
            <a:chOff x="8012196" y="1461254"/>
            <a:chExt cx="264795" cy="328295"/>
          </a:xfrm>
        </p:grpSpPr>
        <p:sp>
          <p:nvSpPr>
            <p:cNvPr id="44" name="object 44"/>
            <p:cNvSpPr/>
            <p:nvPr/>
          </p:nvSpPr>
          <p:spPr>
            <a:xfrm>
              <a:off x="8019816" y="1468874"/>
              <a:ext cx="249554" cy="313055"/>
            </a:xfrm>
            <a:custGeom>
              <a:rect l="l" t="t" r="r" b="b"/>
              <a:pathLst>
                <a:path w="249552" h="313055">
                  <a:moveTo>
                    <a:pt x="249099" y="78469"/>
                  </a:moveTo>
                  <a:lnTo>
                    <a:pt x="242154" y="117059"/>
                  </a:lnTo>
                  <a:lnTo>
                    <a:pt x="212474" y="151458"/>
                  </a:lnTo>
                  <a:lnTo>
                    <a:pt x="169333" y="167002"/>
                  </a:lnTo>
                  <a:lnTo>
                    <a:pt x="124003" y="170629"/>
                  </a:lnTo>
                  <a:lnTo>
                    <a:pt x="87397" y="170629"/>
                  </a:lnTo>
                  <a:lnTo>
                    <a:pt x="87397" y="249099"/>
                  </a:lnTo>
                  <a:lnTo>
                    <a:pt x="87397" y="259085"/>
                  </a:lnTo>
                  <a:lnTo>
                    <a:pt x="87993" y="267286"/>
                  </a:lnTo>
                  <a:lnTo>
                    <a:pt x="113984" y="295625"/>
                  </a:lnTo>
                  <a:lnTo>
                    <a:pt x="143447" y="297411"/>
                  </a:lnTo>
                  <a:lnTo>
                    <a:pt x="143447" y="312886"/>
                  </a:lnTo>
                  <a:lnTo>
                    <a:pt x="0" y="312886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5" y="296353"/>
                  </a:lnTo>
                  <a:lnTo>
                    <a:pt x="23014" y="295030"/>
                  </a:lnTo>
                  <a:lnTo>
                    <a:pt x="28834" y="293641"/>
                  </a:lnTo>
                  <a:lnTo>
                    <a:pt x="33365" y="291326"/>
                  </a:lnTo>
                  <a:lnTo>
                    <a:pt x="36605" y="288086"/>
                  </a:lnTo>
                  <a:lnTo>
                    <a:pt x="39846" y="284845"/>
                  </a:lnTo>
                  <a:lnTo>
                    <a:pt x="41995" y="280249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4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40441" y="28372"/>
                  </a:lnTo>
                  <a:lnTo>
                    <a:pt x="37597" y="24999"/>
                  </a:lnTo>
                  <a:lnTo>
                    <a:pt x="34754" y="21626"/>
                  </a:lnTo>
                  <a:lnTo>
                    <a:pt x="30620" y="19344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0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2" y="0"/>
                  </a:lnTo>
                  <a:lnTo>
                    <a:pt x="158123" y="1295"/>
                  </a:lnTo>
                  <a:lnTo>
                    <a:pt x="201525" y="11662"/>
                  </a:lnTo>
                  <a:lnTo>
                    <a:pt x="241435" y="45534"/>
                  </a:lnTo>
                  <a:lnTo>
                    <a:pt x="247183" y="60985"/>
                  </a:lnTo>
                  <a:lnTo>
                    <a:pt x="249099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99593" y="1480400"/>
              <a:ext cx="124165" cy="146486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8457034" y="1468874"/>
            <a:ext cx="258445" cy="313055"/>
          </a:xfrm>
          <a:custGeom>
            <a:rect l="l" t="t" r="r" b="b"/>
            <a:pathLst>
              <a:path w="258445" h="313055">
                <a:moveTo>
                  <a:pt x="87397" y="140967"/>
                </a:moveTo>
                <a:lnTo>
                  <a:pt x="134023" y="136602"/>
                </a:lnTo>
                <a:lnTo>
                  <a:pt x="162891" y="109421"/>
                </a:lnTo>
                <a:lnTo>
                  <a:pt x="164181" y="102377"/>
                </a:lnTo>
                <a:lnTo>
                  <a:pt x="164181" y="94243"/>
                </a:lnTo>
                <a:lnTo>
                  <a:pt x="178367" y="94243"/>
                </a:lnTo>
                <a:lnTo>
                  <a:pt x="178367" y="205251"/>
                </a:lnTo>
                <a:lnTo>
                  <a:pt x="164181" y="205251"/>
                </a:lnTo>
                <a:lnTo>
                  <a:pt x="164181" y="197116"/>
                </a:lnTo>
                <a:lnTo>
                  <a:pt x="163023" y="190073"/>
                </a:lnTo>
                <a:lnTo>
                  <a:pt x="160709" y="184121"/>
                </a:lnTo>
                <a:lnTo>
                  <a:pt x="158394" y="178102"/>
                </a:lnTo>
                <a:lnTo>
                  <a:pt x="154326" y="173142"/>
                </a:lnTo>
                <a:lnTo>
                  <a:pt x="117009" y="158966"/>
                </a:lnTo>
                <a:lnTo>
                  <a:pt x="87397" y="157237"/>
                </a:lnTo>
                <a:lnTo>
                  <a:pt x="87397" y="249099"/>
                </a:lnTo>
                <a:lnTo>
                  <a:pt x="87397" y="258027"/>
                </a:lnTo>
                <a:lnTo>
                  <a:pt x="114050" y="291723"/>
                </a:lnTo>
                <a:lnTo>
                  <a:pt x="154856" y="295427"/>
                </a:lnTo>
                <a:lnTo>
                  <a:pt x="165210" y="295235"/>
                </a:lnTo>
                <a:lnTo>
                  <a:pt x="205201" y="288234"/>
                </a:lnTo>
                <a:lnTo>
                  <a:pt x="235774" y="256322"/>
                </a:lnTo>
                <a:lnTo>
                  <a:pt x="243047" y="232829"/>
                </a:lnTo>
                <a:lnTo>
                  <a:pt x="258424" y="232829"/>
                </a:lnTo>
                <a:lnTo>
                  <a:pt x="252372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23014" y="295030"/>
                </a:lnTo>
                <a:lnTo>
                  <a:pt x="28834" y="293641"/>
                </a:lnTo>
                <a:lnTo>
                  <a:pt x="33365" y="291326"/>
                </a:lnTo>
                <a:lnTo>
                  <a:pt x="36605" y="288086"/>
                </a:lnTo>
                <a:lnTo>
                  <a:pt x="39846" y="284845"/>
                </a:lnTo>
                <a:lnTo>
                  <a:pt x="41996" y="280249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4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2650" y="71525"/>
                </a:lnTo>
                <a:lnTo>
                  <a:pt x="228365" y="71525"/>
                </a:lnTo>
                <a:lnTo>
                  <a:pt x="226976" y="63762"/>
                </a:lnTo>
                <a:lnTo>
                  <a:pt x="225191" y="56744"/>
                </a:lnTo>
                <a:lnTo>
                  <a:pt x="200365" y="25631"/>
                </a:lnTo>
                <a:lnTo>
                  <a:pt x="155910" y="17614"/>
                </a:lnTo>
                <a:lnTo>
                  <a:pt x="145927" y="17459"/>
                </a:lnTo>
                <a:lnTo>
                  <a:pt x="94342" y="17459"/>
                </a:lnTo>
                <a:lnTo>
                  <a:pt x="89712" y="17459"/>
                </a:lnTo>
                <a:lnTo>
                  <a:pt x="87397" y="19774"/>
                </a:lnTo>
                <a:lnTo>
                  <a:pt x="87397" y="24403"/>
                </a:lnTo>
                <a:lnTo>
                  <a:pt x="87397" y="1409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10100" y="1468874"/>
            <a:ext cx="406400" cy="317500"/>
          </a:xfrm>
          <a:custGeom>
            <a:rect l="l" t="t" r="r" b="b"/>
            <a:pathLst>
              <a:path w="406400" h="317500">
                <a:moveTo>
                  <a:pt x="205251" y="240171"/>
                </a:moveTo>
                <a:lnTo>
                  <a:pt x="310902" y="0"/>
                </a:lnTo>
                <a:lnTo>
                  <a:pt x="401871" y="0"/>
                </a:lnTo>
                <a:lnTo>
                  <a:pt x="401871" y="15475"/>
                </a:lnTo>
                <a:lnTo>
                  <a:pt x="393208" y="15740"/>
                </a:lnTo>
                <a:lnTo>
                  <a:pt x="386231" y="16831"/>
                </a:lnTo>
                <a:lnTo>
                  <a:pt x="380940" y="18749"/>
                </a:lnTo>
                <a:lnTo>
                  <a:pt x="375649" y="20601"/>
                </a:lnTo>
                <a:lnTo>
                  <a:pt x="371581" y="23775"/>
                </a:lnTo>
                <a:lnTo>
                  <a:pt x="368738" y="28272"/>
                </a:lnTo>
                <a:lnTo>
                  <a:pt x="365894" y="32703"/>
                </a:lnTo>
                <a:lnTo>
                  <a:pt x="364009" y="38854"/>
                </a:lnTo>
                <a:lnTo>
                  <a:pt x="361694" y="76783"/>
                </a:lnTo>
                <a:lnTo>
                  <a:pt x="361694" y="236103"/>
                </a:lnTo>
                <a:lnTo>
                  <a:pt x="364406" y="276049"/>
                </a:lnTo>
                <a:lnTo>
                  <a:pt x="396482" y="297146"/>
                </a:lnTo>
                <a:lnTo>
                  <a:pt x="405939" y="297411"/>
                </a:lnTo>
                <a:lnTo>
                  <a:pt x="405939" y="312886"/>
                </a:lnTo>
                <a:lnTo>
                  <a:pt x="274296" y="312886"/>
                </a:lnTo>
                <a:lnTo>
                  <a:pt x="274296" y="297411"/>
                </a:lnTo>
                <a:lnTo>
                  <a:pt x="283754" y="297146"/>
                </a:lnTo>
                <a:lnTo>
                  <a:pt x="291392" y="296286"/>
                </a:lnTo>
                <a:lnTo>
                  <a:pt x="318088" y="263142"/>
                </a:lnTo>
                <a:lnTo>
                  <a:pt x="319037" y="238980"/>
                </a:lnTo>
                <a:lnTo>
                  <a:pt x="319037" y="50395"/>
                </a:lnTo>
                <a:lnTo>
                  <a:pt x="314970" y="50395"/>
                </a:lnTo>
                <a:lnTo>
                  <a:pt x="196322" y="316954"/>
                </a:lnTo>
                <a:lnTo>
                  <a:pt x="187394" y="316954"/>
                </a:lnTo>
                <a:lnTo>
                  <a:pt x="70731" y="50395"/>
                </a:lnTo>
                <a:lnTo>
                  <a:pt x="69144" y="50395"/>
                </a:lnTo>
                <a:lnTo>
                  <a:pt x="69144" y="236103"/>
                </a:lnTo>
                <a:lnTo>
                  <a:pt x="69243" y="245738"/>
                </a:lnTo>
                <a:lnTo>
                  <a:pt x="76981" y="286498"/>
                </a:lnTo>
                <a:lnTo>
                  <a:pt x="113388" y="297411"/>
                </a:lnTo>
                <a:lnTo>
                  <a:pt x="113388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6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01187" y="0"/>
                </a:lnTo>
                <a:lnTo>
                  <a:pt x="203564" y="240171"/>
                </a:lnTo>
                <a:lnTo>
                  <a:pt x="205251" y="24017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9500660" y="1461254"/>
            <a:ext cx="291465" cy="328295"/>
            <a:chOff x="9500660" y="1461254"/>
            <a:chExt cx="291465" cy="328295"/>
          </a:xfrm>
        </p:grpSpPr>
        <p:sp>
          <p:nvSpPr>
            <p:cNvPr id="49" name="object 49"/>
            <p:cNvSpPr/>
            <p:nvPr/>
          </p:nvSpPr>
          <p:spPr>
            <a:xfrm>
              <a:off x="9508280" y="1468874"/>
              <a:ext cx="276225" cy="313055"/>
            </a:xfrm>
            <a:custGeom>
              <a:rect l="l" t="t" r="r" b="b"/>
              <a:pathLst>
                <a:path w="276225" h="313055">
                  <a:moveTo>
                    <a:pt x="0" y="312886"/>
                  </a:moveTo>
                  <a:lnTo>
                    <a:pt x="0" y="297411"/>
                  </a:lnTo>
                  <a:lnTo>
                    <a:pt x="7496" y="297113"/>
                  </a:lnTo>
                  <a:lnTo>
                    <a:pt x="14210" y="296617"/>
                  </a:lnTo>
                  <a:lnTo>
                    <a:pt x="46823" y="274296"/>
                  </a:lnTo>
                  <a:lnTo>
                    <a:pt x="48080" y="268344"/>
                  </a:lnTo>
                  <a:lnTo>
                    <a:pt x="48708" y="260606"/>
                  </a:lnTo>
                  <a:lnTo>
                    <a:pt x="48708" y="251083"/>
                  </a:lnTo>
                  <a:lnTo>
                    <a:pt x="48708" y="61803"/>
                  </a:lnTo>
                  <a:lnTo>
                    <a:pt x="48708" y="52280"/>
                  </a:lnTo>
                  <a:lnTo>
                    <a:pt x="48212" y="44608"/>
                  </a:lnTo>
                  <a:lnTo>
                    <a:pt x="47220" y="38788"/>
                  </a:lnTo>
                  <a:lnTo>
                    <a:pt x="46294" y="32968"/>
                  </a:lnTo>
                  <a:lnTo>
                    <a:pt x="44410" y="28372"/>
                  </a:lnTo>
                  <a:lnTo>
                    <a:pt x="41566" y="24999"/>
                  </a:lnTo>
                  <a:lnTo>
                    <a:pt x="38722" y="21626"/>
                  </a:lnTo>
                  <a:lnTo>
                    <a:pt x="34588" y="19344"/>
                  </a:lnTo>
                  <a:lnTo>
                    <a:pt x="29165" y="18154"/>
                  </a:lnTo>
                  <a:lnTo>
                    <a:pt x="23808" y="16897"/>
                  </a:lnTo>
                  <a:lnTo>
                    <a:pt x="16798" y="16004"/>
                  </a:lnTo>
                  <a:lnTo>
                    <a:pt x="8134" y="15475"/>
                  </a:lnTo>
                  <a:lnTo>
                    <a:pt x="8134" y="0"/>
                  </a:lnTo>
                  <a:lnTo>
                    <a:pt x="129559" y="0"/>
                  </a:lnTo>
                  <a:lnTo>
                    <a:pt x="155463" y="1221"/>
                  </a:lnTo>
                  <a:lnTo>
                    <a:pt x="198121" y="10992"/>
                  </a:lnTo>
                  <a:lnTo>
                    <a:pt x="237789" y="42979"/>
                  </a:lnTo>
                  <a:lnTo>
                    <a:pt x="245428" y="74402"/>
                  </a:lnTo>
                  <a:lnTo>
                    <a:pt x="244374" y="87187"/>
                  </a:lnTo>
                  <a:lnTo>
                    <a:pt x="218897" y="126403"/>
                  </a:lnTo>
                  <a:lnTo>
                    <a:pt x="175093" y="146324"/>
                  </a:lnTo>
                  <a:lnTo>
                    <a:pt x="175093" y="147912"/>
                  </a:lnTo>
                  <a:lnTo>
                    <a:pt x="183492" y="148705"/>
                  </a:lnTo>
                  <a:lnTo>
                    <a:pt x="190801" y="149664"/>
                  </a:lnTo>
                  <a:lnTo>
                    <a:pt x="197017" y="150788"/>
                  </a:lnTo>
                  <a:lnTo>
                    <a:pt x="203234" y="151847"/>
                  </a:lnTo>
                  <a:lnTo>
                    <a:pt x="208789" y="153136"/>
                  </a:lnTo>
                  <a:lnTo>
                    <a:pt x="213683" y="154657"/>
                  </a:lnTo>
                  <a:lnTo>
                    <a:pt x="218577" y="156112"/>
                  </a:lnTo>
                  <a:lnTo>
                    <a:pt x="223107" y="157931"/>
                  </a:lnTo>
                  <a:lnTo>
                    <a:pt x="227274" y="160113"/>
                  </a:lnTo>
                  <a:lnTo>
                    <a:pt x="231507" y="162296"/>
                  </a:lnTo>
                  <a:lnTo>
                    <a:pt x="266831" y="196298"/>
                  </a:lnTo>
                  <a:lnTo>
                    <a:pt x="275884" y="231639"/>
                  </a:lnTo>
                  <a:lnTo>
                    <a:pt x="275134" y="242217"/>
                  </a:lnTo>
                  <a:lnTo>
                    <a:pt x="257283" y="280447"/>
                  </a:lnTo>
                  <a:lnTo>
                    <a:pt x="225720" y="303131"/>
                  </a:lnTo>
                  <a:lnTo>
                    <a:pt x="185013" y="311894"/>
                  </a:lnTo>
                  <a:lnTo>
                    <a:pt x="146225" y="312886"/>
                  </a:lnTo>
                  <a:lnTo>
                    <a:pt x="0" y="312886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592026" y="1480400"/>
              <a:ext cx="144898" cy="291521"/>
            </a:xfrm>
            <a:prstGeom prst="rect">
              <a:avLst/>
            </a:prstGeom>
          </p:spPr>
        </p:pic>
      </p:grpSp>
      <p:sp>
        <p:nvSpPr>
          <p:cNvPr id="51" name="object 51"/>
          <p:cNvSpPr/>
          <p:nvPr/>
        </p:nvSpPr>
        <p:spPr>
          <a:xfrm>
            <a:off x="9960047" y="1468874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36804" y="278959"/>
                </a:lnTo>
                <a:lnTo>
                  <a:pt x="39383" y="275057"/>
                </a:lnTo>
                <a:lnTo>
                  <a:pt x="41896" y="270262"/>
                </a:lnTo>
                <a:lnTo>
                  <a:pt x="44343" y="264575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6"/>
                </a:lnTo>
                <a:lnTo>
                  <a:pt x="188982" y="312886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2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446087" y="1468874"/>
            <a:ext cx="326390" cy="317500"/>
          </a:xfrm>
          <a:custGeom>
            <a:rect l="l" t="t" r="r" b="b"/>
            <a:pathLst>
              <a:path w="326390" h="317500">
                <a:moveTo>
                  <a:pt x="281538" y="186898"/>
                </a:moveTo>
                <a:lnTo>
                  <a:pt x="277967" y="230759"/>
                </a:lnTo>
                <a:lnTo>
                  <a:pt x="261462" y="275381"/>
                </a:lnTo>
                <a:lnTo>
                  <a:pt x="229227" y="303958"/>
                </a:lnTo>
                <a:lnTo>
                  <a:pt x="179818" y="316433"/>
                </a:lnTo>
                <a:lnTo>
                  <a:pt x="164578" y="316954"/>
                </a:lnTo>
                <a:lnTo>
                  <a:pt x="150026" y="316588"/>
                </a:lnTo>
                <a:lnTo>
                  <a:pt x="112099" y="311101"/>
                </a:lnTo>
                <a:lnTo>
                  <a:pt x="74700" y="291558"/>
                </a:lnTo>
                <a:lnTo>
                  <a:pt x="52379" y="256043"/>
                </a:lnTo>
                <a:lnTo>
                  <a:pt x="45497" y="217372"/>
                </a:lnTo>
                <a:lnTo>
                  <a:pt x="45038" y="201977"/>
                </a:lnTo>
                <a:lnTo>
                  <a:pt x="45038" y="94639"/>
                </a:lnTo>
                <a:lnTo>
                  <a:pt x="44951" y="80478"/>
                </a:lnTo>
                <a:lnTo>
                  <a:pt x="42607" y="40809"/>
                </a:lnTo>
                <a:lnTo>
                  <a:pt x="22122" y="17360"/>
                </a:lnTo>
                <a:lnTo>
                  <a:pt x="16567" y="16103"/>
                </a:lnTo>
                <a:lnTo>
                  <a:pt x="9193" y="15475"/>
                </a:lnTo>
                <a:lnTo>
                  <a:pt x="0" y="15475"/>
                </a:lnTo>
                <a:lnTo>
                  <a:pt x="0" y="0"/>
                </a:lnTo>
                <a:lnTo>
                  <a:pt x="138586" y="0"/>
                </a:lnTo>
                <a:lnTo>
                  <a:pt x="138586" y="15475"/>
                </a:lnTo>
                <a:lnTo>
                  <a:pt x="129328" y="15475"/>
                </a:lnTo>
                <a:lnTo>
                  <a:pt x="121854" y="16037"/>
                </a:lnTo>
                <a:lnTo>
                  <a:pt x="116167" y="17162"/>
                </a:lnTo>
                <a:lnTo>
                  <a:pt x="110479" y="18220"/>
                </a:lnTo>
                <a:lnTo>
                  <a:pt x="106015" y="20898"/>
                </a:lnTo>
                <a:lnTo>
                  <a:pt x="102774" y="25197"/>
                </a:lnTo>
                <a:lnTo>
                  <a:pt x="99005" y="30091"/>
                </a:lnTo>
                <a:lnTo>
                  <a:pt x="96558" y="37895"/>
                </a:lnTo>
                <a:lnTo>
                  <a:pt x="93945" y="80491"/>
                </a:lnTo>
                <a:lnTo>
                  <a:pt x="93846" y="94639"/>
                </a:lnTo>
                <a:lnTo>
                  <a:pt x="93846" y="205251"/>
                </a:lnTo>
                <a:lnTo>
                  <a:pt x="100586" y="249688"/>
                </a:lnTo>
                <a:lnTo>
                  <a:pt x="130067" y="282890"/>
                </a:lnTo>
                <a:lnTo>
                  <a:pt x="175887" y="291756"/>
                </a:lnTo>
                <a:lnTo>
                  <a:pt x="194952" y="290349"/>
                </a:lnTo>
                <a:lnTo>
                  <a:pt x="236897" y="269237"/>
                </a:lnTo>
                <a:lnTo>
                  <a:pt x="255963" y="223368"/>
                </a:lnTo>
                <a:lnTo>
                  <a:pt x="257234" y="202771"/>
                </a:lnTo>
                <a:lnTo>
                  <a:pt x="257234" y="104857"/>
                </a:lnTo>
                <a:lnTo>
                  <a:pt x="255615" y="60420"/>
                </a:lnTo>
                <a:lnTo>
                  <a:pt x="243742" y="23610"/>
                </a:lnTo>
                <a:lnTo>
                  <a:pt x="229556" y="16864"/>
                </a:lnTo>
                <a:lnTo>
                  <a:pt x="223868" y="15938"/>
                </a:lnTo>
                <a:lnTo>
                  <a:pt x="216825" y="15475"/>
                </a:lnTo>
                <a:lnTo>
                  <a:pt x="208426" y="15475"/>
                </a:lnTo>
                <a:lnTo>
                  <a:pt x="208426" y="0"/>
                </a:lnTo>
                <a:lnTo>
                  <a:pt x="326279" y="0"/>
                </a:lnTo>
                <a:lnTo>
                  <a:pt x="326279" y="15475"/>
                </a:lnTo>
                <a:lnTo>
                  <a:pt x="317615" y="15475"/>
                </a:lnTo>
                <a:lnTo>
                  <a:pt x="310506" y="16170"/>
                </a:lnTo>
                <a:lnTo>
                  <a:pt x="304951" y="17558"/>
                </a:lnTo>
                <a:lnTo>
                  <a:pt x="299395" y="18881"/>
                </a:lnTo>
                <a:lnTo>
                  <a:pt x="294997" y="21824"/>
                </a:lnTo>
                <a:lnTo>
                  <a:pt x="282654" y="63080"/>
                </a:lnTo>
                <a:lnTo>
                  <a:pt x="281538" y="104857"/>
                </a:lnTo>
                <a:lnTo>
                  <a:pt x="281538" y="18689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0952830" y="1461254"/>
            <a:ext cx="328295" cy="328295"/>
            <a:chOff x="10952830" y="1461254"/>
            <a:chExt cx="328295" cy="328295"/>
          </a:xfrm>
        </p:grpSpPr>
        <p:sp>
          <p:nvSpPr>
            <p:cNvPr id="54" name="object 54"/>
            <p:cNvSpPr/>
            <p:nvPr/>
          </p:nvSpPr>
          <p:spPr>
            <a:xfrm>
              <a:off x="10960450" y="1468874"/>
              <a:ext cx="313055" cy="313055"/>
            </a:xfrm>
            <a:custGeom>
              <a:rect l="l" t="t" r="r" b="b"/>
              <a:pathLst>
                <a:path w="313054" h="313055">
                  <a:moveTo>
                    <a:pt x="249099" y="78469"/>
                  </a:moveTo>
                  <a:lnTo>
                    <a:pt x="238106" y="120990"/>
                  </a:lnTo>
                  <a:lnTo>
                    <a:pt x="204309" y="150416"/>
                  </a:lnTo>
                  <a:lnTo>
                    <a:pt x="167454" y="161304"/>
                  </a:lnTo>
                  <a:lnTo>
                    <a:pt x="257233" y="269435"/>
                  </a:lnTo>
                  <a:lnTo>
                    <a:pt x="288352" y="291514"/>
                  </a:lnTo>
                  <a:lnTo>
                    <a:pt x="312886" y="297411"/>
                  </a:lnTo>
                  <a:lnTo>
                    <a:pt x="312886" y="312886"/>
                  </a:lnTo>
                  <a:lnTo>
                    <a:pt x="234516" y="312886"/>
                  </a:lnTo>
                  <a:lnTo>
                    <a:pt x="134916" y="185311"/>
                  </a:lnTo>
                  <a:lnTo>
                    <a:pt x="131411" y="180682"/>
                  </a:lnTo>
                  <a:lnTo>
                    <a:pt x="128104" y="177011"/>
                  </a:lnTo>
                  <a:lnTo>
                    <a:pt x="124995" y="174300"/>
                  </a:lnTo>
                  <a:lnTo>
                    <a:pt x="121887" y="171588"/>
                  </a:lnTo>
                  <a:lnTo>
                    <a:pt x="118613" y="169505"/>
                  </a:lnTo>
                  <a:lnTo>
                    <a:pt x="115174" y="168050"/>
                  </a:lnTo>
                  <a:lnTo>
                    <a:pt x="111801" y="166529"/>
                  </a:lnTo>
                  <a:lnTo>
                    <a:pt x="107866" y="165570"/>
                  </a:lnTo>
                  <a:lnTo>
                    <a:pt x="103369" y="165173"/>
                  </a:lnTo>
                  <a:lnTo>
                    <a:pt x="98938" y="164776"/>
                  </a:lnTo>
                  <a:lnTo>
                    <a:pt x="93614" y="164578"/>
                  </a:lnTo>
                  <a:lnTo>
                    <a:pt x="87398" y="164578"/>
                  </a:lnTo>
                  <a:lnTo>
                    <a:pt x="87398" y="249099"/>
                  </a:lnTo>
                  <a:lnTo>
                    <a:pt x="87398" y="259085"/>
                  </a:lnTo>
                  <a:lnTo>
                    <a:pt x="106577" y="294369"/>
                  </a:lnTo>
                  <a:lnTo>
                    <a:pt x="143447" y="297411"/>
                  </a:lnTo>
                  <a:lnTo>
                    <a:pt x="143447" y="312886"/>
                  </a:lnTo>
                  <a:lnTo>
                    <a:pt x="0" y="312886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4" y="296353"/>
                  </a:lnTo>
                  <a:lnTo>
                    <a:pt x="23014" y="295030"/>
                  </a:lnTo>
                  <a:lnTo>
                    <a:pt x="28834" y="293641"/>
                  </a:lnTo>
                  <a:lnTo>
                    <a:pt x="33365" y="291326"/>
                  </a:lnTo>
                  <a:lnTo>
                    <a:pt x="36605" y="288086"/>
                  </a:lnTo>
                  <a:lnTo>
                    <a:pt x="39846" y="284845"/>
                  </a:lnTo>
                  <a:lnTo>
                    <a:pt x="41995" y="280249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4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40441" y="28372"/>
                  </a:lnTo>
                  <a:lnTo>
                    <a:pt x="37597" y="24999"/>
                  </a:lnTo>
                  <a:lnTo>
                    <a:pt x="34754" y="21626"/>
                  </a:lnTo>
                  <a:lnTo>
                    <a:pt x="30620" y="19344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1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2" y="0"/>
                  </a:lnTo>
                  <a:lnTo>
                    <a:pt x="158123" y="1295"/>
                  </a:lnTo>
                  <a:lnTo>
                    <a:pt x="201524" y="11662"/>
                  </a:lnTo>
                  <a:lnTo>
                    <a:pt x="241435" y="45534"/>
                  </a:lnTo>
                  <a:lnTo>
                    <a:pt x="247183" y="60985"/>
                  </a:lnTo>
                  <a:lnTo>
                    <a:pt x="249099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040228" y="1480400"/>
              <a:ext cx="124164" cy="140335"/>
            </a:xfrm>
            <a:prstGeom prst="rect">
              <a:avLst/>
            </a:prstGeom>
          </p:spPr>
        </p:pic>
      </p:grpSp>
      <p:sp>
        <p:nvSpPr>
          <p:cNvPr id="56" name="object 56"/>
          <p:cNvSpPr/>
          <p:nvPr/>
        </p:nvSpPr>
        <p:spPr>
          <a:xfrm>
            <a:off x="11417972" y="1468874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36804" y="278959"/>
                </a:lnTo>
                <a:lnTo>
                  <a:pt x="39383" y="275057"/>
                </a:lnTo>
                <a:lnTo>
                  <a:pt x="41896" y="270262"/>
                </a:lnTo>
                <a:lnTo>
                  <a:pt x="44343" y="264575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6"/>
                </a:lnTo>
                <a:lnTo>
                  <a:pt x="188981" y="312886"/>
                </a:lnTo>
                <a:lnTo>
                  <a:pt x="188981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2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910460" y="1468874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7" y="286498"/>
                </a:lnTo>
                <a:lnTo>
                  <a:pt x="109321" y="297411"/>
                </a:lnTo>
                <a:lnTo>
                  <a:pt x="109321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6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1" y="0"/>
                </a:lnTo>
                <a:lnTo>
                  <a:pt x="262095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4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79" y="30521"/>
                </a:lnTo>
                <a:lnTo>
                  <a:pt x="290797" y="36341"/>
                </a:lnTo>
                <a:lnTo>
                  <a:pt x="288085" y="74005"/>
                </a:lnTo>
                <a:lnTo>
                  <a:pt x="288085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709732" y="1468874"/>
            <a:ext cx="304165" cy="313055"/>
          </a:xfrm>
          <a:custGeom>
            <a:rect l="l" t="t" r="r" b="b"/>
            <a:pathLst>
              <a:path w="304165" h="313055">
                <a:moveTo>
                  <a:pt x="87398" y="248305"/>
                </a:moveTo>
                <a:lnTo>
                  <a:pt x="87398" y="258556"/>
                </a:lnTo>
                <a:lnTo>
                  <a:pt x="87927" y="266955"/>
                </a:lnTo>
                <a:lnTo>
                  <a:pt x="88985" y="273503"/>
                </a:lnTo>
                <a:lnTo>
                  <a:pt x="90109" y="279984"/>
                </a:lnTo>
                <a:lnTo>
                  <a:pt x="92292" y="284977"/>
                </a:lnTo>
                <a:lnTo>
                  <a:pt x="95532" y="288482"/>
                </a:lnTo>
                <a:lnTo>
                  <a:pt x="98773" y="291988"/>
                </a:lnTo>
                <a:lnTo>
                  <a:pt x="103237" y="294369"/>
                </a:lnTo>
                <a:lnTo>
                  <a:pt x="108924" y="29562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411"/>
                </a:lnTo>
                <a:lnTo>
                  <a:pt x="17194" y="296816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1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6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7" y="16864"/>
                </a:lnTo>
                <a:lnTo>
                  <a:pt x="18848" y="15938"/>
                </a:lnTo>
                <a:lnTo>
                  <a:pt x="12202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6" y="18220"/>
                </a:lnTo>
                <a:lnTo>
                  <a:pt x="98442" y="20501"/>
                </a:lnTo>
                <a:lnTo>
                  <a:pt x="95334" y="24007"/>
                </a:lnTo>
                <a:lnTo>
                  <a:pt x="92225" y="27512"/>
                </a:lnTo>
                <a:lnTo>
                  <a:pt x="90109" y="32472"/>
                </a:lnTo>
                <a:lnTo>
                  <a:pt x="87398" y="64581"/>
                </a:lnTo>
                <a:lnTo>
                  <a:pt x="87398" y="164974"/>
                </a:lnTo>
                <a:lnTo>
                  <a:pt x="188981" y="42657"/>
                </a:lnTo>
                <a:lnTo>
                  <a:pt x="194404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5" y="21837"/>
                </a:lnTo>
                <a:lnTo>
                  <a:pt x="191313" y="18302"/>
                </a:lnTo>
                <a:lnTo>
                  <a:pt x="184058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5" y="0"/>
                </a:lnTo>
                <a:lnTo>
                  <a:pt x="271915" y="15078"/>
                </a:lnTo>
                <a:lnTo>
                  <a:pt x="266493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7" y="33795"/>
                </a:lnTo>
                <a:lnTo>
                  <a:pt x="223934" y="39052"/>
                </a:lnTo>
                <a:lnTo>
                  <a:pt x="218247" y="45534"/>
                </a:lnTo>
                <a:lnTo>
                  <a:pt x="141860" y="133725"/>
                </a:lnTo>
                <a:lnTo>
                  <a:pt x="260507" y="276281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6"/>
                </a:lnTo>
                <a:lnTo>
                  <a:pt x="178863" y="312886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0" y="294831"/>
                </a:lnTo>
                <a:lnTo>
                  <a:pt x="206210" y="293046"/>
                </a:lnTo>
                <a:lnTo>
                  <a:pt x="208524" y="290268"/>
                </a:lnTo>
                <a:lnTo>
                  <a:pt x="208524" y="286498"/>
                </a:lnTo>
                <a:lnTo>
                  <a:pt x="208524" y="284316"/>
                </a:lnTo>
                <a:lnTo>
                  <a:pt x="207433" y="281208"/>
                </a:lnTo>
                <a:lnTo>
                  <a:pt x="205251" y="277173"/>
                </a:lnTo>
                <a:lnTo>
                  <a:pt x="203068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8" y="197116"/>
                </a:lnTo>
                <a:lnTo>
                  <a:pt x="87398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184332" y="1468874"/>
            <a:ext cx="132080" cy="313055"/>
          </a:xfrm>
          <a:custGeom>
            <a:rect l="l" t="t" r="r" b="b"/>
            <a:pathLst>
              <a:path w="132080" h="313055">
                <a:moveTo>
                  <a:pt x="87398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6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8" y="76783"/>
                </a:lnTo>
                <a:lnTo>
                  <a:pt x="87398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501315" y="1468874"/>
            <a:ext cx="311150" cy="313055"/>
          </a:xfrm>
          <a:custGeom>
            <a:rect l="l" t="t" r="r" b="b"/>
            <a:pathLst>
              <a:path w="311150" h="313055">
                <a:moveTo>
                  <a:pt x="310804" y="77576"/>
                </a:moveTo>
                <a:lnTo>
                  <a:pt x="294236" y="77576"/>
                </a:lnTo>
                <a:lnTo>
                  <a:pt x="293393" y="69206"/>
                </a:lnTo>
                <a:lnTo>
                  <a:pt x="292153" y="61555"/>
                </a:lnTo>
                <a:lnTo>
                  <a:pt x="275685" y="29959"/>
                </a:lnTo>
                <a:lnTo>
                  <a:pt x="270130" y="25462"/>
                </a:lnTo>
                <a:lnTo>
                  <a:pt x="224695" y="17459"/>
                </a:lnTo>
                <a:lnTo>
                  <a:pt x="214709" y="17459"/>
                </a:lnTo>
                <a:lnTo>
                  <a:pt x="206639" y="17691"/>
                </a:lnTo>
                <a:lnTo>
                  <a:pt x="200490" y="18154"/>
                </a:lnTo>
                <a:lnTo>
                  <a:pt x="194405" y="18550"/>
                </a:lnTo>
                <a:lnTo>
                  <a:pt x="178764" y="27611"/>
                </a:lnTo>
                <a:lnTo>
                  <a:pt x="178764" y="30058"/>
                </a:lnTo>
                <a:lnTo>
                  <a:pt x="178764" y="247512"/>
                </a:lnTo>
                <a:lnTo>
                  <a:pt x="178764" y="256175"/>
                </a:lnTo>
                <a:lnTo>
                  <a:pt x="179359" y="263616"/>
                </a:lnTo>
                <a:lnTo>
                  <a:pt x="203763" y="294038"/>
                </a:lnTo>
                <a:lnTo>
                  <a:pt x="231242" y="297411"/>
                </a:lnTo>
                <a:lnTo>
                  <a:pt x="231242" y="312886"/>
                </a:lnTo>
                <a:lnTo>
                  <a:pt x="77577" y="312886"/>
                </a:lnTo>
                <a:lnTo>
                  <a:pt x="77577" y="297411"/>
                </a:lnTo>
                <a:lnTo>
                  <a:pt x="85699" y="297051"/>
                </a:lnTo>
                <a:lnTo>
                  <a:pt x="93003" y="296369"/>
                </a:lnTo>
                <a:lnTo>
                  <a:pt x="121226" y="285110"/>
                </a:lnTo>
                <a:lnTo>
                  <a:pt x="124930" y="281141"/>
                </a:lnTo>
                <a:lnTo>
                  <a:pt x="127377" y="276049"/>
                </a:lnTo>
                <a:lnTo>
                  <a:pt x="128567" y="269832"/>
                </a:lnTo>
                <a:lnTo>
                  <a:pt x="129824" y="263616"/>
                </a:lnTo>
                <a:lnTo>
                  <a:pt x="130452" y="256175"/>
                </a:lnTo>
                <a:lnTo>
                  <a:pt x="130452" y="247512"/>
                </a:lnTo>
                <a:lnTo>
                  <a:pt x="130452" y="30058"/>
                </a:lnTo>
                <a:lnTo>
                  <a:pt x="130452" y="27611"/>
                </a:lnTo>
                <a:lnTo>
                  <a:pt x="129956" y="25660"/>
                </a:lnTo>
                <a:lnTo>
                  <a:pt x="128964" y="24205"/>
                </a:lnTo>
                <a:lnTo>
                  <a:pt x="128038" y="22684"/>
                </a:lnTo>
                <a:lnTo>
                  <a:pt x="111305" y="18154"/>
                </a:lnTo>
                <a:lnTo>
                  <a:pt x="106147" y="17691"/>
                </a:lnTo>
                <a:lnTo>
                  <a:pt x="99236" y="17459"/>
                </a:lnTo>
                <a:lnTo>
                  <a:pt x="90572" y="17459"/>
                </a:lnTo>
                <a:lnTo>
                  <a:pt x="52048" y="19542"/>
                </a:lnTo>
                <a:lnTo>
                  <a:pt x="37598" y="25892"/>
                </a:lnTo>
                <a:lnTo>
                  <a:pt x="30984" y="29794"/>
                </a:lnTo>
                <a:lnTo>
                  <a:pt x="15630" y="67402"/>
                </a:lnTo>
                <a:lnTo>
                  <a:pt x="15078" y="77576"/>
                </a:lnTo>
                <a:lnTo>
                  <a:pt x="0" y="77576"/>
                </a:lnTo>
                <a:lnTo>
                  <a:pt x="0" y="0"/>
                </a:lnTo>
                <a:lnTo>
                  <a:pt x="306735" y="0"/>
                </a:lnTo>
                <a:lnTo>
                  <a:pt x="310804" y="77576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4931395" y="2166104"/>
            <a:ext cx="291465" cy="328295"/>
            <a:chOff x="4931395" y="2166104"/>
            <a:chExt cx="291465" cy="328295"/>
          </a:xfrm>
        </p:grpSpPr>
        <p:sp>
          <p:nvSpPr>
            <p:cNvPr id="65" name="object 65"/>
            <p:cNvSpPr/>
            <p:nvPr/>
          </p:nvSpPr>
          <p:spPr>
            <a:xfrm>
              <a:off x="4939015" y="2173724"/>
              <a:ext cx="276225" cy="313055"/>
            </a:xfrm>
            <a:custGeom>
              <a:rect l="l" t="t" r="r" b="b"/>
              <a:pathLst>
                <a:path w="276225" h="313055">
                  <a:moveTo>
                    <a:pt x="0" y="312886"/>
                  </a:moveTo>
                  <a:lnTo>
                    <a:pt x="0" y="297411"/>
                  </a:lnTo>
                  <a:lnTo>
                    <a:pt x="7496" y="297113"/>
                  </a:lnTo>
                  <a:lnTo>
                    <a:pt x="14210" y="296617"/>
                  </a:lnTo>
                  <a:lnTo>
                    <a:pt x="39978" y="288086"/>
                  </a:lnTo>
                  <a:lnTo>
                    <a:pt x="43351" y="284845"/>
                  </a:lnTo>
                  <a:lnTo>
                    <a:pt x="45633" y="280249"/>
                  </a:lnTo>
                  <a:lnTo>
                    <a:pt x="46823" y="274296"/>
                  </a:lnTo>
                  <a:lnTo>
                    <a:pt x="48080" y="268344"/>
                  </a:lnTo>
                  <a:lnTo>
                    <a:pt x="48708" y="260606"/>
                  </a:lnTo>
                  <a:lnTo>
                    <a:pt x="48708" y="251083"/>
                  </a:lnTo>
                  <a:lnTo>
                    <a:pt x="48708" y="61803"/>
                  </a:lnTo>
                  <a:lnTo>
                    <a:pt x="48708" y="52280"/>
                  </a:lnTo>
                  <a:lnTo>
                    <a:pt x="48212" y="44608"/>
                  </a:lnTo>
                  <a:lnTo>
                    <a:pt x="47220" y="38788"/>
                  </a:lnTo>
                  <a:lnTo>
                    <a:pt x="46294" y="32968"/>
                  </a:lnTo>
                  <a:lnTo>
                    <a:pt x="44409" y="28372"/>
                  </a:lnTo>
                  <a:lnTo>
                    <a:pt x="41566" y="24999"/>
                  </a:lnTo>
                  <a:lnTo>
                    <a:pt x="38722" y="21626"/>
                  </a:lnTo>
                  <a:lnTo>
                    <a:pt x="34588" y="19344"/>
                  </a:lnTo>
                  <a:lnTo>
                    <a:pt x="29165" y="18154"/>
                  </a:lnTo>
                  <a:lnTo>
                    <a:pt x="23808" y="16897"/>
                  </a:lnTo>
                  <a:lnTo>
                    <a:pt x="16798" y="16004"/>
                  </a:lnTo>
                  <a:lnTo>
                    <a:pt x="8134" y="15475"/>
                  </a:lnTo>
                  <a:lnTo>
                    <a:pt x="8134" y="0"/>
                  </a:lnTo>
                  <a:lnTo>
                    <a:pt x="129559" y="0"/>
                  </a:lnTo>
                  <a:lnTo>
                    <a:pt x="155463" y="1221"/>
                  </a:lnTo>
                  <a:lnTo>
                    <a:pt x="198121" y="10992"/>
                  </a:lnTo>
                  <a:lnTo>
                    <a:pt x="237790" y="42979"/>
                  </a:lnTo>
                  <a:lnTo>
                    <a:pt x="245428" y="74402"/>
                  </a:lnTo>
                  <a:lnTo>
                    <a:pt x="244374" y="87187"/>
                  </a:lnTo>
                  <a:lnTo>
                    <a:pt x="218898" y="126403"/>
                  </a:lnTo>
                  <a:lnTo>
                    <a:pt x="175093" y="146324"/>
                  </a:lnTo>
                  <a:lnTo>
                    <a:pt x="175093" y="147911"/>
                  </a:lnTo>
                  <a:lnTo>
                    <a:pt x="183492" y="148705"/>
                  </a:lnTo>
                  <a:lnTo>
                    <a:pt x="190800" y="149664"/>
                  </a:lnTo>
                  <a:lnTo>
                    <a:pt x="197017" y="150788"/>
                  </a:lnTo>
                  <a:lnTo>
                    <a:pt x="203234" y="151847"/>
                  </a:lnTo>
                  <a:lnTo>
                    <a:pt x="208789" y="153136"/>
                  </a:lnTo>
                  <a:lnTo>
                    <a:pt x="213683" y="154657"/>
                  </a:lnTo>
                  <a:lnTo>
                    <a:pt x="218577" y="156112"/>
                  </a:lnTo>
                  <a:lnTo>
                    <a:pt x="223108" y="157931"/>
                  </a:lnTo>
                  <a:lnTo>
                    <a:pt x="227274" y="160114"/>
                  </a:lnTo>
                  <a:lnTo>
                    <a:pt x="231507" y="162296"/>
                  </a:lnTo>
                  <a:lnTo>
                    <a:pt x="266831" y="196298"/>
                  </a:lnTo>
                  <a:lnTo>
                    <a:pt x="275884" y="231639"/>
                  </a:lnTo>
                  <a:lnTo>
                    <a:pt x="275134" y="242217"/>
                  </a:lnTo>
                  <a:lnTo>
                    <a:pt x="257283" y="280447"/>
                  </a:lnTo>
                  <a:lnTo>
                    <a:pt x="225720" y="303132"/>
                  </a:lnTo>
                  <a:lnTo>
                    <a:pt x="185014" y="311894"/>
                  </a:lnTo>
                  <a:lnTo>
                    <a:pt x="146225" y="312886"/>
                  </a:lnTo>
                  <a:lnTo>
                    <a:pt x="0" y="312886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022761" y="2185250"/>
              <a:ext cx="144898" cy="291521"/>
            </a:xfrm>
            <a:prstGeom prst="rect">
              <a:avLst/>
            </a:prstGeom>
          </p:spPr>
        </p:pic>
      </p:grpSp>
      <p:sp>
        <p:nvSpPr>
          <p:cNvPr id="67" name="object 67"/>
          <p:cNvSpPr/>
          <p:nvPr/>
        </p:nvSpPr>
        <p:spPr>
          <a:xfrm>
            <a:off x="5411516" y="2173724"/>
            <a:ext cx="339090" cy="313055"/>
          </a:xfrm>
          <a:custGeom>
            <a:rect l="l" t="t" r="r" b="b"/>
            <a:pathLst>
              <a:path w="339089" h="313055">
                <a:moveTo>
                  <a:pt x="294633" y="248305"/>
                </a:moveTo>
                <a:lnTo>
                  <a:pt x="294633" y="258556"/>
                </a:lnTo>
                <a:lnTo>
                  <a:pt x="295162" y="266889"/>
                </a:lnTo>
                <a:lnTo>
                  <a:pt x="296220" y="273304"/>
                </a:lnTo>
                <a:lnTo>
                  <a:pt x="297345" y="279653"/>
                </a:lnTo>
                <a:lnTo>
                  <a:pt x="299461" y="284514"/>
                </a:lnTo>
                <a:lnTo>
                  <a:pt x="302569" y="287887"/>
                </a:lnTo>
                <a:lnTo>
                  <a:pt x="305678" y="291260"/>
                </a:lnTo>
                <a:lnTo>
                  <a:pt x="338878" y="297411"/>
                </a:lnTo>
                <a:lnTo>
                  <a:pt x="338878" y="312886"/>
                </a:lnTo>
                <a:lnTo>
                  <a:pt x="207235" y="312886"/>
                </a:lnTo>
                <a:lnTo>
                  <a:pt x="207235" y="297411"/>
                </a:lnTo>
                <a:lnTo>
                  <a:pt x="216759" y="297146"/>
                </a:lnTo>
                <a:lnTo>
                  <a:pt x="224430" y="296353"/>
                </a:lnTo>
                <a:lnTo>
                  <a:pt x="230250" y="295030"/>
                </a:lnTo>
                <a:lnTo>
                  <a:pt x="236070" y="293641"/>
                </a:lnTo>
                <a:lnTo>
                  <a:pt x="240601" y="291326"/>
                </a:lnTo>
                <a:lnTo>
                  <a:pt x="243841" y="288086"/>
                </a:lnTo>
                <a:lnTo>
                  <a:pt x="247082" y="284845"/>
                </a:lnTo>
                <a:lnTo>
                  <a:pt x="249231" y="280249"/>
                </a:lnTo>
                <a:lnTo>
                  <a:pt x="250289" y="274296"/>
                </a:lnTo>
                <a:lnTo>
                  <a:pt x="251413" y="268344"/>
                </a:lnTo>
                <a:lnTo>
                  <a:pt x="251976" y="260606"/>
                </a:lnTo>
                <a:lnTo>
                  <a:pt x="251976" y="251083"/>
                </a:lnTo>
                <a:lnTo>
                  <a:pt x="251976" y="162990"/>
                </a:lnTo>
                <a:lnTo>
                  <a:pt x="87398" y="162990"/>
                </a:lnTo>
                <a:lnTo>
                  <a:pt x="87398" y="248305"/>
                </a:lnTo>
                <a:lnTo>
                  <a:pt x="87398" y="258556"/>
                </a:lnTo>
                <a:lnTo>
                  <a:pt x="102906" y="293641"/>
                </a:lnTo>
                <a:lnTo>
                  <a:pt x="131642" y="297411"/>
                </a:lnTo>
                <a:lnTo>
                  <a:pt x="131642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23015" y="295030"/>
                </a:lnTo>
                <a:lnTo>
                  <a:pt x="28835" y="293641"/>
                </a:lnTo>
                <a:lnTo>
                  <a:pt x="33365" y="291326"/>
                </a:lnTo>
                <a:lnTo>
                  <a:pt x="36606" y="288086"/>
                </a:lnTo>
                <a:lnTo>
                  <a:pt x="39846" y="284845"/>
                </a:lnTo>
                <a:lnTo>
                  <a:pt x="41995" y="280249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4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566"/>
                </a:lnTo>
                <a:lnTo>
                  <a:pt x="106643" y="17955"/>
                </a:lnTo>
                <a:lnTo>
                  <a:pt x="101418" y="19278"/>
                </a:lnTo>
                <a:lnTo>
                  <a:pt x="97384" y="21692"/>
                </a:lnTo>
                <a:lnTo>
                  <a:pt x="94540" y="25197"/>
                </a:lnTo>
                <a:lnTo>
                  <a:pt x="91696" y="28702"/>
                </a:lnTo>
                <a:lnTo>
                  <a:pt x="89778" y="33596"/>
                </a:lnTo>
                <a:lnTo>
                  <a:pt x="88786" y="39879"/>
                </a:lnTo>
                <a:lnTo>
                  <a:pt x="87860" y="46096"/>
                </a:lnTo>
                <a:lnTo>
                  <a:pt x="87398" y="54330"/>
                </a:lnTo>
                <a:lnTo>
                  <a:pt x="87398" y="64581"/>
                </a:lnTo>
                <a:lnTo>
                  <a:pt x="87398" y="142654"/>
                </a:lnTo>
                <a:lnTo>
                  <a:pt x="251976" y="142654"/>
                </a:lnTo>
                <a:lnTo>
                  <a:pt x="251976" y="61803"/>
                </a:lnTo>
                <a:lnTo>
                  <a:pt x="251976" y="52280"/>
                </a:lnTo>
                <a:lnTo>
                  <a:pt x="251480" y="44608"/>
                </a:lnTo>
                <a:lnTo>
                  <a:pt x="250488" y="38788"/>
                </a:lnTo>
                <a:lnTo>
                  <a:pt x="249562" y="32968"/>
                </a:lnTo>
                <a:lnTo>
                  <a:pt x="232433" y="18154"/>
                </a:lnTo>
                <a:lnTo>
                  <a:pt x="227010" y="16897"/>
                </a:lnTo>
                <a:lnTo>
                  <a:pt x="219966" y="16004"/>
                </a:lnTo>
                <a:lnTo>
                  <a:pt x="211302" y="15475"/>
                </a:lnTo>
                <a:lnTo>
                  <a:pt x="211302" y="0"/>
                </a:lnTo>
                <a:lnTo>
                  <a:pt x="334810" y="0"/>
                </a:lnTo>
                <a:lnTo>
                  <a:pt x="334810" y="15475"/>
                </a:lnTo>
                <a:lnTo>
                  <a:pt x="326147" y="15740"/>
                </a:lnTo>
                <a:lnTo>
                  <a:pt x="319169" y="16566"/>
                </a:lnTo>
                <a:lnTo>
                  <a:pt x="313879" y="17955"/>
                </a:lnTo>
                <a:lnTo>
                  <a:pt x="308654" y="19278"/>
                </a:lnTo>
                <a:lnTo>
                  <a:pt x="304620" y="21692"/>
                </a:lnTo>
                <a:lnTo>
                  <a:pt x="301776" y="25197"/>
                </a:lnTo>
                <a:lnTo>
                  <a:pt x="298932" y="28702"/>
                </a:lnTo>
                <a:lnTo>
                  <a:pt x="297014" y="33596"/>
                </a:lnTo>
                <a:lnTo>
                  <a:pt x="296022" y="39879"/>
                </a:lnTo>
                <a:lnTo>
                  <a:pt x="295096" y="46096"/>
                </a:lnTo>
                <a:lnTo>
                  <a:pt x="294633" y="54330"/>
                </a:lnTo>
                <a:lnTo>
                  <a:pt x="294633" y="64581"/>
                </a:lnTo>
                <a:lnTo>
                  <a:pt x="294633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45434" y="2173724"/>
            <a:ext cx="132080" cy="313055"/>
          </a:xfrm>
          <a:custGeom>
            <a:rect l="l" t="t" r="r" b="b"/>
            <a:pathLst>
              <a:path w="132079" h="313055">
                <a:moveTo>
                  <a:pt x="87397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2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7" y="76783"/>
                </a:lnTo>
                <a:lnTo>
                  <a:pt x="87397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72140" y="2173724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8" y="286498"/>
                </a:lnTo>
                <a:lnTo>
                  <a:pt x="109321" y="297411"/>
                </a:lnTo>
                <a:lnTo>
                  <a:pt x="109321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2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1" y="0"/>
                </a:lnTo>
                <a:lnTo>
                  <a:pt x="262094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5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80" y="30521"/>
                </a:lnTo>
                <a:lnTo>
                  <a:pt x="290797" y="36341"/>
                </a:lnTo>
                <a:lnTo>
                  <a:pt x="288086" y="74005"/>
                </a:lnTo>
                <a:lnTo>
                  <a:pt x="288086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96713" y="2173724"/>
            <a:ext cx="258445" cy="313055"/>
          </a:xfrm>
          <a:custGeom>
            <a:rect l="l" t="t" r="r" b="b"/>
            <a:pathLst>
              <a:path w="258445" h="313055">
                <a:moveTo>
                  <a:pt x="87397" y="140967"/>
                </a:moveTo>
                <a:lnTo>
                  <a:pt x="134023" y="136602"/>
                </a:lnTo>
                <a:lnTo>
                  <a:pt x="160312" y="115373"/>
                </a:lnTo>
                <a:lnTo>
                  <a:pt x="162891" y="109421"/>
                </a:lnTo>
                <a:lnTo>
                  <a:pt x="164181" y="102377"/>
                </a:lnTo>
                <a:lnTo>
                  <a:pt x="164181" y="94243"/>
                </a:lnTo>
                <a:lnTo>
                  <a:pt x="178367" y="94243"/>
                </a:lnTo>
                <a:lnTo>
                  <a:pt x="178367" y="205251"/>
                </a:lnTo>
                <a:lnTo>
                  <a:pt x="164181" y="205251"/>
                </a:lnTo>
                <a:lnTo>
                  <a:pt x="164181" y="197116"/>
                </a:lnTo>
                <a:lnTo>
                  <a:pt x="163023" y="190073"/>
                </a:lnTo>
                <a:lnTo>
                  <a:pt x="160709" y="184121"/>
                </a:lnTo>
                <a:lnTo>
                  <a:pt x="158394" y="178102"/>
                </a:lnTo>
                <a:lnTo>
                  <a:pt x="154326" y="173142"/>
                </a:lnTo>
                <a:lnTo>
                  <a:pt x="117009" y="158966"/>
                </a:lnTo>
                <a:lnTo>
                  <a:pt x="87397" y="157237"/>
                </a:lnTo>
                <a:lnTo>
                  <a:pt x="87397" y="249099"/>
                </a:lnTo>
                <a:lnTo>
                  <a:pt x="87397" y="258027"/>
                </a:lnTo>
                <a:lnTo>
                  <a:pt x="114050" y="291723"/>
                </a:lnTo>
                <a:lnTo>
                  <a:pt x="154856" y="295427"/>
                </a:lnTo>
                <a:lnTo>
                  <a:pt x="165210" y="295234"/>
                </a:lnTo>
                <a:lnTo>
                  <a:pt x="205201" y="288235"/>
                </a:lnTo>
                <a:lnTo>
                  <a:pt x="235774" y="256322"/>
                </a:lnTo>
                <a:lnTo>
                  <a:pt x="243047" y="232829"/>
                </a:lnTo>
                <a:lnTo>
                  <a:pt x="258424" y="232829"/>
                </a:lnTo>
                <a:lnTo>
                  <a:pt x="252372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23014" y="295030"/>
                </a:lnTo>
                <a:lnTo>
                  <a:pt x="28834" y="293641"/>
                </a:lnTo>
                <a:lnTo>
                  <a:pt x="33365" y="291326"/>
                </a:lnTo>
                <a:lnTo>
                  <a:pt x="36605" y="288086"/>
                </a:lnTo>
                <a:lnTo>
                  <a:pt x="39846" y="284845"/>
                </a:lnTo>
                <a:lnTo>
                  <a:pt x="41995" y="280249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4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2650" y="71525"/>
                </a:lnTo>
                <a:lnTo>
                  <a:pt x="228365" y="71525"/>
                </a:lnTo>
                <a:lnTo>
                  <a:pt x="226976" y="63762"/>
                </a:lnTo>
                <a:lnTo>
                  <a:pt x="225191" y="56744"/>
                </a:lnTo>
                <a:lnTo>
                  <a:pt x="200365" y="25631"/>
                </a:lnTo>
                <a:lnTo>
                  <a:pt x="155910" y="17614"/>
                </a:lnTo>
                <a:lnTo>
                  <a:pt x="145927" y="17459"/>
                </a:lnTo>
                <a:lnTo>
                  <a:pt x="94342" y="17459"/>
                </a:lnTo>
                <a:lnTo>
                  <a:pt x="89712" y="17459"/>
                </a:lnTo>
                <a:lnTo>
                  <a:pt x="87397" y="19774"/>
                </a:lnTo>
                <a:lnTo>
                  <a:pt x="87397" y="24404"/>
                </a:lnTo>
                <a:lnTo>
                  <a:pt x="87397" y="1409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49778" y="2173724"/>
            <a:ext cx="304165" cy="313055"/>
          </a:xfrm>
          <a:custGeom>
            <a:rect l="l" t="t" r="r" b="b"/>
            <a:pathLst>
              <a:path w="304165" h="313055">
                <a:moveTo>
                  <a:pt x="87397" y="248305"/>
                </a:moveTo>
                <a:lnTo>
                  <a:pt x="87397" y="258556"/>
                </a:lnTo>
                <a:lnTo>
                  <a:pt x="87926" y="26695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411"/>
                </a:lnTo>
                <a:lnTo>
                  <a:pt x="17195" y="296816"/>
                </a:lnTo>
                <a:lnTo>
                  <a:pt x="23014" y="295625"/>
                </a:lnTo>
                <a:lnTo>
                  <a:pt x="28834" y="294369"/>
                </a:lnTo>
                <a:lnTo>
                  <a:pt x="33365" y="292054"/>
                </a:lnTo>
                <a:lnTo>
                  <a:pt x="36605" y="288681"/>
                </a:lnTo>
                <a:lnTo>
                  <a:pt x="39846" y="285308"/>
                </a:lnTo>
                <a:lnTo>
                  <a:pt x="41996" y="280579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2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5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6" y="16864"/>
                </a:lnTo>
                <a:lnTo>
                  <a:pt x="18848" y="15938"/>
                </a:lnTo>
                <a:lnTo>
                  <a:pt x="12201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6" y="18220"/>
                </a:lnTo>
                <a:lnTo>
                  <a:pt x="98442" y="20501"/>
                </a:lnTo>
                <a:lnTo>
                  <a:pt x="95334" y="24007"/>
                </a:lnTo>
                <a:lnTo>
                  <a:pt x="92225" y="27512"/>
                </a:lnTo>
                <a:lnTo>
                  <a:pt x="90109" y="32472"/>
                </a:lnTo>
                <a:lnTo>
                  <a:pt x="87397" y="64581"/>
                </a:lnTo>
                <a:lnTo>
                  <a:pt x="87397" y="164974"/>
                </a:lnTo>
                <a:lnTo>
                  <a:pt x="188982" y="42657"/>
                </a:lnTo>
                <a:lnTo>
                  <a:pt x="194405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5" y="21837"/>
                </a:lnTo>
                <a:lnTo>
                  <a:pt x="191313" y="18302"/>
                </a:lnTo>
                <a:lnTo>
                  <a:pt x="184059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5" y="0"/>
                </a:lnTo>
                <a:lnTo>
                  <a:pt x="271915" y="15078"/>
                </a:lnTo>
                <a:lnTo>
                  <a:pt x="266492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7" y="33795"/>
                </a:lnTo>
                <a:lnTo>
                  <a:pt x="223934" y="39052"/>
                </a:lnTo>
                <a:lnTo>
                  <a:pt x="218247" y="45534"/>
                </a:lnTo>
                <a:lnTo>
                  <a:pt x="141860" y="133725"/>
                </a:lnTo>
                <a:lnTo>
                  <a:pt x="260507" y="276280"/>
                </a:lnTo>
                <a:lnTo>
                  <a:pt x="267253" y="284151"/>
                </a:lnTo>
                <a:lnTo>
                  <a:pt x="273602" y="289640"/>
                </a:lnTo>
                <a:lnTo>
                  <a:pt x="279554" y="292748"/>
                </a:lnTo>
                <a:lnTo>
                  <a:pt x="285506" y="295857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6"/>
                </a:lnTo>
                <a:lnTo>
                  <a:pt x="178863" y="312886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0" y="294831"/>
                </a:lnTo>
                <a:lnTo>
                  <a:pt x="206210" y="293046"/>
                </a:lnTo>
                <a:lnTo>
                  <a:pt x="208525" y="290268"/>
                </a:lnTo>
                <a:lnTo>
                  <a:pt x="208525" y="286498"/>
                </a:lnTo>
                <a:lnTo>
                  <a:pt x="208525" y="284316"/>
                </a:lnTo>
                <a:lnTo>
                  <a:pt x="207433" y="281208"/>
                </a:lnTo>
                <a:lnTo>
                  <a:pt x="205251" y="277173"/>
                </a:lnTo>
                <a:lnTo>
                  <a:pt x="203068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7" y="197116"/>
                </a:lnTo>
                <a:lnTo>
                  <a:pt x="87397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03642" y="2173724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36804" y="278959"/>
                </a:lnTo>
                <a:lnTo>
                  <a:pt x="39383" y="275057"/>
                </a:lnTo>
                <a:lnTo>
                  <a:pt x="41896" y="270262"/>
                </a:lnTo>
                <a:lnTo>
                  <a:pt x="44343" y="264574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6"/>
                </a:lnTo>
                <a:lnTo>
                  <a:pt x="188981" y="312886"/>
                </a:lnTo>
                <a:lnTo>
                  <a:pt x="188981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4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61108" y="2173724"/>
            <a:ext cx="311150" cy="313055"/>
          </a:xfrm>
          <a:custGeom>
            <a:rect l="l" t="t" r="r" b="b"/>
            <a:pathLst>
              <a:path w="311150" h="313055">
                <a:moveTo>
                  <a:pt x="310803" y="77576"/>
                </a:moveTo>
                <a:lnTo>
                  <a:pt x="294236" y="77576"/>
                </a:lnTo>
                <a:lnTo>
                  <a:pt x="293393" y="69206"/>
                </a:lnTo>
                <a:lnTo>
                  <a:pt x="292153" y="61555"/>
                </a:lnTo>
                <a:lnTo>
                  <a:pt x="275685" y="29959"/>
                </a:lnTo>
                <a:lnTo>
                  <a:pt x="270130" y="25462"/>
                </a:lnTo>
                <a:lnTo>
                  <a:pt x="224695" y="17459"/>
                </a:lnTo>
                <a:lnTo>
                  <a:pt x="214709" y="17459"/>
                </a:lnTo>
                <a:lnTo>
                  <a:pt x="206640" y="17691"/>
                </a:lnTo>
                <a:lnTo>
                  <a:pt x="200489" y="18154"/>
                </a:lnTo>
                <a:lnTo>
                  <a:pt x="194405" y="18551"/>
                </a:lnTo>
                <a:lnTo>
                  <a:pt x="178764" y="27611"/>
                </a:lnTo>
                <a:lnTo>
                  <a:pt x="178764" y="30058"/>
                </a:lnTo>
                <a:lnTo>
                  <a:pt x="178764" y="247512"/>
                </a:lnTo>
                <a:lnTo>
                  <a:pt x="178764" y="256175"/>
                </a:lnTo>
                <a:lnTo>
                  <a:pt x="179359" y="263615"/>
                </a:lnTo>
                <a:lnTo>
                  <a:pt x="203763" y="294038"/>
                </a:lnTo>
                <a:lnTo>
                  <a:pt x="231242" y="297411"/>
                </a:lnTo>
                <a:lnTo>
                  <a:pt x="231242" y="312886"/>
                </a:lnTo>
                <a:lnTo>
                  <a:pt x="77576" y="312886"/>
                </a:lnTo>
                <a:lnTo>
                  <a:pt x="77576" y="297411"/>
                </a:lnTo>
                <a:lnTo>
                  <a:pt x="85699" y="297051"/>
                </a:lnTo>
                <a:lnTo>
                  <a:pt x="93003" y="296369"/>
                </a:lnTo>
                <a:lnTo>
                  <a:pt x="121226" y="285110"/>
                </a:lnTo>
                <a:lnTo>
                  <a:pt x="124929" y="281141"/>
                </a:lnTo>
                <a:lnTo>
                  <a:pt x="127377" y="276049"/>
                </a:lnTo>
                <a:lnTo>
                  <a:pt x="128567" y="269832"/>
                </a:lnTo>
                <a:lnTo>
                  <a:pt x="129824" y="263615"/>
                </a:lnTo>
                <a:lnTo>
                  <a:pt x="130452" y="256175"/>
                </a:lnTo>
                <a:lnTo>
                  <a:pt x="130452" y="247512"/>
                </a:lnTo>
                <a:lnTo>
                  <a:pt x="130452" y="30058"/>
                </a:lnTo>
                <a:lnTo>
                  <a:pt x="130452" y="27611"/>
                </a:lnTo>
                <a:lnTo>
                  <a:pt x="129956" y="25660"/>
                </a:lnTo>
                <a:lnTo>
                  <a:pt x="128964" y="24205"/>
                </a:lnTo>
                <a:lnTo>
                  <a:pt x="128038" y="22684"/>
                </a:lnTo>
                <a:lnTo>
                  <a:pt x="126153" y="21394"/>
                </a:lnTo>
                <a:lnTo>
                  <a:pt x="123309" y="20336"/>
                </a:lnTo>
                <a:lnTo>
                  <a:pt x="120465" y="19278"/>
                </a:lnTo>
                <a:lnTo>
                  <a:pt x="116464" y="18551"/>
                </a:lnTo>
                <a:lnTo>
                  <a:pt x="111305" y="18154"/>
                </a:lnTo>
                <a:lnTo>
                  <a:pt x="106147" y="17691"/>
                </a:lnTo>
                <a:lnTo>
                  <a:pt x="99236" y="17459"/>
                </a:lnTo>
                <a:lnTo>
                  <a:pt x="90572" y="17459"/>
                </a:lnTo>
                <a:lnTo>
                  <a:pt x="52048" y="19543"/>
                </a:lnTo>
                <a:lnTo>
                  <a:pt x="37598" y="25891"/>
                </a:lnTo>
                <a:lnTo>
                  <a:pt x="30984" y="29794"/>
                </a:lnTo>
                <a:lnTo>
                  <a:pt x="15630" y="67402"/>
                </a:lnTo>
                <a:lnTo>
                  <a:pt x="15079" y="77576"/>
                </a:lnTo>
                <a:lnTo>
                  <a:pt x="0" y="77576"/>
                </a:lnTo>
                <a:lnTo>
                  <a:pt x="0" y="0"/>
                </a:lnTo>
                <a:lnTo>
                  <a:pt x="306736" y="0"/>
                </a:lnTo>
                <a:lnTo>
                  <a:pt x="310803" y="77576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948732" y="2173724"/>
            <a:ext cx="326390" cy="317500"/>
          </a:xfrm>
          <a:custGeom>
            <a:rect l="l" t="t" r="r" b="b"/>
            <a:pathLst>
              <a:path w="326390" h="317500">
                <a:moveTo>
                  <a:pt x="281538" y="186898"/>
                </a:moveTo>
                <a:lnTo>
                  <a:pt x="277967" y="230759"/>
                </a:lnTo>
                <a:lnTo>
                  <a:pt x="261462" y="275381"/>
                </a:lnTo>
                <a:lnTo>
                  <a:pt x="229227" y="303958"/>
                </a:lnTo>
                <a:lnTo>
                  <a:pt x="179818" y="316433"/>
                </a:lnTo>
                <a:lnTo>
                  <a:pt x="164578" y="316954"/>
                </a:lnTo>
                <a:lnTo>
                  <a:pt x="150026" y="316588"/>
                </a:lnTo>
                <a:lnTo>
                  <a:pt x="112099" y="311101"/>
                </a:lnTo>
                <a:lnTo>
                  <a:pt x="74700" y="291558"/>
                </a:lnTo>
                <a:lnTo>
                  <a:pt x="52379" y="256043"/>
                </a:lnTo>
                <a:lnTo>
                  <a:pt x="45497" y="217372"/>
                </a:lnTo>
                <a:lnTo>
                  <a:pt x="45038" y="201977"/>
                </a:lnTo>
                <a:lnTo>
                  <a:pt x="45038" y="94639"/>
                </a:lnTo>
                <a:lnTo>
                  <a:pt x="44951" y="80478"/>
                </a:lnTo>
                <a:lnTo>
                  <a:pt x="42607" y="40809"/>
                </a:lnTo>
                <a:lnTo>
                  <a:pt x="22122" y="17360"/>
                </a:lnTo>
                <a:lnTo>
                  <a:pt x="16567" y="16103"/>
                </a:lnTo>
                <a:lnTo>
                  <a:pt x="9193" y="15475"/>
                </a:lnTo>
                <a:lnTo>
                  <a:pt x="0" y="15475"/>
                </a:lnTo>
                <a:lnTo>
                  <a:pt x="0" y="0"/>
                </a:lnTo>
                <a:lnTo>
                  <a:pt x="138586" y="0"/>
                </a:lnTo>
                <a:lnTo>
                  <a:pt x="138586" y="15475"/>
                </a:lnTo>
                <a:lnTo>
                  <a:pt x="129328" y="15475"/>
                </a:lnTo>
                <a:lnTo>
                  <a:pt x="121854" y="16037"/>
                </a:lnTo>
                <a:lnTo>
                  <a:pt x="116167" y="17162"/>
                </a:lnTo>
                <a:lnTo>
                  <a:pt x="110479" y="18220"/>
                </a:lnTo>
                <a:lnTo>
                  <a:pt x="106015" y="20898"/>
                </a:lnTo>
                <a:lnTo>
                  <a:pt x="102774" y="25197"/>
                </a:lnTo>
                <a:lnTo>
                  <a:pt x="99005" y="30091"/>
                </a:lnTo>
                <a:lnTo>
                  <a:pt x="96558" y="37895"/>
                </a:lnTo>
                <a:lnTo>
                  <a:pt x="93945" y="80490"/>
                </a:lnTo>
                <a:lnTo>
                  <a:pt x="93846" y="94639"/>
                </a:lnTo>
                <a:lnTo>
                  <a:pt x="93846" y="205251"/>
                </a:lnTo>
                <a:lnTo>
                  <a:pt x="100586" y="249688"/>
                </a:lnTo>
                <a:lnTo>
                  <a:pt x="130067" y="282890"/>
                </a:lnTo>
                <a:lnTo>
                  <a:pt x="175887" y="291756"/>
                </a:lnTo>
                <a:lnTo>
                  <a:pt x="194952" y="290349"/>
                </a:lnTo>
                <a:lnTo>
                  <a:pt x="236897" y="269237"/>
                </a:lnTo>
                <a:lnTo>
                  <a:pt x="255963" y="223368"/>
                </a:lnTo>
                <a:lnTo>
                  <a:pt x="257234" y="202771"/>
                </a:lnTo>
                <a:lnTo>
                  <a:pt x="257234" y="104857"/>
                </a:lnTo>
                <a:lnTo>
                  <a:pt x="255615" y="60420"/>
                </a:lnTo>
                <a:lnTo>
                  <a:pt x="243742" y="23610"/>
                </a:lnTo>
                <a:lnTo>
                  <a:pt x="216825" y="15475"/>
                </a:lnTo>
                <a:lnTo>
                  <a:pt x="208426" y="15475"/>
                </a:lnTo>
                <a:lnTo>
                  <a:pt x="208426" y="0"/>
                </a:lnTo>
                <a:lnTo>
                  <a:pt x="326279" y="0"/>
                </a:lnTo>
                <a:lnTo>
                  <a:pt x="326279" y="15475"/>
                </a:lnTo>
                <a:lnTo>
                  <a:pt x="317615" y="15475"/>
                </a:lnTo>
                <a:lnTo>
                  <a:pt x="310506" y="16170"/>
                </a:lnTo>
                <a:lnTo>
                  <a:pt x="304951" y="17558"/>
                </a:lnTo>
                <a:lnTo>
                  <a:pt x="299395" y="18881"/>
                </a:lnTo>
                <a:lnTo>
                  <a:pt x="294997" y="21824"/>
                </a:lnTo>
                <a:lnTo>
                  <a:pt x="282654" y="63080"/>
                </a:lnTo>
                <a:lnTo>
                  <a:pt x="281538" y="104857"/>
                </a:lnTo>
                <a:lnTo>
                  <a:pt x="281538" y="18689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463095" y="2173724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7" y="286498"/>
                </a:lnTo>
                <a:lnTo>
                  <a:pt x="109321" y="297411"/>
                </a:lnTo>
                <a:lnTo>
                  <a:pt x="109321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0" y="0"/>
                </a:lnTo>
                <a:lnTo>
                  <a:pt x="262095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4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79" y="30521"/>
                </a:lnTo>
                <a:lnTo>
                  <a:pt x="290797" y="36341"/>
                </a:lnTo>
                <a:lnTo>
                  <a:pt x="288085" y="74005"/>
                </a:lnTo>
                <a:lnTo>
                  <a:pt x="288085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993819" y="2169656"/>
            <a:ext cx="318770" cy="321310"/>
          </a:xfrm>
          <a:custGeom>
            <a:rect l="l" t="t" r="r" b="b"/>
            <a:pathLst>
              <a:path w="318770" h="321310">
                <a:moveTo>
                  <a:pt x="149499" y="321021"/>
                </a:moveTo>
                <a:lnTo>
                  <a:pt x="101565" y="314883"/>
                </a:lnTo>
                <a:lnTo>
                  <a:pt x="61729" y="296816"/>
                </a:lnTo>
                <a:lnTo>
                  <a:pt x="31020" y="268351"/>
                </a:lnTo>
                <a:lnTo>
                  <a:pt x="10317" y="230052"/>
                </a:lnTo>
                <a:lnTo>
                  <a:pt x="644" y="183067"/>
                </a:lnTo>
                <a:lnTo>
                  <a:pt x="0" y="165768"/>
                </a:lnTo>
                <a:lnTo>
                  <a:pt x="706" y="147719"/>
                </a:lnTo>
                <a:lnTo>
                  <a:pt x="11309" y="98409"/>
                </a:lnTo>
                <a:lnTo>
                  <a:pt x="33555" y="57432"/>
                </a:lnTo>
                <a:lnTo>
                  <a:pt x="65796" y="26487"/>
                </a:lnTo>
                <a:lnTo>
                  <a:pt x="107065" y="6751"/>
                </a:lnTo>
                <a:lnTo>
                  <a:pt x="155650" y="0"/>
                </a:lnTo>
                <a:lnTo>
                  <a:pt x="167629" y="434"/>
                </a:lnTo>
                <a:lnTo>
                  <a:pt x="212474" y="10906"/>
                </a:lnTo>
                <a:lnTo>
                  <a:pt x="248206" y="29264"/>
                </a:lnTo>
                <a:lnTo>
                  <a:pt x="256738" y="4067"/>
                </a:lnTo>
                <a:lnTo>
                  <a:pt x="271023" y="4067"/>
                </a:lnTo>
                <a:lnTo>
                  <a:pt x="265765" y="97516"/>
                </a:lnTo>
                <a:lnTo>
                  <a:pt x="246222" y="97516"/>
                </a:lnTo>
                <a:lnTo>
                  <a:pt x="245751" y="87894"/>
                </a:lnTo>
                <a:lnTo>
                  <a:pt x="244337" y="78965"/>
                </a:lnTo>
                <a:lnTo>
                  <a:pt x="224751" y="44461"/>
                </a:lnTo>
                <a:lnTo>
                  <a:pt x="191165" y="25594"/>
                </a:lnTo>
                <a:lnTo>
                  <a:pt x="159221" y="21130"/>
                </a:lnTo>
                <a:lnTo>
                  <a:pt x="147193" y="21744"/>
                </a:lnTo>
                <a:lnTo>
                  <a:pt x="105589" y="36345"/>
                </a:lnTo>
                <a:lnTo>
                  <a:pt x="75735" y="68568"/>
                </a:lnTo>
                <a:lnTo>
                  <a:pt x="58424" y="117295"/>
                </a:lnTo>
                <a:lnTo>
                  <a:pt x="54462" y="163387"/>
                </a:lnTo>
                <a:lnTo>
                  <a:pt x="56161" y="194190"/>
                </a:lnTo>
                <a:lnTo>
                  <a:pt x="69752" y="244486"/>
                </a:lnTo>
                <a:lnTo>
                  <a:pt x="96766" y="279343"/>
                </a:lnTo>
                <a:lnTo>
                  <a:pt x="136200" y="296902"/>
                </a:lnTo>
                <a:lnTo>
                  <a:pt x="160511" y="299097"/>
                </a:lnTo>
                <a:lnTo>
                  <a:pt x="169984" y="298806"/>
                </a:lnTo>
                <a:lnTo>
                  <a:pt x="209715" y="288954"/>
                </a:lnTo>
                <a:lnTo>
                  <a:pt x="241527" y="256638"/>
                </a:lnTo>
                <a:lnTo>
                  <a:pt x="237988" y="215029"/>
                </a:lnTo>
                <a:lnTo>
                  <a:pt x="202771" y="201580"/>
                </a:lnTo>
                <a:lnTo>
                  <a:pt x="202771" y="186105"/>
                </a:lnTo>
                <a:lnTo>
                  <a:pt x="318145" y="186105"/>
                </a:lnTo>
                <a:lnTo>
                  <a:pt x="318145" y="201580"/>
                </a:lnTo>
                <a:lnTo>
                  <a:pt x="311663" y="201580"/>
                </a:lnTo>
                <a:lnTo>
                  <a:pt x="306240" y="202143"/>
                </a:lnTo>
                <a:lnTo>
                  <a:pt x="301875" y="203267"/>
                </a:lnTo>
                <a:lnTo>
                  <a:pt x="297576" y="204325"/>
                </a:lnTo>
                <a:lnTo>
                  <a:pt x="294137" y="206276"/>
                </a:lnTo>
                <a:lnTo>
                  <a:pt x="284812" y="230680"/>
                </a:lnTo>
                <a:lnTo>
                  <a:pt x="284812" y="237690"/>
                </a:lnTo>
                <a:lnTo>
                  <a:pt x="284812" y="283225"/>
                </a:lnTo>
                <a:lnTo>
                  <a:pt x="279654" y="283225"/>
                </a:lnTo>
                <a:lnTo>
                  <a:pt x="274958" y="283423"/>
                </a:lnTo>
                <a:lnTo>
                  <a:pt x="270725" y="283820"/>
                </a:lnTo>
                <a:lnTo>
                  <a:pt x="266559" y="284217"/>
                </a:lnTo>
                <a:lnTo>
                  <a:pt x="262161" y="285176"/>
                </a:lnTo>
                <a:lnTo>
                  <a:pt x="257531" y="286697"/>
                </a:lnTo>
                <a:lnTo>
                  <a:pt x="252968" y="288152"/>
                </a:lnTo>
                <a:lnTo>
                  <a:pt x="222612" y="303165"/>
                </a:lnTo>
                <a:lnTo>
                  <a:pt x="215246" y="307027"/>
                </a:lnTo>
                <a:lnTo>
                  <a:pt x="170555" y="319806"/>
                </a:lnTo>
                <a:lnTo>
                  <a:pt x="160244" y="320717"/>
                </a:lnTo>
                <a:lnTo>
                  <a:pt x="149499" y="3210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505391" y="2169656"/>
            <a:ext cx="318770" cy="321310"/>
          </a:xfrm>
          <a:custGeom>
            <a:rect l="l" t="t" r="r" b="b"/>
            <a:pathLst>
              <a:path w="318770" h="321310">
                <a:moveTo>
                  <a:pt x="149499" y="321021"/>
                </a:moveTo>
                <a:lnTo>
                  <a:pt x="101565" y="314883"/>
                </a:lnTo>
                <a:lnTo>
                  <a:pt x="61729" y="296816"/>
                </a:lnTo>
                <a:lnTo>
                  <a:pt x="31019" y="268351"/>
                </a:lnTo>
                <a:lnTo>
                  <a:pt x="10317" y="230052"/>
                </a:lnTo>
                <a:lnTo>
                  <a:pt x="644" y="183067"/>
                </a:lnTo>
                <a:lnTo>
                  <a:pt x="0" y="165768"/>
                </a:lnTo>
                <a:lnTo>
                  <a:pt x="706" y="147719"/>
                </a:lnTo>
                <a:lnTo>
                  <a:pt x="11309" y="98409"/>
                </a:lnTo>
                <a:lnTo>
                  <a:pt x="33555" y="57432"/>
                </a:lnTo>
                <a:lnTo>
                  <a:pt x="65796" y="26487"/>
                </a:lnTo>
                <a:lnTo>
                  <a:pt x="107065" y="6751"/>
                </a:lnTo>
                <a:lnTo>
                  <a:pt x="155650" y="0"/>
                </a:lnTo>
                <a:lnTo>
                  <a:pt x="167628" y="434"/>
                </a:lnTo>
                <a:lnTo>
                  <a:pt x="212474" y="10906"/>
                </a:lnTo>
                <a:lnTo>
                  <a:pt x="248206" y="29264"/>
                </a:lnTo>
                <a:lnTo>
                  <a:pt x="256738" y="4067"/>
                </a:lnTo>
                <a:lnTo>
                  <a:pt x="271023" y="4067"/>
                </a:lnTo>
                <a:lnTo>
                  <a:pt x="265765" y="97516"/>
                </a:lnTo>
                <a:lnTo>
                  <a:pt x="246222" y="97516"/>
                </a:lnTo>
                <a:lnTo>
                  <a:pt x="245751" y="87894"/>
                </a:lnTo>
                <a:lnTo>
                  <a:pt x="244337" y="78965"/>
                </a:lnTo>
                <a:lnTo>
                  <a:pt x="224751" y="44461"/>
                </a:lnTo>
                <a:lnTo>
                  <a:pt x="191165" y="25594"/>
                </a:lnTo>
                <a:lnTo>
                  <a:pt x="159221" y="21130"/>
                </a:lnTo>
                <a:lnTo>
                  <a:pt x="147193" y="21744"/>
                </a:lnTo>
                <a:lnTo>
                  <a:pt x="105589" y="36345"/>
                </a:lnTo>
                <a:lnTo>
                  <a:pt x="75735" y="68568"/>
                </a:lnTo>
                <a:lnTo>
                  <a:pt x="58424" y="117295"/>
                </a:lnTo>
                <a:lnTo>
                  <a:pt x="54462" y="163387"/>
                </a:lnTo>
                <a:lnTo>
                  <a:pt x="56161" y="194190"/>
                </a:lnTo>
                <a:lnTo>
                  <a:pt x="69752" y="244486"/>
                </a:lnTo>
                <a:lnTo>
                  <a:pt x="96766" y="279343"/>
                </a:lnTo>
                <a:lnTo>
                  <a:pt x="136200" y="296902"/>
                </a:lnTo>
                <a:lnTo>
                  <a:pt x="160511" y="299097"/>
                </a:lnTo>
                <a:lnTo>
                  <a:pt x="169984" y="298806"/>
                </a:lnTo>
                <a:lnTo>
                  <a:pt x="209715" y="288954"/>
                </a:lnTo>
                <a:lnTo>
                  <a:pt x="241527" y="256638"/>
                </a:lnTo>
                <a:lnTo>
                  <a:pt x="237988" y="215029"/>
                </a:lnTo>
                <a:lnTo>
                  <a:pt x="202771" y="201580"/>
                </a:lnTo>
                <a:lnTo>
                  <a:pt x="202771" y="186105"/>
                </a:lnTo>
                <a:lnTo>
                  <a:pt x="318145" y="186105"/>
                </a:lnTo>
                <a:lnTo>
                  <a:pt x="318145" y="201580"/>
                </a:lnTo>
                <a:lnTo>
                  <a:pt x="311663" y="201580"/>
                </a:lnTo>
                <a:lnTo>
                  <a:pt x="306240" y="202143"/>
                </a:lnTo>
                <a:lnTo>
                  <a:pt x="301875" y="203267"/>
                </a:lnTo>
                <a:lnTo>
                  <a:pt x="297576" y="204325"/>
                </a:lnTo>
                <a:lnTo>
                  <a:pt x="294137" y="206276"/>
                </a:lnTo>
                <a:lnTo>
                  <a:pt x="291558" y="209120"/>
                </a:lnTo>
                <a:lnTo>
                  <a:pt x="288978" y="211964"/>
                </a:lnTo>
                <a:lnTo>
                  <a:pt x="287193" y="215700"/>
                </a:lnTo>
                <a:lnTo>
                  <a:pt x="286201" y="220330"/>
                </a:lnTo>
                <a:lnTo>
                  <a:pt x="285275" y="224893"/>
                </a:lnTo>
                <a:lnTo>
                  <a:pt x="284812" y="230680"/>
                </a:lnTo>
                <a:lnTo>
                  <a:pt x="284812" y="237690"/>
                </a:lnTo>
                <a:lnTo>
                  <a:pt x="284812" y="283225"/>
                </a:lnTo>
                <a:lnTo>
                  <a:pt x="279654" y="283225"/>
                </a:lnTo>
                <a:lnTo>
                  <a:pt x="274958" y="283423"/>
                </a:lnTo>
                <a:lnTo>
                  <a:pt x="270725" y="283820"/>
                </a:lnTo>
                <a:lnTo>
                  <a:pt x="266559" y="284217"/>
                </a:lnTo>
                <a:lnTo>
                  <a:pt x="262161" y="285176"/>
                </a:lnTo>
                <a:lnTo>
                  <a:pt x="257531" y="286697"/>
                </a:lnTo>
                <a:lnTo>
                  <a:pt x="252968" y="288152"/>
                </a:lnTo>
                <a:lnTo>
                  <a:pt x="222612" y="303165"/>
                </a:lnTo>
                <a:lnTo>
                  <a:pt x="215246" y="307027"/>
                </a:lnTo>
                <a:lnTo>
                  <a:pt x="170555" y="319806"/>
                </a:lnTo>
                <a:lnTo>
                  <a:pt x="160244" y="320717"/>
                </a:lnTo>
                <a:lnTo>
                  <a:pt x="149499" y="3210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990079" y="2173724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6282" y="296617"/>
                </a:lnTo>
                <a:lnTo>
                  <a:pt x="11640" y="295559"/>
                </a:lnTo>
                <a:lnTo>
                  <a:pt x="36804" y="278959"/>
                </a:lnTo>
                <a:lnTo>
                  <a:pt x="39383" y="275057"/>
                </a:lnTo>
                <a:lnTo>
                  <a:pt x="41896" y="270262"/>
                </a:lnTo>
                <a:lnTo>
                  <a:pt x="44343" y="264574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6"/>
                </a:lnTo>
                <a:lnTo>
                  <a:pt x="188982" y="312886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4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82568" y="2173724"/>
            <a:ext cx="269240" cy="313055"/>
          </a:xfrm>
          <a:custGeom>
            <a:rect l="l" t="t" r="r" b="b"/>
            <a:pathLst>
              <a:path w="269240" h="313055">
                <a:moveTo>
                  <a:pt x="262491" y="312886"/>
                </a:moveTo>
                <a:lnTo>
                  <a:pt x="0" y="312886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353"/>
                </a:lnTo>
                <a:lnTo>
                  <a:pt x="23014" y="295030"/>
                </a:lnTo>
                <a:lnTo>
                  <a:pt x="28834" y="293641"/>
                </a:lnTo>
                <a:lnTo>
                  <a:pt x="33365" y="291326"/>
                </a:lnTo>
                <a:lnTo>
                  <a:pt x="36605" y="288086"/>
                </a:lnTo>
                <a:lnTo>
                  <a:pt x="39846" y="284845"/>
                </a:lnTo>
                <a:lnTo>
                  <a:pt x="41995" y="280249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4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566"/>
                </a:lnTo>
                <a:lnTo>
                  <a:pt x="106643" y="17955"/>
                </a:lnTo>
                <a:lnTo>
                  <a:pt x="101418" y="19278"/>
                </a:lnTo>
                <a:lnTo>
                  <a:pt x="97384" y="21692"/>
                </a:lnTo>
                <a:lnTo>
                  <a:pt x="94540" y="25197"/>
                </a:lnTo>
                <a:lnTo>
                  <a:pt x="91696" y="28702"/>
                </a:lnTo>
                <a:lnTo>
                  <a:pt x="89778" y="33596"/>
                </a:lnTo>
                <a:lnTo>
                  <a:pt x="88787" y="39879"/>
                </a:lnTo>
                <a:lnTo>
                  <a:pt x="87860" y="46096"/>
                </a:lnTo>
                <a:lnTo>
                  <a:pt x="87398" y="54330"/>
                </a:lnTo>
                <a:lnTo>
                  <a:pt x="87398" y="64581"/>
                </a:lnTo>
                <a:lnTo>
                  <a:pt x="87398" y="239774"/>
                </a:lnTo>
                <a:lnTo>
                  <a:pt x="97119" y="280348"/>
                </a:lnTo>
                <a:lnTo>
                  <a:pt x="140422" y="294087"/>
                </a:lnTo>
                <a:lnTo>
                  <a:pt x="159716" y="294633"/>
                </a:lnTo>
                <a:lnTo>
                  <a:pt x="170858" y="294466"/>
                </a:lnTo>
                <a:lnTo>
                  <a:pt x="213286" y="288284"/>
                </a:lnTo>
                <a:lnTo>
                  <a:pt x="245410" y="257531"/>
                </a:lnTo>
                <a:lnTo>
                  <a:pt x="253166" y="232829"/>
                </a:lnTo>
                <a:lnTo>
                  <a:pt x="268642" y="232829"/>
                </a:lnTo>
                <a:lnTo>
                  <a:pt x="262491" y="312886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210737" y="2173724"/>
            <a:ext cx="132080" cy="313055"/>
          </a:xfrm>
          <a:custGeom>
            <a:rect l="l" t="t" r="r" b="b"/>
            <a:pathLst>
              <a:path w="132079" h="313055">
                <a:moveTo>
                  <a:pt x="87398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8" y="76783"/>
                </a:lnTo>
                <a:lnTo>
                  <a:pt x="87398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37443" y="2173724"/>
            <a:ext cx="304165" cy="313055"/>
          </a:xfrm>
          <a:custGeom>
            <a:rect l="l" t="t" r="r" b="b"/>
            <a:pathLst>
              <a:path w="304165" h="313055">
                <a:moveTo>
                  <a:pt x="87398" y="248305"/>
                </a:moveTo>
                <a:lnTo>
                  <a:pt x="87398" y="258556"/>
                </a:lnTo>
                <a:lnTo>
                  <a:pt x="87927" y="26695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9523" y="297411"/>
                </a:lnTo>
                <a:lnTo>
                  <a:pt x="17194" y="296816"/>
                </a:lnTo>
                <a:lnTo>
                  <a:pt x="23014" y="295625"/>
                </a:lnTo>
                <a:lnTo>
                  <a:pt x="28834" y="294369"/>
                </a:lnTo>
                <a:lnTo>
                  <a:pt x="33365" y="292054"/>
                </a:lnTo>
                <a:lnTo>
                  <a:pt x="36605" y="288681"/>
                </a:lnTo>
                <a:lnTo>
                  <a:pt x="39846" y="285308"/>
                </a:lnTo>
                <a:lnTo>
                  <a:pt x="41995" y="280579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1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6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7" y="16864"/>
                </a:lnTo>
                <a:lnTo>
                  <a:pt x="18848" y="15938"/>
                </a:lnTo>
                <a:lnTo>
                  <a:pt x="12202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6" y="18220"/>
                </a:lnTo>
                <a:lnTo>
                  <a:pt x="98442" y="20501"/>
                </a:lnTo>
                <a:lnTo>
                  <a:pt x="87398" y="64581"/>
                </a:lnTo>
                <a:lnTo>
                  <a:pt x="87398" y="164974"/>
                </a:lnTo>
                <a:lnTo>
                  <a:pt x="188982" y="42657"/>
                </a:lnTo>
                <a:lnTo>
                  <a:pt x="194404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5" y="21837"/>
                </a:lnTo>
                <a:lnTo>
                  <a:pt x="191313" y="18302"/>
                </a:lnTo>
                <a:lnTo>
                  <a:pt x="184058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5" y="0"/>
                </a:lnTo>
                <a:lnTo>
                  <a:pt x="271915" y="15078"/>
                </a:lnTo>
                <a:lnTo>
                  <a:pt x="266493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7" y="33795"/>
                </a:lnTo>
                <a:lnTo>
                  <a:pt x="223934" y="39052"/>
                </a:lnTo>
                <a:lnTo>
                  <a:pt x="218247" y="45534"/>
                </a:lnTo>
                <a:lnTo>
                  <a:pt x="141860" y="133725"/>
                </a:lnTo>
                <a:lnTo>
                  <a:pt x="260507" y="276280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6"/>
                </a:lnTo>
                <a:lnTo>
                  <a:pt x="178863" y="312886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0" y="294831"/>
                </a:lnTo>
                <a:lnTo>
                  <a:pt x="206210" y="293046"/>
                </a:lnTo>
                <a:lnTo>
                  <a:pt x="208525" y="290268"/>
                </a:lnTo>
                <a:lnTo>
                  <a:pt x="208525" y="286498"/>
                </a:lnTo>
                <a:lnTo>
                  <a:pt x="208525" y="284316"/>
                </a:lnTo>
                <a:lnTo>
                  <a:pt x="207433" y="281208"/>
                </a:lnTo>
                <a:lnTo>
                  <a:pt x="205251" y="277173"/>
                </a:lnTo>
                <a:lnTo>
                  <a:pt x="203068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8" y="197116"/>
                </a:lnTo>
                <a:lnTo>
                  <a:pt x="87398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991308" y="2173724"/>
            <a:ext cx="321945" cy="313055"/>
          </a:xfrm>
          <a:custGeom>
            <a:rect l="l" t="t" r="r" b="b"/>
            <a:pathLst>
              <a:path w="321944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6"/>
                </a:lnTo>
                <a:lnTo>
                  <a:pt x="0" y="312886"/>
                </a:lnTo>
                <a:lnTo>
                  <a:pt x="0" y="297411"/>
                </a:lnTo>
                <a:lnTo>
                  <a:pt x="6282" y="296617"/>
                </a:lnTo>
                <a:lnTo>
                  <a:pt x="11640" y="295559"/>
                </a:lnTo>
                <a:lnTo>
                  <a:pt x="36804" y="278959"/>
                </a:lnTo>
                <a:lnTo>
                  <a:pt x="39383" y="275057"/>
                </a:lnTo>
                <a:lnTo>
                  <a:pt x="41896" y="270262"/>
                </a:lnTo>
                <a:lnTo>
                  <a:pt x="44343" y="264574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6"/>
                </a:lnTo>
                <a:lnTo>
                  <a:pt x="188982" y="312886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4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4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xfrm>
            <a:off x="3927532" y="440628"/>
            <a:ext cx="10376535" cy="213995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10"/>
              </a:spcBef>
              <a:tabLst>
                <a:tab pos="436880"/>
                <a:tab pos="908685"/>
                <a:tab pos="1433195"/>
                <a:tab pos="1917064"/>
                <a:tab pos="2388870"/>
                <a:tab pos="2809240"/>
                <a:tab pos="3135630"/>
                <a:tab pos="3589654"/>
              </a:tabLst>
            </a:pPr>
            <a:r>
              <a:rPr i="0" spc="380">
                <a:latin typeface="Cambria"/>
                <a:cs typeface="Cambria"/>
              </a:rPr>
              <a:t>P	</a:t>
            </a:r>
            <a:r>
              <a:rPr i="0" spc="475">
                <a:latin typeface="Cambria"/>
                <a:cs typeface="Cambria"/>
              </a:rPr>
              <a:t>A	</a:t>
            </a:r>
            <a:r>
              <a:rPr i="0" spc="705">
                <a:latin typeface="Cambria"/>
                <a:cs typeface="Cambria"/>
              </a:rPr>
              <a:t>N	</a:t>
            </a:r>
            <a:r>
              <a:rPr i="0" spc="765">
                <a:latin typeface="Cambria"/>
                <a:cs typeface="Cambria"/>
              </a:rPr>
              <a:t>C	</a:t>
            </a:r>
            <a:r>
              <a:rPr i="0" spc="475">
                <a:latin typeface="Cambria"/>
                <a:cs typeface="Cambria"/>
              </a:rPr>
              <a:t>A	S	</a:t>
            </a:r>
            <a:r>
              <a:rPr i="0" spc="290">
                <a:latin typeface="Cambria"/>
                <a:cs typeface="Cambria"/>
              </a:rPr>
              <a:t>I	</a:t>
            </a:r>
            <a:r>
              <a:rPr i="0" spc="605">
                <a:latin typeface="Cambria"/>
                <a:cs typeface="Cambria"/>
              </a:rPr>
              <a:t>L	</a:t>
            </a:r>
            <a:r>
              <a:rPr i="0" spc="475">
                <a:latin typeface="Cambria"/>
                <a:cs typeface="Cambria"/>
              </a:rPr>
              <a:t>A</a:t>
            </a:r>
          </a:p>
          <a:p>
            <a:pPr marL="12065" marR="5080" algn="ctr">
              <a:lnSpc>
                <a:spcPct val="144500"/>
              </a:lnSpc>
              <a:tabLst>
                <a:tab pos="481965"/>
                <a:tab pos="958850"/>
                <a:tab pos="1016000"/>
                <a:tab pos="1342390"/>
                <a:tab pos="1437005"/>
                <a:tab pos="1867535"/>
                <a:tab pos="1908810"/>
                <a:tab pos="2320290"/>
                <a:tab pos="2383155"/>
                <a:tab pos="2794635"/>
                <a:tab pos="2867660"/>
                <a:tab pos="3320415"/>
                <a:tab pos="3541395"/>
                <a:tab pos="4025900"/>
                <a:tab pos="4073525"/>
                <a:tab pos="4511040"/>
                <a:tab pos="4533900"/>
                <a:tab pos="4963795"/>
                <a:tab pos="5058410"/>
                <a:tab pos="5565140"/>
                <a:tab pos="6034405"/>
                <a:tab pos="6081395"/>
                <a:tab pos="6506209"/>
                <a:tab pos="7014209"/>
                <a:tab pos="7492365"/>
                <a:tab pos="7964170"/>
                <a:tab pos="8763635"/>
                <a:tab pos="9237980"/>
                <a:tab pos="9565005"/>
                <a:tab pos="10049510"/>
              </a:tabLst>
            </a:pPr>
            <a:r>
              <a:rPr i="0" spc="475">
                <a:latin typeface="Cambria"/>
                <a:cs typeface="Cambria"/>
              </a:rPr>
              <a:t>K	</a:t>
            </a:r>
            <a:r>
              <a:rPr i="0" spc="-670">
                <a:latin typeface="Cambria"/>
                <a:cs typeface="Cambria"/>
              </a:rPr>
              <a:t> </a:t>
            </a:r>
            <a:r>
              <a:rPr i="0" spc="475">
                <a:latin typeface="Cambria"/>
                <a:cs typeface="Cambria"/>
              </a:rPr>
              <a:t>A	</a:t>
            </a:r>
            <a:r>
              <a:rPr i="0" spc="530">
                <a:latin typeface="Cambria"/>
                <a:cs typeface="Cambria"/>
              </a:rPr>
              <a:t>R		</a:t>
            </a:r>
            <a:r>
              <a:rPr i="0" spc="475">
                <a:latin typeface="Cambria"/>
                <a:cs typeface="Cambria"/>
              </a:rPr>
              <a:t>A		K		</a:t>
            </a:r>
            <a:r>
              <a:rPr i="0" spc="670">
                <a:latin typeface="Cambria"/>
                <a:cs typeface="Cambria"/>
              </a:rPr>
              <a:t>T		</a:t>
            </a:r>
            <a:r>
              <a:rPr i="0" spc="480">
                <a:latin typeface="Cambria"/>
                <a:cs typeface="Cambria"/>
              </a:rPr>
              <a:t>E	</a:t>
            </a:r>
            <a:r>
              <a:rPr i="0" spc="530">
                <a:latin typeface="Cambria"/>
                <a:cs typeface="Cambria"/>
              </a:rPr>
              <a:t>R		</a:t>
            </a:r>
            <a:r>
              <a:rPr i="0" spc="380">
                <a:latin typeface="Cambria"/>
                <a:cs typeface="Cambria"/>
              </a:rPr>
              <a:t>P	</a:t>
            </a:r>
            <a:r>
              <a:rPr i="0" spc="480">
                <a:latin typeface="Cambria"/>
                <a:cs typeface="Cambria"/>
              </a:rPr>
              <a:t>E	</a:t>
            </a:r>
            <a:r>
              <a:rPr i="0" spc="875">
                <a:latin typeface="Cambria"/>
                <a:cs typeface="Cambria"/>
              </a:rPr>
              <a:t>M	</a:t>
            </a:r>
            <a:r>
              <a:rPr i="0" spc="495">
                <a:latin typeface="Cambria"/>
                <a:cs typeface="Cambria"/>
              </a:rPr>
              <a:t>B	</a:t>
            </a:r>
            <a:r>
              <a:rPr i="0" spc="475">
                <a:latin typeface="Cambria"/>
                <a:cs typeface="Cambria"/>
              </a:rPr>
              <a:t>A	</a:t>
            </a:r>
            <a:r>
              <a:rPr i="0" spc="680">
                <a:latin typeface="Cambria"/>
                <a:cs typeface="Cambria"/>
              </a:rPr>
              <a:t>U	</a:t>
            </a:r>
            <a:r>
              <a:rPr i="0" spc="530">
                <a:latin typeface="Cambria"/>
                <a:cs typeface="Cambria"/>
              </a:rPr>
              <a:t>R	</a:t>
            </a:r>
            <a:r>
              <a:rPr i="0" spc="475">
                <a:latin typeface="Cambria"/>
                <a:cs typeface="Cambria"/>
              </a:rPr>
              <a:t>A	</a:t>
            </a:r>
            <a:r>
              <a:rPr i="0" spc="705">
                <a:latin typeface="Cambria"/>
                <a:cs typeface="Cambria"/>
              </a:rPr>
              <a:t>N	</a:t>
            </a:r>
            <a:r>
              <a:rPr i="0" spc="475">
                <a:latin typeface="Cambria"/>
                <a:cs typeface="Cambria"/>
              </a:rPr>
              <a:t>K	</a:t>
            </a:r>
            <a:r>
              <a:rPr i="0" spc="290">
                <a:latin typeface="Cambria"/>
                <a:cs typeface="Cambria"/>
              </a:rPr>
              <a:t>I	</a:t>
            </a:r>
            <a:r>
              <a:rPr i="0" spc="670">
                <a:latin typeface="Cambria"/>
                <a:cs typeface="Cambria"/>
              </a:rPr>
              <a:t>T	</a:t>
            </a:r>
            <a:r>
              <a:rPr i="0" spc="320">
                <a:latin typeface="Cambria"/>
                <a:cs typeface="Cambria"/>
              </a:rPr>
              <a:t>A </a:t>
            </a:r>
            <a:r>
              <a:rPr i="0" spc="165">
                <a:latin typeface="Cambria"/>
                <a:cs typeface="Cambria"/>
              </a:rPr>
              <a:t> </a:t>
            </a:r>
            <a:r>
              <a:rPr i="0" spc="495">
                <a:latin typeface="Cambria"/>
                <a:cs typeface="Cambria"/>
              </a:rPr>
              <a:t>B	</a:t>
            </a:r>
            <a:r>
              <a:rPr i="0" spc="760">
                <a:latin typeface="Cambria"/>
                <a:cs typeface="Cambria"/>
              </a:rPr>
              <a:t>H		</a:t>
            </a:r>
            <a:r>
              <a:rPr i="0" spc="290">
                <a:latin typeface="Cambria"/>
                <a:cs typeface="Cambria"/>
              </a:rPr>
              <a:t>I	</a:t>
            </a:r>
            <a:r>
              <a:rPr i="0" spc="705">
                <a:latin typeface="Cambria"/>
                <a:cs typeface="Cambria"/>
              </a:rPr>
              <a:t>N	</a:t>
            </a:r>
            <a:r>
              <a:rPr i="0" spc="480">
                <a:latin typeface="Cambria"/>
                <a:cs typeface="Cambria"/>
              </a:rPr>
              <a:t>E	</a:t>
            </a:r>
            <a:r>
              <a:rPr i="0" spc="475">
                <a:latin typeface="Cambria"/>
                <a:cs typeface="Cambria"/>
              </a:rPr>
              <a:t>K	A		</a:t>
            </a:r>
            <a:r>
              <a:rPr i="0" spc="670">
                <a:latin typeface="Cambria"/>
                <a:cs typeface="Cambria"/>
              </a:rPr>
              <a:t>T	</a:t>
            </a:r>
            <a:r>
              <a:rPr i="0" spc="680">
                <a:latin typeface="Cambria"/>
                <a:cs typeface="Cambria"/>
              </a:rPr>
              <a:t>U		</a:t>
            </a:r>
            <a:r>
              <a:rPr i="0" spc="705">
                <a:latin typeface="Cambria"/>
                <a:cs typeface="Cambria"/>
              </a:rPr>
              <a:t>N		</a:t>
            </a:r>
            <a:r>
              <a:rPr i="0" spc="825">
                <a:latin typeface="Cambria"/>
                <a:cs typeface="Cambria"/>
              </a:rPr>
              <a:t>G	G		</a:t>
            </a:r>
            <a:r>
              <a:rPr i="0" spc="475">
                <a:latin typeface="Cambria"/>
                <a:cs typeface="Cambria"/>
              </a:rPr>
              <a:t>A</a:t>
            </a:r>
            <a:r>
              <a:rPr i="0" spc="545">
                <a:latin typeface="Cambria"/>
                <a:cs typeface="Cambria"/>
              </a:rPr>
              <a:t> </a:t>
            </a:r>
            <a:r>
              <a:rPr i="0" spc="605">
                <a:latin typeface="Cambria"/>
                <a:cs typeface="Cambria"/>
              </a:rPr>
              <a:t>L </a:t>
            </a:r>
            <a:r>
              <a:rPr i="0" spc="1385">
                <a:latin typeface="Cambria"/>
                <a:cs typeface="Cambria"/>
              </a:rPr>
              <a:t> </a:t>
            </a:r>
            <a:r>
              <a:rPr i="0" spc="290">
                <a:latin typeface="Cambria"/>
                <a:cs typeface="Cambria"/>
              </a:rPr>
              <a:t>I</a:t>
            </a:r>
            <a:r>
              <a:rPr i="0" spc="535">
                <a:latin typeface="Cambria"/>
                <a:cs typeface="Cambria"/>
              </a:rPr>
              <a:t> </a:t>
            </a:r>
            <a:r>
              <a:rPr i="0" spc="475">
                <a:latin typeface="Cambria"/>
                <a:cs typeface="Cambria"/>
              </a:rPr>
              <a:t>K</a:t>
            </a:r>
            <a:r>
              <a:rPr i="0" spc="535">
                <a:latin typeface="Cambria"/>
                <a:cs typeface="Cambria"/>
              </a:rPr>
              <a:t> </a:t>
            </a:r>
            <a:r>
              <a:rPr i="0" spc="475">
                <a:latin typeface="Cambria"/>
                <a:cs typeface="Cambria"/>
              </a:rPr>
              <a:t>A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642785" y="3070625"/>
            <a:ext cx="7441565" cy="14490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b="1" spc="220">
                <a:latin typeface="Trebuchet MS"/>
                <a:cs typeface="Trebuchet MS"/>
              </a:rPr>
              <a:t>MULTIKULTURAL</a:t>
            </a:r>
            <a:r>
              <a:rPr sz="3250" b="1" spc="-114">
                <a:latin typeface="Trebuchet MS"/>
                <a:cs typeface="Trebuchet MS"/>
              </a:rPr>
              <a:t> </a:t>
            </a:r>
            <a:r>
              <a:rPr sz="3250" b="1" spc="375">
                <a:latin typeface="Trebuchet MS"/>
                <a:cs typeface="Trebuchet MS"/>
              </a:rPr>
              <a:t>PANCASILA</a:t>
            </a:r>
            <a:endParaRPr sz="3250">
              <a:latin typeface="Trebuchet MS"/>
              <a:cs typeface="Trebuchet MS"/>
            </a:endParaRPr>
          </a:p>
          <a:p>
            <a:pPr marL="970915" marR="5080">
              <a:lnSpc>
                <a:spcPct val="117100"/>
              </a:lnSpc>
              <a:spcBef>
                <a:spcPts val="3215"/>
              </a:spcBef>
            </a:pPr>
            <a:r>
              <a:rPr sz="1450" spc="175">
                <a:solidFill>
                  <a:srgbClr val="014E7E"/>
                </a:solidFill>
                <a:latin typeface="Cambria"/>
                <a:cs typeface="Cambria"/>
              </a:rPr>
              <a:t>Mengakui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40">
                <a:solidFill>
                  <a:srgbClr val="014E7E"/>
                </a:solidFill>
                <a:latin typeface="Cambria"/>
                <a:cs typeface="Cambria"/>
              </a:rPr>
              <a:t>perbedaan</a:t>
            </a:r>
            <a:r>
              <a:rPr sz="145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65">
                <a:solidFill>
                  <a:srgbClr val="014E7E"/>
                </a:solidFill>
                <a:latin typeface="Cambria"/>
                <a:cs typeface="Cambria"/>
              </a:rPr>
              <a:t>dalam</a:t>
            </a:r>
            <a:r>
              <a:rPr sz="145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kesederajatan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25">
                <a:solidFill>
                  <a:srgbClr val="014E7E"/>
                </a:solidFill>
                <a:latin typeface="Cambria"/>
                <a:cs typeface="Cambria"/>
              </a:rPr>
              <a:t>tanpa</a:t>
            </a:r>
            <a:r>
              <a:rPr sz="145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65">
                <a:solidFill>
                  <a:srgbClr val="014E7E"/>
                </a:solidFill>
                <a:latin typeface="Cambria"/>
                <a:cs typeface="Cambria"/>
              </a:rPr>
              <a:t>mengurangi</a:t>
            </a:r>
            <a:r>
              <a:rPr sz="1450" spc="105">
                <a:solidFill>
                  <a:srgbClr val="014E7E"/>
                </a:solidFill>
                <a:latin typeface="Cambria"/>
                <a:cs typeface="Cambria"/>
              </a:rPr>
              <a:t> esensi </a:t>
            </a:r>
            <a:r>
              <a:rPr sz="1450" spc="-3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40">
                <a:solidFill>
                  <a:srgbClr val="014E7E"/>
                </a:solidFill>
                <a:latin typeface="Cambria"/>
                <a:cs typeface="Cambria"/>
              </a:rPr>
              <a:t>perbedaan</a:t>
            </a:r>
            <a:r>
              <a:rPr sz="1450" spc="9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10">
                <a:solidFill>
                  <a:srgbClr val="014E7E"/>
                </a:solidFill>
                <a:latin typeface="Cambria"/>
                <a:cs typeface="Cambria"/>
              </a:rPr>
              <a:t>itu</a:t>
            </a:r>
            <a:r>
              <a:rPr sz="145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450" spc="114">
                <a:solidFill>
                  <a:srgbClr val="014E7E"/>
                </a:solidFill>
                <a:latin typeface="Cambria"/>
                <a:cs typeface="Cambria"/>
              </a:rPr>
              <a:t>sendiri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9286602" y="4423985"/>
            <a:ext cx="60960" cy="60960"/>
          </a:xfrm>
          <a:custGeom>
            <a:rect l="l" t="t" r="r" b="b"/>
            <a:pathLst>
              <a:path w="60957" h="60960">
                <a:moveTo>
                  <a:pt x="34369" y="60691"/>
                </a:moveTo>
                <a:lnTo>
                  <a:pt x="26321" y="60691"/>
                </a:lnTo>
                <a:lnTo>
                  <a:pt x="22450" y="59921"/>
                </a:lnTo>
                <a:lnTo>
                  <a:pt x="0" y="34369"/>
                </a:lnTo>
                <a:lnTo>
                  <a:pt x="0" y="26321"/>
                </a:lnTo>
                <a:lnTo>
                  <a:pt x="26321" y="0"/>
                </a:lnTo>
                <a:lnTo>
                  <a:pt x="34369" y="0"/>
                </a:lnTo>
                <a:lnTo>
                  <a:pt x="60691" y="30345"/>
                </a:lnTo>
                <a:lnTo>
                  <a:pt x="60691" y="34369"/>
                </a:lnTo>
                <a:lnTo>
                  <a:pt x="34369" y="60691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9434166" y="4304689"/>
            <a:ext cx="677354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204">
                <a:solidFill>
                  <a:srgbClr val="014E7E"/>
                </a:solidFill>
                <a:latin typeface="Cambria"/>
                <a:cs typeface="Cambria"/>
              </a:rPr>
              <a:t>Unggah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85">
                <a:solidFill>
                  <a:srgbClr val="014E7E"/>
                </a:solidFill>
                <a:latin typeface="Cambria"/>
                <a:cs typeface="Cambria"/>
              </a:rPr>
              <a:t>ungguhing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basa,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kasar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30">
                <a:solidFill>
                  <a:srgbClr val="014E7E"/>
                </a:solidFill>
                <a:latin typeface="Cambria"/>
                <a:cs typeface="Cambria"/>
              </a:rPr>
              <a:t>alusing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95">
                <a:solidFill>
                  <a:srgbClr val="014E7E"/>
                </a:solidFill>
                <a:latin typeface="Cambria"/>
                <a:cs typeface="Cambria"/>
              </a:rPr>
              <a:t>rasa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75">
                <a:solidFill>
                  <a:srgbClr val="014E7E"/>
                </a:solidFill>
                <a:latin typeface="Cambria"/>
                <a:cs typeface="Cambria"/>
              </a:rPr>
              <a:t>dan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30">
                <a:solidFill>
                  <a:srgbClr val="014E7E"/>
                </a:solidFill>
                <a:latin typeface="Cambria"/>
                <a:cs typeface="Cambria"/>
              </a:rPr>
              <a:t>jugar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50">
                <a:solidFill>
                  <a:srgbClr val="014E7E"/>
                </a:solidFill>
                <a:latin typeface="Cambria"/>
                <a:cs typeface="Cambria"/>
              </a:rPr>
              <a:t>genturing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25">
                <a:solidFill>
                  <a:srgbClr val="014E7E"/>
                </a:solidFill>
                <a:latin typeface="Cambria"/>
                <a:cs typeface="Cambria"/>
              </a:rPr>
              <a:t>tapa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9286602" y="4964689"/>
            <a:ext cx="60960" cy="60960"/>
          </a:xfrm>
          <a:custGeom>
            <a:rect l="l" t="t" r="r" b="b"/>
            <a:pathLst>
              <a:path w="60957" h="60960">
                <a:moveTo>
                  <a:pt x="34369" y="60691"/>
                </a:moveTo>
                <a:lnTo>
                  <a:pt x="26321" y="60691"/>
                </a:lnTo>
                <a:lnTo>
                  <a:pt x="22450" y="59921"/>
                </a:lnTo>
                <a:lnTo>
                  <a:pt x="0" y="34369"/>
                </a:lnTo>
                <a:lnTo>
                  <a:pt x="0" y="26321"/>
                </a:lnTo>
                <a:lnTo>
                  <a:pt x="26321" y="0"/>
                </a:lnTo>
                <a:lnTo>
                  <a:pt x="34369" y="0"/>
                </a:lnTo>
                <a:lnTo>
                  <a:pt x="60691" y="30345"/>
                </a:lnTo>
                <a:lnTo>
                  <a:pt x="60691" y="34369"/>
                </a:lnTo>
                <a:lnTo>
                  <a:pt x="34369" y="60691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9434166" y="4808890"/>
            <a:ext cx="7118350" cy="566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90"/>
              </a:spcBef>
            </a:pPr>
            <a:r>
              <a:rPr sz="1500" spc="155">
                <a:solidFill>
                  <a:srgbClr val="014E7E"/>
                </a:solidFill>
                <a:latin typeface="Cambria"/>
                <a:cs typeface="Cambria"/>
              </a:rPr>
              <a:t>Ajining </a:t>
            </a:r>
            <a:r>
              <a:rPr sz="1500" spc="125">
                <a:solidFill>
                  <a:srgbClr val="014E7E"/>
                </a:solidFill>
                <a:latin typeface="Cambria"/>
                <a:cs typeface="Cambria"/>
              </a:rPr>
              <a:t>diri </a:t>
            </a:r>
            <a:r>
              <a:rPr sz="1500" spc="150">
                <a:solidFill>
                  <a:srgbClr val="014E7E"/>
                </a:solidFill>
                <a:latin typeface="Cambria"/>
                <a:cs typeface="Cambria"/>
              </a:rPr>
              <a:t>soko </a:t>
            </a:r>
            <a:r>
              <a:rPr sz="1500" spc="114">
                <a:solidFill>
                  <a:srgbClr val="014E7E"/>
                </a:solidFill>
                <a:latin typeface="Cambria"/>
                <a:cs typeface="Cambria"/>
              </a:rPr>
              <a:t>lathi, </a:t>
            </a:r>
            <a:r>
              <a:rPr sz="1500" spc="155">
                <a:solidFill>
                  <a:srgbClr val="014E7E"/>
                </a:solidFill>
                <a:latin typeface="Cambria"/>
                <a:cs typeface="Cambria"/>
              </a:rPr>
              <a:t>Ajining </a:t>
            </a:r>
            <a:r>
              <a:rPr sz="1500" spc="130">
                <a:solidFill>
                  <a:srgbClr val="014E7E"/>
                </a:solidFill>
                <a:latin typeface="Cambria"/>
                <a:cs typeface="Cambria"/>
              </a:rPr>
              <a:t>awak </a:t>
            </a:r>
            <a:r>
              <a:rPr sz="1500" spc="150">
                <a:solidFill>
                  <a:srgbClr val="014E7E"/>
                </a:solidFill>
                <a:latin typeface="Cambria"/>
                <a:cs typeface="Cambria"/>
              </a:rPr>
              <a:t>soko </a:t>
            </a:r>
            <a:r>
              <a:rPr sz="1500" spc="170">
                <a:solidFill>
                  <a:srgbClr val="014E7E"/>
                </a:solidFill>
                <a:latin typeface="Cambria"/>
                <a:cs typeface="Cambria"/>
              </a:rPr>
              <a:t>tumindak, </a:t>
            </a:r>
            <a:r>
              <a:rPr sz="1500" spc="155">
                <a:solidFill>
                  <a:srgbClr val="014E7E"/>
                </a:solidFill>
                <a:latin typeface="Cambria"/>
                <a:cs typeface="Cambria"/>
              </a:rPr>
              <a:t>Ajining 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sariro </a:t>
            </a:r>
            <a:r>
              <a:rPr sz="1500" spc="150">
                <a:solidFill>
                  <a:srgbClr val="014E7E"/>
                </a:solidFill>
                <a:latin typeface="Cambria"/>
                <a:cs typeface="Cambria"/>
              </a:rPr>
              <a:t>soko </a:t>
            </a:r>
            <a:r>
              <a:rPr sz="1500" spc="-32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70">
                <a:solidFill>
                  <a:srgbClr val="014E7E"/>
                </a:solidFill>
                <a:latin typeface="Cambria"/>
                <a:cs typeface="Cambria"/>
              </a:rPr>
              <a:t>busono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9286602" y="5775745"/>
            <a:ext cx="60960" cy="60960"/>
          </a:xfrm>
          <a:custGeom>
            <a:rect l="l" t="t" r="r" b="b"/>
            <a:pathLst>
              <a:path w="60957" h="60960">
                <a:moveTo>
                  <a:pt x="34369" y="60691"/>
                </a:moveTo>
                <a:lnTo>
                  <a:pt x="26321" y="60691"/>
                </a:lnTo>
                <a:lnTo>
                  <a:pt x="22450" y="59921"/>
                </a:lnTo>
                <a:lnTo>
                  <a:pt x="0" y="34369"/>
                </a:lnTo>
                <a:lnTo>
                  <a:pt x="0" y="26321"/>
                </a:lnTo>
                <a:lnTo>
                  <a:pt x="26321" y="0"/>
                </a:lnTo>
                <a:lnTo>
                  <a:pt x="34369" y="0"/>
                </a:lnTo>
                <a:lnTo>
                  <a:pt x="60691" y="30345"/>
                </a:lnTo>
                <a:lnTo>
                  <a:pt x="60691" y="34369"/>
                </a:lnTo>
                <a:lnTo>
                  <a:pt x="34369" y="60691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9434166" y="5656450"/>
            <a:ext cx="482663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190">
                <a:solidFill>
                  <a:srgbClr val="014E7E"/>
                </a:solidFill>
                <a:latin typeface="Cambria"/>
                <a:cs typeface="Cambria"/>
              </a:rPr>
              <a:t>Nggruduk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40">
                <a:solidFill>
                  <a:srgbClr val="014E7E"/>
                </a:solidFill>
                <a:latin typeface="Cambria"/>
                <a:cs typeface="Cambria"/>
              </a:rPr>
              <a:t>tanpa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55">
                <a:solidFill>
                  <a:srgbClr val="014E7E"/>
                </a:solidFill>
                <a:latin typeface="Cambria"/>
                <a:cs typeface="Cambria"/>
              </a:rPr>
              <a:t>bolo,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235">
                <a:solidFill>
                  <a:srgbClr val="014E7E"/>
                </a:solidFill>
                <a:latin typeface="Cambria"/>
                <a:cs typeface="Cambria"/>
              </a:rPr>
              <a:t>memang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40">
                <a:solidFill>
                  <a:srgbClr val="014E7E"/>
                </a:solidFill>
                <a:latin typeface="Cambria"/>
                <a:cs typeface="Cambria"/>
              </a:rPr>
              <a:t>tanpa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40">
                <a:solidFill>
                  <a:srgbClr val="014E7E"/>
                </a:solidFill>
                <a:latin typeface="Cambria"/>
                <a:cs typeface="Cambria"/>
              </a:rPr>
              <a:t>ngasorake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9286602" y="6316450"/>
            <a:ext cx="60960" cy="60960"/>
          </a:xfrm>
          <a:custGeom>
            <a:rect l="l" t="t" r="r" b="b"/>
            <a:pathLst>
              <a:path w="60957" h="60960">
                <a:moveTo>
                  <a:pt x="34369" y="60691"/>
                </a:moveTo>
                <a:lnTo>
                  <a:pt x="26321" y="60691"/>
                </a:lnTo>
                <a:lnTo>
                  <a:pt x="22450" y="59920"/>
                </a:lnTo>
                <a:lnTo>
                  <a:pt x="0" y="34369"/>
                </a:lnTo>
                <a:lnTo>
                  <a:pt x="0" y="26321"/>
                </a:lnTo>
                <a:lnTo>
                  <a:pt x="26321" y="0"/>
                </a:lnTo>
                <a:lnTo>
                  <a:pt x="34369" y="0"/>
                </a:lnTo>
                <a:lnTo>
                  <a:pt x="60691" y="30345"/>
                </a:lnTo>
                <a:lnTo>
                  <a:pt x="60691" y="34369"/>
                </a:lnTo>
                <a:lnTo>
                  <a:pt x="34369" y="60691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9434166" y="6197154"/>
            <a:ext cx="303276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245">
                <a:solidFill>
                  <a:srgbClr val="014E7E"/>
                </a:solidFill>
                <a:latin typeface="Cambria"/>
                <a:cs typeface="Cambria"/>
              </a:rPr>
              <a:t>Ojo</a:t>
            </a:r>
            <a:r>
              <a:rPr sz="1500" spc="8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60">
                <a:solidFill>
                  <a:srgbClr val="014E7E"/>
                </a:solidFill>
                <a:latin typeface="Cambria"/>
                <a:cs typeface="Cambria"/>
              </a:rPr>
              <a:t>adigang-adigung,</a:t>
            </a:r>
            <a:r>
              <a:rPr sz="1500" spc="8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55">
                <a:solidFill>
                  <a:srgbClr val="014E7E"/>
                </a:solidFill>
                <a:latin typeface="Cambria"/>
                <a:cs typeface="Cambria"/>
              </a:rPr>
              <a:t>adiguna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9286602" y="6857154"/>
            <a:ext cx="60960" cy="60960"/>
          </a:xfrm>
          <a:custGeom>
            <a:rect l="l" t="t" r="r" b="b"/>
            <a:pathLst>
              <a:path w="60957" h="60957">
                <a:moveTo>
                  <a:pt x="34369" y="60691"/>
                </a:moveTo>
                <a:lnTo>
                  <a:pt x="26321" y="60691"/>
                </a:lnTo>
                <a:lnTo>
                  <a:pt x="22450" y="59921"/>
                </a:lnTo>
                <a:lnTo>
                  <a:pt x="0" y="34369"/>
                </a:lnTo>
                <a:lnTo>
                  <a:pt x="0" y="26321"/>
                </a:lnTo>
                <a:lnTo>
                  <a:pt x="26321" y="0"/>
                </a:lnTo>
                <a:lnTo>
                  <a:pt x="34369" y="0"/>
                </a:lnTo>
                <a:lnTo>
                  <a:pt x="60691" y="30345"/>
                </a:lnTo>
                <a:lnTo>
                  <a:pt x="60691" y="34369"/>
                </a:lnTo>
                <a:lnTo>
                  <a:pt x="34369" y="60691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9434166" y="6701355"/>
            <a:ext cx="7377430" cy="566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90"/>
              </a:spcBef>
            </a:pPr>
            <a:r>
              <a:rPr sz="1500" spc="170">
                <a:solidFill>
                  <a:srgbClr val="014E7E"/>
                </a:solidFill>
                <a:latin typeface="Cambria"/>
                <a:cs typeface="Cambria"/>
              </a:rPr>
              <a:t>Dialog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315">
                <a:solidFill>
                  <a:srgbClr val="014E7E"/>
                </a:solidFill>
                <a:latin typeface="Cambria"/>
                <a:cs typeface="Cambria"/>
              </a:rPr>
              <a:t>&amp;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70">
                <a:solidFill>
                  <a:srgbClr val="014E7E"/>
                </a:solidFill>
                <a:latin typeface="Cambria"/>
                <a:cs typeface="Cambria"/>
              </a:rPr>
              <a:t>Musyawarah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80">
                <a:solidFill>
                  <a:srgbClr val="014E7E"/>
                </a:solidFill>
                <a:latin typeface="Cambria"/>
                <a:cs typeface="Cambria"/>
              </a:rPr>
              <a:t>Mufakat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25">
                <a:solidFill>
                  <a:srgbClr val="014E7E"/>
                </a:solidFill>
                <a:latin typeface="Cambria"/>
                <a:cs typeface="Cambria"/>
              </a:rPr>
              <a:t>(yen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45">
                <a:solidFill>
                  <a:srgbClr val="014E7E"/>
                </a:solidFill>
                <a:latin typeface="Cambria"/>
                <a:cs typeface="Cambria"/>
              </a:rPr>
              <a:t>ana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95">
                <a:solidFill>
                  <a:srgbClr val="014E7E"/>
                </a:solidFill>
                <a:latin typeface="Cambria"/>
                <a:cs typeface="Cambria"/>
              </a:rPr>
              <a:t>rembug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85">
                <a:solidFill>
                  <a:srgbClr val="014E7E"/>
                </a:solidFill>
                <a:latin typeface="Cambria"/>
                <a:cs typeface="Cambria"/>
              </a:rPr>
              <a:t>dirembug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70">
                <a:solidFill>
                  <a:srgbClr val="014E7E"/>
                </a:solidFill>
                <a:latin typeface="Cambria"/>
                <a:cs typeface="Cambria"/>
              </a:rPr>
              <a:t>nanging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60">
                <a:solidFill>
                  <a:srgbClr val="014E7E"/>
                </a:solidFill>
                <a:latin typeface="Cambria"/>
                <a:cs typeface="Cambria"/>
              </a:rPr>
              <a:t>olehe </a:t>
            </a:r>
            <a:r>
              <a:rPr sz="1500" spc="-31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95">
                <a:solidFill>
                  <a:srgbClr val="014E7E"/>
                </a:solidFill>
                <a:latin typeface="Cambria"/>
                <a:cs typeface="Cambria"/>
              </a:rPr>
              <a:t>ngrembug</a:t>
            </a:r>
            <a:r>
              <a:rPr sz="1500" spc="10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45">
                <a:solidFill>
                  <a:srgbClr val="014E7E"/>
                </a:solidFill>
                <a:latin typeface="Cambria"/>
                <a:cs typeface="Cambria"/>
              </a:rPr>
              <a:t>kanthi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95">
                <a:solidFill>
                  <a:srgbClr val="014E7E"/>
                </a:solidFill>
                <a:latin typeface="Cambria"/>
                <a:cs typeface="Cambria"/>
              </a:rPr>
              <a:t>ati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35">
                <a:solidFill>
                  <a:srgbClr val="014E7E"/>
                </a:solidFill>
                <a:latin typeface="Cambria"/>
                <a:cs typeface="Cambria"/>
              </a:rPr>
              <a:t>sing</a:t>
            </a:r>
            <a:r>
              <a:rPr sz="1500" spc="105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90">
                <a:solidFill>
                  <a:srgbClr val="014E7E"/>
                </a:solidFill>
                <a:latin typeface="Cambria"/>
                <a:cs typeface="Cambria"/>
              </a:rPr>
              <a:t>sareh)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9286602" y="7668211"/>
            <a:ext cx="60960" cy="60960"/>
          </a:xfrm>
          <a:custGeom>
            <a:rect l="l" t="t" r="r" b="b"/>
            <a:pathLst>
              <a:path w="60957" h="60957">
                <a:moveTo>
                  <a:pt x="34369" y="60690"/>
                </a:moveTo>
                <a:lnTo>
                  <a:pt x="26321" y="60690"/>
                </a:lnTo>
                <a:lnTo>
                  <a:pt x="22450" y="59920"/>
                </a:lnTo>
                <a:lnTo>
                  <a:pt x="0" y="34369"/>
                </a:lnTo>
                <a:lnTo>
                  <a:pt x="0" y="26321"/>
                </a:lnTo>
                <a:lnTo>
                  <a:pt x="26321" y="0"/>
                </a:lnTo>
                <a:lnTo>
                  <a:pt x="34369" y="0"/>
                </a:lnTo>
                <a:lnTo>
                  <a:pt x="60691" y="30345"/>
                </a:lnTo>
                <a:lnTo>
                  <a:pt x="60691" y="34369"/>
                </a:lnTo>
                <a:lnTo>
                  <a:pt x="34369" y="60690"/>
                </a:lnTo>
                <a:close/>
              </a:path>
            </a:pathLst>
          </a:custGeom>
          <a:solidFill>
            <a:srgbClr val="014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9434166" y="7548915"/>
            <a:ext cx="635571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165">
                <a:solidFill>
                  <a:srgbClr val="014E7E"/>
                </a:solidFill>
                <a:latin typeface="Cambria"/>
                <a:cs typeface="Cambria"/>
              </a:rPr>
              <a:t>Runtut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20">
                <a:solidFill>
                  <a:srgbClr val="014E7E"/>
                </a:solidFill>
                <a:latin typeface="Cambria"/>
                <a:cs typeface="Cambria"/>
              </a:rPr>
              <a:t>raut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55">
                <a:solidFill>
                  <a:srgbClr val="014E7E"/>
                </a:solidFill>
                <a:latin typeface="Cambria"/>
                <a:cs typeface="Cambria"/>
              </a:rPr>
              <a:t>sauyunan,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70">
                <a:solidFill>
                  <a:srgbClr val="014E7E"/>
                </a:solidFill>
                <a:latin typeface="Cambria"/>
                <a:cs typeface="Cambria"/>
              </a:rPr>
              <a:t>rukun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35">
                <a:solidFill>
                  <a:srgbClr val="014E7E"/>
                </a:solidFill>
                <a:latin typeface="Cambria"/>
                <a:cs typeface="Cambria"/>
              </a:rPr>
              <a:t>agawe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santosa, </a:t>
            </a:r>
            <a:r>
              <a:rPr sz="1500" spc="150">
                <a:solidFill>
                  <a:srgbClr val="014E7E"/>
                </a:solidFill>
                <a:latin typeface="Cambria"/>
                <a:cs typeface="Cambria"/>
              </a:rPr>
              <a:t>crah</a:t>
            </a:r>
            <a:r>
              <a:rPr sz="1500" spc="110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35">
                <a:solidFill>
                  <a:srgbClr val="014E7E"/>
                </a:solidFill>
                <a:latin typeface="Cambria"/>
                <a:cs typeface="Cambria"/>
              </a:rPr>
              <a:t>agawe</a:t>
            </a:r>
            <a:r>
              <a:rPr sz="1500" spc="114">
                <a:solidFill>
                  <a:srgbClr val="014E7E"/>
                </a:solidFill>
                <a:latin typeface="Cambria"/>
                <a:cs typeface="Cambria"/>
              </a:rPr>
              <a:t> </a:t>
            </a:r>
            <a:r>
              <a:rPr sz="1500" spc="165">
                <a:solidFill>
                  <a:srgbClr val="014E7E"/>
                </a:solidFill>
                <a:latin typeface="Cambria"/>
                <a:cs typeface="Cambria"/>
              </a:rPr>
              <a:t>bubrah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6"/>
          <p:cNvSpPr/>
          <p:nvPr/>
        </p:nvSpPr>
        <p:spPr>
          <a:xfrm>
            <a:off x="9189803" y="5279023"/>
            <a:ext cx="1270" cy="635"/>
          </a:xfrm>
          <a:custGeom>
            <a:rect l="l" t="t" r="r" b="b"/>
            <a:pathLst>
              <a:path w="1270" h="635">
                <a:moveTo>
                  <a:pt x="0" y="231"/>
                </a:moveTo>
                <a:lnTo>
                  <a:pt x="229" y="0"/>
                </a:lnTo>
                <a:lnTo>
                  <a:pt x="916" y="0"/>
                </a:lnTo>
                <a:lnTo>
                  <a:pt x="0" y="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07473" y="5288274"/>
            <a:ext cx="1905" cy="1270"/>
          </a:xfrm>
          <a:custGeom>
            <a:rect l="l" t="t" r="r" b="b"/>
            <a:pathLst>
              <a:path w="1904" h="1270">
                <a:moveTo>
                  <a:pt x="458" y="1156"/>
                </a:moveTo>
                <a:lnTo>
                  <a:pt x="0" y="1156"/>
                </a:lnTo>
                <a:lnTo>
                  <a:pt x="1375" y="0"/>
                </a:lnTo>
                <a:lnTo>
                  <a:pt x="687" y="693"/>
                </a:lnTo>
                <a:lnTo>
                  <a:pt x="458" y="1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74410" y="5295212"/>
            <a:ext cx="635" cy="635"/>
          </a:xfrm>
          <a:custGeom>
            <a:rect l="l" t="t" r="r" b="b"/>
            <a:pathLst>
              <a:path w="634" h="635">
                <a:moveTo>
                  <a:pt x="458" y="462"/>
                </a:moveTo>
                <a:lnTo>
                  <a:pt x="229" y="231"/>
                </a:lnTo>
                <a:lnTo>
                  <a:pt x="0" y="231"/>
                </a:lnTo>
                <a:lnTo>
                  <a:pt x="458" y="0"/>
                </a:lnTo>
                <a:lnTo>
                  <a:pt x="458" y="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51821" y="5287118"/>
            <a:ext cx="1270" cy="635"/>
          </a:xfrm>
          <a:custGeom>
            <a:rect l="l" t="t" r="r" b="b"/>
            <a:pathLst>
              <a:path w="1270" h="635">
                <a:moveTo>
                  <a:pt x="687" y="231"/>
                </a:moveTo>
                <a:lnTo>
                  <a:pt x="0" y="231"/>
                </a:lnTo>
                <a:lnTo>
                  <a:pt x="229" y="0"/>
                </a:lnTo>
                <a:lnTo>
                  <a:pt x="1146" y="0"/>
                </a:lnTo>
                <a:lnTo>
                  <a:pt x="687" y="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67381" y="5279033"/>
            <a:ext cx="5715" cy="1905"/>
          </a:xfrm>
          <a:custGeom>
            <a:rect l="l" t="t" r="r" b="b"/>
            <a:pathLst>
              <a:path w="5715" h="1904">
                <a:moveTo>
                  <a:pt x="457" y="685"/>
                </a:moveTo>
                <a:lnTo>
                  <a:pt x="228" y="457"/>
                </a:lnTo>
                <a:lnTo>
                  <a:pt x="0" y="457"/>
                </a:lnTo>
                <a:lnTo>
                  <a:pt x="457" y="685"/>
                </a:lnTo>
                <a:close/>
              </a:path>
              <a:path w="5715" h="1904">
                <a:moveTo>
                  <a:pt x="3213" y="457"/>
                </a:moveTo>
                <a:lnTo>
                  <a:pt x="1841" y="0"/>
                </a:lnTo>
                <a:lnTo>
                  <a:pt x="2527" y="457"/>
                </a:lnTo>
                <a:lnTo>
                  <a:pt x="3213" y="457"/>
                </a:lnTo>
                <a:close/>
              </a:path>
              <a:path w="5715" h="1904">
                <a:moveTo>
                  <a:pt x="5499" y="457"/>
                </a:moveTo>
                <a:lnTo>
                  <a:pt x="3213" y="457"/>
                </a:lnTo>
                <a:lnTo>
                  <a:pt x="1384" y="685"/>
                </a:lnTo>
                <a:lnTo>
                  <a:pt x="685" y="685"/>
                </a:lnTo>
                <a:lnTo>
                  <a:pt x="2298" y="1384"/>
                </a:lnTo>
                <a:lnTo>
                  <a:pt x="3898" y="1384"/>
                </a:lnTo>
                <a:lnTo>
                  <a:pt x="5499" y="1155"/>
                </a:lnTo>
                <a:lnTo>
                  <a:pt x="5499" y="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42279" y="5291743"/>
            <a:ext cx="1270" cy="635"/>
          </a:xfrm>
          <a:custGeom>
            <a:rect l="l" t="t" r="r" b="b"/>
            <a:pathLst>
              <a:path w="1270" h="635">
                <a:moveTo>
                  <a:pt x="0" y="462"/>
                </a:moveTo>
                <a:lnTo>
                  <a:pt x="0" y="231"/>
                </a:lnTo>
                <a:lnTo>
                  <a:pt x="229" y="0"/>
                </a:lnTo>
                <a:lnTo>
                  <a:pt x="687" y="0"/>
                </a:lnTo>
                <a:lnTo>
                  <a:pt x="0" y="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57322" y="5322270"/>
            <a:ext cx="1270" cy="635"/>
          </a:xfrm>
          <a:custGeom>
            <a:rect l="l" t="t" r="r" b="b"/>
            <a:pathLst>
              <a:path w="1270" h="635">
                <a:moveTo>
                  <a:pt x="458" y="231"/>
                </a:moveTo>
                <a:lnTo>
                  <a:pt x="0" y="231"/>
                </a:lnTo>
                <a:lnTo>
                  <a:pt x="229" y="0"/>
                </a:lnTo>
                <a:lnTo>
                  <a:pt x="687" y="0"/>
                </a:lnTo>
                <a:lnTo>
                  <a:pt x="458" y="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78499" y="5283649"/>
            <a:ext cx="635" cy="1270"/>
          </a:xfrm>
          <a:custGeom>
            <a:rect l="l" t="t" r="r" b="b"/>
            <a:pathLst>
              <a:path w="634" h="1270">
                <a:moveTo>
                  <a:pt x="229" y="1156"/>
                </a:moveTo>
                <a:lnTo>
                  <a:pt x="0" y="925"/>
                </a:lnTo>
                <a:lnTo>
                  <a:pt x="458" y="0"/>
                </a:lnTo>
                <a:lnTo>
                  <a:pt x="229" y="1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08849" y="5287812"/>
            <a:ext cx="635" cy="635"/>
          </a:xfrm>
          <a:custGeom>
            <a:rect l="l" t="t" r="r" b="b"/>
            <a:pathLst>
              <a:path w="634" h="635">
                <a:moveTo>
                  <a:pt x="0" y="462"/>
                </a:moveTo>
                <a:lnTo>
                  <a:pt x="458" y="0"/>
                </a:lnTo>
                <a:lnTo>
                  <a:pt x="0" y="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36304" y="5299606"/>
            <a:ext cx="635" cy="1270"/>
          </a:xfrm>
          <a:custGeom>
            <a:rect l="l" t="t" r="r" b="b"/>
            <a:pathLst>
              <a:path w="634" h="1270">
                <a:moveTo>
                  <a:pt x="458" y="925"/>
                </a:moveTo>
                <a:lnTo>
                  <a:pt x="229" y="925"/>
                </a:lnTo>
                <a:lnTo>
                  <a:pt x="229" y="693"/>
                </a:lnTo>
                <a:lnTo>
                  <a:pt x="0" y="231"/>
                </a:lnTo>
                <a:lnTo>
                  <a:pt x="0" y="0"/>
                </a:lnTo>
                <a:lnTo>
                  <a:pt x="458" y="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75045" y="5185591"/>
            <a:ext cx="1905" cy="1270"/>
          </a:xfrm>
          <a:custGeom>
            <a:rect l="l" t="t" r="r" b="b"/>
            <a:pathLst>
              <a:path w="1904" h="1270">
                <a:moveTo>
                  <a:pt x="1375" y="1156"/>
                </a:moveTo>
                <a:lnTo>
                  <a:pt x="0" y="462"/>
                </a:lnTo>
                <a:lnTo>
                  <a:pt x="0" y="231"/>
                </a:lnTo>
                <a:lnTo>
                  <a:pt x="229" y="0"/>
                </a:lnTo>
                <a:lnTo>
                  <a:pt x="1375" y="1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1179" y="5144667"/>
            <a:ext cx="1109980" cy="204470"/>
          </a:xfrm>
          <a:custGeom>
            <a:rect l="l" t="t" r="r" b="b"/>
            <a:pathLst>
              <a:path w="1109979" h="204470">
                <a:moveTo>
                  <a:pt x="21094" y="146050"/>
                </a:moveTo>
                <a:lnTo>
                  <a:pt x="20866" y="146050"/>
                </a:lnTo>
                <a:lnTo>
                  <a:pt x="20815" y="146304"/>
                </a:lnTo>
                <a:lnTo>
                  <a:pt x="21094" y="146050"/>
                </a:lnTo>
                <a:close/>
              </a:path>
              <a:path w="1109979" h="204470">
                <a:moveTo>
                  <a:pt x="106603" y="133350"/>
                </a:moveTo>
                <a:lnTo>
                  <a:pt x="103847" y="133350"/>
                </a:lnTo>
                <a:lnTo>
                  <a:pt x="104470" y="133743"/>
                </a:lnTo>
                <a:lnTo>
                  <a:pt x="106603" y="133350"/>
                </a:lnTo>
                <a:close/>
              </a:path>
              <a:path w="1109979" h="204470">
                <a:moveTo>
                  <a:pt x="968527" y="156210"/>
                </a:moveTo>
                <a:lnTo>
                  <a:pt x="964869" y="157480"/>
                </a:lnTo>
                <a:lnTo>
                  <a:pt x="965809" y="157975"/>
                </a:lnTo>
                <a:lnTo>
                  <a:pt x="968527" y="156210"/>
                </a:lnTo>
                <a:close/>
              </a:path>
              <a:path w="1109979" h="204470">
                <a:moveTo>
                  <a:pt x="978154" y="49491"/>
                </a:moveTo>
                <a:lnTo>
                  <a:pt x="977696" y="49250"/>
                </a:lnTo>
                <a:lnTo>
                  <a:pt x="977239" y="49720"/>
                </a:lnTo>
                <a:lnTo>
                  <a:pt x="977468" y="49949"/>
                </a:lnTo>
                <a:lnTo>
                  <a:pt x="978154" y="49491"/>
                </a:lnTo>
                <a:close/>
              </a:path>
              <a:path w="1109979" h="204470">
                <a:moveTo>
                  <a:pt x="988707" y="116560"/>
                </a:moveTo>
                <a:lnTo>
                  <a:pt x="987564" y="115163"/>
                </a:lnTo>
                <a:lnTo>
                  <a:pt x="986637" y="114007"/>
                </a:lnTo>
                <a:lnTo>
                  <a:pt x="985951" y="113322"/>
                </a:lnTo>
                <a:lnTo>
                  <a:pt x="988479" y="117475"/>
                </a:lnTo>
                <a:lnTo>
                  <a:pt x="988707" y="117475"/>
                </a:lnTo>
                <a:lnTo>
                  <a:pt x="988707" y="116560"/>
                </a:lnTo>
                <a:close/>
              </a:path>
              <a:path w="1109979" h="204470">
                <a:moveTo>
                  <a:pt x="989164" y="161290"/>
                </a:moveTo>
                <a:lnTo>
                  <a:pt x="982967" y="160020"/>
                </a:lnTo>
                <a:lnTo>
                  <a:pt x="975868" y="161290"/>
                </a:lnTo>
                <a:lnTo>
                  <a:pt x="989164" y="161290"/>
                </a:lnTo>
                <a:close/>
              </a:path>
              <a:path w="1109979" h="204470">
                <a:moveTo>
                  <a:pt x="997915" y="162814"/>
                </a:moveTo>
                <a:lnTo>
                  <a:pt x="997877" y="162560"/>
                </a:lnTo>
                <a:lnTo>
                  <a:pt x="997648" y="162560"/>
                </a:lnTo>
                <a:lnTo>
                  <a:pt x="997915" y="162814"/>
                </a:lnTo>
                <a:close/>
              </a:path>
              <a:path w="1109979" h="204470">
                <a:moveTo>
                  <a:pt x="1027899" y="169278"/>
                </a:moveTo>
                <a:lnTo>
                  <a:pt x="1024001" y="167665"/>
                </a:lnTo>
                <a:lnTo>
                  <a:pt x="1027442" y="169278"/>
                </a:lnTo>
                <a:lnTo>
                  <a:pt x="1027899" y="169278"/>
                </a:lnTo>
                <a:close/>
              </a:path>
              <a:path w="1109979" h="204470">
                <a:moveTo>
                  <a:pt x="1109738" y="204470"/>
                </a:moveTo>
                <a:lnTo>
                  <a:pt x="1090371" y="185420"/>
                </a:lnTo>
                <a:lnTo>
                  <a:pt x="1081633" y="176530"/>
                </a:lnTo>
                <a:lnTo>
                  <a:pt x="1075016" y="170180"/>
                </a:lnTo>
                <a:lnTo>
                  <a:pt x="1068400" y="163830"/>
                </a:lnTo>
                <a:lnTo>
                  <a:pt x="1067079" y="162560"/>
                </a:lnTo>
                <a:lnTo>
                  <a:pt x="1061605" y="156210"/>
                </a:lnTo>
                <a:lnTo>
                  <a:pt x="1057503" y="152400"/>
                </a:lnTo>
                <a:lnTo>
                  <a:pt x="1054950" y="149860"/>
                </a:lnTo>
                <a:lnTo>
                  <a:pt x="1059535" y="157480"/>
                </a:lnTo>
                <a:lnTo>
                  <a:pt x="1061605" y="160020"/>
                </a:lnTo>
                <a:lnTo>
                  <a:pt x="1063663" y="163830"/>
                </a:lnTo>
                <a:lnTo>
                  <a:pt x="1058621" y="158750"/>
                </a:lnTo>
                <a:lnTo>
                  <a:pt x="1053807" y="153670"/>
                </a:lnTo>
                <a:lnTo>
                  <a:pt x="1049680" y="149860"/>
                </a:lnTo>
                <a:lnTo>
                  <a:pt x="1042111" y="140970"/>
                </a:lnTo>
                <a:lnTo>
                  <a:pt x="1038682" y="137160"/>
                </a:lnTo>
                <a:lnTo>
                  <a:pt x="1037069" y="134620"/>
                </a:lnTo>
                <a:lnTo>
                  <a:pt x="1035240" y="133350"/>
                </a:lnTo>
                <a:lnTo>
                  <a:pt x="1033640" y="130810"/>
                </a:lnTo>
                <a:lnTo>
                  <a:pt x="1032484" y="129540"/>
                </a:lnTo>
                <a:lnTo>
                  <a:pt x="1031570" y="128270"/>
                </a:lnTo>
                <a:lnTo>
                  <a:pt x="1030427" y="127000"/>
                </a:lnTo>
                <a:lnTo>
                  <a:pt x="1028827" y="124460"/>
                </a:lnTo>
                <a:lnTo>
                  <a:pt x="1027442" y="123190"/>
                </a:lnTo>
                <a:lnTo>
                  <a:pt x="1025842" y="120650"/>
                </a:lnTo>
                <a:lnTo>
                  <a:pt x="1021867" y="115570"/>
                </a:lnTo>
                <a:lnTo>
                  <a:pt x="1016901" y="109220"/>
                </a:lnTo>
                <a:lnTo>
                  <a:pt x="1014958" y="106680"/>
                </a:lnTo>
                <a:lnTo>
                  <a:pt x="1012037" y="102870"/>
                </a:lnTo>
                <a:lnTo>
                  <a:pt x="1006589" y="96520"/>
                </a:lnTo>
                <a:lnTo>
                  <a:pt x="1007732" y="96520"/>
                </a:lnTo>
                <a:lnTo>
                  <a:pt x="1007046" y="95250"/>
                </a:lnTo>
                <a:lnTo>
                  <a:pt x="1004976" y="95250"/>
                </a:lnTo>
                <a:lnTo>
                  <a:pt x="999477" y="87630"/>
                </a:lnTo>
                <a:lnTo>
                  <a:pt x="997191" y="85090"/>
                </a:lnTo>
                <a:lnTo>
                  <a:pt x="991679" y="74930"/>
                </a:lnTo>
                <a:lnTo>
                  <a:pt x="990079" y="71120"/>
                </a:lnTo>
                <a:lnTo>
                  <a:pt x="990079" y="115570"/>
                </a:lnTo>
                <a:lnTo>
                  <a:pt x="987209" y="111899"/>
                </a:lnTo>
                <a:lnTo>
                  <a:pt x="987171" y="111760"/>
                </a:lnTo>
                <a:lnTo>
                  <a:pt x="985037" y="105410"/>
                </a:lnTo>
                <a:lnTo>
                  <a:pt x="986866" y="107950"/>
                </a:lnTo>
                <a:lnTo>
                  <a:pt x="987793" y="110490"/>
                </a:lnTo>
                <a:lnTo>
                  <a:pt x="988479" y="111760"/>
                </a:lnTo>
                <a:lnTo>
                  <a:pt x="989393" y="114287"/>
                </a:lnTo>
                <a:lnTo>
                  <a:pt x="990079" y="115570"/>
                </a:lnTo>
                <a:lnTo>
                  <a:pt x="990079" y="71120"/>
                </a:lnTo>
                <a:lnTo>
                  <a:pt x="988479" y="67310"/>
                </a:lnTo>
                <a:lnTo>
                  <a:pt x="986015" y="60960"/>
                </a:lnTo>
                <a:lnTo>
                  <a:pt x="985037" y="58420"/>
                </a:lnTo>
                <a:lnTo>
                  <a:pt x="985266" y="58420"/>
                </a:lnTo>
                <a:lnTo>
                  <a:pt x="984580" y="57150"/>
                </a:lnTo>
                <a:lnTo>
                  <a:pt x="984123" y="57150"/>
                </a:lnTo>
                <a:lnTo>
                  <a:pt x="983208" y="54610"/>
                </a:lnTo>
                <a:lnTo>
                  <a:pt x="984580" y="59690"/>
                </a:lnTo>
                <a:lnTo>
                  <a:pt x="985266" y="60960"/>
                </a:lnTo>
                <a:lnTo>
                  <a:pt x="982510" y="58420"/>
                </a:lnTo>
                <a:lnTo>
                  <a:pt x="979538" y="55880"/>
                </a:lnTo>
                <a:lnTo>
                  <a:pt x="976782" y="50800"/>
                </a:lnTo>
                <a:lnTo>
                  <a:pt x="976553" y="50800"/>
                </a:lnTo>
                <a:lnTo>
                  <a:pt x="976782" y="49530"/>
                </a:lnTo>
                <a:lnTo>
                  <a:pt x="977011" y="49530"/>
                </a:lnTo>
                <a:lnTo>
                  <a:pt x="975182" y="46990"/>
                </a:lnTo>
                <a:lnTo>
                  <a:pt x="971969" y="40640"/>
                </a:lnTo>
                <a:lnTo>
                  <a:pt x="970140" y="38100"/>
                </a:lnTo>
                <a:lnTo>
                  <a:pt x="969797" y="34290"/>
                </a:lnTo>
                <a:lnTo>
                  <a:pt x="969683" y="33020"/>
                </a:lnTo>
                <a:lnTo>
                  <a:pt x="966927" y="30480"/>
                </a:lnTo>
                <a:lnTo>
                  <a:pt x="964399" y="34290"/>
                </a:lnTo>
                <a:lnTo>
                  <a:pt x="963688" y="31750"/>
                </a:lnTo>
                <a:lnTo>
                  <a:pt x="962621" y="27940"/>
                </a:lnTo>
                <a:lnTo>
                  <a:pt x="961199" y="22860"/>
                </a:lnTo>
                <a:lnTo>
                  <a:pt x="960742" y="27940"/>
                </a:lnTo>
                <a:lnTo>
                  <a:pt x="957795" y="20320"/>
                </a:lnTo>
                <a:lnTo>
                  <a:pt x="957338" y="19177"/>
                </a:lnTo>
                <a:lnTo>
                  <a:pt x="958900" y="21971"/>
                </a:lnTo>
                <a:lnTo>
                  <a:pt x="958443" y="19189"/>
                </a:lnTo>
                <a:lnTo>
                  <a:pt x="957986" y="17805"/>
                </a:lnTo>
                <a:lnTo>
                  <a:pt x="957072" y="15722"/>
                </a:lnTo>
                <a:lnTo>
                  <a:pt x="956843" y="16649"/>
                </a:lnTo>
                <a:lnTo>
                  <a:pt x="956843" y="18262"/>
                </a:lnTo>
                <a:lnTo>
                  <a:pt x="957287" y="19075"/>
                </a:lnTo>
                <a:lnTo>
                  <a:pt x="956843" y="20320"/>
                </a:lnTo>
                <a:lnTo>
                  <a:pt x="956843" y="19050"/>
                </a:lnTo>
                <a:lnTo>
                  <a:pt x="956614" y="17780"/>
                </a:lnTo>
                <a:lnTo>
                  <a:pt x="953401" y="12700"/>
                </a:lnTo>
                <a:lnTo>
                  <a:pt x="947445" y="1270"/>
                </a:lnTo>
                <a:lnTo>
                  <a:pt x="944918" y="0"/>
                </a:lnTo>
                <a:lnTo>
                  <a:pt x="946531" y="5080"/>
                </a:lnTo>
                <a:lnTo>
                  <a:pt x="947902" y="12700"/>
                </a:lnTo>
                <a:lnTo>
                  <a:pt x="949502" y="20320"/>
                </a:lnTo>
                <a:lnTo>
                  <a:pt x="951344" y="27940"/>
                </a:lnTo>
                <a:lnTo>
                  <a:pt x="951801" y="31750"/>
                </a:lnTo>
                <a:lnTo>
                  <a:pt x="948131" y="24130"/>
                </a:lnTo>
                <a:lnTo>
                  <a:pt x="950417" y="30480"/>
                </a:lnTo>
                <a:lnTo>
                  <a:pt x="950417" y="31750"/>
                </a:lnTo>
                <a:lnTo>
                  <a:pt x="951014" y="32588"/>
                </a:lnTo>
                <a:lnTo>
                  <a:pt x="949960" y="32372"/>
                </a:lnTo>
                <a:lnTo>
                  <a:pt x="950874" y="33528"/>
                </a:lnTo>
                <a:lnTo>
                  <a:pt x="951115" y="33299"/>
                </a:lnTo>
                <a:lnTo>
                  <a:pt x="951115" y="32715"/>
                </a:lnTo>
                <a:lnTo>
                  <a:pt x="951344" y="33020"/>
                </a:lnTo>
                <a:lnTo>
                  <a:pt x="953401" y="38100"/>
                </a:lnTo>
                <a:lnTo>
                  <a:pt x="952030" y="38100"/>
                </a:lnTo>
                <a:lnTo>
                  <a:pt x="952715" y="40640"/>
                </a:lnTo>
                <a:lnTo>
                  <a:pt x="953858" y="40640"/>
                </a:lnTo>
                <a:lnTo>
                  <a:pt x="954544" y="41910"/>
                </a:lnTo>
                <a:lnTo>
                  <a:pt x="954316" y="40640"/>
                </a:lnTo>
                <a:lnTo>
                  <a:pt x="955700" y="43180"/>
                </a:lnTo>
                <a:lnTo>
                  <a:pt x="957300" y="46990"/>
                </a:lnTo>
                <a:lnTo>
                  <a:pt x="958215" y="48260"/>
                </a:lnTo>
                <a:lnTo>
                  <a:pt x="957072" y="49530"/>
                </a:lnTo>
                <a:lnTo>
                  <a:pt x="959129" y="50800"/>
                </a:lnTo>
                <a:lnTo>
                  <a:pt x="961656" y="57150"/>
                </a:lnTo>
                <a:lnTo>
                  <a:pt x="968984" y="77470"/>
                </a:lnTo>
                <a:lnTo>
                  <a:pt x="970597" y="80010"/>
                </a:lnTo>
                <a:lnTo>
                  <a:pt x="972197" y="86360"/>
                </a:lnTo>
                <a:lnTo>
                  <a:pt x="977696" y="90170"/>
                </a:lnTo>
                <a:lnTo>
                  <a:pt x="980909" y="96520"/>
                </a:lnTo>
                <a:lnTo>
                  <a:pt x="986866" y="106680"/>
                </a:lnTo>
                <a:lnTo>
                  <a:pt x="985342" y="105410"/>
                </a:lnTo>
                <a:lnTo>
                  <a:pt x="982281" y="102870"/>
                </a:lnTo>
                <a:lnTo>
                  <a:pt x="984580" y="107950"/>
                </a:lnTo>
                <a:lnTo>
                  <a:pt x="988021" y="114300"/>
                </a:lnTo>
                <a:lnTo>
                  <a:pt x="987094" y="111760"/>
                </a:lnTo>
                <a:lnTo>
                  <a:pt x="988021" y="114287"/>
                </a:lnTo>
                <a:lnTo>
                  <a:pt x="988021" y="115570"/>
                </a:lnTo>
                <a:lnTo>
                  <a:pt x="990079" y="118110"/>
                </a:lnTo>
                <a:lnTo>
                  <a:pt x="992378" y="123190"/>
                </a:lnTo>
                <a:lnTo>
                  <a:pt x="994435" y="125730"/>
                </a:lnTo>
                <a:lnTo>
                  <a:pt x="996734" y="129540"/>
                </a:lnTo>
                <a:lnTo>
                  <a:pt x="998791" y="132080"/>
                </a:lnTo>
                <a:lnTo>
                  <a:pt x="1000620" y="132080"/>
                </a:lnTo>
                <a:lnTo>
                  <a:pt x="1005662" y="140970"/>
                </a:lnTo>
                <a:lnTo>
                  <a:pt x="1005903" y="140970"/>
                </a:lnTo>
                <a:lnTo>
                  <a:pt x="1006703" y="142875"/>
                </a:lnTo>
                <a:lnTo>
                  <a:pt x="1005662" y="140970"/>
                </a:lnTo>
                <a:lnTo>
                  <a:pt x="1004976" y="142240"/>
                </a:lnTo>
                <a:lnTo>
                  <a:pt x="1007503" y="144780"/>
                </a:lnTo>
                <a:lnTo>
                  <a:pt x="1007275" y="142240"/>
                </a:lnTo>
                <a:lnTo>
                  <a:pt x="1006589" y="140970"/>
                </a:lnTo>
                <a:lnTo>
                  <a:pt x="1007275" y="140970"/>
                </a:lnTo>
                <a:lnTo>
                  <a:pt x="1008646" y="143510"/>
                </a:lnTo>
                <a:lnTo>
                  <a:pt x="1009332" y="143510"/>
                </a:lnTo>
                <a:lnTo>
                  <a:pt x="1010018" y="144780"/>
                </a:lnTo>
                <a:lnTo>
                  <a:pt x="1010246" y="144780"/>
                </a:lnTo>
                <a:lnTo>
                  <a:pt x="1010716" y="146050"/>
                </a:lnTo>
                <a:lnTo>
                  <a:pt x="1010945" y="146050"/>
                </a:lnTo>
                <a:lnTo>
                  <a:pt x="1011631" y="147320"/>
                </a:lnTo>
                <a:lnTo>
                  <a:pt x="1013002" y="151130"/>
                </a:lnTo>
                <a:lnTo>
                  <a:pt x="1014145" y="153670"/>
                </a:lnTo>
                <a:lnTo>
                  <a:pt x="1014374" y="154940"/>
                </a:lnTo>
                <a:lnTo>
                  <a:pt x="1016901" y="156210"/>
                </a:lnTo>
                <a:lnTo>
                  <a:pt x="1019657" y="156210"/>
                </a:lnTo>
                <a:lnTo>
                  <a:pt x="1021257" y="157480"/>
                </a:lnTo>
                <a:lnTo>
                  <a:pt x="1024242" y="157480"/>
                </a:lnTo>
                <a:lnTo>
                  <a:pt x="1026299" y="158750"/>
                </a:lnTo>
                <a:lnTo>
                  <a:pt x="1025842" y="160020"/>
                </a:lnTo>
                <a:lnTo>
                  <a:pt x="1029512" y="162560"/>
                </a:lnTo>
                <a:lnTo>
                  <a:pt x="1029512" y="163830"/>
                </a:lnTo>
                <a:lnTo>
                  <a:pt x="1027671" y="162560"/>
                </a:lnTo>
                <a:lnTo>
                  <a:pt x="1027214" y="162560"/>
                </a:lnTo>
                <a:lnTo>
                  <a:pt x="1029970" y="165100"/>
                </a:lnTo>
                <a:lnTo>
                  <a:pt x="1032027" y="166370"/>
                </a:lnTo>
                <a:lnTo>
                  <a:pt x="1033640" y="168910"/>
                </a:lnTo>
                <a:lnTo>
                  <a:pt x="1035011" y="170180"/>
                </a:lnTo>
                <a:lnTo>
                  <a:pt x="1032484" y="168910"/>
                </a:lnTo>
                <a:lnTo>
                  <a:pt x="1029970" y="168910"/>
                </a:lnTo>
                <a:lnTo>
                  <a:pt x="1028827" y="167640"/>
                </a:lnTo>
                <a:lnTo>
                  <a:pt x="1027442" y="167640"/>
                </a:lnTo>
                <a:lnTo>
                  <a:pt x="1031798" y="170180"/>
                </a:lnTo>
                <a:lnTo>
                  <a:pt x="1041882" y="173990"/>
                </a:lnTo>
                <a:lnTo>
                  <a:pt x="1047394" y="175260"/>
                </a:lnTo>
                <a:lnTo>
                  <a:pt x="1043038" y="175260"/>
                </a:lnTo>
                <a:lnTo>
                  <a:pt x="1037069" y="172720"/>
                </a:lnTo>
                <a:lnTo>
                  <a:pt x="1031798" y="172720"/>
                </a:lnTo>
                <a:lnTo>
                  <a:pt x="1027442" y="171450"/>
                </a:lnTo>
                <a:lnTo>
                  <a:pt x="1024470" y="170180"/>
                </a:lnTo>
                <a:lnTo>
                  <a:pt x="1025613" y="171450"/>
                </a:lnTo>
                <a:lnTo>
                  <a:pt x="1024001" y="171450"/>
                </a:lnTo>
                <a:lnTo>
                  <a:pt x="1022400" y="170180"/>
                </a:lnTo>
                <a:lnTo>
                  <a:pt x="1019416" y="170180"/>
                </a:lnTo>
                <a:lnTo>
                  <a:pt x="1015758" y="168910"/>
                </a:lnTo>
                <a:lnTo>
                  <a:pt x="1013917" y="167640"/>
                </a:lnTo>
                <a:lnTo>
                  <a:pt x="1011174" y="167640"/>
                </a:lnTo>
                <a:lnTo>
                  <a:pt x="1010945" y="168910"/>
                </a:lnTo>
                <a:lnTo>
                  <a:pt x="1011631" y="170180"/>
                </a:lnTo>
                <a:lnTo>
                  <a:pt x="1009103" y="168910"/>
                </a:lnTo>
                <a:lnTo>
                  <a:pt x="1004290" y="167640"/>
                </a:lnTo>
                <a:lnTo>
                  <a:pt x="1003147" y="166370"/>
                </a:lnTo>
                <a:lnTo>
                  <a:pt x="1004976" y="166370"/>
                </a:lnTo>
                <a:lnTo>
                  <a:pt x="1003376" y="165100"/>
                </a:lnTo>
                <a:lnTo>
                  <a:pt x="1001776" y="165100"/>
                </a:lnTo>
                <a:lnTo>
                  <a:pt x="1000391" y="163830"/>
                </a:lnTo>
                <a:lnTo>
                  <a:pt x="999020" y="163830"/>
                </a:lnTo>
                <a:lnTo>
                  <a:pt x="997915" y="162814"/>
                </a:lnTo>
                <a:lnTo>
                  <a:pt x="998105" y="163830"/>
                </a:lnTo>
                <a:lnTo>
                  <a:pt x="996492" y="163830"/>
                </a:lnTo>
                <a:lnTo>
                  <a:pt x="996264" y="163728"/>
                </a:lnTo>
                <a:lnTo>
                  <a:pt x="994435" y="163499"/>
                </a:lnTo>
                <a:lnTo>
                  <a:pt x="992378" y="163499"/>
                </a:lnTo>
                <a:lnTo>
                  <a:pt x="989850" y="163271"/>
                </a:lnTo>
                <a:lnTo>
                  <a:pt x="989393" y="164655"/>
                </a:lnTo>
                <a:lnTo>
                  <a:pt x="996492" y="164655"/>
                </a:lnTo>
                <a:lnTo>
                  <a:pt x="996492" y="165100"/>
                </a:lnTo>
                <a:lnTo>
                  <a:pt x="989622" y="165100"/>
                </a:lnTo>
                <a:lnTo>
                  <a:pt x="982738" y="163830"/>
                </a:lnTo>
                <a:lnTo>
                  <a:pt x="977239" y="165100"/>
                </a:lnTo>
                <a:lnTo>
                  <a:pt x="971740" y="163830"/>
                </a:lnTo>
                <a:lnTo>
                  <a:pt x="966241" y="162560"/>
                </a:lnTo>
                <a:lnTo>
                  <a:pt x="963256" y="163830"/>
                </a:lnTo>
                <a:lnTo>
                  <a:pt x="955001" y="162560"/>
                </a:lnTo>
                <a:lnTo>
                  <a:pt x="955001" y="160020"/>
                </a:lnTo>
                <a:lnTo>
                  <a:pt x="962215" y="161290"/>
                </a:lnTo>
                <a:lnTo>
                  <a:pt x="975868" y="161290"/>
                </a:lnTo>
                <a:lnTo>
                  <a:pt x="971740" y="160020"/>
                </a:lnTo>
                <a:lnTo>
                  <a:pt x="969683" y="160020"/>
                </a:lnTo>
                <a:lnTo>
                  <a:pt x="967270" y="158750"/>
                </a:lnTo>
                <a:lnTo>
                  <a:pt x="965809" y="157975"/>
                </a:lnTo>
                <a:lnTo>
                  <a:pt x="964628" y="158750"/>
                </a:lnTo>
                <a:lnTo>
                  <a:pt x="952334" y="157480"/>
                </a:lnTo>
                <a:lnTo>
                  <a:pt x="943800" y="157480"/>
                </a:lnTo>
                <a:lnTo>
                  <a:pt x="935139" y="156210"/>
                </a:lnTo>
                <a:lnTo>
                  <a:pt x="922451" y="153670"/>
                </a:lnTo>
                <a:lnTo>
                  <a:pt x="924293" y="154940"/>
                </a:lnTo>
                <a:lnTo>
                  <a:pt x="919937" y="154940"/>
                </a:lnTo>
                <a:lnTo>
                  <a:pt x="915581" y="156210"/>
                </a:lnTo>
                <a:lnTo>
                  <a:pt x="914666" y="153670"/>
                </a:lnTo>
                <a:lnTo>
                  <a:pt x="905002" y="153670"/>
                </a:lnTo>
                <a:lnTo>
                  <a:pt x="895629" y="152400"/>
                </a:lnTo>
                <a:lnTo>
                  <a:pt x="891387" y="151130"/>
                </a:lnTo>
                <a:lnTo>
                  <a:pt x="887133" y="149860"/>
                </a:lnTo>
                <a:lnTo>
                  <a:pt x="880046" y="148590"/>
                </a:lnTo>
                <a:lnTo>
                  <a:pt x="877989" y="149860"/>
                </a:lnTo>
                <a:lnTo>
                  <a:pt x="875233" y="149860"/>
                </a:lnTo>
                <a:lnTo>
                  <a:pt x="871334" y="146050"/>
                </a:lnTo>
                <a:lnTo>
                  <a:pt x="869734" y="149860"/>
                </a:lnTo>
                <a:lnTo>
                  <a:pt x="860107" y="149860"/>
                </a:lnTo>
                <a:lnTo>
                  <a:pt x="857580" y="151130"/>
                </a:lnTo>
                <a:lnTo>
                  <a:pt x="853452" y="149860"/>
                </a:lnTo>
                <a:lnTo>
                  <a:pt x="843140" y="149860"/>
                </a:lnTo>
                <a:lnTo>
                  <a:pt x="840155" y="148590"/>
                </a:lnTo>
                <a:lnTo>
                  <a:pt x="839470" y="152400"/>
                </a:lnTo>
                <a:lnTo>
                  <a:pt x="834885" y="152400"/>
                </a:lnTo>
                <a:lnTo>
                  <a:pt x="833361" y="151130"/>
                </a:lnTo>
                <a:lnTo>
                  <a:pt x="831824" y="149860"/>
                </a:lnTo>
                <a:lnTo>
                  <a:pt x="830300" y="148590"/>
                </a:lnTo>
                <a:lnTo>
                  <a:pt x="821817" y="146050"/>
                </a:lnTo>
                <a:lnTo>
                  <a:pt x="820216" y="149860"/>
                </a:lnTo>
                <a:lnTo>
                  <a:pt x="807834" y="148590"/>
                </a:lnTo>
                <a:lnTo>
                  <a:pt x="801878" y="147320"/>
                </a:lnTo>
                <a:lnTo>
                  <a:pt x="799122" y="144780"/>
                </a:lnTo>
                <a:lnTo>
                  <a:pt x="803249" y="142240"/>
                </a:lnTo>
                <a:lnTo>
                  <a:pt x="797750" y="144780"/>
                </a:lnTo>
                <a:lnTo>
                  <a:pt x="793394" y="144780"/>
                </a:lnTo>
                <a:lnTo>
                  <a:pt x="792251" y="143510"/>
                </a:lnTo>
                <a:lnTo>
                  <a:pt x="794766" y="143510"/>
                </a:lnTo>
                <a:lnTo>
                  <a:pt x="788352" y="140970"/>
                </a:lnTo>
                <a:lnTo>
                  <a:pt x="790867" y="143510"/>
                </a:lnTo>
                <a:lnTo>
                  <a:pt x="786053" y="143510"/>
                </a:lnTo>
                <a:lnTo>
                  <a:pt x="782853" y="148590"/>
                </a:lnTo>
                <a:lnTo>
                  <a:pt x="781240" y="148590"/>
                </a:lnTo>
                <a:lnTo>
                  <a:pt x="783082" y="149860"/>
                </a:lnTo>
                <a:lnTo>
                  <a:pt x="778040" y="151130"/>
                </a:lnTo>
                <a:lnTo>
                  <a:pt x="772299" y="151130"/>
                </a:lnTo>
                <a:lnTo>
                  <a:pt x="766343" y="149860"/>
                </a:lnTo>
                <a:lnTo>
                  <a:pt x="766572" y="148590"/>
                </a:lnTo>
                <a:lnTo>
                  <a:pt x="761072" y="149860"/>
                </a:lnTo>
                <a:lnTo>
                  <a:pt x="760844" y="148590"/>
                </a:lnTo>
                <a:lnTo>
                  <a:pt x="743877" y="148590"/>
                </a:lnTo>
                <a:lnTo>
                  <a:pt x="739978" y="147320"/>
                </a:lnTo>
                <a:lnTo>
                  <a:pt x="740206" y="147320"/>
                </a:lnTo>
                <a:lnTo>
                  <a:pt x="732167" y="146050"/>
                </a:lnTo>
                <a:lnTo>
                  <a:pt x="706513" y="146050"/>
                </a:lnTo>
                <a:lnTo>
                  <a:pt x="708342" y="144780"/>
                </a:lnTo>
                <a:lnTo>
                  <a:pt x="703986" y="143510"/>
                </a:lnTo>
                <a:lnTo>
                  <a:pt x="706970" y="147320"/>
                </a:lnTo>
                <a:lnTo>
                  <a:pt x="701700" y="146050"/>
                </a:lnTo>
                <a:lnTo>
                  <a:pt x="701471" y="144780"/>
                </a:lnTo>
                <a:lnTo>
                  <a:pt x="696658" y="146050"/>
                </a:lnTo>
                <a:lnTo>
                  <a:pt x="696087" y="144780"/>
                </a:lnTo>
                <a:lnTo>
                  <a:pt x="695515" y="143510"/>
                </a:lnTo>
                <a:lnTo>
                  <a:pt x="692302" y="142240"/>
                </a:lnTo>
                <a:lnTo>
                  <a:pt x="693674" y="144780"/>
                </a:lnTo>
                <a:lnTo>
                  <a:pt x="687717" y="144780"/>
                </a:lnTo>
                <a:lnTo>
                  <a:pt x="681062" y="143510"/>
                </a:lnTo>
                <a:lnTo>
                  <a:pt x="683818" y="140970"/>
                </a:lnTo>
                <a:lnTo>
                  <a:pt x="684733" y="139700"/>
                </a:lnTo>
                <a:lnTo>
                  <a:pt x="680148" y="140970"/>
                </a:lnTo>
                <a:lnTo>
                  <a:pt x="679234" y="138430"/>
                </a:lnTo>
                <a:lnTo>
                  <a:pt x="675792" y="140970"/>
                </a:lnTo>
                <a:lnTo>
                  <a:pt x="676021" y="138430"/>
                </a:lnTo>
                <a:lnTo>
                  <a:pt x="670064" y="139700"/>
                </a:lnTo>
                <a:lnTo>
                  <a:pt x="669607" y="138430"/>
                </a:lnTo>
                <a:lnTo>
                  <a:pt x="669150" y="138430"/>
                </a:lnTo>
                <a:lnTo>
                  <a:pt x="659295" y="140970"/>
                </a:lnTo>
                <a:lnTo>
                  <a:pt x="665251" y="139700"/>
                </a:lnTo>
                <a:lnTo>
                  <a:pt x="664337" y="142240"/>
                </a:lnTo>
                <a:lnTo>
                  <a:pt x="658139" y="144780"/>
                </a:lnTo>
                <a:lnTo>
                  <a:pt x="657110" y="143510"/>
                </a:lnTo>
                <a:lnTo>
                  <a:pt x="656082" y="142240"/>
                </a:lnTo>
                <a:lnTo>
                  <a:pt x="647598" y="142240"/>
                </a:lnTo>
                <a:lnTo>
                  <a:pt x="647369" y="140970"/>
                </a:lnTo>
                <a:lnTo>
                  <a:pt x="643242" y="139700"/>
                </a:lnTo>
                <a:lnTo>
                  <a:pt x="644385" y="140970"/>
                </a:lnTo>
                <a:lnTo>
                  <a:pt x="646226" y="140970"/>
                </a:lnTo>
                <a:lnTo>
                  <a:pt x="643470" y="142240"/>
                </a:lnTo>
                <a:lnTo>
                  <a:pt x="641413" y="142240"/>
                </a:lnTo>
                <a:lnTo>
                  <a:pt x="642327" y="140970"/>
                </a:lnTo>
                <a:lnTo>
                  <a:pt x="640499" y="140970"/>
                </a:lnTo>
                <a:lnTo>
                  <a:pt x="640029" y="142240"/>
                </a:lnTo>
                <a:lnTo>
                  <a:pt x="634758" y="143510"/>
                </a:lnTo>
                <a:lnTo>
                  <a:pt x="630174" y="142240"/>
                </a:lnTo>
                <a:lnTo>
                  <a:pt x="626745" y="142240"/>
                </a:lnTo>
                <a:lnTo>
                  <a:pt x="628116" y="139700"/>
                </a:lnTo>
                <a:lnTo>
                  <a:pt x="624217" y="142240"/>
                </a:lnTo>
                <a:lnTo>
                  <a:pt x="621690" y="140970"/>
                </a:lnTo>
                <a:lnTo>
                  <a:pt x="617804" y="142240"/>
                </a:lnTo>
                <a:lnTo>
                  <a:pt x="618032" y="140970"/>
                </a:lnTo>
                <a:lnTo>
                  <a:pt x="619633" y="140970"/>
                </a:lnTo>
                <a:lnTo>
                  <a:pt x="599922" y="139700"/>
                </a:lnTo>
                <a:lnTo>
                  <a:pt x="599694" y="137160"/>
                </a:lnTo>
                <a:lnTo>
                  <a:pt x="597623" y="139700"/>
                </a:lnTo>
                <a:lnTo>
                  <a:pt x="588911" y="135890"/>
                </a:lnTo>
                <a:lnTo>
                  <a:pt x="589368" y="139700"/>
                </a:lnTo>
                <a:lnTo>
                  <a:pt x="585711" y="137160"/>
                </a:lnTo>
                <a:lnTo>
                  <a:pt x="574700" y="139700"/>
                </a:lnTo>
                <a:lnTo>
                  <a:pt x="575462" y="138430"/>
                </a:lnTo>
                <a:lnTo>
                  <a:pt x="576224" y="137160"/>
                </a:lnTo>
                <a:lnTo>
                  <a:pt x="576999" y="135890"/>
                </a:lnTo>
                <a:lnTo>
                  <a:pt x="568083" y="135890"/>
                </a:lnTo>
                <a:lnTo>
                  <a:pt x="560031" y="137160"/>
                </a:lnTo>
                <a:lnTo>
                  <a:pt x="541007" y="137160"/>
                </a:lnTo>
                <a:lnTo>
                  <a:pt x="538111" y="135890"/>
                </a:lnTo>
                <a:lnTo>
                  <a:pt x="535228" y="134620"/>
                </a:lnTo>
                <a:lnTo>
                  <a:pt x="527138" y="133350"/>
                </a:lnTo>
                <a:lnTo>
                  <a:pt x="509828" y="133350"/>
                </a:lnTo>
                <a:lnTo>
                  <a:pt x="483412" y="134620"/>
                </a:lnTo>
                <a:lnTo>
                  <a:pt x="470763" y="134620"/>
                </a:lnTo>
                <a:lnTo>
                  <a:pt x="456641" y="135890"/>
                </a:lnTo>
                <a:lnTo>
                  <a:pt x="451599" y="134620"/>
                </a:lnTo>
                <a:lnTo>
                  <a:pt x="446557" y="133350"/>
                </a:lnTo>
                <a:lnTo>
                  <a:pt x="435216" y="133350"/>
                </a:lnTo>
                <a:lnTo>
                  <a:pt x="423697" y="134620"/>
                </a:lnTo>
                <a:lnTo>
                  <a:pt x="413092" y="133350"/>
                </a:lnTo>
                <a:lnTo>
                  <a:pt x="409422" y="134620"/>
                </a:lnTo>
                <a:lnTo>
                  <a:pt x="402120" y="133350"/>
                </a:lnTo>
                <a:lnTo>
                  <a:pt x="384403" y="133350"/>
                </a:lnTo>
                <a:lnTo>
                  <a:pt x="375031" y="132080"/>
                </a:lnTo>
                <a:lnTo>
                  <a:pt x="372059" y="133350"/>
                </a:lnTo>
                <a:lnTo>
                  <a:pt x="371144" y="133350"/>
                </a:lnTo>
                <a:lnTo>
                  <a:pt x="371373" y="134620"/>
                </a:lnTo>
                <a:lnTo>
                  <a:pt x="367931" y="133350"/>
                </a:lnTo>
                <a:lnTo>
                  <a:pt x="360819" y="134620"/>
                </a:lnTo>
                <a:lnTo>
                  <a:pt x="361276" y="132080"/>
                </a:lnTo>
                <a:lnTo>
                  <a:pt x="362204" y="132080"/>
                </a:lnTo>
                <a:lnTo>
                  <a:pt x="362661" y="129540"/>
                </a:lnTo>
                <a:lnTo>
                  <a:pt x="351650" y="133350"/>
                </a:lnTo>
                <a:lnTo>
                  <a:pt x="347751" y="130810"/>
                </a:lnTo>
                <a:lnTo>
                  <a:pt x="349821" y="133350"/>
                </a:lnTo>
                <a:lnTo>
                  <a:pt x="345008" y="133350"/>
                </a:lnTo>
                <a:lnTo>
                  <a:pt x="325882" y="134620"/>
                </a:lnTo>
                <a:lnTo>
                  <a:pt x="309905" y="133350"/>
                </a:lnTo>
                <a:lnTo>
                  <a:pt x="294233" y="133350"/>
                </a:lnTo>
                <a:lnTo>
                  <a:pt x="276009" y="134620"/>
                </a:lnTo>
                <a:lnTo>
                  <a:pt x="279679" y="132080"/>
                </a:lnTo>
                <a:lnTo>
                  <a:pt x="270738" y="135890"/>
                </a:lnTo>
                <a:lnTo>
                  <a:pt x="270510" y="134620"/>
                </a:lnTo>
                <a:lnTo>
                  <a:pt x="270281" y="133350"/>
                </a:lnTo>
                <a:lnTo>
                  <a:pt x="263398" y="129540"/>
                </a:lnTo>
                <a:lnTo>
                  <a:pt x="257670" y="133350"/>
                </a:lnTo>
                <a:lnTo>
                  <a:pt x="251942" y="134620"/>
                </a:lnTo>
                <a:lnTo>
                  <a:pt x="241617" y="134620"/>
                </a:lnTo>
                <a:lnTo>
                  <a:pt x="243116" y="133350"/>
                </a:lnTo>
                <a:lnTo>
                  <a:pt x="240995" y="134620"/>
                </a:lnTo>
                <a:lnTo>
                  <a:pt x="240017" y="134620"/>
                </a:lnTo>
                <a:lnTo>
                  <a:pt x="219621" y="133350"/>
                </a:lnTo>
                <a:lnTo>
                  <a:pt x="174345" y="133350"/>
                </a:lnTo>
                <a:lnTo>
                  <a:pt x="151765" y="132080"/>
                </a:lnTo>
                <a:lnTo>
                  <a:pt x="153136" y="133350"/>
                </a:lnTo>
                <a:lnTo>
                  <a:pt x="145567" y="133350"/>
                </a:lnTo>
                <a:lnTo>
                  <a:pt x="136398" y="134620"/>
                </a:lnTo>
                <a:lnTo>
                  <a:pt x="124942" y="130810"/>
                </a:lnTo>
                <a:lnTo>
                  <a:pt x="118287" y="134620"/>
                </a:lnTo>
                <a:lnTo>
                  <a:pt x="116001" y="135890"/>
                </a:lnTo>
                <a:lnTo>
                  <a:pt x="109804" y="137160"/>
                </a:lnTo>
                <a:lnTo>
                  <a:pt x="104470" y="133743"/>
                </a:lnTo>
                <a:lnTo>
                  <a:pt x="99720" y="134620"/>
                </a:lnTo>
                <a:lnTo>
                  <a:pt x="93535" y="138430"/>
                </a:lnTo>
                <a:lnTo>
                  <a:pt x="84137" y="137160"/>
                </a:lnTo>
                <a:lnTo>
                  <a:pt x="82524" y="135890"/>
                </a:lnTo>
                <a:lnTo>
                  <a:pt x="75882" y="135890"/>
                </a:lnTo>
                <a:lnTo>
                  <a:pt x="69926" y="138430"/>
                </a:lnTo>
                <a:lnTo>
                  <a:pt x="63728" y="139700"/>
                </a:lnTo>
                <a:lnTo>
                  <a:pt x="58229" y="140970"/>
                </a:lnTo>
                <a:lnTo>
                  <a:pt x="57772" y="138430"/>
                </a:lnTo>
                <a:lnTo>
                  <a:pt x="51587" y="138430"/>
                </a:lnTo>
                <a:lnTo>
                  <a:pt x="48602" y="139700"/>
                </a:lnTo>
                <a:lnTo>
                  <a:pt x="47002" y="139700"/>
                </a:lnTo>
                <a:lnTo>
                  <a:pt x="45618" y="140970"/>
                </a:lnTo>
                <a:lnTo>
                  <a:pt x="42646" y="140970"/>
                </a:lnTo>
                <a:lnTo>
                  <a:pt x="39433" y="142240"/>
                </a:lnTo>
                <a:lnTo>
                  <a:pt x="33477" y="143510"/>
                </a:lnTo>
                <a:lnTo>
                  <a:pt x="27508" y="146050"/>
                </a:lnTo>
                <a:lnTo>
                  <a:pt x="20637" y="147320"/>
                </a:lnTo>
                <a:lnTo>
                  <a:pt x="20815" y="146304"/>
                </a:lnTo>
                <a:lnTo>
                  <a:pt x="19723" y="147320"/>
                </a:lnTo>
                <a:lnTo>
                  <a:pt x="17424" y="149860"/>
                </a:lnTo>
                <a:lnTo>
                  <a:pt x="15367" y="151130"/>
                </a:lnTo>
                <a:lnTo>
                  <a:pt x="8483" y="157480"/>
                </a:lnTo>
                <a:lnTo>
                  <a:pt x="7340" y="158750"/>
                </a:lnTo>
                <a:lnTo>
                  <a:pt x="5969" y="160020"/>
                </a:lnTo>
                <a:lnTo>
                  <a:pt x="3670" y="162560"/>
                </a:lnTo>
                <a:lnTo>
                  <a:pt x="2755" y="162560"/>
                </a:lnTo>
                <a:lnTo>
                  <a:pt x="1155" y="165100"/>
                </a:lnTo>
                <a:lnTo>
                  <a:pt x="0" y="167640"/>
                </a:lnTo>
                <a:lnTo>
                  <a:pt x="5969" y="170180"/>
                </a:lnTo>
                <a:lnTo>
                  <a:pt x="11468" y="175260"/>
                </a:lnTo>
                <a:lnTo>
                  <a:pt x="28206" y="175260"/>
                </a:lnTo>
                <a:lnTo>
                  <a:pt x="30264" y="176530"/>
                </a:lnTo>
                <a:lnTo>
                  <a:pt x="34391" y="176530"/>
                </a:lnTo>
                <a:lnTo>
                  <a:pt x="35991" y="175260"/>
                </a:lnTo>
                <a:lnTo>
                  <a:pt x="39433" y="175260"/>
                </a:lnTo>
                <a:lnTo>
                  <a:pt x="47002" y="172720"/>
                </a:lnTo>
                <a:lnTo>
                  <a:pt x="60528" y="170180"/>
                </a:lnTo>
                <a:lnTo>
                  <a:pt x="63957" y="168910"/>
                </a:lnTo>
                <a:lnTo>
                  <a:pt x="67627" y="168910"/>
                </a:lnTo>
                <a:lnTo>
                  <a:pt x="70840" y="167640"/>
                </a:lnTo>
                <a:lnTo>
                  <a:pt x="77254" y="167640"/>
                </a:lnTo>
                <a:lnTo>
                  <a:pt x="85509" y="166370"/>
                </a:lnTo>
                <a:lnTo>
                  <a:pt x="100863" y="166370"/>
                </a:lnTo>
                <a:lnTo>
                  <a:pt x="136855" y="170180"/>
                </a:lnTo>
                <a:lnTo>
                  <a:pt x="195999" y="168910"/>
                </a:lnTo>
                <a:lnTo>
                  <a:pt x="255143" y="168910"/>
                </a:lnTo>
                <a:lnTo>
                  <a:pt x="263626" y="166370"/>
                </a:lnTo>
                <a:lnTo>
                  <a:pt x="282054" y="168910"/>
                </a:lnTo>
                <a:lnTo>
                  <a:pt x="322110" y="168910"/>
                </a:lnTo>
                <a:lnTo>
                  <a:pt x="341566" y="170180"/>
                </a:lnTo>
                <a:lnTo>
                  <a:pt x="342023" y="167640"/>
                </a:lnTo>
                <a:lnTo>
                  <a:pt x="349135" y="167640"/>
                </a:lnTo>
                <a:lnTo>
                  <a:pt x="348678" y="168910"/>
                </a:lnTo>
                <a:lnTo>
                  <a:pt x="350278" y="170180"/>
                </a:lnTo>
                <a:lnTo>
                  <a:pt x="448818" y="170180"/>
                </a:lnTo>
                <a:lnTo>
                  <a:pt x="496735" y="171450"/>
                </a:lnTo>
                <a:lnTo>
                  <a:pt x="542378" y="173990"/>
                </a:lnTo>
                <a:lnTo>
                  <a:pt x="548449" y="173990"/>
                </a:lnTo>
                <a:lnTo>
                  <a:pt x="564362" y="175260"/>
                </a:lnTo>
                <a:lnTo>
                  <a:pt x="569658" y="176530"/>
                </a:lnTo>
                <a:lnTo>
                  <a:pt x="584238" y="175260"/>
                </a:lnTo>
                <a:lnTo>
                  <a:pt x="613752" y="175260"/>
                </a:lnTo>
                <a:lnTo>
                  <a:pt x="628345" y="176530"/>
                </a:lnTo>
                <a:lnTo>
                  <a:pt x="655332" y="176530"/>
                </a:lnTo>
                <a:lnTo>
                  <a:pt x="675563" y="179070"/>
                </a:lnTo>
                <a:lnTo>
                  <a:pt x="674878" y="179070"/>
                </a:lnTo>
                <a:lnTo>
                  <a:pt x="728611" y="181610"/>
                </a:lnTo>
                <a:lnTo>
                  <a:pt x="834034" y="184150"/>
                </a:lnTo>
                <a:lnTo>
                  <a:pt x="887387" y="187960"/>
                </a:lnTo>
                <a:lnTo>
                  <a:pt x="900176" y="190500"/>
                </a:lnTo>
                <a:lnTo>
                  <a:pt x="913434" y="191770"/>
                </a:lnTo>
                <a:lnTo>
                  <a:pt x="927061" y="191770"/>
                </a:lnTo>
                <a:lnTo>
                  <a:pt x="941019" y="193040"/>
                </a:lnTo>
                <a:lnTo>
                  <a:pt x="955230" y="193040"/>
                </a:lnTo>
                <a:lnTo>
                  <a:pt x="990993" y="195580"/>
                </a:lnTo>
                <a:lnTo>
                  <a:pt x="994664" y="195580"/>
                </a:lnTo>
                <a:lnTo>
                  <a:pt x="1001318" y="196850"/>
                </a:lnTo>
                <a:lnTo>
                  <a:pt x="1006322" y="198120"/>
                </a:lnTo>
                <a:lnTo>
                  <a:pt x="1015098" y="198120"/>
                </a:lnTo>
                <a:lnTo>
                  <a:pt x="1027010" y="199390"/>
                </a:lnTo>
                <a:lnTo>
                  <a:pt x="1074813" y="203200"/>
                </a:lnTo>
                <a:lnTo>
                  <a:pt x="1092454" y="203200"/>
                </a:lnTo>
                <a:lnTo>
                  <a:pt x="1109738" y="204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03700" y="5415703"/>
            <a:ext cx="635" cy="635"/>
          </a:xfrm>
          <a:custGeom>
            <a:rect l="l" t="t" r="r" b="b"/>
            <a:pathLst>
              <a:path w="634" h="635">
                <a:moveTo>
                  <a:pt x="229" y="231"/>
                </a:moveTo>
                <a:lnTo>
                  <a:pt x="0" y="0"/>
                </a:lnTo>
                <a:lnTo>
                  <a:pt x="229" y="0"/>
                </a:lnTo>
                <a:lnTo>
                  <a:pt x="229" y="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56191" y="5355576"/>
            <a:ext cx="12065" cy="6350"/>
          </a:xfrm>
          <a:custGeom>
            <a:rect l="l" t="t" r="r" b="b"/>
            <a:pathLst>
              <a:path w="12065" h="6350">
                <a:moveTo>
                  <a:pt x="457" y="6019"/>
                </a:moveTo>
                <a:lnTo>
                  <a:pt x="0" y="4864"/>
                </a:lnTo>
                <a:lnTo>
                  <a:pt x="0" y="5321"/>
                </a:lnTo>
                <a:lnTo>
                  <a:pt x="228" y="5549"/>
                </a:lnTo>
                <a:lnTo>
                  <a:pt x="457" y="6019"/>
                </a:lnTo>
                <a:close/>
              </a:path>
              <a:path w="12065" h="6350">
                <a:moveTo>
                  <a:pt x="11684" y="228"/>
                </a:moveTo>
                <a:lnTo>
                  <a:pt x="11455" y="0"/>
                </a:lnTo>
                <a:lnTo>
                  <a:pt x="11684" y="469"/>
                </a:lnTo>
                <a:lnTo>
                  <a:pt x="11684" y="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66325" y="5433059"/>
            <a:ext cx="25400" cy="33655"/>
          </a:xfrm>
          <a:custGeom>
            <a:rect l="l" t="t" r="r" b="b"/>
            <a:pathLst>
              <a:path w="25400" h="33654">
                <a:moveTo>
                  <a:pt x="228" y="32829"/>
                </a:moveTo>
                <a:lnTo>
                  <a:pt x="0" y="32829"/>
                </a:lnTo>
                <a:lnTo>
                  <a:pt x="228" y="33070"/>
                </a:lnTo>
                <a:lnTo>
                  <a:pt x="228" y="32829"/>
                </a:lnTo>
                <a:close/>
              </a:path>
              <a:path w="25400" h="33654">
                <a:moveTo>
                  <a:pt x="4813" y="28435"/>
                </a:moveTo>
                <a:lnTo>
                  <a:pt x="3898" y="27749"/>
                </a:lnTo>
                <a:lnTo>
                  <a:pt x="4127" y="28206"/>
                </a:lnTo>
                <a:lnTo>
                  <a:pt x="4584" y="28435"/>
                </a:lnTo>
                <a:lnTo>
                  <a:pt x="4813" y="28435"/>
                </a:lnTo>
                <a:close/>
              </a:path>
              <a:path w="25400" h="33654">
                <a:moveTo>
                  <a:pt x="24307" y="914"/>
                </a:moveTo>
                <a:lnTo>
                  <a:pt x="24066" y="685"/>
                </a:lnTo>
                <a:lnTo>
                  <a:pt x="24066" y="914"/>
                </a:lnTo>
                <a:lnTo>
                  <a:pt x="24307" y="914"/>
                </a:lnTo>
                <a:close/>
              </a:path>
              <a:path w="25400" h="33654">
                <a:moveTo>
                  <a:pt x="24307" y="228"/>
                </a:moveTo>
                <a:lnTo>
                  <a:pt x="23837" y="228"/>
                </a:lnTo>
                <a:lnTo>
                  <a:pt x="24307" y="457"/>
                </a:lnTo>
                <a:lnTo>
                  <a:pt x="24307" y="228"/>
                </a:lnTo>
                <a:close/>
              </a:path>
              <a:path w="25400" h="33654">
                <a:moveTo>
                  <a:pt x="25222" y="457"/>
                </a:moveTo>
                <a:lnTo>
                  <a:pt x="24765" y="0"/>
                </a:lnTo>
                <a:lnTo>
                  <a:pt x="24307" y="457"/>
                </a:lnTo>
                <a:lnTo>
                  <a:pt x="24307" y="914"/>
                </a:lnTo>
                <a:lnTo>
                  <a:pt x="24993" y="1155"/>
                </a:lnTo>
                <a:lnTo>
                  <a:pt x="25222" y="914"/>
                </a:lnTo>
                <a:lnTo>
                  <a:pt x="25222" y="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55962" y="5349569"/>
            <a:ext cx="21590" cy="11430"/>
          </a:xfrm>
          <a:custGeom>
            <a:rect l="l" t="t" r="r" b="b"/>
            <a:pathLst>
              <a:path w="21590" h="11429">
                <a:moveTo>
                  <a:pt x="228" y="10871"/>
                </a:moveTo>
                <a:lnTo>
                  <a:pt x="0" y="10401"/>
                </a:lnTo>
                <a:lnTo>
                  <a:pt x="0" y="10629"/>
                </a:lnTo>
                <a:lnTo>
                  <a:pt x="228" y="10871"/>
                </a:lnTo>
                <a:close/>
              </a:path>
              <a:path w="21590" h="11429">
                <a:moveTo>
                  <a:pt x="21551" y="457"/>
                </a:moveTo>
                <a:lnTo>
                  <a:pt x="21082" y="0"/>
                </a:lnTo>
                <a:lnTo>
                  <a:pt x="21551" y="685"/>
                </a:lnTo>
                <a:lnTo>
                  <a:pt x="21551" y="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68167" y="5330608"/>
            <a:ext cx="177165" cy="156210"/>
          </a:xfrm>
          <a:custGeom>
            <a:rect l="l" t="t" r="r" b="b"/>
            <a:pathLst>
              <a:path w="177165" h="156210">
                <a:moveTo>
                  <a:pt x="8242" y="123875"/>
                </a:moveTo>
                <a:lnTo>
                  <a:pt x="7785" y="123875"/>
                </a:lnTo>
                <a:lnTo>
                  <a:pt x="8191" y="124053"/>
                </a:lnTo>
                <a:lnTo>
                  <a:pt x="8242" y="123875"/>
                </a:lnTo>
                <a:close/>
              </a:path>
              <a:path w="177165" h="156210">
                <a:moveTo>
                  <a:pt x="66167" y="56438"/>
                </a:moveTo>
                <a:lnTo>
                  <a:pt x="64643" y="54025"/>
                </a:lnTo>
                <a:lnTo>
                  <a:pt x="65963" y="56464"/>
                </a:lnTo>
                <a:lnTo>
                  <a:pt x="66167" y="56438"/>
                </a:lnTo>
                <a:close/>
              </a:path>
              <a:path w="177165" h="156210">
                <a:moveTo>
                  <a:pt x="124561" y="13639"/>
                </a:moveTo>
                <a:lnTo>
                  <a:pt x="124472" y="13385"/>
                </a:lnTo>
                <a:lnTo>
                  <a:pt x="124244" y="13385"/>
                </a:lnTo>
                <a:lnTo>
                  <a:pt x="124561" y="13639"/>
                </a:lnTo>
                <a:close/>
              </a:path>
              <a:path w="177165" h="156210">
                <a:moveTo>
                  <a:pt x="147167" y="0"/>
                </a:moveTo>
                <a:lnTo>
                  <a:pt x="146253" y="228"/>
                </a:lnTo>
                <a:lnTo>
                  <a:pt x="146710" y="685"/>
                </a:lnTo>
                <a:lnTo>
                  <a:pt x="147167" y="228"/>
                </a:lnTo>
                <a:lnTo>
                  <a:pt x="147167" y="0"/>
                </a:lnTo>
                <a:close/>
              </a:path>
              <a:path w="177165" h="156210">
                <a:moveTo>
                  <a:pt x="164477" y="1498"/>
                </a:moveTo>
                <a:lnTo>
                  <a:pt x="164363" y="1155"/>
                </a:lnTo>
                <a:lnTo>
                  <a:pt x="164363" y="1384"/>
                </a:lnTo>
                <a:close/>
              </a:path>
              <a:path w="177165" h="156210">
                <a:moveTo>
                  <a:pt x="166420" y="1841"/>
                </a:moveTo>
                <a:lnTo>
                  <a:pt x="166192" y="1155"/>
                </a:lnTo>
                <a:lnTo>
                  <a:pt x="166192" y="1612"/>
                </a:lnTo>
                <a:lnTo>
                  <a:pt x="166420" y="1841"/>
                </a:lnTo>
                <a:close/>
              </a:path>
              <a:path w="177165" h="156210">
                <a:moveTo>
                  <a:pt x="170776" y="17576"/>
                </a:moveTo>
                <a:lnTo>
                  <a:pt x="170319" y="17106"/>
                </a:lnTo>
                <a:lnTo>
                  <a:pt x="170776" y="17805"/>
                </a:lnTo>
                <a:lnTo>
                  <a:pt x="170776" y="17576"/>
                </a:lnTo>
                <a:close/>
              </a:path>
              <a:path w="177165" h="156210">
                <a:moveTo>
                  <a:pt x="171005" y="19735"/>
                </a:moveTo>
                <a:lnTo>
                  <a:pt x="170091" y="18465"/>
                </a:lnTo>
                <a:lnTo>
                  <a:pt x="170395" y="19316"/>
                </a:lnTo>
                <a:lnTo>
                  <a:pt x="171005" y="19735"/>
                </a:lnTo>
                <a:close/>
              </a:path>
              <a:path w="177165" h="156210">
                <a:moveTo>
                  <a:pt x="175361" y="11785"/>
                </a:moveTo>
                <a:lnTo>
                  <a:pt x="174904" y="11557"/>
                </a:lnTo>
                <a:lnTo>
                  <a:pt x="174218" y="11099"/>
                </a:lnTo>
                <a:lnTo>
                  <a:pt x="173761" y="11557"/>
                </a:lnTo>
                <a:lnTo>
                  <a:pt x="173990" y="11557"/>
                </a:lnTo>
                <a:lnTo>
                  <a:pt x="174675" y="11785"/>
                </a:lnTo>
                <a:lnTo>
                  <a:pt x="174904" y="12014"/>
                </a:lnTo>
                <a:lnTo>
                  <a:pt x="175361" y="11785"/>
                </a:lnTo>
                <a:close/>
              </a:path>
              <a:path w="177165" h="156210">
                <a:moveTo>
                  <a:pt x="176961" y="8305"/>
                </a:moveTo>
                <a:lnTo>
                  <a:pt x="176504" y="7035"/>
                </a:lnTo>
                <a:lnTo>
                  <a:pt x="169862" y="4495"/>
                </a:lnTo>
                <a:lnTo>
                  <a:pt x="167335" y="3225"/>
                </a:lnTo>
                <a:lnTo>
                  <a:pt x="169176" y="1955"/>
                </a:lnTo>
                <a:lnTo>
                  <a:pt x="165963" y="1955"/>
                </a:lnTo>
                <a:lnTo>
                  <a:pt x="165049" y="685"/>
                </a:lnTo>
                <a:lnTo>
                  <a:pt x="164820" y="685"/>
                </a:lnTo>
                <a:lnTo>
                  <a:pt x="165049" y="1955"/>
                </a:lnTo>
                <a:lnTo>
                  <a:pt x="163436" y="1955"/>
                </a:lnTo>
                <a:lnTo>
                  <a:pt x="162750" y="685"/>
                </a:lnTo>
                <a:lnTo>
                  <a:pt x="163664" y="3225"/>
                </a:lnTo>
                <a:lnTo>
                  <a:pt x="156565" y="685"/>
                </a:lnTo>
                <a:lnTo>
                  <a:pt x="153809" y="685"/>
                </a:lnTo>
                <a:lnTo>
                  <a:pt x="154038" y="3225"/>
                </a:lnTo>
                <a:lnTo>
                  <a:pt x="150837" y="3225"/>
                </a:lnTo>
                <a:lnTo>
                  <a:pt x="150837" y="1955"/>
                </a:lnTo>
                <a:lnTo>
                  <a:pt x="150380" y="1600"/>
                </a:lnTo>
                <a:lnTo>
                  <a:pt x="150380" y="1955"/>
                </a:lnTo>
                <a:lnTo>
                  <a:pt x="149910" y="3225"/>
                </a:lnTo>
                <a:lnTo>
                  <a:pt x="147624" y="1955"/>
                </a:lnTo>
                <a:lnTo>
                  <a:pt x="148170" y="939"/>
                </a:lnTo>
                <a:lnTo>
                  <a:pt x="150380" y="1955"/>
                </a:lnTo>
                <a:lnTo>
                  <a:pt x="150380" y="1600"/>
                </a:lnTo>
                <a:lnTo>
                  <a:pt x="149225" y="685"/>
                </a:lnTo>
                <a:lnTo>
                  <a:pt x="148310" y="685"/>
                </a:lnTo>
                <a:lnTo>
                  <a:pt x="147624" y="685"/>
                </a:lnTo>
                <a:lnTo>
                  <a:pt x="146710" y="685"/>
                </a:lnTo>
                <a:lnTo>
                  <a:pt x="142582" y="685"/>
                </a:lnTo>
                <a:lnTo>
                  <a:pt x="143954" y="3225"/>
                </a:lnTo>
                <a:lnTo>
                  <a:pt x="141897" y="1955"/>
                </a:lnTo>
                <a:lnTo>
                  <a:pt x="141668" y="1955"/>
                </a:lnTo>
                <a:lnTo>
                  <a:pt x="141897" y="3225"/>
                </a:lnTo>
                <a:lnTo>
                  <a:pt x="142125" y="3225"/>
                </a:lnTo>
                <a:lnTo>
                  <a:pt x="141897" y="4495"/>
                </a:lnTo>
                <a:lnTo>
                  <a:pt x="134785" y="1955"/>
                </a:lnTo>
                <a:lnTo>
                  <a:pt x="136385" y="4495"/>
                </a:lnTo>
                <a:lnTo>
                  <a:pt x="136156" y="4495"/>
                </a:lnTo>
                <a:lnTo>
                  <a:pt x="137312" y="7035"/>
                </a:lnTo>
                <a:lnTo>
                  <a:pt x="138912" y="8305"/>
                </a:lnTo>
                <a:lnTo>
                  <a:pt x="138912" y="9575"/>
                </a:lnTo>
                <a:lnTo>
                  <a:pt x="137998" y="9575"/>
                </a:lnTo>
                <a:lnTo>
                  <a:pt x="137998" y="10845"/>
                </a:lnTo>
                <a:lnTo>
                  <a:pt x="137083" y="9575"/>
                </a:lnTo>
                <a:lnTo>
                  <a:pt x="136855" y="9575"/>
                </a:lnTo>
                <a:lnTo>
                  <a:pt x="136385" y="10845"/>
                </a:lnTo>
                <a:lnTo>
                  <a:pt x="132956" y="10845"/>
                </a:lnTo>
                <a:lnTo>
                  <a:pt x="137769" y="15925"/>
                </a:lnTo>
                <a:lnTo>
                  <a:pt x="135928" y="14655"/>
                </a:lnTo>
                <a:lnTo>
                  <a:pt x="132499" y="13385"/>
                </a:lnTo>
                <a:lnTo>
                  <a:pt x="133413" y="15925"/>
                </a:lnTo>
                <a:lnTo>
                  <a:pt x="131572" y="14655"/>
                </a:lnTo>
                <a:lnTo>
                  <a:pt x="127215" y="12115"/>
                </a:lnTo>
                <a:lnTo>
                  <a:pt x="131114" y="17195"/>
                </a:lnTo>
                <a:lnTo>
                  <a:pt x="129743" y="15925"/>
                </a:lnTo>
                <a:lnTo>
                  <a:pt x="127457" y="15925"/>
                </a:lnTo>
                <a:lnTo>
                  <a:pt x="128371" y="14655"/>
                </a:lnTo>
                <a:lnTo>
                  <a:pt x="125844" y="14655"/>
                </a:lnTo>
                <a:lnTo>
                  <a:pt x="124561" y="13639"/>
                </a:lnTo>
                <a:lnTo>
                  <a:pt x="124929" y="14655"/>
                </a:lnTo>
                <a:lnTo>
                  <a:pt x="124929" y="15925"/>
                </a:lnTo>
                <a:lnTo>
                  <a:pt x="124244" y="15925"/>
                </a:lnTo>
                <a:lnTo>
                  <a:pt x="123101" y="17195"/>
                </a:lnTo>
                <a:lnTo>
                  <a:pt x="123329" y="18465"/>
                </a:lnTo>
                <a:lnTo>
                  <a:pt x="120345" y="18465"/>
                </a:lnTo>
                <a:lnTo>
                  <a:pt x="121259" y="19735"/>
                </a:lnTo>
                <a:lnTo>
                  <a:pt x="119202" y="19735"/>
                </a:lnTo>
                <a:lnTo>
                  <a:pt x="118046" y="18465"/>
                </a:lnTo>
                <a:lnTo>
                  <a:pt x="119202" y="18465"/>
                </a:lnTo>
                <a:lnTo>
                  <a:pt x="121031" y="15925"/>
                </a:lnTo>
                <a:lnTo>
                  <a:pt x="122631" y="14655"/>
                </a:lnTo>
                <a:lnTo>
                  <a:pt x="122872" y="15024"/>
                </a:lnTo>
                <a:lnTo>
                  <a:pt x="124015" y="13639"/>
                </a:lnTo>
                <a:lnTo>
                  <a:pt x="124015" y="13411"/>
                </a:lnTo>
                <a:lnTo>
                  <a:pt x="123786" y="13182"/>
                </a:lnTo>
                <a:lnTo>
                  <a:pt x="123329" y="12941"/>
                </a:lnTo>
                <a:lnTo>
                  <a:pt x="122631" y="13411"/>
                </a:lnTo>
                <a:lnTo>
                  <a:pt x="122301" y="13741"/>
                </a:lnTo>
                <a:lnTo>
                  <a:pt x="122174" y="13385"/>
                </a:lnTo>
                <a:lnTo>
                  <a:pt x="121259" y="14655"/>
                </a:lnTo>
                <a:lnTo>
                  <a:pt x="120802" y="15925"/>
                </a:lnTo>
                <a:lnTo>
                  <a:pt x="119659" y="15925"/>
                </a:lnTo>
                <a:lnTo>
                  <a:pt x="117817" y="14655"/>
                </a:lnTo>
                <a:lnTo>
                  <a:pt x="118046" y="15925"/>
                </a:lnTo>
                <a:lnTo>
                  <a:pt x="115074" y="17195"/>
                </a:lnTo>
                <a:lnTo>
                  <a:pt x="115303" y="18465"/>
                </a:lnTo>
                <a:lnTo>
                  <a:pt x="111861" y="18465"/>
                </a:lnTo>
                <a:lnTo>
                  <a:pt x="111633" y="19735"/>
                </a:lnTo>
                <a:lnTo>
                  <a:pt x="111175" y="21005"/>
                </a:lnTo>
                <a:lnTo>
                  <a:pt x="110261" y="19735"/>
                </a:lnTo>
                <a:lnTo>
                  <a:pt x="108191" y="21005"/>
                </a:lnTo>
                <a:lnTo>
                  <a:pt x="102920" y="21005"/>
                </a:lnTo>
                <a:lnTo>
                  <a:pt x="104063" y="22275"/>
                </a:lnTo>
                <a:lnTo>
                  <a:pt x="103606" y="22275"/>
                </a:lnTo>
                <a:lnTo>
                  <a:pt x="101092" y="21005"/>
                </a:lnTo>
                <a:lnTo>
                  <a:pt x="102692" y="23545"/>
                </a:lnTo>
                <a:lnTo>
                  <a:pt x="102463" y="24815"/>
                </a:lnTo>
                <a:lnTo>
                  <a:pt x="101777" y="24815"/>
                </a:lnTo>
                <a:lnTo>
                  <a:pt x="102235" y="26085"/>
                </a:lnTo>
                <a:lnTo>
                  <a:pt x="99021" y="26085"/>
                </a:lnTo>
                <a:lnTo>
                  <a:pt x="102006" y="27355"/>
                </a:lnTo>
                <a:lnTo>
                  <a:pt x="99949" y="27355"/>
                </a:lnTo>
                <a:lnTo>
                  <a:pt x="98564" y="26085"/>
                </a:lnTo>
                <a:lnTo>
                  <a:pt x="101092" y="29895"/>
                </a:lnTo>
                <a:lnTo>
                  <a:pt x="100177" y="29895"/>
                </a:lnTo>
                <a:lnTo>
                  <a:pt x="97650" y="28625"/>
                </a:lnTo>
                <a:lnTo>
                  <a:pt x="95364" y="28625"/>
                </a:lnTo>
                <a:lnTo>
                  <a:pt x="96964" y="31165"/>
                </a:lnTo>
                <a:lnTo>
                  <a:pt x="95364" y="32435"/>
                </a:lnTo>
                <a:lnTo>
                  <a:pt x="93751" y="32435"/>
                </a:lnTo>
                <a:lnTo>
                  <a:pt x="91694" y="29895"/>
                </a:lnTo>
                <a:lnTo>
                  <a:pt x="90779" y="28625"/>
                </a:lnTo>
                <a:lnTo>
                  <a:pt x="91541" y="30746"/>
                </a:lnTo>
                <a:lnTo>
                  <a:pt x="91465" y="31165"/>
                </a:lnTo>
                <a:lnTo>
                  <a:pt x="90538" y="31165"/>
                </a:lnTo>
                <a:lnTo>
                  <a:pt x="90081" y="29895"/>
                </a:lnTo>
                <a:lnTo>
                  <a:pt x="88252" y="29895"/>
                </a:lnTo>
                <a:lnTo>
                  <a:pt x="90081" y="31165"/>
                </a:lnTo>
                <a:lnTo>
                  <a:pt x="89395" y="31165"/>
                </a:lnTo>
                <a:lnTo>
                  <a:pt x="90538" y="33705"/>
                </a:lnTo>
                <a:lnTo>
                  <a:pt x="92608" y="36245"/>
                </a:lnTo>
                <a:lnTo>
                  <a:pt x="93065" y="36245"/>
                </a:lnTo>
                <a:lnTo>
                  <a:pt x="93065" y="38785"/>
                </a:lnTo>
                <a:lnTo>
                  <a:pt x="89166" y="38785"/>
                </a:lnTo>
                <a:lnTo>
                  <a:pt x="88252" y="40055"/>
                </a:lnTo>
                <a:lnTo>
                  <a:pt x="88480" y="40055"/>
                </a:lnTo>
                <a:lnTo>
                  <a:pt x="87795" y="41325"/>
                </a:lnTo>
                <a:lnTo>
                  <a:pt x="86423" y="41325"/>
                </a:lnTo>
                <a:lnTo>
                  <a:pt x="83210" y="40055"/>
                </a:lnTo>
                <a:lnTo>
                  <a:pt x="84124" y="43865"/>
                </a:lnTo>
                <a:lnTo>
                  <a:pt x="82524" y="45135"/>
                </a:lnTo>
                <a:lnTo>
                  <a:pt x="81597" y="43865"/>
                </a:lnTo>
                <a:lnTo>
                  <a:pt x="79997" y="43865"/>
                </a:lnTo>
                <a:lnTo>
                  <a:pt x="82981" y="46405"/>
                </a:lnTo>
                <a:lnTo>
                  <a:pt x="81838" y="46405"/>
                </a:lnTo>
                <a:lnTo>
                  <a:pt x="80454" y="45135"/>
                </a:lnTo>
                <a:lnTo>
                  <a:pt x="81597" y="47675"/>
                </a:lnTo>
                <a:lnTo>
                  <a:pt x="79311" y="45135"/>
                </a:lnTo>
                <a:lnTo>
                  <a:pt x="78168" y="45135"/>
                </a:lnTo>
                <a:lnTo>
                  <a:pt x="79997" y="46405"/>
                </a:lnTo>
                <a:lnTo>
                  <a:pt x="77482" y="46405"/>
                </a:lnTo>
                <a:lnTo>
                  <a:pt x="76098" y="45135"/>
                </a:lnTo>
                <a:lnTo>
                  <a:pt x="75412" y="43865"/>
                </a:lnTo>
                <a:lnTo>
                  <a:pt x="76098" y="46405"/>
                </a:lnTo>
                <a:lnTo>
                  <a:pt x="74498" y="43865"/>
                </a:lnTo>
                <a:lnTo>
                  <a:pt x="75869" y="46405"/>
                </a:lnTo>
                <a:lnTo>
                  <a:pt x="73812" y="43865"/>
                </a:lnTo>
                <a:lnTo>
                  <a:pt x="73812" y="46405"/>
                </a:lnTo>
                <a:lnTo>
                  <a:pt x="73126" y="45135"/>
                </a:lnTo>
                <a:lnTo>
                  <a:pt x="72428" y="45135"/>
                </a:lnTo>
                <a:lnTo>
                  <a:pt x="73355" y="48945"/>
                </a:lnTo>
                <a:lnTo>
                  <a:pt x="73126" y="46405"/>
                </a:lnTo>
                <a:lnTo>
                  <a:pt x="75184" y="48945"/>
                </a:lnTo>
                <a:lnTo>
                  <a:pt x="76098" y="51485"/>
                </a:lnTo>
                <a:lnTo>
                  <a:pt x="73812" y="50215"/>
                </a:lnTo>
                <a:lnTo>
                  <a:pt x="73812" y="51485"/>
                </a:lnTo>
                <a:lnTo>
                  <a:pt x="73583" y="50215"/>
                </a:lnTo>
                <a:lnTo>
                  <a:pt x="73126" y="51485"/>
                </a:lnTo>
                <a:lnTo>
                  <a:pt x="72199" y="50215"/>
                </a:lnTo>
                <a:lnTo>
                  <a:pt x="71742" y="50215"/>
                </a:lnTo>
                <a:lnTo>
                  <a:pt x="72428" y="51485"/>
                </a:lnTo>
                <a:lnTo>
                  <a:pt x="71056" y="51485"/>
                </a:lnTo>
                <a:lnTo>
                  <a:pt x="72428" y="52755"/>
                </a:lnTo>
                <a:lnTo>
                  <a:pt x="72669" y="54025"/>
                </a:lnTo>
                <a:lnTo>
                  <a:pt x="70599" y="54025"/>
                </a:lnTo>
                <a:lnTo>
                  <a:pt x="69227" y="51485"/>
                </a:lnTo>
                <a:lnTo>
                  <a:pt x="70370" y="54025"/>
                </a:lnTo>
                <a:lnTo>
                  <a:pt x="69684" y="54025"/>
                </a:lnTo>
                <a:lnTo>
                  <a:pt x="70370" y="55295"/>
                </a:lnTo>
                <a:lnTo>
                  <a:pt x="69227" y="54025"/>
                </a:lnTo>
                <a:lnTo>
                  <a:pt x="68999" y="54025"/>
                </a:lnTo>
                <a:lnTo>
                  <a:pt x="66167" y="56438"/>
                </a:lnTo>
                <a:lnTo>
                  <a:pt x="66243" y="56565"/>
                </a:lnTo>
                <a:lnTo>
                  <a:pt x="66078" y="56515"/>
                </a:lnTo>
                <a:lnTo>
                  <a:pt x="65874" y="56438"/>
                </a:lnTo>
                <a:lnTo>
                  <a:pt x="62572" y="55295"/>
                </a:lnTo>
                <a:lnTo>
                  <a:pt x="64871" y="57835"/>
                </a:lnTo>
                <a:lnTo>
                  <a:pt x="63030" y="56565"/>
                </a:lnTo>
                <a:lnTo>
                  <a:pt x="63728" y="60375"/>
                </a:lnTo>
                <a:lnTo>
                  <a:pt x="61429" y="57835"/>
                </a:lnTo>
                <a:lnTo>
                  <a:pt x="59601" y="59105"/>
                </a:lnTo>
                <a:lnTo>
                  <a:pt x="60972" y="61645"/>
                </a:lnTo>
                <a:lnTo>
                  <a:pt x="57759" y="62915"/>
                </a:lnTo>
                <a:lnTo>
                  <a:pt x="54787" y="61645"/>
                </a:lnTo>
                <a:lnTo>
                  <a:pt x="53403" y="64185"/>
                </a:lnTo>
                <a:lnTo>
                  <a:pt x="52031" y="65455"/>
                </a:lnTo>
                <a:lnTo>
                  <a:pt x="50431" y="67995"/>
                </a:lnTo>
                <a:lnTo>
                  <a:pt x="49504" y="70535"/>
                </a:lnTo>
                <a:lnTo>
                  <a:pt x="47675" y="74345"/>
                </a:lnTo>
                <a:lnTo>
                  <a:pt x="42862" y="73075"/>
                </a:lnTo>
                <a:lnTo>
                  <a:pt x="44919" y="79425"/>
                </a:lnTo>
                <a:lnTo>
                  <a:pt x="41490" y="79425"/>
                </a:lnTo>
                <a:lnTo>
                  <a:pt x="42405" y="80695"/>
                </a:lnTo>
                <a:lnTo>
                  <a:pt x="39192" y="80695"/>
                </a:lnTo>
                <a:lnTo>
                  <a:pt x="40106" y="84505"/>
                </a:lnTo>
                <a:lnTo>
                  <a:pt x="36906" y="84505"/>
                </a:lnTo>
                <a:lnTo>
                  <a:pt x="36906" y="85775"/>
                </a:lnTo>
                <a:lnTo>
                  <a:pt x="37363" y="85775"/>
                </a:lnTo>
                <a:lnTo>
                  <a:pt x="37134" y="88315"/>
                </a:lnTo>
                <a:lnTo>
                  <a:pt x="35521" y="85775"/>
                </a:lnTo>
                <a:lnTo>
                  <a:pt x="33921" y="84505"/>
                </a:lnTo>
                <a:lnTo>
                  <a:pt x="35064" y="88315"/>
                </a:lnTo>
                <a:lnTo>
                  <a:pt x="33921" y="89585"/>
                </a:lnTo>
                <a:lnTo>
                  <a:pt x="33693" y="89585"/>
                </a:lnTo>
                <a:lnTo>
                  <a:pt x="34150" y="95935"/>
                </a:lnTo>
                <a:lnTo>
                  <a:pt x="26809" y="93395"/>
                </a:lnTo>
                <a:lnTo>
                  <a:pt x="27279" y="99745"/>
                </a:lnTo>
                <a:lnTo>
                  <a:pt x="25666" y="98475"/>
                </a:lnTo>
                <a:lnTo>
                  <a:pt x="27736" y="102285"/>
                </a:lnTo>
                <a:lnTo>
                  <a:pt x="25438" y="99745"/>
                </a:lnTo>
                <a:lnTo>
                  <a:pt x="21996" y="98475"/>
                </a:lnTo>
                <a:lnTo>
                  <a:pt x="24523" y="102285"/>
                </a:lnTo>
                <a:lnTo>
                  <a:pt x="24523" y="103555"/>
                </a:lnTo>
                <a:lnTo>
                  <a:pt x="24980" y="103555"/>
                </a:lnTo>
                <a:lnTo>
                  <a:pt x="23609" y="104825"/>
                </a:lnTo>
                <a:lnTo>
                  <a:pt x="21539" y="102285"/>
                </a:lnTo>
                <a:lnTo>
                  <a:pt x="24980" y="108635"/>
                </a:lnTo>
                <a:lnTo>
                  <a:pt x="23380" y="106095"/>
                </a:lnTo>
                <a:lnTo>
                  <a:pt x="18338" y="107365"/>
                </a:lnTo>
                <a:lnTo>
                  <a:pt x="16497" y="113715"/>
                </a:lnTo>
                <a:lnTo>
                  <a:pt x="12141" y="116255"/>
                </a:lnTo>
                <a:lnTo>
                  <a:pt x="13055" y="117525"/>
                </a:lnTo>
                <a:lnTo>
                  <a:pt x="12141" y="118795"/>
                </a:lnTo>
                <a:lnTo>
                  <a:pt x="11912" y="120065"/>
                </a:lnTo>
                <a:lnTo>
                  <a:pt x="8242" y="120065"/>
                </a:lnTo>
                <a:lnTo>
                  <a:pt x="10541" y="123875"/>
                </a:lnTo>
                <a:lnTo>
                  <a:pt x="10312" y="123875"/>
                </a:lnTo>
                <a:lnTo>
                  <a:pt x="10769" y="125145"/>
                </a:lnTo>
                <a:lnTo>
                  <a:pt x="8191" y="124053"/>
                </a:lnTo>
                <a:lnTo>
                  <a:pt x="7785" y="125145"/>
                </a:lnTo>
                <a:lnTo>
                  <a:pt x="9626" y="128955"/>
                </a:lnTo>
                <a:lnTo>
                  <a:pt x="7556" y="128955"/>
                </a:lnTo>
                <a:lnTo>
                  <a:pt x="4813" y="127685"/>
                </a:lnTo>
                <a:lnTo>
                  <a:pt x="7099" y="134035"/>
                </a:lnTo>
                <a:lnTo>
                  <a:pt x="4356" y="131495"/>
                </a:lnTo>
                <a:lnTo>
                  <a:pt x="4584" y="132765"/>
                </a:lnTo>
                <a:lnTo>
                  <a:pt x="1371" y="132765"/>
                </a:lnTo>
                <a:lnTo>
                  <a:pt x="3429" y="136575"/>
                </a:lnTo>
                <a:lnTo>
                  <a:pt x="0" y="136575"/>
                </a:lnTo>
                <a:lnTo>
                  <a:pt x="5499" y="146735"/>
                </a:lnTo>
                <a:lnTo>
                  <a:pt x="15582" y="153085"/>
                </a:lnTo>
                <a:lnTo>
                  <a:pt x="25438" y="155625"/>
                </a:lnTo>
                <a:lnTo>
                  <a:pt x="27736" y="150545"/>
                </a:lnTo>
                <a:lnTo>
                  <a:pt x="28879" y="149275"/>
                </a:lnTo>
                <a:lnTo>
                  <a:pt x="30251" y="146735"/>
                </a:lnTo>
                <a:lnTo>
                  <a:pt x="38277" y="141655"/>
                </a:lnTo>
                <a:lnTo>
                  <a:pt x="38963" y="141655"/>
                </a:lnTo>
                <a:lnTo>
                  <a:pt x="41262" y="137845"/>
                </a:lnTo>
                <a:lnTo>
                  <a:pt x="42862" y="136575"/>
                </a:lnTo>
                <a:lnTo>
                  <a:pt x="44234" y="134035"/>
                </a:lnTo>
                <a:lnTo>
                  <a:pt x="45847" y="131495"/>
                </a:lnTo>
                <a:lnTo>
                  <a:pt x="47218" y="130225"/>
                </a:lnTo>
                <a:lnTo>
                  <a:pt x="48361" y="128955"/>
                </a:lnTo>
                <a:lnTo>
                  <a:pt x="49504" y="126415"/>
                </a:lnTo>
                <a:lnTo>
                  <a:pt x="50431" y="126415"/>
                </a:lnTo>
                <a:lnTo>
                  <a:pt x="50126" y="125145"/>
                </a:lnTo>
                <a:lnTo>
                  <a:pt x="49504" y="122605"/>
                </a:lnTo>
                <a:lnTo>
                  <a:pt x="55702" y="123875"/>
                </a:lnTo>
                <a:lnTo>
                  <a:pt x="55587" y="122605"/>
                </a:lnTo>
                <a:lnTo>
                  <a:pt x="55016" y="116255"/>
                </a:lnTo>
                <a:lnTo>
                  <a:pt x="60515" y="114985"/>
                </a:lnTo>
                <a:lnTo>
                  <a:pt x="58915" y="113715"/>
                </a:lnTo>
                <a:lnTo>
                  <a:pt x="59601" y="112445"/>
                </a:lnTo>
                <a:lnTo>
                  <a:pt x="60515" y="113715"/>
                </a:lnTo>
                <a:lnTo>
                  <a:pt x="61201" y="113715"/>
                </a:lnTo>
                <a:lnTo>
                  <a:pt x="62090" y="112445"/>
                </a:lnTo>
                <a:lnTo>
                  <a:pt x="64744" y="108635"/>
                </a:lnTo>
                <a:lnTo>
                  <a:pt x="66522" y="106095"/>
                </a:lnTo>
                <a:lnTo>
                  <a:pt x="67576" y="104825"/>
                </a:lnTo>
                <a:lnTo>
                  <a:pt x="69672" y="102285"/>
                </a:lnTo>
                <a:lnTo>
                  <a:pt x="71780" y="99745"/>
                </a:lnTo>
                <a:lnTo>
                  <a:pt x="76009" y="95935"/>
                </a:lnTo>
                <a:lnTo>
                  <a:pt x="77419" y="94665"/>
                </a:lnTo>
                <a:lnTo>
                  <a:pt x="83896" y="89585"/>
                </a:lnTo>
                <a:lnTo>
                  <a:pt x="85496" y="89585"/>
                </a:lnTo>
                <a:lnTo>
                  <a:pt x="86309" y="88315"/>
                </a:lnTo>
                <a:lnTo>
                  <a:pt x="87109" y="87045"/>
                </a:lnTo>
                <a:lnTo>
                  <a:pt x="88709" y="88315"/>
                </a:lnTo>
                <a:lnTo>
                  <a:pt x="88823" y="87045"/>
                </a:lnTo>
                <a:lnTo>
                  <a:pt x="89166" y="83235"/>
                </a:lnTo>
                <a:lnTo>
                  <a:pt x="91694" y="80695"/>
                </a:lnTo>
                <a:lnTo>
                  <a:pt x="94437" y="79425"/>
                </a:lnTo>
                <a:lnTo>
                  <a:pt x="95351" y="78155"/>
                </a:lnTo>
                <a:lnTo>
                  <a:pt x="95821" y="78155"/>
                </a:lnTo>
                <a:lnTo>
                  <a:pt x="95821" y="75615"/>
                </a:lnTo>
                <a:lnTo>
                  <a:pt x="99250" y="75615"/>
                </a:lnTo>
                <a:lnTo>
                  <a:pt x="101320" y="74345"/>
                </a:lnTo>
                <a:lnTo>
                  <a:pt x="101320" y="75615"/>
                </a:lnTo>
                <a:lnTo>
                  <a:pt x="108038" y="69265"/>
                </a:lnTo>
                <a:lnTo>
                  <a:pt x="113258" y="62915"/>
                </a:lnTo>
                <a:lnTo>
                  <a:pt x="114300" y="61645"/>
                </a:lnTo>
                <a:lnTo>
                  <a:pt x="115633" y="60375"/>
                </a:lnTo>
                <a:lnTo>
                  <a:pt x="118287" y="57835"/>
                </a:lnTo>
                <a:lnTo>
                  <a:pt x="119621" y="56565"/>
                </a:lnTo>
                <a:lnTo>
                  <a:pt x="120954" y="55295"/>
                </a:lnTo>
                <a:lnTo>
                  <a:pt x="128828" y="51485"/>
                </a:lnTo>
                <a:lnTo>
                  <a:pt x="132270" y="51485"/>
                </a:lnTo>
                <a:lnTo>
                  <a:pt x="134556" y="48945"/>
                </a:lnTo>
                <a:lnTo>
                  <a:pt x="135585" y="47675"/>
                </a:lnTo>
                <a:lnTo>
                  <a:pt x="136626" y="46405"/>
                </a:lnTo>
                <a:lnTo>
                  <a:pt x="137769" y="45135"/>
                </a:lnTo>
                <a:lnTo>
                  <a:pt x="141211" y="41325"/>
                </a:lnTo>
                <a:lnTo>
                  <a:pt x="144868" y="41325"/>
                </a:lnTo>
                <a:lnTo>
                  <a:pt x="145554" y="40055"/>
                </a:lnTo>
                <a:lnTo>
                  <a:pt x="154012" y="32435"/>
                </a:lnTo>
                <a:lnTo>
                  <a:pt x="155422" y="31165"/>
                </a:lnTo>
                <a:lnTo>
                  <a:pt x="155879" y="29895"/>
                </a:lnTo>
                <a:lnTo>
                  <a:pt x="153123" y="28625"/>
                </a:lnTo>
                <a:lnTo>
                  <a:pt x="154266" y="27355"/>
                </a:lnTo>
                <a:lnTo>
                  <a:pt x="156565" y="24815"/>
                </a:lnTo>
                <a:lnTo>
                  <a:pt x="160007" y="26085"/>
                </a:lnTo>
                <a:lnTo>
                  <a:pt x="161721" y="22275"/>
                </a:lnTo>
                <a:lnTo>
                  <a:pt x="162293" y="21005"/>
                </a:lnTo>
                <a:lnTo>
                  <a:pt x="162521" y="22275"/>
                </a:lnTo>
                <a:lnTo>
                  <a:pt x="163436" y="22275"/>
                </a:lnTo>
                <a:lnTo>
                  <a:pt x="161836" y="19735"/>
                </a:lnTo>
                <a:lnTo>
                  <a:pt x="160235" y="17195"/>
                </a:lnTo>
                <a:lnTo>
                  <a:pt x="170091" y="19735"/>
                </a:lnTo>
                <a:lnTo>
                  <a:pt x="170548" y="19735"/>
                </a:lnTo>
                <a:lnTo>
                  <a:pt x="170395" y="19316"/>
                </a:lnTo>
                <a:lnTo>
                  <a:pt x="169176" y="18465"/>
                </a:lnTo>
                <a:lnTo>
                  <a:pt x="169405" y="18465"/>
                </a:lnTo>
                <a:lnTo>
                  <a:pt x="169176" y="15925"/>
                </a:lnTo>
                <a:lnTo>
                  <a:pt x="169862" y="15925"/>
                </a:lnTo>
                <a:lnTo>
                  <a:pt x="170776" y="17195"/>
                </a:lnTo>
                <a:lnTo>
                  <a:pt x="172377" y="14655"/>
                </a:lnTo>
                <a:lnTo>
                  <a:pt x="173990" y="15925"/>
                </a:lnTo>
                <a:lnTo>
                  <a:pt x="173990" y="14655"/>
                </a:lnTo>
                <a:lnTo>
                  <a:pt x="171691" y="12115"/>
                </a:lnTo>
                <a:lnTo>
                  <a:pt x="174447" y="13385"/>
                </a:lnTo>
                <a:lnTo>
                  <a:pt x="173418" y="12115"/>
                </a:lnTo>
                <a:lnTo>
                  <a:pt x="172377" y="10845"/>
                </a:lnTo>
                <a:lnTo>
                  <a:pt x="173761" y="10845"/>
                </a:lnTo>
                <a:lnTo>
                  <a:pt x="174447" y="10845"/>
                </a:lnTo>
                <a:lnTo>
                  <a:pt x="174675" y="10845"/>
                </a:lnTo>
                <a:lnTo>
                  <a:pt x="175361" y="9575"/>
                </a:lnTo>
                <a:lnTo>
                  <a:pt x="176961" y="8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20669" y="2399291"/>
            <a:ext cx="254063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7400"/>
                <a:tab pos="1245870"/>
                <a:tab pos="1744980"/>
                <a:tab pos="2254250"/>
              </a:tabLst>
            </a:pPr>
            <a:r>
              <a:rPr sz="2500" spc="160">
                <a:latin typeface="Cambria"/>
                <a:cs typeface="Cambria"/>
              </a:rPr>
              <a:t>a	</a:t>
            </a:r>
            <a:r>
              <a:rPr sz="2500" spc="370">
                <a:latin typeface="Cambria"/>
                <a:cs typeface="Cambria"/>
              </a:rPr>
              <a:t>S	A	</a:t>
            </a:r>
            <a:r>
              <a:rPr sz="2500" spc="525">
                <a:latin typeface="Cambria"/>
                <a:cs typeface="Cambria"/>
              </a:rPr>
              <a:t>T	</a:t>
            </a:r>
            <a:r>
              <a:rPr sz="2500" spc="530">
                <a:latin typeface="Cambria"/>
                <a:cs typeface="Cambria"/>
              </a:rPr>
              <a:t>U</a:t>
            </a:r>
            <a:endParaRPr sz="25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92767" y="798269"/>
            <a:ext cx="306070" cy="328295"/>
            <a:chOff x="3692767" y="798269"/>
            <a:chExt cx="306070" cy="328295"/>
          </a:xfrm>
        </p:grpSpPr>
        <p:pic>
          <p:nvPicPr>
            <p:cNvPr id="25" name="object 2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789887" y="954713"/>
              <a:ext cx="148172" cy="15343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700387" y="805889"/>
              <a:ext cx="290830" cy="313055"/>
            </a:xfrm>
            <a:custGeom>
              <a:rect l="l" t="t" r="r" b="b"/>
              <a:pathLst>
                <a:path w="290829" h="313055">
                  <a:moveTo>
                    <a:pt x="4464" y="296617"/>
                  </a:moveTo>
                  <a:lnTo>
                    <a:pt x="12598" y="296617"/>
                  </a:lnTo>
                  <a:lnTo>
                    <a:pt x="19509" y="296088"/>
                  </a:lnTo>
                  <a:lnTo>
                    <a:pt x="25197" y="295030"/>
                  </a:lnTo>
                  <a:lnTo>
                    <a:pt x="30885" y="293906"/>
                  </a:lnTo>
                  <a:lnTo>
                    <a:pt x="35746" y="291657"/>
                  </a:lnTo>
                  <a:lnTo>
                    <a:pt x="39780" y="288284"/>
                  </a:lnTo>
                  <a:lnTo>
                    <a:pt x="43880" y="284911"/>
                  </a:lnTo>
                  <a:lnTo>
                    <a:pt x="59323" y="248305"/>
                  </a:lnTo>
                  <a:lnTo>
                    <a:pt x="107337" y="69045"/>
                  </a:lnTo>
                  <a:lnTo>
                    <a:pt x="111802" y="41070"/>
                  </a:lnTo>
                  <a:lnTo>
                    <a:pt x="111802" y="31877"/>
                  </a:lnTo>
                  <a:lnTo>
                    <a:pt x="74402" y="16269"/>
                  </a:lnTo>
                  <a:lnTo>
                    <a:pt x="78866" y="0"/>
                  </a:lnTo>
                  <a:lnTo>
                    <a:pt x="187791" y="0"/>
                  </a:lnTo>
                  <a:lnTo>
                    <a:pt x="196571" y="192"/>
                  </a:lnTo>
                  <a:lnTo>
                    <a:pt x="240890" y="7365"/>
                  </a:lnTo>
                  <a:lnTo>
                    <a:pt x="275847" y="29134"/>
                  </a:lnTo>
                  <a:lnTo>
                    <a:pt x="290566" y="70335"/>
                  </a:lnTo>
                  <a:lnTo>
                    <a:pt x="290057" y="79858"/>
                  </a:lnTo>
                  <a:lnTo>
                    <a:pt x="273180" y="115894"/>
                  </a:lnTo>
                  <a:lnTo>
                    <a:pt x="233822" y="139182"/>
                  </a:lnTo>
                  <a:lnTo>
                    <a:pt x="204457" y="145927"/>
                  </a:lnTo>
                  <a:lnTo>
                    <a:pt x="204457" y="147515"/>
                  </a:lnTo>
                  <a:lnTo>
                    <a:pt x="248429" y="165278"/>
                  </a:lnTo>
                  <a:lnTo>
                    <a:pt x="272883" y="196050"/>
                  </a:lnTo>
                  <a:lnTo>
                    <a:pt x="277570" y="223108"/>
                  </a:lnTo>
                  <a:lnTo>
                    <a:pt x="276956" y="233220"/>
                  </a:lnTo>
                  <a:lnTo>
                    <a:pt x="262429" y="268524"/>
                  </a:lnTo>
                  <a:lnTo>
                    <a:pt x="232023" y="294212"/>
                  </a:lnTo>
                  <a:lnTo>
                    <a:pt x="188250" y="309371"/>
                  </a:lnTo>
                  <a:lnTo>
                    <a:pt x="148705" y="312887"/>
                  </a:lnTo>
                  <a:lnTo>
                    <a:pt x="0" y="312887"/>
                  </a:lnTo>
                  <a:lnTo>
                    <a:pt x="4464" y="296617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23616" y="816523"/>
              <a:ext cx="131903" cy="132696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4"/>
          <a:stretch>
            <a:fillRect/>
          </a:stretch>
        </p:blipFill>
        <p:spPr>
          <a:xfrm>
            <a:off x="4167354" y="891719"/>
            <a:ext cx="189639" cy="23874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/>
          <a:stretch>
            <a:fillRect/>
          </a:stretch>
        </p:blipFill>
        <p:spPr>
          <a:xfrm>
            <a:off x="4513595" y="887651"/>
            <a:ext cx="208686" cy="238745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4862680" y="774262"/>
            <a:ext cx="207010" cy="356235"/>
            <a:chOff x="4862680" y="774262"/>
            <a:chExt cx="207010" cy="356235"/>
          </a:xfrm>
        </p:grpSpPr>
        <p:sp>
          <p:nvSpPr>
            <p:cNvPr id="31" name="object 31"/>
            <p:cNvSpPr/>
            <p:nvPr/>
          </p:nvSpPr>
          <p:spPr>
            <a:xfrm>
              <a:off x="4870300" y="781882"/>
              <a:ext cx="191770" cy="340995"/>
            </a:xfrm>
            <a:custGeom>
              <a:rect l="l" t="t" r="r" b="b"/>
              <a:pathLst>
                <a:path w="191770" h="340994">
                  <a:moveTo>
                    <a:pt x="71525" y="156443"/>
                  </a:moveTo>
                  <a:lnTo>
                    <a:pt x="72715" y="157336"/>
                  </a:lnTo>
                  <a:lnTo>
                    <a:pt x="78984" y="148488"/>
                  </a:lnTo>
                  <a:lnTo>
                    <a:pt x="85984" y="140695"/>
                  </a:lnTo>
                  <a:lnTo>
                    <a:pt x="120407" y="120457"/>
                  </a:lnTo>
                  <a:lnTo>
                    <a:pt x="139777" y="117853"/>
                  </a:lnTo>
                  <a:lnTo>
                    <a:pt x="151464" y="118820"/>
                  </a:lnTo>
                  <a:lnTo>
                    <a:pt x="183829" y="141773"/>
                  </a:lnTo>
                  <a:lnTo>
                    <a:pt x="191363" y="175589"/>
                  </a:lnTo>
                  <a:lnTo>
                    <a:pt x="191003" y="185169"/>
                  </a:lnTo>
                  <a:lnTo>
                    <a:pt x="182515" y="224441"/>
                  </a:lnTo>
                  <a:lnTo>
                    <a:pt x="164850" y="261760"/>
                  </a:lnTo>
                  <a:lnTo>
                    <a:pt x="139808" y="294875"/>
                  </a:lnTo>
                  <a:lnTo>
                    <a:pt x="110258" y="320854"/>
                  </a:lnTo>
                  <a:lnTo>
                    <a:pt x="69194" y="339250"/>
                  </a:lnTo>
                  <a:lnTo>
                    <a:pt x="52776" y="340961"/>
                  </a:lnTo>
                  <a:lnTo>
                    <a:pt x="41733" y="340087"/>
                  </a:lnTo>
                  <a:lnTo>
                    <a:pt x="8314" y="319415"/>
                  </a:lnTo>
                  <a:lnTo>
                    <a:pt x="0" y="290566"/>
                  </a:lnTo>
                  <a:lnTo>
                    <a:pt x="279" y="284756"/>
                  </a:lnTo>
                  <a:lnTo>
                    <a:pt x="9945" y="239501"/>
                  </a:lnTo>
                  <a:lnTo>
                    <a:pt x="17459" y="214576"/>
                  </a:lnTo>
                  <a:lnTo>
                    <a:pt x="66565" y="56149"/>
                  </a:lnTo>
                  <a:lnTo>
                    <a:pt x="67954" y="51255"/>
                  </a:lnTo>
                  <a:lnTo>
                    <a:pt x="69310" y="46294"/>
                  </a:lnTo>
                  <a:lnTo>
                    <a:pt x="70632" y="41268"/>
                  </a:lnTo>
                  <a:lnTo>
                    <a:pt x="72021" y="36242"/>
                  </a:lnTo>
                  <a:lnTo>
                    <a:pt x="72715" y="32538"/>
                  </a:lnTo>
                  <a:lnTo>
                    <a:pt x="72715" y="30157"/>
                  </a:lnTo>
                  <a:lnTo>
                    <a:pt x="70756" y="23907"/>
                  </a:lnTo>
                  <a:lnTo>
                    <a:pt x="64878" y="19443"/>
                  </a:lnTo>
                  <a:lnTo>
                    <a:pt x="55082" y="16765"/>
                  </a:lnTo>
                  <a:lnTo>
                    <a:pt x="41367" y="15872"/>
                  </a:lnTo>
                  <a:lnTo>
                    <a:pt x="45038" y="3670"/>
                  </a:lnTo>
                  <a:lnTo>
                    <a:pt x="123111" y="0"/>
                  </a:lnTo>
                  <a:lnTo>
                    <a:pt x="71525" y="156443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901270" y="913642"/>
              <a:ext cx="127736" cy="196087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7"/>
          <a:stretch>
            <a:fillRect/>
          </a:stretch>
        </p:blipFill>
        <p:spPr>
          <a:xfrm>
            <a:off x="5231981" y="891719"/>
            <a:ext cx="189639" cy="238745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5574154" y="773865"/>
            <a:ext cx="253365" cy="356870"/>
            <a:chOff x="5574154" y="773865"/>
            <a:chExt cx="253365" cy="356870"/>
          </a:xfrm>
        </p:grpSpPr>
        <p:sp>
          <p:nvSpPr>
            <p:cNvPr id="35" name="object 35"/>
            <p:cNvSpPr/>
            <p:nvPr/>
          </p:nvSpPr>
          <p:spPr>
            <a:xfrm>
              <a:off x="5581774" y="781485"/>
              <a:ext cx="238125" cy="341630"/>
            </a:xfrm>
            <a:custGeom>
              <a:rect l="l" t="t" r="r" b="b"/>
              <a:pathLst>
                <a:path w="238125" h="341630">
                  <a:moveTo>
                    <a:pt x="185708" y="56149"/>
                  </a:moveTo>
                  <a:lnTo>
                    <a:pt x="192156" y="29463"/>
                  </a:lnTo>
                  <a:lnTo>
                    <a:pt x="192156" y="27280"/>
                  </a:lnTo>
                  <a:lnTo>
                    <a:pt x="192156" y="23180"/>
                  </a:lnTo>
                  <a:lnTo>
                    <a:pt x="154856" y="16269"/>
                  </a:lnTo>
                  <a:lnTo>
                    <a:pt x="159320" y="0"/>
                  </a:lnTo>
                  <a:lnTo>
                    <a:pt x="237691" y="0"/>
                  </a:lnTo>
                  <a:lnTo>
                    <a:pt x="192652" y="164578"/>
                  </a:lnTo>
                  <a:lnTo>
                    <a:pt x="188560" y="179861"/>
                  </a:lnTo>
                  <a:lnTo>
                    <a:pt x="178367" y="218643"/>
                  </a:lnTo>
                  <a:lnTo>
                    <a:pt x="169240" y="256241"/>
                  </a:lnTo>
                  <a:lnTo>
                    <a:pt x="163387" y="293145"/>
                  </a:lnTo>
                  <a:lnTo>
                    <a:pt x="163387" y="297510"/>
                  </a:lnTo>
                  <a:lnTo>
                    <a:pt x="163387" y="303727"/>
                  </a:lnTo>
                  <a:lnTo>
                    <a:pt x="164313" y="308059"/>
                  </a:lnTo>
                  <a:lnTo>
                    <a:pt x="166165" y="310506"/>
                  </a:lnTo>
                  <a:lnTo>
                    <a:pt x="168083" y="312953"/>
                  </a:lnTo>
                  <a:lnTo>
                    <a:pt x="170530" y="314176"/>
                  </a:lnTo>
                  <a:lnTo>
                    <a:pt x="173506" y="314176"/>
                  </a:lnTo>
                  <a:lnTo>
                    <a:pt x="179458" y="314176"/>
                  </a:lnTo>
                  <a:lnTo>
                    <a:pt x="202597" y="281712"/>
                  </a:lnTo>
                  <a:lnTo>
                    <a:pt x="211302" y="259714"/>
                  </a:lnTo>
                  <a:lnTo>
                    <a:pt x="226778" y="263384"/>
                  </a:lnTo>
                  <a:lnTo>
                    <a:pt x="204495" y="311708"/>
                  </a:lnTo>
                  <a:lnTo>
                    <a:pt x="169414" y="340180"/>
                  </a:lnTo>
                  <a:lnTo>
                    <a:pt x="159320" y="341358"/>
                  </a:lnTo>
                  <a:lnTo>
                    <a:pt x="149532" y="341358"/>
                  </a:lnTo>
                  <a:lnTo>
                    <a:pt x="128765" y="305149"/>
                  </a:lnTo>
                  <a:lnTo>
                    <a:pt x="128765" y="302173"/>
                  </a:lnTo>
                  <a:lnTo>
                    <a:pt x="131642" y="286498"/>
                  </a:lnTo>
                  <a:lnTo>
                    <a:pt x="128369" y="285705"/>
                  </a:lnTo>
                  <a:lnTo>
                    <a:pt x="101565" y="318963"/>
                  </a:lnTo>
                  <a:lnTo>
                    <a:pt x="59255" y="340459"/>
                  </a:lnTo>
                  <a:lnTo>
                    <a:pt x="49204" y="341358"/>
                  </a:lnTo>
                  <a:lnTo>
                    <a:pt x="42128" y="341358"/>
                  </a:lnTo>
                  <a:lnTo>
                    <a:pt x="35613" y="339804"/>
                  </a:lnTo>
                  <a:lnTo>
                    <a:pt x="29661" y="336695"/>
                  </a:lnTo>
                  <a:lnTo>
                    <a:pt x="23709" y="333587"/>
                  </a:lnTo>
                  <a:lnTo>
                    <a:pt x="2176" y="297795"/>
                  </a:lnTo>
                  <a:lnTo>
                    <a:pt x="0" y="277967"/>
                  </a:lnTo>
                  <a:lnTo>
                    <a:pt x="341" y="269150"/>
                  </a:lnTo>
                  <a:lnTo>
                    <a:pt x="12003" y="223033"/>
                  </a:lnTo>
                  <a:lnTo>
                    <a:pt x="30827" y="187841"/>
                  </a:lnTo>
                  <a:lnTo>
                    <a:pt x="55603" y="156617"/>
                  </a:lnTo>
                  <a:lnTo>
                    <a:pt x="90764" y="128542"/>
                  </a:lnTo>
                  <a:lnTo>
                    <a:pt x="127178" y="117853"/>
                  </a:lnTo>
                  <a:lnTo>
                    <a:pt x="136371" y="117853"/>
                  </a:lnTo>
                  <a:lnTo>
                    <a:pt x="143348" y="119639"/>
                  </a:lnTo>
                  <a:lnTo>
                    <a:pt x="148110" y="123210"/>
                  </a:lnTo>
                  <a:lnTo>
                    <a:pt x="152872" y="126715"/>
                  </a:lnTo>
                  <a:lnTo>
                    <a:pt x="157534" y="132237"/>
                  </a:lnTo>
                  <a:lnTo>
                    <a:pt x="162098" y="139777"/>
                  </a:lnTo>
                  <a:lnTo>
                    <a:pt x="185708" y="5614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613538" y="913246"/>
              <a:ext cx="126248" cy="190829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9"/>
          <a:stretch>
            <a:fillRect/>
          </a:stretch>
        </p:blipFill>
        <p:spPr>
          <a:xfrm>
            <a:off x="5974816" y="891719"/>
            <a:ext cx="227336" cy="238745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6392455" y="984257"/>
            <a:ext cx="135255" cy="34290"/>
          </a:xfrm>
          <a:custGeom>
            <a:rect l="l" t="t" r="r" b="b"/>
            <a:pathLst>
              <a:path w="135254" h="34290">
                <a:moveTo>
                  <a:pt x="0" y="33729"/>
                </a:moveTo>
                <a:lnTo>
                  <a:pt x="9324" y="0"/>
                </a:lnTo>
                <a:lnTo>
                  <a:pt x="134916" y="0"/>
                </a:lnTo>
                <a:lnTo>
                  <a:pt x="125491" y="33729"/>
                </a:lnTo>
                <a:lnTo>
                  <a:pt x="0" y="33729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6718859" y="774262"/>
            <a:ext cx="207010" cy="356235"/>
            <a:chOff x="6718859" y="774262"/>
            <a:chExt cx="207010" cy="356235"/>
          </a:xfrm>
        </p:grpSpPr>
        <p:sp>
          <p:nvSpPr>
            <p:cNvPr id="40" name="object 40"/>
            <p:cNvSpPr/>
            <p:nvPr/>
          </p:nvSpPr>
          <p:spPr>
            <a:xfrm>
              <a:off x="6726479" y="781882"/>
              <a:ext cx="191770" cy="340995"/>
            </a:xfrm>
            <a:custGeom>
              <a:rect l="l" t="t" r="r" b="b"/>
              <a:pathLst>
                <a:path w="191770" h="340994">
                  <a:moveTo>
                    <a:pt x="71525" y="156443"/>
                  </a:moveTo>
                  <a:lnTo>
                    <a:pt x="72715" y="157336"/>
                  </a:lnTo>
                  <a:lnTo>
                    <a:pt x="78984" y="148488"/>
                  </a:lnTo>
                  <a:lnTo>
                    <a:pt x="85984" y="140695"/>
                  </a:lnTo>
                  <a:lnTo>
                    <a:pt x="120408" y="120457"/>
                  </a:lnTo>
                  <a:lnTo>
                    <a:pt x="139777" y="117853"/>
                  </a:lnTo>
                  <a:lnTo>
                    <a:pt x="151464" y="118820"/>
                  </a:lnTo>
                  <a:lnTo>
                    <a:pt x="183829" y="141773"/>
                  </a:lnTo>
                  <a:lnTo>
                    <a:pt x="191363" y="175589"/>
                  </a:lnTo>
                  <a:lnTo>
                    <a:pt x="191003" y="185169"/>
                  </a:lnTo>
                  <a:lnTo>
                    <a:pt x="182515" y="224441"/>
                  </a:lnTo>
                  <a:lnTo>
                    <a:pt x="164851" y="261760"/>
                  </a:lnTo>
                  <a:lnTo>
                    <a:pt x="139808" y="294875"/>
                  </a:lnTo>
                  <a:lnTo>
                    <a:pt x="110258" y="320854"/>
                  </a:lnTo>
                  <a:lnTo>
                    <a:pt x="69194" y="339250"/>
                  </a:lnTo>
                  <a:lnTo>
                    <a:pt x="52776" y="340961"/>
                  </a:lnTo>
                  <a:lnTo>
                    <a:pt x="41733" y="340087"/>
                  </a:lnTo>
                  <a:lnTo>
                    <a:pt x="8314" y="319415"/>
                  </a:lnTo>
                  <a:lnTo>
                    <a:pt x="0" y="290566"/>
                  </a:lnTo>
                  <a:lnTo>
                    <a:pt x="279" y="284756"/>
                  </a:lnTo>
                  <a:lnTo>
                    <a:pt x="9945" y="239501"/>
                  </a:lnTo>
                  <a:lnTo>
                    <a:pt x="17459" y="214576"/>
                  </a:lnTo>
                  <a:lnTo>
                    <a:pt x="66565" y="56149"/>
                  </a:lnTo>
                  <a:lnTo>
                    <a:pt x="67954" y="51255"/>
                  </a:lnTo>
                  <a:lnTo>
                    <a:pt x="69309" y="46294"/>
                  </a:lnTo>
                  <a:lnTo>
                    <a:pt x="70632" y="41268"/>
                  </a:lnTo>
                  <a:lnTo>
                    <a:pt x="72021" y="36242"/>
                  </a:lnTo>
                  <a:lnTo>
                    <a:pt x="72715" y="32538"/>
                  </a:lnTo>
                  <a:lnTo>
                    <a:pt x="72715" y="30157"/>
                  </a:lnTo>
                  <a:lnTo>
                    <a:pt x="70756" y="23907"/>
                  </a:lnTo>
                  <a:lnTo>
                    <a:pt x="64878" y="19443"/>
                  </a:lnTo>
                  <a:lnTo>
                    <a:pt x="55082" y="16765"/>
                  </a:lnTo>
                  <a:lnTo>
                    <a:pt x="41367" y="15872"/>
                  </a:lnTo>
                  <a:lnTo>
                    <a:pt x="45038" y="3670"/>
                  </a:lnTo>
                  <a:lnTo>
                    <a:pt x="123111" y="0"/>
                  </a:lnTo>
                  <a:lnTo>
                    <a:pt x="71525" y="156443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757449" y="913642"/>
              <a:ext cx="127736" cy="196087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4"/>
          <a:stretch>
            <a:fillRect/>
          </a:stretch>
        </p:blipFill>
        <p:spPr>
          <a:xfrm>
            <a:off x="7088161" y="891719"/>
            <a:ext cx="189639" cy="238745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7430334" y="773865"/>
            <a:ext cx="253365" cy="356870"/>
            <a:chOff x="7430334" y="773865"/>
            <a:chExt cx="253365" cy="356870"/>
          </a:xfrm>
        </p:grpSpPr>
        <p:sp>
          <p:nvSpPr>
            <p:cNvPr id="44" name="object 44"/>
            <p:cNvSpPr/>
            <p:nvPr/>
          </p:nvSpPr>
          <p:spPr>
            <a:xfrm>
              <a:off x="7437954" y="781485"/>
              <a:ext cx="238125" cy="341630"/>
            </a:xfrm>
            <a:custGeom>
              <a:rect l="l" t="t" r="r" b="b"/>
              <a:pathLst>
                <a:path w="238125" h="341630">
                  <a:moveTo>
                    <a:pt x="185708" y="56149"/>
                  </a:moveTo>
                  <a:lnTo>
                    <a:pt x="192156" y="29463"/>
                  </a:lnTo>
                  <a:lnTo>
                    <a:pt x="192156" y="27280"/>
                  </a:lnTo>
                  <a:lnTo>
                    <a:pt x="192156" y="23180"/>
                  </a:lnTo>
                  <a:lnTo>
                    <a:pt x="154856" y="16269"/>
                  </a:lnTo>
                  <a:lnTo>
                    <a:pt x="159320" y="0"/>
                  </a:lnTo>
                  <a:lnTo>
                    <a:pt x="237690" y="0"/>
                  </a:lnTo>
                  <a:lnTo>
                    <a:pt x="192652" y="164578"/>
                  </a:lnTo>
                  <a:lnTo>
                    <a:pt x="188560" y="179861"/>
                  </a:lnTo>
                  <a:lnTo>
                    <a:pt x="178367" y="218643"/>
                  </a:lnTo>
                  <a:lnTo>
                    <a:pt x="169240" y="256241"/>
                  </a:lnTo>
                  <a:lnTo>
                    <a:pt x="163387" y="293145"/>
                  </a:lnTo>
                  <a:lnTo>
                    <a:pt x="163387" y="297510"/>
                  </a:lnTo>
                  <a:lnTo>
                    <a:pt x="163387" y="303727"/>
                  </a:lnTo>
                  <a:lnTo>
                    <a:pt x="164313" y="308059"/>
                  </a:lnTo>
                  <a:lnTo>
                    <a:pt x="166165" y="310506"/>
                  </a:lnTo>
                  <a:lnTo>
                    <a:pt x="168083" y="312953"/>
                  </a:lnTo>
                  <a:lnTo>
                    <a:pt x="170530" y="314176"/>
                  </a:lnTo>
                  <a:lnTo>
                    <a:pt x="173506" y="314176"/>
                  </a:lnTo>
                  <a:lnTo>
                    <a:pt x="179458" y="314176"/>
                  </a:lnTo>
                  <a:lnTo>
                    <a:pt x="202597" y="281712"/>
                  </a:lnTo>
                  <a:lnTo>
                    <a:pt x="211302" y="259714"/>
                  </a:lnTo>
                  <a:lnTo>
                    <a:pt x="226778" y="263384"/>
                  </a:lnTo>
                  <a:lnTo>
                    <a:pt x="204495" y="311708"/>
                  </a:lnTo>
                  <a:lnTo>
                    <a:pt x="169414" y="340180"/>
                  </a:lnTo>
                  <a:lnTo>
                    <a:pt x="159320" y="341358"/>
                  </a:lnTo>
                  <a:lnTo>
                    <a:pt x="149532" y="341358"/>
                  </a:lnTo>
                  <a:lnTo>
                    <a:pt x="128765" y="305149"/>
                  </a:lnTo>
                  <a:lnTo>
                    <a:pt x="128765" y="302173"/>
                  </a:lnTo>
                  <a:lnTo>
                    <a:pt x="131642" y="286498"/>
                  </a:lnTo>
                  <a:lnTo>
                    <a:pt x="128368" y="285705"/>
                  </a:lnTo>
                  <a:lnTo>
                    <a:pt x="101565" y="318963"/>
                  </a:lnTo>
                  <a:lnTo>
                    <a:pt x="59255" y="340459"/>
                  </a:lnTo>
                  <a:lnTo>
                    <a:pt x="49204" y="341358"/>
                  </a:lnTo>
                  <a:lnTo>
                    <a:pt x="42128" y="341358"/>
                  </a:lnTo>
                  <a:lnTo>
                    <a:pt x="9887" y="318144"/>
                  </a:lnTo>
                  <a:lnTo>
                    <a:pt x="0" y="277967"/>
                  </a:lnTo>
                  <a:lnTo>
                    <a:pt x="341" y="269150"/>
                  </a:lnTo>
                  <a:lnTo>
                    <a:pt x="12003" y="223033"/>
                  </a:lnTo>
                  <a:lnTo>
                    <a:pt x="30827" y="187841"/>
                  </a:lnTo>
                  <a:lnTo>
                    <a:pt x="55603" y="156617"/>
                  </a:lnTo>
                  <a:lnTo>
                    <a:pt x="90764" y="128542"/>
                  </a:lnTo>
                  <a:lnTo>
                    <a:pt x="127178" y="117853"/>
                  </a:lnTo>
                  <a:lnTo>
                    <a:pt x="136371" y="117853"/>
                  </a:lnTo>
                  <a:lnTo>
                    <a:pt x="143348" y="119639"/>
                  </a:lnTo>
                  <a:lnTo>
                    <a:pt x="148110" y="123210"/>
                  </a:lnTo>
                  <a:lnTo>
                    <a:pt x="152872" y="126715"/>
                  </a:lnTo>
                  <a:lnTo>
                    <a:pt x="157534" y="132237"/>
                  </a:lnTo>
                  <a:lnTo>
                    <a:pt x="162097" y="139777"/>
                  </a:lnTo>
                  <a:lnTo>
                    <a:pt x="185708" y="5614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7469717" y="913246"/>
              <a:ext cx="126248" cy="190829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11"/>
          <a:stretch>
            <a:fillRect/>
          </a:stretch>
        </p:blipFill>
        <p:spPr>
          <a:xfrm>
            <a:off x="7830995" y="891719"/>
            <a:ext cx="227336" cy="238745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8509529" y="848547"/>
            <a:ext cx="130175" cy="274320"/>
          </a:xfrm>
          <a:custGeom>
            <a:rect l="l" t="t" r="r" b="b"/>
            <a:pathLst>
              <a:path w="130175" h="274319">
                <a:moveTo>
                  <a:pt x="80057" y="88588"/>
                </a:moveTo>
                <a:lnTo>
                  <a:pt x="46327" y="200291"/>
                </a:lnTo>
                <a:lnTo>
                  <a:pt x="38986" y="233623"/>
                </a:lnTo>
                <a:lnTo>
                  <a:pt x="38986" y="236070"/>
                </a:lnTo>
                <a:lnTo>
                  <a:pt x="39582" y="238253"/>
                </a:lnTo>
                <a:lnTo>
                  <a:pt x="40772" y="240171"/>
                </a:lnTo>
                <a:lnTo>
                  <a:pt x="42029" y="242088"/>
                </a:lnTo>
                <a:lnTo>
                  <a:pt x="44145" y="243047"/>
                </a:lnTo>
                <a:lnTo>
                  <a:pt x="47121" y="243047"/>
                </a:lnTo>
                <a:lnTo>
                  <a:pt x="52015" y="243047"/>
                </a:lnTo>
                <a:lnTo>
                  <a:pt x="78171" y="224496"/>
                </a:lnTo>
                <a:lnTo>
                  <a:pt x="83198" y="219470"/>
                </a:lnTo>
                <a:lnTo>
                  <a:pt x="87662" y="214345"/>
                </a:lnTo>
                <a:lnTo>
                  <a:pt x="91564" y="209120"/>
                </a:lnTo>
                <a:lnTo>
                  <a:pt x="95532" y="203829"/>
                </a:lnTo>
                <a:lnTo>
                  <a:pt x="98442" y="199696"/>
                </a:lnTo>
                <a:lnTo>
                  <a:pt x="100294" y="196719"/>
                </a:lnTo>
                <a:lnTo>
                  <a:pt x="112099" y="203565"/>
                </a:lnTo>
                <a:lnTo>
                  <a:pt x="89301" y="236457"/>
                </a:lnTo>
                <a:lnTo>
                  <a:pt x="60464" y="261549"/>
                </a:lnTo>
                <a:lnTo>
                  <a:pt x="33265" y="274296"/>
                </a:lnTo>
                <a:lnTo>
                  <a:pt x="26784" y="274296"/>
                </a:lnTo>
                <a:lnTo>
                  <a:pt x="17327" y="274296"/>
                </a:lnTo>
                <a:lnTo>
                  <a:pt x="10482" y="272279"/>
                </a:lnTo>
                <a:lnTo>
                  <a:pt x="6249" y="268245"/>
                </a:lnTo>
                <a:lnTo>
                  <a:pt x="2083" y="264145"/>
                </a:lnTo>
                <a:lnTo>
                  <a:pt x="0" y="257366"/>
                </a:lnTo>
                <a:lnTo>
                  <a:pt x="0" y="247908"/>
                </a:lnTo>
                <a:lnTo>
                  <a:pt x="0" y="242485"/>
                </a:lnTo>
                <a:lnTo>
                  <a:pt x="9380" y="199516"/>
                </a:lnTo>
                <a:lnTo>
                  <a:pt x="42657" y="88588"/>
                </a:lnTo>
                <a:lnTo>
                  <a:pt x="7638" y="88588"/>
                </a:lnTo>
                <a:lnTo>
                  <a:pt x="12995" y="69938"/>
                </a:lnTo>
                <a:lnTo>
                  <a:pt x="48311" y="69938"/>
                </a:lnTo>
                <a:lnTo>
                  <a:pt x="69442" y="0"/>
                </a:lnTo>
                <a:lnTo>
                  <a:pt x="106842" y="0"/>
                </a:lnTo>
                <a:lnTo>
                  <a:pt x="85711" y="69938"/>
                </a:lnTo>
                <a:lnTo>
                  <a:pt x="129956" y="69938"/>
                </a:lnTo>
                <a:lnTo>
                  <a:pt x="124301" y="88588"/>
                </a:lnTo>
                <a:lnTo>
                  <a:pt x="80057" y="8858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4"/>
          <a:stretch>
            <a:fillRect/>
          </a:stretch>
        </p:blipFill>
        <p:spPr>
          <a:xfrm>
            <a:off x="8798477" y="891719"/>
            <a:ext cx="189639" cy="238745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9159283" y="848547"/>
            <a:ext cx="130175" cy="274320"/>
          </a:xfrm>
          <a:custGeom>
            <a:rect l="l" t="t" r="r" b="b"/>
            <a:pathLst>
              <a:path w="130175" h="274319">
                <a:moveTo>
                  <a:pt x="80056" y="88588"/>
                </a:moveTo>
                <a:lnTo>
                  <a:pt x="46327" y="200291"/>
                </a:lnTo>
                <a:lnTo>
                  <a:pt x="38986" y="233623"/>
                </a:lnTo>
                <a:lnTo>
                  <a:pt x="38986" y="236070"/>
                </a:lnTo>
                <a:lnTo>
                  <a:pt x="39581" y="238253"/>
                </a:lnTo>
                <a:lnTo>
                  <a:pt x="40772" y="240171"/>
                </a:lnTo>
                <a:lnTo>
                  <a:pt x="42028" y="242088"/>
                </a:lnTo>
                <a:lnTo>
                  <a:pt x="44145" y="243047"/>
                </a:lnTo>
                <a:lnTo>
                  <a:pt x="47121" y="243047"/>
                </a:lnTo>
                <a:lnTo>
                  <a:pt x="52015" y="243047"/>
                </a:lnTo>
                <a:lnTo>
                  <a:pt x="78171" y="224496"/>
                </a:lnTo>
                <a:lnTo>
                  <a:pt x="83198" y="219470"/>
                </a:lnTo>
                <a:lnTo>
                  <a:pt x="87662" y="214345"/>
                </a:lnTo>
                <a:lnTo>
                  <a:pt x="91564" y="209120"/>
                </a:lnTo>
                <a:lnTo>
                  <a:pt x="95532" y="203829"/>
                </a:lnTo>
                <a:lnTo>
                  <a:pt x="98442" y="199696"/>
                </a:lnTo>
                <a:lnTo>
                  <a:pt x="100294" y="196719"/>
                </a:lnTo>
                <a:lnTo>
                  <a:pt x="112099" y="203565"/>
                </a:lnTo>
                <a:lnTo>
                  <a:pt x="89301" y="236457"/>
                </a:lnTo>
                <a:lnTo>
                  <a:pt x="60464" y="261549"/>
                </a:lnTo>
                <a:lnTo>
                  <a:pt x="33265" y="274296"/>
                </a:lnTo>
                <a:lnTo>
                  <a:pt x="26784" y="274296"/>
                </a:lnTo>
                <a:lnTo>
                  <a:pt x="17327" y="274296"/>
                </a:lnTo>
                <a:lnTo>
                  <a:pt x="10482" y="272279"/>
                </a:lnTo>
                <a:lnTo>
                  <a:pt x="6249" y="268245"/>
                </a:lnTo>
                <a:lnTo>
                  <a:pt x="2083" y="264145"/>
                </a:lnTo>
                <a:lnTo>
                  <a:pt x="0" y="257366"/>
                </a:lnTo>
                <a:lnTo>
                  <a:pt x="0" y="247908"/>
                </a:lnTo>
                <a:lnTo>
                  <a:pt x="0" y="242485"/>
                </a:lnTo>
                <a:lnTo>
                  <a:pt x="9380" y="199516"/>
                </a:lnTo>
                <a:lnTo>
                  <a:pt x="42657" y="88588"/>
                </a:lnTo>
                <a:lnTo>
                  <a:pt x="7638" y="88588"/>
                </a:lnTo>
                <a:lnTo>
                  <a:pt x="12995" y="69938"/>
                </a:lnTo>
                <a:lnTo>
                  <a:pt x="48312" y="69938"/>
                </a:lnTo>
                <a:lnTo>
                  <a:pt x="69442" y="0"/>
                </a:lnTo>
                <a:lnTo>
                  <a:pt x="106841" y="0"/>
                </a:lnTo>
                <a:lnTo>
                  <a:pt x="85711" y="69938"/>
                </a:lnTo>
                <a:lnTo>
                  <a:pt x="129955" y="69938"/>
                </a:lnTo>
                <a:lnTo>
                  <a:pt x="124301" y="88588"/>
                </a:lnTo>
                <a:lnTo>
                  <a:pt x="80056" y="8858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12"/>
          <a:stretch>
            <a:fillRect/>
          </a:stretch>
        </p:blipFill>
        <p:spPr>
          <a:xfrm>
            <a:off x="9446645" y="891719"/>
            <a:ext cx="227336" cy="238745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9793670" y="840927"/>
            <a:ext cx="267335" cy="387350"/>
            <a:chOff x="9793670" y="840927"/>
            <a:chExt cx="267335" cy="387350"/>
          </a:xfrm>
        </p:grpSpPr>
        <p:sp>
          <p:nvSpPr>
            <p:cNvPr id="52" name="object 52"/>
            <p:cNvSpPr/>
            <p:nvPr/>
          </p:nvSpPr>
          <p:spPr>
            <a:xfrm>
              <a:off x="9801290" y="848547"/>
              <a:ext cx="252095" cy="372110"/>
            </a:xfrm>
            <a:custGeom>
              <a:rect l="l" t="t" r="r" b="b"/>
              <a:pathLst>
                <a:path w="252095" h="372109">
                  <a:moveTo>
                    <a:pt x="44641" y="117853"/>
                  </a:moveTo>
                  <a:lnTo>
                    <a:pt x="78370" y="87199"/>
                  </a:lnTo>
                  <a:lnTo>
                    <a:pt x="117853" y="65077"/>
                  </a:lnTo>
                  <a:lnTo>
                    <a:pt x="136900" y="0"/>
                  </a:lnTo>
                  <a:lnTo>
                    <a:pt x="167851" y="0"/>
                  </a:lnTo>
                  <a:lnTo>
                    <a:pt x="153566" y="54065"/>
                  </a:lnTo>
                  <a:lnTo>
                    <a:pt x="157931" y="53272"/>
                  </a:lnTo>
                  <a:lnTo>
                    <a:pt x="162197" y="52610"/>
                  </a:lnTo>
                  <a:lnTo>
                    <a:pt x="166363" y="52081"/>
                  </a:lnTo>
                  <a:lnTo>
                    <a:pt x="170596" y="51486"/>
                  </a:lnTo>
                  <a:lnTo>
                    <a:pt x="174862" y="51188"/>
                  </a:lnTo>
                  <a:lnTo>
                    <a:pt x="179161" y="51188"/>
                  </a:lnTo>
                  <a:lnTo>
                    <a:pt x="222240" y="61735"/>
                  </a:lnTo>
                  <a:lnTo>
                    <a:pt x="247090" y="92358"/>
                  </a:lnTo>
                  <a:lnTo>
                    <a:pt x="251877" y="122317"/>
                  </a:lnTo>
                  <a:lnTo>
                    <a:pt x="251077" y="135524"/>
                  </a:lnTo>
                  <a:lnTo>
                    <a:pt x="239079" y="172911"/>
                  </a:lnTo>
                  <a:lnTo>
                    <a:pt x="215085" y="205722"/>
                  </a:lnTo>
                  <a:lnTo>
                    <a:pt x="181988" y="232457"/>
                  </a:lnTo>
                  <a:lnTo>
                    <a:pt x="141718" y="252100"/>
                  </a:lnTo>
                  <a:lnTo>
                    <a:pt x="97913" y="262888"/>
                  </a:lnTo>
                  <a:lnTo>
                    <a:pt x="82834" y="319434"/>
                  </a:lnTo>
                  <a:lnTo>
                    <a:pt x="81511" y="323468"/>
                  </a:lnTo>
                  <a:lnTo>
                    <a:pt x="80652" y="326841"/>
                  </a:lnTo>
                  <a:lnTo>
                    <a:pt x="80255" y="329553"/>
                  </a:lnTo>
                  <a:lnTo>
                    <a:pt x="79858" y="332264"/>
                  </a:lnTo>
                  <a:lnTo>
                    <a:pt x="79660" y="334711"/>
                  </a:lnTo>
                  <a:lnTo>
                    <a:pt x="79660" y="336894"/>
                  </a:lnTo>
                  <a:lnTo>
                    <a:pt x="79660" y="343640"/>
                  </a:lnTo>
                  <a:lnTo>
                    <a:pt x="117456" y="355544"/>
                  </a:lnTo>
                  <a:lnTo>
                    <a:pt x="114976" y="371813"/>
                  </a:lnTo>
                  <a:lnTo>
                    <a:pt x="0" y="371813"/>
                  </a:lnTo>
                  <a:lnTo>
                    <a:pt x="2380" y="355544"/>
                  </a:lnTo>
                  <a:lnTo>
                    <a:pt x="13756" y="355544"/>
                  </a:lnTo>
                  <a:lnTo>
                    <a:pt x="22023" y="354188"/>
                  </a:lnTo>
                  <a:lnTo>
                    <a:pt x="111703" y="85711"/>
                  </a:lnTo>
                  <a:lnTo>
                    <a:pt x="104082" y="89971"/>
                  </a:lnTo>
                  <a:lnTo>
                    <a:pt x="68351" y="116712"/>
                  </a:lnTo>
                  <a:lnTo>
                    <a:pt x="55653" y="129261"/>
                  </a:lnTo>
                  <a:lnTo>
                    <a:pt x="44641" y="117853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9896048" y="912055"/>
              <a:ext cx="122478" cy="189540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14"/>
          <a:stretch>
            <a:fillRect/>
          </a:stretch>
        </p:blipFill>
        <p:spPr>
          <a:xfrm>
            <a:off x="10230109" y="891719"/>
            <a:ext cx="128926" cy="238745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5"/>
          <a:stretch>
            <a:fillRect/>
          </a:stretch>
        </p:blipFill>
        <p:spPr>
          <a:xfrm>
            <a:off x="10306892" y="773865"/>
            <a:ext cx="66429" cy="66428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10809875" y="848547"/>
            <a:ext cx="130175" cy="274320"/>
          </a:xfrm>
          <a:custGeom>
            <a:rect l="l" t="t" r="r" b="b"/>
            <a:pathLst>
              <a:path w="130175" h="274319">
                <a:moveTo>
                  <a:pt x="80056" y="88588"/>
                </a:moveTo>
                <a:lnTo>
                  <a:pt x="46327" y="200291"/>
                </a:lnTo>
                <a:lnTo>
                  <a:pt x="38986" y="233623"/>
                </a:lnTo>
                <a:lnTo>
                  <a:pt x="38986" y="236070"/>
                </a:lnTo>
                <a:lnTo>
                  <a:pt x="39581" y="238253"/>
                </a:lnTo>
                <a:lnTo>
                  <a:pt x="40772" y="240171"/>
                </a:lnTo>
                <a:lnTo>
                  <a:pt x="42028" y="242088"/>
                </a:lnTo>
                <a:lnTo>
                  <a:pt x="44145" y="243047"/>
                </a:lnTo>
                <a:lnTo>
                  <a:pt x="47121" y="243047"/>
                </a:lnTo>
                <a:lnTo>
                  <a:pt x="52015" y="243047"/>
                </a:lnTo>
                <a:lnTo>
                  <a:pt x="78171" y="224496"/>
                </a:lnTo>
                <a:lnTo>
                  <a:pt x="83198" y="219470"/>
                </a:lnTo>
                <a:lnTo>
                  <a:pt x="87662" y="214345"/>
                </a:lnTo>
                <a:lnTo>
                  <a:pt x="91564" y="209120"/>
                </a:lnTo>
                <a:lnTo>
                  <a:pt x="95532" y="203829"/>
                </a:lnTo>
                <a:lnTo>
                  <a:pt x="98442" y="199696"/>
                </a:lnTo>
                <a:lnTo>
                  <a:pt x="100294" y="196719"/>
                </a:lnTo>
                <a:lnTo>
                  <a:pt x="112099" y="203565"/>
                </a:lnTo>
                <a:lnTo>
                  <a:pt x="89301" y="236457"/>
                </a:lnTo>
                <a:lnTo>
                  <a:pt x="60464" y="261549"/>
                </a:lnTo>
                <a:lnTo>
                  <a:pt x="33265" y="274296"/>
                </a:lnTo>
                <a:lnTo>
                  <a:pt x="26784" y="274296"/>
                </a:lnTo>
                <a:lnTo>
                  <a:pt x="17327" y="274296"/>
                </a:lnTo>
                <a:lnTo>
                  <a:pt x="10482" y="272279"/>
                </a:lnTo>
                <a:lnTo>
                  <a:pt x="6249" y="268245"/>
                </a:lnTo>
                <a:lnTo>
                  <a:pt x="2082" y="264145"/>
                </a:lnTo>
                <a:lnTo>
                  <a:pt x="0" y="257366"/>
                </a:lnTo>
                <a:lnTo>
                  <a:pt x="0" y="247908"/>
                </a:lnTo>
                <a:lnTo>
                  <a:pt x="0" y="242485"/>
                </a:lnTo>
                <a:lnTo>
                  <a:pt x="9380" y="199516"/>
                </a:lnTo>
                <a:lnTo>
                  <a:pt x="42657" y="88588"/>
                </a:lnTo>
                <a:lnTo>
                  <a:pt x="7638" y="88588"/>
                </a:lnTo>
                <a:lnTo>
                  <a:pt x="12995" y="69938"/>
                </a:lnTo>
                <a:lnTo>
                  <a:pt x="48312" y="69938"/>
                </a:lnTo>
                <a:lnTo>
                  <a:pt x="69442" y="0"/>
                </a:lnTo>
                <a:lnTo>
                  <a:pt x="106841" y="0"/>
                </a:lnTo>
                <a:lnTo>
                  <a:pt x="85711" y="69938"/>
                </a:lnTo>
                <a:lnTo>
                  <a:pt x="129955" y="69938"/>
                </a:lnTo>
                <a:lnTo>
                  <a:pt x="124301" y="88588"/>
                </a:lnTo>
                <a:lnTo>
                  <a:pt x="80056" y="8858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4"/>
          <a:stretch>
            <a:fillRect/>
          </a:stretch>
        </p:blipFill>
        <p:spPr>
          <a:xfrm>
            <a:off x="11098824" y="891719"/>
            <a:ext cx="189639" cy="238745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11459629" y="848547"/>
            <a:ext cx="130175" cy="274320"/>
          </a:xfrm>
          <a:custGeom>
            <a:rect l="l" t="t" r="r" b="b"/>
            <a:pathLst>
              <a:path w="130175" h="274319">
                <a:moveTo>
                  <a:pt x="80056" y="88588"/>
                </a:moveTo>
                <a:lnTo>
                  <a:pt x="46327" y="200291"/>
                </a:lnTo>
                <a:lnTo>
                  <a:pt x="38986" y="233623"/>
                </a:lnTo>
                <a:lnTo>
                  <a:pt x="38986" y="236070"/>
                </a:lnTo>
                <a:lnTo>
                  <a:pt x="39581" y="238253"/>
                </a:lnTo>
                <a:lnTo>
                  <a:pt x="40772" y="240171"/>
                </a:lnTo>
                <a:lnTo>
                  <a:pt x="42028" y="242088"/>
                </a:lnTo>
                <a:lnTo>
                  <a:pt x="44145" y="243047"/>
                </a:lnTo>
                <a:lnTo>
                  <a:pt x="47121" y="243047"/>
                </a:lnTo>
                <a:lnTo>
                  <a:pt x="52015" y="243047"/>
                </a:lnTo>
                <a:lnTo>
                  <a:pt x="78171" y="224496"/>
                </a:lnTo>
                <a:lnTo>
                  <a:pt x="83198" y="219470"/>
                </a:lnTo>
                <a:lnTo>
                  <a:pt x="87662" y="214345"/>
                </a:lnTo>
                <a:lnTo>
                  <a:pt x="91564" y="209120"/>
                </a:lnTo>
                <a:lnTo>
                  <a:pt x="95532" y="203829"/>
                </a:lnTo>
                <a:lnTo>
                  <a:pt x="98442" y="199696"/>
                </a:lnTo>
                <a:lnTo>
                  <a:pt x="100294" y="196719"/>
                </a:lnTo>
                <a:lnTo>
                  <a:pt x="112099" y="203565"/>
                </a:lnTo>
                <a:lnTo>
                  <a:pt x="89301" y="236457"/>
                </a:lnTo>
                <a:lnTo>
                  <a:pt x="60464" y="261549"/>
                </a:lnTo>
                <a:lnTo>
                  <a:pt x="33266" y="274296"/>
                </a:lnTo>
                <a:lnTo>
                  <a:pt x="26785" y="274296"/>
                </a:lnTo>
                <a:lnTo>
                  <a:pt x="17327" y="274296"/>
                </a:lnTo>
                <a:lnTo>
                  <a:pt x="10482" y="272279"/>
                </a:lnTo>
                <a:lnTo>
                  <a:pt x="6249" y="268245"/>
                </a:lnTo>
                <a:lnTo>
                  <a:pt x="2083" y="264145"/>
                </a:lnTo>
                <a:lnTo>
                  <a:pt x="0" y="257366"/>
                </a:lnTo>
                <a:lnTo>
                  <a:pt x="0" y="247908"/>
                </a:lnTo>
                <a:lnTo>
                  <a:pt x="0" y="242485"/>
                </a:lnTo>
                <a:lnTo>
                  <a:pt x="9380" y="199516"/>
                </a:lnTo>
                <a:lnTo>
                  <a:pt x="42657" y="88588"/>
                </a:lnTo>
                <a:lnTo>
                  <a:pt x="7638" y="88588"/>
                </a:lnTo>
                <a:lnTo>
                  <a:pt x="12995" y="69938"/>
                </a:lnTo>
                <a:lnTo>
                  <a:pt x="48312" y="69938"/>
                </a:lnTo>
                <a:lnTo>
                  <a:pt x="69442" y="0"/>
                </a:lnTo>
                <a:lnTo>
                  <a:pt x="106841" y="0"/>
                </a:lnTo>
                <a:lnTo>
                  <a:pt x="85711" y="69938"/>
                </a:lnTo>
                <a:lnTo>
                  <a:pt x="129956" y="69938"/>
                </a:lnTo>
                <a:lnTo>
                  <a:pt x="124301" y="88588"/>
                </a:lnTo>
                <a:lnTo>
                  <a:pt x="80056" y="8858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16"/>
          <a:stretch>
            <a:fillRect/>
          </a:stretch>
        </p:blipFill>
        <p:spPr>
          <a:xfrm>
            <a:off x="11746992" y="891719"/>
            <a:ext cx="227337" cy="238745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12094016" y="840927"/>
            <a:ext cx="267335" cy="387350"/>
            <a:chOff x="12094016" y="840927"/>
            <a:chExt cx="267335" cy="387350"/>
          </a:xfrm>
        </p:grpSpPr>
        <p:sp>
          <p:nvSpPr>
            <p:cNvPr id="61" name="object 61"/>
            <p:cNvSpPr/>
            <p:nvPr/>
          </p:nvSpPr>
          <p:spPr>
            <a:xfrm>
              <a:off x="12101636" y="848547"/>
              <a:ext cx="252095" cy="372110"/>
            </a:xfrm>
            <a:custGeom>
              <a:rect l="l" t="t" r="r" b="b"/>
              <a:pathLst>
                <a:path w="252095" h="372109">
                  <a:moveTo>
                    <a:pt x="44641" y="117853"/>
                  </a:moveTo>
                  <a:lnTo>
                    <a:pt x="78370" y="87199"/>
                  </a:lnTo>
                  <a:lnTo>
                    <a:pt x="117853" y="65077"/>
                  </a:lnTo>
                  <a:lnTo>
                    <a:pt x="136900" y="0"/>
                  </a:lnTo>
                  <a:lnTo>
                    <a:pt x="167851" y="0"/>
                  </a:lnTo>
                  <a:lnTo>
                    <a:pt x="153566" y="54065"/>
                  </a:lnTo>
                  <a:lnTo>
                    <a:pt x="157931" y="53272"/>
                  </a:lnTo>
                  <a:lnTo>
                    <a:pt x="162197" y="52610"/>
                  </a:lnTo>
                  <a:lnTo>
                    <a:pt x="166363" y="52081"/>
                  </a:lnTo>
                  <a:lnTo>
                    <a:pt x="170596" y="51486"/>
                  </a:lnTo>
                  <a:lnTo>
                    <a:pt x="174861" y="51188"/>
                  </a:lnTo>
                  <a:lnTo>
                    <a:pt x="179161" y="51188"/>
                  </a:lnTo>
                  <a:lnTo>
                    <a:pt x="222240" y="61735"/>
                  </a:lnTo>
                  <a:lnTo>
                    <a:pt x="247090" y="92358"/>
                  </a:lnTo>
                  <a:lnTo>
                    <a:pt x="251876" y="122317"/>
                  </a:lnTo>
                  <a:lnTo>
                    <a:pt x="251077" y="135524"/>
                  </a:lnTo>
                  <a:lnTo>
                    <a:pt x="239079" y="172911"/>
                  </a:lnTo>
                  <a:lnTo>
                    <a:pt x="215084" y="205722"/>
                  </a:lnTo>
                  <a:lnTo>
                    <a:pt x="181988" y="232457"/>
                  </a:lnTo>
                  <a:lnTo>
                    <a:pt x="141718" y="252100"/>
                  </a:lnTo>
                  <a:lnTo>
                    <a:pt x="97913" y="262888"/>
                  </a:lnTo>
                  <a:lnTo>
                    <a:pt x="82834" y="319434"/>
                  </a:lnTo>
                  <a:lnTo>
                    <a:pt x="81511" y="323468"/>
                  </a:lnTo>
                  <a:lnTo>
                    <a:pt x="80652" y="326841"/>
                  </a:lnTo>
                  <a:lnTo>
                    <a:pt x="80255" y="329553"/>
                  </a:lnTo>
                  <a:lnTo>
                    <a:pt x="79858" y="332264"/>
                  </a:lnTo>
                  <a:lnTo>
                    <a:pt x="79660" y="334711"/>
                  </a:lnTo>
                  <a:lnTo>
                    <a:pt x="79660" y="336894"/>
                  </a:lnTo>
                  <a:lnTo>
                    <a:pt x="79660" y="343640"/>
                  </a:lnTo>
                  <a:lnTo>
                    <a:pt x="117456" y="355544"/>
                  </a:lnTo>
                  <a:lnTo>
                    <a:pt x="114976" y="371813"/>
                  </a:lnTo>
                  <a:lnTo>
                    <a:pt x="0" y="371813"/>
                  </a:lnTo>
                  <a:lnTo>
                    <a:pt x="2380" y="355544"/>
                  </a:lnTo>
                  <a:lnTo>
                    <a:pt x="13756" y="355544"/>
                  </a:lnTo>
                  <a:lnTo>
                    <a:pt x="22023" y="354188"/>
                  </a:lnTo>
                  <a:lnTo>
                    <a:pt x="27181" y="351477"/>
                  </a:lnTo>
                  <a:lnTo>
                    <a:pt x="32339" y="348765"/>
                  </a:lnTo>
                  <a:lnTo>
                    <a:pt x="36010" y="343904"/>
                  </a:lnTo>
                  <a:lnTo>
                    <a:pt x="38192" y="336894"/>
                  </a:lnTo>
                  <a:lnTo>
                    <a:pt x="111702" y="85711"/>
                  </a:lnTo>
                  <a:lnTo>
                    <a:pt x="104082" y="89971"/>
                  </a:lnTo>
                  <a:lnTo>
                    <a:pt x="68351" y="116712"/>
                  </a:lnTo>
                  <a:lnTo>
                    <a:pt x="55652" y="129261"/>
                  </a:lnTo>
                  <a:lnTo>
                    <a:pt x="44641" y="117853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2196394" y="912055"/>
              <a:ext cx="122478" cy="189540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17"/>
          <a:stretch>
            <a:fillRect/>
          </a:stretch>
        </p:blipFill>
        <p:spPr>
          <a:xfrm>
            <a:off x="12784010" y="891719"/>
            <a:ext cx="164739" cy="238745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8"/>
          <a:stretch>
            <a:fillRect/>
          </a:stretch>
        </p:blipFill>
        <p:spPr>
          <a:xfrm>
            <a:off x="13106226" y="891719"/>
            <a:ext cx="227336" cy="238745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13514936" y="848547"/>
            <a:ext cx="130175" cy="274320"/>
          </a:xfrm>
          <a:custGeom>
            <a:rect l="l" t="t" r="r" b="b"/>
            <a:pathLst>
              <a:path w="130175" h="274319">
                <a:moveTo>
                  <a:pt x="80056" y="88588"/>
                </a:moveTo>
                <a:lnTo>
                  <a:pt x="46327" y="200291"/>
                </a:lnTo>
                <a:lnTo>
                  <a:pt x="38987" y="233623"/>
                </a:lnTo>
                <a:lnTo>
                  <a:pt x="38987" y="236070"/>
                </a:lnTo>
                <a:lnTo>
                  <a:pt x="39582" y="238253"/>
                </a:lnTo>
                <a:lnTo>
                  <a:pt x="40771" y="240171"/>
                </a:lnTo>
                <a:lnTo>
                  <a:pt x="42028" y="242088"/>
                </a:lnTo>
                <a:lnTo>
                  <a:pt x="44146" y="243047"/>
                </a:lnTo>
                <a:lnTo>
                  <a:pt x="47121" y="243047"/>
                </a:lnTo>
                <a:lnTo>
                  <a:pt x="52015" y="243047"/>
                </a:lnTo>
                <a:lnTo>
                  <a:pt x="78171" y="224496"/>
                </a:lnTo>
                <a:lnTo>
                  <a:pt x="83198" y="219470"/>
                </a:lnTo>
                <a:lnTo>
                  <a:pt x="87662" y="214345"/>
                </a:lnTo>
                <a:lnTo>
                  <a:pt x="91564" y="209120"/>
                </a:lnTo>
                <a:lnTo>
                  <a:pt x="95532" y="203829"/>
                </a:lnTo>
                <a:lnTo>
                  <a:pt x="98441" y="199696"/>
                </a:lnTo>
                <a:lnTo>
                  <a:pt x="100293" y="196719"/>
                </a:lnTo>
                <a:lnTo>
                  <a:pt x="112100" y="203565"/>
                </a:lnTo>
                <a:lnTo>
                  <a:pt x="89301" y="236457"/>
                </a:lnTo>
                <a:lnTo>
                  <a:pt x="60463" y="261549"/>
                </a:lnTo>
                <a:lnTo>
                  <a:pt x="33266" y="274296"/>
                </a:lnTo>
                <a:lnTo>
                  <a:pt x="26784" y="274296"/>
                </a:lnTo>
                <a:lnTo>
                  <a:pt x="17327" y="274296"/>
                </a:lnTo>
                <a:lnTo>
                  <a:pt x="10483" y="272279"/>
                </a:lnTo>
                <a:lnTo>
                  <a:pt x="6249" y="268245"/>
                </a:lnTo>
                <a:lnTo>
                  <a:pt x="2083" y="264145"/>
                </a:lnTo>
                <a:lnTo>
                  <a:pt x="0" y="257366"/>
                </a:lnTo>
                <a:lnTo>
                  <a:pt x="0" y="247908"/>
                </a:lnTo>
                <a:lnTo>
                  <a:pt x="0" y="242485"/>
                </a:lnTo>
                <a:lnTo>
                  <a:pt x="9380" y="199516"/>
                </a:lnTo>
                <a:lnTo>
                  <a:pt x="42657" y="88588"/>
                </a:lnTo>
                <a:lnTo>
                  <a:pt x="7639" y="88588"/>
                </a:lnTo>
                <a:lnTo>
                  <a:pt x="12995" y="69938"/>
                </a:lnTo>
                <a:lnTo>
                  <a:pt x="48312" y="69938"/>
                </a:lnTo>
                <a:lnTo>
                  <a:pt x="69442" y="0"/>
                </a:lnTo>
                <a:lnTo>
                  <a:pt x="106842" y="0"/>
                </a:lnTo>
                <a:lnTo>
                  <a:pt x="85710" y="69938"/>
                </a:lnTo>
                <a:lnTo>
                  <a:pt x="129955" y="69938"/>
                </a:lnTo>
                <a:lnTo>
                  <a:pt x="124301" y="88588"/>
                </a:lnTo>
                <a:lnTo>
                  <a:pt x="80056" y="8858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2784188" y="699740"/>
            <a:ext cx="12757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120"/>
                <a:tab pos="715010"/>
                <a:tab pos="1021080"/>
              </a:tabLst>
            </a:pPr>
            <a:r>
              <a:rPr sz="3200" i="1" spc="-5">
                <a:latin typeface="Cambria"/>
                <a:cs typeface="Cambria"/>
              </a:rPr>
              <a:t>s	</a:t>
            </a:r>
            <a:r>
              <a:rPr sz="3200" i="1" spc="140">
                <a:latin typeface="Cambria"/>
                <a:cs typeface="Cambria"/>
              </a:rPr>
              <a:t>a	</a:t>
            </a:r>
            <a:r>
              <a:rPr sz="3200" i="1" spc="60">
                <a:latin typeface="Cambria"/>
                <a:cs typeface="Cambria"/>
              </a:rPr>
              <a:t>t	</a:t>
            </a:r>
            <a:r>
              <a:rPr sz="3200" i="1" spc="185">
                <a:latin typeface="Cambria"/>
                <a:cs typeface="Cambria"/>
              </a:rPr>
              <a:t>u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173136" y="1485938"/>
            <a:ext cx="167640" cy="416559"/>
          </a:xfrm>
          <a:custGeom>
            <a:rect l="l" t="t" r="r" b="b"/>
            <a:pathLst>
              <a:path w="167639" h="416559">
                <a:moveTo>
                  <a:pt x="167058" y="11408"/>
                </a:moveTo>
                <a:lnTo>
                  <a:pt x="135238" y="45484"/>
                </a:lnTo>
                <a:lnTo>
                  <a:pt x="108230" y="78668"/>
                </a:lnTo>
                <a:lnTo>
                  <a:pt x="85835" y="111702"/>
                </a:lnTo>
                <a:lnTo>
                  <a:pt x="67656" y="145332"/>
                </a:lnTo>
                <a:lnTo>
                  <a:pt x="48349" y="198065"/>
                </a:lnTo>
                <a:lnTo>
                  <a:pt x="38466" y="255051"/>
                </a:lnTo>
                <a:lnTo>
                  <a:pt x="36606" y="296617"/>
                </a:lnTo>
                <a:lnTo>
                  <a:pt x="37071" y="311808"/>
                </a:lnTo>
                <a:lnTo>
                  <a:pt x="44046" y="353957"/>
                </a:lnTo>
                <a:lnTo>
                  <a:pt x="60042" y="392646"/>
                </a:lnTo>
                <a:lnTo>
                  <a:pt x="67458" y="405146"/>
                </a:lnTo>
                <a:lnTo>
                  <a:pt x="51982" y="416554"/>
                </a:lnTo>
                <a:lnTo>
                  <a:pt x="29240" y="381938"/>
                </a:lnTo>
                <a:lnTo>
                  <a:pt x="12995" y="345946"/>
                </a:lnTo>
                <a:lnTo>
                  <a:pt x="3248" y="308577"/>
                </a:lnTo>
                <a:lnTo>
                  <a:pt x="0" y="269832"/>
                </a:lnTo>
                <a:lnTo>
                  <a:pt x="2523" y="234237"/>
                </a:lnTo>
                <a:lnTo>
                  <a:pt x="22711" y="164051"/>
                </a:lnTo>
                <a:lnTo>
                  <a:pt x="40375" y="129460"/>
                </a:lnTo>
                <a:lnTo>
                  <a:pt x="62857" y="95551"/>
                </a:lnTo>
                <a:lnTo>
                  <a:pt x="89828" y="62671"/>
                </a:lnTo>
                <a:lnTo>
                  <a:pt x="121288" y="30821"/>
                </a:lnTo>
                <a:lnTo>
                  <a:pt x="157237" y="0"/>
                </a:lnTo>
                <a:lnTo>
                  <a:pt x="167058" y="1140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5435729" y="1503119"/>
            <a:ext cx="306070" cy="328295"/>
            <a:chOff x="5435729" y="1503119"/>
            <a:chExt cx="306070" cy="328295"/>
          </a:xfrm>
        </p:grpSpPr>
        <p:pic>
          <p:nvPicPr>
            <p:cNvPr id="69" name="object 6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532849" y="1659563"/>
              <a:ext cx="148172" cy="15343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443349" y="1510739"/>
              <a:ext cx="290830" cy="313055"/>
            </a:xfrm>
            <a:custGeom>
              <a:rect l="l" t="t" r="r" b="b"/>
              <a:pathLst>
                <a:path w="290829" h="313055">
                  <a:moveTo>
                    <a:pt x="4464" y="296617"/>
                  </a:moveTo>
                  <a:lnTo>
                    <a:pt x="12598" y="296617"/>
                  </a:lnTo>
                  <a:lnTo>
                    <a:pt x="19509" y="296088"/>
                  </a:lnTo>
                  <a:lnTo>
                    <a:pt x="25197" y="295030"/>
                  </a:lnTo>
                  <a:lnTo>
                    <a:pt x="30885" y="293906"/>
                  </a:lnTo>
                  <a:lnTo>
                    <a:pt x="35746" y="291657"/>
                  </a:lnTo>
                  <a:lnTo>
                    <a:pt x="39780" y="288284"/>
                  </a:lnTo>
                  <a:lnTo>
                    <a:pt x="43881" y="284911"/>
                  </a:lnTo>
                  <a:lnTo>
                    <a:pt x="59323" y="248305"/>
                  </a:lnTo>
                  <a:lnTo>
                    <a:pt x="107337" y="69045"/>
                  </a:lnTo>
                  <a:lnTo>
                    <a:pt x="111801" y="41070"/>
                  </a:lnTo>
                  <a:lnTo>
                    <a:pt x="111801" y="31877"/>
                  </a:lnTo>
                  <a:lnTo>
                    <a:pt x="74402" y="16269"/>
                  </a:lnTo>
                  <a:lnTo>
                    <a:pt x="78866" y="0"/>
                  </a:lnTo>
                  <a:lnTo>
                    <a:pt x="187791" y="0"/>
                  </a:lnTo>
                  <a:lnTo>
                    <a:pt x="196571" y="192"/>
                  </a:lnTo>
                  <a:lnTo>
                    <a:pt x="240890" y="7365"/>
                  </a:lnTo>
                  <a:lnTo>
                    <a:pt x="275847" y="29134"/>
                  </a:lnTo>
                  <a:lnTo>
                    <a:pt x="290566" y="70335"/>
                  </a:lnTo>
                  <a:lnTo>
                    <a:pt x="290057" y="79858"/>
                  </a:lnTo>
                  <a:lnTo>
                    <a:pt x="273180" y="115894"/>
                  </a:lnTo>
                  <a:lnTo>
                    <a:pt x="233821" y="139182"/>
                  </a:lnTo>
                  <a:lnTo>
                    <a:pt x="204457" y="145927"/>
                  </a:lnTo>
                  <a:lnTo>
                    <a:pt x="204457" y="147515"/>
                  </a:lnTo>
                  <a:lnTo>
                    <a:pt x="248429" y="165278"/>
                  </a:lnTo>
                  <a:lnTo>
                    <a:pt x="272883" y="196050"/>
                  </a:lnTo>
                  <a:lnTo>
                    <a:pt x="277570" y="223108"/>
                  </a:lnTo>
                  <a:lnTo>
                    <a:pt x="276956" y="233220"/>
                  </a:lnTo>
                  <a:lnTo>
                    <a:pt x="262429" y="268524"/>
                  </a:lnTo>
                  <a:lnTo>
                    <a:pt x="232024" y="294211"/>
                  </a:lnTo>
                  <a:lnTo>
                    <a:pt x="188250" y="309371"/>
                  </a:lnTo>
                  <a:lnTo>
                    <a:pt x="148705" y="312886"/>
                  </a:lnTo>
                  <a:lnTo>
                    <a:pt x="0" y="312886"/>
                  </a:lnTo>
                  <a:lnTo>
                    <a:pt x="4464" y="296617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66578" y="1521372"/>
              <a:ext cx="131902" cy="132696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5909406" y="1486335"/>
            <a:ext cx="221615" cy="341630"/>
          </a:xfrm>
          <a:custGeom>
            <a:rect l="l" t="t" r="r" b="b"/>
            <a:pathLst>
              <a:path w="221614" h="341630">
                <a:moveTo>
                  <a:pt x="147515" y="210906"/>
                </a:moveTo>
                <a:lnTo>
                  <a:pt x="159485" y="169835"/>
                </a:lnTo>
                <a:lnTo>
                  <a:pt x="160510" y="162660"/>
                </a:lnTo>
                <a:lnTo>
                  <a:pt x="160510" y="156443"/>
                </a:lnTo>
                <a:lnTo>
                  <a:pt x="160510" y="150226"/>
                </a:lnTo>
                <a:lnTo>
                  <a:pt x="159485" y="145828"/>
                </a:lnTo>
                <a:lnTo>
                  <a:pt x="157435" y="143249"/>
                </a:lnTo>
                <a:lnTo>
                  <a:pt x="155451" y="140670"/>
                </a:lnTo>
                <a:lnTo>
                  <a:pt x="152012" y="139380"/>
                </a:lnTo>
                <a:lnTo>
                  <a:pt x="147118" y="139380"/>
                </a:lnTo>
                <a:lnTo>
                  <a:pt x="110065" y="161676"/>
                </a:lnTo>
                <a:lnTo>
                  <a:pt x="85066" y="203242"/>
                </a:lnTo>
                <a:lnTo>
                  <a:pt x="65126" y="249341"/>
                </a:lnTo>
                <a:lnTo>
                  <a:pt x="50940" y="287683"/>
                </a:lnTo>
                <a:lnTo>
                  <a:pt x="34125" y="337291"/>
                </a:lnTo>
                <a:lnTo>
                  <a:pt x="0" y="337291"/>
                </a:lnTo>
                <a:lnTo>
                  <a:pt x="80453" y="61803"/>
                </a:lnTo>
                <a:lnTo>
                  <a:pt x="82371" y="55057"/>
                </a:lnTo>
                <a:lnTo>
                  <a:pt x="83859" y="49105"/>
                </a:lnTo>
                <a:lnTo>
                  <a:pt x="84917" y="43947"/>
                </a:lnTo>
                <a:lnTo>
                  <a:pt x="86042" y="38788"/>
                </a:lnTo>
                <a:lnTo>
                  <a:pt x="86604" y="34721"/>
                </a:lnTo>
                <a:lnTo>
                  <a:pt x="86604" y="31745"/>
                </a:lnTo>
                <a:lnTo>
                  <a:pt x="86604" y="26321"/>
                </a:lnTo>
                <a:lnTo>
                  <a:pt x="50395" y="16269"/>
                </a:lnTo>
                <a:lnTo>
                  <a:pt x="53271" y="0"/>
                </a:lnTo>
                <a:lnTo>
                  <a:pt x="136106" y="0"/>
                </a:lnTo>
                <a:lnTo>
                  <a:pt x="89878" y="156840"/>
                </a:lnTo>
                <a:lnTo>
                  <a:pt x="91068" y="157733"/>
                </a:lnTo>
                <a:lnTo>
                  <a:pt x="121127" y="128269"/>
                </a:lnTo>
                <a:lnTo>
                  <a:pt x="156840" y="117853"/>
                </a:lnTo>
                <a:lnTo>
                  <a:pt x="166022" y="118566"/>
                </a:lnTo>
                <a:lnTo>
                  <a:pt x="196081" y="152066"/>
                </a:lnTo>
                <a:lnTo>
                  <a:pt x="196719" y="162197"/>
                </a:lnTo>
                <a:lnTo>
                  <a:pt x="196465" y="169172"/>
                </a:lnTo>
                <a:lnTo>
                  <a:pt x="187469" y="212642"/>
                </a:lnTo>
                <a:lnTo>
                  <a:pt x="176215" y="244895"/>
                </a:lnTo>
                <a:lnTo>
                  <a:pt x="172836" y="254109"/>
                </a:lnTo>
                <a:lnTo>
                  <a:pt x="159584" y="292814"/>
                </a:lnTo>
                <a:lnTo>
                  <a:pt x="158328" y="297510"/>
                </a:lnTo>
                <a:lnTo>
                  <a:pt x="157931" y="299097"/>
                </a:lnTo>
                <a:lnTo>
                  <a:pt x="157733" y="300453"/>
                </a:lnTo>
                <a:lnTo>
                  <a:pt x="157733" y="301577"/>
                </a:lnTo>
                <a:lnTo>
                  <a:pt x="157733" y="307794"/>
                </a:lnTo>
                <a:lnTo>
                  <a:pt x="160279" y="310902"/>
                </a:lnTo>
                <a:lnTo>
                  <a:pt x="165371" y="310902"/>
                </a:lnTo>
                <a:lnTo>
                  <a:pt x="170794" y="310902"/>
                </a:lnTo>
                <a:lnTo>
                  <a:pt x="203627" y="282760"/>
                </a:lnTo>
                <a:lnTo>
                  <a:pt x="209715" y="274693"/>
                </a:lnTo>
                <a:lnTo>
                  <a:pt x="221124" y="283225"/>
                </a:lnTo>
                <a:lnTo>
                  <a:pt x="195107" y="315515"/>
                </a:lnTo>
                <a:lnTo>
                  <a:pt x="161502" y="336695"/>
                </a:lnTo>
                <a:lnTo>
                  <a:pt x="146589" y="341358"/>
                </a:lnTo>
                <a:lnTo>
                  <a:pt x="139777" y="341358"/>
                </a:lnTo>
                <a:lnTo>
                  <a:pt x="132502" y="341358"/>
                </a:lnTo>
                <a:lnTo>
                  <a:pt x="127211" y="339341"/>
                </a:lnTo>
                <a:lnTo>
                  <a:pt x="123904" y="335306"/>
                </a:lnTo>
                <a:lnTo>
                  <a:pt x="120664" y="331206"/>
                </a:lnTo>
                <a:lnTo>
                  <a:pt x="119043" y="324692"/>
                </a:lnTo>
                <a:lnTo>
                  <a:pt x="119043" y="315763"/>
                </a:lnTo>
                <a:lnTo>
                  <a:pt x="119043" y="311134"/>
                </a:lnTo>
                <a:lnTo>
                  <a:pt x="128170" y="268915"/>
                </a:lnTo>
                <a:lnTo>
                  <a:pt x="143261" y="223157"/>
                </a:lnTo>
                <a:lnTo>
                  <a:pt x="147515" y="210906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19"/>
          <a:stretch>
            <a:fillRect/>
          </a:stretch>
        </p:blipFill>
        <p:spPr>
          <a:xfrm>
            <a:off x="6306981" y="1596568"/>
            <a:ext cx="128927" cy="238745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0"/>
          <a:stretch>
            <a:fillRect/>
          </a:stretch>
        </p:blipFill>
        <p:spPr>
          <a:xfrm>
            <a:off x="6383765" y="1478715"/>
            <a:ext cx="66428" cy="6642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21"/>
          <a:stretch>
            <a:fillRect/>
          </a:stretch>
        </p:blipFill>
        <p:spPr>
          <a:xfrm>
            <a:off x="6600772" y="1596568"/>
            <a:ext cx="248863" cy="238745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22"/>
          <a:stretch>
            <a:fillRect/>
          </a:stretch>
        </p:blipFill>
        <p:spPr>
          <a:xfrm>
            <a:off x="7012323" y="1596568"/>
            <a:ext cx="189639" cy="238745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7349635" y="1478715"/>
            <a:ext cx="205104" cy="356870"/>
            <a:chOff x="7349635" y="1478715"/>
            <a:chExt cx="205104" cy="356870"/>
          </a:xfrm>
        </p:grpSpPr>
        <p:sp>
          <p:nvSpPr>
            <p:cNvPr id="78" name="object 78"/>
            <p:cNvSpPr/>
            <p:nvPr/>
          </p:nvSpPr>
          <p:spPr>
            <a:xfrm>
              <a:off x="7357255" y="1486335"/>
              <a:ext cx="189865" cy="341630"/>
            </a:xfrm>
            <a:custGeom>
              <a:rect l="l" t="t" r="r" b="b"/>
              <a:pathLst>
                <a:path w="189865" h="341630">
                  <a:moveTo>
                    <a:pt x="145431" y="304752"/>
                  </a:moveTo>
                  <a:lnTo>
                    <a:pt x="151942" y="302848"/>
                  </a:lnTo>
                  <a:lnTo>
                    <a:pt x="159667" y="297138"/>
                  </a:lnTo>
                  <a:lnTo>
                    <a:pt x="168608" y="287621"/>
                  </a:lnTo>
                  <a:lnTo>
                    <a:pt x="178764" y="274296"/>
                  </a:lnTo>
                  <a:lnTo>
                    <a:pt x="189378" y="279951"/>
                  </a:lnTo>
                  <a:lnTo>
                    <a:pt x="174616" y="306817"/>
                  </a:lnTo>
                  <a:lnTo>
                    <a:pt x="159593" y="326006"/>
                  </a:lnTo>
                  <a:lnTo>
                    <a:pt x="144309" y="337520"/>
                  </a:lnTo>
                  <a:lnTo>
                    <a:pt x="128765" y="341358"/>
                  </a:lnTo>
                  <a:lnTo>
                    <a:pt x="122284" y="341358"/>
                  </a:lnTo>
                  <a:lnTo>
                    <a:pt x="98706" y="309613"/>
                  </a:lnTo>
                  <a:lnTo>
                    <a:pt x="71525" y="244635"/>
                  </a:lnTo>
                  <a:lnTo>
                    <a:pt x="62597" y="248702"/>
                  </a:lnTo>
                  <a:lnTo>
                    <a:pt x="37002" y="337291"/>
                  </a:lnTo>
                  <a:lnTo>
                    <a:pt x="0" y="337291"/>
                  </a:lnTo>
                  <a:lnTo>
                    <a:pt x="78370" y="45931"/>
                  </a:lnTo>
                  <a:lnTo>
                    <a:pt x="80288" y="38656"/>
                  </a:lnTo>
                  <a:lnTo>
                    <a:pt x="81247" y="33662"/>
                  </a:lnTo>
                  <a:lnTo>
                    <a:pt x="81247" y="30951"/>
                  </a:lnTo>
                  <a:lnTo>
                    <a:pt x="81247" y="25263"/>
                  </a:lnTo>
                  <a:lnTo>
                    <a:pt x="43054" y="16269"/>
                  </a:lnTo>
                  <a:lnTo>
                    <a:pt x="47121" y="4067"/>
                  </a:lnTo>
                  <a:lnTo>
                    <a:pt x="127972" y="0"/>
                  </a:lnTo>
                  <a:lnTo>
                    <a:pt x="85711" y="156443"/>
                  </a:lnTo>
                  <a:lnTo>
                    <a:pt x="87398" y="156840"/>
                  </a:lnTo>
                  <a:lnTo>
                    <a:pt x="99947" y="139609"/>
                  </a:lnTo>
                  <a:lnTo>
                    <a:pt x="114083" y="127302"/>
                  </a:lnTo>
                  <a:lnTo>
                    <a:pt x="129807" y="119918"/>
                  </a:lnTo>
                  <a:lnTo>
                    <a:pt x="147118" y="117456"/>
                  </a:lnTo>
                  <a:lnTo>
                    <a:pt x="156133" y="118027"/>
                  </a:lnTo>
                  <a:lnTo>
                    <a:pt x="187401" y="143844"/>
                  </a:lnTo>
                  <a:lnTo>
                    <a:pt x="188089" y="151185"/>
                  </a:lnTo>
                  <a:lnTo>
                    <a:pt x="186905" y="160758"/>
                  </a:lnTo>
                  <a:lnTo>
                    <a:pt x="158787" y="198772"/>
                  </a:lnTo>
                  <a:lnTo>
                    <a:pt x="116563" y="223901"/>
                  </a:lnTo>
                  <a:lnTo>
                    <a:pt x="106048" y="228762"/>
                  </a:lnTo>
                  <a:lnTo>
                    <a:pt x="126781" y="282431"/>
                  </a:lnTo>
                  <a:lnTo>
                    <a:pt x="130997" y="292196"/>
                  </a:lnTo>
                  <a:lnTo>
                    <a:pt x="135511" y="299172"/>
                  </a:lnTo>
                  <a:lnTo>
                    <a:pt x="140322" y="303357"/>
                  </a:lnTo>
                  <a:lnTo>
                    <a:pt x="145431" y="304752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7415903" y="1623849"/>
              <a:ext cx="96487" cy="98471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24"/>
          <a:stretch>
            <a:fillRect/>
          </a:stretch>
        </p:blipFill>
        <p:spPr>
          <a:xfrm>
            <a:off x="7720623" y="1596568"/>
            <a:ext cx="227336" cy="238745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8415326" y="1510739"/>
            <a:ext cx="310515" cy="313055"/>
          </a:xfrm>
          <a:custGeom>
            <a:rect l="l" t="t" r="r" b="b"/>
            <a:pathLst>
              <a:path w="310515" h="313055">
                <a:moveTo>
                  <a:pt x="133726" y="244635"/>
                </a:moveTo>
                <a:lnTo>
                  <a:pt x="132072" y="250851"/>
                </a:lnTo>
                <a:lnTo>
                  <a:pt x="130584" y="256208"/>
                </a:lnTo>
                <a:lnTo>
                  <a:pt x="129261" y="260706"/>
                </a:lnTo>
                <a:lnTo>
                  <a:pt x="127939" y="265137"/>
                </a:lnTo>
                <a:lnTo>
                  <a:pt x="127277" y="269270"/>
                </a:lnTo>
                <a:lnTo>
                  <a:pt x="127277" y="273106"/>
                </a:lnTo>
                <a:lnTo>
                  <a:pt x="127277" y="281770"/>
                </a:lnTo>
                <a:lnTo>
                  <a:pt x="130782" y="287854"/>
                </a:lnTo>
                <a:lnTo>
                  <a:pt x="174002" y="296617"/>
                </a:lnTo>
                <a:lnTo>
                  <a:pt x="169042" y="312886"/>
                </a:lnTo>
                <a:lnTo>
                  <a:pt x="27677" y="312886"/>
                </a:lnTo>
                <a:lnTo>
                  <a:pt x="32141" y="296617"/>
                </a:lnTo>
                <a:lnTo>
                  <a:pt x="40276" y="296617"/>
                </a:lnTo>
                <a:lnTo>
                  <a:pt x="47320" y="296088"/>
                </a:lnTo>
                <a:lnTo>
                  <a:pt x="53272" y="295030"/>
                </a:lnTo>
                <a:lnTo>
                  <a:pt x="59224" y="293906"/>
                </a:lnTo>
                <a:lnTo>
                  <a:pt x="64581" y="291723"/>
                </a:lnTo>
                <a:lnTo>
                  <a:pt x="69343" y="288482"/>
                </a:lnTo>
                <a:lnTo>
                  <a:pt x="74104" y="285242"/>
                </a:lnTo>
                <a:lnTo>
                  <a:pt x="91068" y="248702"/>
                </a:lnTo>
                <a:lnTo>
                  <a:pt x="140670" y="63390"/>
                </a:lnTo>
                <a:lnTo>
                  <a:pt x="144340" y="45534"/>
                </a:lnTo>
                <a:lnTo>
                  <a:pt x="144340" y="38986"/>
                </a:lnTo>
                <a:lnTo>
                  <a:pt x="144340" y="31182"/>
                </a:lnTo>
                <a:lnTo>
                  <a:pt x="142555" y="25594"/>
                </a:lnTo>
                <a:lnTo>
                  <a:pt x="138983" y="22221"/>
                </a:lnTo>
                <a:lnTo>
                  <a:pt x="135478" y="18782"/>
                </a:lnTo>
                <a:lnTo>
                  <a:pt x="129790" y="17062"/>
                </a:lnTo>
                <a:lnTo>
                  <a:pt x="121920" y="17062"/>
                </a:lnTo>
                <a:lnTo>
                  <a:pt x="73652" y="27386"/>
                </a:lnTo>
                <a:lnTo>
                  <a:pt x="35911" y="57339"/>
                </a:lnTo>
                <a:lnTo>
                  <a:pt x="16269" y="86604"/>
                </a:lnTo>
                <a:lnTo>
                  <a:pt x="0" y="86604"/>
                </a:lnTo>
                <a:lnTo>
                  <a:pt x="38689" y="0"/>
                </a:lnTo>
                <a:lnTo>
                  <a:pt x="310109" y="0"/>
                </a:lnTo>
                <a:lnTo>
                  <a:pt x="301974" y="86604"/>
                </a:lnTo>
                <a:lnTo>
                  <a:pt x="286499" y="86604"/>
                </a:lnTo>
                <a:lnTo>
                  <a:pt x="285593" y="68555"/>
                </a:lnTo>
                <a:lnTo>
                  <a:pt x="282878" y="53495"/>
                </a:lnTo>
                <a:lnTo>
                  <a:pt x="254134" y="20882"/>
                </a:lnTo>
                <a:lnTo>
                  <a:pt x="229258" y="17062"/>
                </a:lnTo>
                <a:lnTo>
                  <a:pt x="222447" y="17062"/>
                </a:lnTo>
                <a:lnTo>
                  <a:pt x="216660" y="17757"/>
                </a:lnTo>
                <a:lnTo>
                  <a:pt x="211898" y="19146"/>
                </a:lnTo>
                <a:lnTo>
                  <a:pt x="207202" y="20468"/>
                </a:lnTo>
                <a:lnTo>
                  <a:pt x="203002" y="22915"/>
                </a:lnTo>
                <a:lnTo>
                  <a:pt x="199299" y="26487"/>
                </a:lnTo>
                <a:lnTo>
                  <a:pt x="195661" y="29992"/>
                </a:lnTo>
                <a:lnTo>
                  <a:pt x="192421" y="34853"/>
                </a:lnTo>
                <a:lnTo>
                  <a:pt x="189577" y="41070"/>
                </a:lnTo>
                <a:lnTo>
                  <a:pt x="186733" y="47286"/>
                </a:lnTo>
                <a:lnTo>
                  <a:pt x="184088" y="55256"/>
                </a:lnTo>
                <a:lnTo>
                  <a:pt x="181641" y="64978"/>
                </a:lnTo>
                <a:lnTo>
                  <a:pt x="133726" y="24463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25"/>
          <a:stretch>
            <a:fillRect/>
          </a:stretch>
        </p:blipFill>
        <p:spPr>
          <a:xfrm>
            <a:off x="8859597" y="1596568"/>
            <a:ext cx="232594" cy="238745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6"/>
          <a:stretch>
            <a:fillRect/>
          </a:stretch>
        </p:blipFill>
        <p:spPr>
          <a:xfrm>
            <a:off x="9257037" y="1596568"/>
            <a:ext cx="248863" cy="238745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9632478" y="1596172"/>
            <a:ext cx="287655" cy="340995"/>
            <a:chOff x="9632478" y="1596172"/>
            <a:chExt cx="287655" cy="340995"/>
          </a:xfrm>
        </p:grpSpPr>
        <p:sp>
          <p:nvSpPr>
            <p:cNvPr id="85" name="object 85"/>
            <p:cNvSpPr/>
            <p:nvPr/>
          </p:nvSpPr>
          <p:spPr>
            <a:xfrm>
              <a:off x="9640098" y="1603792"/>
              <a:ext cx="272415" cy="325755"/>
            </a:xfrm>
            <a:custGeom>
              <a:rect l="l" t="t" r="r" b="b"/>
              <a:pathLst>
                <a:path w="272415" h="325755">
                  <a:moveTo>
                    <a:pt x="207235" y="249496"/>
                  </a:moveTo>
                  <a:lnTo>
                    <a:pt x="195523" y="287726"/>
                  </a:lnTo>
                  <a:lnTo>
                    <a:pt x="162693" y="313705"/>
                  </a:lnTo>
                  <a:lnTo>
                    <a:pt x="123085" y="324146"/>
                  </a:lnTo>
                  <a:lnTo>
                    <a:pt x="99500" y="325485"/>
                  </a:lnTo>
                  <a:lnTo>
                    <a:pt x="88587" y="325231"/>
                  </a:lnTo>
                  <a:lnTo>
                    <a:pt x="50016" y="319155"/>
                  </a:lnTo>
                  <a:lnTo>
                    <a:pt x="15723" y="301205"/>
                  </a:lnTo>
                  <a:lnTo>
                    <a:pt x="0" y="276810"/>
                  </a:lnTo>
                  <a:lnTo>
                    <a:pt x="0" y="268146"/>
                  </a:lnTo>
                  <a:lnTo>
                    <a:pt x="23014" y="232284"/>
                  </a:lnTo>
                  <a:lnTo>
                    <a:pt x="38192" y="229556"/>
                  </a:lnTo>
                  <a:lnTo>
                    <a:pt x="41433" y="229556"/>
                  </a:lnTo>
                  <a:lnTo>
                    <a:pt x="48944" y="241014"/>
                  </a:lnTo>
                  <a:lnTo>
                    <a:pt x="41813" y="248801"/>
                  </a:lnTo>
                  <a:lnTo>
                    <a:pt x="37535" y="258672"/>
                  </a:lnTo>
                  <a:lnTo>
                    <a:pt x="36109" y="270626"/>
                  </a:lnTo>
                  <a:lnTo>
                    <a:pt x="37188" y="278699"/>
                  </a:lnTo>
                  <a:lnTo>
                    <a:pt x="73906" y="304777"/>
                  </a:lnTo>
                  <a:lnTo>
                    <a:pt x="100790" y="307232"/>
                  </a:lnTo>
                  <a:lnTo>
                    <a:pt x="108726" y="307002"/>
                  </a:lnTo>
                  <a:lnTo>
                    <a:pt x="149350" y="296884"/>
                  </a:lnTo>
                  <a:lnTo>
                    <a:pt x="170033" y="281340"/>
                  </a:lnTo>
                  <a:lnTo>
                    <a:pt x="173671" y="276644"/>
                  </a:lnTo>
                  <a:lnTo>
                    <a:pt x="175490" y="271982"/>
                  </a:lnTo>
                  <a:lnTo>
                    <a:pt x="175490" y="267352"/>
                  </a:lnTo>
                  <a:lnTo>
                    <a:pt x="175490" y="259813"/>
                  </a:lnTo>
                  <a:lnTo>
                    <a:pt x="135207" y="235750"/>
                  </a:lnTo>
                  <a:lnTo>
                    <a:pt x="102854" y="229209"/>
                  </a:lnTo>
                  <a:lnTo>
                    <a:pt x="85140" y="224893"/>
                  </a:lnTo>
                  <a:lnTo>
                    <a:pt x="49458" y="209796"/>
                  </a:lnTo>
                  <a:lnTo>
                    <a:pt x="37795" y="186898"/>
                  </a:lnTo>
                  <a:lnTo>
                    <a:pt x="37795" y="179028"/>
                  </a:lnTo>
                  <a:lnTo>
                    <a:pt x="72945" y="154856"/>
                  </a:lnTo>
                  <a:lnTo>
                    <a:pt x="85314" y="150788"/>
                  </a:lnTo>
                  <a:lnTo>
                    <a:pt x="86108" y="149102"/>
                  </a:lnTo>
                  <a:lnTo>
                    <a:pt x="72610" y="137353"/>
                  </a:lnTo>
                  <a:lnTo>
                    <a:pt x="62969" y="124028"/>
                  </a:lnTo>
                  <a:lnTo>
                    <a:pt x="57184" y="109129"/>
                  </a:lnTo>
                  <a:lnTo>
                    <a:pt x="55255" y="92655"/>
                  </a:lnTo>
                  <a:lnTo>
                    <a:pt x="55739" y="83442"/>
                  </a:lnTo>
                  <a:lnTo>
                    <a:pt x="72095" y="41293"/>
                  </a:lnTo>
                  <a:lnTo>
                    <a:pt x="106227" y="11352"/>
                  </a:lnTo>
                  <a:lnTo>
                    <a:pt x="151979" y="0"/>
                  </a:lnTo>
                  <a:lnTo>
                    <a:pt x="166400" y="1370"/>
                  </a:lnTo>
                  <a:lnTo>
                    <a:pt x="179607" y="5480"/>
                  </a:lnTo>
                  <a:lnTo>
                    <a:pt x="191598" y="12332"/>
                  </a:lnTo>
                  <a:lnTo>
                    <a:pt x="202374" y="21923"/>
                  </a:lnTo>
                  <a:lnTo>
                    <a:pt x="211823" y="12505"/>
                  </a:lnTo>
                  <a:lnTo>
                    <a:pt x="221123" y="5778"/>
                  </a:lnTo>
                  <a:lnTo>
                    <a:pt x="230275" y="1742"/>
                  </a:lnTo>
                  <a:lnTo>
                    <a:pt x="239277" y="396"/>
                  </a:lnTo>
                  <a:lnTo>
                    <a:pt x="247941" y="396"/>
                  </a:lnTo>
                  <a:lnTo>
                    <a:pt x="255514" y="3042"/>
                  </a:lnTo>
                  <a:lnTo>
                    <a:pt x="261995" y="8333"/>
                  </a:lnTo>
                  <a:lnTo>
                    <a:pt x="268542" y="13623"/>
                  </a:lnTo>
                  <a:lnTo>
                    <a:pt x="271816" y="19774"/>
                  </a:lnTo>
                  <a:lnTo>
                    <a:pt x="271816" y="26784"/>
                  </a:lnTo>
                  <a:lnTo>
                    <a:pt x="271816" y="32207"/>
                  </a:lnTo>
                  <a:lnTo>
                    <a:pt x="269964" y="36771"/>
                  </a:lnTo>
                  <a:lnTo>
                    <a:pt x="266261" y="40474"/>
                  </a:lnTo>
                  <a:lnTo>
                    <a:pt x="262623" y="44112"/>
                  </a:lnTo>
                  <a:lnTo>
                    <a:pt x="258126" y="45931"/>
                  </a:lnTo>
                  <a:lnTo>
                    <a:pt x="252769" y="45931"/>
                  </a:lnTo>
                  <a:lnTo>
                    <a:pt x="248669" y="45931"/>
                  </a:lnTo>
                  <a:lnTo>
                    <a:pt x="235607" y="35217"/>
                  </a:lnTo>
                  <a:lnTo>
                    <a:pt x="233788" y="33266"/>
                  </a:lnTo>
                  <a:lnTo>
                    <a:pt x="231738" y="31546"/>
                  </a:lnTo>
                  <a:lnTo>
                    <a:pt x="229754" y="29760"/>
                  </a:lnTo>
                  <a:lnTo>
                    <a:pt x="227009" y="28868"/>
                  </a:lnTo>
                  <a:lnTo>
                    <a:pt x="223504" y="28868"/>
                  </a:lnTo>
                  <a:lnTo>
                    <a:pt x="221586" y="28868"/>
                  </a:lnTo>
                  <a:lnTo>
                    <a:pt x="219801" y="29198"/>
                  </a:lnTo>
                  <a:lnTo>
                    <a:pt x="218147" y="29860"/>
                  </a:lnTo>
                  <a:lnTo>
                    <a:pt x="216560" y="30521"/>
                  </a:lnTo>
                  <a:lnTo>
                    <a:pt x="213584" y="32340"/>
                  </a:lnTo>
                  <a:lnTo>
                    <a:pt x="209219" y="35316"/>
                  </a:lnTo>
                  <a:lnTo>
                    <a:pt x="210608" y="39152"/>
                  </a:lnTo>
                  <a:lnTo>
                    <a:pt x="211567" y="42756"/>
                  </a:lnTo>
                  <a:lnTo>
                    <a:pt x="212096" y="46129"/>
                  </a:lnTo>
                  <a:lnTo>
                    <a:pt x="212625" y="49502"/>
                  </a:lnTo>
                  <a:lnTo>
                    <a:pt x="212889" y="53768"/>
                  </a:lnTo>
                  <a:lnTo>
                    <a:pt x="212889" y="58926"/>
                  </a:lnTo>
                  <a:lnTo>
                    <a:pt x="211339" y="80162"/>
                  </a:lnTo>
                  <a:lnTo>
                    <a:pt x="188089" y="130253"/>
                  </a:lnTo>
                  <a:lnTo>
                    <a:pt x="140397" y="157020"/>
                  </a:lnTo>
                  <a:lnTo>
                    <a:pt x="110809" y="161013"/>
                  </a:lnTo>
                  <a:lnTo>
                    <a:pt x="103171" y="162122"/>
                  </a:lnTo>
                  <a:lnTo>
                    <a:pt x="96921" y="163443"/>
                  </a:lnTo>
                  <a:lnTo>
                    <a:pt x="92060" y="164975"/>
                  </a:lnTo>
                  <a:lnTo>
                    <a:pt x="86505" y="167157"/>
                  </a:lnTo>
                  <a:lnTo>
                    <a:pt x="83727" y="170398"/>
                  </a:lnTo>
                  <a:lnTo>
                    <a:pt x="83727" y="174696"/>
                  </a:lnTo>
                  <a:lnTo>
                    <a:pt x="83727" y="180384"/>
                  </a:lnTo>
                  <a:lnTo>
                    <a:pt x="86769" y="184650"/>
                  </a:lnTo>
                  <a:lnTo>
                    <a:pt x="92854" y="187494"/>
                  </a:lnTo>
                  <a:lnTo>
                    <a:pt x="98938" y="190337"/>
                  </a:lnTo>
                  <a:lnTo>
                    <a:pt x="137625" y="198952"/>
                  </a:lnTo>
                  <a:lnTo>
                    <a:pt x="145431" y="200390"/>
                  </a:lnTo>
                  <a:lnTo>
                    <a:pt x="153237" y="201952"/>
                  </a:lnTo>
                  <a:lnTo>
                    <a:pt x="193154" y="219195"/>
                  </a:lnTo>
                  <a:lnTo>
                    <a:pt x="206658" y="241783"/>
                  </a:lnTo>
                  <a:lnTo>
                    <a:pt x="207235" y="249496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9725927" y="1612441"/>
              <a:ext cx="96090" cy="141228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10014034" y="1596172"/>
            <a:ext cx="287655" cy="340995"/>
            <a:chOff x="10014034" y="1596172"/>
            <a:chExt cx="287655" cy="340995"/>
          </a:xfrm>
        </p:grpSpPr>
        <p:sp>
          <p:nvSpPr>
            <p:cNvPr id="88" name="object 88"/>
            <p:cNvSpPr/>
            <p:nvPr/>
          </p:nvSpPr>
          <p:spPr>
            <a:xfrm>
              <a:off x="10021654" y="1603792"/>
              <a:ext cx="272415" cy="325755"/>
            </a:xfrm>
            <a:custGeom>
              <a:rect l="l" t="t" r="r" b="b"/>
              <a:pathLst>
                <a:path w="272415" h="325755">
                  <a:moveTo>
                    <a:pt x="207234" y="249496"/>
                  </a:moveTo>
                  <a:lnTo>
                    <a:pt x="195523" y="287726"/>
                  </a:lnTo>
                  <a:lnTo>
                    <a:pt x="162693" y="313705"/>
                  </a:lnTo>
                  <a:lnTo>
                    <a:pt x="123085" y="324146"/>
                  </a:lnTo>
                  <a:lnTo>
                    <a:pt x="99500" y="325485"/>
                  </a:lnTo>
                  <a:lnTo>
                    <a:pt x="88587" y="325231"/>
                  </a:lnTo>
                  <a:lnTo>
                    <a:pt x="50016" y="319155"/>
                  </a:lnTo>
                  <a:lnTo>
                    <a:pt x="15723" y="301205"/>
                  </a:lnTo>
                  <a:lnTo>
                    <a:pt x="0" y="276810"/>
                  </a:lnTo>
                  <a:lnTo>
                    <a:pt x="0" y="268146"/>
                  </a:lnTo>
                  <a:lnTo>
                    <a:pt x="23014" y="232284"/>
                  </a:lnTo>
                  <a:lnTo>
                    <a:pt x="38192" y="229556"/>
                  </a:lnTo>
                  <a:lnTo>
                    <a:pt x="41433" y="229556"/>
                  </a:lnTo>
                  <a:lnTo>
                    <a:pt x="48944" y="241014"/>
                  </a:lnTo>
                  <a:lnTo>
                    <a:pt x="41813" y="248801"/>
                  </a:lnTo>
                  <a:lnTo>
                    <a:pt x="37535" y="258672"/>
                  </a:lnTo>
                  <a:lnTo>
                    <a:pt x="36109" y="270626"/>
                  </a:lnTo>
                  <a:lnTo>
                    <a:pt x="37188" y="278699"/>
                  </a:lnTo>
                  <a:lnTo>
                    <a:pt x="73906" y="304777"/>
                  </a:lnTo>
                  <a:lnTo>
                    <a:pt x="100790" y="307232"/>
                  </a:lnTo>
                  <a:lnTo>
                    <a:pt x="108726" y="307002"/>
                  </a:lnTo>
                  <a:lnTo>
                    <a:pt x="149350" y="296884"/>
                  </a:lnTo>
                  <a:lnTo>
                    <a:pt x="170033" y="281340"/>
                  </a:lnTo>
                  <a:lnTo>
                    <a:pt x="173671" y="276644"/>
                  </a:lnTo>
                  <a:lnTo>
                    <a:pt x="175490" y="271982"/>
                  </a:lnTo>
                  <a:lnTo>
                    <a:pt x="175490" y="267352"/>
                  </a:lnTo>
                  <a:lnTo>
                    <a:pt x="175490" y="259813"/>
                  </a:lnTo>
                  <a:lnTo>
                    <a:pt x="135207" y="235750"/>
                  </a:lnTo>
                  <a:lnTo>
                    <a:pt x="102854" y="229209"/>
                  </a:lnTo>
                  <a:lnTo>
                    <a:pt x="85140" y="224893"/>
                  </a:lnTo>
                  <a:lnTo>
                    <a:pt x="49458" y="209796"/>
                  </a:lnTo>
                  <a:lnTo>
                    <a:pt x="37795" y="186898"/>
                  </a:lnTo>
                  <a:lnTo>
                    <a:pt x="37795" y="179028"/>
                  </a:lnTo>
                  <a:lnTo>
                    <a:pt x="72945" y="154856"/>
                  </a:lnTo>
                  <a:lnTo>
                    <a:pt x="85314" y="150788"/>
                  </a:lnTo>
                  <a:lnTo>
                    <a:pt x="86108" y="149102"/>
                  </a:lnTo>
                  <a:lnTo>
                    <a:pt x="72610" y="137353"/>
                  </a:lnTo>
                  <a:lnTo>
                    <a:pt x="62969" y="124028"/>
                  </a:lnTo>
                  <a:lnTo>
                    <a:pt x="57184" y="109129"/>
                  </a:lnTo>
                  <a:lnTo>
                    <a:pt x="55255" y="92655"/>
                  </a:lnTo>
                  <a:lnTo>
                    <a:pt x="55739" y="83442"/>
                  </a:lnTo>
                  <a:lnTo>
                    <a:pt x="72095" y="41293"/>
                  </a:lnTo>
                  <a:lnTo>
                    <a:pt x="106227" y="11352"/>
                  </a:lnTo>
                  <a:lnTo>
                    <a:pt x="151979" y="0"/>
                  </a:lnTo>
                  <a:lnTo>
                    <a:pt x="166400" y="1370"/>
                  </a:lnTo>
                  <a:lnTo>
                    <a:pt x="179607" y="5480"/>
                  </a:lnTo>
                  <a:lnTo>
                    <a:pt x="191598" y="12332"/>
                  </a:lnTo>
                  <a:lnTo>
                    <a:pt x="202374" y="21923"/>
                  </a:lnTo>
                  <a:lnTo>
                    <a:pt x="211823" y="12505"/>
                  </a:lnTo>
                  <a:lnTo>
                    <a:pt x="221123" y="5778"/>
                  </a:lnTo>
                  <a:lnTo>
                    <a:pt x="230275" y="1742"/>
                  </a:lnTo>
                  <a:lnTo>
                    <a:pt x="239277" y="396"/>
                  </a:lnTo>
                  <a:lnTo>
                    <a:pt x="247941" y="396"/>
                  </a:lnTo>
                  <a:lnTo>
                    <a:pt x="255514" y="3042"/>
                  </a:lnTo>
                  <a:lnTo>
                    <a:pt x="261995" y="8333"/>
                  </a:lnTo>
                  <a:lnTo>
                    <a:pt x="268542" y="13623"/>
                  </a:lnTo>
                  <a:lnTo>
                    <a:pt x="271816" y="19774"/>
                  </a:lnTo>
                  <a:lnTo>
                    <a:pt x="271816" y="26784"/>
                  </a:lnTo>
                  <a:lnTo>
                    <a:pt x="271816" y="32207"/>
                  </a:lnTo>
                  <a:lnTo>
                    <a:pt x="269964" y="36771"/>
                  </a:lnTo>
                  <a:lnTo>
                    <a:pt x="266261" y="40474"/>
                  </a:lnTo>
                  <a:lnTo>
                    <a:pt x="262623" y="44112"/>
                  </a:lnTo>
                  <a:lnTo>
                    <a:pt x="258126" y="45931"/>
                  </a:lnTo>
                  <a:lnTo>
                    <a:pt x="252769" y="45931"/>
                  </a:lnTo>
                  <a:lnTo>
                    <a:pt x="248669" y="45931"/>
                  </a:lnTo>
                  <a:lnTo>
                    <a:pt x="235607" y="35217"/>
                  </a:lnTo>
                  <a:lnTo>
                    <a:pt x="233788" y="33266"/>
                  </a:lnTo>
                  <a:lnTo>
                    <a:pt x="231738" y="31546"/>
                  </a:lnTo>
                  <a:lnTo>
                    <a:pt x="229754" y="29760"/>
                  </a:lnTo>
                  <a:lnTo>
                    <a:pt x="227009" y="28868"/>
                  </a:lnTo>
                  <a:lnTo>
                    <a:pt x="223504" y="28868"/>
                  </a:lnTo>
                  <a:lnTo>
                    <a:pt x="221586" y="28868"/>
                  </a:lnTo>
                  <a:lnTo>
                    <a:pt x="219801" y="29198"/>
                  </a:lnTo>
                  <a:lnTo>
                    <a:pt x="218147" y="29860"/>
                  </a:lnTo>
                  <a:lnTo>
                    <a:pt x="216560" y="30521"/>
                  </a:lnTo>
                  <a:lnTo>
                    <a:pt x="213584" y="32340"/>
                  </a:lnTo>
                  <a:lnTo>
                    <a:pt x="209219" y="35316"/>
                  </a:lnTo>
                  <a:lnTo>
                    <a:pt x="210608" y="39152"/>
                  </a:lnTo>
                  <a:lnTo>
                    <a:pt x="211567" y="42756"/>
                  </a:lnTo>
                  <a:lnTo>
                    <a:pt x="212096" y="46129"/>
                  </a:lnTo>
                  <a:lnTo>
                    <a:pt x="212625" y="49502"/>
                  </a:lnTo>
                  <a:lnTo>
                    <a:pt x="212889" y="53768"/>
                  </a:lnTo>
                  <a:lnTo>
                    <a:pt x="212889" y="58926"/>
                  </a:lnTo>
                  <a:lnTo>
                    <a:pt x="211339" y="80162"/>
                  </a:lnTo>
                  <a:lnTo>
                    <a:pt x="188089" y="130253"/>
                  </a:lnTo>
                  <a:lnTo>
                    <a:pt x="140397" y="157020"/>
                  </a:lnTo>
                  <a:lnTo>
                    <a:pt x="110809" y="161013"/>
                  </a:lnTo>
                  <a:lnTo>
                    <a:pt x="103171" y="162122"/>
                  </a:lnTo>
                  <a:lnTo>
                    <a:pt x="96921" y="163443"/>
                  </a:lnTo>
                  <a:lnTo>
                    <a:pt x="92060" y="164975"/>
                  </a:lnTo>
                  <a:lnTo>
                    <a:pt x="86505" y="167157"/>
                  </a:lnTo>
                  <a:lnTo>
                    <a:pt x="83727" y="170398"/>
                  </a:lnTo>
                  <a:lnTo>
                    <a:pt x="83727" y="174696"/>
                  </a:lnTo>
                  <a:lnTo>
                    <a:pt x="83727" y="180384"/>
                  </a:lnTo>
                  <a:lnTo>
                    <a:pt x="86769" y="184650"/>
                  </a:lnTo>
                  <a:lnTo>
                    <a:pt x="92854" y="187494"/>
                  </a:lnTo>
                  <a:lnTo>
                    <a:pt x="98938" y="190337"/>
                  </a:lnTo>
                  <a:lnTo>
                    <a:pt x="137625" y="198952"/>
                  </a:lnTo>
                  <a:lnTo>
                    <a:pt x="145431" y="200390"/>
                  </a:lnTo>
                  <a:lnTo>
                    <a:pt x="153237" y="201952"/>
                  </a:lnTo>
                  <a:lnTo>
                    <a:pt x="193154" y="219195"/>
                  </a:lnTo>
                  <a:lnTo>
                    <a:pt x="206658" y="241783"/>
                  </a:lnTo>
                  <a:lnTo>
                    <a:pt x="207234" y="249496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10107483" y="1612441"/>
              <a:ext cx="96090" cy="141228"/>
            </a:xfrm>
            <a:prstGeom prst="rect">
              <a:avLst/>
            </a:prstGeom>
          </p:spPr>
        </p:pic>
      </p:grpSp>
      <p:pic>
        <p:nvPicPr>
          <p:cNvPr id="90" name="object 90"/>
          <p:cNvPicPr/>
          <p:nvPr/>
        </p:nvPicPr>
        <p:blipFill>
          <a:blip r:embed="rId28"/>
          <a:stretch>
            <a:fillRect/>
          </a:stretch>
        </p:blipFill>
        <p:spPr>
          <a:xfrm>
            <a:off x="10430112" y="1596568"/>
            <a:ext cx="227336" cy="238745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10832672" y="1486732"/>
            <a:ext cx="118110" cy="340995"/>
          </a:xfrm>
          <a:custGeom>
            <a:rect l="l" t="t" r="r" b="b"/>
            <a:pathLst>
              <a:path w="118109" h="340994">
                <a:moveTo>
                  <a:pt x="65077" y="56149"/>
                </a:moveTo>
                <a:lnTo>
                  <a:pt x="66400" y="51255"/>
                </a:lnTo>
                <a:lnTo>
                  <a:pt x="67723" y="46294"/>
                </a:lnTo>
                <a:lnTo>
                  <a:pt x="69045" y="41268"/>
                </a:lnTo>
                <a:lnTo>
                  <a:pt x="70434" y="36242"/>
                </a:lnTo>
                <a:lnTo>
                  <a:pt x="71128" y="32538"/>
                </a:lnTo>
                <a:lnTo>
                  <a:pt x="71128" y="30157"/>
                </a:lnTo>
                <a:lnTo>
                  <a:pt x="69200" y="23908"/>
                </a:lnTo>
                <a:lnTo>
                  <a:pt x="63415" y="19443"/>
                </a:lnTo>
                <a:lnTo>
                  <a:pt x="53774" y="16765"/>
                </a:lnTo>
                <a:lnTo>
                  <a:pt x="40276" y="15872"/>
                </a:lnTo>
                <a:lnTo>
                  <a:pt x="43450" y="3670"/>
                </a:lnTo>
                <a:lnTo>
                  <a:pt x="117853" y="0"/>
                </a:lnTo>
                <a:lnTo>
                  <a:pt x="45137" y="266955"/>
                </a:lnTo>
                <a:lnTo>
                  <a:pt x="42954" y="274296"/>
                </a:lnTo>
                <a:lnTo>
                  <a:pt x="41301" y="280745"/>
                </a:lnTo>
                <a:lnTo>
                  <a:pt x="40177" y="286300"/>
                </a:lnTo>
                <a:lnTo>
                  <a:pt x="39119" y="291855"/>
                </a:lnTo>
                <a:lnTo>
                  <a:pt x="38590" y="296518"/>
                </a:lnTo>
                <a:lnTo>
                  <a:pt x="38590" y="300288"/>
                </a:lnTo>
                <a:lnTo>
                  <a:pt x="38590" y="302735"/>
                </a:lnTo>
                <a:lnTo>
                  <a:pt x="39251" y="304917"/>
                </a:lnTo>
                <a:lnTo>
                  <a:pt x="40574" y="306835"/>
                </a:lnTo>
                <a:lnTo>
                  <a:pt x="41963" y="308753"/>
                </a:lnTo>
                <a:lnTo>
                  <a:pt x="44145" y="309712"/>
                </a:lnTo>
                <a:lnTo>
                  <a:pt x="47121" y="309712"/>
                </a:lnTo>
                <a:lnTo>
                  <a:pt x="51486" y="309712"/>
                </a:lnTo>
                <a:lnTo>
                  <a:pt x="83496" y="281009"/>
                </a:lnTo>
                <a:lnTo>
                  <a:pt x="94738" y="263384"/>
                </a:lnTo>
                <a:lnTo>
                  <a:pt x="106841" y="270229"/>
                </a:lnTo>
                <a:lnTo>
                  <a:pt x="86027" y="303121"/>
                </a:lnTo>
                <a:lnTo>
                  <a:pt x="53700" y="331896"/>
                </a:lnTo>
                <a:lnTo>
                  <a:pt x="33894" y="340961"/>
                </a:lnTo>
                <a:lnTo>
                  <a:pt x="27677" y="340961"/>
                </a:lnTo>
                <a:lnTo>
                  <a:pt x="18154" y="340961"/>
                </a:lnTo>
                <a:lnTo>
                  <a:pt x="11144" y="338944"/>
                </a:lnTo>
                <a:lnTo>
                  <a:pt x="6646" y="334910"/>
                </a:lnTo>
                <a:lnTo>
                  <a:pt x="2215" y="330809"/>
                </a:lnTo>
                <a:lnTo>
                  <a:pt x="0" y="324030"/>
                </a:lnTo>
                <a:lnTo>
                  <a:pt x="0" y="314573"/>
                </a:lnTo>
                <a:lnTo>
                  <a:pt x="0" y="309150"/>
                </a:lnTo>
                <a:lnTo>
                  <a:pt x="8165" y="266180"/>
                </a:lnTo>
                <a:lnTo>
                  <a:pt x="11011" y="254853"/>
                </a:lnTo>
                <a:lnTo>
                  <a:pt x="65077" y="56149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367025" y="1510739"/>
            <a:ext cx="209550" cy="313055"/>
          </a:xfrm>
          <a:custGeom>
            <a:rect l="l" t="t" r="r" b="b"/>
            <a:pathLst>
              <a:path w="209550" h="313055">
                <a:moveTo>
                  <a:pt x="102477" y="244635"/>
                </a:moveTo>
                <a:lnTo>
                  <a:pt x="100307" y="253110"/>
                </a:lnTo>
                <a:lnTo>
                  <a:pt x="98757" y="260681"/>
                </a:lnTo>
                <a:lnTo>
                  <a:pt x="97827" y="267346"/>
                </a:lnTo>
                <a:lnTo>
                  <a:pt x="97517" y="273106"/>
                </a:lnTo>
                <a:lnTo>
                  <a:pt x="97517" y="282299"/>
                </a:lnTo>
                <a:lnTo>
                  <a:pt x="134519" y="296617"/>
                </a:lnTo>
                <a:lnTo>
                  <a:pt x="129658" y="312886"/>
                </a:lnTo>
                <a:lnTo>
                  <a:pt x="0" y="312886"/>
                </a:lnTo>
                <a:lnTo>
                  <a:pt x="4464" y="296617"/>
                </a:lnTo>
                <a:lnTo>
                  <a:pt x="12599" y="296617"/>
                </a:lnTo>
                <a:lnTo>
                  <a:pt x="19510" y="296022"/>
                </a:lnTo>
                <a:lnTo>
                  <a:pt x="25197" y="294831"/>
                </a:lnTo>
                <a:lnTo>
                  <a:pt x="30885" y="293575"/>
                </a:lnTo>
                <a:lnTo>
                  <a:pt x="35812" y="291194"/>
                </a:lnTo>
                <a:lnTo>
                  <a:pt x="39978" y="287689"/>
                </a:lnTo>
                <a:lnTo>
                  <a:pt x="44211" y="284184"/>
                </a:lnTo>
                <a:lnTo>
                  <a:pt x="59323" y="248702"/>
                </a:lnTo>
                <a:lnTo>
                  <a:pt x="106941" y="69045"/>
                </a:lnTo>
                <a:lnTo>
                  <a:pt x="112992" y="35812"/>
                </a:lnTo>
                <a:lnTo>
                  <a:pt x="112992" y="27413"/>
                </a:lnTo>
                <a:lnTo>
                  <a:pt x="72716" y="16269"/>
                </a:lnTo>
                <a:lnTo>
                  <a:pt x="77279" y="0"/>
                </a:lnTo>
                <a:lnTo>
                  <a:pt x="209319" y="0"/>
                </a:lnTo>
                <a:lnTo>
                  <a:pt x="204854" y="16269"/>
                </a:lnTo>
                <a:lnTo>
                  <a:pt x="195927" y="16269"/>
                </a:lnTo>
                <a:lnTo>
                  <a:pt x="188453" y="17162"/>
                </a:lnTo>
                <a:lnTo>
                  <a:pt x="182434" y="18947"/>
                </a:lnTo>
                <a:lnTo>
                  <a:pt x="176482" y="20667"/>
                </a:lnTo>
                <a:lnTo>
                  <a:pt x="171324" y="23974"/>
                </a:lnTo>
                <a:lnTo>
                  <a:pt x="150342" y="64134"/>
                </a:lnTo>
                <a:lnTo>
                  <a:pt x="145134" y="82933"/>
                </a:lnTo>
                <a:lnTo>
                  <a:pt x="102477" y="24463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11699153" y="1478715"/>
            <a:ext cx="205104" cy="356870"/>
            <a:chOff x="11699153" y="1478715"/>
            <a:chExt cx="205104" cy="356870"/>
          </a:xfrm>
        </p:grpSpPr>
        <p:sp>
          <p:nvSpPr>
            <p:cNvPr id="94" name="object 94"/>
            <p:cNvSpPr/>
            <p:nvPr/>
          </p:nvSpPr>
          <p:spPr>
            <a:xfrm>
              <a:off x="11706773" y="1486335"/>
              <a:ext cx="189865" cy="341630"/>
            </a:xfrm>
            <a:custGeom>
              <a:rect l="l" t="t" r="r" b="b"/>
              <a:pathLst>
                <a:path w="189865" h="341630">
                  <a:moveTo>
                    <a:pt x="145432" y="304752"/>
                  </a:moveTo>
                  <a:lnTo>
                    <a:pt x="151942" y="302848"/>
                  </a:lnTo>
                  <a:lnTo>
                    <a:pt x="159667" y="297138"/>
                  </a:lnTo>
                  <a:lnTo>
                    <a:pt x="168608" y="287621"/>
                  </a:lnTo>
                  <a:lnTo>
                    <a:pt x="178764" y="274296"/>
                  </a:lnTo>
                  <a:lnTo>
                    <a:pt x="189379" y="279951"/>
                  </a:lnTo>
                  <a:lnTo>
                    <a:pt x="174616" y="306817"/>
                  </a:lnTo>
                  <a:lnTo>
                    <a:pt x="159593" y="326006"/>
                  </a:lnTo>
                  <a:lnTo>
                    <a:pt x="144309" y="337520"/>
                  </a:lnTo>
                  <a:lnTo>
                    <a:pt x="128765" y="341358"/>
                  </a:lnTo>
                  <a:lnTo>
                    <a:pt x="122284" y="341358"/>
                  </a:lnTo>
                  <a:lnTo>
                    <a:pt x="98707" y="309613"/>
                  </a:lnTo>
                  <a:lnTo>
                    <a:pt x="71525" y="244635"/>
                  </a:lnTo>
                  <a:lnTo>
                    <a:pt x="62597" y="248702"/>
                  </a:lnTo>
                  <a:lnTo>
                    <a:pt x="37003" y="337291"/>
                  </a:lnTo>
                  <a:lnTo>
                    <a:pt x="0" y="337291"/>
                  </a:lnTo>
                  <a:lnTo>
                    <a:pt x="78370" y="45931"/>
                  </a:lnTo>
                  <a:lnTo>
                    <a:pt x="80288" y="38656"/>
                  </a:lnTo>
                  <a:lnTo>
                    <a:pt x="81247" y="33662"/>
                  </a:lnTo>
                  <a:lnTo>
                    <a:pt x="81247" y="30951"/>
                  </a:lnTo>
                  <a:lnTo>
                    <a:pt x="81247" y="25263"/>
                  </a:lnTo>
                  <a:lnTo>
                    <a:pt x="43054" y="16269"/>
                  </a:lnTo>
                  <a:lnTo>
                    <a:pt x="47121" y="4067"/>
                  </a:lnTo>
                  <a:lnTo>
                    <a:pt x="127972" y="0"/>
                  </a:lnTo>
                  <a:lnTo>
                    <a:pt x="85711" y="156443"/>
                  </a:lnTo>
                  <a:lnTo>
                    <a:pt x="87398" y="156840"/>
                  </a:lnTo>
                  <a:lnTo>
                    <a:pt x="99947" y="139609"/>
                  </a:lnTo>
                  <a:lnTo>
                    <a:pt x="114083" y="127302"/>
                  </a:lnTo>
                  <a:lnTo>
                    <a:pt x="129807" y="119918"/>
                  </a:lnTo>
                  <a:lnTo>
                    <a:pt x="147118" y="117456"/>
                  </a:lnTo>
                  <a:lnTo>
                    <a:pt x="156133" y="118027"/>
                  </a:lnTo>
                  <a:lnTo>
                    <a:pt x="187401" y="143844"/>
                  </a:lnTo>
                  <a:lnTo>
                    <a:pt x="188089" y="151185"/>
                  </a:lnTo>
                  <a:lnTo>
                    <a:pt x="186905" y="160758"/>
                  </a:lnTo>
                  <a:lnTo>
                    <a:pt x="158787" y="198772"/>
                  </a:lnTo>
                  <a:lnTo>
                    <a:pt x="116563" y="223901"/>
                  </a:lnTo>
                  <a:lnTo>
                    <a:pt x="106048" y="228762"/>
                  </a:lnTo>
                  <a:lnTo>
                    <a:pt x="126781" y="282431"/>
                  </a:lnTo>
                  <a:lnTo>
                    <a:pt x="130998" y="292196"/>
                  </a:lnTo>
                  <a:lnTo>
                    <a:pt x="135511" y="299172"/>
                  </a:lnTo>
                  <a:lnTo>
                    <a:pt x="140323" y="303357"/>
                  </a:lnTo>
                  <a:lnTo>
                    <a:pt x="145432" y="304752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9"/>
            <a:stretch>
              <a:fillRect/>
            </a:stretch>
          </p:blipFill>
          <p:spPr>
            <a:xfrm>
              <a:off x="11765421" y="1623849"/>
              <a:ext cx="96487" cy="98471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30"/>
          <a:stretch>
            <a:fillRect/>
          </a:stretch>
        </p:blipFill>
        <p:spPr>
          <a:xfrm>
            <a:off x="12070140" y="1596568"/>
            <a:ext cx="227337" cy="238745"/>
          </a:xfrm>
          <a:prstGeom prst="rect">
            <a:avLst/>
          </a:prstGeom>
        </p:spPr>
      </p:pic>
      <p:sp>
        <p:nvSpPr>
          <p:cNvPr id="97" name="object 97"/>
          <p:cNvSpPr/>
          <p:nvPr/>
        </p:nvSpPr>
        <p:spPr>
          <a:xfrm>
            <a:off x="12416651" y="1485938"/>
            <a:ext cx="172720" cy="416559"/>
          </a:xfrm>
          <a:custGeom>
            <a:rect l="l" t="t" r="r" b="b"/>
            <a:pathLst>
              <a:path w="172720" h="416559">
                <a:moveTo>
                  <a:pt x="124698" y="0"/>
                </a:moveTo>
                <a:lnTo>
                  <a:pt x="145952" y="33605"/>
                </a:lnTo>
                <a:lnTo>
                  <a:pt x="166072" y="86449"/>
                </a:lnTo>
                <a:lnTo>
                  <a:pt x="172712" y="141860"/>
                </a:lnTo>
                <a:lnTo>
                  <a:pt x="172024" y="159921"/>
                </a:lnTo>
                <a:lnTo>
                  <a:pt x="161701" y="214179"/>
                </a:lnTo>
                <a:lnTo>
                  <a:pt x="148283" y="250016"/>
                </a:lnTo>
                <a:lnTo>
                  <a:pt x="129856" y="285308"/>
                </a:lnTo>
                <a:lnTo>
                  <a:pt x="106568" y="319781"/>
                </a:lnTo>
                <a:lnTo>
                  <a:pt x="78568" y="353361"/>
                </a:lnTo>
                <a:lnTo>
                  <a:pt x="46129" y="385726"/>
                </a:lnTo>
                <a:lnTo>
                  <a:pt x="9325" y="416554"/>
                </a:lnTo>
                <a:lnTo>
                  <a:pt x="0" y="405146"/>
                </a:lnTo>
                <a:lnTo>
                  <a:pt x="14031" y="392448"/>
                </a:lnTo>
                <a:lnTo>
                  <a:pt x="27652" y="378757"/>
                </a:lnTo>
                <a:lnTo>
                  <a:pt x="53668" y="348401"/>
                </a:lnTo>
                <a:lnTo>
                  <a:pt x="77229" y="314920"/>
                </a:lnTo>
                <a:lnTo>
                  <a:pt x="97516" y="278959"/>
                </a:lnTo>
                <a:lnTo>
                  <a:pt x="114207" y="240915"/>
                </a:lnTo>
                <a:lnTo>
                  <a:pt x="126980" y="201184"/>
                </a:lnTo>
                <a:lnTo>
                  <a:pt x="135090" y="160411"/>
                </a:lnTo>
                <a:lnTo>
                  <a:pt x="137793" y="119440"/>
                </a:lnTo>
                <a:lnTo>
                  <a:pt x="137346" y="106321"/>
                </a:lnTo>
                <a:lnTo>
                  <a:pt x="130650" y="67855"/>
                </a:lnTo>
                <a:lnTo>
                  <a:pt x="115751" y="26654"/>
                </a:lnTo>
                <a:lnTo>
                  <a:pt x="108924" y="11408"/>
                </a:lnTo>
                <a:lnTo>
                  <a:pt x="124698" y="0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699492" y="482493"/>
            <a:ext cx="4379595" cy="2323465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10"/>
              </a:spcBef>
              <a:tabLst>
                <a:tab pos="456565"/>
                <a:tab pos="800100"/>
                <a:tab pos="1146175"/>
                <a:tab pos="1521460"/>
                <a:tab pos="1864995"/>
                <a:tab pos="2265680"/>
                <a:tab pos="2655570"/>
                <a:tab pos="3002280"/>
                <a:tab pos="3377565"/>
                <a:tab pos="3721100"/>
                <a:tab pos="4121785"/>
              </a:tabLst>
            </a:pPr>
            <a:r>
              <a:rPr sz="3200" i="1" spc="445">
                <a:latin typeface="Cambria"/>
                <a:cs typeface="Cambria"/>
              </a:rPr>
              <a:t>B	</a:t>
            </a:r>
            <a:r>
              <a:rPr sz="3200" i="1" spc="-5">
                <a:latin typeface="Cambria"/>
                <a:cs typeface="Cambria"/>
              </a:rPr>
              <a:t>e	</a:t>
            </a:r>
            <a:r>
              <a:rPr sz="3200" i="1" spc="175">
                <a:latin typeface="Cambria"/>
                <a:cs typeface="Cambria"/>
              </a:rPr>
              <a:t>r	</a:t>
            </a:r>
            <a:r>
              <a:rPr sz="3200" i="1" spc="40">
                <a:latin typeface="Cambria"/>
                <a:cs typeface="Cambria"/>
              </a:rPr>
              <a:t>b	</a:t>
            </a:r>
            <a:r>
              <a:rPr sz="3200" i="1" spc="-5">
                <a:latin typeface="Cambria"/>
                <a:cs typeface="Cambria"/>
              </a:rPr>
              <a:t>e	</a:t>
            </a:r>
            <a:r>
              <a:rPr sz="3200" i="1" spc="235">
                <a:latin typeface="Cambria"/>
                <a:cs typeface="Cambria"/>
              </a:rPr>
              <a:t>d	</a:t>
            </a:r>
            <a:r>
              <a:rPr sz="3200" i="1" spc="140">
                <a:latin typeface="Cambria"/>
                <a:cs typeface="Cambria"/>
              </a:rPr>
              <a:t>a	</a:t>
            </a:r>
            <a:r>
              <a:rPr sz="3200" i="1" spc="465">
                <a:latin typeface="Cambria"/>
                <a:cs typeface="Cambria"/>
              </a:rPr>
              <a:t>-	</a:t>
            </a:r>
            <a:r>
              <a:rPr sz="3200" i="1" spc="40">
                <a:latin typeface="Cambria"/>
                <a:cs typeface="Cambria"/>
              </a:rPr>
              <a:t>b	</a:t>
            </a:r>
            <a:r>
              <a:rPr sz="3200" i="1" spc="-5">
                <a:latin typeface="Cambria"/>
                <a:cs typeface="Cambria"/>
              </a:rPr>
              <a:t>e	</a:t>
            </a:r>
            <a:r>
              <a:rPr sz="3200" i="1" spc="235">
                <a:latin typeface="Cambria"/>
                <a:cs typeface="Cambria"/>
              </a:rPr>
              <a:t>d	</a:t>
            </a:r>
            <a:r>
              <a:rPr sz="3200" i="1" spc="140">
                <a:latin typeface="Cambria"/>
                <a:cs typeface="Cambria"/>
              </a:rPr>
              <a:t>a</a:t>
            </a:r>
            <a:endParaRPr sz="3200">
              <a:latin typeface="Cambria"/>
              <a:cs typeface="Cambria"/>
            </a:endParaRPr>
          </a:p>
          <a:p>
            <a:pPr marR="114935" algn="r">
              <a:lnSpc>
                <a:spcPct val="100000"/>
              </a:lnSpc>
              <a:spcBef>
                <a:spcPts val="1710"/>
              </a:spcBef>
              <a:tabLst>
                <a:tab pos="294640"/>
                <a:tab pos="751840"/>
                <a:tab pos="1143000"/>
                <a:tab pos="1440815"/>
                <a:tab pos="1853564"/>
                <a:tab pos="2197100"/>
                <a:tab pos="2563495"/>
              </a:tabLst>
            </a:pPr>
            <a:r>
              <a:rPr sz="3200" i="1" spc="-114">
                <a:latin typeface="Cambria"/>
                <a:cs typeface="Cambria"/>
              </a:rPr>
              <a:t>(	</a:t>
            </a:r>
            <a:r>
              <a:rPr sz="3200" i="1" spc="445">
                <a:latin typeface="Cambria"/>
                <a:cs typeface="Cambria"/>
              </a:rPr>
              <a:t>B	</a:t>
            </a:r>
            <a:r>
              <a:rPr sz="3200" i="1" spc="135">
                <a:latin typeface="Cambria"/>
                <a:cs typeface="Cambria"/>
              </a:rPr>
              <a:t>h	</a:t>
            </a:r>
            <a:r>
              <a:rPr sz="3200" i="1" spc="229">
                <a:latin typeface="Cambria"/>
                <a:cs typeface="Cambria"/>
              </a:rPr>
              <a:t>i	</a:t>
            </a:r>
            <a:r>
              <a:rPr sz="3200" i="1" spc="290">
                <a:latin typeface="Cambria"/>
                <a:cs typeface="Cambria"/>
              </a:rPr>
              <a:t>n	</a:t>
            </a:r>
            <a:r>
              <a:rPr sz="3200" i="1" spc="-5">
                <a:latin typeface="Cambria"/>
                <a:cs typeface="Cambria"/>
              </a:rPr>
              <a:t>e	</a:t>
            </a:r>
            <a:r>
              <a:rPr sz="3200" i="1" spc="50">
                <a:latin typeface="Cambria"/>
                <a:cs typeface="Cambria"/>
              </a:rPr>
              <a:t>k	</a:t>
            </a:r>
            <a:r>
              <a:rPr sz="3200" i="1" spc="140">
                <a:latin typeface="Cambria"/>
                <a:cs typeface="Cambria"/>
              </a:rPr>
              <a:t>a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>
              <a:latin typeface="Cambria"/>
              <a:cs typeface="Cambria"/>
            </a:endParaRPr>
          </a:p>
          <a:p>
            <a:pPr marL="2481580">
              <a:lnSpc>
                <a:spcPct val="100000"/>
              </a:lnSpc>
              <a:tabLst>
                <a:tab pos="3081020"/>
                <a:tab pos="3510915"/>
                <a:tab pos="3960495"/>
              </a:tabLst>
            </a:pPr>
            <a:r>
              <a:rPr sz="2500" spc="685">
                <a:latin typeface="Cambria"/>
                <a:cs typeface="Cambria"/>
              </a:rPr>
              <a:t>M	</a:t>
            </a:r>
            <a:r>
              <a:rPr sz="2500" spc="160">
                <a:latin typeface="Cambria"/>
                <a:cs typeface="Cambria"/>
              </a:rPr>
              <a:t>a	</a:t>
            </a:r>
            <a:r>
              <a:rPr sz="2500" spc="225">
                <a:latin typeface="Cambria"/>
                <a:cs typeface="Cambria"/>
              </a:rPr>
              <a:t>k	</a:t>
            </a:r>
            <a:r>
              <a:rPr sz="2500" spc="325">
                <a:latin typeface="Cambria"/>
                <a:cs typeface="Cambria"/>
              </a:rPr>
              <a:t>n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99" name="object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8275" marR="5080" indent="109855">
              <a:lnSpc>
                <a:spcPct val="144500"/>
              </a:lnSpc>
              <a:spcBef>
                <a:spcPts val="100"/>
              </a:spcBef>
              <a:tabLst>
                <a:tab pos="3124835"/>
                <a:tab pos="3182620"/>
                <a:tab pos="3467735"/>
                <a:tab pos="3582035"/>
                <a:tab pos="3774440"/>
                <a:tab pos="3994785"/>
                <a:tab pos="4164329"/>
                <a:tab pos="4376420"/>
                <a:tab pos="4551045"/>
                <a:tab pos="4758055"/>
                <a:tab pos="5118735"/>
                <a:tab pos="5147310"/>
                <a:tab pos="5424805"/>
                <a:tab pos="5702935"/>
                <a:tab pos="5768340"/>
                <a:tab pos="6031230"/>
                <a:tab pos="6075045"/>
                <a:tab pos="6397625"/>
                <a:tab pos="6464300"/>
                <a:tab pos="6787515"/>
              </a:tabLst>
            </a:pPr>
            <a:r>
              <a:rPr spc="60"/>
              <a:t>t	</a:t>
            </a:r>
            <a:r>
              <a:rPr spc="-5"/>
              <a:t>e	</a:t>
            </a:r>
            <a:r>
              <a:rPr spc="60"/>
              <a:t>t	</a:t>
            </a:r>
            <a:r>
              <a:rPr spc="140"/>
              <a:t>a	</a:t>
            </a:r>
            <a:r>
              <a:rPr spc="114"/>
              <a:t>p	</a:t>
            </a:r>
            <a:r>
              <a:rPr spc="229"/>
              <a:t>i		</a:t>
            </a:r>
            <a:r>
              <a:rPr spc="60"/>
              <a:t>t	</a:t>
            </a:r>
            <a:r>
              <a:rPr spc="-5"/>
              <a:t>e		</a:t>
            </a:r>
            <a:r>
              <a:rPr spc="60"/>
              <a:t>t		</a:t>
            </a:r>
            <a:r>
              <a:rPr spc="140"/>
              <a:t>a		</a:t>
            </a:r>
            <a:r>
              <a:rPr spc="114"/>
              <a:t>p </a:t>
            </a:r>
            <a:r>
              <a:rPr spc="120"/>
              <a:t> </a:t>
            </a:r>
            <a:r>
              <a:rPr spc="660"/>
              <a:t>T</a:t>
            </a:r>
            <a:r>
              <a:rPr/>
              <a:t>		</a:t>
            </a:r>
            <a:r>
              <a:rPr spc="185"/>
              <a:t>u</a:t>
            </a:r>
            <a:r>
              <a:rPr/>
              <a:t>		</a:t>
            </a:r>
            <a:r>
              <a:rPr spc="290"/>
              <a:t>n</a:t>
            </a:r>
            <a:r>
              <a:rPr/>
              <a:t>	</a:t>
            </a:r>
            <a:r>
              <a:rPr spc="85"/>
              <a:t>g</a:t>
            </a:r>
            <a:r>
              <a:rPr/>
              <a:t>	</a:t>
            </a:r>
            <a:r>
              <a:rPr spc="85"/>
              <a:t>g</a:t>
            </a:r>
            <a:r>
              <a:rPr/>
              <a:t>	</a:t>
            </a:r>
            <a:r>
              <a:rPr spc="140"/>
              <a:t>a</a:t>
            </a:r>
            <a:r>
              <a:rPr/>
              <a:t>		</a:t>
            </a:r>
            <a:r>
              <a:rPr spc="145"/>
              <a:t>l</a:t>
            </a:r>
            <a:r>
              <a:rPr/>
              <a:t>		</a:t>
            </a:r>
            <a:r>
              <a:rPr spc="315"/>
              <a:t>I</a:t>
            </a:r>
            <a:r>
              <a:rPr/>
              <a:t>	</a:t>
            </a:r>
            <a:r>
              <a:rPr spc="50"/>
              <a:t>k</a:t>
            </a:r>
            <a:r>
              <a:rPr/>
              <a:t>	</a:t>
            </a:r>
            <a:r>
              <a:rPr spc="140"/>
              <a:t>a</a:t>
            </a:r>
            <a:r>
              <a:rPr/>
              <a:t>	</a:t>
            </a:r>
            <a:r>
              <a:rPr spc="-120"/>
              <a:t>)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5445764" y="3964996"/>
            <a:ext cx="60090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905"/>
                <a:tab pos="976630"/>
                <a:tab pos="1426210"/>
                <a:tab pos="1856105"/>
                <a:tab pos="2673985"/>
                <a:tab pos="3132455"/>
                <a:tab pos="3616960"/>
                <a:tab pos="4121150"/>
                <a:tab pos="4620260"/>
                <a:tab pos="5150485"/>
                <a:tab pos="5649595"/>
              </a:tabLst>
            </a:pPr>
            <a:r>
              <a:rPr sz="2500" spc="385">
                <a:latin typeface="Cambria"/>
                <a:cs typeface="Cambria"/>
              </a:rPr>
              <a:t>B	</a:t>
            </a:r>
            <a:r>
              <a:rPr sz="2500" spc="290">
                <a:latin typeface="Cambria"/>
                <a:cs typeface="Cambria"/>
              </a:rPr>
              <a:t>u	</a:t>
            </a:r>
            <a:r>
              <a:rPr sz="2500" spc="225">
                <a:latin typeface="Cambria"/>
                <a:cs typeface="Cambria"/>
              </a:rPr>
              <a:t>k	</a:t>
            </a:r>
            <a:r>
              <a:rPr sz="2500" spc="160">
                <a:latin typeface="Cambria"/>
                <a:cs typeface="Cambria"/>
              </a:rPr>
              <a:t>a	</a:t>
            </a:r>
            <a:r>
              <a:rPr sz="2500" spc="325">
                <a:latin typeface="Cambria"/>
                <a:cs typeface="Cambria"/>
              </a:rPr>
              <a:t>n	</a:t>
            </a:r>
            <a:r>
              <a:rPr sz="2500" spc="370">
                <a:latin typeface="Cambria"/>
                <a:cs typeface="Cambria"/>
              </a:rPr>
              <a:t>S	</a:t>
            </a:r>
            <a:r>
              <a:rPr sz="2500" spc="375">
                <a:latin typeface="Cambria"/>
                <a:cs typeface="Cambria"/>
              </a:rPr>
              <a:t>E	</a:t>
            </a:r>
            <a:r>
              <a:rPr sz="2500" spc="415">
                <a:latin typeface="Cambria"/>
                <a:cs typeface="Cambria"/>
              </a:rPr>
              <a:t>R	</a:t>
            </a:r>
            <a:r>
              <a:rPr sz="2500" spc="370">
                <a:latin typeface="Cambria"/>
                <a:cs typeface="Cambria"/>
              </a:rPr>
              <a:t>A	</a:t>
            </a:r>
            <a:r>
              <a:rPr sz="2500" spc="645">
                <a:latin typeface="Cambria"/>
                <a:cs typeface="Cambria"/>
              </a:rPr>
              <a:t>G	</a:t>
            </a:r>
            <a:r>
              <a:rPr sz="2500" spc="370">
                <a:latin typeface="Cambria"/>
                <a:cs typeface="Cambria"/>
              </a:rPr>
              <a:t>A	</a:t>
            </a:r>
            <a:r>
              <a:rPr sz="2500" spc="685">
                <a:latin typeface="Cambria"/>
                <a:cs typeface="Cambria"/>
              </a:rPr>
              <a:t>M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804157" y="6094720"/>
            <a:ext cx="10699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525">
                <a:latin typeface="Cambria"/>
                <a:cs typeface="Cambria"/>
              </a:rPr>
              <a:t>T</a:t>
            </a:r>
            <a:r>
              <a:rPr sz="2500" spc="175">
                <a:latin typeface="Cambria"/>
                <a:cs typeface="Cambria"/>
              </a:rPr>
              <a:t> </a:t>
            </a:r>
            <a:r>
              <a:rPr sz="2500" spc="160">
                <a:latin typeface="Cambria"/>
                <a:cs typeface="Cambria"/>
              </a:rPr>
              <a:t>a</a:t>
            </a:r>
            <a:r>
              <a:rPr sz="2500" spc="175">
                <a:latin typeface="Cambria"/>
                <a:cs typeface="Cambria"/>
              </a:rPr>
              <a:t> </a:t>
            </a:r>
            <a:r>
              <a:rPr sz="2500" spc="305">
                <a:latin typeface="Cambria"/>
                <a:cs typeface="Cambria"/>
              </a:rPr>
              <a:t>p</a:t>
            </a:r>
            <a:r>
              <a:rPr sz="2500" spc="175">
                <a:latin typeface="Cambria"/>
                <a:cs typeface="Cambria"/>
              </a:rPr>
              <a:t> </a:t>
            </a:r>
            <a:r>
              <a:rPr sz="2500" spc="155">
                <a:latin typeface="Cambria"/>
                <a:cs typeface="Cambria"/>
              </a:rPr>
              <a:t>i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132486" y="6094720"/>
            <a:ext cx="12934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370">
                <a:latin typeface="Cambria"/>
                <a:cs typeface="Cambria"/>
              </a:rPr>
              <a:t>S</a:t>
            </a:r>
            <a:r>
              <a:rPr sz="2500" spc="175">
                <a:latin typeface="Cambria"/>
                <a:cs typeface="Cambria"/>
              </a:rPr>
              <a:t> </a:t>
            </a:r>
            <a:r>
              <a:rPr sz="2500" spc="370">
                <a:latin typeface="Cambria"/>
                <a:cs typeface="Cambria"/>
              </a:rPr>
              <a:t>A</a:t>
            </a:r>
            <a:r>
              <a:rPr sz="2500" spc="175">
                <a:latin typeface="Cambria"/>
                <a:cs typeface="Cambria"/>
              </a:rPr>
              <a:t> </a:t>
            </a:r>
            <a:r>
              <a:rPr sz="2500" spc="525">
                <a:latin typeface="Cambria"/>
                <a:cs typeface="Cambria"/>
              </a:rPr>
              <a:t>T</a:t>
            </a:r>
            <a:r>
              <a:rPr sz="2500" spc="175">
                <a:latin typeface="Cambria"/>
                <a:cs typeface="Cambria"/>
              </a:rPr>
              <a:t> </a:t>
            </a:r>
            <a:r>
              <a:rPr sz="2500" spc="530">
                <a:latin typeface="Cambria"/>
                <a:cs typeface="Cambria"/>
              </a:rPr>
              <a:t>U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354054" y="5084368"/>
            <a:ext cx="20459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25">
                <a:latin typeface="Cambria"/>
                <a:cs typeface="Cambria"/>
              </a:rPr>
              <a:t>I</a:t>
            </a:r>
            <a:r>
              <a:rPr sz="2500" spc="190">
                <a:latin typeface="Cambria"/>
                <a:cs typeface="Cambria"/>
              </a:rPr>
              <a:t> </a:t>
            </a:r>
            <a:r>
              <a:rPr sz="2500" spc="300">
                <a:latin typeface="Cambria"/>
                <a:cs typeface="Cambria"/>
              </a:rPr>
              <a:t>d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210">
                <a:latin typeface="Cambria"/>
                <a:cs typeface="Cambria"/>
              </a:rPr>
              <a:t>e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305">
                <a:latin typeface="Cambria"/>
                <a:cs typeface="Cambria"/>
              </a:rPr>
              <a:t>o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130">
                <a:latin typeface="Cambria"/>
                <a:cs typeface="Cambria"/>
              </a:rPr>
              <a:t>l</a:t>
            </a:r>
            <a:r>
              <a:rPr sz="2500" spc="190">
                <a:latin typeface="Cambria"/>
                <a:cs typeface="Cambria"/>
              </a:rPr>
              <a:t> </a:t>
            </a:r>
            <a:r>
              <a:rPr sz="2500" spc="305">
                <a:latin typeface="Cambria"/>
                <a:cs typeface="Cambria"/>
              </a:rPr>
              <a:t>o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260">
                <a:latin typeface="Cambria"/>
                <a:cs typeface="Cambria"/>
              </a:rPr>
              <a:t>g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155">
                <a:latin typeface="Cambria"/>
                <a:cs typeface="Cambria"/>
              </a:rPr>
              <a:t>i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328221" y="5029855"/>
            <a:ext cx="22879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95">
                <a:latin typeface="Cambria"/>
                <a:cs typeface="Cambria"/>
              </a:rPr>
              <a:t>P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160">
                <a:latin typeface="Cambria"/>
                <a:cs typeface="Cambria"/>
              </a:rPr>
              <a:t>a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325">
                <a:latin typeface="Cambria"/>
                <a:cs typeface="Cambria"/>
              </a:rPr>
              <a:t>n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235">
                <a:latin typeface="Cambria"/>
                <a:cs typeface="Cambria"/>
              </a:rPr>
              <a:t>c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160">
                <a:latin typeface="Cambria"/>
                <a:cs typeface="Cambria"/>
              </a:rPr>
              <a:t>a</a:t>
            </a:r>
            <a:r>
              <a:rPr sz="2500" spc="200">
                <a:latin typeface="Cambria"/>
                <a:cs typeface="Cambria"/>
              </a:rPr>
              <a:t> </a:t>
            </a:r>
            <a:r>
              <a:rPr sz="2500" spc="60">
                <a:latin typeface="Cambria"/>
                <a:cs typeface="Cambria"/>
              </a:rPr>
              <a:t>s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155">
                <a:latin typeface="Cambria"/>
                <a:cs typeface="Cambria"/>
              </a:rPr>
              <a:t>i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130">
                <a:latin typeface="Cambria"/>
                <a:cs typeface="Cambria"/>
              </a:rPr>
              <a:t>l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160">
                <a:latin typeface="Cambria"/>
                <a:cs typeface="Cambria"/>
              </a:rPr>
              <a:t>a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354054" y="7118715"/>
            <a:ext cx="15697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635">
                <a:latin typeface="Cambria"/>
                <a:cs typeface="Cambria"/>
              </a:rPr>
              <a:t>W</a:t>
            </a:r>
            <a:r>
              <a:rPr sz="2500" spc="180">
                <a:latin typeface="Cambria"/>
                <a:cs typeface="Cambria"/>
              </a:rPr>
              <a:t> </a:t>
            </a:r>
            <a:r>
              <a:rPr sz="2500" spc="160">
                <a:latin typeface="Cambria"/>
                <a:cs typeface="Cambria"/>
              </a:rPr>
              <a:t>a</a:t>
            </a:r>
            <a:r>
              <a:rPr sz="2500" spc="185">
                <a:latin typeface="Cambria"/>
                <a:cs typeface="Cambria"/>
              </a:rPr>
              <a:t> </a:t>
            </a:r>
            <a:r>
              <a:rPr sz="2500" spc="300">
                <a:latin typeface="Cambria"/>
                <a:cs typeface="Cambria"/>
              </a:rPr>
              <a:t>d</a:t>
            </a:r>
            <a:r>
              <a:rPr sz="2500" spc="185">
                <a:latin typeface="Cambria"/>
                <a:cs typeface="Cambria"/>
              </a:rPr>
              <a:t> </a:t>
            </a:r>
            <a:r>
              <a:rPr sz="2500" spc="160">
                <a:latin typeface="Cambria"/>
                <a:cs typeface="Cambria"/>
              </a:rPr>
              <a:t>a</a:t>
            </a:r>
            <a:r>
              <a:rPr sz="2500" spc="180">
                <a:latin typeface="Cambria"/>
                <a:cs typeface="Cambria"/>
              </a:rPr>
              <a:t> </a:t>
            </a:r>
            <a:r>
              <a:rPr sz="2500" spc="340">
                <a:latin typeface="Cambria"/>
                <a:cs typeface="Cambria"/>
              </a:rPr>
              <a:t>h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182073" y="7118715"/>
            <a:ext cx="22885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600">
                <a:latin typeface="Cambria"/>
                <a:cs typeface="Cambria"/>
              </a:rPr>
              <a:t>m</a:t>
            </a:r>
            <a:r>
              <a:rPr sz="2500" spc="190">
                <a:latin typeface="Cambria"/>
                <a:cs typeface="Cambria"/>
              </a:rPr>
              <a:t> </a:t>
            </a:r>
            <a:r>
              <a:rPr sz="2500" spc="210">
                <a:latin typeface="Cambria"/>
                <a:cs typeface="Cambria"/>
              </a:rPr>
              <a:t>e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325">
                <a:latin typeface="Cambria"/>
                <a:cs typeface="Cambria"/>
              </a:rPr>
              <a:t>n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235">
                <a:latin typeface="Cambria"/>
                <a:cs typeface="Cambria"/>
              </a:rPr>
              <a:t>c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160">
                <a:latin typeface="Cambria"/>
                <a:cs typeface="Cambria"/>
              </a:rPr>
              <a:t>a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305">
                <a:latin typeface="Cambria"/>
                <a:cs typeface="Cambria"/>
              </a:rPr>
              <a:t>p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160">
                <a:latin typeface="Cambria"/>
                <a:cs typeface="Cambria"/>
              </a:rPr>
              <a:t>a</a:t>
            </a:r>
            <a:r>
              <a:rPr sz="2500" spc="195">
                <a:latin typeface="Cambria"/>
                <a:cs typeface="Cambria"/>
              </a:rPr>
              <a:t> </a:t>
            </a:r>
            <a:r>
              <a:rPr sz="2500" spc="155">
                <a:latin typeface="Cambria"/>
                <a:cs typeface="Cambria"/>
              </a:rPr>
              <a:t>i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728869" y="7118715"/>
            <a:ext cx="15449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95">
                <a:latin typeface="Cambria"/>
                <a:cs typeface="Cambria"/>
              </a:rPr>
              <a:t>t</a:t>
            </a:r>
            <a:r>
              <a:rPr sz="2500" spc="190">
                <a:latin typeface="Cambria"/>
                <a:cs typeface="Cambria"/>
              </a:rPr>
              <a:t> </a:t>
            </a:r>
            <a:r>
              <a:rPr sz="2500" spc="290">
                <a:latin typeface="Cambria"/>
                <a:cs typeface="Cambria"/>
              </a:rPr>
              <a:t>u</a:t>
            </a:r>
            <a:r>
              <a:rPr sz="2500" spc="190">
                <a:latin typeface="Cambria"/>
                <a:cs typeface="Cambria"/>
              </a:rPr>
              <a:t> </a:t>
            </a:r>
            <a:r>
              <a:rPr sz="2500" spc="90">
                <a:latin typeface="Cambria"/>
                <a:cs typeface="Cambria"/>
              </a:rPr>
              <a:t>j</a:t>
            </a:r>
            <a:r>
              <a:rPr sz="2500" spc="190">
                <a:latin typeface="Cambria"/>
                <a:cs typeface="Cambria"/>
              </a:rPr>
              <a:t> </a:t>
            </a:r>
            <a:r>
              <a:rPr sz="2500" spc="290">
                <a:latin typeface="Cambria"/>
                <a:cs typeface="Cambria"/>
              </a:rPr>
              <a:t>u</a:t>
            </a:r>
            <a:r>
              <a:rPr sz="2500" spc="190">
                <a:latin typeface="Cambria"/>
                <a:cs typeface="Cambria"/>
              </a:rPr>
              <a:t> </a:t>
            </a:r>
            <a:r>
              <a:rPr sz="2500" spc="160">
                <a:latin typeface="Cambria"/>
                <a:cs typeface="Cambria"/>
              </a:rPr>
              <a:t>a</a:t>
            </a:r>
            <a:r>
              <a:rPr sz="2500" spc="190">
                <a:latin typeface="Cambria"/>
                <a:cs typeface="Cambria"/>
              </a:rPr>
              <a:t> </a:t>
            </a:r>
            <a:r>
              <a:rPr sz="2500" spc="325">
                <a:latin typeface="Cambria"/>
                <a:cs typeface="Cambria"/>
              </a:rPr>
              <a:t>n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4029277" y="7118715"/>
            <a:ext cx="12306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550">
                <a:latin typeface="Cambria"/>
                <a:cs typeface="Cambria"/>
              </a:rPr>
              <a:t>N</a:t>
            </a:r>
            <a:r>
              <a:rPr sz="2500" spc="175">
                <a:latin typeface="Cambria"/>
                <a:cs typeface="Cambria"/>
              </a:rPr>
              <a:t> </a:t>
            </a:r>
            <a:r>
              <a:rPr sz="2500" spc="370">
                <a:latin typeface="Cambria"/>
                <a:cs typeface="Cambria"/>
              </a:rPr>
              <a:t>K</a:t>
            </a:r>
            <a:r>
              <a:rPr sz="2500" spc="175">
                <a:latin typeface="Cambria"/>
                <a:cs typeface="Cambria"/>
              </a:rPr>
              <a:t> </a:t>
            </a:r>
            <a:r>
              <a:rPr sz="2500" spc="415">
                <a:latin typeface="Cambria"/>
                <a:cs typeface="Cambria"/>
              </a:rPr>
              <a:t>R</a:t>
            </a:r>
            <a:r>
              <a:rPr sz="2500" spc="180">
                <a:latin typeface="Cambria"/>
                <a:cs typeface="Cambria"/>
              </a:rPr>
              <a:t> </a:t>
            </a:r>
            <a:r>
              <a:rPr sz="2500" spc="225">
                <a:latin typeface="Cambria"/>
                <a:cs typeface="Cambria"/>
              </a:rPr>
              <a:t>I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2614377" y="7173988"/>
            <a:ext cx="1123950" cy="341630"/>
          </a:xfrm>
          <a:custGeom>
            <a:rect l="l" t="t" r="r" b="b"/>
            <a:pathLst>
              <a:path w="1123950" h="341629">
                <a:moveTo>
                  <a:pt x="21094" y="146050"/>
                </a:moveTo>
                <a:lnTo>
                  <a:pt x="20866" y="146050"/>
                </a:lnTo>
                <a:lnTo>
                  <a:pt x="20815" y="146304"/>
                </a:lnTo>
                <a:lnTo>
                  <a:pt x="21094" y="146050"/>
                </a:lnTo>
                <a:close/>
              </a:path>
              <a:path w="1123950" h="341629">
                <a:moveTo>
                  <a:pt x="106603" y="133350"/>
                </a:moveTo>
                <a:lnTo>
                  <a:pt x="103847" y="133350"/>
                </a:lnTo>
                <a:lnTo>
                  <a:pt x="104470" y="133743"/>
                </a:lnTo>
                <a:lnTo>
                  <a:pt x="106603" y="133350"/>
                </a:lnTo>
                <a:close/>
              </a:path>
              <a:path w="1123950" h="341629">
                <a:moveTo>
                  <a:pt x="636828" y="177622"/>
                </a:moveTo>
                <a:lnTo>
                  <a:pt x="636371" y="177622"/>
                </a:lnTo>
                <a:lnTo>
                  <a:pt x="636143" y="177850"/>
                </a:lnTo>
                <a:lnTo>
                  <a:pt x="636600" y="177850"/>
                </a:lnTo>
                <a:lnTo>
                  <a:pt x="636828" y="177622"/>
                </a:lnTo>
                <a:close/>
              </a:path>
              <a:path w="1123950" h="341629">
                <a:moveTo>
                  <a:pt x="945375" y="321233"/>
                </a:moveTo>
                <a:lnTo>
                  <a:pt x="945146" y="321233"/>
                </a:lnTo>
                <a:lnTo>
                  <a:pt x="945375" y="321462"/>
                </a:lnTo>
                <a:lnTo>
                  <a:pt x="945375" y="321233"/>
                </a:lnTo>
                <a:close/>
              </a:path>
              <a:path w="1123950" h="341629">
                <a:moveTo>
                  <a:pt x="949960" y="316839"/>
                </a:moveTo>
                <a:lnTo>
                  <a:pt x="949045" y="316153"/>
                </a:lnTo>
                <a:lnTo>
                  <a:pt x="949274" y="316611"/>
                </a:lnTo>
                <a:lnTo>
                  <a:pt x="949731" y="316839"/>
                </a:lnTo>
                <a:lnTo>
                  <a:pt x="949960" y="316839"/>
                </a:lnTo>
                <a:close/>
              </a:path>
              <a:path w="1123950" h="341629">
                <a:moveTo>
                  <a:pt x="955243" y="309829"/>
                </a:moveTo>
                <a:lnTo>
                  <a:pt x="954773" y="309829"/>
                </a:lnTo>
                <a:lnTo>
                  <a:pt x="955179" y="309994"/>
                </a:lnTo>
                <a:lnTo>
                  <a:pt x="955243" y="309829"/>
                </a:lnTo>
                <a:close/>
              </a:path>
              <a:path w="1123950" h="341629">
                <a:moveTo>
                  <a:pt x="968527" y="156210"/>
                </a:moveTo>
                <a:lnTo>
                  <a:pt x="964869" y="157480"/>
                </a:lnTo>
                <a:lnTo>
                  <a:pt x="965809" y="157988"/>
                </a:lnTo>
                <a:lnTo>
                  <a:pt x="968527" y="156210"/>
                </a:lnTo>
                <a:close/>
              </a:path>
              <a:path w="1123950" h="341629">
                <a:moveTo>
                  <a:pt x="969454" y="288632"/>
                </a:moveTo>
                <a:lnTo>
                  <a:pt x="968997" y="288632"/>
                </a:lnTo>
                <a:lnTo>
                  <a:pt x="969454" y="288861"/>
                </a:lnTo>
                <a:lnTo>
                  <a:pt x="969454" y="288632"/>
                </a:lnTo>
                <a:close/>
              </a:path>
              <a:path w="1123950" h="341629">
                <a:moveTo>
                  <a:pt x="970368" y="288861"/>
                </a:moveTo>
                <a:lnTo>
                  <a:pt x="969911" y="288391"/>
                </a:lnTo>
                <a:lnTo>
                  <a:pt x="969454" y="288861"/>
                </a:lnTo>
                <a:lnTo>
                  <a:pt x="969454" y="289318"/>
                </a:lnTo>
                <a:lnTo>
                  <a:pt x="970140" y="289547"/>
                </a:lnTo>
                <a:lnTo>
                  <a:pt x="970368" y="289318"/>
                </a:lnTo>
                <a:lnTo>
                  <a:pt x="970368" y="288861"/>
                </a:lnTo>
                <a:close/>
              </a:path>
              <a:path w="1123950" h="341629">
                <a:moveTo>
                  <a:pt x="978166" y="49491"/>
                </a:moveTo>
                <a:lnTo>
                  <a:pt x="977696" y="49263"/>
                </a:lnTo>
                <a:lnTo>
                  <a:pt x="977239" y="49733"/>
                </a:lnTo>
                <a:lnTo>
                  <a:pt x="977468" y="49961"/>
                </a:lnTo>
                <a:lnTo>
                  <a:pt x="978166" y="49491"/>
                </a:lnTo>
                <a:close/>
              </a:path>
              <a:path w="1123950" h="341629">
                <a:moveTo>
                  <a:pt x="982751" y="271056"/>
                </a:moveTo>
                <a:lnTo>
                  <a:pt x="982522" y="271056"/>
                </a:lnTo>
                <a:lnTo>
                  <a:pt x="982751" y="271284"/>
                </a:lnTo>
                <a:lnTo>
                  <a:pt x="982751" y="271056"/>
                </a:lnTo>
                <a:close/>
              </a:path>
              <a:path w="1123950" h="341629">
                <a:moveTo>
                  <a:pt x="988707" y="116560"/>
                </a:moveTo>
                <a:lnTo>
                  <a:pt x="987564" y="115176"/>
                </a:lnTo>
                <a:lnTo>
                  <a:pt x="986637" y="114020"/>
                </a:lnTo>
                <a:lnTo>
                  <a:pt x="985951" y="113322"/>
                </a:lnTo>
                <a:lnTo>
                  <a:pt x="988479" y="117487"/>
                </a:lnTo>
                <a:lnTo>
                  <a:pt x="988707" y="117487"/>
                </a:lnTo>
                <a:lnTo>
                  <a:pt x="988707" y="116560"/>
                </a:lnTo>
                <a:close/>
              </a:path>
              <a:path w="1123950" h="341629">
                <a:moveTo>
                  <a:pt x="989164" y="161290"/>
                </a:moveTo>
                <a:lnTo>
                  <a:pt x="982980" y="160020"/>
                </a:lnTo>
                <a:lnTo>
                  <a:pt x="975868" y="161290"/>
                </a:lnTo>
                <a:lnTo>
                  <a:pt x="989164" y="161290"/>
                </a:lnTo>
                <a:close/>
              </a:path>
              <a:path w="1123950" h="341629">
                <a:moveTo>
                  <a:pt x="997915" y="162814"/>
                </a:moveTo>
                <a:lnTo>
                  <a:pt x="997877" y="162560"/>
                </a:lnTo>
                <a:lnTo>
                  <a:pt x="997648" y="162560"/>
                </a:lnTo>
                <a:lnTo>
                  <a:pt x="997915" y="162814"/>
                </a:lnTo>
                <a:close/>
              </a:path>
              <a:path w="1123950" h="341629">
                <a:moveTo>
                  <a:pt x="1013155" y="242392"/>
                </a:moveTo>
                <a:lnTo>
                  <a:pt x="1011631" y="239979"/>
                </a:lnTo>
                <a:lnTo>
                  <a:pt x="1012952" y="242417"/>
                </a:lnTo>
                <a:lnTo>
                  <a:pt x="1013155" y="242392"/>
                </a:lnTo>
                <a:close/>
              </a:path>
              <a:path w="1123950" h="341629">
                <a:moveTo>
                  <a:pt x="1027899" y="169291"/>
                </a:moveTo>
                <a:lnTo>
                  <a:pt x="1024013" y="167678"/>
                </a:lnTo>
                <a:lnTo>
                  <a:pt x="1027442" y="169291"/>
                </a:lnTo>
                <a:lnTo>
                  <a:pt x="1027899" y="169291"/>
                </a:lnTo>
                <a:close/>
              </a:path>
              <a:path w="1123950" h="341629">
                <a:moveTo>
                  <a:pt x="1035011" y="215773"/>
                </a:moveTo>
                <a:lnTo>
                  <a:pt x="1034783" y="215315"/>
                </a:lnTo>
                <a:lnTo>
                  <a:pt x="1034783" y="215544"/>
                </a:lnTo>
                <a:lnTo>
                  <a:pt x="1035011" y="215773"/>
                </a:lnTo>
                <a:close/>
              </a:path>
              <a:path w="1123950" h="341629">
                <a:moveTo>
                  <a:pt x="1035469" y="216941"/>
                </a:moveTo>
                <a:lnTo>
                  <a:pt x="1035011" y="215773"/>
                </a:lnTo>
                <a:lnTo>
                  <a:pt x="1035011" y="216242"/>
                </a:lnTo>
                <a:lnTo>
                  <a:pt x="1035240" y="216471"/>
                </a:lnTo>
                <a:lnTo>
                  <a:pt x="1035469" y="216941"/>
                </a:lnTo>
                <a:close/>
              </a:path>
              <a:path w="1123950" h="341629">
                <a:moveTo>
                  <a:pt x="1046708" y="211150"/>
                </a:moveTo>
                <a:lnTo>
                  <a:pt x="1046480" y="210921"/>
                </a:lnTo>
                <a:lnTo>
                  <a:pt x="1046708" y="211378"/>
                </a:lnTo>
                <a:lnTo>
                  <a:pt x="1046708" y="211150"/>
                </a:lnTo>
                <a:close/>
              </a:path>
              <a:path w="1123950" h="341629">
                <a:moveTo>
                  <a:pt x="1056335" y="205371"/>
                </a:moveTo>
                <a:lnTo>
                  <a:pt x="1055878" y="204914"/>
                </a:lnTo>
                <a:lnTo>
                  <a:pt x="1056335" y="205600"/>
                </a:lnTo>
                <a:lnTo>
                  <a:pt x="1056335" y="205371"/>
                </a:lnTo>
                <a:close/>
              </a:path>
              <a:path w="1123950" h="341629">
                <a:moveTo>
                  <a:pt x="1094155" y="185940"/>
                </a:moveTo>
                <a:lnTo>
                  <a:pt x="1093241" y="186182"/>
                </a:lnTo>
                <a:lnTo>
                  <a:pt x="1093698" y="186639"/>
                </a:lnTo>
                <a:lnTo>
                  <a:pt x="1094155" y="186182"/>
                </a:lnTo>
                <a:lnTo>
                  <a:pt x="1094155" y="185940"/>
                </a:lnTo>
                <a:close/>
              </a:path>
              <a:path w="1123950" h="341629">
                <a:moveTo>
                  <a:pt x="1111465" y="187464"/>
                </a:moveTo>
                <a:lnTo>
                  <a:pt x="1111351" y="187096"/>
                </a:lnTo>
                <a:lnTo>
                  <a:pt x="1111351" y="187337"/>
                </a:lnTo>
                <a:lnTo>
                  <a:pt x="1111465" y="187464"/>
                </a:lnTo>
                <a:close/>
              </a:path>
              <a:path w="1123950" h="341629">
                <a:moveTo>
                  <a:pt x="1113409" y="187794"/>
                </a:moveTo>
                <a:lnTo>
                  <a:pt x="1113180" y="187096"/>
                </a:lnTo>
                <a:lnTo>
                  <a:pt x="1113180" y="187566"/>
                </a:lnTo>
                <a:lnTo>
                  <a:pt x="1113409" y="187794"/>
                </a:lnTo>
                <a:close/>
              </a:path>
              <a:path w="1123950" h="341629">
                <a:moveTo>
                  <a:pt x="1117765" y="203517"/>
                </a:moveTo>
                <a:lnTo>
                  <a:pt x="1117307" y="203060"/>
                </a:lnTo>
                <a:lnTo>
                  <a:pt x="1117765" y="203758"/>
                </a:lnTo>
                <a:lnTo>
                  <a:pt x="1117765" y="203517"/>
                </a:lnTo>
                <a:close/>
              </a:path>
              <a:path w="1123950" h="341629">
                <a:moveTo>
                  <a:pt x="1117993" y="205689"/>
                </a:moveTo>
                <a:lnTo>
                  <a:pt x="1117079" y="204419"/>
                </a:lnTo>
                <a:lnTo>
                  <a:pt x="1117384" y="205270"/>
                </a:lnTo>
                <a:lnTo>
                  <a:pt x="1117993" y="205689"/>
                </a:lnTo>
                <a:close/>
              </a:path>
              <a:path w="1123950" h="341629">
                <a:moveTo>
                  <a:pt x="1122349" y="197739"/>
                </a:moveTo>
                <a:lnTo>
                  <a:pt x="1121892" y="197510"/>
                </a:lnTo>
                <a:lnTo>
                  <a:pt x="1121206" y="197040"/>
                </a:lnTo>
                <a:lnTo>
                  <a:pt x="1120749" y="197510"/>
                </a:lnTo>
                <a:lnTo>
                  <a:pt x="1120978" y="197510"/>
                </a:lnTo>
                <a:lnTo>
                  <a:pt x="1121664" y="197739"/>
                </a:lnTo>
                <a:lnTo>
                  <a:pt x="1121892" y="197967"/>
                </a:lnTo>
                <a:lnTo>
                  <a:pt x="1122349" y="197739"/>
                </a:lnTo>
                <a:close/>
              </a:path>
              <a:path w="1123950" h="341629">
                <a:moveTo>
                  <a:pt x="1123950" y="194259"/>
                </a:moveTo>
                <a:lnTo>
                  <a:pt x="1123492" y="192989"/>
                </a:lnTo>
                <a:lnTo>
                  <a:pt x="1116850" y="190449"/>
                </a:lnTo>
                <a:lnTo>
                  <a:pt x="1114323" y="189179"/>
                </a:lnTo>
                <a:lnTo>
                  <a:pt x="1116164" y="187909"/>
                </a:lnTo>
                <a:lnTo>
                  <a:pt x="1112951" y="187909"/>
                </a:lnTo>
                <a:lnTo>
                  <a:pt x="1112037" y="186639"/>
                </a:lnTo>
                <a:lnTo>
                  <a:pt x="1111808" y="186639"/>
                </a:lnTo>
                <a:lnTo>
                  <a:pt x="1112037" y="187909"/>
                </a:lnTo>
                <a:lnTo>
                  <a:pt x="1110437" y="187909"/>
                </a:lnTo>
                <a:lnTo>
                  <a:pt x="1109738" y="186639"/>
                </a:lnTo>
                <a:lnTo>
                  <a:pt x="1110665" y="189179"/>
                </a:lnTo>
                <a:lnTo>
                  <a:pt x="1103553" y="186639"/>
                </a:lnTo>
                <a:lnTo>
                  <a:pt x="1100797" y="186639"/>
                </a:lnTo>
                <a:lnTo>
                  <a:pt x="1101026" y="189179"/>
                </a:lnTo>
                <a:lnTo>
                  <a:pt x="1097826" y="189179"/>
                </a:lnTo>
                <a:lnTo>
                  <a:pt x="1097826" y="187909"/>
                </a:lnTo>
                <a:lnTo>
                  <a:pt x="1097368" y="187553"/>
                </a:lnTo>
                <a:lnTo>
                  <a:pt x="1097368" y="187909"/>
                </a:lnTo>
                <a:lnTo>
                  <a:pt x="1096911" y="189179"/>
                </a:lnTo>
                <a:lnTo>
                  <a:pt x="1094613" y="187909"/>
                </a:lnTo>
                <a:lnTo>
                  <a:pt x="1095159" y="186893"/>
                </a:lnTo>
                <a:lnTo>
                  <a:pt x="1097368" y="187909"/>
                </a:lnTo>
                <a:lnTo>
                  <a:pt x="1097368" y="187553"/>
                </a:lnTo>
                <a:lnTo>
                  <a:pt x="1096213" y="186639"/>
                </a:lnTo>
                <a:lnTo>
                  <a:pt x="1095298" y="186639"/>
                </a:lnTo>
                <a:lnTo>
                  <a:pt x="1094613" y="186639"/>
                </a:lnTo>
                <a:lnTo>
                  <a:pt x="1093698" y="186639"/>
                </a:lnTo>
                <a:lnTo>
                  <a:pt x="1091603" y="186639"/>
                </a:lnTo>
                <a:lnTo>
                  <a:pt x="1090371" y="185420"/>
                </a:lnTo>
                <a:lnTo>
                  <a:pt x="1081633" y="176530"/>
                </a:lnTo>
                <a:lnTo>
                  <a:pt x="1075016" y="170180"/>
                </a:lnTo>
                <a:lnTo>
                  <a:pt x="1070356" y="165709"/>
                </a:lnTo>
                <a:lnTo>
                  <a:pt x="1070356" y="202857"/>
                </a:lnTo>
                <a:lnTo>
                  <a:pt x="1070089" y="203149"/>
                </a:lnTo>
                <a:lnTo>
                  <a:pt x="1070317" y="204419"/>
                </a:lnTo>
                <a:lnTo>
                  <a:pt x="1067333" y="204419"/>
                </a:lnTo>
                <a:lnTo>
                  <a:pt x="1068247" y="205689"/>
                </a:lnTo>
                <a:lnTo>
                  <a:pt x="1066190" y="205689"/>
                </a:lnTo>
                <a:lnTo>
                  <a:pt x="1065047" y="204419"/>
                </a:lnTo>
                <a:lnTo>
                  <a:pt x="1066190" y="204419"/>
                </a:lnTo>
                <a:lnTo>
                  <a:pt x="1067485" y="202628"/>
                </a:lnTo>
                <a:lnTo>
                  <a:pt x="1070356" y="202857"/>
                </a:lnTo>
                <a:lnTo>
                  <a:pt x="1070356" y="165709"/>
                </a:lnTo>
                <a:lnTo>
                  <a:pt x="1068400" y="163830"/>
                </a:lnTo>
                <a:lnTo>
                  <a:pt x="1067079" y="162560"/>
                </a:lnTo>
                <a:lnTo>
                  <a:pt x="1061605" y="156210"/>
                </a:lnTo>
                <a:lnTo>
                  <a:pt x="1057503" y="152400"/>
                </a:lnTo>
                <a:lnTo>
                  <a:pt x="1054950" y="149860"/>
                </a:lnTo>
                <a:lnTo>
                  <a:pt x="1059535" y="157480"/>
                </a:lnTo>
                <a:lnTo>
                  <a:pt x="1061605" y="160020"/>
                </a:lnTo>
                <a:lnTo>
                  <a:pt x="1063663" y="163830"/>
                </a:lnTo>
                <a:lnTo>
                  <a:pt x="1058621" y="158750"/>
                </a:lnTo>
                <a:lnTo>
                  <a:pt x="1053807" y="153670"/>
                </a:lnTo>
                <a:lnTo>
                  <a:pt x="1049680" y="149860"/>
                </a:lnTo>
                <a:lnTo>
                  <a:pt x="1042123" y="140970"/>
                </a:lnTo>
                <a:lnTo>
                  <a:pt x="1038682" y="137160"/>
                </a:lnTo>
                <a:lnTo>
                  <a:pt x="1037069" y="134620"/>
                </a:lnTo>
                <a:lnTo>
                  <a:pt x="1035240" y="133350"/>
                </a:lnTo>
                <a:lnTo>
                  <a:pt x="1033640" y="130810"/>
                </a:lnTo>
                <a:lnTo>
                  <a:pt x="1032484" y="129540"/>
                </a:lnTo>
                <a:lnTo>
                  <a:pt x="1031570" y="128270"/>
                </a:lnTo>
                <a:lnTo>
                  <a:pt x="1030427" y="127000"/>
                </a:lnTo>
                <a:lnTo>
                  <a:pt x="1028827" y="124460"/>
                </a:lnTo>
                <a:lnTo>
                  <a:pt x="1027442" y="123190"/>
                </a:lnTo>
                <a:lnTo>
                  <a:pt x="1025842" y="120650"/>
                </a:lnTo>
                <a:lnTo>
                  <a:pt x="1021867" y="115570"/>
                </a:lnTo>
                <a:lnTo>
                  <a:pt x="1016901" y="109220"/>
                </a:lnTo>
                <a:lnTo>
                  <a:pt x="1014958" y="106680"/>
                </a:lnTo>
                <a:lnTo>
                  <a:pt x="1012050" y="102870"/>
                </a:lnTo>
                <a:lnTo>
                  <a:pt x="1006589" y="96520"/>
                </a:lnTo>
                <a:lnTo>
                  <a:pt x="1007732" y="96520"/>
                </a:lnTo>
                <a:lnTo>
                  <a:pt x="1007046" y="95250"/>
                </a:lnTo>
                <a:lnTo>
                  <a:pt x="1004976" y="95250"/>
                </a:lnTo>
                <a:lnTo>
                  <a:pt x="999477" y="87630"/>
                </a:lnTo>
                <a:lnTo>
                  <a:pt x="997191" y="85090"/>
                </a:lnTo>
                <a:lnTo>
                  <a:pt x="991692" y="74930"/>
                </a:lnTo>
                <a:lnTo>
                  <a:pt x="990079" y="71107"/>
                </a:lnTo>
                <a:lnTo>
                  <a:pt x="990079" y="115570"/>
                </a:lnTo>
                <a:lnTo>
                  <a:pt x="987221" y="111912"/>
                </a:lnTo>
                <a:lnTo>
                  <a:pt x="987171" y="111760"/>
                </a:lnTo>
                <a:lnTo>
                  <a:pt x="985037" y="105410"/>
                </a:lnTo>
                <a:lnTo>
                  <a:pt x="986866" y="107950"/>
                </a:lnTo>
                <a:lnTo>
                  <a:pt x="987793" y="110490"/>
                </a:lnTo>
                <a:lnTo>
                  <a:pt x="988479" y="111760"/>
                </a:lnTo>
                <a:lnTo>
                  <a:pt x="989393" y="114300"/>
                </a:lnTo>
                <a:lnTo>
                  <a:pt x="990079" y="115570"/>
                </a:lnTo>
                <a:lnTo>
                  <a:pt x="990079" y="71107"/>
                </a:lnTo>
                <a:lnTo>
                  <a:pt x="988479" y="67310"/>
                </a:lnTo>
                <a:lnTo>
                  <a:pt x="986015" y="60960"/>
                </a:lnTo>
                <a:lnTo>
                  <a:pt x="985037" y="58420"/>
                </a:lnTo>
                <a:lnTo>
                  <a:pt x="985266" y="58420"/>
                </a:lnTo>
                <a:lnTo>
                  <a:pt x="984580" y="57150"/>
                </a:lnTo>
                <a:lnTo>
                  <a:pt x="984123" y="57150"/>
                </a:lnTo>
                <a:lnTo>
                  <a:pt x="983208" y="54610"/>
                </a:lnTo>
                <a:lnTo>
                  <a:pt x="984580" y="59690"/>
                </a:lnTo>
                <a:lnTo>
                  <a:pt x="985266" y="60960"/>
                </a:lnTo>
                <a:lnTo>
                  <a:pt x="982522" y="58420"/>
                </a:lnTo>
                <a:lnTo>
                  <a:pt x="979538" y="55880"/>
                </a:lnTo>
                <a:lnTo>
                  <a:pt x="976782" y="50800"/>
                </a:lnTo>
                <a:lnTo>
                  <a:pt x="976553" y="50800"/>
                </a:lnTo>
                <a:lnTo>
                  <a:pt x="976782" y="49530"/>
                </a:lnTo>
                <a:lnTo>
                  <a:pt x="977011" y="49530"/>
                </a:lnTo>
                <a:lnTo>
                  <a:pt x="975182" y="46990"/>
                </a:lnTo>
                <a:lnTo>
                  <a:pt x="971969" y="40640"/>
                </a:lnTo>
                <a:lnTo>
                  <a:pt x="970140" y="38100"/>
                </a:lnTo>
                <a:lnTo>
                  <a:pt x="969797" y="34290"/>
                </a:lnTo>
                <a:lnTo>
                  <a:pt x="969683" y="33020"/>
                </a:lnTo>
                <a:lnTo>
                  <a:pt x="966927" y="30480"/>
                </a:lnTo>
                <a:lnTo>
                  <a:pt x="964412" y="34290"/>
                </a:lnTo>
                <a:lnTo>
                  <a:pt x="963688" y="31750"/>
                </a:lnTo>
                <a:lnTo>
                  <a:pt x="962621" y="27940"/>
                </a:lnTo>
                <a:lnTo>
                  <a:pt x="961199" y="22860"/>
                </a:lnTo>
                <a:lnTo>
                  <a:pt x="960742" y="27940"/>
                </a:lnTo>
                <a:lnTo>
                  <a:pt x="957795" y="20320"/>
                </a:lnTo>
                <a:lnTo>
                  <a:pt x="957351" y="19215"/>
                </a:lnTo>
                <a:lnTo>
                  <a:pt x="958900" y="21971"/>
                </a:lnTo>
                <a:lnTo>
                  <a:pt x="958443" y="19202"/>
                </a:lnTo>
                <a:lnTo>
                  <a:pt x="957986" y="17818"/>
                </a:lnTo>
                <a:lnTo>
                  <a:pt x="957072" y="15735"/>
                </a:lnTo>
                <a:lnTo>
                  <a:pt x="956843" y="16662"/>
                </a:lnTo>
                <a:lnTo>
                  <a:pt x="956843" y="18275"/>
                </a:lnTo>
                <a:lnTo>
                  <a:pt x="957287" y="19088"/>
                </a:lnTo>
                <a:lnTo>
                  <a:pt x="956843" y="20320"/>
                </a:lnTo>
                <a:lnTo>
                  <a:pt x="956843" y="19050"/>
                </a:lnTo>
                <a:lnTo>
                  <a:pt x="956614" y="17780"/>
                </a:lnTo>
                <a:lnTo>
                  <a:pt x="954951" y="15151"/>
                </a:lnTo>
                <a:lnTo>
                  <a:pt x="954951" y="41821"/>
                </a:lnTo>
                <a:lnTo>
                  <a:pt x="954430" y="41300"/>
                </a:lnTo>
                <a:lnTo>
                  <a:pt x="954316" y="40640"/>
                </a:lnTo>
                <a:lnTo>
                  <a:pt x="954951" y="41821"/>
                </a:lnTo>
                <a:lnTo>
                  <a:pt x="954951" y="15151"/>
                </a:lnTo>
                <a:lnTo>
                  <a:pt x="953401" y="12700"/>
                </a:lnTo>
                <a:lnTo>
                  <a:pt x="947445" y="1270"/>
                </a:lnTo>
                <a:lnTo>
                  <a:pt x="944918" y="0"/>
                </a:lnTo>
                <a:lnTo>
                  <a:pt x="946531" y="5080"/>
                </a:lnTo>
                <a:lnTo>
                  <a:pt x="947902" y="12700"/>
                </a:lnTo>
                <a:lnTo>
                  <a:pt x="949502" y="20320"/>
                </a:lnTo>
                <a:lnTo>
                  <a:pt x="951344" y="27940"/>
                </a:lnTo>
                <a:lnTo>
                  <a:pt x="951801" y="31750"/>
                </a:lnTo>
                <a:lnTo>
                  <a:pt x="948131" y="24130"/>
                </a:lnTo>
                <a:lnTo>
                  <a:pt x="950417" y="30480"/>
                </a:lnTo>
                <a:lnTo>
                  <a:pt x="950417" y="31750"/>
                </a:lnTo>
                <a:lnTo>
                  <a:pt x="951026" y="32600"/>
                </a:lnTo>
                <a:lnTo>
                  <a:pt x="949960" y="32385"/>
                </a:lnTo>
                <a:lnTo>
                  <a:pt x="950887" y="33540"/>
                </a:lnTo>
                <a:lnTo>
                  <a:pt x="951115" y="33312"/>
                </a:lnTo>
                <a:lnTo>
                  <a:pt x="951115" y="32715"/>
                </a:lnTo>
                <a:lnTo>
                  <a:pt x="951344" y="33020"/>
                </a:lnTo>
                <a:lnTo>
                  <a:pt x="953401" y="38100"/>
                </a:lnTo>
                <a:lnTo>
                  <a:pt x="952030" y="38100"/>
                </a:lnTo>
                <a:lnTo>
                  <a:pt x="952715" y="40640"/>
                </a:lnTo>
                <a:lnTo>
                  <a:pt x="953858" y="40640"/>
                </a:lnTo>
                <a:lnTo>
                  <a:pt x="954036" y="40995"/>
                </a:lnTo>
                <a:lnTo>
                  <a:pt x="953858" y="41173"/>
                </a:lnTo>
                <a:lnTo>
                  <a:pt x="953858" y="41402"/>
                </a:lnTo>
                <a:lnTo>
                  <a:pt x="954417" y="41694"/>
                </a:lnTo>
                <a:lnTo>
                  <a:pt x="954544" y="41910"/>
                </a:lnTo>
                <a:lnTo>
                  <a:pt x="954506" y="41732"/>
                </a:lnTo>
                <a:lnTo>
                  <a:pt x="955052" y="42011"/>
                </a:lnTo>
                <a:lnTo>
                  <a:pt x="955700" y="43180"/>
                </a:lnTo>
                <a:lnTo>
                  <a:pt x="957300" y="46990"/>
                </a:lnTo>
                <a:lnTo>
                  <a:pt x="958215" y="48260"/>
                </a:lnTo>
                <a:lnTo>
                  <a:pt x="957072" y="49530"/>
                </a:lnTo>
                <a:lnTo>
                  <a:pt x="959129" y="50800"/>
                </a:lnTo>
                <a:lnTo>
                  <a:pt x="961656" y="57150"/>
                </a:lnTo>
                <a:lnTo>
                  <a:pt x="968997" y="77470"/>
                </a:lnTo>
                <a:lnTo>
                  <a:pt x="970597" y="80010"/>
                </a:lnTo>
                <a:lnTo>
                  <a:pt x="972197" y="86360"/>
                </a:lnTo>
                <a:lnTo>
                  <a:pt x="977696" y="90170"/>
                </a:lnTo>
                <a:lnTo>
                  <a:pt x="980909" y="96520"/>
                </a:lnTo>
                <a:lnTo>
                  <a:pt x="986866" y="106680"/>
                </a:lnTo>
                <a:lnTo>
                  <a:pt x="985342" y="105410"/>
                </a:lnTo>
                <a:lnTo>
                  <a:pt x="982281" y="102870"/>
                </a:lnTo>
                <a:lnTo>
                  <a:pt x="984580" y="107950"/>
                </a:lnTo>
                <a:lnTo>
                  <a:pt x="988021" y="114300"/>
                </a:lnTo>
                <a:lnTo>
                  <a:pt x="988021" y="115570"/>
                </a:lnTo>
                <a:lnTo>
                  <a:pt x="990079" y="118110"/>
                </a:lnTo>
                <a:lnTo>
                  <a:pt x="992378" y="123190"/>
                </a:lnTo>
                <a:lnTo>
                  <a:pt x="994435" y="125730"/>
                </a:lnTo>
                <a:lnTo>
                  <a:pt x="996734" y="129540"/>
                </a:lnTo>
                <a:lnTo>
                  <a:pt x="998791" y="132080"/>
                </a:lnTo>
                <a:lnTo>
                  <a:pt x="1000620" y="132080"/>
                </a:lnTo>
                <a:lnTo>
                  <a:pt x="1005674" y="140970"/>
                </a:lnTo>
                <a:lnTo>
                  <a:pt x="1005903" y="140970"/>
                </a:lnTo>
                <a:lnTo>
                  <a:pt x="1006703" y="142875"/>
                </a:lnTo>
                <a:lnTo>
                  <a:pt x="1005674" y="140970"/>
                </a:lnTo>
                <a:lnTo>
                  <a:pt x="1004976" y="142240"/>
                </a:lnTo>
                <a:lnTo>
                  <a:pt x="1007503" y="144780"/>
                </a:lnTo>
                <a:lnTo>
                  <a:pt x="1007275" y="142240"/>
                </a:lnTo>
                <a:lnTo>
                  <a:pt x="1006589" y="140970"/>
                </a:lnTo>
                <a:lnTo>
                  <a:pt x="1007275" y="140970"/>
                </a:lnTo>
                <a:lnTo>
                  <a:pt x="1008646" y="143510"/>
                </a:lnTo>
                <a:lnTo>
                  <a:pt x="1009332" y="143510"/>
                </a:lnTo>
                <a:lnTo>
                  <a:pt x="1010031" y="144780"/>
                </a:lnTo>
                <a:lnTo>
                  <a:pt x="1010259" y="144780"/>
                </a:lnTo>
                <a:lnTo>
                  <a:pt x="1010716" y="146050"/>
                </a:lnTo>
                <a:lnTo>
                  <a:pt x="1010945" y="146050"/>
                </a:lnTo>
                <a:lnTo>
                  <a:pt x="1011631" y="147320"/>
                </a:lnTo>
                <a:lnTo>
                  <a:pt x="1013002" y="151130"/>
                </a:lnTo>
                <a:lnTo>
                  <a:pt x="1014145" y="153670"/>
                </a:lnTo>
                <a:lnTo>
                  <a:pt x="1014374" y="154940"/>
                </a:lnTo>
                <a:lnTo>
                  <a:pt x="1016901" y="156210"/>
                </a:lnTo>
                <a:lnTo>
                  <a:pt x="1019657" y="156210"/>
                </a:lnTo>
                <a:lnTo>
                  <a:pt x="1021257" y="157480"/>
                </a:lnTo>
                <a:lnTo>
                  <a:pt x="1024242" y="157480"/>
                </a:lnTo>
                <a:lnTo>
                  <a:pt x="1026299" y="158750"/>
                </a:lnTo>
                <a:lnTo>
                  <a:pt x="1025842" y="160020"/>
                </a:lnTo>
                <a:lnTo>
                  <a:pt x="1029512" y="162560"/>
                </a:lnTo>
                <a:lnTo>
                  <a:pt x="1029512" y="163830"/>
                </a:lnTo>
                <a:lnTo>
                  <a:pt x="1027671" y="162560"/>
                </a:lnTo>
                <a:lnTo>
                  <a:pt x="1027214" y="162560"/>
                </a:lnTo>
                <a:lnTo>
                  <a:pt x="1029970" y="165100"/>
                </a:lnTo>
                <a:lnTo>
                  <a:pt x="1032027" y="166370"/>
                </a:lnTo>
                <a:lnTo>
                  <a:pt x="1033640" y="168910"/>
                </a:lnTo>
                <a:lnTo>
                  <a:pt x="1035011" y="170180"/>
                </a:lnTo>
                <a:lnTo>
                  <a:pt x="1032484" y="168910"/>
                </a:lnTo>
                <a:lnTo>
                  <a:pt x="1029970" y="168910"/>
                </a:lnTo>
                <a:lnTo>
                  <a:pt x="1028827" y="167640"/>
                </a:lnTo>
                <a:lnTo>
                  <a:pt x="1027442" y="167640"/>
                </a:lnTo>
                <a:lnTo>
                  <a:pt x="1031798" y="170180"/>
                </a:lnTo>
                <a:lnTo>
                  <a:pt x="1041895" y="173990"/>
                </a:lnTo>
                <a:lnTo>
                  <a:pt x="1047394" y="175260"/>
                </a:lnTo>
                <a:lnTo>
                  <a:pt x="1043038" y="175260"/>
                </a:lnTo>
                <a:lnTo>
                  <a:pt x="1037069" y="172720"/>
                </a:lnTo>
                <a:lnTo>
                  <a:pt x="1031798" y="172720"/>
                </a:lnTo>
                <a:lnTo>
                  <a:pt x="1027442" y="171450"/>
                </a:lnTo>
                <a:lnTo>
                  <a:pt x="1024470" y="170180"/>
                </a:lnTo>
                <a:lnTo>
                  <a:pt x="1025613" y="171450"/>
                </a:lnTo>
                <a:lnTo>
                  <a:pt x="1024013" y="171450"/>
                </a:lnTo>
                <a:lnTo>
                  <a:pt x="1022400" y="170180"/>
                </a:lnTo>
                <a:lnTo>
                  <a:pt x="1019429" y="170180"/>
                </a:lnTo>
                <a:lnTo>
                  <a:pt x="1015758" y="168910"/>
                </a:lnTo>
                <a:lnTo>
                  <a:pt x="1013917" y="167640"/>
                </a:lnTo>
                <a:lnTo>
                  <a:pt x="1011174" y="167640"/>
                </a:lnTo>
                <a:lnTo>
                  <a:pt x="1010945" y="168910"/>
                </a:lnTo>
                <a:lnTo>
                  <a:pt x="1011631" y="170180"/>
                </a:lnTo>
                <a:lnTo>
                  <a:pt x="1009103" y="168910"/>
                </a:lnTo>
                <a:lnTo>
                  <a:pt x="1004290" y="167640"/>
                </a:lnTo>
                <a:lnTo>
                  <a:pt x="1003147" y="166370"/>
                </a:lnTo>
                <a:lnTo>
                  <a:pt x="1004976" y="166370"/>
                </a:lnTo>
                <a:lnTo>
                  <a:pt x="1003376" y="165100"/>
                </a:lnTo>
                <a:lnTo>
                  <a:pt x="1001776" y="165100"/>
                </a:lnTo>
                <a:lnTo>
                  <a:pt x="1000391" y="163830"/>
                </a:lnTo>
                <a:lnTo>
                  <a:pt x="999020" y="163830"/>
                </a:lnTo>
                <a:lnTo>
                  <a:pt x="997915" y="162814"/>
                </a:lnTo>
                <a:lnTo>
                  <a:pt x="998105" y="163830"/>
                </a:lnTo>
                <a:lnTo>
                  <a:pt x="996505" y="163830"/>
                </a:lnTo>
                <a:lnTo>
                  <a:pt x="996276" y="163741"/>
                </a:lnTo>
                <a:lnTo>
                  <a:pt x="994435" y="163512"/>
                </a:lnTo>
                <a:lnTo>
                  <a:pt x="992378" y="163512"/>
                </a:lnTo>
                <a:lnTo>
                  <a:pt x="989850" y="163283"/>
                </a:lnTo>
                <a:lnTo>
                  <a:pt x="989393" y="164668"/>
                </a:lnTo>
                <a:lnTo>
                  <a:pt x="996505" y="164668"/>
                </a:lnTo>
                <a:lnTo>
                  <a:pt x="996505" y="165100"/>
                </a:lnTo>
                <a:lnTo>
                  <a:pt x="989622" y="165100"/>
                </a:lnTo>
                <a:lnTo>
                  <a:pt x="982751" y="163830"/>
                </a:lnTo>
                <a:lnTo>
                  <a:pt x="977239" y="165100"/>
                </a:lnTo>
                <a:lnTo>
                  <a:pt x="971740" y="163830"/>
                </a:lnTo>
                <a:lnTo>
                  <a:pt x="966241" y="162560"/>
                </a:lnTo>
                <a:lnTo>
                  <a:pt x="963256" y="163830"/>
                </a:lnTo>
                <a:lnTo>
                  <a:pt x="955001" y="162560"/>
                </a:lnTo>
                <a:lnTo>
                  <a:pt x="955001" y="160020"/>
                </a:lnTo>
                <a:lnTo>
                  <a:pt x="962215" y="161290"/>
                </a:lnTo>
                <a:lnTo>
                  <a:pt x="975868" y="161290"/>
                </a:lnTo>
                <a:lnTo>
                  <a:pt x="971740" y="160020"/>
                </a:lnTo>
                <a:lnTo>
                  <a:pt x="969683" y="160020"/>
                </a:lnTo>
                <a:lnTo>
                  <a:pt x="967270" y="158750"/>
                </a:lnTo>
                <a:lnTo>
                  <a:pt x="965809" y="157988"/>
                </a:lnTo>
                <a:lnTo>
                  <a:pt x="964641" y="158750"/>
                </a:lnTo>
                <a:lnTo>
                  <a:pt x="952334" y="157480"/>
                </a:lnTo>
                <a:lnTo>
                  <a:pt x="943800" y="157480"/>
                </a:lnTo>
                <a:lnTo>
                  <a:pt x="935139" y="156210"/>
                </a:lnTo>
                <a:lnTo>
                  <a:pt x="922451" y="153670"/>
                </a:lnTo>
                <a:lnTo>
                  <a:pt x="924293" y="154940"/>
                </a:lnTo>
                <a:lnTo>
                  <a:pt x="919937" y="154940"/>
                </a:lnTo>
                <a:lnTo>
                  <a:pt x="915581" y="156210"/>
                </a:lnTo>
                <a:lnTo>
                  <a:pt x="915454" y="155879"/>
                </a:lnTo>
                <a:lnTo>
                  <a:pt x="915581" y="155879"/>
                </a:lnTo>
                <a:lnTo>
                  <a:pt x="915136" y="154990"/>
                </a:lnTo>
                <a:lnTo>
                  <a:pt x="914666" y="153670"/>
                </a:lnTo>
                <a:lnTo>
                  <a:pt x="905002" y="153670"/>
                </a:lnTo>
                <a:lnTo>
                  <a:pt x="895629" y="152400"/>
                </a:lnTo>
                <a:lnTo>
                  <a:pt x="891387" y="151130"/>
                </a:lnTo>
                <a:lnTo>
                  <a:pt x="887133" y="149860"/>
                </a:lnTo>
                <a:lnTo>
                  <a:pt x="880046" y="148590"/>
                </a:lnTo>
                <a:lnTo>
                  <a:pt x="877989" y="149860"/>
                </a:lnTo>
                <a:lnTo>
                  <a:pt x="875233" y="149860"/>
                </a:lnTo>
                <a:lnTo>
                  <a:pt x="871334" y="146050"/>
                </a:lnTo>
                <a:lnTo>
                  <a:pt x="869734" y="149860"/>
                </a:lnTo>
                <a:lnTo>
                  <a:pt x="860107" y="149860"/>
                </a:lnTo>
                <a:lnTo>
                  <a:pt x="857580" y="151130"/>
                </a:lnTo>
                <a:lnTo>
                  <a:pt x="853452" y="149860"/>
                </a:lnTo>
                <a:lnTo>
                  <a:pt x="843140" y="149860"/>
                </a:lnTo>
                <a:lnTo>
                  <a:pt x="840155" y="148590"/>
                </a:lnTo>
                <a:lnTo>
                  <a:pt x="839470" y="152400"/>
                </a:lnTo>
                <a:lnTo>
                  <a:pt x="834885" y="152400"/>
                </a:lnTo>
                <a:lnTo>
                  <a:pt x="833361" y="151130"/>
                </a:lnTo>
                <a:lnTo>
                  <a:pt x="831837" y="149860"/>
                </a:lnTo>
                <a:lnTo>
                  <a:pt x="830300" y="148590"/>
                </a:lnTo>
                <a:lnTo>
                  <a:pt x="821817" y="146050"/>
                </a:lnTo>
                <a:lnTo>
                  <a:pt x="820216" y="149860"/>
                </a:lnTo>
                <a:lnTo>
                  <a:pt x="807834" y="148590"/>
                </a:lnTo>
                <a:lnTo>
                  <a:pt x="801878" y="147320"/>
                </a:lnTo>
                <a:lnTo>
                  <a:pt x="799122" y="144780"/>
                </a:lnTo>
                <a:lnTo>
                  <a:pt x="803249" y="142240"/>
                </a:lnTo>
                <a:lnTo>
                  <a:pt x="797750" y="144780"/>
                </a:lnTo>
                <a:lnTo>
                  <a:pt x="793394" y="144780"/>
                </a:lnTo>
                <a:lnTo>
                  <a:pt x="792251" y="143510"/>
                </a:lnTo>
                <a:lnTo>
                  <a:pt x="794766" y="143510"/>
                </a:lnTo>
                <a:lnTo>
                  <a:pt x="788352" y="140970"/>
                </a:lnTo>
                <a:lnTo>
                  <a:pt x="790879" y="143510"/>
                </a:lnTo>
                <a:lnTo>
                  <a:pt x="786066" y="143510"/>
                </a:lnTo>
                <a:lnTo>
                  <a:pt x="782853" y="148590"/>
                </a:lnTo>
                <a:lnTo>
                  <a:pt x="781240" y="148590"/>
                </a:lnTo>
                <a:lnTo>
                  <a:pt x="783082" y="149860"/>
                </a:lnTo>
                <a:lnTo>
                  <a:pt x="778040" y="151130"/>
                </a:lnTo>
                <a:lnTo>
                  <a:pt x="772299" y="151130"/>
                </a:lnTo>
                <a:lnTo>
                  <a:pt x="766343" y="149860"/>
                </a:lnTo>
                <a:lnTo>
                  <a:pt x="766572" y="148590"/>
                </a:lnTo>
                <a:lnTo>
                  <a:pt x="761072" y="149860"/>
                </a:lnTo>
                <a:lnTo>
                  <a:pt x="760844" y="148590"/>
                </a:lnTo>
                <a:lnTo>
                  <a:pt x="743877" y="148590"/>
                </a:lnTo>
                <a:lnTo>
                  <a:pt x="739978" y="147320"/>
                </a:lnTo>
                <a:lnTo>
                  <a:pt x="740206" y="147320"/>
                </a:lnTo>
                <a:lnTo>
                  <a:pt x="732180" y="146050"/>
                </a:lnTo>
                <a:lnTo>
                  <a:pt x="706513" y="146050"/>
                </a:lnTo>
                <a:lnTo>
                  <a:pt x="708355" y="144780"/>
                </a:lnTo>
                <a:lnTo>
                  <a:pt x="703999" y="143510"/>
                </a:lnTo>
                <a:lnTo>
                  <a:pt x="706970" y="147320"/>
                </a:lnTo>
                <a:lnTo>
                  <a:pt x="701700" y="146050"/>
                </a:lnTo>
                <a:lnTo>
                  <a:pt x="701471" y="144780"/>
                </a:lnTo>
                <a:lnTo>
                  <a:pt x="696658" y="146050"/>
                </a:lnTo>
                <a:lnTo>
                  <a:pt x="696087" y="144780"/>
                </a:lnTo>
                <a:lnTo>
                  <a:pt x="695515" y="143510"/>
                </a:lnTo>
                <a:lnTo>
                  <a:pt x="692302" y="142240"/>
                </a:lnTo>
                <a:lnTo>
                  <a:pt x="693674" y="144780"/>
                </a:lnTo>
                <a:lnTo>
                  <a:pt x="687717" y="144780"/>
                </a:lnTo>
                <a:lnTo>
                  <a:pt x="681075" y="143510"/>
                </a:lnTo>
                <a:lnTo>
                  <a:pt x="683818" y="140970"/>
                </a:lnTo>
                <a:lnTo>
                  <a:pt x="684733" y="139700"/>
                </a:lnTo>
                <a:lnTo>
                  <a:pt x="680148" y="140970"/>
                </a:lnTo>
                <a:lnTo>
                  <a:pt x="679234" y="138430"/>
                </a:lnTo>
                <a:lnTo>
                  <a:pt x="675792" y="140970"/>
                </a:lnTo>
                <a:lnTo>
                  <a:pt x="676021" y="138430"/>
                </a:lnTo>
                <a:lnTo>
                  <a:pt x="670064" y="139700"/>
                </a:lnTo>
                <a:lnTo>
                  <a:pt x="669607" y="138430"/>
                </a:lnTo>
                <a:lnTo>
                  <a:pt x="669150" y="138430"/>
                </a:lnTo>
                <a:lnTo>
                  <a:pt x="659295" y="140970"/>
                </a:lnTo>
                <a:lnTo>
                  <a:pt x="665251" y="139700"/>
                </a:lnTo>
                <a:lnTo>
                  <a:pt x="664337" y="142240"/>
                </a:lnTo>
                <a:lnTo>
                  <a:pt x="658152" y="144780"/>
                </a:lnTo>
                <a:lnTo>
                  <a:pt x="657110" y="143510"/>
                </a:lnTo>
                <a:lnTo>
                  <a:pt x="656082" y="142240"/>
                </a:lnTo>
                <a:lnTo>
                  <a:pt x="647598" y="142240"/>
                </a:lnTo>
                <a:lnTo>
                  <a:pt x="647369" y="140970"/>
                </a:lnTo>
                <a:lnTo>
                  <a:pt x="643242" y="139700"/>
                </a:lnTo>
                <a:lnTo>
                  <a:pt x="644398" y="140970"/>
                </a:lnTo>
                <a:lnTo>
                  <a:pt x="646226" y="140970"/>
                </a:lnTo>
                <a:lnTo>
                  <a:pt x="643470" y="142240"/>
                </a:lnTo>
                <a:lnTo>
                  <a:pt x="641413" y="142240"/>
                </a:lnTo>
                <a:lnTo>
                  <a:pt x="642327" y="140970"/>
                </a:lnTo>
                <a:lnTo>
                  <a:pt x="640499" y="140970"/>
                </a:lnTo>
                <a:lnTo>
                  <a:pt x="640041" y="142240"/>
                </a:lnTo>
                <a:lnTo>
                  <a:pt x="634758" y="143510"/>
                </a:lnTo>
                <a:lnTo>
                  <a:pt x="631494" y="142621"/>
                </a:lnTo>
                <a:lnTo>
                  <a:pt x="631786" y="142468"/>
                </a:lnTo>
                <a:lnTo>
                  <a:pt x="630986" y="142468"/>
                </a:lnTo>
                <a:lnTo>
                  <a:pt x="630174" y="142240"/>
                </a:lnTo>
                <a:lnTo>
                  <a:pt x="626745" y="142240"/>
                </a:lnTo>
                <a:lnTo>
                  <a:pt x="628116" y="139700"/>
                </a:lnTo>
                <a:lnTo>
                  <a:pt x="624217" y="142240"/>
                </a:lnTo>
                <a:lnTo>
                  <a:pt x="621703" y="140970"/>
                </a:lnTo>
                <a:lnTo>
                  <a:pt x="617804" y="142240"/>
                </a:lnTo>
                <a:lnTo>
                  <a:pt x="618032" y="140970"/>
                </a:lnTo>
                <a:lnTo>
                  <a:pt x="619633" y="140970"/>
                </a:lnTo>
                <a:lnTo>
                  <a:pt x="599922" y="139700"/>
                </a:lnTo>
                <a:lnTo>
                  <a:pt x="599694" y="137160"/>
                </a:lnTo>
                <a:lnTo>
                  <a:pt x="597623" y="139700"/>
                </a:lnTo>
                <a:lnTo>
                  <a:pt x="588911" y="135890"/>
                </a:lnTo>
                <a:lnTo>
                  <a:pt x="589368" y="139700"/>
                </a:lnTo>
                <a:lnTo>
                  <a:pt x="585711" y="137160"/>
                </a:lnTo>
                <a:lnTo>
                  <a:pt x="574700" y="139700"/>
                </a:lnTo>
                <a:lnTo>
                  <a:pt x="575462" y="138430"/>
                </a:lnTo>
                <a:lnTo>
                  <a:pt x="576237" y="137160"/>
                </a:lnTo>
                <a:lnTo>
                  <a:pt x="576999" y="135890"/>
                </a:lnTo>
                <a:lnTo>
                  <a:pt x="568083" y="135890"/>
                </a:lnTo>
                <a:lnTo>
                  <a:pt x="560031" y="137160"/>
                </a:lnTo>
                <a:lnTo>
                  <a:pt x="541007" y="137160"/>
                </a:lnTo>
                <a:lnTo>
                  <a:pt x="538124" y="135890"/>
                </a:lnTo>
                <a:lnTo>
                  <a:pt x="535228" y="134620"/>
                </a:lnTo>
                <a:lnTo>
                  <a:pt x="527138" y="133350"/>
                </a:lnTo>
                <a:lnTo>
                  <a:pt x="509828" y="133350"/>
                </a:lnTo>
                <a:lnTo>
                  <a:pt x="483412" y="134620"/>
                </a:lnTo>
                <a:lnTo>
                  <a:pt x="470763" y="134620"/>
                </a:lnTo>
                <a:lnTo>
                  <a:pt x="456641" y="135890"/>
                </a:lnTo>
                <a:lnTo>
                  <a:pt x="451599" y="134620"/>
                </a:lnTo>
                <a:lnTo>
                  <a:pt x="446557" y="133350"/>
                </a:lnTo>
                <a:lnTo>
                  <a:pt x="435216" y="133350"/>
                </a:lnTo>
                <a:lnTo>
                  <a:pt x="423697" y="134620"/>
                </a:lnTo>
                <a:lnTo>
                  <a:pt x="413092" y="133350"/>
                </a:lnTo>
                <a:lnTo>
                  <a:pt x="409422" y="134620"/>
                </a:lnTo>
                <a:lnTo>
                  <a:pt x="402120" y="133350"/>
                </a:lnTo>
                <a:lnTo>
                  <a:pt x="384403" y="133350"/>
                </a:lnTo>
                <a:lnTo>
                  <a:pt x="375043" y="132080"/>
                </a:lnTo>
                <a:lnTo>
                  <a:pt x="372059" y="133350"/>
                </a:lnTo>
                <a:lnTo>
                  <a:pt x="371144" y="133350"/>
                </a:lnTo>
                <a:lnTo>
                  <a:pt x="371373" y="134620"/>
                </a:lnTo>
                <a:lnTo>
                  <a:pt x="367931" y="133350"/>
                </a:lnTo>
                <a:lnTo>
                  <a:pt x="360819" y="134620"/>
                </a:lnTo>
                <a:lnTo>
                  <a:pt x="361289" y="132080"/>
                </a:lnTo>
                <a:lnTo>
                  <a:pt x="362204" y="132080"/>
                </a:lnTo>
                <a:lnTo>
                  <a:pt x="362661" y="129540"/>
                </a:lnTo>
                <a:lnTo>
                  <a:pt x="351650" y="133350"/>
                </a:lnTo>
                <a:lnTo>
                  <a:pt x="347764" y="130810"/>
                </a:lnTo>
                <a:lnTo>
                  <a:pt x="349821" y="133350"/>
                </a:lnTo>
                <a:lnTo>
                  <a:pt x="345008" y="133350"/>
                </a:lnTo>
                <a:lnTo>
                  <a:pt x="325882" y="134620"/>
                </a:lnTo>
                <a:lnTo>
                  <a:pt x="309905" y="133350"/>
                </a:lnTo>
                <a:lnTo>
                  <a:pt x="294233" y="133350"/>
                </a:lnTo>
                <a:lnTo>
                  <a:pt x="276009" y="134620"/>
                </a:lnTo>
                <a:lnTo>
                  <a:pt x="279679" y="132080"/>
                </a:lnTo>
                <a:lnTo>
                  <a:pt x="270738" y="135890"/>
                </a:lnTo>
                <a:lnTo>
                  <a:pt x="270510" y="134620"/>
                </a:lnTo>
                <a:lnTo>
                  <a:pt x="270281" y="133350"/>
                </a:lnTo>
                <a:lnTo>
                  <a:pt x="263398" y="129540"/>
                </a:lnTo>
                <a:lnTo>
                  <a:pt x="257670" y="133350"/>
                </a:lnTo>
                <a:lnTo>
                  <a:pt x="251942" y="134620"/>
                </a:lnTo>
                <a:lnTo>
                  <a:pt x="248767" y="134620"/>
                </a:lnTo>
                <a:lnTo>
                  <a:pt x="248043" y="134378"/>
                </a:lnTo>
                <a:lnTo>
                  <a:pt x="248399" y="134620"/>
                </a:lnTo>
                <a:lnTo>
                  <a:pt x="241617" y="134620"/>
                </a:lnTo>
                <a:lnTo>
                  <a:pt x="243116" y="133350"/>
                </a:lnTo>
                <a:lnTo>
                  <a:pt x="240995" y="134620"/>
                </a:lnTo>
                <a:lnTo>
                  <a:pt x="240017" y="134620"/>
                </a:lnTo>
                <a:lnTo>
                  <a:pt x="219621" y="133350"/>
                </a:lnTo>
                <a:lnTo>
                  <a:pt x="174345" y="133350"/>
                </a:lnTo>
                <a:lnTo>
                  <a:pt x="151765" y="132080"/>
                </a:lnTo>
                <a:lnTo>
                  <a:pt x="153136" y="133350"/>
                </a:lnTo>
                <a:lnTo>
                  <a:pt x="145567" y="133350"/>
                </a:lnTo>
                <a:lnTo>
                  <a:pt x="136398" y="134620"/>
                </a:lnTo>
                <a:lnTo>
                  <a:pt x="124942" y="130810"/>
                </a:lnTo>
                <a:lnTo>
                  <a:pt x="118287" y="134620"/>
                </a:lnTo>
                <a:lnTo>
                  <a:pt x="116001" y="135890"/>
                </a:lnTo>
                <a:lnTo>
                  <a:pt x="109816" y="137160"/>
                </a:lnTo>
                <a:lnTo>
                  <a:pt x="104470" y="133743"/>
                </a:lnTo>
                <a:lnTo>
                  <a:pt x="99720" y="134620"/>
                </a:lnTo>
                <a:lnTo>
                  <a:pt x="93535" y="138430"/>
                </a:lnTo>
                <a:lnTo>
                  <a:pt x="84137" y="137160"/>
                </a:lnTo>
                <a:lnTo>
                  <a:pt x="82537" y="135890"/>
                </a:lnTo>
                <a:lnTo>
                  <a:pt x="75882" y="135890"/>
                </a:lnTo>
                <a:lnTo>
                  <a:pt x="69926" y="138430"/>
                </a:lnTo>
                <a:lnTo>
                  <a:pt x="63728" y="139700"/>
                </a:lnTo>
                <a:lnTo>
                  <a:pt x="58229" y="140970"/>
                </a:lnTo>
                <a:lnTo>
                  <a:pt x="57772" y="138430"/>
                </a:lnTo>
                <a:lnTo>
                  <a:pt x="51587" y="138430"/>
                </a:lnTo>
                <a:lnTo>
                  <a:pt x="48602" y="139700"/>
                </a:lnTo>
                <a:lnTo>
                  <a:pt x="47002" y="139700"/>
                </a:lnTo>
                <a:lnTo>
                  <a:pt x="45618" y="140970"/>
                </a:lnTo>
                <a:lnTo>
                  <a:pt x="42646" y="140970"/>
                </a:lnTo>
                <a:lnTo>
                  <a:pt x="39433" y="142240"/>
                </a:lnTo>
                <a:lnTo>
                  <a:pt x="33477" y="143510"/>
                </a:lnTo>
                <a:lnTo>
                  <a:pt x="27520" y="146050"/>
                </a:lnTo>
                <a:lnTo>
                  <a:pt x="21742" y="147116"/>
                </a:lnTo>
                <a:lnTo>
                  <a:pt x="21323" y="147091"/>
                </a:lnTo>
                <a:lnTo>
                  <a:pt x="21196" y="147218"/>
                </a:lnTo>
                <a:lnTo>
                  <a:pt x="20637" y="147320"/>
                </a:lnTo>
                <a:lnTo>
                  <a:pt x="20815" y="146304"/>
                </a:lnTo>
                <a:lnTo>
                  <a:pt x="19723" y="147320"/>
                </a:lnTo>
                <a:lnTo>
                  <a:pt x="17424" y="149860"/>
                </a:lnTo>
                <a:lnTo>
                  <a:pt x="15367" y="151130"/>
                </a:lnTo>
                <a:lnTo>
                  <a:pt x="8483" y="157480"/>
                </a:lnTo>
                <a:lnTo>
                  <a:pt x="7340" y="158750"/>
                </a:lnTo>
                <a:lnTo>
                  <a:pt x="5969" y="160020"/>
                </a:lnTo>
                <a:lnTo>
                  <a:pt x="3670" y="162560"/>
                </a:lnTo>
                <a:lnTo>
                  <a:pt x="2755" y="162560"/>
                </a:lnTo>
                <a:lnTo>
                  <a:pt x="1155" y="165100"/>
                </a:lnTo>
                <a:lnTo>
                  <a:pt x="0" y="167640"/>
                </a:lnTo>
                <a:lnTo>
                  <a:pt x="5969" y="170180"/>
                </a:lnTo>
                <a:lnTo>
                  <a:pt x="11468" y="175260"/>
                </a:lnTo>
                <a:lnTo>
                  <a:pt x="28206" y="175260"/>
                </a:lnTo>
                <a:lnTo>
                  <a:pt x="30264" y="176530"/>
                </a:lnTo>
                <a:lnTo>
                  <a:pt x="34391" y="176530"/>
                </a:lnTo>
                <a:lnTo>
                  <a:pt x="35991" y="175260"/>
                </a:lnTo>
                <a:lnTo>
                  <a:pt x="39433" y="175260"/>
                </a:lnTo>
                <a:lnTo>
                  <a:pt x="47002" y="172720"/>
                </a:lnTo>
                <a:lnTo>
                  <a:pt x="60528" y="170180"/>
                </a:lnTo>
                <a:lnTo>
                  <a:pt x="63957" y="168910"/>
                </a:lnTo>
                <a:lnTo>
                  <a:pt x="67627" y="168910"/>
                </a:lnTo>
                <a:lnTo>
                  <a:pt x="70840" y="167640"/>
                </a:lnTo>
                <a:lnTo>
                  <a:pt x="77254" y="167640"/>
                </a:lnTo>
                <a:lnTo>
                  <a:pt x="85509" y="166370"/>
                </a:lnTo>
                <a:lnTo>
                  <a:pt x="100876" y="166370"/>
                </a:lnTo>
                <a:lnTo>
                  <a:pt x="136855" y="170180"/>
                </a:lnTo>
                <a:lnTo>
                  <a:pt x="195999" y="168910"/>
                </a:lnTo>
                <a:lnTo>
                  <a:pt x="255143" y="168910"/>
                </a:lnTo>
                <a:lnTo>
                  <a:pt x="263626" y="166370"/>
                </a:lnTo>
                <a:lnTo>
                  <a:pt x="282067" y="168910"/>
                </a:lnTo>
                <a:lnTo>
                  <a:pt x="322110" y="168910"/>
                </a:lnTo>
                <a:lnTo>
                  <a:pt x="341566" y="170180"/>
                </a:lnTo>
                <a:lnTo>
                  <a:pt x="342023" y="167640"/>
                </a:lnTo>
                <a:lnTo>
                  <a:pt x="349135" y="167640"/>
                </a:lnTo>
                <a:lnTo>
                  <a:pt x="348678" y="168910"/>
                </a:lnTo>
                <a:lnTo>
                  <a:pt x="350278" y="170180"/>
                </a:lnTo>
                <a:lnTo>
                  <a:pt x="448818" y="170180"/>
                </a:lnTo>
                <a:lnTo>
                  <a:pt x="496735" y="171450"/>
                </a:lnTo>
                <a:lnTo>
                  <a:pt x="542378" y="173990"/>
                </a:lnTo>
                <a:lnTo>
                  <a:pt x="548449" y="173990"/>
                </a:lnTo>
                <a:lnTo>
                  <a:pt x="564362" y="175260"/>
                </a:lnTo>
                <a:lnTo>
                  <a:pt x="569658" y="176530"/>
                </a:lnTo>
                <a:lnTo>
                  <a:pt x="584250" y="175260"/>
                </a:lnTo>
                <a:lnTo>
                  <a:pt x="613765" y="175260"/>
                </a:lnTo>
                <a:lnTo>
                  <a:pt x="628345" y="176530"/>
                </a:lnTo>
                <a:lnTo>
                  <a:pt x="655332" y="176530"/>
                </a:lnTo>
                <a:lnTo>
                  <a:pt x="675563" y="179070"/>
                </a:lnTo>
                <a:lnTo>
                  <a:pt x="674878" y="179070"/>
                </a:lnTo>
                <a:lnTo>
                  <a:pt x="728624" y="181610"/>
                </a:lnTo>
                <a:lnTo>
                  <a:pt x="834034" y="184150"/>
                </a:lnTo>
                <a:lnTo>
                  <a:pt x="887387" y="187960"/>
                </a:lnTo>
                <a:lnTo>
                  <a:pt x="900176" y="190500"/>
                </a:lnTo>
                <a:lnTo>
                  <a:pt x="913434" y="191770"/>
                </a:lnTo>
                <a:lnTo>
                  <a:pt x="927061" y="191770"/>
                </a:lnTo>
                <a:lnTo>
                  <a:pt x="941019" y="193040"/>
                </a:lnTo>
                <a:lnTo>
                  <a:pt x="955243" y="193040"/>
                </a:lnTo>
                <a:lnTo>
                  <a:pt x="990993" y="195580"/>
                </a:lnTo>
                <a:lnTo>
                  <a:pt x="994664" y="195580"/>
                </a:lnTo>
                <a:lnTo>
                  <a:pt x="1001318" y="196850"/>
                </a:lnTo>
                <a:lnTo>
                  <a:pt x="1006322" y="198120"/>
                </a:lnTo>
                <a:lnTo>
                  <a:pt x="1015098" y="198120"/>
                </a:lnTo>
                <a:lnTo>
                  <a:pt x="1027010" y="199390"/>
                </a:lnTo>
                <a:lnTo>
                  <a:pt x="1063967" y="202336"/>
                </a:lnTo>
                <a:lnTo>
                  <a:pt x="1062062" y="203149"/>
                </a:lnTo>
                <a:lnTo>
                  <a:pt x="1062291" y="204419"/>
                </a:lnTo>
                <a:lnTo>
                  <a:pt x="1058849" y="204419"/>
                </a:lnTo>
                <a:lnTo>
                  <a:pt x="1058621" y="205689"/>
                </a:lnTo>
                <a:lnTo>
                  <a:pt x="1058164" y="206959"/>
                </a:lnTo>
                <a:lnTo>
                  <a:pt x="1057249" y="205689"/>
                </a:lnTo>
                <a:lnTo>
                  <a:pt x="1055179" y="206959"/>
                </a:lnTo>
                <a:lnTo>
                  <a:pt x="1049909" y="206959"/>
                </a:lnTo>
                <a:lnTo>
                  <a:pt x="1051064" y="208229"/>
                </a:lnTo>
                <a:lnTo>
                  <a:pt x="1050594" y="208229"/>
                </a:lnTo>
                <a:lnTo>
                  <a:pt x="1048080" y="206959"/>
                </a:lnTo>
                <a:lnTo>
                  <a:pt x="1049680" y="209499"/>
                </a:lnTo>
                <a:lnTo>
                  <a:pt x="1049451" y="210769"/>
                </a:lnTo>
                <a:lnTo>
                  <a:pt x="1048766" y="210769"/>
                </a:lnTo>
                <a:lnTo>
                  <a:pt x="1049223" y="212039"/>
                </a:lnTo>
                <a:lnTo>
                  <a:pt x="1046010" y="212039"/>
                </a:lnTo>
                <a:lnTo>
                  <a:pt x="1048994" y="213309"/>
                </a:lnTo>
                <a:lnTo>
                  <a:pt x="1046937" y="213309"/>
                </a:lnTo>
                <a:lnTo>
                  <a:pt x="1045552" y="212039"/>
                </a:lnTo>
                <a:lnTo>
                  <a:pt x="1048080" y="215849"/>
                </a:lnTo>
                <a:lnTo>
                  <a:pt x="1047165" y="215849"/>
                </a:lnTo>
                <a:lnTo>
                  <a:pt x="1044638" y="214579"/>
                </a:lnTo>
                <a:lnTo>
                  <a:pt x="1042352" y="214579"/>
                </a:lnTo>
                <a:lnTo>
                  <a:pt x="1043952" y="217119"/>
                </a:lnTo>
                <a:lnTo>
                  <a:pt x="1042352" y="218389"/>
                </a:lnTo>
                <a:lnTo>
                  <a:pt x="1040739" y="218389"/>
                </a:lnTo>
                <a:lnTo>
                  <a:pt x="1038682" y="215849"/>
                </a:lnTo>
                <a:lnTo>
                  <a:pt x="1037767" y="214579"/>
                </a:lnTo>
                <a:lnTo>
                  <a:pt x="1038529" y="216700"/>
                </a:lnTo>
                <a:lnTo>
                  <a:pt x="1038453" y="217119"/>
                </a:lnTo>
                <a:lnTo>
                  <a:pt x="1037539" y="217119"/>
                </a:lnTo>
                <a:lnTo>
                  <a:pt x="1037069" y="215849"/>
                </a:lnTo>
                <a:lnTo>
                  <a:pt x="1035240" y="215849"/>
                </a:lnTo>
                <a:lnTo>
                  <a:pt x="1037069" y="217119"/>
                </a:lnTo>
                <a:lnTo>
                  <a:pt x="1036383" y="217119"/>
                </a:lnTo>
                <a:lnTo>
                  <a:pt x="1037539" y="219659"/>
                </a:lnTo>
                <a:lnTo>
                  <a:pt x="1039596" y="222199"/>
                </a:lnTo>
                <a:lnTo>
                  <a:pt x="1040053" y="222199"/>
                </a:lnTo>
                <a:lnTo>
                  <a:pt x="1040053" y="224739"/>
                </a:lnTo>
                <a:lnTo>
                  <a:pt x="1036154" y="224739"/>
                </a:lnTo>
                <a:lnTo>
                  <a:pt x="1035240" y="226009"/>
                </a:lnTo>
                <a:lnTo>
                  <a:pt x="1035469" y="226009"/>
                </a:lnTo>
                <a:lnTo>
                  <a:pt x="1034783" y="227279"/>
                </a:lnTo>
                <a:lnTo>
                  <a:pt x="1033411" y="227279"/>
                </a:lnTo>
                <a:lnTo>
                  <a:pt x="1030198" y="226009"/>
                </a:lnTo>
                <a:lnTo>
                  <a:pt x="1031113" y="229819"/>
                </a:lnTo>
                <a:lnTo>
                  <a:pt x="1029512" y="231089"/>
                </a:lnTo>
                <a:lnTo>
                  <a:pt x="1028598" y="229819"/>
                </a:lnTo>
                <a:lnTo>
                  <a:pt x="1026985" y="229819"/>
                </a:lnTo>
                <a:lnTo>
                  <a:pt x="1029970" y="232359"/>
                </a:lnTo>
                <a:lnTo>
                  <a:pt x="1028827" y="232359"/>
                </a:lnTo>
                <a:lnTo>
                  <a:pt x="1027442" y="231089"/>
                </a:lnTo>
                <a:lnTo>
                  <a:pt x="1028598" y="233629"/>
                </a:lnTo>
                <a:lnTo>
                  <a:pt x="1026299" y="231089"/>
                </a:lnTo>
                <a:lnTo>
                  <a:pt x="1025156" y="231089"/>
                </a:lnTo>
                <a:lnTo>
                  <a:pt x="1026985" y="232359"/>
                </a:lnTo>
                <a:lnTo>
                  <a:pt x="1024470" y="232359"/>
                </a:lnTo>
                <a:lnTo>
                  <a:pt x="1023086" y="231089"/>
                </a:lnTo>
                <a:lnTo>
                  <a:pt x="1022400" y="229819"/>
                </a:lnTo>
                <a:lnTo>
                  <a:pt x="1023086" y="232359"/>
                </a:lnTo>
                <a:lnTo>
                  <a:pt x="1021486" y="229819"/>
                </a:lnTo>
                <a:lnTo>
                  <a:pt x="1022858" y="232359"/>
                </a:lnTo>
                <a:lnTo>
                  <a:pt x="1020800" y="229819"/>
                </a:lnTo>
                <a:lnTo>
                  <a:pt x="1020800" y="232359"/>
                </a:lnTo>
                <a:lnTo>
                  <a:pt x="1020114" y="231089"/>
                </a:lnTo>
                <a:lnTo>
                  <a:pt x="1019429" y="231089"/>
                </a:lnTo>
                <a:lnTo>
                  <a:pt x="1020343" y="234899"/>
                </a:lnTo>
                <a:lnTo>
                  <a:pt x="1020114" y="232359"/>
                </a:lnTo>
                <a:lnTo>
                  <a:pt x="1022172" y="234899"/>
                </a:lnTo>
                <a:lnTo>
                  <a:pt x="1023086" y="237439"/>
                </a:lnTo>
                <a:lnTo>
                  <a:pt x="1020800" y="236169"/>
                </a:lnTo>
                <a:lnTo>
                  <a:pt x="1020800" y="237439"/>
                </a:lnTo>
                <a:lnTo>
                  <a:pt x="1020572" y="236169"/>
                </a:lnTo>
                <a:lnTo>
                  <a:pt x="1020114" y="237439"/>
                </a:lnTo>
                <a:lnTo>
                  <a:pt x="1019200" y="236169"/>
                </a:lnTo>
                <a:lnTo>
                  <a:pt x="1018730" y="236169"/>
                </a:lnTo>
                <a:lnTo>
                  <a:pt x="1019429" y="237439"/>
                </a:lnTo>
                <a:lnTo>
                  <a:pt x="1018044" y="237439"/>
                </a:lnTo>
                <a:lnTo>
                  <a:pt x="1019429" y="238709"/>
                </a:lnTo>
                <a:lnTo>
                  <a:pt x="1019657" y="239979"/>
                </a:lnTo>
                <a:lnTo>
                  <a:pt x="1017587" y="239979"/>
                </a:lnTo>
                <a:lnTo>
                  <a:pt x="1016215" y="237439"/>
                </a:lnTo>
                <a:lnTo>
                  <a:pt x="1017358" y="239979"/>
                </a:lnTo>
                <a:lnTo>
                  <a:pt x="1016673" y="239979"/>
                </a:lnTo>
                <a:lnTo>
                  <a:pt x="1017358" y="241249"/>
                </a:lnTo>
                <a:lnTo>
                  <a:pt x="1016215" y="239979"/>
                </a:lnTo>
                <a:lnTo>
                  <a:pt x="1015987" y="239979"/>
                </a:lnTo>
                <a:lnTo>
                  <a:pt x="1013155" y="242392"/>
                </a:lnTo>
                <a:lnTo>
                  <a:pt x="1013231" y="242519"/>
                </a:lnTo>
                <a:lnTo>
                  <a:pt x="1013066" y="242468"/>
                </a:lnTo>
                <a:lnTo>
                  <a:pt x="1012863" y="242392"/>
                </a:lnTo>
                <a:lnTo>
                  <a:pt x="1009561" y="241249"/>
                </a:lnTo>
                <a:lnTo>
                  <a:pt x="1011859" y="243789"/>
                </a:lnTo>
                <a:lnTo>
                  <a:pt x="1010031" y="242519"/>
                </a:lnTo>
                <a:lnTo>
                  <a:pt x="1010716" y="246329"/>
                </a:lnTo>
                <a:lnTo>
                  <a:pt x="1008418" y="243789"/>
                </a:lnTo>
                <a:lnTo>
                  <a:pt x="1006589" y="245059"/>
                </a:lnTo>
                <a:lnTo>
                  <a:pt x="1007960" y="247599"/>
                </a:lnTo>
                <a:lnTo>
                  <a:pt x="1004747" y="248869"/>
                </a:lnTo>
                <a:lnTo>
                  <a:pt x="1001776" y="247599"/>
                </a:lnTo>
                <a:lnTo>
                  <a:pt x="1000391" y="250139"/>
                </a:lnTo>
                <a:lnTo>
                  <a:pt x="999020" y="251409"/>
                </a:lnTo>
                <a:lnTo>
                  <a:pt x="997419" y="253949"/>
                </a:lnTo>
                <a:lnTo>
                  <a:pt x="996505" y="256489"/>
                </a:lnTo>
                <a:lnTo>
                  <a:pt x="994664" y="260299"/>
                </a:lnTo>
                <a:lnTo>
                  <a:pt x="989850" y="259029"/>
                </a:lnTo>
                <a:lnTo>
                  <a:pt x="991920" y="265379"/>
                </a:lnTo>
                <a:lnTo>
                  <a:pt x="988479" y="265379"/>
                </a:lnTo>
                <a:lnTo>
                  <a:pt x="989393" y="266649"/>
                </a:lnTo>
                <a:lnTo>
                  <a:pt x="986180" y="266649"/>
                </a:lnTo>
                <a:lnTo>
                  <a:pt x="987107" y="270459"/>
                </a:lnTo>
                <a:lnTo>
                  <a:pt x="983894" y="270459"/>
                </a:lnTo>
                <a:lnTo>
                  <a:pt x="983894" y="271729"/>
                </a:lnTo>
                <a:lnTo>
                  <a:pt x="984351" y="271729"/>
                </a:lnTo>
                <a:lnTo>
                  <a:pt x="984123" y="274269"/>
                </a:lnTo>
                <a:lnTo>
                  <a:pt x="982510" y="271729"/>
                </a:lnTo>
                <a:lnTo>
                  <a:pt x="980909" y="270459"/>
                </a:lnTo>
                <a:lnTo>
                  <a:pt x="982052" y="274269"/>
                </a:lnTo>
                <a:lnTo>
                  <a:pt x="980909" y="275539"/>
                </a:lnTo>
                <a:lnTo>
                  <a:pt x="980681" y="275539"/>
                </a:lnTo>
                <a:lnTo>
                  <a:pt x="981138" y="281889"/>
                </a:lnTo>
                <a:lnTo>
                  <a:pt x="973810" y="279349"/>
                </a:lnTo>
                <a:lnTo>
                  <a:pt x="974267" y="285699"/>
                </a:lnTo>
                <a:lnTo>
                  <a:pt x="972654" y="284429"/>
                </a:lnTo>
                <a:lnTo>
                  <a:pt x="974725" y="288239"/>
                </a:lnTo>
                <a:lnTo>
                  <a:pt x="972426" y="285699"/>
                </a:lnTo>
                <a:lnTo>
                  <a:pt x="968997" y="284429"/>
                </a:lnTo>
                <a:lnTo>
                  <a:pt x="971511" y="288239"/>
                </a:lnTo>
                <a:lnTo>
                  <a:pt x="971511" y="289509"/>
                </a:lnTo>
                <a:lnTo>
                  <a:pt x="971969" y="289509"/>
                </a:lnTo>
                <a:lnTo>
                  <a:pt x="970597" y="290779"/>
                </a:lnTo>
                <a:lnTo>
                  <a:pt x="969403" y="289318"/>
                </a:lnTo>
                <a:lnTo>
                  <a:pt x="969225" y="289102"/>
                </a:lnTo>
                <a:lnTo>
                  <a:pt x="968527" y="288239"/>
                </a:lnTo>
                <a:lnTo>
                  <a:pt x="971969" y="294589"/>
                </a:lnTo>
                <a:lnTo>
                  <a:pt x="970368" y="292049"/>
                </a:lnTo>
                <a:lnTo>
                  <a:pt x="965327" y="293319"/>
                </a:lnTo>
                <a:lnTo>
                  <a:pt x="963485" y="299669"/>
                </a:lnTo>
                <a:lnTo>
                  <a:pt x="959129" y="302209"/>
                </a:lnTo>
                <a:lnTo>
                  <a:pt x="960056" y="303479"/>
                </a:lnTo>
                <a:lnTo>
                  <a:pt x="959129" y="304749"/>
                </a:lnTo>
                <a:lnTo>
                  <a:pt x="958900" y="306019"/>
                </a:lnTo>
                <a:lnTo>
                  <a:pt x="955243" y="306019"/>
                </a:lnTo>
                <a:lnTo>
                  <a:pt x="957529" y="309829"/>
                </a:lnTo>
                <a:lnTo>
                  <a:pt x="957300" y="309829"/>
                </a:lnTo>
                <a:lnTo>
                  <a:pt x="957757" y="311099"/>
                </a:lnTo>
                <a:lnTo>
                  <a:pt x="955179" y="309994"/>
                </a:lnTo>
                <a:lnTo>
                  <a:pt x="954773" y="311099"/>
                </a:lnTo>
                <a:lnTo>
                  <a:pt x="956614" y="314909"/>
                </a:lnTo>
                <a:lnTo>
                  <a:pt x="954544" y="314909"/>
                </a:lnTo>
                <a:lnTo>
                  <a:pt x="951801" y="313639"/>
                </a:lnTo>
                <a:lnTo>
                  <a:pt x="954087" y="319989"/>
                </a:lnTo>
                <a:lnTo>
                  <a:pt x="951344" y="317449"/>
                </a:lnTo>
                <a:lnTo>
                  <a:pt x="951572" y="318719"/>
                </a:lnTo>
                <a:lnTo>
                  <a:pt x="948359" y="318719"/>
                </a:lnTo>
                <a:lnTo>
                  <a:pt x="950417" y="322529"/>
                </a:lnTo>
                <a:lnTo>
                  <a:pt x="946988" y="322529"/>
                </a:lnTo>
                <a:lnTo>
                  <a:pt x="952487" y="332689"/>
                </a:lnTo>
                <a:lnTo>
                  <a:pt x="962571" y="339039"/>
                </a:lnTo>
                <a:lnTo>
                  <a:pt x="972426" y="341579"/>
                </a:lnTo>
                <a:lnTo>
                  <a:pt x="974725" y="336499"/>
                </a:lnTo>
                <a:lnTo>
                  <a:pt x="975868" y="335229"/>
                </a:lnTo>
                <a:lnTo>
                  <a:pt x="977239" y="332689"/>
                </a:lnTo>
                <a:lnTo>
                  <a:pt x="985266" y="327609"/>
                </a:lnTo>
                <a:lnTo>
                  <a:pt x="985951" y="327609"/>
                </a:lnTo>
                <a:lnTo>
                  <a:pt x="988250" y="323799"/>
                </a:lnTo>
                <a:lnTo>
                  <a:pt x="989850" y="322529"/>
                </a:lnTo>
                <a:lnTo>
                  <a:pt x="991222" y="319989"/>
                </a:lnTo>
                <a:lnTo>
                  <a:pt x="992835" y="317449"/>
                </a:lnTo>
                <a:lnTo>
                  <a:pt x="994206" y="316179"/>
                </a:lnTo>
                <a:lnTo>
                  <a:pt x="995349" y="314909"/>
                </a:lnTo>
                <a:lnTo>
                  <a:pt x="996505" y="312369"/>
                </a:lnTo>
                <a:lnTo>
                  <a:pt x="997419" y="312369"/>
                </a:lnTo>
                <a:lnTo>
                  <a:pt x="997115" y="311099"/>
                </a:lnTo>
                <a:lnTo>
                  <a:pt x="996505" y="308559"/>
                </a:lnTo>
                <a:lnTo>
                  <a:pt x="1002690" y="309829"/>
                </a:lnTo>
                <a:lnTo>
                  <a:pt x="1002576" y="308559"/>
                </a:lnTo>
                <a:lnTo>
                  <a:pt x="1002004" y="302209"/>
                </a:lnTo>
                <a:lnTo>
                  <a:pt x="1007503" y="300939"/>
                </a:lnTo>
                <a:lnTo>
                  <a:pt x="1005903" y="299669"/>
                </a:lnTo>
                <a:lnTo>
                  <a:pt x="1006589" y="298399"/>
                </a:lnTo>
                <a:lnTo>
                  <a:pt x="1007503" y="299669"/>
                </a:lnTo>
                <a:lnTo>
                  <a:pt x="1008189" y="299669"/>
                </a:lnTo>
                <a:lnTo>
                  <a:pt x="1009078" y="298399"/>
                </a:lnTo>
                <a:lnTo>
                  <a:pt x="1011732" y="294589"/>
                </a:lnTo>
                <a:lnTo>
                  <a:pt x="1013510" y="292049"/>
                </a:lnTo>
                <a:lnTo>
                  <a:pt x="1014564" y="290779"/>
                </a:lnTo>
                <a:lnTo>
                  <a:pt x="1016660" y="288239"/>
                </a:lnTo>
                <a:lnTo>
                  <a:pt x="1018768" y="285699"/>
                </a:lnTo>
                <a:lnTo>
                  <a:pt x="1022997" y="281889"/>
                </a:lnTo>
                <a:lnTo>
                  <a:pt x="1024407" y="280619"/>
                </a:lnTo>
                <a:lnTo>
                  <a:pt x="1030884" y="275539"/>
                </a:lnTo>
                <a:lnTo>
                  <a:pt x="1032484" y="275539"/>
                </a:lnTo>
                <a:lnTo>
                  <a:pt x="1033297" y="274269"/>
                </a:lnTo>
                <a:lnTo>
                  <a:pt x="1034097" y="272999"/>
                </a:lnTo>
                <a:lnTo>
                  <a:pt x="1035697" y="274269"/>
                </a:lnTo>
                <a:lnTo>
                  <a:pt x="1035812" y="272999"/>
                </a:lnTo>
                <a:lnTo>
                  <a:pt x="1036154" y="269189"/>
                </a:lnTo>
                <a:lnTo>
                  <a:pt x="1038682" y="266649"/>
                </a:lnTo>
                <a:lnTo>
                  <a:pt x="1041425" y="265379"/>
                </a:lnTo>
                <a:lnTo>
                  <a:pt x="1042352" y="264109"/>
                </a:lnTo>
                <a:lnTo>
                  <a:pt x="1042809" y="264109"/>
                </a:lnTo>
                <a:lnTo>
                  <a:pt x="1042809" y="261569"/>
                </a:lnTo>
                <a:lnTo>
                  <a:pt x="1046238" y="261569"/>
                </a:lnTo>
                <a:lnTo>
                  <a:pt x="1048308" y="260299"/>
                </a:lnTo>
                <a:lnTo>
                  <a:pt x="1048308" y="261569"/>
                </a:lnTo>
                <a:lnTo>
                  <a:pt x="1055027" y="255219"/>
                </a:lnTo>
                <a:lnTo>
                  <a:pt x="1060246" y="248869"/>
                </a:lnTo>
                <a:lnTo>
                  <a:pt x="1061288" y="247599"/>
                </a:lnTo>
                <a:lnTo>
                  <a:pt x="1062621" y="246329"/>
                </a:lnTo>
                <a:lnTo>
                  <a:pt x="1065276" y="243789"/>
                </a:lnTo>
                <a:lnTo>
                  <a:pt x="1066609" y="242519"/>
                </a:lnTo>
                <a:lnTo>
                  <a:pt x="1067943" y="241249"/>
                </a:lnTo>
                <a:lnTo>
                  <a:pt x="1075817" y="237439"/>
                </a:lnTo>
                <a:lnTo>
                  <a:pt x="1079258" y="237439"/>
                </a:lnTo>
                <a:lnTo>
                  <a:pt x="1081544" y="234899"/>
                </a:lnTo>
                <a:lnTo>
                  <a:pt x="1082573" y="233629"/>
                </a:lnTo>
                <a:lnTo>
                  <a:pt x="1083614" y="232359"/>
                </a:lnTo>
                <a:lnTo>
                  <a:pt x="1084757" y="231089"/>
                </a:lnTo>
                <a:lnTo>
                  <a:pt x="1088199" y="227279"/>
                </a:lnTo>
                <a:lnTo>
                  <a:pt x="1091857" y="227279"/>
                </a:lnTo>
                <a:lnTo>
                  <a:pt x="1092555" y="226009"/>
                </a:lnTo>
                <a:lnTo>
                  <a:pt x="1101001" y="218389"/>
                </a:lnTo>
                <a:lnTo>
                  <a:pt x="1102410" y="217119"/>
                </a:lnTo>
                <a:lnTo>
                  <a:pt x="1102868" y="215849"/>
                </a:lnTo>
                <a:lnTo>
                  <a:pt x="1100112" y="214579"/>
                </a:lnTo>
                <a:lnTo>
                  <a:pt x="1101267" y="213309"/>
                </a:lnTo>
                <a:lnTo>
                  <a:pt x="1103553" y="210769"/>
                </a:lnTo>
                <a:lnTo>
                  <a:pt x="1106995" y="212039"/>
                </a:lnTo>
                <a:lnTo>
                  <a:pt x="1108710" y="208229"/>
                </a:lnTo>
                <a:lnTo>
                  <a:pt x="1109281" y="206959"/>
                </a:lnTo>
                <a:lnTo>
                  <a:pt x="1109510" y="208229"/>
                </a:lnTo>
                <a:lnTo>
                  <a:pt x="1110437" y="208229"/>
                </a:lnTo>
                <a:lnTo>
                  <a:pt x="1108824" y="205689"/>
                </a:lnTo>
                <a:lnTo>
                  <a:pt x="1107973" y="204343"/>
                </a:lnTo>
                <a:lnTo>
                  <a:pt x="1109738" y="204470"/>
                </a:lnTo>
                <a:lnTo>
                  <a:pt x="1108811" y="203568"/>
                </a:lnTo>
                <a:lnTo>
                  <a:pt x="1117079" y="205689"/>
                </a:lnTo>
                <a:lnTo>
                  <a:pt x="1117536" y="205689"/>
                </a:lnTo>
                <a:lnTo>
                  <a:pt x="1117384" y="205270"/>
                </a:lnTo>
                <a:lnTo>
                  <a:pt x="1116164" y="204419"/>
                </a:lnTo>
                <a:lnTo>
                  <a:pt x="1116393" y="204419"/>
                </a:lnTo>
                <a:lnTo>
                  <a:pt x="1116164" y="201879"/>
                </a:lnTo>
                <a:lnTo>
                  <a:pt x="1116850" y="201879"/>
                </a:lnTo>
                <a:lnTo>
                  <a:pt x="1117765" y="203149"/>
                </a:lnTo>
                <a:lnTo>
                  <a:pt x="1119365" y="200609"/>
                </a:lnTo>
                <a:lnTo>
                  <a:pt x="1120978" y="201879"/>
                </a:lnTo>
                <a:lnTo>
                  <a:pt x="1120978" y="200609"/>
                </a:lnTo>
                <a:lnTo>
                  <a:pt x="1118679" y="198069"/>
                </a:lnTo>
                <a:lnTo>
                  <a:pt x="1121435" y="199339"/>
                </a:lnTo>
                <a:lnTo>
                  <a:pt x="1120406" y="198069"/>
                </a:lnTo>
                <a:lnTo>
                  <a:pt x="1119365" y="196799"/>
                </a:lnTo>
                <a:lnTo>
                  <a:pt x="1120749" y="196799"/>
                </a:lnTo>
                <a:lnTo>
                  <a:pt x="1121435" y="196799"/>
                </a:lnTo>
                <a:lnTo>
                  <a:pt x="1121664" y="196799"/>
                </a:lnTo>
                <a:lnTo>
                  <a:pt x="1122349" y="195529"/>
                </a:lnTo>
                <a:lnTo>
                  <a:pt x="1123950" y="194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object 110"/>
          <p:cNvPicPr/>
          <p:nvPr/>
        </p:nvPicPr>
        <p:blipFill>
          <a:blip r:embed="rId31"/>
          <a:stretch>
            <a:fillRect/>
          </a:stretch>
        </p:blipFill>
        <p:spPr>
          <a:xfrm>
            <a:off x="8339714" y="2872815"/>
            <a:ext cx="340732" cy="1124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2775085" y="5406114"/>
            <a:ext cx="6553800" cy="4581620"/>
            <a:chOff x="2775085" y="5406114"/>
            <a:chExt cx="6553800" cy="4581620"/>
          </a:xfrm>
        </p:grpSpPr>
        <p:pic>
          <p:nvPicPr>
            <p:cNvPr id="4" name="object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775085" y="5406114"/>
              <a:ext cx="2419119" cy="40857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22695" y="5919459"/>
              <a:ext cx="3406190" cy="40682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52933" y="3188745"/>
            <a:ext cx="11132820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i="0" spc="1195">
                <a:latin typeface="Cambria"/>
                <a:cs typeface="Cambria"/>
              </a:rPr>
              <a:t>BERBEDA</a:t>
            </a:r>
            <a:r>
              <a:rPr sz="7300" i="0" spc="445">
                <a:latin typeface="Cambria"/>
                <a:cs typeface="Cambria"/>
              </a:rPr>
              <a:t> </a:t>
            </a:r>
            <a:r>
              <a:rPr sz="7300" i="0" spc="1245">
                <a:latin typeface="Cambria"/>
                <a:cs typeface="Cambria"/>
              </a:rPr>
              <a:t>ITU</a:t>
            </a:r>
            <a:r>
              <a:rPr sz="7300" i="0" spc="450">
                <a:latin typeface="Cambria"/>
                <a:cs typeface="Cambria"/>
              </a:rPr>
              <a:t> </a:t>
            </a:r>
            <a:r>
              <a:rPr sz="7300" i="0" spc="1340">
                <a:latin typeface="Cambria"/>
                <a:cs typeface="Cambria"/>
              </a:rPr>
              <a:t>INDAH</a:t>
            </a:r>
            <a:endParaRPr sz="73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047615" y="5919697"/>
            <a:ext cx="2184655" cy="408506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3911055" y="0"/>
            <a:ext cx="4375785" cy="4742509"/>
            <a:chOff x="13911055" y="0"/>
            <a:chExt cx="4375785" cy="4742509"/>
          </a:xfrm>
        </p:grpSpPr>
        <p:sp>
          <p:nvSpPr>
            <p:cNvPr id="11" name="object 11"/>
            <p:cNvSpPr/>
            <p:nvPr/>
          </p:nvSpPr>
          <p:spPr>
            <a:xfrm>
              <a:off x="13911055" y="0"/>
              <a:ext cx="4375785" cy="2396490"/>
            </a:xfrm>
            <a:custGeom>
              <a:rect l="l" t="t" r="r" b="b"/>
              <a:pathLst>
                <a:path w="4375784" h="2396490">
                  <a:moveTo>
                    <a:pt x="1046015" y="456611"/>
                  </a:moveTo>
                  <a:lnTo>
                    <a:pt x="892910" y="503764"/>
                  </a:lnTo>
                  <a:lnTo>
                    <a:pt x="836941" y="507713"/>
                  </a:lnTo>
                  <a:lnTo>
                    <a:pt x="783989" y="524021"/>
                  </a:lnTo>
                  <a:lnTo>
                    <a:pt x="727024" y="528277"/>
                  </a:lnTo>
                  <a:lnTo>
                    <a:pt x="676074" y="530680"/>
                  </a:lnTo>
                  <a:lnTo>
                    <a:pt x="629254" y="545099"/>
                  </a:lnTo>
                  <a:lnTo>
                    <a:pt x="530566" y="548916"/>
                  </a:lnTo>
                  <a:lnTo>
                    <a:pt x="479323" y="538121"/>
                  </a:lnTo>
                  <a:lnTo>
                    <a:pt x="433462" y="538956"/>
                  </a:lnTo>
                  <a:lnTo>
                    <a:pt x="385819" y="527052"/>
                  </a:lnTo>
                  <a:lnTo>
                    <a:pt x="340446" y="514449"/>
                  </a:lnTo>
                  <a:lnTo>
                    <a:pt x="297655" y="501050"/>
                  </a:lnTo>
                  <a:lnTo>
                    <a:pt x="227810" y="456118"/>
                  </a:lnTo>
                  <a:lnTo>
                    <a:pt x="198263" y="438641"/>
                  </a:lnTo>
                  <a:lnTo>
                    <a:pt x="167537" y="408238"/>
                  </a:lnTo>
                  <a:lnTo>
                    <a:pt x="139532" y="376997"/>
                  </a:lnTo>
                  <a:lnTo>
                    <a:pt x="110676" y="332729"/>
                  </a:lnTo>
                  <a:lnTo>
                    <a:pt x="84871" y="287522"/>
                  </a:lnTo>
                  <a:lnTo>
                    <a:pt x="62280" y="241325"/>
                  </a:lnTo>
                  <a:lnTo>
                    <a:pt x="43069" y="194087"/>
                  </a:lnTo>
                  <a:lnTo>
                    <a:pt x="23664" y="133620"/>
                  </a:lnTo>
                  <a:lnTo>
                    <a:pt x="7967" y="72011"/>
                  </a:lnTo>
                  <a:lnTo>
                    <a:pt x="0" y="21310"/>
                  </a:lnTo>
                  <a:lnTo>
                    <a:pt x="1415" y="7586"/>
                  </a:lnTo>
                  <a:lnTo>
                    <a:pt x="25665" y="7558"/>
                  </a:lnTo>
                  <a:lnTo>
                    <a:pt x="25366" y="13498"/>
                  </a:lnTo>
                  <a:lnTo>
                    <a:pt x="33846" y="64041"/>
                  </a:lnTo>
                  <a:lnTo>
                    <a:pt x="53216" y="137807"/>
                  </a:lnTo>
                  <a:lnTo>
                    <a:pt x="73128" y="198118"/>
                  </a:lnTo>
                  <a:lnTo>
                    <a:pt x="93360" y="245042"/>
                  </a:lnTo>
                  <a:lnTo>
                    <a:pt x="117425" y="290785"/>
                  </a:lnTo>
                  <a:lnTo>
                    <a:pt x="145101" y="335416"/>
                  </a:lnTo>
                  <a:lnTo>
                    <a:pt x="176162" y="379004"/>
                  </a:lnTo>
                  <a:lnTo>
                    <a:pt x="206649" y="409481"/>
                  </a:lnTo>
                  <a:lnTo>
                    <a:pt x="240074" y="439052"/>
                  </a:lnTo>
                  <a:lnTo>
                    <a:pt x="307372" y="471481"/>
                  </a:lnTo>
                  <a:lnTo>
                    <a:pt x="356147" y="496325"/>
                  </a:lnTo>
                  <a:lnTo>
                    <a:pt x="404551" y="507994"/>
                  </a:lnTo>
                  <a:lnTo>
                    <a:pt x="452167" y="506618"/>
                  </a:lnTo>
                  <a:lnTo>
                    <a:pt x="506051" y="516600"/>
                  </a:lnTo>
                  <a:lnTo>
                    <a:pt x="612265" y="510466"/>
                  </a:lnTo>
                  <a:lnTo>
                    <a:pt x="723583" y="502759"/>
                  </a:lnTo>
                  <a:lnTo>
                    <a:pt x="776340" y="486511"/>
                  </a:lnTo>
                  <a:lnTo>
                    <a:pt x="888770" y="478462"/>
                  </a:lnTo>
                  <a:lnTo>
                    <a:pt x="940131" y="462643"/>
                  </a:lnTo>
                  <a:lnTo>
                    <a:pt x="1046015" y="456611"/>
                  </a:lnTo>
                  <a:close/>
                </a:path>
                <a:path w="4375784" h="2396490">
                  <a:moveTo>
                    <a:pt x="4375417" y="2627"/>
                  </a:moveTo>
                  <a:lnTo>
                    <a:pt x="25665" y="7558"/>
                  </a:lnTo>
                  <a:lnTo>
                    <a:pt x="26047" y="0"/>
                  </a:lnTo>
                  <a:lnTo>
                    <a:pt x="4375417" y="2627"/>
                  </a:lnTo>
                  <a:close/>
                </a:path>
                <a:path w="4375784" h="2396490">
                  <a:moveTo>
                    <a:pt x="2504431" y="2239942"/>
                  </a:moveTo>
                  <a:lnTo>
                    <a:pt x="2378665" y="2278675"/>
                  </a:lnTo>
                  <a:lnTo>
                    <a:pt x="2325467" y="2268482"/>
                  </a:lnTo>
                  <a:lnTo>
                    <a:pt x="2274276" y="2257670"/>
                  </a:lnTo>
                  <a:lnTo>
                    <a:pt x="2217930" y="2221869"/>
                  </a:lnTo>
                  <a:lnTo>
                    <a:pt x="2187905" y="2204539"/>
                  </a:lnTo>
                  <a:lnTo>
                    <a:pt x="2154904" y="2174837"/>
                  </a:lnTo>
                  <a:lnTo>
                    <a:pt x="2122662" y="2144901"/>
                  </a:lnTo>
                  <a:lnTo>
                    <a:pt x="2091176" y="2114732"/>
                  </a:lnTo>
                  <a:lnTo>
                    <a:pt x="2056705" y="2072194"/>
                  </a:lnTo>
                  <a:lnTo>
                    <a:pt x="2022982" y="2029425"/>
                  </a:lnTo>
                  <a:lnTo>
                    <a:pt x="1986267" y="1974289"/>
                  </a:lnTo>
                  <a:lnTo>
                    <a:pt x="1970356" y="1952612"/>
                  </a:lnTo>
                  <a:lnTo>
                    <a:pt x="1950882" y="1918744"/>
                  </a:lnTo>
                  <a:lnTo>
                    <a:pt x="1935323" y="1896958"/>
                  </a:lnTo>
                  <a:lnTo>
                    <a:pt x="1916204" y="1862981"/>
                  </a:lnTo>
                  <a:lnTo>
                    <a:pt x="1897265" y="1828947"/>
                  </a:lnTo>
                  <a:lnTo>
                    <a:pt x="1878508" y="1794858"/>
                  </a:lnTo>
                  <a:lnTo>
                    <a:pt x="1859935" y="1760713"/>
                  </a:lnTo>
                  <a:lnTo>
                    <a:pt x="1841545" y="1726510"/>
                  </a:lnTo>
                  <a:lnTo>
                    <a:pt x="1823343" y="1692250"/>
                  </a:lnTo>
                  <a:lnTo>
                    <a:pt x="1805328" y="1657932"/>
                  </a:lnTo>
                  <a:lnTo>
                    <a:pt x="1783765" y="1611419"/>
                  </a:lnTo>
                  <a:lnTo>
                    <a:pt x="1766131" y="1576983"/>
                  </a:lnTo>
                  <a:lnTo>
                    <a:pt x="1744952" y="1530352"/>
                  </a:lnTo>
                  <a:lnTo>
                    <a:pt x="1723967" y="1483660"/>
                  </a:lnTo>
                  <a:lnTo>
                    <a:pt x="1703178" y="1436908"/>
                  </a:lnTo>
                  <a:lnTo>
                    <a:pt x="1682587" y="1390095"/>
                  </a:lnTo>
                  <a:lnTo>
                    <a:pt x="1662194" y="1343221"/>
                  </a:lnTo>
                  <a:lnTo>
                    <a:pt x="1642003" y="1296285"/>
                  </a:lnTo>
                  <a:lnTo>
                    <a:pt x="1622013" y="1249286"/>
                  </a:lnTo>
                  <a:lnTo>
                    <a:pt x="1598490" y="1190088"/>
                  </a:lnTo>
                  <a:lnTo>
                    <a:pt x="1575171" y="1130826"/>
                  </a:lnTo>
                  <a:lnTo>
                    <a:pt x="1555798" y="1083638"/>
                  </a:lnTo>
                  <a:lnTo>
                    <a:pt x="1532896" y="1024248"/>
                  </a:lnTo>
                  <a:lnTo>
                    <a:pt x="1510204" y="964794"/>
                  </a:lnTo>
                  <a:lnTo>
                    <a:pt x="1487723" y="905274"/>
                  </a:lnTo>
                  <a:lnTo>
                    <a:pt x="1461718" y="833551"/>
                  </a:lnTo>
                  <a:lnTo>
                    <a:pt x="1439666" y="773899"/>
                  </a:lnTo>
                  <a:lnTo>
                    <a:pt x="1414093" y="702043"/>
                  </a:lnTo>
                  <a:lnTo>
                    <a:pt x="1392475" y="642258"/>
                  </a:lnTo>
                  <a:lnTo>
                    <a:pt x="1372565" y="595235"/>
                  </a:lnTo>
                  <a:lnTo>
                    <a:pt x="1350573" y="562142"/>
                  </a:lnTo>
                  <a:lnTo>
                    <a:pt x="1323170" y="530716"/>
                  </a:lnTo>
                  <a:lnTo>
                    <a:pt x="1261105" y="496676"/>
                  </a:lnTo>
                  <a:lnTo>
                    <a:pt x="1223178" y="481780"/>
                  </a:lnTo>
                  <a:lnTo>
                    <a:pt x="1184800" y="480311"/>
                  </a:lnTo>
                  <a:lnTo>
                    <a:pt x="1142572" y="480027"/>
                  </a:lnTo>
                  <a:lnTo>
                    <a:pt x="1096906" y="480803"/>
                  </a:lnTo>
                  <a:lnTo>
                    <a:pt x="1048286" y="482488"/>
                  </a:lnTo>
                  <a:lnTo>
                    <a:pt x="997160" y="484946"/>
                  </a:lnTo>
                  <a:lnTo>
                    <a:pt x="943973" y="488038"/>
                  </a:lnTo>
                  <a:lnTo>
                    <a:pt x="1092225" y="442379"/>
                  </a:lnTo>
                  <a:lnTo>
                    <a:pt x="1143360" y="453207"/>
                  </a:lnTo>
                  <a:lnTo>
                    <a:pt x="1187826" y="452801"/>
                  </a:lnTo>
                  <a:lnTo>
                    <a:pt x="1228909" y="453437"/>
                  </a:lnTo>
                  <a:lnTo>
                    <a:pt x="1269824" y="467413"/>
                  </a:lnTo>
                  <a:lnTo>
                    <a:pt x="1310044" y="494892"/>
                  </a:lnTo>
                  <a:lnTo>
                    <a:pt x="1341445" y="511799"/>
                  </a:lnTo>
                  <a:lnTo>
                    <a:pt x="1370897" y="542594"/>
                  </a:lnTo>
                  <a:lnTo>
                    <a:pt x="1397948" y="587418"/>
                  </a:lnTo>
                  <a:lnTo>
                    <a:pt x="1418405" y="634272"/>
                  </a:lnTo>
                  <a:lnTo>
                    <a:pt x="1440019" y="694058"/>
                  </a:lnTo>
                  <a:lnTo>
                    <a:pt x="1465591" y="765915"/>
                  </a:lnTo>
                  <a:lnTo>
                    <a:pt x="1487642" y="825567"/>
                  </a:lnTo>
                  <a:lnTo>
                    <a:pt x="1513646" y="897290"/>
                  </a:lnTo>
                  <a:lnTo>
                    <a:pt x="1536127" y="956810"/>
                  </a:lnTo>
                  <a:lnTo>
                    <a:pt x="1558818" y="1016265"/>
                  </a:lnTo>
                  <a:lnTo>
                    <a:pt x="1581720" y="1075655"/>
                  </a:lnTo>
                  <a:lnTo>
                    <a:pt x="1601090" y="1122844"/>
                  </a:lnTo>
                  <a:lnTo>
                    <a:pt x="1624404" y="1182107"/>
                  </a:lnTo>
                  <a:lnTo>
                    <a:pt x="1644184" y="1229169"/>
                  </a:lnTo>
                  <a:lnTo>
                    <a:pt x="1667903" y="1288308"/>
                  </a:lnTo>
                  <a:lnTo>
                    <a:pt x="1688084" y="1335247"/>
                  </a:lnTo>
                  <a:lnTo>
                    <a:pt x="1708462" y="1382126"/>
                  </a:lnTo>
                  <a:lnTo>
                    <a:pt x="1729036" y="1428944"/>
                  </a:lnTo>
                  <a:lnTo>
                    <a:pt x="1749802" y="1475703"/>
                  </a:lnTo>
                  <a:lnTo>
                    <a:pt x="1770761" y="1522403"/>
                  </a:lnTo>
                  <a:lnTo>
                    <a:pt x="1788170" y="1556907"/>
                  </a:lnTo>
                  <a:lnTo>
                    <a:pt x="1809505" y="1603491"/>
                  </a:lnTo>
                  <a:lnTo>
                    <a:pt x="1827288" y="1637880"/>
                  </a:lnTo>
                  <a:lnTo>
                    <a:pt x="1848991" y="1684351"/>
                  </a:lnTo>
                  <a:lnTo>
                    <a:pt x="1867138" y="1718628"/>
                  </a:lnTo>
                  <a:lnTo>
                    <a:pt x="1885465" y="1752850"/>
                  </a:lnTo>
                  <a:lnTo>
                    <a:pt x="1903968" y="1787017"/>
                  </a:lnTo>
                  <a:lnTo>
                    <a:pt x="1922647" y="1821130"/>
                  </a:lnTo>
                  <a:lnTo>
                    <a:pt x="1937761" y="1843053"/>
                  </a:lnTo>
                  <a:lnTo>
                    <a:pt x="1956785" y="1877060"/>
                  </a:lnTo>
                  <a:lnTo>
                    <a:pt x="1975977" y="1911015"/>
                  </a:lnTo>
                  <a:lnTo>
                    <a:pt x="1991599" y="1932781"/>
                  </a:lnTo>
                  <a:lnTo>
                    <a:pt x="2007386" y="1954496"/>
                  </a:lnTo>
                  <a:lnTo>
                    <a:pt x="2043806" y="2009723"/>
                  </a:lnTo>
                  <a:lnTo>
                    <a:pt x="2077156" y="2052606"/>
                  </a:lnTo>
                  <a:lnTo>
                    <a:pt x="2111138" y="2095295"/>
                  </a:lnTo>
                  <a:lnTo>
                    <a:pt x="2141979" y="2125663"/>
                  </a:lnTo>
                  <a:lnTo>
                    <a:pt x="2173381" y="2155858"/>
                  </a:lnTo>
                  <a:lnTo>
                    <a:pt x="2205309" y="2185890"/>
                  </a:lnTo>
                  <a:lnTo>
                    <a:pt x="2283300" y="2228314"/>
                  </a:lnTo>
                  <a:lnTo>
                    <a:pt x="2330120" y="2240471"/>
                  </a:lnTo>
                  <a:lnTo>
                    <a:pt x="2378328" y="2252201"/>
                  </a:lnTo>
                  <a:lnTo>
                    <a:pt x="2577785" y="2190772"/>
                  </a:lnTo>
                  <a:lnTo>
                    <a:pt x="2504431" y="2239942"/>
                  </a:lnTo>
                  <a:close/>
                </a:path>
                <a:path w="4375784" h="2396490">
                  <a:moveTo>
                    <a:pt x="4374888" y="2368174"/>
                  </a:moveTo>
                  <a:lnTo>
                    <a:pt x="4374570" y="2368066"/>
                  </a:lnTo>
                  <a:lnTo>
                    <a:pt x="4375417" y="2627"/>
                  </a:lnTo>
                  <a:lnTo>
                    <a:pt x="4374888" y="2368174"/>
                  </a:lnTo>
                  <a:close/>
                </a:path>
                <a:path w="4375784" h="2396490">
                  <a:moveTo>
                    <a:pt x="2577785" y="2190772"/>
                  </a:moveTo>
                  <a:lnTo>
                    <a:pt x="2500231" y="2214658"/>
                  </a:lnTo>
                  <a:lnTo>
                    <a:pt x="2538476" y="2189590"/>
                  </a:lnTo>
                  <a:lnTo>
                    <a:pt x="2574296" y="2151981"/>
                  </a:lnTo>
                  <a:lnTo>
                    <a:pt x="2611330" y="2113998"/>
                  </a:lnTo>
                  <a:lnTo>
                    <a:pt x="2649483" y="2075670"/>
                  </a:lnTo>
                  <a:lnTo>
                    <a:pt x="2688658" y="2037027"/>
                  </a:lnTo>
                  <a:lnTo>
                    <a:pt x="2725019" y="1985963"/>
                  </a:lnTo>
                  <a:lnTo>
                    <a:pt x="2762208" y="1934643"/>
                  </a:lnTo>
                  <a:lnTo>
                    <a:pt x="2791521" y="1899038"/>
                  </a:lnTo>
                  <a:lnTo>
                    <a:pt x="2817477" y="1851178"/>
                  </a:lnTo>
                  <a:lnTo>
                    <a:pt x="2877922" y="1779407"/>
                  </a:lnTo>
                  <a:lnTo>
                    <a:pt x="2904890" y="1731236"/>
                  </a:lnTo>
                  <a:lnTo>
                    <a:pt x="2935886" y="1695112"/>
                  </a:lnTo>
                  <a:lnTo>
                    <a:pt x="2963414" y="1646768"/>
                  </a:lnTo>
                  <a:lnTo>
                    <a:pt x="3122978" y="1464738"/>
                  </a:lnTo>
                  <a:lnTo>
                    <a:pt x="3167045" y="1424589"/>
                  </a:lnTo>
                  <a:lnTo>
                    <a:pt x="3211165" y="1397712"/>
                  </a:lnTo>
                  <a:lnTo>
                    <a:pt x="3296464" y="1371442"/>
                  </a:lnTo>
                  <a:lnTo>
                    <a:pt x="3341417" y="1384174"/>
                  </a:lnTo>
                  <a:lnTo>
                    <a:pt x="3222821" y="1420700"/>
                  </a:lnTo>
                  <a:lnTo>
                    <a:pt x="3183375" y="1446137"/>
                  </a:lnTo>
                  <a:lnTo>
                    <a:pt x="3142845" y="1485197"/>
                  </a:lnTo>
                  <a:lnTo>
                    <a:pt x="2986306" y="1666295"/>
                  </a:lnTo>
                  <a:lnTo>
                    <a:pt x="2959056" y="1714554"/>
                  </a:lnTo>
                  <a:lnTo>
                    <a:pt x="2897622" y="1786629"/>
                  </a:lnTo>
                  <a:lnTo>
                    <a:pt x="2840839" y="1870560"/>
                  </a:lnTo>
                  <a:lnTo>
                    <a:pt x="2814728" y="1918468"/>
                  </a:lnTo>
                  <a:lnTo>
                    <a:pt x="2785191" y="1954142"/>
                  </a:lnTo>
                  <a:lnTo>
                    <a:pt x="2748695" y="1991960"/>
                  </a:lnTo>
                  <a:lnTo>
                    <a:pt x="2716435" y="2041761"/>
                  </a:lnTo>
                  <a:lnTo>
                    <a:pt x="2646007" y="2116606"/>
                  </a:lnTo>
                  <a:lnTo>
                    <a:pt x="2577785" y="2190772"/>
                  </a:lnTo>
                  <a:close/>
                </a:path>
                <a:path w="4375784" h="2396490">
                  <a:moveTo>
                    <a:pt x="4374560" y="2394852"/>
                  </a:moveTo>
                  <a:lnTo>
                    <a:pt x="4369692" y="2396351"/>
                  </a:lnTo>
                  <a:lnTo>
                    <a:pt x="4325690" y="2383326"/>
                  </a:lnTo>
                  <a:lnTo>
                    <a:pt x="4280064" y="2357512"/>
                  </a:lnTo>
                  <a:lnTo>
                    <a:pt x="4240199" y="2343212"/>
                  </a:lnTo>
                  <a:lnTo>
                    <a:pt x="4198530" y="2316179"/>
                  </a:lnTo>
                  <a:lnTo>
                    <a:pt x="4158705" y="2288579"/>
                  </a:lnTo>
                  <a:lnTo>
                    <a:pt x="4120601" y="2260448"/>
                  </a:lnTo>
                  <a:lnTo>
                    <a:pt x="4084086" y="2231828"/>
                  </a:lnTo>
                  <a:lnTo>
                    <a:pt x="4045314" y="2190614"/>
                  </a:lnTo>
                  <a:lnTo>
                    <a:pt x="4011655" y="2161115"/>
                  </a:lnTo>
                  <a:lnTo>
                    <a:pt x="3979264" y="2131225"/>
                  </a:lnTo>
                  <a:lnTo>
                    <a:pt x="3944296" y="2088840"/>
                  </a:lnTo>
                  <a:lnTo>
                    <a:pt x="3910381" y="2046130"/>
                  </a:lnTo>
                  <a:lnTo>
                    <a:pt x="3881152" y="2015266"/>
                  </a:lnTo>
                  <a:lnTo>
                    <a:pt x="3849025" y="1972006"/>
                  </a:lnTo>
                  <a:lnTo>
                    <a:pt x="3817632" y="1928520"/>
                  </a:lnTo>
                  <a:lnTo>
                    <a:pt x="3790603" y="1896978"/>
                  </a:lnTo>
                  <a:lnTo>
                    <a:pt x="3760356" y="1853139"/>
                  </a:lnTo>
                  <a:lnTo>
                    <a:pt x="3727577" y="1810079"/>
                  </a:lnTo>
                  <a:lnTo>
                    <a:pt x="3691471" y="1754756"/>
                  </a:lnTo>
                  <a:lnTo>
                    <a:pt x="3659353" y="1711493"/>
                  </a:lnTo>
                  <a:lnTo>
                    <a:pt x="3627324" y="1668203"/>
                  </a:lnTo>
                  <a:lnTo>
                    <a:pt x="3595223" y="1624935"/>
                  </a:lnTo>
                  <a:lnTo>
                    <a:pt x="3566628" y="1593876"/>
                  </a:lnTo>
                  <a:lnTo>
                    <a:pt x="3533901" y="1550800"/>
                  </a:lnTo>
                  <a:lnTo>
                    <a:pt x="3504358" y="1520033"/>
                  </a:lnTo>
                  <a:lnTo>
                    <a:pt x="3474100" y="1489486"/>
                  </a:lnTo>
                  <a:lnTo>
                    <a:pt x="3442966" y="1459208"/>
                  </a:lnTo>
                  <a:lnTo>
                    <a:pt x="3405507" y="1430879"/>
                  </a:lnTo>
                  <a:lnTo>
                    <a:pt x="3370117" y="1415201"/>
                  </a:lnTo>
                  <a:lnTo>
                    <a:pt x="3332751" y="1400132"/>
                  </a:lnTo>
                  <a:lnTo>
                    <a:pt x="3296838" y="1397904"/>
                  </a:lnTo>
                  <a:lnTo>
                    <a:pt x="3341417" y="1384174"/>
                  </a:lnTo>
                  <a:lnTo>
                    <a:pt x="3421310" y="1412723"/>
                  </a:lnTo>
                  <a:lnTo>
                    <a:pt x="3460751" y="1440442"/>
                  </a:lnTo>
                  <a:lnTo>
                    <a:pt x="3492940" y="1470395"/>
                  </a:lnTo>
                  <a:lnTo>
                    <a:pt x="3524003" y="1500694"/>
                  </a:lnTo>
                  <a:lnTo>
                    <a:pt x="3554131" y="1531281"/>
                  </a:lnTo>
                  <a:lnTo>
                    <a:pt x="3587255" y="1574234"/>
                  </a:lnTo>
                  <a:lnTo>
                    <a:pt x="3616092" y="1605219"/>
                  </a:lnTo>
                  <a:lnTo>
                    <a:pt x="3648310" y="1648451"/>
                  </a:lnTo>
                  <a:lnTo>
                    <a:pt x="3680362" y="1691734"/>
                  </a:lnTo>
                  <a:lnTo>
                    <a:pt x="3716181" y="1747146"/>
                  </a:lnTo>
                  <a:lnTo>
                    <a:pt x="3748481" y="1790353"/>
                  </a:lnTo>
                  <a:lnTo>
                    <a:pt x="3781193" y="1833433"/>
                  </a:lnTo>
                  <a:lnTo>
                    <a:pt x="3811389" y="1877288"/>
                  </a:lnTo>
                  <a:lnTo>
                    <a:pt x="3842086" y="1920988"/>
                  </a:lnTo>
                  <a:lnTo>
                    <a:pt x="3869643" y="1952367"/>
                  </a:lnTo>
                  <a:lnTo>
                    <a:pt x="3901635" y="1995669"/>
                  </a:lnTo>
                  <a:lnTo>
                    <a:pt x="3930682" y="2026589"/>
                  </a:lnTo>
                  <a:lnTo>
                    <a:pt x="3964358" y="2069372"/>
                  </a:lnTo>
                  <a:lnTo>
                    <a:pt x="3999023" y="2111851"/>
                  </a:lnTo>
                  <a:lnTo>
                    <a:pt x="4031035" y="2141857"/>
                  </a:lnTo>
                  <a:lnTo>
                    <a:pt x="4064231" y="2171499"/>
                  </a:lnTo>
                  <a:lnTo>
                    <a:pt x="4102447" y="2212885"/>
                  </a:lnTo>
                  <a:lnTo>
                    <a:pt x="4138302" y="2241708"/>
                  </a:lnTo>
                  <a:lnTo>
                    <a:pt x="4175633" y="2270076"/>
                  </a:lnTo>
                  <a:lnTo>
                    <a:pt x="4214512" y="2297968"/>
                  </a:lnTo>
                  <a:lnTo>
                    <a:pt x="4251282" y="2313221"/>
                  </a:lnTo>
                  <a:lnTo>
                    <a:pt x="4293534" y="2340075"/>
                  </a:lnTo>
                  <a:lnTo>
                    <a:pt x="4333906" y="2354218"/>
                  </a:lnTo>
                  <a:lnTo>
                    <a:pt x="4374570" y="2368066"/>
                  </a:lnTo>
                  <a:lnTo>
                    <a:pt x="4374560" y="2394852"/>
                  </a:lnTo>
                  <a:close/>
                </a:path>
              </a:pathLst>
            </a:custGeom>
            <a:solidFill>
              <a:srgbClr val="8C3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6538823" y="672387"/>
              <a:ext cx="1462292" cy="407012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2911605" y="5919314"/>
            <a:ext cx="1787525" cy="4105910"/>
            <a:chOff x="12911605" y="5919314"/>
            <a:chExt cx="1787525" cy="4105910"/>
          </a:xfrm>
        </p:grpSpPr>
        <p:sp>
          <p:nvSpPr>
            <p:cNvPr id="14" name="object 14"/>
            <p:cNvSpPr/>
            <p:nvPr/>
          </p:nvSpPr>
          <p:spPr>
            <a:xfrm>
              <a:off x="13589202" y="6503146"/>
              <a:ext cx="871219" cy="762000"/>
            </a:xfrm>
            <a:custGeom>
              <a:rect l="l" t="t" r="r" b="b"/>
              <a:pathLst>
                <a:path w="871219" h="762000">
                  <a:moveTo>
                    <a:pt x="542950" y="761448"/>
                  </a:moveTo>
                  <a:lnTo>
                    <a:pt x="502804" y="761151"/>
                  </a:lnTo>
                  <a:lnTo>
                    <a:pt x="458988" y="760249"/>
                  </a:lnTo>
                  <a:lnTo>
                    <a:pt x="415335" y="757890"/>
                  </a:lnTo>
                  <a:lnTo>
                    <a:pt x="371899" y="753245"/>
                  </a:lnTo>
                  <a:lnTo>
                    <a:pt x="328736" y="745484"/>
                  </a:lnTo>
                  <a:lnTo>
                    <a:pt x="283343" y="733847"/>
                  </a:lnTo>
                  <a:lnTo>
                    <a:pt x="239644" y="719159"/>
                  </a:lnTo>
                  <a:lnTo>
                    <a:pt x="198077" y="700911"/>
                  </a:lnTo>
                  <a:lnTo>
                    <a:pt x="159079" y="678594"/>
                  </a:lnTo>
                  <a:lnTo>
                    <a:pt x="123088" y="651702"/>
                  </a:lnTo>
                  <a:lnTo>
                    <a:pt x="90542" y="619725"/>
                  </a:lnTo>
                  <a:lnTo>
                    <a:pt x="61877" y="582156"/>
                  </a:lnTo>
                  <a:lnTo>
                    <a:pt x="41072" y="547242"/>
                  </a:lnTo>
                  <a:lnTo>
                    <a:pt x="23827" y="510866"/>
                  </a:lnTo>
                  <a:lnTo>
                    <a:pt x="10584" y="472910"/>
                  </a:lnTo>
                  <a:lnTo>
                    <a:pt x="1783" y="433256"/>
                  </a:lnTo>
                  <a:lnTo>
                    <a:pt x="0" y="413810"/>
                  </a:lnTo>
                  <a:lnTo>
                    <a:pt x="239" y="387438"/>
                  </a:lnTo>
                  <a:lnTo>
                    <a:pt x="4566" y="362313"/>
                  </a:lnTo>
                  <a:lnTo>
                    <a:pt x="15046" y="346608"/>
                  </a:lnTo>
                  <a:lnTo>
                    <a:pt x="56960" y="321019"/>
                  </a:lnTo>
                  <a:lnTo>
                    <a:pt x="100047" y="292707"/>
                  </a:lnTo>
                  <a:lnTo>
                    <a:pt x="143784" y="262667"/>
                  </a:lnTo>
                  <a:lnTo>
                    <a:pt x="231093" y="201383"/>
                  </a:lnTo>
                  <a:lnTo>
                    <a:pt x="273614" y="172130"/>
                  </a:lnTo>
                  <a:lnTo>
                    <a:pt x="438685" y="61191"/>
                  </a:lnTo>
                  <a:lnTo>
                    <a:pt x="479831" y="33277"/>
                  </a:lnTo>
                  <a:lnTo>
                    <a:pt x="520819" y="5148"/>
                  </a:lnTo>
                  <a:lnTo>
                    <a:pt x="521313" y="2463"/>
                  </a:lnTo>
                  <a:lnTo>
                    <a:pt x="523322" y="139"/>
                  </a:lnTo>
                  <a:lnTo>
                    <a:pt x="575539" y="4098"/>
                  </a:lnTo>
                  <a:lnTo>
                    <a:pt x="620704" y="18682"/>
                  </a:lnTo>
                  <a:lnTo>
                    <a:pt x="662446" y="41940"/>
                  </a:lnTo>
                  <a:lnTo>
                    <a:pt x="700536" y="72060"/>
                  </a:lnTo>
                  <a:lnTo>
                    <a:pt x="734748" y="107231"/>
                  </a:lnTo>
                  <a:lnTo>
                    <a:pt x="764856" y="145639"/>
                  </a:lnTo>
                  <a:lnTo>
                    <a:pt x="790633" y="185473"/>
                  </a:lnTo>
                  <a:lnTo>
                    <a:pt x="812744" y="226079"/>
                  </a:lnTo>
                  <a:lnTo>
                    <a:pt x="832099" y="268542"/>
                  </a:lnTo>
                  <a:lnTo>
                    <a:pt x="848159" y="312503"/>
                  </a:lnTo>
                  <a:lnTo>
                    <a:pt x="860388" y="357605"/>
                  </a:lnTo>
                  <a:lnTo>
                    <a:pt x="868246" y="403487"/>
                  </a:lnTo>
                  <a:lnTo>
                    <a:pt x="871198" y="449792"/>
                  </a:lnTo>
                  <a:lnTo>
                    <a:pt x="868705" y="496159"/>
                  </a:lnTo>
                  <a:lnTo>
                    <a:pt x="860229" y="542232"/>
                  </a:lnTo>
                  <a:lnTo>
                    <a:pt x="844084" y="590192"/>
                  </a:lnTo>
                  <a:lnTo>
                    <a:pt x="820775" y="635048"/>
                  </a:lnTo>
                  <a:lnTo>
                    <a:pt x="790626" y="675197"/>
                  </a:lnTo>
                  <a:lnTo>
                    <a:pt x="753956" y="709037"/>
                  </a:lnTo>
                  <a:lnTo>
                    <a:pt x="711087" y="734966"/>
                  </a:lnTo>
                  <a:lnTo>
                    <a:pt x="662341" y="751380"/>
                  </a:lnTo>
                  <a:lnTo>
                    <a:pt x="622723" y="757776"/>
                  </a:lnTo>
                  <a:lnTo>
                    <a:pt x="582925" y="760727"/>
                  </a:lnTo>
                  <a:lnTo>
                    <a:pt x="542950" y="761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3323979" y="6036632"/>
              <a:ext cx="240832" cy="3286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3709997" y="5919314"/>
              <a:ext cx="213753" cy="34808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4140707" y="6025645"/>
              <a:ext cx="243607" cy="2521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438901" y="6174857"/>
              <a:ext cx="906144" cy="561340"/>
            </a:xfrm>
            <a:custGeom>
              <a:rect l="l" t="t" r="r" b="b"/>
              <a:pathLst>
                <a:path w="906144" h="561340">
                  <a:moveTo>
                    <a:pt x="52553" y="561315"/>
                  </a:moveTo>
                  <a:lnTo>
                    <a:pt x="27224" y="519419"/>
                  </a:lnTo>
                  <a:lnTo>
                    <a:pt x="11753" y="466143"/>
                  </a:lnTo>
                  <a:lnTo>
                    <a:pt x="3543" y="410798"/>
                  </a:lnTo>
                  <a:lnTo>
                    <a:pt x="0" y="362694"/>
                  </a:lnTo>
                  <a:lnTo>
                    <a:pt x="4148" y="305928"/>
                  </a:lnTo>
                  <a:lnTo>
                    <a:pt x="22817" y="260283"/>
                  </a:lnTo>
                  <a:lnTo>
                    <a:pt x="52896" y="220326"/>
                  </a:lnTo>
                  <a:lnTo>
                    <a:pt x="91274" y="180628"/>
                  </a:lnTo>
                  <a:lnTo>
                    <a:pt x="101788" y="135660"/>
                  </a:lnTo>
                  <a:lnTo>
                    <a:pt x="125593" y="102263"/>
                  </a:lnTo>
                  <a:lnTo>
                    <a:pt x="159387" y="79595"/>
                  </a:lnTo>
                  <a:lnTo>
                    <a:pt x="199866" y="66812"/>
                  </a:lnTo>
                  <a:lnTo>
                    <a:pt x="243726" y="63072"/>
                  </a:lnTo>
                  <a:lnTo>
                    <a:pt x="287663" y="67530"/>
                  </a:lnTo>
                  <a:lnTo>
                    <a:pt x="331477" y="35089"/>
                  </a:lnTo>
                  <a:lnTo>
                    <a:pt x="374625" y="11916"/>
                  </a:lnTo>
                  <a:lnTo>
                    <a:pt x="419100" y="0"/>
                  </a:lnTo>
                  <a:lnTo>
                    <a:pt x="466894" y="1324"/>
                  </a:lnTo>
                  <a:lnTo>
                    <a:pt x="519999" y="17875"/>
                  </a:lnTo>
                  <a:lnTo>
                    <a:pt x="561150" y="7348"/>
                  </a:lnTo>
                  <a:lnTo>
                    <a:pt x="604406" y="9686"/>
                  </a:lnTo>
                  <a:lnTo>
                    <a:pt x="647726" y="23016"/>
                  </a:lnTo>
                  <a:lnTo>
                    <a:pt x="689067" y="45463"/>
                  </a:lnTo>
                  <a:lnTo>
                    <a:pt x="726389" y="75151"/>
                  </a:lnTo>
                  <a:lnTo>
                    <a:pt x="757650" y="110205"/>
                  </a:lnTo>
                  <a:lnTo>
                    <a:pt x="780809" y="148751"/>
                  </a:lnTo>
                  <a:lnTo>
                    <a:pt x="793823" y="188913"/>
                  </a:lnTo>
                  <a:lnTo>
                    <a:pt x="836006" y="210293"/>
                  </a:lnTo>
                  <a:lnTo>
                    <a:pt x="867816" y="248224"/>
                  </a:lnTo>
                  <a:lnTo>
                    <a:pt x="890289" y="294431"/>
                  </a:lnTo>
                  <a:lnTo>
                    <a:pt x="904462" y="340638"/>
                  </a:lnTo>
                  <a:lnTo>
                    <a:pt x="905813" y="387514"/>
                  </a:lnTo>
                  <a:lnTo>
                    <a:pt x="894684" y="431608"/>
                  </a:lnTo>
                  <a:lnTo>
                    <a:pt x="873198" y="472126"/>
                  </a:lnTo>
                  <a:lnTo>
                    <a:pt x="843480" y="508274"/>
                  </a:lnTo>
                  <a:lnTo>
                    <a:pt x="807655" y="539258"/>
                  </a:lnTo>
                  <a:lnTo>
                    <a:pt x="52553" y="561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432058" y="9635164"/>
              <a:ext cx="296545" cy="365760"/>
            </a:xfrm>
            <a:custGeom>
              <a:rect l="l" t="t" r="r" b="b"/>
              <a:pathLst>
                <a:path w="296544" h="365759">
                  <a:moveTo>
                    <a:pt x="84389" y="365151"/>
                  </a:moveTo>
                  <a:lnTo>
                    <a:pt x="45183" y="358906"/>
                  </a:lnTo>
                  <a:lnTo>
                    <a:pt x="14386" y="343049"/>
                  </a:lnTo>
                  <a:lnTo>
                    <a:pt x="0" y="320455"/>
                  </a:lnTo>
                  <a:lnTo>
                    <a:pt x="6751" y="285978"/>
                  </a:lnTo>
                  <a:lnTo>
                    <a:pt x="32580" y="261006"/>
                  </a:lnTo>
                  <a:lnTo>
                    <a:pt x="68692" y="240909"/>
                  </a:lnTo>
                  <a:lnTo>
                    <a:pt x="106289" y="221062"/>
                  </a:lnTo>
                  <a:lnTo>
                    <a:pt x="136574" y="196838"/>
                  </a:lnTo>
                  <a:lnTo>
                    <a:pt x="132506" y="155281"/>
                  </a:lnTo>
                  <a:lnTo>
                    <a:pt x="124889" y="88817"/>
                  </a:lnTo>
                  <a:lnTo>
                    <a:pt x="114229" y="0"/>
                  </a:lnTo>
                  <a:lnTo>
                    <a:pt x="277215" y="34628"/>
                  </a:lnTo>
                  <a:lnTo>
                    <a:pt x="284901" y="83843"/>
                  </a:lnTo>
                  <a:lnTo>
                    <a:pt x="290397" y="139565"/>
                  </a:lnTo>
                  <a:lnTo>
                    <a:pt x="294115" y="193017"/>
                  </a:lnTo>
                  <a:lnTo>
                    <a:pt x="296465" y="235424"/>
                  </a:lnTo>
                  <a:lnTo>
                    <a:pt x="295059" y="262763"/>
                  </a:lnTo>
                  <a:lnTo>
                    <a:pt x="285333" y="280898"/>
                  </a:lnTo>
                  <a:lnTo>
                    <a:pt x="264412" y="295882"/>
                  </a:lnTo>
                  <a:lnTo>
                    <a:pt x="229421" y="313770"/>
                  </a:lnTo>
                  <a:lnTo>
                    <a:pt x="216471" y="321524"/>
                  </a:lnTo>
                  <a:lnTo>
                    <a:pt x="197385" y="330615"/>
                  </a:lnTo>
                  <a:lnTo>
                    <a:pt x="167962" y="342569"/>
                  </a:lnTo>
                  <a:lnTo>
                    <a:pt x="124001" y="358909"/>
                  </a:lnTo>
                  <a:lnTo>
                    <a:pt x="84389" y="365151"/>
                  </a:lnTo>
                  <a:close/>
                </a:path>
              </a:pathLst>
            </a:custGeom>
            <a:solidFill>
              <a:srgbClr val="DF8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3431490" y="9923865"/>
              <a:ext cx="94139" cy="7552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436150" y="8435829"/>
              <a:ext cx="488315" cy="1401445"/>
            </a:xfrm>
            <a:custGeom>
              <a:rect l="l" t="t" r="r" b="b"/>
              <a:pathLst>
                <a:path w="488315" h="1401445">
                  <a:moveTo>
                    <a:pt x="204479" y="1401294"/>
                  </a:moveTo>
                  <a:lnTo>
                    <a:pt x="147911" y="1375252"/>
                  </a:lnTo>
                  <a:lnTo>
                    <a:pt x="119348" y="1339818"/>
                  </a:lnTo>
                  <a:lnTo>
                    <a:pt x="99701" y="1296605"/>
                  </a:lnTo>
                  <a:lnTo>
                    <a:pt x="93092" y="1249526"/>
                  </a:lnTo>
                  <a:lnTo>
                    <a:pt x="92603" y="1201078"/>
                  </a:lnTo>
                  <a:lnTo>
                    <a:pt x="91314" y="1153753"/>
                  </a:lnTo>
                  <a:lnTo>
                    <a:pt x="86252" y="1102748"/>
                  </a:lnTo>
                  <a:lnTo>
                    <a:pt x="80113" y="1051770"/>
                  </a:lnTo>
                  <a:lnTo>
                    <a:pt x="73139" y="1000813"/>
                  </a:lnTo>
                  <a:lnTo>
                    <a:pt x="65575" y="949870"/>
                  </a:lnTo>
                  <a:lnTo>
                    <a:pt x="41774" y="797068"/>
                  </a:lnTo>
                  <a:lnTo>
                    <a:pt x="34281" y="746123"/>
                  </a:lnTo>
                  <a:lnTo>
                    <a:pt x="27416" y="695162"/>
                  </a:lnTo>
                  <a:lnTo>
                    <a:pt x="21420" y="644179"/>
                  </a:lnTo>
                  <a:lnTo>
                    <a:pt x="16539" y="593168"/>
                  </a:lnTo>
                  <a:lnTo>
                    <a:pt x="8376" y="495309"/>
                  </a:lnTo>
                  <a:lnTo>
                    <a:pt x="4787" y="446584"/>
                  </a:lnTo>
                  <a:lnTo>
                    <a:pt x="1972" y="397979"/>
                  </a:lnTo>
                  <a:lnTo>
                    <a:pt x="265" y="349482"/>
                  </a:lnTo>
                  <a:lnTo>
                    <a:pt x="0" y="301080"/>
                  </a:lnTo>
                  <a:lnTo>
                    <a:pt x="1511" y="252759"/>
                  </a:lnTo>
                  <a:lnTo>
                    <a:pt x="5132" y="204509"/>
                  </a:lnTo>
                  <a:lnTo>
                    <a:pt x="11198" y="156316"/>
                  </a:lnTo>
                  <a:lnTo>
                    <a:pt x="20043" y="108167"/>
                  </a:lnTo>
                  <a:lnTo>
                    <a:pt x="32001" y="60051"/>
                  </a:lnTo>
                  <a:lnTo>
                    <a:pt x="46132" y="58171"/>
                  </a:lnTo>
                  <a:lnTo>
                    <a:pt x="60141" y="56370"/>
                  </a:lnTo>
                  <a:lnTo>
                    <a:pt x="477761" y="0"/>
                  </a:lnTo>
                  <a:lnTo>
                    <a:pt x="477695" y="1510"/>
                  </a:lnTo>
                  <a:lnTo>
                    <a:pt x="476847" y="5165"/>
                  </a:lnTo>
                  <a:lnTo>
                    <a:pt x="477489" y="6470"/>
                  </a:lnTo>
                  <a:lnTo>
                    <a:pt x="479341" y="16965"/>
                  </a:lnTo>
                  <a:lnTo>
                    <a:pt x="478491" y="30994"/>
                  </a:lnTo>
                  <a:lnTo>
                    <a:pt x="476614" y="45171"/>
                  </a:lnTo>
                  <a:lnTo>
                    <a:pt x="475381" y="56109"/>
                  </a:lnTo>
                  <a:lnTo>
                    <a:pt x="470622" y="168147"/>
                  </a:lnTo>
                  <a:lnTo>
                    <a:pt x="470273" y="217748"/>
                  </a:lnTo>
                  <a:lnTo>
                    <a:pt x="472688" y="267494"/>
                  </a:lnTo>
                  <a:lnTo>
                    <a:pt x="476760" y="317328"/>
                  </a:lnTo>
                  <a:lnTo>
                    <a:pt x="481385" y="367189"/>
                  </a:lnTo>
                  <a:lnTo>
                    <a:pt x="485457" y="417020"/>
                  </a:lnTo>
                  <a:lnTo>
                    <a:pt x="487869" y="466763"/>
                  </a:lnTo>
                  <a:lnTo>
                    <a:pt x="487517" y="516357"/>
                  </a:lnTo>
                  <a:lnTo>
                    <a:pt x="450764" y="1385483"/>
                  </a:lnTo>
                  <a:lnTo>
                    <a:pt x="402263" y="1388771"/>
                  </a:lnTo>
                  <a:lnTo>
                    <a:pt x="293710" y="1397785"/>
                  </a:lnTo>
                  <a:lnTo>
                    <a:pt x="245186" y="1401027"/>
                  </a:lnTo>
                  <a:lnTo>
                    <a:pt x="204479" y="1401294"/>
                  </a:lnTo>
                  <a:close/>
                </a:path>
              </a:pathLst>
            </a:custGeom>
            <a:solidFill>
              <a:srgbClr val="FB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436219" y="8443886"/>
              <a:ext cx="488315" cy="1392555"/>
            </a:xfrm>
            <a:custGeom>
              <a:rect l="l" t="t" r="r" b="b"/>
              <a:pathLst>
                <a:path w="488315" h="1392554">
                  <a:moveTo>
                    <a:pt x="431" y="328460"/>
                  </a:moveTo>
                  <a:lnTo>
                    <a:pt x="0" y="326009"/>
                  </a:lnTo>
                  <a:lnTo>
                    <a:pt x="25" y="328434"/>
                  </a:lnTo>
                  <a:lnTo>
                    <a:pt x="76" y="330873"/>
                  </a:lnTo>
                  <a:lnTo>
                    <a:pt x="127" y="333311"/>
                  </a:lnTo>
                  <a:lnTo>
                    <a:pt x="431" y="330898"/>
                  </a:lnTo>
                  <a:lnTo>
                    <a:pt x="431" y="328460"/>
                  </a:lnTo>
                  <a:close/>
                </a:path>
                <a:path w="488315" h="1392554">
                  <a:moveTo>
                    <a:pt x="100799" y="1181023"/>
                  </a:moveTo>
                  <a:lnTo>
                    <a:pt x="100469" y="1174356"/>
                  </a:lnTo>
                  <a:lnTo>
                    <a:pt x="99199" y="1168298"/>
                  </a:lnTo>
                  <a:lnTo>
                    <a:pt x="95935" y="1162138"/>
                  </a:lnTo>
                  <a:lnTo>
                    <a:pt x="91935" y="1156157"/>
                  </a:lnTo>
                  <a:lnTo>
                    <a:pt x="92367" y="1168019"/>
                  </a:lnTo>
                  <a:lnTo>
                    <a:pt x="92532" y="1180045"/>
                  </a:lnTo>
                  <a:lnTo>
                    <a:pt x="92456" y="1204391"/>
                  </a:lnTo>
                  <a:lnTo>
                    <a:pt x="93599" y="1201496"/>
                  </a:lnTo>
                  <a:lnTo>
                    <a:pt x="97015" y="1193990"/>
                  </a:lnTo>
                  <a:lnTo>
                    <a:pt x="99428" y="1187602"/>
                  </a:lnTo>
                  <a:lnTo>
                    <a:pt x="100799" y="1181023"/>
                  </a:lnTo>
                  <a:close/>
                </a:path>
                <a:path w="488315" h="1392554">
                  <a:moveTo>
                    <a:pt x="100812" y="841832"/>
                  </a:moveTo>
                  <a:lnTo>
                    <a:pt x="80276" y="801674"/>
                  </a:lnTo>
                  <a:lnTo>
                    <a:pt x="72478" y="792086"/>
                  </a:lnTo>
                  <a:lnTo>
                    <a:pt x="66014" y="783336"/>
                  </a:lnTo>
                  <a:lnTo>
                    <a:pt x="58534" y="773747"/>
                  </a:lnTo>
                  <a:lnTo>
                    <a:pt x="50063" y="765263"/>
                  </a:lnTo>
                  <a:lnTo>
                    <a:pt x="40462" y="759790"/>
                  </a:lnTo>
                  <a:lnTo>
                    <a:pt x="38976" y="759574"/>
                  </a:lnTo>
                  <a:lnTo>
                    <a:pt x="38112" y="759599"/>
                  </a:lnTo>
                  <a:lnTo>
                    <a:pt x="37350" y="759841"/>
                  </a:lnTo>
                  <a:lnTo>
                    <a:pt x="39166" y="772083"/>
                  </a:lnTo>
                  <a:lnTo>
                    <a:pt x="44513" y="776097"/>
                  </a:lnTo>
                  <a:lnTo>
                    <a:pt x="49606" y="781773"/>
                  </a:lnTo>
                  <a:lnTo>
                    <a:pt x="58039" y="792822"/>
                  </a:lnTo>
                  <a:lnTo>
                    <a:pt x="65100" y="801674"/>
                  </a:lnTo>
                  <a:lnTo>
                    <a:pt x="71894" y="810755"/>
                  </a:lnTo>
                  <a:lnTo>
                    <a:pt x="78371" y="820064"/>
                  </a:lnTo>
                  <a:lnTo>
                    <a:pt x="84518" y="829576"/>
                  </a:lnTo>
                  <a:lnTo>
                    <a:pt x="87769" y="839304"/>
                  </a:lnTo>
                  <a:lnTo>
                    <a:pt x="86537" y="848690"/>
                  </a:lnTo>
                  <a:lnTo>
                    <a:pt x="82842" y="858088"/>
                  </a:lnTo>
                  <a:lnTo>
                    <a:pt x="78740" y="867778"/>
                  </a:lnTo>
                  <a:lnTo>
                    <a:pt x="70751" y="890117"/>
                  </a:lnTo>
                  <a:lnTo>
                    <a:pt x="66230" y="901128"/>
                  </a:lnTo>
                  <a:lnTo>
                    <a:pt x="60833" y="911669"/>
                  </a:lnTo>
                  <a:lnTo>
                    <a:pt x="63665" y="929906"/>
                  </a:lnTo>
                  <a:lnTo>
                    <a:pt x="83667" y="889088"/>
                  </a:lnTo>
                  <a:lnTo>
                    <a:pt x="90385" y="870153"/>
                  </a:lnTo>
                  <a:lnTo>
                    <a:pt x="94246" y="860894"/>
                  </a:lnTo>
                  <a:lnTo>
                    <a:pt x="97015" y="854798"/>
                  </a:lnTo>
                  <a:lnTo>
                    <a:pt x="99428" y="848410"/>
                  </a:lnTo>
                  <a:lnTo>
                    <a:pt x="100812" y="841832"/>
                  </a:lnTo>
                  <a:close/>
                </a:path>
                <a:path w="488315" h="1392554">
                  <a:moveTo>
                    <a:pt x="100812" y="502627"/>
                  </a:moveTo>
                  <a:lnTo>
                    <a:pt x="80276" y="462483"/>
                  </a:lnTo>
                  <a:lnTo>
                    <a:pt x="72478" y="452894"/>
                  </a:lnTo>
                  <a:lnTo>
                    <a:pt x="66014" y="444144"/>
                  </a:lnTo>
                  <a:lnTo>
                    <a:pt x="58534" y="434543"/>
                  </a:lnTo>
                  <a:lnTo>
                    <a:pt x="50063" y="426059"/>
                  </a:lnTo>
                  <a:lnTo>
                    <a:pt x="40462" y="420585"/>
                  </a:lnTo>
                  <a:lnTo>
                    <a:pt x="38354" y="420243"/>
                  </a:lnTo>
                  <a:lnTo>
                    <a:pt x="36982" y="420497"/>
                  </a:lnTo>
                  <a:lnTo>
                    <a:pt x="27622" y="426199"/>
                  </a:lnTo>
                  <a:lnTo>
                    <a:pt x="21247" y="433920"/>
                  </a:lnTo>
                  <a:lnTo>
                    <a:pt x="16141" y="442937"/>
                  </a:lnTo>
                  <a:lnTo>
                    <a:pt x="6400" y="462178"/>
                  </a:lnTo>
                  <a:lnTo>
                    <a:pt x="8293" y="487057"/>
                  </a:lnTo>
                  <a:lnTo>
                    <a:pt x="11023" y="480529"/>
                  </a:lnTo>
                  <a:lnTo>
                    <a:pt x="16967" y="467690"/>
                  </a:lnTo>
                  <a:lnTo>
                    <a:pt x="20066" y="461391"/>
                  </a:lnTo>
                  <a:lnTo>
                    <a:pt x="23393" y="454202"/>
                  </a:lnTo>
                  <a:lnTo>
                    <a:pt x="27635" y="445655"/>
                  </a:lnTo>
                  <a:lnTo>
                    <a:pt x="32829" y="437832"/>
                  </a:lnTo>
                  <a:lnTo>
                    <a:pt x="39014" y="432816"/>
                  </a:lnTo>
                  <a:lnTo>
                    <a:pt x="44386" y="436791"/>
                  </a:lnTo>
                  <a:lnTo>
                    <a:pt x="49530" y="442493"/>
                  </a:lnTo>
                  <a:lnTo>
                    <a:pt x="58039" y="453631"/>
                  </a:lnTo>
                  <a:lnTo>
                    <a:pt x="65100" y="462483"/>
                  </a:lnTo>
                  <a:lnTo>
                    <a:pt x="71894" y="471563"/>
                  </a:lnTo>
                  <a:lnTo>
                    <a:pt x="78371" y="480872"/>
                  </a:lnTo>
                  <a:lnTo>
                    <a:pt x="84518" y="490385"/>
                  </a:lnTo>
                  <a:lnTo>
                    <a:pt x="87769" y="500100"/>
                  </a:lnTo>
                  <a:lnTo>
                    <a:pt x="86537" y="509498"/>
                  </a:lnTo>
                  <a:lnTo>
                    <a:pt x="82842" y="518883"/>
                  </a:lnTo>
                  <a:lnTo>
                    <a:pt x="78740" y="528586"/>
                  </a:lnTo>
                  <a:lnTo>
                    <a:pt x="73736" y="542759"/>
                  </a:lnTo>
                  <a:lnTo>
                    <a:pt x="68427" y="556945"/>
                  </a:lnTo>
                  <a:lnTo>
                    <a:pt x="61988" y="570560"/>
                  </a:lnTo>
                  <a:lnTo>
                    <a:pt x="53632" y="583031"/>
                  </a:lnTo>
                  <a:lnTo>
                    <a:pt x="43268" y="586651"/>
                  </a:lnTo>
                  <a:lnTo>
                    <a:pt x="33439" y="577748"/>
                  </a:lnTo>
                  <a:lnTo>
                    <a:pt x="25400" y="564108"/>
                  </a:lnTo>
                  <a:lnTo>
                    <a:pt x="18199" y="548830"/>
                  </a:lnTo>
                  <a:lnTo>
                    <a:pt x="12649" y="539851"/>
                  </a:lnTo>
                  <a:lnTo>
                    <a:pt x="20612" y="580224"/>
                  </a:lnTo>
                  <a:lnTo>
                    <a:pt x="46012" y="600290"/>
                  </a:lnTo>
                  <a:lnTo>
                    <a:pt x="58064" y="596404"/>
                  </a:lnTo>
                  <a:lnTo>
                    <a:pt x="80060" y="559257"/>
                  </a:lnTo>
                  <a:lnTo>
                    <a:pt x="90385" y="530961"/>
                  </a:lnTo>
                  <a:lnTo>
                    <a:pt x="94246" y="521703"/>
                  </a:lnTo>
                  <a:lnTo>
                    <a:pt x="97015" y="515594"/>
                  </a:lnTo>
                  <a:lnTo>
                    <a:pt x="99428" y="509206"/>
                  </a:lnTo>
                  <a:lnTo>
                    <a:pt x="100812" y="502627"/>
                  </a:lnTo>
                  <a:close/>
                </a:path>
                <a:path w="488315" h="1392554">
                  <a:moveTo>
                    <a:pt x="100812" y="163436"/>
                  </a:moveTo>
                  <a:lnTo>
                    <a:pt x="80276" y="123291"/>
                  </a:lnTo>
                  <a:lnTo>
                    <a:pt x="72478" y="113703"/>
                  </a:lnTo>
                  <a:lnTo>
                    <a:pt x="66014" y="104952"/>
                  </a:lnTo>
                  <a:lnTo>
                    <a:pt x="58534" y="95351"/>
                  </a:lnTo>
                  <a:lnTo>
                    <a:pt x="50063" y="86868"/>
                  </a:lnTo>
                  <a:lnTo>
                    <a:pt x="40462" y="81394"/>
                  </a:lnTo>
                  <a:lnTo>
                    <a:pt x="38354" y="81051"/>
                  </a:lnTo>
                  <a:lnTo>
                    <a:pt x="36982" y="81305"/>
                  </a:lnTo>
                  <a:lnTo>
                    <a:pt x="35915" y="82042"/>
                  </a:lnTo>
                  <a:lnTo>
                    <a:pt x="29679" y="84086"/>
                  </a:lnTo>
                  <a:lnTo>
                    <a:pt x="25069" y="88798"/>
                  </a:lnTo>
                  <a:lnTo>
                    <a:pt x="21348" y="94488"/>
                  </a:lnTo>
                  <a:lnTo>
                    <a:pt x="16979" y="115493"/>
                  </a:lnTo>
                  <a:lnTo>
                    <a:pt x="13182" y="136512"/>
                  </a:lnTo>
                  <a:lnTo>
                    <a:pt x="20066" y="122186"/>
                  </a:lnTo>
                  <a:lnTo>
                    <a:pt x="23393" y="115011"/>
                  </a:lnTo>
                  <a:lnTo>
                    <a:pt x="27635" y="106464"/>
                  </a:lnTo>
                  <a:lnTo>
                    <a:pt x="32829" y="98640"/>
                  </a:lnTo>
                  <a:lnTo>
                    <a:pt x="39014" y="93611"/>
                  </a:lnTo>
                  <a:lnTo>
                    <a:pt x="44386" y="97599"/>
                  </a:lnTo>
                  <a:lnTo>
                    <a:pt x="49530" y="103301"/>
                  </a:lnTo>
                  <a:lnTo>
                    <a:pt x="58039" y="114439"/>
                  </a:lnTo>
                  <a:lnTo>
                    <a:pt x="65100" y="123291"/>
                  </a:lnTo>
                  <a:lnTo>
                    <a:pt x="71894" y="132372"/>
                  </a:lnTo>
                  <a:lnTo>
                    <a:pt x="78371" y="141681"/>
                  </a:lnTo>
                  <a:lnTo>
                    <a:pt x="84518" y="151180"/>
                  </a:lnTo>
                  <a:lnTo>
                    <a:pt x="87769" y="160921"/>
                  </a:lnTo>
                  <a:lnTo>
                    <a:pt x="86537" y="170307"/>
                  </a:lnTo>
                  <a:lnTo>
                    <a:pt x="82842" y="179705"/>
                  </a:lnTo>
                  <a:lnTo>
                    <a:pt x="78740" y="189395"/>
                  </a:lnTo>
                  <a:lnTo>
                    <a:pt x="73736" y="203568"/>
                  </a:lnTo>
                  <a:lnTo>
                    <a:pt x="68427" y="217741"/>
                  </a:lnTo>
                  <a:lnTo>
                    <a:pt x="61988" y="231368"/>
                  </a:lnTo>
                  <a:lnTo>
                    <a:pt x="53632" y="243840"/>
                  </a:lnTo>
                  <a:lnTo>
                    <a:pt x="43268" y="247459"/>
                  </a:lnTo>
                  <a:lnTo>
                    <a:pt x="33439" y="238556"/>
                  </a:lnTo>
                  <a:lnTo>
                    <a:pt x="25400" y="224904"/>
                  </a:lnTo>
                  <a:lnTo>
                    <a:pt x="20370" y="214249"/>
                  </a:lnTo>
                  <a:lnTo>
                    <a:pt x="16992" y="207822"/>
                  </a:lnTo>
                  <a:lnTo>
                    <a:pt x="9372" y="195110"/>
                  </a:lnTo>
                  <a:lnTo>
                    <a:pt x="5930" y="188683"/>
                  </a:lnTo>
                  <a:lnTo>
                    <a:pt x="3911" y="209969"/>
                  </a:lnTo>
                  <a:lnTo>
                    <a:pt x="9626" y="219151"/>
                  </a:lnTo>
                  <a:lnTo>
                    <a:pt x="17449" y="235394"/>
                  </a:lnTo>
                  <a:lnTo>
                    <a:pt x="24612" y="247078"/>
                  </a:lnTo>
                  <a:lnTo>
                    <a:pt x="33896" y="256400"/>
                  </a:lnTo>
                  <a:lnTo>
                    <a:pt x="46012" y="261086"/>
                  </a:lnTo>
                  <a:lnTo>
                    <a:pt x="58064" y="257200"/>
                  </a:lnTo>
                  <a:lnTo>
                    <a:pt x="80060" y="220052"/>
                  </a:lnTo>
                  <a:lnTo>
                    <a:pt x="90385" y="191757"/>
                  </a:lnTo>
                  <a:lnTo>
                    <a:pt x="94246" y="182511"/>
                  </a:lnTo>
                  <a:lnTo>
                    <a:pt x="97028" y="176403"/>
                  </a:lnTo>
                  <a:lnTo>
                    <a:pt x="99441" y="170014"/>
                  </a:lnTo>
                  <a:lnTo>
                    <a:pt x="100812" y="163436"/>
                  </a:lnTo>
                  <a:close/>
                </a:path>
                <a:path w="488315" h="1392554">
                  <a:moveTo>
                    <a:pt x="144437" y="922299"/>
                  </a:moveTo>
                  <a:lnTo>
                    <a:pt x="144272" y="922299"/>
                  </a:lnTo>
                  <a:lnTo>
                    <a:pt x="144437" y="922299"/>
                  </a:lnTo>
                  <a:close/>
                </a:path>
                <a:path w="488315" h="1392554">
                  <a:moveTo>
                    <a:pt x="196329" y="29857"/>
                  </a:moveTo>
                  <a:lnTo>
                    <a:pt x="183286" y="31623"/>
                  </a:lnTo>
                  <a:lnTo>
                    <a:pt x="178638" y="44716"/>
                  </a:lnTo>
                  <a:lnTo>
                    <a:pt x="173431" y="57581"/>
                  </a:lnTo>
                  <a:lnTo>
                    <a:pt x="167119" y="69850"/>
                  </a:lnTo>
                  <a:lnTo>
                    <a:pt x="159181" y="81102"/>
                  </a:lnTo>
                  <a:lnTo>
                    <a:pt x="147701" y="85051"/>
                  </a:lnTo>
                  <a:lnTo>
                    <a:pt x="136944" y="75311"/>
                  </a:lnTo>
                  <a:lnTo>
                    <a:pt x="128130" y="60223"/>
                  </a:lnTo>
                  <a:lnTo>
                    <a:pt x="121259" y="45567"/>
                  </a:lnTo>
                  <a:lnTo>
                    <a:pt x="118249" y="40386"/>
                  </a:lnTo>
                  <a:lnTo>
                    <a:pt x="104952" y="42176"/>
                  </a:lnTo>
                  <a:lnTo>
                    <a:pt x="111493" y="52578"/>
                  </a:lnTo>
                  <a:lnTo>
                    <a:pt x="120002" y="70370"/>
                  </a:lnTo>
                  <a:lnTo>
                    <a:pt x="127825" y="83362"/>
                  </a:lnTo>
                  <a:lnTo>
                    <a:pt x="138023" y="93713"/>
                  </a:lnTo>
                  <a:lnTo>
                    <a:pt x="151257" y="98590"/>
                  </a:lnTo>
                  <a:lnTo>
                    <a:pt x="162979" y="94983"/>
                  </a:lnTo>
                  <a:lnTo>
                    <a:pt x="172669" y="84543"/>
                  </a:lnTo>
                  <a:lnTo>
                    <a:pt x="180327" y="70967"/>
                  </a:lnTo>
                  <a:lnTo>
                    <a:pt x="191249" y="44818"/>
                  </a:lnTo>
                  <a:lnTo>
                    <a:pt x="193700" y="37312"/>
                  </a:lnTo>
                  <a:lnTo>
                    <a:pt x="196329" y="29857"/>
                  </a:lnTo>
                  <a:close/>
                </a:path>
                <a:path w="488315" h="1392554">
                  <a:moveTo>
                    <a:pt x="209816" y="1350302"/>
                  </a:moveTo>
                  <a:lnTo>
                    <a:pt x="192341" y="1312468"/>
                  </a:lnTo>
                  <a:lnTo>
                    <a:pt x="179362" y="1296492"/>
                  </a:lnTo>
                  <a:lnTo>
                    <a:pt x="168490" y="1281798"/>
                  </a:lnTo>
                  <a:lnTo>
                    <a:pt x="142697" y="1261186"/>
                  </a:lnTo>
                  <a:lnTo>
                    <a:pt x="141376" y="1261364"/>
                  </a:lnTo>
                  <a:lnTo>
                    <a:pt x="140258" y="1262126"/>
                  </a:lnTo>
                  <a:lnTo>
                    <a:pt x="132168" y="1266672"/>
                  </a:lnTo>
                  <a:lnTo>
                    <a:pt x="125742" y="1273746"/>
                  </a:lnTo>
                  <a:lnTo>
                    <a:pt x="120535" y="1282255"/>
                  </a:lnTo>
                  <a:lnTo>
                    <a:pt x="106832" y="1309433"/>
                  </a:lnTo>
                  <a:lnTo>
                    <a:pt x="108839" y="1314056"/>
                  </a:lnTo>
                  <a:lnTo>
                    <a:pt x="111137" y="1318577"/>
                  </a:lnTo>
                  <a:lnTo>
                    <a:pt x="113728" y="1322997"/>
                  </a:lnTo>
                  <a:lnTo>
                    <a:pt x="119164" y="1311351"/>
                  </a:lnTo>
                  <a:lnTo>
                    <a:pt x="121970" y="1305674"/>
                  </a:lnTo>
                  <a:lnTo>
                    <a:pt x="125717" y="1297584"/>
                  </a:lnTo>
                  <a:lnTo>
                    <a:pt x="130492" y="1287970"/>
                  </a:lnTo>
                  <a:lnTo>
                    <a:pt x="136334" y="1279207"/>
                  </a:lnTo>
                  <a:lnTo>
                    <a:pt x="143319" y="1273683"/>
                  </a:lnTo>
                  <a:lnTo>
                    <a:pt x="149415" y="1278089"/>
                  </a:lnTo>
                  <a:lnTo>
                    <a:pt x="155232" y="1284516"/>
                  </a:lnTo>
                  <a:lnTo>
                    <a:pt x="164820" y="1297114"/>
                  </a:lnTo>
                  <a:lnTo>
                    <a:pt x="172542" y="1306830"/>
                  </a:lnTo>
                  <a:lnTo>
                    <a:pt x="194779" y="1339227"/>
                  </a:lnTo>
                  <a:lnTo>
                    <a:pt x="197726" y="1347990"/>
                  </a:lnTo>
                  <a:lnTo>
                    <a:pt x="196938" y="1353172"/>
                  </a:lnTo>
                  <a:lnTo>
                    <a:pt x="193090" y="1364742"/>
                  </a:lnTo>
                  <a:lnTo>
                    <a:pt x="189484" y="1371130"/>
                  </a:lnTo>
                  <a:lnTo>
                    <a:pt x="182918" y="1389418"/>
                  </a:lnTo>
                  <a:lnTo>
                    <a:pt x="186575" y="1390523"/>
                  </a:lnTo>
                  <a:lnTo>
                    <a:pt x="190398" y="1391386"/>
                  </a:lnTo>
                  <a:lnTo>
                    <a:pt x="194398" y="1392034"/>
                  </a:lnTo>
                  <a:lnTo>
                    <a:pt x="199275" y="1377975"/>
                  </a:lnTo>
                  <a:lnTo>
                    <a:pt x="205460" y="1364526"/>
                  </a:lnTo>
                  <a:lnTo>
                    <a:pt x="208203" y="1357515"/>
                  </a:lnTo>
                  <a:lnTo>
                    <a:pt x="209816" y="1350302"/>
                  </a:lnTo>
                  <a:close/>
                </a:path>
                <a:path w="488315" h="1392554">
                  <a:moveTo>
                    <a:pt x="209816" y="671906"/>
                  </a:moveTo>
                  <a:lnTo>
                    <a:pt x="197726" y="641248"/>
                  </a:lnTo>
                  <a:lnTo>
                    <a:pt x="197726" y="669594"/>
                  </a:lnTo>
                  <a:lnTo>
                    <a:pt x="196938" y="674776"/>
                  </a:lnTo>
                  <a:lnTo>
                    <a:pt x="193090" y="686346"/>
                  </a:lnTo>
                  <a:lnTo>
                    <a:pt x="189484" y="692734"/>
                  </a:lnTo>
                  <a:lnTo>
                    <a:pt x="187032" y="699401"/>
                  </a:lnTo>
                  <a:lnTo>
                    <a:pt x="168516" y="745794"/>
                  </a:lnTo>
                  <a:lnTo>
                    <a:pt x="147688" y="763447"/>
                  </a:lnTo>
                  <a:lnTo>
                    <a:pt x="136944" y="753706"/>
                  </a:lnTo>
                  <a:lnTo>
                    <a:pt x="128130" y="738619"/>
                  </a:lnTo>
                  <a:lnTo>
                    <a:pt x="122491" y="726554"/>
                  </a:lnTo>
                  <a:lnTo>
                    <a:pt x="116446" y="715721"/>
                  </a:lnTo>
                  <a:lnTo>
                    <a:pt x="109778" y="704799"/>
                  </a:lnTo>
                  <a:lnTo>
                    <a:pt x="104343" y="693585"/>
                  </a:lnTo>
                  <a:lnTo>
                    <a:pt x="102006" y="681875"/>
                  </a:lnTo>
                  <a:lnTo>
                    <a:pt x="102082" y="678446"/>
                  </a:lnTo>
                  <a:lnTo>
                    <a:pt x="117741" y="635901"/>
                  </a:lnTo>
                  <a:lnTo>
                    <a:pt x="121970" y="627291"/>
                  </a:lnTo>
                  <a:lnTo>
                    <a:pt x="125717" y="619188"/>
                  </a:lnTo>
                  <a:lnTo>
                    <a:pt x="130492" y="609574"/>
                  </a:lnTo>
                  <a:lnTo>
                    <a:pt x="136334" y="600824"/>
                  </a:lnTo>
                  <a:lnTo>
                    <a:pt x="143319" y="595287"/>
                  </a:lnTo>
                  <a:lnTo>
                    <a:pt x="149415" y="599706"/>
                  </a:lnTo>
                  <a:lnTo>
                    <a:pt x="155232" y="606120"/>
                  </a:lnTo>
                  <a:lnTo>
                    <a:pt x="164820" y="618718"/>
                  </a:lnTo>
                  <a:lnTo>
                    <a:pt x="172542" y="628434"/>
                  </a:lnTo>
                  <a:lnTo>
                    <a:pt x="194779" y="660831"/>
                  </a:lnTo>
                  <a:lnTo>
                    <a:pt x="197726" y="669594"/>
                  </a:lnTo>
                  <a:lnTo>
                    <a:pt x="197726" y="641248"/>
                  </a:lnTo>
                  <a:lnTo>
                    <a:pt x="192341" y="634098"/>
                  </a:lnTo>
                  <a:lnTo>
                    <a:pt x="185508" y="625729"/>
                  </a:lnTo>
                  <a:lnTo>
                    <a:pt x="179362" y="618109"/>
                  </a:lnTo>
                  <a:lnTo>
                    <a:pt x="153339" y="587527"/>
                  </a:lnTo>
                  <a:lnTo>
                    <a:pt x="144780" y="583107"/>
                  </a:lnTo>
                  <a:lnTo>
                    <a:pt x="144627" y="583145"/>
                  </a:lnTo>
                  <a:lnTo>
                    <a:pt x="144449" y="583107"/>
                  </a:lnTo>
                  <a:lnTo>
                    <a:pt x="144272" y="583095"/>
                  </a:lnTo>
                  <a:lnTo>
                    <a:pt x="142697" y="582815"/>
                  </a:lnTo>
                  <a:lnTo>
                    <a:pt x="141376" y="582980"/>
                  </a:lnTo>
                  <a:lnTo>
                    <a:pt x="140309" y="583666"/>
                  </a:lnTo>
                  <a:lnTo>
                    <a:pt x="132168" y="588276"/>
                  </a:lnTo>
                  <a:lnTo>
                    <a:pt x="125742" y="595363"/>
                  </a:lnTo>
                  <a:lnTo>
                    <a:pt x="120535" y="603872"/>
                  </a:lnTo>
                  <a:lnTo>
                    <a:pt x="116090" y="612673"/>
                  </a:lnTo>
                  <a:lnTo>
                    <a:pt x="114439" y="616038"/>
                  </a:lnTo>
                  <a:lnTo>
                    <a:pt x="113626" y="617601"/>
                  </a:lnTo>
                  <a:lnTo>
                    <a:pt x="94056" y="662127"/>
                  </a:lnTo>
                  <a:lnTo>
                    <a:pt x="89763" y="679932"/>
                  </a:lnTo>
                  <a:lnTo>
                    <a:pt x="91135" y="693750"/>
                  </a:lnTo>
                  <a:lnTo>
                    <a:pt x="96901" y="707174"/>
                  </a:lnTo>
                  <a:lnTo>
                    <a:pt x="112153" y="732586"/>
                  </a:lnTo>
                  <a:lnTo>
                    <a:pt x="112750" y="733717"/>
                  </a:lnTo>
                  <a:lnTo>
                    <a:pt x="113322" y="734834"/>
                  </a:lnTo>
                  <a:lnTo>
                    <a:pt x="120002" y="748753"/>
                  </a:lnTo>
                  <a:lnTo>
                    <a:pt x="127825" y="761758"/>
                  </a:lnTo>
                  <a:lnTo>
                    <a:pt x="138023" y="772109"/>
                  </a:lnTo>
                  <a:lnTo>
                    <a:pt x="151257" y="776973"/>
                  </a:lnTo>
                  <a:lnTo>
                    <a:pt x="162979" y="773366"/>
                  </a:lnTo>
                  <a:lnTo>
                    <a:pt x="172173" y="763447"/>
                  </a:lnTo>
                  <a:lnTo>
                    <a:pt x="172669" y="762927"/>
                  </a:lnTo>
                  <a:lnTo>
                    <a:pt x="191833" y="721106"/>
                  </a:lnTo>
                  <a:lnTo>
                    <a:pt x="195122" y="711593"/>
                  </a:lnTo>
                  <a:lnTo>
                    <a:pt x="198526" y="702132"/>
                  </a:lnTo>
                  <a:lnTo>
                    <a:pt x="202387" y="692848"/>
                  </a:lnTo>
                  <a:lnTo>
                    <a:pt x="205384" y="686346"/>
                  </a:lnTo>
                  <a:lnTo>
                    <a:pt x="208178" y="679196"/>
                  </a:lnTo>
                  <a:lnTo>
                    <a:pt x="209816" y="671906"/>
                  </a:lnTo>
                  <a:close/>
                </a:path>
                <a:path w="488315" h="1392554">
                  <a:moveTo>
                    <a:pt x="209816" y="332714"/>
                  </a:moveTo>
                  <a:lnTo>
                    <a:pt x="197726" y="302044"/>
                  </a:lnTo>
                  <a:lnTo>
                    <a:pt x="197726" y="330403"/>
                  </a:lnTo>
                  <a:lnTo>
                    <a:pt x="196938" y="335584"/>
                  </a:lnTo>
                  <a:lnTo>
                    <a:pt x="193090" y="347141"/>
                  </a:lnTo>
                  <a:lnTo>
                    <a:pt x="189484" y="353529"/>
                  </a:lnTo>
                  <a:lnTo>
                    <a:pt x="187032" y="360197"/>
                  </a:lnTo>
                  <a:lnTo>
                    <a:pt x="168516" y="406603"/>
                  </a:lnTo>
                  <a:lnTo>
                    <a:pt x="147688" y="424256"/>
                  </a:lnTo>
                  <a:lnTo>
                    <a:pt x="136931" y="414515"/>
                  </a:lnTo>
                  <a:lnTo>
                    <a:pt x="128117" y="399427"/>
                  </a:lnTo>
                  <a:lnTo>
                    <a:pt x="122466" y="387362"/>
                  </a:lnTo>
                  <a:lnTo>
                    <a:pt x="116433" y="376529"/>
                  </a:lnTo>
                  <a:lnTo>
                    <a:pt x="109766" y="365607"/>
                  </a:lnTo>
                  <a:lnTo>
                    <a:pt x="104330" y="354393"/>
                  </a:lnTo>
                  <a:lnTo>
                    <a:pt x="101981" y="342684"/>
                  </a:lnTo>
                  <a:lnTo>
                    <a:pt x="102082" y="339242"/>
                  </a:lnTo>
                  <a:lnTo>
                    <a:pt x="117741" y="296710"/>
                  </a:lnTo>
                  <a:lnTo>
                    <a:pt x="121970" y="288099"/>
                  </a:lnTo>
                  <a:lnTo>
                    <a:pt x="125717" y="279996"/>
                  </a:lnTo>
                  <a:lnTo>
                    <a:pt x="130492" y="270383"/>
                  </a:lnTo>
                  <a:lnTo>
                    <a:pt x="136334" y="261632"/>
                  </a:lnTo>
                  <a:lnTo>
                    <a:pt x="143319" y="256095"/>
                  </a:lnTo>
                  <a:lnTo>
                    <a:pt x="149415" y="260502"/>
                  </a:lnTo>
                  <a:lnTo>
                    <a:pt x="155232" y="266928"/>
                  </a:lnTo>
                  <a:lnTo>
                    <a:pt x="164820" y="279527"/>
                  </a:lnTo>
                  <a:lnTo>
                    <a:pt x="172542" y="289242"/>
                  </a:lnTo>
                  <a:lnTo>
                    <a:pt x="194779" y="321640"/>
                  </a:lnTo>
                  <a:lnTo>
                    <a:pt x="197726" y="330403"/>
                  </a:lnTo>
                  <a:lnTo>
                    <a:pt x="197726" y="302044"/>
                  </a:lnTo>
                  <a:lnTo>
                    <a:pt x="192341" y="294894"/>
                  </a:lnTo>
                  <a:lnTo>
                    <a:pt x="185508" y="286524"/>
                  </a:lnTo>
                  <a:lnTo>
                    <a:pt x="179362" y="278904"/>
                  </a:lnTo>
                  <a:lnTo>
                    <a:pt x="168478" y="264223"/>
                  </a:lnTo>
                  <a:lnTo>
                    <a:pt x="162090" y="256489"/>
                  </a:lnTo>
                  <a:lnTo>
                    <a:pt x="161671" y="256095"/>
                  </a:lnTo>
                  <a:lnTo>
                    <a:pt x="155105" y="249770"/>
                  </a:lnTo>
                  <a:lnTo>
                    <a:pt x="144932" y="243954"/>
                  </a:lnTo>
                  <a:lnTo>
                    <a:pt x="144780" y="243903"/>
                  </a:lnTo>
                  <a:lnTo>
                    <a:pt x="144627" y="243954"/>
                  </a:lnTo>
                  <a:lnTo>
                    <a:pt x="144437" y="243903"/>
                  </a:lnTo>
                  <a:lnTo>
                    <a:pt x="144183" y="243878"/>
                  </a:lnTo>
                  <a:lnTo>
                    <a:pt x="142697" y="243611"/>
                  </a:lnTo>
                  <a:lnTo>
                    <a:pt x="141376" y="243776"/>
                  </a:lnTo>
                  <a:lnTo>
                    <a:pt x="140309" y="244475"/>
                  </a:lnTo>
                  <a:lnTo>
                    <a:pt x="132168" y="249085"/>
                  </a:lnTo>
                  <a:lnTo>
                    <a:pt x="125742" y="256171"/>
                  </a:lnTo>
                  <a:lnTo>
                    <a:pt x="120535" y="264668"/>
                  </a:lnTo>
                  <a:lnTo>
                    <a:pt x="116090" y="273469"/>
                  </a:lnTo>
                  <a:lnTo>
                    <a:pt x="114439" y="276834"/>
                  </a:lnTo>
                  <a:lnTo>
                    <a:pt x="113626" y="278396"/>
                  </a:lnTo>
                  <a:lnTo>
                    <a:pt x="94056" y="322922"/>
                  </a:lnTo>
                  <a:lnTo>
                    <a:pt x="89763" y="340728"/>
                  </a:lnTo>
                  <a:lnTo>
                    <a:pt x="91135" y="354545"/>
                  </a:lnTo>
                  <a:lnTo>
                    <a:pt x="96901" y="367969"/>
                  </a:lnTo>
                  <a:lnTo>
                    <a:pt x="112153" y="393382"/>
                  </a:lnTo>
                  <a:lnTo>
                    <a:pt x="113322" y="395643"/>
                  </a:lnTo>
                  <a:lnTo>
                    <a:pt x="120002" y="409562"/>
                  </a:lnTo>
                  <a:lnTo>
                    <a:pt x="127825" y="422567"/>
                  </a:lnTo>
                  <a:lnTo>
                    <a:pt x="138023" y="432917"/>
                  </a:lnTo>
                  <a:lnTo>
                    <a:pt x="151257" y="437781"/>
                  </a:lnTo>
                  <a:lnTo>
                    <a:pt x="162979" y="434174"/>
                  </a:lnTo>
                  <a:lnTo>
                    <a:pt x="185966" y="397116"/>
                  </a:lnTo>
                  <a:lnTo>
                    <a:pt x="195122" y="372402"/>
                  </a:lnTo>
                  <a:lnTo>
                    <a:pt x="198526" y="362927"/>
                  </a:lnTo>
                  <a:lnTo>
                    <a:pt x="202387" y="353644"/>
                  </a:lnTo>
                  <a:lnTo>
                    <a:pt x="205473" y="346938"/>
                  </a:lnTo>
                  <a:lnTo>
                    <a:pt x="208191" y="339991"/>
                  </a:lnTo>
                  <a:lnTo>
                    <a:pt x="209816" y="332714"/>
                  </a:lnTo>
                  <a:close/>
                </a:path>
                <a:path w="488315" h="1392554">
                  <a:moveTo>
                    <a:pt x="210578" y="1008976"/>
                  </a:moveTo>
                  <a:lnTo>
                    <a:pt x="209524" y="1003769"/>
                  </a:lnTo>
                  <a:lnTo>
                    <a:pt x="204774" y="991400"/>
                  </a:lnTo>
                  <a:lnTo>
                    <a:pt x="197726" y="980503"/>
                  </a:lnTo>
                  <a:lnTo>
                    <a:pt x="197726" y="1008799"/>
                  </a:lnTo>
                  <a:lnTo>
                    <a:pt x="196951" y="1013968"/>
                  </a:lnTo>
                  <a:lnTo>
                    <a:pt x="193090" y="1025537"/>
                  </a:lnTo>
                  <a:lnTo>
                    <a:pt x="189484" y="1031925"/>
                  </a:lnTo>
                  <a:lnTo>
                    <a:pt x="187032" y="1038593"/>
                  </a:lnTo>
                  <a:lnTo>
                    <a:pt x="168516" y="1084986"/>
                  </a:lnTo>
                  <a:lnTo>
                    <a:pt x="147688" y="1102639"/>
                  </a:lnTo>
                  <a:lnTo>
                    <a:pt x="136931" y="1092898"/>
                  </a:lnTo>
                  <a:lnTo>
                    <a:pt x="128117" y="1077810"/>
                  </a:lnTo>
                  <a:lnTo>
                    <a:pt x="122466" y="1065745"/>
                  </a:lnTo>
                  <a:lnTo>
                    <a:pt x="116192" y="1054481"/>
                  </a:lnTo>
                  <a:lnTo>
                    <a:pt x="109347" y="1043101"/>
                  </a:lnTo>
                  <a:lnTo>
                    <a:pt x="104000" y="1031405"/>
                  </a:lnTo>
                  <a:lnTo>
                    <a:pt x="102247" y="1019492"/>
                  </a:lnTo>
                  <a:lnTo>
                    <a:pt x="102349" y="1015809"/>
                  </a:lnTo>
                  <a:lnTo>
                    <a:pt x="116357" y="978001"/>
                  </a:lnTo>
                  <a:lnTo>
                    <a:pt x="121970" y="966482"/>
                  </a:lnTo>
                  <a:lnTo>
                    <a:pt x="125717" y="958392"/>
                  </a:lnTo>
                  <a:lnTo>
                    <a:pt x="130492" y="948778"/>
                  </a:lnTo>
                  <a:lnTo>
                    <a:pt x="136334" y="940028"/>
                  </a:lnTo>
                  <a:lnTo>
                    <a:pt x="143319" y="934491"/>
                  </a:lnTo>
                  <a:lnTo>
                    <a:pt x="149415" y="938898"/>
                  </a:lnTo>
                  <a:lnTo>
                    <a:pt x="155232" y="945324"/>
                  </a:lnTo>
                  <a:lnTo>
                    <a:pt x="164820" y="957922"/>
                  </a:lnTo>
                  <a:lnTo>
                    <a:pt x="172542" y="967638"/>
                  </a:lnTo>
                  <a:lnTo>
                    <a:pt x="194779" y="1000036"/>
                  </a:lnTo>
                  <a:lnTo>
                    <a:pt x="197726" y="1008799"/>
                  </a:lnTo>
                  <a:lnTo>
                    <a:pt x="197726" y="980503"/>
                  </a:lnTo>
                  <a:lnTo>
                    <a:pt x="196875" y="979182"/>
                  </a:lnTo>
                  <a:lnTo>
                    <a:pt x="187756" y="967638"/>
                  </a:lnTo>
                  <a:lnTo>
                    <a:pt x="179362" y="957313"/>
                  </a:lnTo>
                  <a:lnTo>
                    <a:pt x="173253" y="949032"/>
                  </a:lnTo>
                  <a:lnTo>
                    <a:pt x="144907" y="922350"/>
                  </a:lnTo>
                  <a:lnTo>
                    <a:pt x="144780" y="922312"/>
                  </a:lnTo>
                  <a:lnTo>
                    <a:pt x="144627" y="922350"/>
                  </a:lnTo>
                  <a:lnTo>
                    <a:pt x="144475" y="922312"/>
                  </a:lnTo>
                  <a:lnTo>
                    <a:pt x="144272" y="922299"/>
                  </a:lnTo>
                  <a:lnTo>
                    <a:pt x="142646" y="922007"/>
                  </a:lnTo>
                  <a:lnTo>
                    <a:pt x="141300" y="922223"/>
                  </a:lnTo>
                  <a:lnTo>
                    <a:pt x="140360" y="922870"/>
                  </a:lnTo>
                  <a:lnTo>
                    <a:pt x="131114" y="928408"/>
                  </a:lnTo>
                  <a:lnTo>
                    <a:pt x="124091" y="937018"/>
                  </a:lnTo>
                  <a:lnTo>
                    <a:pt x="118491" y="947051"/>
                  </a:lnTo>
                  <a:lnTo>
                    <a:pt x="113626" y="956805"/>
                  </a:lnTo>
                  <a:lnTo>
                    <a:pt x="106375" y="971169"/>
                  </a:lnTo>
                  <a:lnTo>
                    <a:pt x="90043" y="1016901"/>
                  </a:lnTo>
                  <a:lnTo>
                    <a:pt x="89408" y="1022070"/>
                  </a:lnTo>
                  <a:lnTo>
                    <a:pt x="89573" y="1024636"/>
                  </a:lnTo>
                  <a:lnTo>
                    <a:pt x="92811" y="1037894"/>
                  </a:lnTo>
                  <a:lnTo>
                    <a:pt x="99390" y="1050772"/>
                  </a:lnTo>
                  <a:lnTo>
                    <a:pt x="107124" y="1063205"/>
                  </a:lnTo>
                  <a:lnTo>
                    <a:pt x="113842" y="1075118"/>
                  </a:lnTo>
                  <a:lnTo>
                    <a:pt x="120002" y="1087945"/>
                  </a:lnTo>
                  <a:lnTo>
                    <a:pt x="127825" y="1100950"/>
                  </a:lnTo>
                  <a:lnTo>
                    <a:pt x="138023" y="1111300"/>
                  </a:lnTo>
                  <a:lnTo>
                    <a:pt x="151257" y="1116177"/>
                  </a:lnTo>
                  <a:lnTo>
                    <a:pt x="162979" y="1112558"/>
                  </a:lnTo>
                  <a:lnTo>
                    <a:pt x="172186" y="1102639"/>
                  </a:lnTo>
                  <a:lnTo>
                    <a:pt x="172669" y="1102131"/>
                  </a:lnTo>
                  <a:lnTo>
                    <a:pt x="180327" y="1088555"/>
                  </a:lnTo>
                  <a:lnTo>
                    <a:pt x="185966" y="1075499"/>
                  </a:lnTo>
                  <a:lnTo>
                    <a:pt x="187617" y="1071333"/>
                  </a:lnTo>
                  <a:lnTo>
                    <a:pt x="188188" y="1069936"/>
                  </a:lnTo>
                  <a:lnTo>
                    <a:pt x="191833" y="1060297"/>
                  </a:lnTo>
                  <a:lnTo>
                    <a:pt x="195122" y="1050785"/>
                  </a:lnTo>
                  <a:lnTo>
                    <a:pt x="198526" y="1041311"/>
                  </a:lnTo>
                  <a:lnTo>
                    <a:pt x="202387" y="1032027"/>
                  </a:lnTo>
                  <a:lnTo>
                    <a:pt x="204279" y="1027938"/>
                  </a:lnTo>
                  <a:lnTo>
                    <a:pt x="206387" y="1023607"/>
                  </a:lnTo>
                  <a:lnTo>
                    <a:pt x="209626" y="1014145"/>
                  </a:lnTo>
                  <a:lnTo>
                    <a:pt x="210578" y="1008976"/>
                  </a:lnTo>
                  <a:close/>
                </a:path>
                <a:path w="488315" h="1392554">
                  <a:moveTo>
                    <a:pt x="310400" y="1181023"/>
                  </a:moveTo>
                  <a:lnTo>
                    <a:pt x="310070" y="1174356"/>
                  </a:lnTo>
                  <a:lnTo>
                    <a:pt x="305638" y="1162862"/>
                  </a:lnTo>
                  <a:lnTo>
                    <a:pt x="298323" y="1151559"/>
                  </a:lnTo>
                  <a:lnTo>
                    <a:pt x="297370" y="1150366"/>
                  </a:lnTo>
                  <a:lnTo>
                    <a:pt x="297370" y="1178496"/>
                  </a:lnTo>
                  <a:lnTo>
                    <a:pt x="296138" y="1187881"/>
                  </a:lnTo>
                  <a:lnTo>
                    <a:pt x="292442" y="1197279"/>
                  </a:lnTo>
                  <a:lnTo>
                    <a:pt x="288315" y="1206982"/>
                  </a:lnTo>
                  <a:lnTo>
                    <a:pt x="283324" y="1221143"/>
                  </a:lnTo>
                  <a:lnTo>
                    <a:pt x="278015" y="1235329"/>
                  </a:lnTo>
                  <a:lnTo>
                    <a:pt x="271576" y="1248943"/>
                  </a:lnTo>
                  <a:lnTo>
                    <a:pt x="263220" y="1261414"/>
                  </a:lnTo>
                  <a:lnTo>
                    <a:pt x="252857" y="1265034"/>
                  </a:lnTo>
                  <a:lnTo>
                    <a:pt x="243027" y="1256131"/>
                  </a:lnTo>
                  <a:lnTo>
                    <a:pt x="234988" y="1242479"/>
                  </a:lnTo>
                  <a:lnTo>
                    <a:pt x="229958" y="1231823"/>
                  </a:lnTo>
                  <a:lnTo>
                    <a:pt x="223329" y="1220000"/>
                  </a:lnTo>
                  <a:lnTo>
                    <a:pt x="216420" y="1208227"/>
                  </a:lnTo>
                  <a:lnTo>
                    <a:pt x="211797" y="1196022"/>
                  </a:lnTo>
                  <a:lnTo>
                    <a:pt x="212001" y="1182903"/>
                  </a:lnTo>
                  <a:lnTo>
                    <a:pt x="215392" y="1171778"/>
                  </a:lnTo>
                  <a:lnTo>
                    <a:pt x="219684" y="1160881"/>
                  </a:lnTo>
                  <a:lnTo>
                    <a:pt x="224536" y="1150213"/>
                  </a:lnTo>
                  <a:lnTo>
                    <a:pt x="229654" y="1139761"/>
                  </a:lnTo>
                  <a:lnTo>
                    <a:pt x="232994" y="1132586"/>
                  </a:lnTo>
                  <a:lnTo>
                    <a:pt x="237236" y="1124038"/>
                  </a:lnTo>
                  <a:lnTo>
                    <a:pt x="242430" y="1116215"/>
                  </a:lnTo>
                  <a:lnTo>
                    <a:pt x="248602" y="1111199"/>
                  </a:lnTo>
                  <a:lnTo>
                    <a:pt x="253987" y="1115187"/>
                  </a:lnTo>
                  <a:lnTo>
                    <a:pt x="259130" y="1120876"/>
                  </a:lnTo>
                  <a:lnTo>
                    <a:pt x="267639" y="1132014"/>
                  </a:lnTo>
                  <a:lnTo>
                    <a:pt x="274701" y="1140866"/>
                  </a:lnTo>
                  <a:lnTo>
                    <a:pt x="281482" y="1149946"/>
                  </a:lnTo>
                  <a:lnTo>
                    <a:pt x="287972" y="1159256"/>
                  </a:lnTo>
                  <a:lnTo>
                    <a:pt x="294106" y="1168768"/>
                  </a:lnTo>
                  <a:lnTo>
                    <a:pt x="297370" y="1178496"/>
                  </a:lnTo>
                  <a:lnTo>
                    <a:pt x="297370" y="1150366"/>
                  </a:lnTo>
                  <a:lnTo>
                    <a:pt x="289877" y="1140879"/>
                  </a:lnTo>
                  <a:lnTo>
                    <a:pt x="282079" y="1131277"/>
                  </a:lnTo>
                  <a:lnTo>
                    <a:pt x="275615" y="1122527"/>
                  </a:lnTo>
                  <a:lnTo>
                    <a:pt x="268122" y="1112926"/>
                  </a:lnTo>
                  <a:lnTo>
                    <a:pt x="266395" y="1111199"/>
                  </a:lnTo>
                  <a:lnTo>
                    <a:pt x="259651" y="1104442"/>
                  </a:lnTo>
                  <a:lnTo>
                    <a:pt x="250202" y="1099032"/>
                  </a:lnTo>
                  <a:lnTo>
                    <a:pt x="250063" y="1098981"/>
                  </a:lnTo>
                  <a:lnTo>
                    <a:pt x="249910" y="1099032"/>
                  </a:lnTo>
                  <a:lnTo>
                    <a:pt x="247942" y="1098638"/>
                  </a:lnTo>
                  <a:lnTo>
                    <a:pt x="246570" y="1098892"/>
                  </a:lnTo>
                  <a:lnTo>
                    <a:pt x="245516" y="1099629"/>
                  </a:lnTo>
                  <a:lnTo>
                    <a:pt x="237210" y="1104595"/>
                  </a:lnTo>
                  <a:lnTo>
                    <a:pt x="214528" y="1143469"/>
                  </a:lnTo>
                  <a:lnTo>
                    <a:pt x="199174" y="1185735"/>
                  </a:lnTo>
                  <a:lnTo>
                    <a:pt x="199745" y="1200442"/>
                  </a:lnTo>
                  <a:lnTo>
                    <a:pt x="205651" y="1214564"/>
                  </a:lnTo>
                  <a:lnTo>
                    <a:pt x="213868" y="1228128"/>
                  </a:lnTo>
                  <a:lnTo>
                    <a:pt x="221310" y="1241183"/>
                  </a:lnTo>
                  <a:lnTo>
                    <a:pt x="227037" y="1252982"/>
                  </a:lnTo>
                  <a:lnTo>
                    <a:pt x="234200" y="1264666"/>
                  </a:lnTo>
                  <a:lnTo>
                    <a:pt x="243497" y="1273987"/>
                  </a:lnTo>
                  <a:lnTo>
                    <a:pt x="255612" y="1278674"/>
                  </a:lnTo>
                  <a:lnTo>
                    <a:pt x="267652" y="1274787"/>
                  </a:lnTo>
                  <a:lnTo>
                    <a:pt x="289661" y="1237640"/>
                  </a:lnTo>
                  <a:lnTo>
                    <a:pt x="296583" y="1218793"/>
                  </a:lnTo>
                  <a:lnTo>
                    <a:pt x="299986" y="1209344"/>
                  </a:lnTo>
                  <a:lnTo>
                    <a:pt x="303847" y="1200086"/>
                  </a:lnTo>
                  <a:lnTo>
                    <a:pt x="306616" y="1193990"/>
                  </a:lnTo>
                  <a:lnTo>
                    <a:pt x="309029" y="1187602"/>
                  </a:lnTo>
                  <a:lnTo>
                    <a:pt x="310400" y="1181023"/>
                  </a:lnTo>
                  <a:close/>
                </a:path>
                <a:path w="488315" h="1392554">
                  <a:moveTo>
                    <a:pt x="310400" y="841832"/>
                  </a:moveTo>
                  <a:lnTo>
                    <a:pt x="310070" y="835164"/>
                  </a:lnTo>
                  <a:lnTo>
                    <a:pt x="305638" y="823671"/>
                  </a:lnTo>
                  <a:lnTo>
                    <a:pt x="298323" y="812355"/>
                  </a:lnTo>
                  <a:lnTo>
                    <a:pt x="297370" y="811161"/>
                  </a:lnTo>
                  <a:lnTo>
                    <a:pt x="297370" y="839304"/>
                  </a:lnTo>
                  <a:lnTo>
                    <a:pt x="296138" y="848690"/>
                  </a:lnTo>
                  <a:lnTo>
                    <a:pt x="292442" y="858088"/>
                  </a:lnTo>
                  <a:lnTo>
                    <a:pt x="288315" y="867791"/>
                  </a:lnTo>
                  <a:lnTo>
                    <a:pt x="283324" y="881964"/>
                  </a:lnTo>
                  <a:lnTo>
                    <a:pt x="278015" y="896137"/>
                  </a:lnTo>
                  <a:lnTo>
                    <a:pt x="271576" y="909764"/>
                  </a:lnTo>
                  <a:lnTo>
                    <a:pt x="263220" y="922235"/>
                  </a:lnTo>
                  <a:lnTo>
                    <a:pt x="252857" y="925842"/>
                  </a:lnTo>
                  <a:lnTo>
                    <a:pt x="243027" y="916952"/>
                  </a:lnTo>
                  <a:lnTo>
                    <a:pt x="234988" y="903300"/>
                  </a:lnTo>
                  <a:lnTo>
                    <a:pt x="229958" y="892644"/>
                  </a:lnTo>
                  <a:lnTo>
                    <a:pt x="223329" y="880821"/>
                  </a:lnTo>
                  <a:lnTo>
                    <a:pt x="216420" y="869048"/>
                  </a:lnTo>
                  <a:lnTo>
                    <a:pt x="211797" y="856843"/>
                  </a:lnTo>
                  <a:lnTo>
                    <a:pt x="212001" y="843711"/>
                  </a:lnTo>
                  <a:lnTo>
                    <a:pt x="215392" y="832586"/>
                  </a:lnTo>
                  <a:lnTo>
                    <a:pt x="219684" y="821702"/>
                  </a:lnTo>
                  <a:lnTo>
                    <a:pt x="224536" y="811034"/>
                  </a:lnTo>
                  <a:lnTo>
                    <a:pt x="229654" y="800582"/>
                  </a:lnTo>
                  <a:lnTo>
                    <a:pt x="232994" y="793407"/>
                  </a:lnTo>
                  <a:lnTo>
                    <a:pt x="237236" y="784860"/>
                  </a:lnTo>
                  <a:lnTo>
                    <a:pt x="242430" y="777024"/>
                  </a:lnTo>
                  <a:lnTo>
                    <a:pt x="248602" y="772007"/>
                  </a:lnTo>
                  <a:lnTo>
                    <a:pt x="253987" y="775995"/>
                  </a:lnTo>
                  <a:lnTo>
                    <a:pt x="259130" y="781697"/>
                  </a:lnTo>
                  <a:lnTo>
                    <a:pt x="267639" y="792822"/>
                  </a:lnTo>
                  <a:lnTo>
                    <a:pt x="274701" y="801674"/>
                  </a:lnTo>
                  <a:lnTo>
                    <a:pt x="281482" y="810768"/>
                  </a:lnTo>
                  <a:lnTo>
                    <a:pt x="287972" y="820064"/>
                  </a:lnTo>
                  <a:lnTo>
                    <a:pt x="294106" y="829576"/>
                  </a:lnTo>
                  <a:lnTo>
                    <a:pt x="297370" y="839304"/>
                  </a:lnTo>
                  <a:lnTo>
                    <a:pt x="297370" y="811161"/>
                  </a:lnTo>
                  <a:lnTo>
                    <a:pt x="289877" y="801674"/>
                  </a:lnTo>
                  <a:lnTo>
                    <a:pt x="282079" y="792086"/>
                  </a:lnTo>
                  <a:lnTo>
                    <a:pt x="275615" y="783336"/>
                  </a:lnTo>
                  <a:lnTo>
                    <a:pt x="250063" y="759790"/>
                  </a:lnTo>
                  <a:lnTo>
                    <a:pt x="249910" y="759828"/>
                  </a:lnTo>
                  <a:lnTo>
                    <a:pt x="247942" y="759447"/>
                  </a:lnTo>
                  <a:lnTo>
                    <a:pt x="246570" y="759688"/>
                  </a:lnTo>
                  <a:lnTo>
                    <a:pt x="245516" y="760437"/>
                  </a:lnTo>
                  <a:lnTo>
                    <a:pt x="237210" y="765403"/>
                  </a:lnTo>
                  <a:lnTo>
                    <a:pt x="214528" y="804278"/>
                  </a:lnTo>
                  <a:lnTo>
                    <a:pt x="199174" y="846543"/>
                  </a:lnTo>
                  <a:lnTo>
                    <a:pt x="199745" y="861250"/>
                  </a:lnTo>
                  <a:lnTo>
                    <a:pt x="205651" y="875372"/>
                  </a:lnTo>
                  <a:lnTo>
                    <a:pt x="213868" y="888936"/>
                  </a:lnTo>
                  <a:lnTo>
                    <a:pt x="221310" y="901992"/>
                  </a:lnTo>
                  <a:lnTo>
                    <a:pt x="227037" y="913790"/>
                  </a:lnTo>
                  <a:lnTo>
                    <a:pt x="234200" y="925474"/>
                  </a:lnTo>
                  <a:lnTo>
                    <a:pt x="243497" y="934796"/>
                  </a:lnTo>
                  <a:lnTo>
                    <a:pt x="255612" y="939482"/>
                  </a:lnTo>
                  <a:lnTo>
                    <a:pt x="267652" y="935596"/>
                  </a:lnTo>
                  <a:lnTo>
                    <a:pt x="289661" y="898448"/>
                  </a:lnTo>
                  <a:lnTo>
                    <a:pt x="296583" y="879602"/>
                  </a:lnTo>
                  <a:lnTo>
                    <a:pt x="299986" y="870153"/>
                  </a:lnTo>
                  <a:lnTo>
                    <a:pt x="303847" y="860894"/>
                  </a:lnTo>
                  <a:lnTo>
                    <a:pt x="306616" y="854798"/>
                  </a:lnTo>
                  <a:lnTo>
                    <a:pt x="309029" y="848410"/>
                  </a:lnTo>
                  <a:lnTo>
                    <a:pt x="310400" y="841832"/>
                  </a:lnTo>
                  <a:close/>
                </a:path>
                <a:path w="488315" h="1392554">
                  <a:moveTo>
                    <a:pt x="310400" y="502627"/>
                  </a:moveTo>
                  <a:lnTo>
                    <a:pt x="310070" y="495960"/>
                  </a:lnTo>
                  <a:lnTo>
                    <a:pt x="305638" y="484466"/>
                  </a:lnTo>
                  <a:lnTo>
                    <a:pt x="298323" y="473163"/>
                  </a:lnTo>
                  <a:lnTo>
                    <a:pt x="297370" y="471970"/>
                  </a:lnTo>
                  <a:lnTo>
                    <a:pt x="297370" y="500100"/>
                  </a:lnTo>
                  <a:lnTo>
                    <a:pt x="296138" y="509498"/>
                  </a:lnTo>
                  <a:lnTo>
                    <a:pt x="292442" y="518883"/>
                  </a:lnTo>
                  <a:lnTo>
                    <a:pt x="288315" y="528586"/>
                  </a:lnTo>
                  <a:lnTo>
                    <a:pt x="283324" y="542759"/>
                  </a:lnTo>
                  <a:lnTo>
                    <a:pt x="278015" y="556945"/>
                  </a:lnTo>
                  <a:lnTo>
                    <a:pt x="271576" y="570560"/>
                  </a:lnTo>
                  <a:lnTo>
                    <a:pt x="263220" y="583031"/>
                  </a:lnTo>
                  <a:lnTo>
                    <a:pt x="252857" y="586651"/>
                  </a:lnTo>
                  <a:lnTo>
                    <a:pt x="243027" y="577748"/>
                  </a:lnTo>
                  <a:lnTo>
                    <a:pt x="234988" y="564108"/>
                  </a:lnTo>
                  <a:lnTo>
                    <a:pt x="229958" y="553440"/>
                  </a:lnTo>
                  <a:lnTo>
                    <a:pt x="223329" y="541616"/>
                  </a:lnTo>
                  <a:lnTo>
                    <a:pt x="216420" y="529844"/>
                  </a:lnTo>
                  <a:lnTo>
                    <a:pt x="211797" y="517639"/>
                  </a:lnTo>
                  <a:lnTo>
                    <a:pt x="212001" y="504507"/>
                  </a:lnTo>
                  <a:lnTo>
                    <a:pt x="215392" y="493382"/>
                  </a:lnTo>
                  <a:lnTo>
                    <a:pt x="219684" y="482498"/>
                  </a:lnTo>
                  <a:lnTo>
                    <a:pt x="224536" y="471843"/>
                  </a:lnTo>
                  <a:lnTo>
                    <a:pt x="229654" y="461391"/>
                  </a:lnTo>
                  <a:lnTo>
                    <a:pt x="232994" y="454202"/>
                  </a:lnTo>
                  <a:lnTo>
                    <a:pt x="237236" y="445655"/>
                  </a:lnTo>
                  <a:lnTo>
                    <a:pt x="242430" y="437832"/>
                  </a:lnTo>
                  <a:lnTo>
                    <a:pt x="248602" y="432803"/>
                  </a:lnTo>
                  <a:lnTo>
                    <a:pt x="253987" y="436791"/>
                  </a:lnTo>
                  <a:lnTo>
                    <a:pt x="259130" y="442493"/>
                  </a:lnTo>
                  <a:lnTo>
                    <a:pt x="267639" y="453631"/>
                  </a:lnTo>
                  <a:lnTo>
                    <a:pt x="274701" y="462483"/>
                  </a:lnTo>
                  <a:lnTo>
                    <a:pt x="281482" y="471563"/>
                  </a:lnTo>
                  <a:lnTo>
                    <a:pt x="287972" y="480872"/>
                  </a:lnTo>
                  <a:lnTo>
                    <a:pt x="294106" y="490385"/>
                  </a:lnTo>
                  <a:lnTo>
                    <a:pt x="297370" y="500100"/>
                  </a:lnTo>
                  <a:lnTo>
                    <a:pt x="297370" y="471970"/>
                  </a:lnTo>
                  <a:lnTo>
                    <a:pt x="289877" y="462483"/>
                  </a:lnTo>
                  <a:lnTo>
                    <a:pt x="282079" y="452894"/>
                  </a:lnTo>
                  <a:lnTo>
                    <a:pt x="275615" y="444144"/>
                  </a:lnTo>
                  <a:lnTo>
                    <a:pt x="250063" y="420585"/>
                  </a:lnTo>
                  <a:lnTo>
                    <a:pt x="249910" y="420636"/>
                  </a:lnTo>
                  <a:lnTo>
                    <a:pt x="247942" y="420243"/>
                  </a:lnTo>
                  <a:lnTo>
                    <a:pt x="246570" y="420497"/>
                  </a:lnTo>
                  <a:lnTo>
                    <a:pt x="245516" y="421246"/>
                  </a:lnTo>
                  <a:lnTo>
                    <a:pt x="237210" y="426199"/>
                  </a:lnTo>
                  <a:lnTo>
                    <a:pt x="230835" y="433920"/>
                  </a:lnTo>
                  <a:lnTo>
                    <a:pt x="225729" y="442937"/>
                  </a:lnTo>
                  <a:lnTo>
                    <a:pt x="221272" y="451789"/>
                  </a:lnTo>
                  <a:lnTo>
                    <a:pt x="214528" y="465086"/>
                  </a:lnTo>
                  <a:lnTo>
                    <a:pt x="208305" y="478840"/>
                  </a:lnTo>
                  <a:lnTo>
                    <a:pt x="203047" y="492950"/>
                  </a:lnTo>
                  <a:lnTo>
                    <a:pt x="199174" y="507352"/>
                  </a:lnTo>
                  <a:lnTo>
                    <a:pt x="199745" y="522046"/>
                  </a:lnTo>
                  <a:lnTo>
                    <a:pt x="205651" y="536168"/>
                  </a:lnTo>
                  <a:lnTo>
                    <a:pt x="213868" y="549744"/>
                  </a:lnTo>
                  <a:lnTo>
                    <a:pt x="221310" y="562800"/>
                  </a:lnTo>
                  <a:lnTo>
                    <a:pt x="227037" y="574586"/>
                  </a:lnTo>
                  <a:lnTo>
                    <a:pt x="234200" y="586270"/>
                  </a:lnTo>
                  <a:lnTo>
                    <a:pt x="243497" y="595591"/>
                  </a:lnTo>
                  <a:lnTo>
                    <a:pt x="255612" y="600278"/>
                  </a:lnTo>
                  <a:lnTo>
                    <a:pt x="267652" y="596392"/>
                  </a:lnTo>
                  <a:lnTo>
                    <a:pt x="289661" y="559257"/>
                  </a:lnTo>
                  <a:lnTo>
                    <a:pt x="296583" y="540397"/>
                  </a:lnTo>
                  <a:lnTo>
                    <a:pt x="299986" y="530948"/>
                  </a:lnTo>
                  <a:lnTo>
                    <a:pt x="303847" y="521690"/>
                  </a:lnTo>
                  <a:lnTo>
                    <a:pt x="306616" y="515594"/>
                  </a:lnTo>
                  <a:lnTo>
                    <a:pt x="309029" y="509206"/>
                  </a:lnTo>
                  <a:lnTo>
                    <a:pt x="310400" y="502627"/>
                  </a:lnTo>
                  <a:close/>
                </a:path>
                <a:path w="488315" h="1392554">
                  <a:moveTo>
                    <a:pt x="310400" y="163436"/>
                  </a:moveTo>
                  <a:lnTo>
                    <a:pt x="310070" y="156768"/>
                  </a:lnTo>
                  <a:lnTo>
                    <a:pt x="305638" y="145275"/>
                  </a:lnTo>
                  <a:lnTo>
                    <a:pt x="298323" y="133972"/>
                  </a:lnTo>
                  <a:lnTo>
                    <a:pt x="297370" y="132778"/>
                  </a:lnTo>
                  <a:lnTo>
                    <a:pt x="297370" y="160909"/>
                  </a:lnTo>
                  <a:lnTo>
                    <a:pt x="296138" y="170307"/>
                  </a:lnTo>
                  <a:lnTo>
                    <a:pt x="292442" y="179692"/>
                  </a:lnTo>
                  <a:lnTo>
                    <a:pt x="288315" y="189382"/>
                  </a:lnTo>
                  <a:lnTo>
                    <a:pt x="283324" y="203555"/>
                  </a:lnTo>
                  <a:lnTo>
                    <a:pt x="278015" y="217741"/>
                  </a:lnTo>
                  <a:lnTo>
                    <a:pt x="271576" y="231355"/>
                  </a:lnTo>
                  <a:lnTo>
                    <a:pt x="263220" y="243827"/>
                  </a:lnTo>
                  <a:lnTo>
                    <a:pt x="252857" y="247446"/>
                  </a:lnTo>
                  <a:lnTo>
                    <a:pt x="243027" y="238556"/>
                  </a:lnTo>
                  <a:lnTo>
                    <a:pt x="234988" y="224904"/>
                  </a:lnTo>
                  <a:lnTo>
                    <a:pt x="229958" y="214249"/>
                  </a:lnTo>
                  <a:lnTo>
                    <a:pt x="223329" y="202412"/>
                  </a:lnTo>
                  <a:lnTo>
                    <a:pt x="216420" y="190639"/>
                  </a:lnTo>
                  <a:lnTo>
                    <a:pt x="211797" y="178435"/>
                  </a:lnTo>
                  <a:lnTo>
                    <a:pt x="212001" y="165315"/>
                  </a:lnTo>
                  <a:lnTo>
                    <a:pt x="215392" y="154190"/>
                  </a:lnTo>
                  <a:lnTo>
                    <a:pt x="219684" y="143306"/>
                  </a:lnTo>
                  <a:lnTo>
                    <a:pt x="224536" y="132638"/>
                  </a:lnTo>
                  <a:lnTo>
                    <a:pt x="229654" y="122186"/>
                  </a:lnTo>
                  <a:lnTo>
                    <a:pt x="232994" y="115011"/>
                  </a:lnTo>
                  <a:lnTo>
                    <a:pt x="237236" y="106451"/>
                  </a:lnTo>
                  <a:lnTo>
                    <a:pt x="242430" y="98628"/>
                  </a:lnTo>
                  <a:lnTo>
                    <a:pt x="248602" y="93611"/>
                  </a:lnTo>
                  <a:lnTo>
                    <a:pt x="253987" y="97599"/>
                  </a:lnTo>
                  <a:lnTo>
                    <a:pt x="259130" y="103301"/>
                  </a:lnTo>
                  <a:lnTo>
                    <a:pt x="267639" y="114427"/>
                  </a:lnTo>
                  <a:lnTo>
                    <a:pt x="274701" y="123278"/>
                  </a:lnTo>
                  <a:lnTo>
                    <a:pt x="281482" y="132359"/>
                  </a:lnTo>
                  <a:lnTo>
                    <a:pt x="287972" y="141668"/>
                  </a:lnTo>
                  <a:lnTo>
                    <a:pt x="294106" y="151180"/>
                  </a:lnTo>
                  <a:lnTo>
                    <a:pt x="297370" y="160909"/>
                  </a:lnTo>
                  <a:lnTo>
                    <a:pt x="297370" y="132778"/>
                  </a:lnTo>
                  <a:lnTo>
                    <a:pt x="289877" y="123291"/>
                  </a:lnTo>
                  <a:lnTo>
                    <a:pt x="282079" y="113703"/>
                  </a:lnTo>
                  <a:lnTo>
                    <a:pt x="275615" y="104952"/>
                  </a:lnTo>
                  <a:lnTo>
                    <a:pt x="268122" y="95351"/>
                  </a:lnTo>
                  <a:lnTo>
                    <a:pt x="266382" y="93611"/>
                  </a:lnTo>
                  <a:lnTo>
                    <a:pt x="259651" y="86868"/>
                  </a:lnTo>
                  <a:lnTo>
                    <a:pt x="250202" y="81445"/>
                  </a:lnTo>
                  <a:lnTo>
                    <a:pt x="250063" y="81394"/>
                  </a:lnTo>
                  <a:lnTo>
                    <a:pt x="249910" y="81445"/>
                  </a:lnTo>
                  <a:lnTo>
                    <a:pt x="247942" y="81051"/>
                  </a:lnTo>
                  <a:lnTo>
                    <a:pt x="246570" y="81305"/>
                  </a:lnTo>
                  <a:lnTo>
                    <a:pt x="245516" y="82042"/>
                  </a:lnTo>
                  <a:lnTo>
                    <a:pt x="237210" y="87007"/>
                  </a:lnTo>
                  <a:lnTo>
                    <a:pt x="230835" y="94729"/>
                  </a:lnTo>
                  <a:lnTo>
                    <a:pt x="225729" y="103746"/>
                  </a:lnTo>
                  <a:lnTo>
                    <a:pt x="221272" y="112598"/>
                  </a:lnTo>
                  <a:lnTo>
                    <a:pt x="214528" y="125895"/>
                  </a:lnTo>
                  <a:lnTo>
                    <a:pt x="208305" y="139649"/>
                  </a:lnTo>
                  <a:lnTo>
                    <a:pt x="203047" y="153758"/>
                  </a:lnTo>
                  <a:lnTo>
                    <a:pt x="199174" y="168160"/>
                  </a:lnTo>
                  <a:lnTo>
                    <a:pt x="199745" y="182854"/>
                  </a:lnTo>
                  <a:lnTo>
                    <a:pt x="205651" y="196977"/>
                  </a:lnTo>
                  <a:lnTo>
                    <a:pt x="213868" y="210553"/>
                  </a:lnTo>
                  <a:lnTo>
                    <a:pt x="221310" y="223608"/>
                  </a:lnTo>
                  <a:lnTo>
                    <a:pt x="227037" y="235394"/>
                  </a:lnTo>
                  <a:lnTo>
                    <a:pt x="234200" y="247078"/>
                  </a:lnTo>
                  <a:lnTo>
                    <a:pt x="243497" y="256400"/>
                  </a:lnTo>
                  <a:lnTo>
                    <a:pt x="255612" y="261086"/>
                  </a:lnTo>
                  <a:lnTo>
                    <a:pt x="267652" y="257200"/>
                  </a:lnTo>
                  <a:lnTo>
                    <a:pt x="289661" y="220052"/>
                  </a:lnTo>
                  <a:lnTo>
                    <a:pt x="296583" y="201206"/>
                  </a:lnTo>
                  <a:lnTo>
                    <a:pt x="299986" y="191757"/>
                  </a:lnTo>
                  <a:lnTo>
                    <a:pt x="303847" y="182511"/>
                  </a:lnTo>
                  <a:lnTo>
                    <a:pt x="306616" y="176403"/>
                  </a:lnTo>
                  <a:lnTo>
                    <a:pt x="309029" y="170014"/>
                  </a:lnTo>
                  <a:lnTo>
                    <a:pt x="310400" y="163436"/>
                  </a:lnTo>
                  <a:close/>
                </a:path>
                <a:path w="488315" h="1392554">
                  <a:moveTo>
                    <a:pt x="354025" y="922299"/>
                  </a:moveTo>
                  <a:lnTo>
                    <a:pt x="353872" y="922299"/>
                  </a:lnTo>
                  <a:lnTo>
                    <a:pt x="354025" y="922299"/>
                  </a:lnTo>
                  <a:close/>
                </a:path>
                <a:path w="488315" h="1392554">
                  <a:moveTo>
                    <a:pt x="418020" y="0"/>
                  </a:moveTo>
                  <a:lnTo>
                    <a:pt x="404736" y="1790"/>
                  </a:lnTo>
                  <a:lnTo>
                    <a:pt x="402590" y="8115"/>
                  </a:lnTo>
                  <a:lnTo>
                    <a:pt x="399059" y="14414"/>
                  </a:lnTo>
                  <a:lnTo>
                    <a:pt x="385267" y="52349"/>
                  </a:lnTo>
                  <a:lnTo>
                    <a:pt x="357289" y="85051"/>
                  </a:lnTo>
                  <a:lnTo>
                    <a:pt x="346532" y="75311"/>
                  </a:lnTo>
                  <a:lnTo>
                    <a:pt x="337718" y="60223"/>
                  </a:lnTo>
                  <a:lnTo>
                    <a:pt x="332079" y="48171"/>
                  </a:lnTo>
                  <a:lnTo>
                    <a:pt x="327533" y="39776"/>
                  </a:lnTo>
                  <a:lnTo>
                    <a:pt x="322402" y="31343"/>
                  </a:lnTo>
                  <a:lnTo>
                    <a:pt x="317500" y="22796"/>
                  </a:lnTo>
                  <a:lnTo>
                    <a:pt x="313677" y="14046"/>
                  </a:lnTo>
                  <a:lnTo>
                    <a:pt x="300850" y="15773"/>
                  </a:lnTo>
                  <a:lnTo>
                    <a:pt x="305396" y="26695"/>
                  </a:lnTo>
                  <a:lnTo>
                    <a:pt x="311518" y="37312"/>
                  </a:lnTo>
                  <a:lnTo>
                    <a:pt x="317957" y="47612"/>
                  </a:lnTo>
                  <a:lnTo>
                    <a:pt x="323443" y="57556"/>
                  </a:lnTo>
                  <a:lnTo>
                    <a:pt x="329603" y="70370"/>
                  </a:lnTo>
                  <a:lnTo>
                    <a:pt x="337426" y="83375"/>
                  </a:lnTo>
                  <a:lnTo>
                    <a:pt x="347611" y="93726"/>
                  </a:lnTo>
                  <a:lnTo>
                    <a:pt x="360857" y="98590"/>
                  </a:lnTo>
                  <a:lnTo>
                    <a:pt x="374091" y="93814"/>
                  </a:lnTo>
                  <a:lnTo>
                    <a:pt x="397878" y="52120"/>
                  </a:lnTo>
                  <a:lnTo>
                    <a:pt x="408127" y="23736"/>
                  </a:lnTo>
                  <a:lnTo>
                    <a:pt x="411988" y="14452"/>
                  </a:lnTo>
                  <a:lnTo>
                    <a:pt x="415975" y="6032"/>
                  </a:lnTo>
                  <a:lnTo>
                    <a:pt x="418020" y="0"/>
                  </a:lnTo>
                  <a:close/>
                </a:path>
                <a:path w="488315" h="1392554">
                  <a:moveTo>
                    <a:pt x="419404" y="1350302"/>
                  </a:moveTo>
                  <a:lnTo>
                    <a:pt x="401942" y="1312468"/>
                  </a:lnTo>
                  <a:lnTo>
                    <a:pt x="386778" y="1293622"/>
                  </a:lnTo>
                  <a:lnTo>
                    <a:pt x="381038" y="1285748"/>
                  </a:lnTo>
                  <a:lnTo>
                    <a:pt x="352285" y="1261186"/>
                  </a:lnTo>
                  <a:lnTo>
                    <a:pt x="350964" y="1261364"/>
                  </a:lnTo>
                  <a:lnTo>
                    <a:pt x="349846" y="1262126"/>
                  </a:lnTo>
                  <a:lnTo>
                    <a:pt x="341757" y="1266672"/>
                  </a:lnTo>
                  <a:lnTo>
                    <a:pt x="315963" y="1310347"/>
                  </a:lnTo>
                  <a:lnTo>
                    <a:pt x="299478" y="1356842"/>
                  </a:lnTo>
                  <a:lnTo>
                    <a:pt x="299339" y="1358328"/>
                  </a:lnTo>
                  <a:lnTo>
                    <a:pt x="299415" y="1366062"/>
                  </a:lnTo>
                  <a:lnTo>
                    <a:pt x="301180" y="1373695"/>
                  </a:lnTo>
                  <a:lnTo>
                    <a:pt x="304228" y="1381201"/>
                  </a:lnTo>
                  <a:lnTo>
                    <a:pt x="308165" y="1388567"/>
                  </a:lnTo>
                  <a:lnTo>
                    <a:pt x="321894" y="1387424"/>
                  </a:lnTo>
                  <a:lnTo>
                    <a:pt x="318058" y="1380858"/>
                  </a:lnTo>
                  <a:lnTo>
                    <a:pt x="314794" y="1374165"/>
                  </a:lnTo>
                  <a:lnTo>
                    <a:pt x="312508" y="1367320"/>
                  </a:lnTo>
                  <a:lnTo>
                    <a:pt x="311581" y="1360258"/>
                  </a:lnTo>
                  <a:lnTo>
                    <a:pt x="311543" y="1357972"/>
                  </a:lnTo>
                  <a:lnTo>
                    <a:pt x="311772" y="1355648"/>
                  </a:lnTo>
                  <a:lnTo>
                    <a:pt x="331558" y="1305661"/>
                  </a:lnTo>
                  <a:lnTo>
                    <a:pt x="335292" y="1297559"/>
                  </a:lnTo>
                  <a:lnTo>
                    <a:pt x="340067" y="1287957"/>
                  </a:lnTo>
                  <a:lnTo>
                    <a:pt x="345922" y="1279194"/>
                  </a:lnTo>
                  <a:lnTo>
                    <a:pt x="352907" y="1273657"/>
                  </a:lnTo>
                  <a:lnTo>
                    <a:pt x="358990" y="1278077"/>
                  </a:lnTo>
                  <a:lnTo>
                    <a:pt x="364807" y="1284490"/>
                  </a:lnTo>
                  <a:lnTo>
                    <a:pt x="374396" y="1297101"/>
                  </a:lnTo>
                  <a:lnTo>
                    <a:pt x="382117" y="1306817"/>
                  </a:lnTo>
                  <a:lnTo>
                    <a:pt x="389559" y="1316786"/>
                  </a:lnTo>
                  <a:lnTo>
                    <a:pt x="396633" y="1326997"/>
                  </a:lnTo>
                  <a:lnTo>
                    <a:pt x="403301" y="1337462"/>
                  </a:lnTo>
                  <a:lnTo>
                    <a:pt x="407682" y="1344663"/>
                  </a:lnTo>
                  <a:lnTo>
                    <a:pt x="407073" y="1351495"/>
                  </a:lnTo>
                  <a:lnTo>
                    <a:pt x="402666" y="1364716"/>
                  </a:lnTo>
                  <a:lnTo>
                    <a:pt x="399072" y="1371104"/>
                  </a:lnTo>
                  <a:lnTo>
                    <a:pt x="395389" y="1381252"/>
                  </a:lnTo>
                  <a:lnTo>
                    <a:pt x="408228" y="1380248"/>
                  </a:lnTo>
                  <a:lnTo>
                    <a:pt x="410616" y="1374178"/>
                  </a:lnTo>
                  <a:lnTo>
                    <a:pt x="415061" y="1364526"/>
                  </a:lnTo>
                  <a:lnTo>
                    <a:pt x="417804" y="1357515"/>
                  </a:lnTo>
                  <a:lnTo>
                    <a:pt x="419404" y="1350302"/>
                  </a:lnTo>
                  <a:close/>
                </a:path>
                <a:path w="488315" h="1392554">
                  <a:moveTo>
                    <a:pt x="419404" y="671906"/>
                  </a:moveTo>
                  <a:lnTo>
                    <a:pt x="407695" y="641743"/>
                  </a:lnTo>
                  <a:lnTo>
                    <a:pt x="407695" y="666292"/>
                  </a:lnTo>
                  <a:lnTo>
                    <a:pt x="407098" y="673125"/>
                  </a:lnTo>
                  <a:lnTo>
                    <a:pt x="402678" y="686346"/>
                  </a:lnTo>
                  <a:lnTo>
                    <a:pt x="399097" y="692734"/>
                  </a:lnTo>
                  <a:lnTo>
                    <a:pt x="396633" y="699401"/>
                  </a:lnTo>
                  <a:lnTo>
                    <a:pt x="378129" y="745794"/>
                  </a:lnTo>
                  <a:lnTo>
                    <a:pt x="357289" y="763447"/>
                  </a:lnTo>
                  <a:lnTo>
                    <a:pt x="346532" y="753706"/>
                  </a:lnTo>
                  <a:lnTo>
                    <a:pt x="337718" y="738619"/>
                  </a:lnTo>
                  <a:lnTo>
                    <a:pt x="332079" y="726554"/>
                  </a:lnTo>
                  <a:lnTo>
                    <a:pt x="326034" y="715721"/>
                  </a:lnTo>
                  <a:lnTo>
                    <a:pt x="319366" y="704799"/>
                  </a:lnTo>
                  <a:lnTo>
                    <a:pt x="313944" y="693585"/>
                  </a:lnTo>
                  <a:lnTo>
                    <a:pt x="311594" y="681875"/>
                  </a:lnTo>
                  <a:lnTo>
                    <a:pt x="311683" y="678446"/>
                  </a:lnTo>
                  <a:lnTo>
                    <a:pt x="327342" y="635901"/>
                  </a:lnTo>
                  <a:lnTo>
                    <a:pt x="331571" y="627291"/>
                  </a:lnTo>
                  <a:lnTo>
                    <a:pt x="335318" y="619188"/>
                  </a:lnTo>
                  <a:lnTo>
                    <a:pt x="340080" y="609574"/>
                  </a:lnTo>
                  <a:lnTo>
                    <a:pt x="345935" y="600824"/>
                  </a:lnTo>
                  <a:lnTo>
                    <a:pt x="352920" y="595287"/>
                  </a:lnTo>
                  <a:lnTo>
                    <a:pt x="359003" y="599706"/>
                  </a:lnTo>
                  <a:lnTo>
                    <a:pt x="364832" y="606120"/>
                  </a:lnTo>
                  <a:lnTo>
                    <a:pt x="374421" y="618718"/>
                  </a:lnTo>
                  <a:lnTo>
                    <a:pt x="382143" y="628434"/>
                  </a:lnTo>
                  <a:lnTo>
                    <a:pt x="389572" y="638403"/>
                  </a:lnTo>
                  <a:lnTo>
                    <a:pt x="396646" y="648627"/>
                  </a:lnTo>
                  <a:lnTo>
                    <a:pt x="403313" y="659091"/>
                  </a:lnTo>
                  <a:lnTo>
                    <a:pt x="407695" y="666292"/>
                  </a:lnTo>
                  <a:lnTo>
                    <a:pt x="407695" y="641743"/>
                  </a:lnTo>
                  <a:lnTo>
                    <a:pt x="401942" y="634098"/>
                  </a:lnTo>
                  <a:lnTo>
                    <a:pt x="395109" y="625729"/>
                  </a:lnTo>
                  <a:lnTo>
                    <a:pt x="388950" y="618109"/>
                  </a:lnTo>
                  <a:lnTo>
                    <a:pt x="387896" y="616750"/>
                  </a:lnTo>
                  <a:lnTo>
                    <a:pt x="381038" y="607364"/>
                  </a:lnTo>
                  <a:lnTo>
                    <a:pt x="376034" y="600824"/>
                  </a:lnTo>
                  <a:lnTo>
                    <a:pt x="371259" y="595287"/>
                  </a:lnTo>
                  <a:lnTo>
                    <a:pt x="370560" y="594474"/>
                  </a:lnTo>
                  <a:lnTo>
                    <a:pt x="364705" y="588962"/>
                  </a:lnTo>
                  <a:lnTo>
                    <a:pt x="354380" y="583107"/>
                  </a:lnTo>
                  <a:lnTo>
                    <a:pt x="354228" y="583145"/>
                  </a:lnTo>
                  <a:lnTo>
                    <a:pt x="354037" y="583107"/>
                  </a:lnTo>
                  <a:lnTo>
                    <a:pt x="353872" y="583095"/>
                  </a:lnTo>
                  <a:lnTo>
                    <a:pt x="352285" y="582815"/>
                  </a:lnTo>
                  <a:lnTo>
                    <a:pt x="350964" y="582980"/>
                  </a:lnTo>
                  <a:lnTo>
                    <a:pt x="349897" y="583666"/>
                  </a:lnTo>
                  <a:lnTo>
                    <a:pt x="341757" y="588276"/>
                  </a:lnTo>
                  <a:lnTo>
                    <a:pt x="335330" y="595363"/>
                  </a:lnTo>
                  <a:lnTo>
                    <a:pt x="330123" y="603872"/>
                  </a:lnTo>
                  <a:lnTo>
                    <a:pt x="325678" y="612673"/>
                  </a:lnTo>
                  <a:lnTo>
                    <a:pt x="324027" y="616038"/>
                  </a:lnTo>
                  <a:lnTo>
                    <a:pt x="323215" y="617601"/>
                  </a:lnTo>
                  <a:lnTo>
                    <a:pt x="303644" y="662127"/>
                  </a:lnTo>
                  <a:lnTo>
                    <a:pt x="299339" y="679932"/>
                  </a:lnTo>
                  <a:lnTo>
                    <a:pt x="300723" y="693750"/>
                  </a:lnTo>
                  <a:lnTo>
                    <a:pt x="306489" y="707174"/>
                  </a:lnTo>
                  <a:lnTo>
                    <a:pt x="321729" y="732586"/>
                  </a:lnTo>
                  <a:lnTo>
                    <a:pt x="322338" y="733717"/>
                  </a:lnTo>
                  <a:lnTo>
                    <a:pt x="322897" y="734834"/>
                  </a:lnTo>
                  <a:lnTo>
                    <a:pt x="329577" y="748753"/>
                  </a:lnTo>
                  <a:lnTo>
                    <a:pt x="337413" y="761758"/>
                  </a:lnTo>
                  <a:lnTo>
                    <a:pt x="347599" y="772109"/>
                  </a:lnTo>
                  <a:lnTo>
                    <a:pt x="360845" y="776973"/>
                  </a:lnTo>
                  <a:lnTo>
                    <a:pt x="373316" y="772795"/>
                  </a:lnTo>
                  <a:lnTo>
                    <a:pt x="381419" y="763447"/>
                  </a:lnTo>
                  <a:lnTo>
                    <a:pt x="383463" y="761098"/>
                  </a:lnTo>
                  <a:lnTo>
                    <a:pt x="401421" y="721106"/>
                  </a:lnTo>
                  <a:lnTo>
                    <a:pt x="404723" y="711593"/>
                  </a:lnTo>
                  <a:lnTo>
                    <a:pt x="408127" y="702132"/>
                  </a:lnTo>
                  <a:lnTo>
                    <a:pt x="411988" y="692848"/>
                  </a:lnTo>
                  <a:lnTo>
                    <a:pt x="414972" y="686346"/>
                  </a:lnTo>
                  <a:lnTo>
                    <a:pt x="417779" y="679196"/>
                  </a:lnTo>
                  <a:lnTo>
                    <a:pt x="419404" y="671906"/>
                  </a:lnTo>
                  <a:close/>
                </a:path>
                <a:path w="488315" h="1392554">
                  <a:moveTo>
                    <a:pt x="419404" y="332714"/>
                  </a:moveTo>
                  <a:lnTo>
                    <a:pt x="407695" y="302564"/>
                  </a:lnTo>
                  <a:lnTo>
                    <a:pt x="407695" y="327088"/>
                  </a:lnTo>
                  <a:lnTo>
                    <a:pt x="407098" y="333921"/>
                  </a:lnTo>
                  <a:lnTo>
                    <a:pt x="402678" y="347141"/>
                  </a:lnTo>
                  <a:lnTo>
                    <a:pt x="399097" y="353529"/>
                  </a:lnTo>
                  <a:lnTo>
                    <a:pt x="396633" y="360197"/>
                  </a:lnTo>
                  <a:lnTo>
                    <a:pt x="378129" y="406603"/>
                  </a:lnTo>
                  <a:lnTo>
                    <a:pt x="357289" y="424256"/>
                  </a:lnTo>
                  <a:lnTo>
                    <a:pt x="346532" y="414515"/>
                  </a:lnTo>
                  <a:lnTo>
                    <a:pt x="337718" y="399427"/>
                  </a:lnTo>
                  <a:lnTo>
                    <a:pt x="332079" y="387362"/>
                  </a:lnTo>
                  <a:lnTo>
                    <a:pt x="326034" y="376529"/>
                  </a:lnTo>
                  <a:lnTo>
                    <a:pt x="319366" y="365607"/>
                  </a:lnTo>
                  <a:lnTo>
                    <a:pt x="313944" y="354393"/>
                  </a:lnTo>
                  <a:lnTo>
                    <a:pt x="311594" y="342684"/>
                  </a:lnTo>
                  <a:lnTo>
                    <a:pt x="311683" y="339242"/>
                  </a:lnTo>
                  <a:lnTo>
                    <a:pt x="327342" y="296710"/>
                  </a:lnTo>
                  <a:lnTo>
                    <a:pt x="331571" y="288099"/>
                  </a:lnTo>
                  <a:lnTo>
                    <a:pt x="335318" y="279996"/>
                  </a:lnTo>
                  <a:lnTo>
                    <a:pt x="340080" y="270383"/>
                  </a:lnTo>
                  <a:lnTo>
                    <a:pt x="345935" y="261632"/>
                  </a:lnTo>
                  <a:lnTo>
                    <a:pt x="352920" y="256095"/>
                  </a:lnTo>
                  <a:lnTo>
                    <a:pt x="359003" y="260502"/>
                  </a:lnTo>
                  <a:lnTo>
                    <a:pt x="364820" y="266928"/>
                  </a:lnTo>
                  <a:lnTo>
                    <a:pt x="374421" y="279527"/>
                  </a:lnTo>
                  <a:lnTo>
                    <a:pt x="382143" y="289242"/>
                  </a:lnTo>
                  <a:lnTo>
                    <a:pt x="389572" y="299212"/>
                  </a:lnTo>
                  <a:lnTo>
                    <a:pt x="396646" y="309435"/>
                  </a:lnTo>
                  <a:lnTo>
                    <a:pt x="403313" y="319900"/>
                  </a:lnTo>
                  <a:lnTo>
                    <a:pt x="407695" y="327088"/>
                  </a:lnTo>
                  <a:lnTo>
                    <a:pt x="407695" y="302564"/>
                  </a:lnTo>
                  <a:lnTo>
                    <a:pt x="401929" y="294894"/>
                  </a:lnTo>
                  <a:lnTo>
                    <a:pt x="395097" y="286524"/>
                  </a:lnTo>
                  <a:lnTo>
                    <a:pt x="388937" y="278904"/>
                  </a:lnTo>
                  <a:lnTo>
                    <a:pt x="387883" y="277545"/>
                  </a:lnTo>
                  <a:lnTo>
                    <a:pt x="381038" y="268160"/>
                  </a:lnTo>
                  <a:lnTo>
                    <a:pt x="376034" y="261632"/>
                  </a:lnTo>
                  <a:lnTo>
                    <a:pt x="371259" y="256095"/>
                  </a:lnTo>
                  <a:lnTo>
                    <a:pt x="370547" y="255270"/>
                  </a:lnTo>
                  <a:lnTo>
                    <a:pt x="364693" y="249770"/>
                  </a:lnTo>
                  <a:lnTo>
                    <a:pt x="354520" y="243954"/>
                  </a:lnTo>
                  <a:lnTo>
                    <a:pt x="354368" y="243903"/>
                  </a:lnTo>
                  <a:lnTo>
                    <a:pt x="354215" y="243954"/>
                  </a:lnTo>
                  <a:lnTo>
                    <a:pt x="354025" y="243903"/>
                  </a:lnTo>
                  <a:lnTo>
                    <a:pt x="353758" y="243878"/>
                  </a:lnTo>
                  <a:lnTo>
                    <a:pt x="352272" y="243611"/>
                  </a:lnTo>
                  <a:lnTo>
                    <a:pt x="350951" y="243776"/>
                  </a:lnTo>
                  <a:lnTo>
                    <a:pt x="349885" y="244475"/>
                  </a:lnTo>
                  <a:lnTo>
                    <a:pt x="341757" y="249085"/>
                  </a:lnTo>
                  <a:lnTo>
                    <a:pt x="335330" y="256171"/>
                  </a:lnTo>
                  <a:lnTo>
                    <a:pt x="330123" y="264668"/>
                  </a:lnTo>
                  <a:lnTo>
                    <a:pt x="325678" y="273469"/>
                  </a:lnTo>
                  <a:lnTo>
                    <a:pt x="324015" y="276834"/>
                  </a:lnTo>
                  <a:lnTo>
                    <a:pt x="323202" y="278396"/>
                  </a:lnTo>
                  <a:lnTo>
                    <a:pt x="303631" y="322922"/>
                  </a:lnTo>
                  <a:lnTo>
                    <a:pt x="299326" y="340728"/>
                  </a:lnTo>
                  <a:lnTo>
                    <a:pt x="300710" y="354545"/>
                  </a:lnTo>
                  <a:lnTo>
                    <a:pt x="306476" y="367969"/>
                  </a:lnTo>
                  <a:lnTo>
                    <a:pt x="321729" y="393382"/>
                  </a:lnTo>
                  <a:lnTo>
                    <a:pt x="322351" y="394525"/>
                  </a:lnTo>
                  <a:lnTo>
                    <a:pt x="322922" y="395643"/>
                  </a:lnTo>
                  <a:lnTo>
                    <a:pt x="329590" y="409562"/>
                  </a:lnTo>
                  <a:lnTo>
                    <a:pt x="337413" y="422567"/>
                  </a:lnTo>
                  <a:lnTo>
                    <a:pt x="347611" y="432917"/>
                  </a:lnTo>
                  <a:lnTo>
                    <a:pt x="360845" y="437781"/>
                  </a:lnTo>
                  <a:lnTo>
                    <a:pt x="373329" y="433603"/>
                  </a:lnTo>
                  <a:lnTo>
                    <a:pt x="381419" y="424256"/>
                  </a:lnTo>
                  <a:lnTo>
                    <a:pt x="383463" y="421906"/>
                  </a:lnTo>
                  <a:lnTo>
                    <a:pt x="401408" y="381914"/>
                  </a:lnTo>
                  <a:lnTo>
                    <a:pt x="404710" y="372402"/>
                  </a:lnTo>
                  <a:lnTo>
                    <a:pt x="408114" y="362927"/>
                  </a:lnTo>
                  <a:lnTo>
                    <a:pt x="411975" y="353644"/>
                  </a:lnTo>
                  <a:lnTo>
                    <a:pt x="415061" y="346938"/>
                  </a:lnTo>
                  <a:lnTo>
                    <a:pt x="417766" y="339991"/>
                  </a:lnTo>
                  <a:lnTo>
                    <a:pt x="419404" y="332714"/>
                  </a:lnTo>
                  <a:close/>
                </a:path>
                <a:path w="488315" h="1392554">
                  <a:moveTo>
                    <a:pt x="420179" y="1008976"/>
                  </a:moveTo>
                  <a:lnTo>
                    <a:pt x="419112" y="1003769"/>
                  </a:lnTo>
                  <a:lnTo>
                    <a:pt x="414375" y="991400"/>
                  </a:lnTo>
                  <a:lnTo>
                    <a:pt x="407682" y="981075"/>
                  </a:lnTo>
                  <a:lnTo>
                    <a:pt x="407682" y="1005484"/>
                  </a:lnTo>
                  <a:lnTo>
                    <a:pt x="407085" y="1012317"/>
                  </a:lnTo>
                  <a:lnTo>
                    <a:pt x="402678" y="1025537"/>
                  </a:lnTo>
                  <a:lnTo>
                    <a:pt x="399084" y="1031925"/>
                  </a:lnTo>
                  <a:lnTo>
                    <a:pt x="396633" y="1038593"/>
                  </a:lnTo>
                  <a:lnTo>
                    <a:pt x="378117" y="1084986"/>
                  </a:lnTo>
                  <a:lnTo>
                    <a:pt x="357289" y="1102639"/>
                  </a:lnTo>
                  <a:lnTo>
                    <a:pt x="346519" y="1092898"/>
                  </a:lnTo>
                  <a:lnTo>
                    <a:pt x="337718" y="1077810"/>
                  </a:lnTo>
                  <a:lnTo>
                    <a:pt x="332079" y="1065745"/>
                  </a:lnTo>
                  <a:lnTo>
                    <a:pt x="325793" y="1054481"/>
                  </a:lnTo>
                  <a:lnTo>
                    <a:pt x="318947" y="1043101"/>
                  </a:lnTo>
                  <a:lnTo>
                    <a:pt x="313601" y="1031405"/>
                  </a:lnTo>
                  <a:lnTo>
                    <a:pt x="311848" y="1019492"/>
                  </a:lnTo>
                  <a:lnTo>
                    <a:pt x="311899" y="1017473"/>
                  </a:lnTo>
                  <a:lnTo>
                    <a:pt x="325945" y="978001"/>
                  </a:lnTo>
                  <a:lnTo>
                    <a:pt x="331558" y="966482"/>
                  </a:lnTo>
                  <a:lnTo>
                    <a:pt x="335305" y="958392"/>
                  </a:lnTo>
                  <a:lnTo>
                    <a:pt x="340080" y="948778"/>
                  </a:lnTo>
                  <a:lnTo>
                    <a:pt x="345922" y="940028"/>
                  </a:lnTo>
                  <a:lnTo>
                    <a:pt x="352907" y="934491"/>
                  </a:lnTo>
                  <a:lnTo>
                    <a:pt x="359003" y="938898"/>
                  </a:lnTo>
                  <a:lnTo>
                    <a:pt x="364820" y="945324"/>
                  </a:lnTo>
                  <a:lnTo>
                    <a:pt x="374408" y="957922"/>
                  </a:lnTo>
                  <a:lnTo>
                    <a:pt x="382130" y="967638"/>
                  </a:lnTo>
                  <a:lnTo>
                    <a:pt x="389559" y="977607"/>
                  </a:lnTo>
                  <a:lnTo>
                    <a:pt x="396646" y="987818"/>
                  </a:lnTo>
                  <a:lnTo>
                    <a:pt x="403313" y="998283"/>
                  </a:lnTo>
                  <a:lnTo>
                    <a:pt x="407682" y="1005484"/>
                  </a:lnTo>
                  <a:lnTo>
                    <a:pt x="407682" y="981075"/>
                  </a:lnTo>
                  <a:lnTo>
                    <a:pt x="406463" y="979182"/>
                  </a:lnTo>
                  <a:lnTo>
                    <a:pt x="397344" y="967638"/>
                  </a:lnTo>
                  <a:lnTo>
                    <a:pt x="388950" y="957313"/>
                  </a:lnTo>
                  <a:lnTo>
                    <a:pt x="387896" y="955941"/>
                  </a:lnTo>
                  <a:lnTo>
                    <a:pt x="359257" y="924471"/>
                  </a:lnTo>
                  <a:lnTo>
                    <a:pt x="354380" y="922312"/>
                  </a:lnTo>
                  <a:lnTo>
                    <a:pt x="354228" y="922350"/>
                  </a:lnTo>
                  <a:lnTo>
                    <a:pt x="354063" y="922312"/>
                  </a:lnTo>
                  <a:lnTo>
                    <a:pt x="353872" y="922299"/>
                  </a:lnTo>
                  <a:lnTo>
                    <a:pt x="352234" y="922007"/>
                  </a:lnTo>
                  <a:lnTo>
                    <a:pt x="350875" y="922223"/>
                  </a:lnTo>
                  <a:lnTo>
                    <a:pt x="349961" y="922870"/>
                  </a:lnTo>
                  <a:lnTo>
                    <a:pt x="340715" y="928408"/>
                  </a:lnTo>
                  <a:lnTo>
                    <a:pt x="333679" y="937018"/>
                  </a:lnTo>
                  <a:lnTo>
                    <a:pt x="328079" y="947051"/>
                  </a:lnTo>
                  <a:lnTo>
                    <a:pt x="323227" y="956805"/>
                  </a:lnTo>
                  <a:lnTo>
                    <a:pt x="315976" y="971169"/>
                  </a:lnTo>
                  <a:lnTo>
                    <a:pt x="299631" y="1016901"/>
                  </a:lnTo>
                  <a:lnTo>
                    <a:pt x="298996" y="1022070"/>
                  </a:lnTo>
                  <a:lnTo>
                    <a:pt x="299161" y="1024636"/>
                  </a:lnTo>
                  <a:lnTo>
                    <a:pt x="302412" y="1037894"/>
                  </a:lnTo>
                  <a:lnTo>
                    <a:pt x="308978" y="1050772"/>
                  </a:lnTo>
                  <a:lnTo>
                    <a:pt x="316712" y="1063205"/>
                  </a:lnTo>
                  <a:lnTo>
                    <a:pt x="323430" y="1075118"/>
                  </a:lnTo>
                  <a:lnTo>
                    <a:pt x="329590" y="1087945"/>
                  </a:lnTo>
                  <a:lnTo>
                    <a:pt x="337426" y="1100950"/>
                  </a:lnTo>
                  <a:lnTo>
                    <a:pt x="347611" y="1111300"/>
                  </a:lnTo>
                  <a:lnTo>
                    <a:pt x="360857" y="1116177"/>
                  </a:lnTo>
                  <a:lnTo>
                    <a:pt x="374091" y="1111402"/>
                  </a:lnTo>
                  <a:lnTo>
                    <a:pt x="381215" y="1102639"/>
                  </a:lnTo>
                  <a:lnTo>
                    <a:pt x="384657" y="1098410"/>
                  </a:lnTo>
                  <a:lnTo>
                    <a:pt x="392582" y="1082687"/>
                  </a:lnTo>
                  <a:lnTo>
                    <a:pt x="397776" y="1069936"/>
                  </a:lnTo>
                  <a:lnTo>
                    <a:pt x="401421" y="1060297"/>
                  </a:lnTo>
                  <a:lnTo>
                    <a:pt x="404723" y="1050785"/>
                  </a:lnTo>
                  <a:lnTo>
                    <a:pt x="408127" y="1041311"/>
                  </a:lnTo>
                  <a:lnTo>
                    <a:pt x="411988" y="1032027"/>
                  </a:lnTo>
                  <a:lnTo>
                    <a:pt x="413867" y="1027938"/>
                  </a:lnTo>
                  <a:lnTo>
                    <a:pt x="415975" y="1023607"/>
                  </a:lnTo>
                  <a:lnTo>
                    <a:pt x="419227" y="1014145"/>
                  </a:lnTo>
                  <a:lnTo>
                    <a:pt x="420179" y="1008976"/>
                  </a:lnTo>
                  <a:close/>
                </a:path>
                <a:path w="488315" h="1392554">
                  <a:moveTo>
                    <a:pt x="462305" y="1100162"/>
                  </a:moveTo>
                  <a:lnTo>
                    <a:pt x="460679" y="1099312"/>
                  </a:lnTo>
                  <a:lnTo>
                    <a:pt x="459651" y="1098981"/>
                  </a:lnTo>
                  <a:lnTo>
                    <a:pt x="457542" y="1098638"/>
                  </a:lnTo>
                  <a:lnTo>
                    <a:pt x="456171" y="1098892"/>
                  </a:lnTo>
                  <a:lnTo>
                    <a:pt x="455104" y="1099629"/>
                  </a:lnTo>
                  <a:lnTo>
                    <a:pt x="446811" y="1104595"/>
                  </a:lnTo>
                  <a:lnTo>
                    <a:pt x="424129" y="1143469"/>
                  </a:lnTo>
                  <a:lnTo>
                    <a:pt x="408774" y="1185735"/>
                  </a:lnTo>
                  <a:lnTo>
                    <a:pt x="409333" y="1200442"/>
                  </a:lnTo>
                  <a:lnTo>
                    <a:pt x="415251" y="1214564"/>
                  </a:lnTo>
                  <a:lnTo>
                    <a:pt x="423456" y="1228128"/>
                  </a:lnTo>
                  <a:lnTo>
                    <a:pt x="430911" y="1241183"/>
                  </a:lnTo>
                  <a:lnTo>
                    <a:pt x="435343" y="1250391"/>
                  </a:lnTo>
                  <a:lnTo>
                    <a:pt x="440588" y="1259814"/>
                  </a:lnTo>
                  <a:lnTo>
                    <a:pt x="446989" y="1268349"/>
                  </a:lnTo>
                  <a:lnTo>
                    <a:pt x="454850" y="1274940"/>
                  </a:lnTo>
                  <a:lnTo>
                    <a:pt x="455510" y="1259700"/>
                  </a:lnTo>
                  <a:lnTo>
                    <a:pt x="450227" y="1252562"/>
                  </a:lnTo>
                  <a:lnTo>
                    <a:pt x="445643" y="1244561"/>
                  </a:lnTo>
                  <a:lnTo>
                    <a:pt x="442010" y="1237157"/>
                  </a:lnTo>
                  <a:lnTo>
                    <a:pt x="439547" y="1231836"/>
                  </a:lnTo>
                  <a:lnTo>
                    <a:pt x="432917" y="1220012"/>
                  </a:lnTo>
                  <a:lnTo>
                    <a:pt x="426008" y="1208239"/>
                  </a:lnTo>
                  <a:lnTo>
                    <a:pt x="421386" y="1196022"/>
                  </a:lnTo>
                  <a:lnTo>
                    <a:pt x="421589" y="1182903"/>
                  </a:lnTo>
                  <a:lnTo>
                    <a:pt x="424980" y="1171778"/>
                  </a:lnTo>
                  <a:lnTo>
                    <a:pt x="429272" y="1160894"/>
                  </a:lnTo>
                  <a:lnTo>
                    <a:pt x="434124" y="1150226"/>
                  </a:lnTo>
                  <a:lnTo>
                    <a:pt x="439242" y="1139774"/>
                  </a:lnTo>
                  <a:lnTo>
                    <a:pt x="442582" y="1132598"/>
                  </a:lnTo>
                  <a:lnTo>
                    <a:pt x="446824" y="1124051"/>
                  </a:lnTo>
                  <a:lnTo>
                    <a:pt x="452018" y="1116215"/>
                  </a:lnTo>
                  <a:lnTo>
                    <a:pt x="458203" y="1111199"/>
                  </a:lnTo>
                  <a:lnTo>
                    <a:pt x="460552" y="1112545"/>
                  </a:lnTo>
                  <a:lnTo>
                    <a:pt x="461733" y="1113510"/>
                  </a:lnTo>
                  <a:lnTo>
                    <a:pt x="462305" y="1100162"/>
                  </a:lnTo>
                  <a:close/>
                </a:path>
                <a:path w="488315" h="1392554">
                  <a:moveTo>
                    <a:pt x="473494" y="90741"/>
                  </a:moveTo>
                  <a:lnTo>
                    <a:pt x="469290" y="86512"/>
                  </a:lnTo>
                  <a:lnTo>
                    <a:pt x="464731" y="83058"/>
                  </a:lnTo>
                  <a:lnTo>
                    <a:pt x="459663" y="81407"/>
                  </a:lnTo>
                  <a:lnTo>
                    <a:pt x="457555" y="81064"/>
                  </a:lnTo>
                  <a:lnTo>
                    <a:pt x="456184" y="81318"/>
                  </a:lnTo>
                  <a:lnTo>
                    <a:pt x="424141" y="125895"/>
                  </a:lnTo>
                  <a:lnTo>
                    <a:pt x="408787" y="168173"/>
                  </a:lnTo>
                  <a:lnTo>
                    <a:pt x="409333" y="182854"/>
                  </a:lnTo>
                  <a:lnTo>
                    <a:pt x="415251" y="196977"/>
                  </a:lnTo>
                  <a:lnTo>
                    <a:pt x="423456" y="210540"/>
                  </a:lnTo>
                  <a:lnTo>
                    <a:pt x="430911" y="223596"/>
                  </a:lnTo>
                  <a:lnTo>
                    <a:pt x="453097" y="256387"/>
                  </a:lnTo>
                  <a:lnTo>
                    <a:pt x="467829" y="261404"/>
                  </a:lnTo>
                  <a:lnTo>
                    <a:pt x="470306" y="260896"/>
                  </a:lnTo>
                  <a:lnTo>
                    <a:pt x="472668" y="259880"/>
                  </a:lnTo>
                  <a:lnTo>
                    <a:pt x="471690" y="244932"/>
                  </a:lnTo>
                  <a:lnTo>
                    <a:pt x="461606" y="246964"/>
                  </a:lnTo>
                  <a:lnTo>
                    <a:pt x="452120" y="237782"/>
                  </a:lnTo>
                  <a:lnTo>
                    <a:pt x="444398" y="224510"/>
                  </a:lnTo>
                  <a:lnTo>
                    <a:pt x="439559" y="214249"/>
                  </a:lnTo>
                  <a:lnTo>
                    <a:pt x="432917" y="202425"/>
                  </a:lnTo>
                  <a:lnTo>
                    <a:pt x="426021" y="190652"/>
                  </a:lnTo>
                  <a:lnTo>
                    <a:pt x="421386" y="178447"/>
                  </a:lnTo>
                  <a:lnTo>
                    <a:pt x="421589" y="165315"/>
                  </a:lnTo>
                  <a:lnTo>
                    <a:pt x="424992" y="154190"/>
                  </a:lnTo>
                  <a:lnTo>
                    <a:pt x="429272" y="143306"/>
                  </a:lnTo>
                  <a:lnTo>
                    <a:pt x="434136" y="132651"/>
                  </a:lnTo>
                  <a:lnTo>
                    <a:pt x="439254" y="122186"/>
                  </a:lnTo>
                  <a:lnTo>
                    <a:pt x="442595" y="115011"/>
                  </a:lnTo>
                  <a:lnTo>
                    <a:pt x="446836" y="106464"/>
                  </a:lnTo>
                  <a:lnTo>
                    <a:pt x="452031" y="98640"/>
                  </a:lnTo>
                  <a:lnTo>
                    <a:pt x="458203" y="93611"/>
                  </a:lnTo>
                  <a:lnTo>
                    <a:pt x="463359" y="96177"/>
                  </a:lnTo>
                  <a:lnTo>
                    <a:pt x="468541" y="102831"/>
                  </a:lnTo>
                  <a:lnTo>
                    <a:pt x="472744" y="108508"/>
                  </a:lnTo>
                  <a:lnTo>
                    <a:pt x="473494" y="90741"/>
                  </a:lnTo>
                  <a:close/>
                </a:path>
                <a:path w="488315" h="1392554">
                  <a:moveTo>
                    <a:pt x="476237" y="772121"/>
                  </a:moveTo>
                  <a:lnTo>
                    <a:pt x="471284" y="766572"/>
                  </a:lnTo>
                  <a:lnTo>
                    <a:pt x="465823" y="761809"/>
                  </a:lnTo>
                  <a:lnTo>
                    <a:pt x="459651" y="759802"/>
                  </a:lnTo>
                  <a:lnTo>
                    <a:pt x="457542" y="759460"/>
                  </a:lnTo>
                  <a:lnTo>
                    <a:pt x="456171" y="759701"/>
                  </a:lnTo>
                  <a:lnTo>
                    <a:pt x="424129" y="804291"/>
                  </a:lnTo>
                  <a:lnTo>
                    <a:pt x="408787" y="846556"/>
                  </a:lnTo>
                  <a:lnTo>
                    <a:pt x="409346" y="861263"/>
                  </a:lnTo>
                  <a:lnTo>
                    <a:pt x="415251" y="875372"/>
                  </a:lnTo>
                  <a:lnTo>
                    <a:pt x="423468" y="888949"/>
                  </a:lnTo>
                  <a:lnTo>
                    <a:pt x="430911" y="902004"/>
                  </a:lnTo>
                  <a:lnTo>
                    <a:pt x="453097" y="934796"/>
                  </a:lnTo>
                  <a:lnTo>
                    <a:pt x="466559" y="939660"/>
                  </a:lnTo>
                  <a:lnTo>
                    <a:pt x="469138" y="939342"/>
                  </a:lnTo>
                  <a:lnTo>
                    <a:pt x="469760" y="924991"/>
                  </a:lnTo>
                  <a:lnTo>
                    <a:pt x="460171" y="924598"/>
                  </a:lnTo>
                  <a:lnTo>
                    <a:pt x="451281" y="914984"/>
                  </a:lnTo>
                  <a:lnTo>
                    <a:pt x="444080" y="902296"/>
                  </a:lnTo>
                  <a:lnTo>
                    <a:pt x="439547" y="892644"/>
                  </a:lnTo>
                  <a:lnTo>
                    <a:pt x="432917" y="880821"/>
                  </a:lnTo>
                  <a:lnTo>
                    <a:pt x="426008" y="869048"/>
                  </a:lnTo>
                  <a:lnTo>
                    <a:pt x="421386" y="856843"/>
                  </a:lnTo>
                  <a:lnTo>
                    <a:pt x="421589" y="843711"/>
                  </a:lnTo>
                  <a:lnTo>
                    <a:pt x="424980" y="832586"/>
                  </a:lnTo>
                  <a:lnTo>
                    <a:pt x="429272" y="821702"/>
                  </a:lnTo>
                  <a:lnTo>
                    <a:pt x="434124" y="811034"/>
                  </a:lnTo>
                  <a:lnTo>
                    <a:pt x="439242" y="800582"/>
                  </a:lnTo>
                  <a:lnTo>
                    <a:pt x="442582" y="793407"/>
                  </a:lnTo>
                  <a:lnTo>
                    <a:pt x="446824" y="784860"/>
                  </a:lnTo>
                  <a:lnTo>
                    <a:pt x="452018" y="777024"/>
                  </a:lnTo>
                  <a:lnTo>
                    <a:pt x="458203" y="772007"/>
                  </a:lnTo>
                  <a:lnTo>
                    <a:pt x="464553" y="775144"/>
                  </a:lnTo>
                  <a:lnTo>
                    <a:pt x="470916" y="784555"/>
                  </a:lnTo>
                  <a:lnTo>
                    <a:pt x="475449" y="790549"/>
                  </a:lnTo>
                  <a:lnTo>
                    <a:pt x="476237" y="772121"/>
                  </a:lnTo>
                  <a:close/>
                </a:path>
                <a:path w="488315" h="1392554">
                  <a:moveTo>
                    <a:pt x="487921" y="467474"/>
                  </a:moveTo>
                  <a:lnTo>
                    <a:pt x="474954" y="431419"/>
                  </a:lnTo>
                  <a:lnTo>
                    <a:pt x="457555" y="420243"/>
                  </a:lnTo>
                  <a:lnTo>
                    <a:pt x="456184" y="420497"/>
                  </a:lnTo>
                  <a:lnTo>
                    <a:pt x="424141" y="465074"/>
                  </a:lnTo>
                  <a:lnTo>
                    <a:pt x="408787" y="507339"/>
                  </a:lnTo>
                  <a:lnTo>
                    <a:pt x="409346" y="522046"/>
                  </a:lnTo>
                  <a:lnTo>
                    <a:pt x="415264" y="536168"/>
                  </a:lnTo>
                  <a:lnTo>
                    <a:pt x="423481" y="549732"/>
                  </a:lnTo>
                  <a:lnTo>
                    <a:pt x="430923" y="562787"/>
                  </a:lnTo>
                  <a:lnTo>
                    <a:pt x="453097" y="595591"/>
                  </a:lnTo>
                  <a:lnTo>
                    <a:pt x="472528" y="601154"/>
                  </a:lnTo>
                  <a:lnTo>
                    <a:pt x="478802" y="596163"/>
                  </a:lnTo>
                  <a:lnTo>
                    <a:pt x="483997" y="589216"/>
                  </a:lnTo>
                  <a:lnTo>
                    <a:pt x="485127" y="562622"/>
                  </a:lnTo>
                  <a:lnTo>
                    <a:pt x="481799" y="569887"/>
                  </a:lnTo>
                  <a:lnTo>
                    <a:pt x="477901" y="576834"/>
                  </a:lnTo>
                  <a:lnTo>
                    <a:pt x="472821" y="583018"/>
                  </a:lnTo>
                  <a:lnTo>
                    <a:pt x="462457" y="586638"/>
                  </a:lnTo>
                  <a:lnTo>
                    <a:pt x="452628" y="577748"/>
                  </a:lnTo>
                  <a:lnTo>
                    <a:pt x="444588" y="564095"/>
                  </a:lnTo>
                  <a:lnTo>
                    <a:pt x="439559" y="553440"/>
                  </a:lnTo>
                  <a:lnTo>
                    <a:pt x="432917" y="541616"/>
                  </a:lnTo>
                  <a:lnTo>
                    <a:pt x="426021" y="529831"/>
                  </a:lnTo>
                  <a:lnTo>
                    <a:pt x="421386" y="517626"/>
                  </a:lnTo>
                  <a:lnTo>
                    <a:pt x="421589" y="504507"/>
                  </a:lnTo>
                  <a:lnTo>
                    <a:pt x="424992" y="493382"/>
                  </a:lnTo>
                  <a:lnTo>
                    <a:pt x="429272" y="482485"/>
                  </a:lnTo>
                  <a:lnTo>
                    <a:pt x="434136" y="471830"/>
                  </a:lnTo>
                  <a:lnTo>
                    <a:pt x="439254" y="461378"/>
                  </a:lnTo>
                  <a:lnTo>
                    <a:pt x="442595" y="454202"/>
                  </a:lnTo>
                  <a:lnTo>
                    <a:pt x="446836" y="445655"/>
                  </a:lnTo>
                  <a:lnTo>
                    <a:pt x="452031" y="437819"/>
                  </a:lnTo>
                  <a:lnTo>
                    <a:pt x="458203" y="432803"/>
                  </a:lnTo>
                  <a:lnTo>
                    <a:pt x="463588" y="436791"/>
                  </a:lnTo>
                  <a:lnTo>
                    <a:pt x="468731" y="442480"/>
                  </a:lnTo>
                  <a:lnTo>
                    <a:pt x="477240" y="453618"/>
                  </a:lnTo>
                  <a:lnTo>
                    <a:pt x="480936" y="458114"/>
                  </a:lnTo>
                  <a:lnTo>
                    <a:pt x="487921" y="467474"/>
                  </a:lnTo>
                  <a:close/>
                </a:path>
              </a:pathLst>
            </a:custGeom>
            <a:solidFill>
              <a:srgbClr val="154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056615" y="9641372"/>
              <a:ext cx="263525" cy="384175"/>
            </a:xfrm>
            <a:custGeom>
              <a:rect l="l" t="t" r="r" b="b"/>
              <a:pathLst>
                <a:path w="263525" h="384175">
                  <a:moveTo>
                    <a:pt x="60998" y="383625"/>
                  </a:moveTo>
                  <a:lnTo>
                    <a:pt x="26631" y="379156"/>
                  </a:lnTo>
                  <a:lnTo>
                    <a:pt x="5398" y="362793"/>
                  </a:lnTo>
                  <a:lnTo>
                    <a:pt x="0" y="328077"/>
                  </a:lnTo>
                  <a:lnTo>
                    <a:pt x="15780" y="295834"/>
                  </a:lnTo>
                  <a:lnTo>
                    <a:pt x="42891" y="264693"/>
                  </a:lnTo>
                  <a:lnTo>
                    <a:pt x="71486" y="233282"/>
                  </a:lnTo>
                  <a:lnTo>
                    <a:pt x="91716" y="200230"/>
                  </a:lnTo>
                  <a:lnTo>
                    <a:pt x="79740" y="176717"/>
                  </a:lnTo>
                  <a:lnTo>
                    <a:pt x="63155" y="148016"/>
                  </a:lnTo>
                  <a:lnTo>
                    <a:pt x="48447" y="123744"/>
                  </a:lnTo>
                  <a:lnTo>
                    <a:pt x="42102" y="113516"/>
                  </a:lnTo>
                  <a:lnTo>
                    <a:pt x="168681" y="0"/>
                  </a:lnTo>
                  <a:lnTo>
                    <a:pt x="192686" y="43683"/>
                  </a:lnTo>
                  <a:lnTo>
                    <a:pt x="216848" y="94226"/>
                  </a:lnTo>
                  <a:lnTo>
                    <a:pt x="238562" y="143233"/>
                  </a:lnTo>
                  <a:lnTo>
                    <a:pt x="255222" y="182312"/>
                  </a:lnTo>
                  <a:lnTo>
                    <a:pt x="263224" y="208507"/>
                  </a:lnTo>
                  <a:lnTo>
                    <a:pt x="260256" y="228864"/>
                  </a:lnTo>
                  <a:lnTo>
                    <a:pt x="245686" y="250048"/>
                  </a:lnTo>
                  <a:lnTo>
                    <a:pt x="218880" y="278724"/>
                  </a:lnTo>
                  <a:lnTo>
                    <a:pt x="209345" y="290405"/>
                  </a:lnTo>
                  <a:lnTo>
                    <a:pt x="194495" y="305426"/>
                  </a:lnTo>
                  <a:lnTo>
                    <a:pt x="170898" y="326642"/>
                  </a:lnTo>
                  <a:lnTo>
                    <a:pt x="135122" y="356906"/>
                  </a:lnTo>
                  <a:lnTo>
                    <a:pt x="99996" y="376206"/>
                  </a:lnTo>
                  <a:lnTo>
                    <a:pt x="60998" y="383625"/>
                  </a:lnTo>
                  <a:close/>
                </a:path>
              </a:pathLst>
            </a:custGeom>
            <a:solidFill>
              <a:srgbClr val="DF8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068628" y="9969131"/>
              <a:ext cx="89535" cy="55880"/>
            </a:xfrm>
            <a:custGeom>
              <a:rect l="l" t="t" r="r" b="b"/>
              <a:pathLst>
                <a:path w="89534" h="55879">
                  <a:moveTo>
                    <a:pt x="23228" y="4521"/>
                  </a:moveTo>
                  <a:lnTo>
                    <a:pt x="20751" y="1193"/>
                  </a:lnTo>
                  <a:lnTo>
                    <a:pt x="16433" y="0"/>
                  </a:lnTo>
                  <a:lnTo>
                    <a:pt x="12103" y="2184"/>
                  </a:lnTo>
                  <a:lnTo>
                    <a:pt x="5867" y="11341"/>
                  </a:lnTo>
                  <a:lnTo>
                    <a:pt x="1828" y="21564"/>
                  </a:lnTo>
                  <a:lnTo>
                    <a:pt x="0" y="32397"/>
                  </a:lnTo>
                  <a:lnTo>
                    <a:pt x="393" y="43395"/>
                  </a:lnTo>
                  <a:lnTo>
                    <a:pt x="4254" y="46672"/>
                  </a:lnTo>
                  <a:lnTo>
                    <a:pt x="8978" y="49377"/>
                  </a:lnTo>
                  <a:lnTo>
                    <a:pt x="14528" y="51371"/>
                  </a:lnTo>
                  <a:lnTo>
                    <a:pt x="11887" y="40411"/>
                  </a:lnTo>
                  <a:lnTo>
                    <a:pt x="12395" y="29095"/>
                  </a:lnTo>
                  <a:lnTo>
                    <a:pt x="15824" y="18275"/>
                  </a:lnTo>
                  <a:lnTo>
                    <a:pt x="21971" y="8775"/>
                  </a:lnTo>
                  <a:lnTo>
                    <a:pt x="23228" y="4521"/>
                  </a:lnTo>
                  <a:close/>
                </a:path>
                <a:path w="89534" h="55879">
                  <a:moveTo>
                    <a:pt x="54292" y="12649"/>
                  </a:moveTo>
                  <a:lnTo>
                    <a:pt x="52425" y="8826"/>
                  </a:lnTo>
                  <a:lnTo>
                    <a:pt x="48450" y="6972"/>
                  </a:lnTo>
                  <a:lnTo>
                    <a:pt x="43980" y="8610"/>
                  </a:lnTo>
                  <a:lnTo>
                    <a:pt x="35852" y="18427"/>
                  </a:lnTo>
                  <a:lnTo>
                    <a:pt x="30391" y="29946"/>
                  </a:lnTo>
                  <a:lnTo>
                    <a:pt x="27914" y="42329"/>
                  </a:lnTo>
                  <a:lnTo>
                    <a:pt x="28714" y="54787"/>
                  </a:lnTo>
                  <a:lnTo>
                    <a:pt x="32753" y="55384"/>
                  </a:lnTo>
                  <a:lnTo>
                    <a:pt x="36944" y="55753"/>
                  </a:lnTo>
                  <a:lnTo>
                    <a:pt x="41300" y="55880"/>
                  </a:lnTo>
                  <a:lnTo>
                    <a:pt x="39624" y="45529"/>
                  </a:lnTo>
                  <a:lnTo>
                    <a:pt x="41287" y="34963"/>
                  </a:lnTo>
                  <a:lnTo>
                    <a:pt x="45758" y="25107"/>
                  </a:lnTo>
                  <a:lnTo>
                    <a:pt x="52476" y="16865"/>
                  </a:lnTo>
                  <a:lnTo>
                    <a:pt x="54292" y="12649"/>
                  </a:lnTo>
                  <a:close/>
                </a:path>
                <a:path w="89534" h="55879">
                  <a:moveTo>
                    <a:pt x="89230" y="20002"/>
                  </a:moveTo>
                  <a:lnTo>
                    <a:pt x="86715" y="16637"/>
                  </a:lnTo>
                  <a:lnTo>
                    <a:pt x="82435" y="15494"/>
                  </a:lnTo>
                  <a:lnTo>
                    <a:pt x="78232" y="17818"/>
                  </a:lnTo>
                  <a:lnTo>
                    <a:pt x="72161" y="26263"/>
                  </a:lnTo>
                  <a:lnTo>
                    <a:pt x="67322" y="35153"/>
                  </a:lnTo>
                  <a:lnTo>
                    <a:pt x="64096" y="44551"/>
                  </a:lnTo>
                  <a:lnTo>
                    <a:pt x="62915" y="54483"/>
                  </a:lnTo>
                  <a:lnTo>
                    <a:pt x="66776" y="53924"/>
                  </a:lnTo>
                  <a:lnTo>
                    <a:pt x="70650" y="53187"/>
                  </a:lnTo>
                  <a:lnTo>
                    <a:pt x="74523" y="52273"/>
                  </a:lnTo>
                  <a:lnTo>
                    <a:pt x="75869" y="44602"/>
                  </a:lnTo>
                  <a:lnTo>
                    <a:pt x="79057" y="37350"/>
                  </a:lnTo>
                  <a:lnTo>
                    <a:pt x="83375" y="30581"/>
                  </a:lnTo>
                  <a:lnTo>
                    <a:pt x="88099" y="24396"/>
                  </a:lnTo>
                  <a:lnTo>
                    <a:pt x="89230" y="200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861047" y="8447046"/>
              <a:ext cx="535940" cy="1452245"/>
            </a:xfrm>
            <a:custGeom>
              <a:rect l="l" t="t" r="r" b="b"/>
              <a:pathLst>
                <a:path w="535940" h="1452245">
                  <a:moveTo>
                    <a:pt x="90975" y="1452008"/>
                  </a:moveTo>
                  <a:lnTo>
                    <a:pt x="35591" y="1428962"/>
                  </a:lnTo>
                  <a:lnTo>
                    <a:pt x="20832" y="1358826"/>
                  </a:lnTo>
                  <a:lnTo>
                    <a:pt x="20432" y="1323629"/>
                  </a:lnTo>
                  <a:lnTo>
                    <a:pt x="19553" y="1286459"/>
                  </a:lnTo>
                  <a:lnTo>
                    <a:pt x="16302" y="1237572"/>
                  </a:lnTo>
                  <a:lnTo>
                    <a:pt x="14335" y="1188736"/>
                  </a:lnTo>
                  <a:lnTo>
                    <a:pt x="13330" y="1139919"/>
                  </a:lnTo>
                  <a:lnTo>
                    <a:pt x="12961" y="1091087"/>
                  </a:lnTo>
                  <a:lnTo>
                    <a:pt x="12836" y="993244"/>
                  </a:lnTo>
                  <a:lnTo>
                    <a:pt x="12431" y="944167"/>
                  </a:lnTo>
                  <a:lnTo>
                    <a:pt x="11367" y="894941"/>
                  </a:lnTo>
                  <a:lnTo>
                    <a:pt x="7003" y="791867"/>
                  </a:lnTo>
                  <a:lnTo>
                    <a:pt x="5951" y="737888"/>
                  </a:lnTo>
                  <a:lnTo>
                    <a:pt x="5706" y="683674"/>
                  </a:lnTo>
                  <a:lnTo>
                    <a:pt x="5826" y="574864"/>
                  </a:lnTo>
                  <a:lnTo>
                    <a:pt x="5281" y="520428"/>
                  </a:lnTo>
                  <a:lnTo>
                    <a:pt x="3728" y="466078"/>
                  </a:lnTo>
                  <a:lnTo>
                    <a:pt x="2297" y="425587"/>
                  </a:lnTo>
                  <a:lnTo>
                    <a:pt x="1099" y="377427"/>
                  </a:lnTo>
                  <a:lnTo>
                    <a:pt x="284" y="324678"/>
                  </a:lnTo>
                  <a:lnTo>
                    <a:pt x="0" y="270421"/>
                  </a:lnTo>
                  <a:lnTo>
                    <a:pt x="392" y="217737"/>
                  </a:lnTo>
                  <a:lnTo>
                    <a:pt x="1611" y="169708"/>
                  </a:lnTo>
                  <a:lnTo>
                    <a:pt x="3802" y="129413"/>
                  </a:lnTo>
                  <a:lnTo>
                    <a:pt x="476897" y="0"/>
                  </a:lnTo>
                  <a:lnTo>
                    <a:pt x="479501" y="51377"/>
                  </a:lnTo>
                  <a:lnTo>
                    <a:pt x="481857" y="102771"/>
                  </a:lnTo>
                  <a:lnTo>
                    <a:pt x="483922" y="154178"/>
                  </a:lnTo>
                  <a:lnTo>
                    <a:pt x="485648" y="205596"/>
                  </a:lnTo>
                  <a:lnTo>
                    <a:pt x="486991" y="257020"/>
                  </a:lnTo>
                  <a:lnTo>
                    <a:pt x="489787" y="307088"/>
                  </a:lnTo>
                  <a:lnTo>
                    <a:pt x="495353" y="357361"/>
                  </a:lnTo>
                  <a:lnTo>
                    <a:pt x="502770" y="407777"/>
                  </a:lnTo>
                  <a:lnTo>
                    <a:pt x="519488" y="508800"/>
                  </a:lnTo>
                  <a:lnTo>
                    <a:pt x="526954" y="559286"/>
                  </a:lnTo>
                  <a:lnTo>
                    <a:pt x="532601" y="609673"/>
                  </a:lnTo>
                  <a:lnTo>
                    <a:pt x="535512" y="659902"/>
                  </a:lnTo>
                  <a:lnTo>
                    <a:pt x="534769" y="709911"/>
                  </a:lnTo>
                  <a:lnTo>
                    <a:pt x="531226" y="766278"/>
                  </a:lnTo>
                  <a:lnTo>
                    <a:pt x="527044" y="822603"/>
                  </a:lnTo>
                  <a:lnTo>
                    <a:pt x="522149" y="878868"/>
                  </a:lnTo>
                  <a:lnTo>
                    <a:pt x="516466" y="935055"/>
                  </a:lnTo>
                  <a:lnTo>
                    <a:pt x="506714" y="1040315"/>
                  </a:lnTo>
                  <a:lnTo>
                    <a:pt x="499810" y="1092952"/>
                  </a:lnTo>
                  <a:lnTo>
                    <a:pt x="488786" y="1144129"/>
                  </a:lnTo>
                  <a:lnTo>
                    <a:pt x="483213" y="1177316"/>
                  </a:lnTo>
                  <a:lnTo>
                    <a:pt x="478678" y="1218402"/>
                  </a:lnTo>
                  <a:lnTo>
                    <a:pt x="471765" y="1258416"/>
                  </a:lnTo>
                  <a:lnTo>
                    <a:pt x="426023" y="1325217"/>
                  </a:lnTo>
                  <a:lnTo>
                    <a:pt x="389182" y="1355138"/>
                  </a:lnTo>
                  <a:lnTo>
                    <a:pt x="348877" y="1379353"/>
                  </a:lnTo>
                  <a:lnTo>
                    <a:pt x="305454" y="1399064"/>
                  </a:lnTo>
                  <a:lnTo>
                    <a:pt x="259258" y="1415470"/>
                  </a:lnTo>
                  <a:lnTo>
                    <a:pt x="210635" y="1429774"/>
                  </a:lnTo>
                  <a:lnTo>
                    <a:pt x="159931" y="1443176"/>
                  </a:lnTo>
                  <a:lnTo>
                    <a:pt x="128339" y="1449759"/>
                  </a:lnTo>
                  <a:lnTo>
                    <a:pt x="90975" y="1452008"/>
                  </a:lnTo>
                  <a:close/>
                </a:path>
              </a:pathLst>
            </a:custGeom>
            <a:solidFill>
              <a:srgbClr val="FB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163117" y="7364348"/>
              <a:ext cx="1232535" cy="2534285"/>
            </a:xfrm>
            <a:custGeom>
              <a:rect l="l" t="t" r="r" b="b"/>
              <a:pathLst>
                <a:path w="1232534" h="2534284">
                  <a:moveTo>
                    <a:pt x="387870" y="156070"/>
                  </a:moveTo>
                  <a:lnTo>
                    <a:pt x="231203" y="0"/>
                  </a:lnTo>
                  <a:lnTo>
                    <a:pt x="201002" y="53594"/>
                  </a:lnTo>
                  <a:lnTo>
                    <a:pt x="132397" y="183667"/>
                  </a:lnTo>
                  <a:lnTo>
                    <a:pt x="58407" y="344131"/>
                  </a:lnTo>
                  <a:lnTo>
                    <a:pt x="12026" y="488924"/>
                  </a:lnTo>
                  <a:lnTo>
                    <a:pt x="5143" y="534492"/>
                  </a:lnTo>
                  <a:lnTo>
                    <a:pt x="0" y="594741"/>
                  </a:lnTo>
                  <a:lnTo>
                    <a:pt x="876" y="652043"/>
                  </a:lnTo>
                  <a:lnTo>
                    <a:pt x="9499" y="702652"/>
                  </a:lnTo>
                  <a:lnTo>
                    <a:pt x="27584" y="742848"/>
                  </a:lnTo>
                  <a:lnTo>
                    <a:pt x="56883" y="768870"/>
                  </a:lnTo>
                  <a:lnTo>
                    <a:pt x="99898" y="782193"/>
                  </a:lnTo>
                  <a:lnTo>
                    <a:pt x="142163" y="780910"/>
                  </a:lnTo>
                  <a:lnTo>
                    <a:pt x="182384" y="767384"/>
                  </a:lnTo>
                  <a:lnTo>
                    <a:pt x="219252" y="744004"/>
                  </a:lnTo>
                  <a:lnTo>
                    <a:pt x="251460" y="713143"/>
                  </a:lnTo>
                  <a:lnTo>
                    <a:pt x="277736" y="677189"/>
                  </a:lnTo>
                  <a:lnTo>
                    <a:pt x="296748" y="638530"/>
                  </a:lnTo>
                  <a:lnTo>
                    <a:pt x="307213" y="599541"/>
                  </a:lnTo>
                  <a:lnTo>
                    <a:pt x="307835" y="562597"/>
                  </a:lnTo>
                  <a:lnTo>
                    <a:pt x="387870" y="156070"/>
                  </a:lnTo>
                  <a:close/>
                </a:path>
                <a:path w="1232534" h="2534284">
                  <a:moveTo>
                    <a:pt x="797648" y="1756384"/>
                  </a:moveTo>
                  <a:lnTo>
                    <a:pt x="794956" y="1746935"/>
                  </a:lnTo>
                  <a:lnTo>
                    <a:pt x="790981" y="1742249"/>
                  </a:lnTo>
                  <a:lnTo>
                    <a:pt x="778624" y="1737347"/>
                  </a:lnTo>
                  <a:lnTo>
                    <a:pt x="773391" y="1736699"/>
                  </a:lnTo>
                  <a:lnTo>
                    <a:pt x="773226" y="1736509"/>
                  </a:lnTo>
                  <a:lnTo>
                    <a:pt x="766953" y="1729803"/>
                  </a:lnTo>
                  <a:lnTo>
                    <a:pt x="767321" y="1725434"/>
                  </a:lnTo>
                  <a:lnTo>
                    <a:pt x="764324" y="1722259"/>
                  </a:lnTo>
                  <a:lnTo>
                    <a:pt x="764133" y="1722221"/>
                  </a:lnTo>
                  <a:lnTo>
                    <a:pt x="763447" y="1721739"/>
                  </a:lnTo>
                  <a:lnTo>
                    <a:pt x="762914" y="1721599"/>
                  </a:lnTo>
                  <a:lnTo>
                    <a:pt x="762241" y="1721599"/>
                  </a:lnTo>
                  <a:lnTo>
                    <a:pt x="761644" y="1721573"/>
                  </a:lnTo>
                  <a:lnTo>
                    <a:pt x="761072" y="1721739"/>
                  </a:lnTo>
                  <a:lnTo>
                    <a:pt x="760374" y="1722208"/>
                  </a:lnTo>
                  <a:lnTo>
                    <a:pt x="760171" y="1722259"/>
                  </a:lnTo>
                  <a:lnTo>
                    <a:pt x="757542" y="1725053"/>
                  </a:lnTo>
                  <a:lnTo>
                    <a:pt x="757453" y="1728012"/>
                  </a:lnTo>
                  <a:lnTo>
                    <a:pt x="753160" y="1736598"/>
                  </a:lnTo>
                  <a:lnTo>
                    <a:pt x="726833" y="1756397"/>
                  </a:lnTo>
                  <a:lnTo>
                    <a:pt x="729157" y="1757159"/>
                  </a:lnTo>
                  <a:lnTo>
                    <a:pt x="732878" y="1752015"/>
                  </a:lnTo>
                  <a:lnTo>
                    <a:pt x="736219" y="1749132"/>
                  </a:lnTo>
                  <a:lnTo>
                    <a:pt x="745020" y="1744624"/>
                  </a:lnTo>
                  <a:lnTo>
                    <a:pt x="750519" y="1744802"/>
                  </a:lnTo>
                  <a:lnTo>
                    <a:pt x="750874" y="1744624"/>
                  </a:lnTo>
                  <a:lnTo>
                    <a:pt x="757948" y="1741119"/>
                  </a:lnTo>
                  <a:lnTo>
                    <a:pt x="760412" y="1739023"/>
                  </a:lnTo>
                  <a:lnTo>
                    <a:pt x="762279" y="1736509"/>
                  </a:lnTo>
                  <a:lnTo>
                    <a:pt x="763765" y="1738490"/>
                  </a:lnTo>
                  <a:lnTo>
                    <a:pt x="765594" y="1740230"/>
                  </a:lnTo>
                  <a:lnTo>
                    <a:pt x="771537" y="1744370"/>
                  </a:lnTo>
                  <a:lnTo>
                    <a:pt x="777113" y="1744611"/>
                  </a:lnTo>
                  <a:lnTo>
                    <a:pt x="786841" y="1747647"/>
                  </a:lnTo>
                  <a:lnTo>
                    <a:pt x="791171" y="1751380"/>
                  </a:lnTo>
                  <a:lnTo>
                    <a:pt x="795324" y="1757146"/>
                  </a:lnTo>
                  <a:lnTo>
                    <a:pt x="797648" y="1756384"/>
                  </a:lnTo>
                  <a:close/>
                </a:path>
                <a:path w="1232534" h="2534284">
                  <a:moveTo>
                    <a:pt x="797648" y="1728774"/>
                  </a:moveTo>
                  <a:lnTo>
                    <a:pt x="794956" y="1719326"/>
                  </a:lnTo>
                  <a:lnTo>
                    <a:pt x="790981" y="1714652"/>
                  </a:lnTo>
                  <a:lnTo>
                    <a:pt x="778624" y="1709737"/>
                  </a:lnTo>
                  <a:lnTo>
                    <a:pt x="773391" y="1709077"/>
                  </a:lnTo>
                  <a:lnTo>
                    <a:pt x="773226" y="1708899"/>
                  </a:lnTo>
                  <a:lnTo>
                    <a:pt x="766953" y="1702181"/>
                  </a:lnTo>
                  <a:lnTo>
                    <a:pt x="767321" y="1697824"/>
                  </a:lnTo>
                  <a:lnTo>
                    <a:pt x="764324" y="1694649"/>
                  </a:lnTo>
                  <a:lnTo>
                    <a:pt x="764133" y="1694611"/>
                  </a:lnTo>
                  <a:lnTo>
                    <a:pt x="763447" y="1694129"/>
                  </a:lnTo>
                  <a:lnTo>
                    <a:pt x="762914" y="1693989"/>
                  </a:lnTo>
                  <a:lnTo>
                    <a:pt x="762241" y="1693989"/>
                  </a:lnTo>
                  <a:lnTo>
                    <a:pt x="761644" y="1693976"/>
                  </a:lnTo>
                  <a:lnTo>
                    <a:pt x="761072" y="1694129"/>
                  </a:lnTo>
                  <a:lnTo>
                    <a:pt x="760374" y="1694599"/>
                  </a:lnTo>
                  <a:lnTo>
                    <a:pt x="760171" y="1694649"/>
                  </a:lnTo>
                  <a:lnTo>
                    <a:pt x="757542" y="1697443"/>
                  </a:lnTo>
                  <a:lnTo>
                    <a:pt x="757453" y="1700390"/>
                  </a:lnTo>
                  <a:lnTo>
                    <a:pt x="753160" y="1708988"/>
                  </a:lnTo>
                  <a:lnTo>
                    <a:pt x="726833" y="1728774"/>
                  </a:lnTo>
                  <a:lnTo>
                    <a:pt x="729157" y="1729536"/>
                  </a:lnTo>
                  <a:lnTo>
                    <a:pt x="732878" y="1724406"/>
                  </a:lnTo>
                  <a:lnTo>
                    <a:pt x="736219" y="1721523"/>
                  </a:lnTo>
                  <a:lnTo>
                    <a:pt x="745020" y="1717014"/>
                  </a:lnTo>
                  <a:lnTo>
                    <a:pt x="750519" y="1717179"/>
                  </a:lnTo>
                  <a:lnTo>
                    <a:pt x="750862" y="1717014"/>
                  </a:lnTo>
                  <a:lnTo>
                    <a:pt x="757948" y="1713509"/>
                  </a:lnTo>
                  <a:lnTo>
                    <a:pt x="760412" y="1711413"/>
                  </a:lnTo>
                  <a:lnTo>
                    <a:pt x="762279" y="1708899"/>
                  </a:lnTo>
                  <a:lnTo>
                    <a:pt x="763765" y="1710867"/>
                  </a:lnTo>
                  <a:lnTo>
                    <a:pt x="765594" y="1712633"/>
                  </a:lnTo>
                  <a:lnTo>
                    <a:pt x="771537" y="1716760"/>
                  </a:lnTo>
                  <a:lnTo>
                    <a:pt x="777113" y="1717001"/>
                  </a:lnTo>
                  <a:lnTo>
                    <a:pt x="786841" y="1720037"/>
                  </a:lnTo>
                  <a:lnTo>
                    <a:pt x="791171" y="1723783"/>
                  </a:lnTo>
                  <a:lnTo>
                    <a:pt x="795324" y="1729536"/>
                  </a:lnTo>
                  <a:lnTo>
                    <a:pt x="797648" y="1728774"/>
                  </a:lnTo>
                  <a:close/>
                </a:path>
                <a:path w="1232534" h="2534284">
                  <a:moveTo>
                    <a:pt x="797737" y="1693570"/>
                  </a:moveTo>
                  <a:lnTo>
                    <a:pt x="795032" y="1684121"/>
                  </a:lnTo>
                  <a:lnTo>
                    <a:pt x="791057" y="1679435"/>
                  </a:lnTo>
                  <a:lnTo>
                    <a:pt x="778713" y="1674533"/>
                  </a:lnTo>
                  <a:lnTo>
                    <a:pt x="773480" y="1673885"/>
                  </a:lnTo>
                  <a:lnTo>
                    <a:pt x="773315" y="1673707"/>
                  </a:lnTo>
                  <a:lnTo>
                    <a:pt x="767041" y="1666976"/>
                  </a:lnTo>
                  <a:lnTo>
                    <a:pt x="767397" y="1662645"/>
                  </a:lnTo>
                  <a:lnTo>
                    <a:pt x="764438" y="1659470"/>
                  </a:lnTo>
                  <a:lnTo>
                    <a:pt x="764298" y="1659445"/>
                  </a:lnTo>
                  <a:lnTo>
                    <a:pt x="764171" y="1659369"/>
                  </a:lnTo>
                  <a:lnTo>
                    <a:pt x="763638" y="1658950"/>
                  </a:lnTo>
                  <a:lnTo>
                    <a:pt x="763054" y="1658785"/>
                  </a:lnTo>
                  <a:lnTo>
                    <a:pt x="762317" y="1658785"/>
                  </a:lnTo>
                  <a:lnTo>
                    <a:pt x="761669" y="1658772"/>
                  </a:lnTo>
                  <a:lnTo>
                    <a:pt x="761098" y="1658937"/>
                  </a:lnTo>
                  <a:lnTo>
                    <a:pt x="760387" y="1659445"/>
                  </a:lnTo>
                  <a:lnTo>
                    <a:pt x="760222" y="1659470"/>
                  </a:lnTo>
                  <a:lnTo>
                    <a:pt x="760095" y="1659585"/>
                  </a:lnTo>
                  <a:lnTo>
                    <a:pt x="757618" y="1662239"/>
                  </a:lnTo>
                  <a:lnTo>
                    <a:pt x="757529" y="1665198"/>
                  </a:lnTo>
                  <a:lnTo>
                    <a:pt x="753237" y="1673783"/>
                  </a:lnTo>
                  <a:lnTo>
                    <a:pt x="726935" y="1693570"/>
                  </a:lnTo>
                  <a:lnTo>
                    <a:pt x="729246" y="1694357"/>
                  </a:lnTo>
                  <a:lnTo>
                    <a:pt x="732955" y="1689201"/>
                  </a:lnTo>
                  <a:lnTo>
                    <a:pt x="736295" y="1686331"/>
                  </a:lnTo>
                  <a:lnTo>
                    <a:pt x="745096" y="1681822"/>
                  </a:lnTo>
                  <a:lnTo>
                    <a:pt x="750608" y="1681988"/>
                  </a:lnTo>
                  <a:lnTo>
                    <a:pt x="750925" y="1681822"/>
                  </a:lnTo>
                  <a:lnTo>
                    <a:pt x="758024" y="1678317"/>
                  </a:lnTo>
                  <a:lnTo>
                    <a:pt x="760501" y="1676222"/>
                  </a:lnTo>
                  <a:lnTo>
                    <a:pt x="762368" y="1673707"/>
                  </a:lnTo>
                  <a:lnTo>
                    <a:pt x="763841" y="1675676"/>
                  </a:lnTo>
                  <a:lnTo>
                    <a:pt x="765670" y="1677428"/>
                  </a:lnTo>
                  <a:lnTo>
                    <a:pt x="771626" y="1681568"/>
                  </a:lnTo>
                  <a:lnTo>
                    <a:pt x="777201" y="1681797"/>
                  </a:lnTo>
                  <a:lnTo>
                    <a:pt x="786930" y="1684845"/>
                  </a:lnTo>
                  <a:lnTo>
                    <a:pt x="791260" y="1688592"/>
                  </a:lnTo>
                  <a:lnTo>
                    <a:pt x="795413" y="1694345"/>
                  </a:lnTo>
                  <a:lnTo>
                    <a:pt x="797737" y="1693570"/>
                  </a:lnTo>
                  <a:close/>
                </a:path>
                <a:path w="1232534" h="2534284">
                  <a:moveTo>
                    <a:pt x="797737" y="1665973"/>
                  </a:moveTo>
                  <a:lnTo>
                    <a:pt x="795032" y="1656511"/>
                  </a:lnTo>
                  <a:lnTo>
                    <a:pt x="791057" y="1651825"/>
                  </a:lnTo>
                  <a:lnTo>
                    <a:pt x="778713" y="1646923"/>
                  </a:lnTo>
                  <a:lnTo>
                    <a:pt x="773480" y="1646275"/>
                  </a:lnTo>
                  <a:lnTo>
                    <a:pt x="773315" y="1646097"/>
                  </a:lnTo>
                  <a:lnTo>
                    <a:pt x="767041" y="1639366"/>
                  </a:lnTo>
                  <a:lnTo>
                    <a:pt x="767397" y="1635023"/>
                  </a:lnTo>
                  <a:lnTo>
                    <a:pt x="764438" y="1631861"/>
                  </a:lnTo>
                  <a:lnTo>
                    <a:pt x="764298" y="1631835"/>
                  </a:lnTo>
                  <a:lnTo>
                    <a:pt x="763638" y="1631340"/>
                  </a:lnTo>
                  <a:lnTo>
                    <a:pt x="763054" y="1631162"/>
                  </a:lnTo>
                  <a:lnTo>
                    <a:pt x="762317" y="1631162"/>
                  </a:lnTo>
                  <a:lnTo>
                    <a:pt x="761669" y="1631149"/>
                  </a:lnTo>
                  <a:lnTo>
                    <a:pt x="761098" y="1631327"/>
                  </a:lnTo>
                  <a:lnTo>
                    <a:pt x="760387" y="1631823"/>
                  </a:lnTo>
                  <a:lnTo>
                    <a:pt x="760222" y="1631861"/>
                  </a:lnTo>
                  <a:lnTo>
                    <a:pt x="760095" y="1631975"/>
                  </a:lnTo>
                  <a:lnTo>
                    <a:pt x="757618" y="1634617"/>
                  </a:lnTo>
                  <a:lnTo>
                    <a:pt x="757529" y="1637588"/>
                  </a:lnTo>
                  <a:lnTo>
                    <a:pt x="753237" y="1646174"/>
                  </a:lnTo>
                  <a:lnTo>
                    <a:pt x="726935" y="1665973"/>
                  </a:lnTo>
                  <a:lnTo>
                    <a:pt x="729246" y="1666735"/>
                  </a:lnTo>
                  <a:lnTo>
                    <a:pt x="732955" y="1661604"/>
                  </a:lnTo>
                  <a:lnTo>
                    <a:pt x="736295" y="1658721"/>
                  </a:lnTo>
                  <a:lnTo>
                    <a:pt x="745096" y="1654213"/>
                  </a:lnTo>
                  <a:lnTo>
                    <a:pt x="750608" y="1654378"/>
                  </a:lnTo>
                  <a:lnTo>
                    <a:pt x="750938" y="1654213"/>
                  </a:lnTo>
                  <a:lnTo>
                    <a:pt x="758024" y="1650695"/>
                  </a:lnTo>
                  <a:lnTo>
                    <a:pt x="760501" y="1648599"/>
                  </a:lnTo>
                  <a:lnTo>
                    <a:pt x="762368" y="1646097"/>
                  </a:lnTo>
                  <a:lnTo>
                    <a:pt x="763841" y="1648066"/>
                  </a:lnTo>
                  <a:lnTo>
                    <a:pt x="765670" y="1649818"/>
                  </a:lnTo>
                  <a:lnTo>
                    <a:pt x="771626" y="1653959"/>
                  </a:lnTo>
                  <a:lnTo>
                    <a:pt x="777201" y="1654187"/>
                  </a:lnTo>
                  <a:lnTo>
                    <a:pt x="786930" y="1657235"/>
                  </a:lnTo>
                  <a:lnTo>
                    <a:pt x="791260" y="1660982"/>
                  </a:lnTo>
                  <a:lnTo>
                    <a:pt x="795413" y="1666735"/>
                  </a:lnTo>
                  <a:lnTo>
                    <a:pt x="797737" y="1665973"/>
                  </a:lnTo>
                  <a:close/>
                </a:path>
                <a:path w="1232534" h="2534284">
                  <a:moveTo>
                    <a:pt x="797839" y="1630768"/>
                  </a:moveTo>
                  <a:lnTo>
                    <a:pt x="795147" y="1621320"/>
                  </a:lnTo>
                  <a:lnTo>
                    <a:pt x="791159" y="1616646"/>
                  </a:lnTo>
                  <a:lnTo>
                    <a:pt x="778802" y="1611744"/>
                  </a:lnTo>
                  <a:lnTo>
                    <a:pt x="773582" y="1611083"/>
                  </a:lnTo>
                  <a:lnTo>
                    <a:pt x="773417" y="1610906"/>
                  </a:lnTo>
                  <a:lnTo>
                    <a:pt x="767143" y="1604187"/>
                  </a:lnTo>
                  <a:lnTo>
                    <a:pt x="767486" y="1599844"/>
                  </a:lnTo>
                  <a:lnTo>
                    <a:pt x="764501" y="1596656"/>
                  </a:lnTo>
                  <a:lnTo>
                    <a:pt x="764311" y="1596605"/>
                  </a:lnTo>
                  <a:lnTo>
                    <a:pt x="763600" y="1596136"/>
                  </a:lnTo>
                  <a:lnTo>
                    <a:pt x="763092" y="1595983"/>
                  </a:lnTo>
                  <a:lnTo>
                    <a:pt x="762419" y="1595983"/>
                  </a:lnTo>
                  <a:lnTo>
                    <a:pt x="761809" y="1595970"/>
                  </a:lnTo>
                  <a:lnTo>
                    <a:pt x="761250" y="1596136"/>
                  </a:lnTo>
                  <a:lnTo>
                    <a:pt x="760539" y="1596593"/>
                  </a:lnTo>
                  <a:lnTo>
                    <a:pt x="760336" y="1596656"/>
                  </a:lnTo>
                  <a:lnTo>
                    <a:pt x="757720" y="1599425"/>
                  </a:lnTo>
                  <a:lnTo>
                    <a:pt x="757631" y="1602384"/>
                  </a:lnTo>
                  <a:lnTo>
                    <a:pt x="753351" y="1610982"/>
                  </a:lnTo>
                  <a:lnTo>
                    <a:pt x="727024" y="1630768"/>
                  </a:lnTo>
                  <a:lnTo>
                    <a:pt x="729335" y="1631543"/>
                  </a:lnTo>
                  <a:lnTo>
                    <a:pt x="733056" y="1626400"/>
                  </a:lnTo>
                  <a:lnTo>
                    <a:pt x="736384" y="1623529"/>
                  </a:lnTo>
                  <a:lnTo>
                    <a:pt x="745197" y="1619021"/>
                  </a:lnTo>
                  <a:lnTo>
                    <a:pt x="750697" y="1619186"/>
                  </a:lnTo>
                  <a:lnTo>
                    <a:pt x="751027" y="1619021"/>
                  </a:lnTo>
                  <a:lnTo>
                    <a:pt x="758126" y="1615516"/>
                  </a:lnTo>
                  <a:lnTo>
                    <a:pt x="760590" y="1613420"/>
                  </a:lnTo>
                  <a:lnTo>
                    <a:pt x="762457" y="1610906"/>
                  </a:lnTo>
                  <a:lnTo>
                    <a:pt x="763943" y="1612874"/>
                  </a:lnTo>
                  <a:lnTo>
                    <a:pt x="765771" y="1614627"/>
                  </a:lnTo>
                  <a:lnTo>
                    <a:pt x="771715" y="1618767"/>
                  </a:lnTo>
                  <a:lnTo>
                    <a:pt x="777303" y="1619008"/>
                  </a:lnTo>
                  <a:lnTo>
                    <a:pt x="787019" y="1622031"/>
                  </a:lnTo>
                  <a:lnTo>
                    <a:pt x="791362" y="1625777"/>
                  </a:lnTo>
                  <a:lnTo>
                    <a:pt x="795515" y="1631543"/>
                  </a:lnTo>
                  <a:lnTo>
                    <a:pt x="797839" y="1630768"/>
                  </a:lnTo>
                  <a:close/>
                </a:path>
                <a:path w="1232534" h="2534284">
                  <a:moveTo>
                    <a:pt x="797839" y="1603146"/>
                  </a:moveTo>
                  <a:lnTo>
                    <a:pt x="795147" y="1593697"/>
                  </a:lnTo>
                  <a:lnTo>
                    <a:pt x="791159" y="1589024"/>
                  </a:lnTo>
                  <a:lnTo>
                    <a:pt x="778802" y="1584121"/>
                  </a:lnTo>
                  <a:lnTo>
                    <a:pt x="773582" y="1583474"/>
                  </a:lnTo>
                  <a:lnTo>
                    <a:pt x="773404" y="1583283"/>
                  </a:lnTo>
                  <a:lnTo>
                    <a:pt x="767143" y="1576578"/>
                  </a:lnTo>
                  <a:lnTo>
                    <a:pt x="767486" y="1572221"/>
                  </a:lnTo>
                  <a:lnTo>
                    <a:pt x="764501" y="1569034"/>
                  </a:lnTo>
                  <a:lnTo>
                    <a:pt x="764286" y="1568983"/>
                  </a:lnTo>
                  <a:lnTo>
                    <a:pt x="763600" y="1568513"/>
                  </a:lnTo>
                  <a:lnTo>
                    <a:pt x="763092" y="1568361"/>
                  </a:lnTo>
                  <a:lnTo>
                    <a:pt x="762419" y="1568361"/>
                  </a:lnTo>
                  <a:lnTo>
                    <a:pt x="761809" y="1568348"/>
                  </a:lnTo>
                  <a:lnTo>
                    <a:pt x="761250" y="1568500"/>
                  </a:lnTo>
                  <a:lnTo>
                    <a:pt x="760539" y="1568983"/>
                  </a:lnTo>
                  <a:lnTo>
                    <a:pt x="760336" y="1569034"/>
                  </a:lnTo>
                  <a:lnTo>
                    <a:pt x="757720" y="1571802"/>
                  </a:lnTo>
                  <a:lnTo>
                    <a:pt x="757631" y="1574749"/>
                  </a:lnTo>
                  <a:lnTo>
                    <a:pt x="753351" y="1583347"/>
                  </a:lnTo>
                  <a:lnTo>
                    <a:pt x="727024" y="1603171"/>
                  </a:lnTo>
                  <a:lnTo>
                    <a:pt x="729335" y="1603933"/>
                  </a:lnTo>
                  <a:lnTo>
                    <a:pt x="733056" y="1598790"/>
                  </a:lnTo>
                  <a:lnTo>
                    <a:pt x="736384" y="1595907"/>
                  </a:lnTo>
                  <a:lnTo>
                    <a:pt x="745197" y="1591398"/>
                  </a:lnTo>
                  <a:lnTo>
                    <a:pt x="750697" y="1591564"/>
                  </a:lnTo>
                  <a:lnTo>
                    <a:pt x="751027" y="1591398"/>
                  </a:lnTo>
                  <a:lnTo>
                    <a:pt x="758126" y="1587893"/>
                  </a:lnTo>
                  <a:lnTo>
                    <a:pt x="760590" y="1585798"/>
                  </a:lnTo>
                  <a:lnTo>
                    <a:pt x="762457" y="1583283"/>
                  </a:lnTo>
                  <a:lnTo>
                    <a:pt x="763943" y="1585252"/>
                  </a:lnTo>
                  <a:lnTo>
                    <a:pt x="765771" y="1587004"/>
                  </a:lnTo>
                  <a:lnTo>
                    <a:pt x="771715" y="1591144"/>
                  </a:lnTo>
                  <a:lnTo>
                    <a:pt x="777303" y="1591386"/>
                  </a:lnTo>
                  <a:lnTo>
                    <a:pt x="787019" y="1594421"/>
                  </a:lnTo>
                  <a:lnTo>
                    <a:pt x="791362" y="1598155"/>
                  </a:lnTo>
                  <a:lnTo>
                    <a:pt x="795515" y="1603921"/>
                  </a:lnTo>
                  <a:lnTo>
                    <a:pt x="797839" y="1603146"/>
                  </a:lnTo>
                  <a:close/>
                </a:path>
                <a:path w="1232534" h="2534284">
                  <a:moveTo>
                    <a:pt x="797839" y="1575549"/>
                  </a:moveTo>
                  <a:lnTo>
                    <a:pt x="795147" y="1566087"/>
                  </a:lnTo>
                  <a:lnTo>
                    <a:pt x="791159" y="1561414"/>
                  </a:lnTo>
                  <a:lnTo>
                    <a:pt x="778802" y="1556512"/>
                  </a:lnTo>
                  <a:lnTo>
                    <a:pt x="773582" y="1555851"/>
                  </a:lnTo>
                  <a:lnTo>
                    <a:pt x="773404" y="1555673"/>
                  </a:lnTo>
                  <a:lnTo>
                    <a:pt x="767143" y="1548968"/>
                  </a:lnTo>
                  <a:lnTo>
                    <a:pt x="767486" y="1544624"/>
                  </a:lnTo>
                  <a:lnTo>
                    <a:pt x="764501" y="1541424"/>
                  </a:lnTo>
                  <a:lnTo>
                    <a:pt x="764311" y="1541373"/>
                  </a:lnTo>
                  <a:lnTo>
                    <a:pt x="763600" y="1540903"/>
                  </a:lnTo>
                  <a:lnTo>
                    <a:pt x="763104" y="1540751"/>
                  </a:lnTo>
                  <a:lnTo>
                    <a:pt x="762419" y="1540751"/>
                  </a:lnTo>
                  <a:lnTo>
                    <a:pt x="761809" y="1540725"/>
                  </a:lnTo>
                  <a:lnTo>
                    <a:pt x="761250" y="1540903"/>
                  </a:lnTo>
                  <a:lnTo>
                    <a:pt x="760539" y="1541360"/>
                  </a:lnTo>
                  <a:lnTo>
                    <a:pt x="760336" y="1541424"/>
                  </a:lnTo>
                  <a:lnTo>
                    <a:pt x="757720" y="1544193"/>
                  </a:lnTo>
                  <a:lnTo>
                    <a:pt x="757631" y="1547152"/>
                  </a:lnTo>
                  <a:lnTo>
                    <a:pt x="753351" y="1555737"/>
                  </a:lnTo>
                  <a:lnTo>
                    <a:pt x="727024" y="1575549"/>
                  </a:lnTo>
                  <a:lnTo>
                    <a:pt x="729335" y="1576311"/>
                  </a:lnTo>
                  <a:lnTo>
                    <a:pt x="733056" y="1571180"/>
                  </a:lnTo>
                  <a:lnTo>
                    <a:pt x="736384" y="1568297"/>
                  </a:lnTo>
                  <a:lnTo>
                    <a:pt x="745197" y="1563789"/>
                  </a:lnTo>
                  <a:lnTo>
                    <a:pt x="750697" y="1563954"/>
                  </a:lnTo>
                  <a:lnTo>
                    <a:pt x="751052" y="1563789"/>
                  </a:lnTo>
                  <a:lnTo>
                    <a:pt x="758126" y="1560283"/>
                  </a:lnTo>
                  <a:lnTo>
                    <a:pt x="760590" y="1558188"/>
                  </a:lnTo>
                  <a:lnTo>
                    <a:pt x="762457" y="1555673"/>
                  </a:lnTo>
                  <a:lnTo>
                    <a:pt x="763943" y="1557642"/>
                  </a:lnTo>
                  <a:lnTo>
                    <a:pt x="765771" y="1559394"/>
                  </a:lnTo>
                  <a:lnTo>
                    <a:pt x="771715" y="1563535"/>
                  </a:lnTo>
                  <a:lnTo>
                    <a:pt x="777303" y="1563763"/>
                  </a:lnTo>
                  <a:lnTo>
                    <a:pt x="787019" y="1566811"/>
                  </a:lnTo>
                  <a:lnTo>
                    <a:pt x="791362" y="1570545"/>
                  </a:lnTo>
                  <a:lnTo>
                    <a:pt x="795515" y="1576311"/>
                  </a:lnTo>
                  <a:lnTo>
                    <a:pt x="797839" y="1575549"/>
                  </a:lnTo>
                  <a:close/>
                </a:path>
                <a:path w="1232534" h="2534284">
                  <a:moveTo>
                    <a:pt x="797839" y="1547926"/>
                  </a:moveTo>
                  <a:lnTo>
                    <a:pt x="795147" y="1538465"/>
                  </a:lnTo>
                  <a:lnTo>
                    <a:pt x="791159" y="1533791"/>
                  </a:lnTo>
                  <a:lnTo>
                    <a:pt x="778802" y="1528889"/>
                  </a:lnTo>
                  <a:lnTo>
                    <a:pt x="773582" y="1528241"/>
                  </a:lnTo>
                  <a:lnTo>
                    <a:pt x="773417" y="1528064"/>
                  </a:lnTo>
                  <a:lnTo>
                    <a:pt x="767143" y="1521345"/>
                  </a:lnTo>
                  <a:lnTo>
                    <a:pt x="767486" y="1517002"/>
                  </a:lnTo>
                  <a:lnTo>
                    <a:pt x="764501" y="1513814"/>
                  </a:lnTo>
                  <a:lnTo>
                    <a:pt x="764286" y="1513751"/>
                  </a:lnTo>
                  <a:lnTo>
                    <a:pt x="763600" y="1513293"/>
                  </a:lnTo>
                  <a:lnTo>
                    <a:pt x="763092" y="1513141"/>
                  </a:lnTo>
                  <a:lnTo>
                    <a:pt x="762419" y="1513141"/>
                  </a:lnTo>
                  <a:lnTo>
                    <a:pt x="761809" y="1513116"/>
                  </a:lnTo>
                  <a:lnTo>
                    <a:pt x="761250" y="1513281"/>
                  </a:lnTo>
                  <a:lnTo>
                    <a:pt x="760552" y="1513751"/>
                  </a:lnTo>
                  <a:lnTo>
                    <a:pt x="760336" y="1513814"/>
                  </a:lnTo>
                  <a:lnTo>
                    <a:pt x="757720" y="1516583"/>
                  </a:lnTo>
                  <a:lnTo>
                    <a:pt x="757631" y="1519529"/>
                  </a:lnTo>
                  <a:lnTo>
                    <a:pt x="753351" y="1528127"/>
                  </a:lnTo>
                  <a:lnTo>
                    <a:pt x="727024" y="1547926"/>
                  </a:lnTo>
                  <a:lnTo>
                    <a:pt x="729335" y="1548701"/>
                  </a:lnTo>
                  <a:lnTo>
                    <a:pt x="733056" y="1543558"/>
                  </a:lnTo>
                  <a:lnTo>
                    <a:pt x="736384" y="1540675"/>
                  </a:lnTo>
                  <a:lnTo>
                    <a:pt x="745197" y="1536179"/>
                  </a:lnTo>
                  <a:lnTo>
                    <a:pt x="750697" y="1536344"/>
                  </a:lnTo>
                  <a:lnTo>
                    <a:pt x="751027" y="1536179"/>
                  </a:lnTo>
                  <a:lnTo>
                    <a:pt x="758126" y="1532674"/>
                  </a:lnTo>
                  <a:lnTo>
                    <a:pt x="760590" y="1530565"/>
                  </a:lnTo>
                  <a:lnTo>
                    <a:pt x="762457" y="1528064"/>
                  </a:lnTo>
                  <a:lnTo>
                    <a:pt x="763943" y="1530032"/>
                  </a:lnTo>
                  <a:lnTo>
                    <a:pt x="765771" y="1531785"/>
                  </a:lnTo>
                  <a:lnTo>
                    <a:pt x="771715" y="1535912"/>
                  </a:lnTo>
                  <a:lnTo>
                    <a:pt x="777303" y="1536166"/>
                  </a:lnTo>
                  <a:lnTo>
                    <a:pt x="787019" y="1539201"/>
                  </a:lnTo>
                  <a:lnTo>
                    <a:pt x="791362" y="1542935"/>
                  </a:lnTo>
                  <a:lnTo>
                    <a:pt x="795515" y="1548688"/>
                  </a:lnTo>
                  <a:lnTo>
                    <a:pt x="797839" y="1547926"/>
                  </a:lnTo>
                  <a:close/>
                </a:path>
                <a:path w="1232534" h="2534284">
                  <a:moveTo>
                    <a:pt x="797839" y="1520317"/>
                  </a:moveTo>
                  <a:lnTo>
                    <a:pt x="795147" y="1510842"/>
                  </a:lnTo>
                  <a:lnTo>
                    <a:pt x="791159" y="1506169"/>
                  </a:lnTo>
                  <a:lnTo>
                    <a:pt x="778802" y="1501267"/>
                  </a:lnTo>
                  <a:lnTo>
                    <a:pt x="773582" y="1500619"/>
                  </a:lnTo>
                  <a:lnTo>
                    <a:pt x="773404" y="1500441"/>
                  </a:lnTo>
                  <a:lnTo>
                    <a:pt x="767143" y="1493735"/>
                  </a:lnTo>
                  <a:lnTo>
                    <a:pt x="767486" y="1489379"/>
                  </a:lnTo>
                  <a:lnTo>
                    <a:pt x="764501" y="1486192"/>
                  </a:lnTo>
                  <a:lnTo>
                    <a:pt x="764286" y="1486141"/>
                  </a:lnTo>
                  <a:lnTo>
                    <a:pt x="763600" y="1485671"/>
                  </a:lnTo>
                  <a:lnTo>
                    <a:pt x="763092" y="1485506"/>
                  </a:lnTo>
                  <a:lnTo>
                    <a:pt x="762419" y="1485506"/>
                  </a:lnTo>
                  <a:lnTo>
                    <a:pt x="761809" y="1485493"/>
                  </a:lnTo>
                  <a:lnTo>
                    <a:pt x="761250" y="1485658"/>
                  </a:lnTo>
                  <a:lnTo>
                    <a:pt x="760539" y="1486141"/>
                  </a:lnTo>
                  <a:lnTo>
                    <a:pt x="760336" y="1486192"/>
                  </a:lnTo>
                  <a:lnTo>
                    <a:pt x="757720" y="1488960"/>
                  </a:lnTo>
                  <a:lnTo>
                    <a:pt x="757631" y="1491919"/>
                  </a:lnTo>
                  <a:lnTo>
                    <a:pt x="753351" y="1500505"/>
                  </a:lnTo>
                  <a:lnTo>
                    <a:pt x="727024" y="1520329"/>
                  </a:lnTo>
                  <a:lnTo>
                    <a:pt x="729335" y="1521079"/>
                  </a:lnTo>
                  <a:lnTo>
                    <a:pt x="733056" y="1515948"/>
                  </a:lnTo>
                  <a:lnTo>
                    <a:pt x="736384" y="1513065"/>
                  </a:lnTo>
                  <a:lnTo>
                    <a:pt x="745197" y="1508556"/>
                  </a:lnTo>
                  <a:lnTo>
                    <a:pt x="750697" y="1508721"/>
                  </a:lnTo>
                  <a:lnTo>
                    <a:pt x="751052" y="1508556"/>
                  </a:lnTo>
                  <a:lnTo>
                    <a:pt x="758126" y="1505051"/>
                  </a:lnTo>
                  <a:lnTo>
                    <a:pt x="760590" y="1502956"/>
                  </a:lnTo>
                  <a:lnTo>
                    <a:pt x="762457" y="1500441"/>
                  </a:lnTo>
                  <a:lnTo>
                    <a:pt x="763943" y="1502410"/>
                  </a:lnTo>
                  <a:lnTo>
                    <a:pt x="765771" y="1504162"/>
                  </a:lnTo>
                  <a:lnTo>
                    <a:pt x="771715" y="1508302"/>
                  </a:lnTo>
                  <a:lnTo>
                    <a:pt x="777303" y="1508544"/>
                  </a:lnTo>
                  <a:lnTo>
                    <a:pt x="787019" y="1511579"/>
                  </a:lnTo>
                  <a:lnTo>
                    <a:pt x="791362" y="1515313"/>
                  </a:lnTo>
                  <a:lnTo>
                    <a:pt x="795515" y="1521079"/>
                  </a:lnTo>
                  <a:lnTo>
                    <a:pt x="797839" y="1520317"/>
                  </a:lnTo>
                  <a:close/>
                </a:path>
                <a:path w="1232534" h="2534284">
                  <a:moveTo>
                    <a:pt x="798245" y="1787791"/>
                  </a:moveTo>
                  <a:lnTo>
                    <a:pt x="773988" y="1768106"/>
                  </a:lnTo>
                  <a:lnTo>
                    <a:pt x="773823" y="1767928"/>
                  </a:lnTo>
                  <a:lnTo>
                    <a:pt x="767549" y="1761185"/>
                  </a:lnTo>
                  <a:lnTo>
                    <a:pt x="767918" y="1756854"/>
                  </a:lnTo>
                  <a:lnTo>
                    <a:pt x="764946" y="1753679"/>
                  </a:lnTo>
                  <a:lnTo>
                    <a:pt x="764794" y="1753654"/>
                  </a:lnTo>
                  <a:lnTo>
                    <a:pt x="764133" y="1753158"/>
                  </a:lnTo>
                  <a:lnTo>
                    <a:pt x="763498" y="1752981"/>
                  </a:lnTo>
                  <a:lnTo>
                    <a:pt x="762190" y="1752981"/>
                  </a:lnTo>
                  <a:lnTo>
                    <a:pt x="761631" y="1753146"/>
                  </a:lnTo>
                  <a:lnTo>
                    <a:pt x="760920" y="1753628"/>
                  </a:lnTo>
                  <a:lnTo>
                    <a:pt x="760730" y="1753679"/>
                  </a:lnTo>
                  <a:lnTo>
                    <a:pt x="760603" y="1753793"/>
                  </a:lnTo>
                  <a:lnTo>
                    <a:pt x="758126" y="1756448"/>
                  </a:lnTo>
                  <a:lnTo>
                    <a:pt x="758037" y="1759407"/>
                  </a:lnTo>
                  <a:lnTo>
                    <a:pt x="753757" y="1767992"/>
                  </a:lnTo>
                  <a:lnTo>
                    <a:pt x="727430" y="1787791"/>
                  </a:lnTo>
                  <a:lnTo>
                    <a:pt x="729754" y="1788553"/>
                  </a:lnTo>
                  <a:lnTo>
                    <a:pt x="733463" y="1783422"/>
                  </a:lnTo>
                  <a:lnTo>
                    <a:pt x="736803" y="1780540"/>
                  </a:lnTo>
                  <a:lnTo>
                    <a:pt x="745604" y="1776031"/>
                  </a:lnTo>
                  <a:lnTo>
                    <a:pt x="751116" y="1776196"/>
                  </a:lnTo>
                  <a:lnTo>
                    <a:pt x="751446" y="1776031"/>
                  </a:lnTo>
                  <a:lnTo>
                    <a:pt x="758532" y="1772513"/>
                  </a:lnTo>
                  <a:lnTo>
                    <a:pt x="761009" y="1770418"/>
                  </a:lnTo>
                  <a:lnTo>
                    <a:pt x="762863" y="1767928"/>
                  </a:lnTo>
                  <a:lnTo>
                    <a:pt x="764349" y="1769884"/>
                  </a:lnTo>
                  <a:lnTo>
                    <a:pt x="766191" y="1771650"/>
                  </a:lnTo>
                  <a:lnTo>
                    <a:pt x="772134" y="1775777"/>
                  </a:lnTo>
                  <a:lnTo>
                    <a:pt x="777709" y="1776006"/>
                  </a:lnTo>
                  <a:lnTo>
                    <a:pt x="787438" y="1779066"/>
                  </a:lnTo>
                  <a:lnTo>
                    <a:pt x="791768" y="1782800"/>
                  </a:lnTo>
                  <a:lnTo>
                    <a:pt x="795921" y="1788553"/>
                  </a:lnTo>
                  <a:lnTo>
                    <a:pt x="798245" y="1787791"/>
                  </a:lnTo>
                  <a:close/>
                </a:path>
                <a:path w="1232534" h="2534284">
                  <a:moveTo>
                    <a:pt x="798893" y="1819186"/>
                  </a:moveTo>
                  <a:lnTo>
                    <a:pt x="796188" y="1809724"/>
                  </a:lnTo>
                  <a:lnTo>
                    <a:pt x="792200" y="1805038"/>
                  </a:lnTo>
                  <a:lnTo>
                    <a:pt x="779843" y="1800148"/>
                  </a:lnTo>
                  <a:lnTo>
                    <a:pt x="774623" y="1799501"/>
                  </a:lnTo>
                  <a:lnTo>
                    <a:pt x="774458" y="1799310"/>
                  </a:lnTo>
                  <a:lnTo>
                    <a:pt x="768184" y="1792592"/>
                  </a:lnTo>
                  <a:lnTo>
                    <a:pt x="768553" y="1788236"/>
                  </a:lnTo>
                  <a:lnTo>
                    <a:pt x="765581" y="1785099"/>
                  </a:lnTo>
                  <a:lnTo>
                    <a:pt x="765390" y="1785035"/>
                  </a:lnTo>
                  <a:lnTo>
                    <a:pt x="764730" y="1784565"/>
                  </a:lnTo>
                  <a:lnTo>
                    <a:pt x="764108" y="1784375"/>
                  </a:lnTo>
                  <a:lnTo>
                    <a:pt x="762800" y="1784375"/>
                  </a:lnTo>
                  <a:lnTo>
                    <a:pt x="762190" y="1784553"/>
                  </a:lnTo>
                  <a:lnTo>
                    <a:pt x="761530" y="1785035"/>
                  </a:lnTo>
                  <a:lnTo>
                    <a:pt x="761352" y="1785099"/>
                  </a:lnTo>
                  <a:lnTo>
                    <a:pt x="758761" y="1787842"/>
                  </a:lnTo>
                  <a:lnTo>
                    <a:pt x="758672" y="1790801"/>
                  </a:lnTo>
                  <a:lnTo>
                    <a:pt x="754392" y="1799386"/>
                  </a:lnTo>
                  <a:lnTo>
                    <a:pt x="728065" y="1819186"/>
                  </a:lnTo>
                  <a:lnTo>
                    <a:pt x="730389" y="1819948"/>
                  </a:lnTo>
                  <a:lnTo>
                    <a:pt x="734098" y="1814817"/>
                  </a:lnTo>
                  <a:lnTo>
                    <a:pt x="737438" y="1811934"/>
                  </a:lnTo>
                  <a:lnTo>
                    <a:pt x="746239" y="1807425"/>
                  </a:lnTo>
                  <a:lnTo>
                    <a:pt x="751738" y="1807603"/>
                  </a:lnTo>
                  <a:lnTo>
                    <a:pt x="752106" y="1807425"/>
                  </a:lnTo>
                  <a:lnTo>
                    <a:pt x="759180" y="1803920"/>
                  </a:lnTo>
                  <a:lnTo>
                    <a:pt x="761644" y="1801825"/>
                  </a:lnTo>
                  <a:lnTo>
                    <a:pt x="763498" y="1799310"/>
                  </a:lnTo>
                  <a:lnTo>
                    <a:pt x="764997" y="1801291"/>
                  </a:lnTo>
                  <a:lnTo>
                    <a:pt x="766813" y="1803031"/>
                  </a:lnTo>
                  <a:lnTo>
                    <a:pt x="772769" y="1807171"/>
                  </a:lnTo>
                  <a:lnTo>
                    <a:pt x="778344" y="1807400"/>
                  </a:lnTo>
                  <a:lnTo>
                    <a:pt x="788073" y="1810448"/>
                  </a:lnTo>
                  <a:lnTo>
                    <a:pt x="792403" y="1814182"/>
                  </a:lnTo>
                  <a:lnTo>
                    <a:pt x="796556" y="1819948"/>
                  </a:lnTo>
                  <a:lnTo>
                    <a:pt x="798893" y="1819186"/>
                  </a:lnTo>
                  <a:close/>
                </a:path>
                <a:path w="1232534" h="2534284">
                  <a:moveTo>
                    <a:pt x="799515" y="1850567"/>
                  </a:moveTo>
                  <a:lnTo>
                    <a:pt x="796810" y="1841119"/>
                  </a:lnTo>
                  <a:lnTo>
                    <a:pt x="792835" y="1836445"/>
                  </a:lnTo>
                  <a:lnTo>
                    <a:pt x="780478" y="1831543"/>
                  </a:lnTo>
                  <a:lnTo>
                    <a:pt x="775258" y="1830895"/>
                  </a:lnTo>
                  <a:lnTo>
                    <a:pt x="775093" y="1830717"/>
                  </a:lnTo>
                  <a:lnTo>
                    <a:pt x="768819" y="1823986"/>
                  </a:lnTo>
                  <a:lnTo>
                    <a:pt x="769162" y="1819656"/>
                  </a:lnTo>
                  <a:lnTo>
                    <a:pt x="766178" y="1816455"/>
                  </a:lnTo>
                  <a:lnTo>
                    <a:pt x="765987" y="1816404"/>
                  </a:lnTo>
                  <a:lnTo>
                    <a:pt x="765276" y="1815934"/>
                  </a:lnTo>
                  <a:lnTo>
                    <a:pt x="764755" y="1815782"/>
                  </a:lnTo>
                  <a:lnTo>
                    <a:pt x="764095" y="1815782"/>
                  </a:lnTo>
                  <a:lnTo>
                    <a:pt x="763485" y="1815769"/>
                  </a:lnTo>
                  <a:lnTo>
                    <a:pt x="762927" y="1815922"/>
                  </a:lnTo>
                  <a:lnTo>
                    <a:pt x="762215" y="1816392"/>
                  </a:lnTo>
                  <a:lnTo>
                    <a:pt x="762025" y="1816455"/>
                  </a:lnTo>
                  <a:lnTo>
                    <a:pt x="759396" y="1819224"/>
                  </a:lnTo>
                  <a:lnTo>
                    <a:pt x="759307" y="1822183"/>
                  </a:lnTo>
                  <a:lnTo>
                    <a:pt x="755015" y="1830781"/>
                  </a:lnTo>
                  <a:lnTo>
                    <a:pt x="728700" y="1850567"/>
                  </a:lnTo>
                  <a:lnTo>
                    <a:pt x="731024" y="1851355"/>
                  </a:lnTo>
                  <a:lnTo>
                    <a:pt x="734733" y="1846211"/>
                  </a:lnTo>
                  <a:lnTo>
                    <a:pt x="738060" y="1843328"/>
                  </a:lnTo>
                  <a:lnTo>
                    <a:pt x="746874" y="1838833"/>
                  </a:lnTo>
                  <a:lnTo>
                    <a:pt x="752373" y="1838985"/>
                  </a:lnTo>
                  <a:lnTo>
                    <a:pt x="752690" y="1838833"/>
                  </a:lnTo>
                  <a:lnTo>
                    <a:pt x="759802" y="1835315"/>
                  </a:lnTo>
                  <a:lnTo>
                    <a:pt x="762266" y="1833219"/>
                  </a:lnTo>
                  <a:lnTo>
                    <a:pt x="764120" y="1830717"/>
                  </a:lnTo>
                  <a:lnTo>
                    <a:pt x="765619" y="1832686"/>
                  </a:lnTo>
                  <a:lnTo>
                    <a:pt x="767448" y="1834426"/>
                  </a:lnTo>
                  <a:lnTo>
                    <a:pt x="773391" y="1838579"/>
                  </a:lnTo>
                  <a:lnTo>
                    <a:pt x="778979" y="1838807"/>
                  </a:lnTo>
                  <a:lnTo>
                    <a:pt x="788695" y="1841855"/>
                  </a:lnTo>
                  <a:lnTo>
                    <a:pt x="793038" y="1845589"/>
                  </a:lnTo>
                  <a:lnTo>
                    <a:pt x="797179" y="1851355"/>
                  </a:lnTo>
                  <a:lnTo>
                    <a:pt x="799515" y="1850567"/>
                  </a:lnTo>
                  <a:close/>
                </a:path>
                <a:path w="1232534" h="2534284">
                  <a:moveTo>
                    <a:pt x="800150" y="1881987"/>
                  </a:moveTo>
                  <a:lnTo>
                    <a:pt x="797433" y="1872526"/>
                  </a:lnTo>
                  <a:lnTo>
                    <a:pt x="793457" y="1867839"/>
                  </a:lnTo>
                  <a:lnTo>
                    <a:pt x="781100" y="1862937"/>
                  </a:lnTo>
                  <a:lnTo>
                    <a:pt x="775881" y="1862289"/>
                  </a:lnTo>
                  <a:lnTo>
                    <a:pt x="775703" y="1862099"/>
                  </a:lnTo>
                  <a:lnTo>
                    <a:pt x="769442" y="1855381"/>
                  </a:lnTo>
                  <a:lnTo>
                    <a:pt x="769810" y="1851037"/>
                  </a:lnTo>
                  <a:lnTo>
                    <a:pt x="766838" y="1847875"/>
                  </a:lnTo>
                  <a:lnTo>
                    <a:pt x="766699" y="1847837"/>
                  </a:lnTo>
                  <a:lnTo>
                    <a:pt x="766559" y="1847761"/>
                  </a:lnTo>
                  <a:lnTo>
                    <a:pt x="766025" y="1847342"/>
                  </a:lnTo>
                  <a:lnTo>
                    <a:pt x="765441" y="1847189"/>
                  </a:lnTo>
                  <a:lnTo>
                    <a:pt x="764717" y="1847189"/>
                  </a:lnTo>
                  <a:lnTo>
                    <a:pt x="764082" y="1847176"/>
                  </a:lnTo>
                  <a:lnTo>
                    <a:pt x="763435" y="1847938"/>
                  </a:lnTo>
                  <a:lnTo>
                    <a:pt x="762762" y="1848446"/>
                  </a:lnTo>
                  <a:lnTo>
                    <a:pt x="762609" y="1849183"/>
                  </a:lnTo>
                  <a:lnTo>
                    <a:pt x="760018" y="1849183"/>
                  </a:lnTo>
                  <a:lnTo>
                    <a:pt x="759929" y="1854187"/>
                  </a:lnTo>
                  <a:lnTo>
                    <a:pt x="755650" y="1862785"/>
                  </a:lnTo>
                  <a:lnTo>
                    <a:pt x="729322" y="1882140"/>
                  </a:lnTo>
                  <a:lnTo>
                    <a:pt x="731647" y="1882749"/>
                  </a:lnTo>
                  <a:lnTo>
                    <a:pt x="735355" y="1877606"/>
                  </a:lnTo>
                  <a:lnTo>
                    <a:pt x="738695" y="1874723"/>
                  </a:lnTo>
                  <a:lnTo>
                    <a:pt x="747509" y="1870214"/>
                  </a:lnTo>
                  <a:lnTo>
                    <a:pt x="753008" y="1870392"/>
                  </a:lnTo>
                  <a:lnTo>
                    <a:pt x="753351" y="1870214"/>
                  </a:lnTo>
                  <a:lnTo>
                    <a:pt x="760437" y="1866709"/>
                  </a:lnTo>
                  <a:lnTo>
                    <a:pt x="762901" y="1864614"/>
                  </a:lnTo>
                  <a:lnTo>
                    <a:pt x="764768" y="1862099"/>
                  </a:lnTo>
                  <a:lnTo>
                    <a:pt x="766254" y="1864080"/>
                  </a:lnTo>
                  <a:lnTo>
                    <a:pt x="768096" y="1865820"/>
                  </a:lnTo>
                  <a:lnTo>
                    <a:pt x="774026" y="1869960"/>
                  </a:lnTo>
                  <a:lnTo>
                    <a:pt x="779602" y="1870202"/>
                  </a:lnTo>
                  <a:lnTo>
                    <a:pt x="789330" y="1873250"/>
                  </a:lnTo>
                  <a:lnTo>
                    <a:pt x="793673" y="1876983"/>
                  </a:lnTo>
                  <a:lnTo>
                    <a:pt x="797826" y="1882736"/>
                  </a:lnTo>
                  <a:lnTo>
                    <a:pt x="800150" y="1881987"/>
                  </a:lnTo>
                  <a:close/>
                </a:path>
                <a:path w="1232534" h="2534284">
                  <a:moveTo>
                    <a:pt x="800773" y="1913369"/>
                  </a:moveTo>
                  <a:lnTo>
                    <a:pt x="798080" y="1903920"/>
                  </a:lnTo>
                  <a:lnTo>
                    <a:pt x="794105" y="1899246"/>
                  </a:lnTo>
                  <a:lnTo>
                    <a:pt x="781735" y="1894344"/>
                  </a:lnTo>
                  <a:lnTo>
                    <a:pt x="776528" y="1893697"/>
                  </a:lnTo>
                  <a:lnTo>
                    <a:pt x="770636" y="1887372"/>
                  </a:lnTo>
                  <a:lnTo>
                    <a:pt x="767727" y="1873694"/>
                  </a:lnTo>
                  <a:lnTo>
                    <a:pt x="761149" y="1882267"/>
                  </a:lnTo>
                  <a:lnTo>
                    <a:pt x="760387" y="1885378"/>
                  </a:lnTo>
                  <a:lnTo>
                    <a:pt x="756285" y="1893582"/>
                  </a:lnTo>
                  <a:lnTo>
                    <a:pt x="749287" y="1894217"/>
                  </a:lnTo>
                  <a:lnTo>
                    <a:pt x="736638" y="1899246"/>
                  </a:lnTo>
                  <a:lnTo>
                    <a:pt x="732663" y="1903920"/>
                  </a:lnTo>
                  <a:lnTo>
                    <a:pt x="729957" y="1913382"/>
                  </a:lnTo>
                  <a:lnTo>
                    <a:pt x="732282" y="1914156"/>
                  </a:lnTo>
                  <a:lnTo>
                    <a:pt x="733247" y="1912810"/>
                  </a:lnTo>
                  <a:lnTo>
                    <a:pt x="735990" y="1909013"/>
                  </a:lnTo>
                  <a:lnTo>
                    <a:pt x="739317" y="1906143"/>
                  </a:lnTo>
                  <a:lnTo>
                    <a:pt x="748131" y="1901634"/>
                  </a:lnTo>
                  <a:lnTo>
                    <a:pt x="753630" y="1901786"/>
                  </a:lnTo>
                  <a:lnTo>
                    <a:pt x="761072" y="1898129"/>
                  </a:lnTo>
                  <a:lnTo>
                    <a:pt x="763536" y="1896021"/>
                  </a:lnTo>
                  <a:lnTo>
                    <a:pt x="765390" y="1893519"/>
                  </a:lnTo>
                  <a:lnTo>
                    <a:pt x="766889" y="1895487"/>
                  </a:lnTo>
                  <a:lnTo>
                    <a:pt x="768718" y="1897227"/>
                  </a:lnTo>
                  <a:lnTo>
                    <a:pt x="774661" y="1901380"/>
                  </a:lnTo>
                  <a:lnTo>
                    <a:pt x="780237" y="1901609"/>
                  </a:lnTo>
                  <a:lnTo>
                    <a:pt x="789952" y="1904657"/>
                  </a:lnTo>
                  <a:lnTo>
                    <a:pt x="794296" y="1908390"/>
                  </a:lnTo>
                  <a:lnTo>
                    <a:pt x="798449" y="1914144"/>
                  </a:lnTo>
                  <a:lnTo>
                    <a:pt x="800773" y="1913369"/>
                  </a:lnTo>
                  <a:close/>
                </a:path>
                <a:path w="1232534" h="2534284">
                  <a:moveTo>
                    <a:pt x="801420" y="1944776"/>
                  </a:moveTo>
                  <a:lnTo>
                    <a:pt x="798728" y="1935314"/>
                  </a:lnTo>
                  <a:lnTo>
                    <a:pt x="794740" y="1930641"/>
                  </a:lnTo>
                  <a:lnTo>
                    <a:pt x="782370" y="1925739"/>
                  </a:lnTo>
                  <a:lnTo>
                    <a:pt x="777163" y="1925091"/>
                  </a:lnTo>
                  <a:lnTo>
                    <a:pt x="771182" y="1918677"/>
                  </a:lnTo>
                  <a:lnTo>
                    <a:pt x="771017" y="1915058"/>
                  </a:lnTo>
                  <a:lnTo>
                    <a:pt x="768642" y="1910867"/>
                  </a:lnTo>
                  <a:lnTo>
                    <a:pt x="767207" y="1909343"/>
                  </a:lnTo>
                  <a:lnTo>
                    <a:pt x="762215" y="1908378"/>
                  </a:lnTo>
                  <a:lnTo>
                    <a:pt x="760730" y="1915604"/>
                  </a:lnTo>
                  <a:lnTo>
                    <a:pt x="756920" y="1923237"/>
                  </a:lnTo>
                  <a:lnTo>
                    <a:pt x="749922" y="1924748"/>
                  </a:lnTo>
                  <a:lnTo>
                    <a:pt x="737273" y="1929765"/>
                  </a:lnTo>
                  <a:lnTo>
                    <a:pt x="733285" y="1934883"/>
                  </a:lnTo>
                  <a:lnTo>
                    <a:pt x="730580" y="1944344"/>
                  </a:lnTo>
                  <a:lnTo>
                    <a:pt x="732904" y="1945551"/>
                  </a:lnTo>
                  <a:lnTo>
                    <a:pt x="733882" y="1944204"/>
                  </a:lnTo>
                  <a:lnTo>
                    <a:pt x="736625" y="1940407"/>
                  </a:lnTo>
                  <a:lnTo>
                    <a:pt x="739965" y="1937524"/>
                  </a:lnTo>
                  <a:lnTo>
                    <a:pt x="748766" y="1933028"/>
                  </a:lnTo>
                  <a:lnTo>
                    <a:pt x="754278" y="1933181"/>
                  </a:lnTo>
                  <a:lnTo>
                    <a:pt x="761707" y="1929511"/>
                  </a:lnTo>
                  <a:lnTo>
                    <a:pt x="764171" y="1927402"/>
                  </a:lnTo>
                  <a:lnTo>
                    <a:pt x="766038" y="1924900"/>
                  </a:lnTo>
                  <a:lnTo>
                    <a:pt x="767524" y="1926882"/>
                  </a:lnTo>
                  <a:lnTo>
                    <a:pt x="769353" y="1928622"/>
                  </a:lnTo>
                  <a:lnTo>
                    <a:pt x="775296" y="1932762"/>
                  </a:lnTo>
                  <a:lnTo>
                    <a:pt x="780872" y="1932990"/>
                  </a:lnTo>
                  <a:lnTo>
                    <a:pt x="790600" y="1936051"/>
                  </a:lnTo>
                  <a:lnTo>
                    <a:pt x="794931" y="1939785"/>
                  </a:lnTo>
                  <a:lnTo>
                    <a:pt x="799096" y="1945538"/>
                  </a:lnTo>
                  <a:lnTo>
                    <a:pt x="801420" y="1944776"/>
                  </a:lnTo>
                  <a:close/>
                </a:path>
                <a:path w="1232534" h="2534284">
                  <a:moveTo>
                    <a:pt x="802043" y="1976170"/>
                  </a:moveTo>
                  <a:lnTo>
                    <a:pt x="799350" y="1966709"/>
                  </a:lnTo>
                  <a:lnTo>
                    <a:pt x="795375" y="1962035"/>
                  </a:lnTo>
                  <a:lnTo>
                    <a:pt x="783005" y="1957133"/>
                  </a:lnTo>
                  <a:lnTo>
                    <a:pt x="777798" y="1956473"/>
                  </a:lnTo>
                  <a:lnTo>
                    <a:pt x="771842" y="1950110"/>
                  </a:lnTo>
                  <a:lnTo>
                    <a:pt x="771804" y="1946617"/>
                  </a:lnTo>
                  <a:lnTo>
                    <a:pt x="768807" y="1941791"/>
                  </a:lnTo>
                  <a:lnTo>
                    <a:pt x="766229" y="1940763"/>
                  </a:lnTo>
                  <a:lnTo>
                    <a:pt x="761885" y="1944497"/>
                  </a:lnTo>
                  <a:lnTo>
                    <a:pt x="761593" y="1948294"/>
                  </a:lnTo>
                  <a:lnTo>
                    <a:pt x="757542" y="1956371"/>
                  </a:lnTo>
                  <a:lnTo>
                    <a:pt x="750544" y="1956993"/>
                  </a:lnTo>
                  <a:lnTo>
                    <a:pt x="737895" y="1962023"/>
                  </a:lnTo>
                  <a:lnTo>
                    <a:pt x="733920" y="1966709"/>
                  </a:lnTo>
                  <a:lnTo>
                    <a:pt x="731215" y="1976170"/>
                  </a:lnTo>
                  <a:lnTo>
                    <a:pt x="733552" y="1976945"/>
                  </a:lnTo>
                  <a:lnTo>
                    <a:pt x="734517" y="1975599"/>
                  </a:lnTo>
                  <a:lnTo>
                    <a:pt x="737260" y="1971802"/>
                  </a:lnTo>
                  <a:lnTo>
                    <a:pt x="740600" y="1968931"/>
                  </a:lnTo>
                  <a:lnTo>
                    <a:pt x="749401" y="1964423"/>
                  </a:lnTo>
                  <a:lnTo>
                    <a:pt x="754913" y="1964575"/>
                  </a:lnTo>
                  <a:lnTo>
                    <a:pt x="762342" y="1960905"/>
                  </a:lnTo>
                  <a:lnTo>
                    <a:pt x="764806" y="1958822"/>
                  </a:lnTo>
                  <a:lnTo>
                    <a:pt x="766660" y="1956308"/>
                  </a:lnTo>
                  <a:lnTo>
                    <a:pt x="768146" y="1958289"/>
                  </a:lnTo>
                  <a:lnTo>
                    <a:pt x="769988" y="1960029"/>
                  </a:lnTo>
                  <a:lnTo>
                    <a:pt x="775919" y="1964156"/>
                  </a:lnTo>
                  <a:lnTo>
                    <a:pt x="781507" y="1964397"/>
                  </a:lnTo>
                  <a:lnTo>
                    <a:pt x="791235" y="1967433"/>
                  </a:lnTo>
                  <a:lnTo>
                    <a:pt x="795566" y="1971179"/>
                  </a:lnTo>
                  <a:lnTo>
                    <a:pt x="799719" y="1976932"/>
                  </a:lnTo>
                  <a:lnTo>
                    <a:pt x="802043" y="1976170"/>
                  </a:lnTo>
                  <a:close/>
                </a:path>
                <a:path w="1232534" h="2534284">
                  <a:moveTo>
                    <a:pt x="802678" y="2007565"/>
                  </a:moveTo>
                  <a:lnTo>
                    <a:pt x="799985" y="1998103"/>
                  </a:lnTo>
                  <a:lnTo>
                    <a:pt x="795997" y="1993430"/>
                  </a:lnTo>
                  <a:lnTo>
                    <a:pt x="783628" y="1988527"/>
                  </a:lnTo>
                  <a:lnTo>
                    <a:pt x="778421" y="1987880"/>
                  </a:lnTo>
                  <a:lnTo>
                    <a:pt x="772528" y="1981568"/>
                  </a:lnTo>
                  <a:lnTo>
                    <a:pt x="769747" y="1967890"/>
                  </a:lnTo>
                  <a:lnTo>
                    <a:pt x="763066" y="1976501"/>
                  </a:lnTo>
                  <a:lnTo>
                    <a:pt x="762279" y="1979574"/>
                  </a:lnTo>
                  <a:lnTo>
                    <a:pt x="758177" y="1987765"/>
                  </a:lnTo>
                  <a:lnTo>
                    <a:pt x="751192" y="1988400"/>
                  </a:lnTo>
                  <a:lnTo>
                    <a:pt x="738543" y="1993430"/>
                  </a:lnTo>
                  <a:lnTo>
                    <a:pt x="734555" y="1998103"/>
                  </a:lnTo>
                  <a:lnTo>
                    <a:pt x="731850" y="2007577"/>
                  </a:lnTo>
                  <a:lnTo>
                    <a:pt x="734187" y="2008327"/>
                  </a:lnTo>
                  <a:lnTo>
                    <a:pt x="735139" y="2006993"/>
                  </a:lnTo>
                  <a:lnTo>
                    <a:pt x="737882" y="2003196"/>
                  </a:lnTo>
                  <a:lnTo>
                    <a:pt x="741235" y="2000313"/>
                  </a:lnTo>
                  <a:lnTo>
                    <a:pt x="750036" y="1995817"/>
                  </a:lnTo>
                  <a:lnTo>
                    <a:pt x="755535" y="1995970"/>
                  </a:lnTo>
                  <a:lnTo>
                    <a:pt x="762977" y="1992299"/>
                  </a:lnTo>
                  <a:lnTo>
                    <a:pt x="765441" y="1990204"/>
                  </a:lnTo>
                  <a:lnTo>
                    <a:pt x="767308" y="1987702"/>
                  </a:lnTo>
                  <a:lnTo>
                    <a:pt x="768781" y="1989670"/>
                  </a:lnTo>
                  <a:lnTo>
                    <a:pt x="770610" y="1991410"/>
                  </a:lnTo>
                  <a:lnTo>
                    <a:pt x="776554" y="1995551"/>
                  </a:lnTo>
                  <a:lnTo>
                    <a:pt x="782129" y="1995779"/>
                  </a:lnTo>
                  <a:lnTo>
                    <a:pt x="791870" y="1998827"/>
                  </a:lnTo>
                  <a:lnTo>
                    <a:pt x="796201" y="2002574"/>
                  </a:lnTo>
                  <a:lnTo>
                    <a:pt x="800366" y="2008327"/>
                  </a:lnTo>
                  <a:lnTo>
                    <a:pt x="802678" y="2007565"/>
                  </a:lnTo>
                  <a:close/>
                </a:path>
                <a:path w="1232534" h="2534284">
                  <a:moveTo>
                    <a:pt x="803313" y="2038972"/>
                  </a:moveTo>
                  <a:lnTo>
                    <a:pt x="800608" y="2029498"/>
                  </a:lnTo>
                  <a:lnTo>
                    <a:pt x="796620" y="2024824"/>
                  </a:lnTo>
                  <a:lnTo>
                    <a:pt x="784275" y="2019922"/>
                  </a:lnTo>
                  <a:lnTo>
                    <a:pt x="779056" y="2021065"/>
                  </a:lnTo>
                  <a:lnTo>
                    <a:pt x="775385" y="2017128"/>
                  </a:lnTo>
                  <a:lnTo>
                    <a:pt x="771017" y="2008416"/>
                  </a:lnTo>
                  <a:lnTo>
                    <a:pt x="767918" y="2004923"/>
                  </a:lnTo>
                  <a:lnTo>
                    <a:pt x="764451" y="2006612"/>
                  </a:lnTo>
                  <a:lnTo>
                    <a:pt x="763016" y="2008759"/>
                  </a:lnTo>
                  <a:lnTo>
                    <a:pt x="762698" y="2011464"/>
                  </a:lnTo>
                  <a:lnTo>
                    <a:pt x="758812" y="2019223"/>
                  </a:lnTo>
                  <a:lnTo>
                    <a:pt x="751814" y="2019833"/>
                  </a:lnTo>
                  <a:lnTo>
                    <a:pt x="739152" y="2024849"/>
                  </a:lnTo>
                  <a:lnTo>
                    <a:pt x="735177" y="2029523"/>
                  </a:lnTo>
                  <a:lnTo>
                    <a:pt x="732472" y="2038997"/>
                  </a:lnTo>
                  <a:lnTo>
                    <a:pt x="734822" y="2039747"/>
                  </a:lnTo>
                  <a:lnTo>
                    <a:pt x="735774" y="2038388"/>
                  </a:lnTo>
                  <a:lnTo>
                    <a:pt x="738517" y="2034590"/>
                  </a:lnTo>
                  <a:lnTo>
                    <a:pt x="741857" y="2031707"/>
                  </a:lnTo>
                  <a:lnTo>
                    <a:pt x="750658" y="2027199"/>
                  </a:lnTo>
                  <a:lnTo>
                    <a:pt x="756170" y="2027364"/>
                  </a:lnTo>
                  <a:lnTo>
                    <a:pt x="763600" y="2023694"/>
                  </a:lnTo>
                  <a:lnTo>
                    <a:pt x="766064" y="2021598"/>
                  </a:lnTo>
                  <a:lnTo>
                    <a:pt x="767930" y="2019096"/>
                  </a:lnTo>
                  <a:lnTo>
                    <a:pt x="769416" y="2021065"/>
                  </a:lnTo>
                  <a:lnTo>
                    <a:pt x="771245" y="2022805"/>
                  </a:lnTo>
                  <a:lnTo>
                    <a:pt x="777176" y="2026945"/>
                  </a:lnTo>
                  <a:lnTo>
                    <a:pt x="782764" y="2027186"/>
                  </a:lnTo>
                  <a:lnTo>
                    <a:pt x="792492" y="2030234"/>
                  </a:lnTo>
                  <a:lnTo>
                    <a:pt x="796823" y="2033968"/>
                  </a:lnTo>
                  <a:lnTo>
                    <a:pt x="800989" y="2039721"/>
                  </a:lnTo>
                  <a:lnTo>
                    <a:pt x="803313" y="2038972"/>
                  </a:lnTo>
                  <a:close/>
                </a:path>
                <a:path w="1232534" h="2534284">
                  <a:moveTo>
                    <a:pt x="803948" y="2070366"/>
                  </a:moveTo>
                  <a:lnTo>
                    <a:pt x="801230" y="2060905"/>
                  </a:lnTo>
                  <a:lnTo>
                    <a:pt x="797255" y="2056231"/>
                  </a:lnTo>
                  <a:lnTo>
                    <a:pt x="784898" y="2051329"/>
                  </a:lnTo>
                  <a:lnTo>
                    <a:pt x="779678" y="2050681"/>
                  </a:lnTo>
                  <a:lnTo>
                    <a:pt x="773861" y="2044433"/>
                  </a:lnTo>
                  <a:lnTo>
                    <a:pt x="770737" y="2030933"/>
                  </a:lnTo>
                  <a:lnTo>
                    <a:pt x="764260" y="2039137"/>
                  </a:lnTo>
                  <a:lnTo>
                    <a:pt x="763574" y="2042325"/>
                  </a:lnTo>
                  <a:lnTo>
                    <a:pt x="759447" y="2050567"/>
                  </a:lnTo>
                  <a:lnTo>
                    <a:pt x="752462" y="2051202"/>
                  </a:lnTo>
                  <a:lnTo>
                    <a:pt x="739800" y="2056218"/>
                  </a:lnTo>
                  <a:lnTo>
                    <a:pt x="735825" y="2060905"/>
                  </a:lnTo>
                  <a:lnTo>
                    <a:pt x="733120" y="2070366"/>
                  </a:lnTo>
                  <a:lnTo>
                    <a:pt x="735444" y="2071128"/>
                  </a:lnTo>
                  <a:lnTo>
                    <a:pt x="736409" y="2069795"/>
                  </a:lnTo>
                  <a:lnTo>
                    <a:pt x="739152" y="2065997"/>
                  </a:lnTo>
                  <a:lnTo>
                    <a:pt x="742492" y="2063115"/>
                  </a:lnTo>
                  <a:lnTo>
                    <a:pt x="751293" y="2058619"/>
                  </a:lnTo>
                  <a:lnTo>
                    <a:pt x="756805" y="2058771"/>
                  </a:lnTo>
                  <a:lnTo>
                    <a:pt x="764235" y="2055114"/>
                  </a:lnTo>
                  <a:lnTo>
                    <a:pt x="766699" y="2053005"/>
                  </a:lnTo>
                  <a:lnTo>
                    <a:pt x="768565" y="2050503"/>
                  </a:lnTo>
                  <a:lnTo>
                    <a:pt x="770051" y="2052472"/>
                  </a:lnTo>
                  <a:lnTo>
                    <a:pt x="771867" y="2054225"/>
                  </a:lnTo>
                  <a:lnTo>
                    <a:pt x="777824" y="2058352"/>
                  </a:lnTo>
                  <a:lnTo>
                    <a:pt x="783386" y="2058593"/>
                  </a:lnTo>
                  <a:lnTo>
                    <a:pt x="793127" y="2061641"/>
                  </a:lnTo>
                  <a:lnTo>
                    <a:pt x="797458" y="2065375"/>
                  </a:lnTo>
                  <a:lnTo>
                    <a:pt x="801624" y="2071128"/>
                  </a:lnTo>
                  <a:lnTo>
                    <a:pt x="803948" y="2070366"/>
                  </a:lnTo>
                  <a:close/>
                </a:path>
                <a:path w="1232534" h="2534284">
                  <a:moveTo>
                    <a:pt x="804570" y="2101773"/>
                  </a:moveTo>
                  <a:lnTo>
                    <a:pt x="780326" y="2082088"/>
                  </a:lnTo>
                  <a:lnTo>
                    <a:pt x="774446" y="2075764"/>
                  </a:lnTo>
                  <a:lnTo>
                    <a:pt x="771588" y="2062048"/>
                  </a:lnTo>
                  <a:lnTo>
                    <a:pt x="764959" y="2070646"/>
                  </a:lnTo>
                  <a:lnTo>
                    <a:pt x="764209" y="2073757"/>
                  </a:lnTo>
                  <a:lnTo>
                    <a:pt x="760095" y="2081987"/>
                  </a:lnTo>
                  <a:lnTo>
                    <a:pt x="753097" y="2082609"/>
                  </a:lnTo>
                  <a:lnTo>
                    <a:pt x="740435" y="2087626"/>
                  </a:lnTo>
                  <a:lnTo>
                    <a:pt x="736460" y="2092325"/>
                  </a:lnTo>
                  <a:lnTo>
                    <a:pt x="733742" y="2101773"/>
                  </a:lnTo>
                  <a:lnTo>
                    <a:pt x="736092" y="2102535"/>
                  </a:lnTo>
                  <a:lnTo>
                    <a:pt x="739800" y="2097392"/>
                  </a:lnTo>
                  <a:lnTo>
                    <a:pt x="743127" y="2094509"/>
                  </a:lnTo>
                  <a:lnTo>
                    <a:pt x="751941" y="2090000"/>
                  </a:lnTo>
                  <a:lnTo>
                    <a:pt x="757440" y="2090166"/>
                  </a:lnTo>
                  <a:lnTo>
                    <a:pt x="764870" y="2086495"/>
                  </a:lnTo>
                  <a:lnTo>
                    <a:pt x="767334" y="2084400"/>
                  </a:lnTo>
                  <a:lnTo>
                    <a:pt x="769200" y="2081885"/>
                  </a:lnTo>
                  <a:lnTo>
                    <a:pt x="770686" y="2083866"/>
                  </a:lnTo>
                  <a:lnTo>
                    <a:pt x="772528" y="2085606"/>
                  </a:lnTo>
                  <a:lnTo>
                    <a:pt x="778459" y="2089746"/>
                  </a:lnTo>
                  <a:lnTo>
                    <a:pt x="784034" y="2089988"/>
                  </a:lnTo>
                  <a:lnTo>
                    <a:pt x="793762" y="2093036"/>
                  </a:lnTo>
                  <a:lnTo>
                    <a:pt x="798093" y="2096770"/>
                  </a:lnTo>
                  <a:lnTo>
                    <a:pt x="802259" y="2102523"/>
                  </a:lnTo>
                  <a:lnTo>
                    <a:pt x="804570" y="2101773"/>
                  </a:lnTo>
                  <a:close/>
                </a:path>
                <a:path w="1232534" h="2534284">
                  <a:moveTo>
                    <a:pt x="805205" y="2133155"/>
                  </a:moveTo>
                  <a:lnTo>
                    <a:pt x="802500" y="2123694"/>
                  </a:lnTo>
                  <a:lnTo>
                    <a:pt x="798537" y="2119033"/>
                  </a:lnTo>
                  <a:lnTo>
                    <a:pt x="786180" y="2114118"/>
                  </a:lnTo>
                  <a:lnTo>
                    <a:pt x="780948" y="2113470"/>
                  </a:lnTo>
                  <a:lnTo>
                    <a:pt x="780796" y="2113305"/>
                  </a:lnTo>
                  <a:lnTo>
                    <a:pt x="774522" y="2106561"/>
                  </a:lnTo>
                  <a:lnTo>
                    <a:pt x="774865" y="2102218"/>
                  </a:lnTo>
                  <a:lnTo>
                    <a:pt x="771867" y="2099043"/>
                  </a:lnTo>
                  <a:lnTo>
                    <a:pt x="771690" y="2098992"/>
                  </a:lnTo>
                  <a:lnTo>
                    <a:pt x="771004" y="2098522"/>
                  </a:lnTo>
                  <a:lnTo>
                    <a:pt x="770470" y="2098370"/>
                  </a:lnTo>
                  <a:lnTo>
                    <a:pt x="769785" y="2098370"/>
                  </a:lnTo>
                  <a:lnTo>
                    <a:pt x="769188" y="2098357"/>
                  </a:lnTo>
                  <a:lnTo>
                    <a:pt x="768629" y="2098522"/>
                  </a:lnTo>
                  <a:lnTo>
                    <a:pt x="767930" y="2098979"/>
                  </a:lnTo>
                  <a:lnTo>
                    <a:pt x="767727" y="2099043"/>
                  </a:lnTo>
                  <a:lnTo>
                    <a:pt x="767562" y="2099195"/>
                  </a:lnTo>
                  <a:lnTo>
                    <a:pt x="765086" y="2101824"/>
                  </a:lnTo>
                  <a:lnTo>
                    <a:pt x="765009" y="2104783"/>
                  </a:lnTo>
                  <a:lnTo>
                    <a:pt x="760730" y="2113369"/>
                  </a:lnTo>
                  <a:lnTo>
                    <a:pt x="753732" y="2114004"/>
                  </a:lnTo>
                  <a:lnTo>
                    <a:pt x="741083" y="2119020"/>
                  </a:lnTo>
                  <a:lnTo>
                    <a:pt x="737095" y="2123694"/>
                  </a:lnTo>
                  <a:lnTo>
                    <a:pt x="734377" y="2133155"/>
                  </a:lnTo>
                  <a:lnTo>
                    <a:pt x="736714" y="2133930"/>
                  </a:lnTo>
                  <a:lnTo>
                    <a:pt x="740422" y="2128799"/>
                  </a:lnTo>
                  <a:lnTo>
                    <a:pt x="743762" y="2125916"/>
                  </a:lnTo>
                  <a:lnTo>
                    <a:pt x="752563" y="2121408"/>
                  </a:lnTo>
                  <a:lnTo>
                    <a:pt x="758075" y="2121573"/>
                  </a:lnTo>
                  <a:lnTo>
                    <a:pt x="758393" y="2121408"/>
                  </a:lnTo>
                  <a:lnTo>
                    <a:pt x="765505" y="2117902"/>
                  </a:lnTo>
                  <a:lnTo>
                    <a:pt x="767969" y="2115794"/>
                  </a:lnTo>
                  <a:lnTo>
                    <a:pt x="769835" y="2113305"/>
                  </a:lnTo>
                  <a:lnTo>
                    <a:pt x="771321" y="2115261"/>
                  </a:lnTo>
                  <a:lnTo>
                    <a:pt x="773150" y="2117013"/>
                  </a:lnTo>
                  <a:lnTo>
                    <a:pt x="779081" y="2121141"/>
                  </a:lnTo>
                  <a:lnTo>
                    <a:pt x="784669" y="2121395"/>
                  </a:lnTo>
                  <a:lnTo>
                    <a:pt x="794397" y="2124430"/>
                  </a:lnTo>
                  <a:lnTo>
                    <a:pt x="798728" y="2128177"/>
                  </a:lnTo>
                  <a:lnTo>
                    <a:pt x="802881" y="2133917"/>
                  </a:lnTo>
                  <a:lnTo>
                    <a:pt x="805205" y="2133155"/>
                  </a:lnTo>
                  <a:close/>
                </a:path>
                <a:path w="1232534" h="2534284">
                  <a:moveTo>
                    <a:pt x="807745" y="2164461"/>
                  </a:moveTo>
                  <a:lnTo>
                    <a:pt x="805040" y="2154999"/>
                  </a:lnTo>
                  <a:lnTo>
                    <a:pt x="801065" y="2150313"/>
                  </a:lnTo>
                  <a:lnTo>
                    <a:pt x="788708" y="2145423"/>
                  </a:lnTo>
                  <a:lnTo>
                    <a:pt x="783488" y="2144763"/>
                  </a:lnTo>
                  <a:lnTo>
                    <a:pt x="777697" y="2138553"/>
                  </a:lnTo>
                  <a:lnTo>
                    <a:pt x="774585" y="2125065"/>
                  </a:lnTo>
                  <a:lnTo>
                    <a:pt x="768070" y="2133142"/>
                  </a:lnTo>
                  <a:lnTo>
                    <a:pt x="767384" y="2136394"/>
                  </a:lnTo>
                  <a:lnTo>
                    <a:pt x="763257" y="2144674"/>
                  </a:lnTo>
                  <a:lnTo>
                    <a:pt x="756259" y="2145296"/>
                  </a:lnTo>
                  <a:lnTo>
                    <a:pt x="743597" y="2150313"/>
                  </a:lnTo>
                  <a:lnTo>
                    <a:pt x="739609" y="2155012"/>
                  </a:lnTo>
                  <a:lnTo>
                    <a:pt x="736917" y="2164461"/>
                  </a:lnTo>
                  <a:lnTo>
                    <a:pt x="739254" y="2165223"/>
                  </a:lnTo>
                  <a:lnTo>
                    <a:pt x="740219" y="2163889"/>
                  </a:lnTo>
                  <a:lnTo>
                    <a:pt x="742962" y="2160092"/>
                  </a:lnTo>
                  <a:lnTo>
                    <a:pt x="746302" y="2157209"/>
                  </a:lnTo>
                  <a:lnTo>
                    <a:pt x="755103" y="2152700"/>
                  </a:lnTo>
                  <a:lnTo>
                    <a:pt x="760615" y="2152866"/>
                  </a:lnTo>
                  <a:lnTo>
                    <a:pt x="768032" y="2149195"/>
                  </a:lnTo>
                  <a:lnTo>
                    <a:pt x="770509" y="2147100"/>
                  </a:lnTo>
                  <a:lnTo>
                    <a:pt x="772363" y="2144598"/>
                  </a:lnTo>
                  <a:lnTo>
                    <a:pt x="773849" y="2146554"/>
                  </a:lnTo>
                  <a:lnTo>
                    <a:pt x="775690" y="2148306"/>
                  </a:lnTo>
                  <a:lnTo>
                    <a:pt x="781621" y="2152434"/>
                  </a:lnTo>
                  <a:lnTo>
                    <a:pt x="787209" y="2152688"/>
                  </a:lnTo>
                  <a:lnTo>
                    <a:pt x="796937" y="2155723"/>
                  </a:lnTo>
                  <a:lnTo>
                    <a:pt x="801268" y="2159470"/>
                  </a:lnTo>
                  <a:lnTo>
                    <a:pt x="805421" y="2165210"/>
                  </a:lnTo>
                  <a:lnTo>
                    <a:pt x="807745" y="2164461"/>
                  </a:lnTo>
                  <a:close/>
                </a:path>
                <a:path w="1232534" h="2534284">
                  <a:moveTo>
                    <a:pt x="810425" y="2195741"/>
                  </a:moveTo>
                  <a:lnTo>
                    <a:pt x="807732" y="2186279"/>
                  </a:lnTo>
                  <a:lnTo>
                    <a:pt x="803744" y="2181606"/>
                  </a:lnTo>
                  <a:lnTo>
                    <a:pt x="791400" y="2176703"/>
                  </a:lnTo>
                  <a:lnTo>
                    <a:pt x="786168" y="2176043"/>
                  </a:lnTo>
                  <a:lnTo>
                    <a:pt x="780161" y="2169579"/>
                  </a:lnTo>
                  <a:lnTo>
                    <a:pt x="780122" y="2165934"/>
                  </a:lnTo>
                  <a:lnTo>
                    <a:pt x="776973" y="2161044"/>
                  </a:lnTo>
                  <a:lnTo>
                    <a:pt x="774280" y="2160562"/>
                  </a:lnTo>
                  <a:lnTo>
                    <a:pt x="770255" y="2164283"/>
                  </a:lnTo>
                  <a:lnTo>
                    <a:pt x="769937" y="2167928"/>
                  </a:lnTo>
                  <a:lnTo>
                    <a:pt x="765937" y="2175941"/>
                  </a:lnTo>
                  <a:lnTo>
                    <a:pt x="758952" y="2176589"/>
                  </a:lnTo>
                  <a:lnTo>
                    <a:pt x="746290" y="2181606"/>
                  </a:lnTo>
                  <a:lnTo>
                    <a:pt x="742302" y="2186279"/>
                  </a:lnTo>
                  <a:lnTo>
                    <a:pt x="739597" y="2195741"/>
                  </a:lnTo>
                  <a:lnTo>
                    <a:pt x="741934" y="2196503"/>
                  </a:lnTo>
                  <a:lnTo>
                    <a:pt x="745642" y="2191385"/>
                  </a:lnTo>
                  <a:lnTo>
                    <a:pt x="748995" y="2188502"/>
                  </a:lnTo>
                  <a:lnTo>
                    <a:pt x="753148" y="2186368"/>
                  </a:lnTo>
                  <a:lnTo>
                    <a:pt x="757783" y="2183981"/>
                  </a:lnTo>
                  <a:lnTo>
                    <a:pt x="763295" y="2184146"/>
                  </a:lnTo>
                  <a:lnTo>
                    <a:pt x="770724" y="2180475"/>
                  </a:lnTo>
                  <a:lnTo>
                    <a:pt x="773188" y="2178380"/>
                  </a:lnTo>
                  <a:lnTo>
                    <a:pt x="775055" y="2175878"/>
                  </a:lnTo>
                  <a:lnTo>
                    <a:pt x="776528" y="2177846"/>
                  </a:lnTo>
                  <a:lnTo>
                    <a:pt x="778383" y="2179586"/>
                  </a:lnTo>
                  <a:lnTo>
                    <a:pt x="784301" y="2183727"/>
                  </a:lnTo>
                  <a:lnTo>
                    <a:pt x="789889" y="2183968"/>
                  </a:lnTo>
                  <a:lnTo>
                    <a:pt x="799617" y="2187003"/>
                  </a:lnTo>
                  <a:lnTo>
                    <a:pt x="803948" y="2190750"/>
                  </a:lnTo>
                  <a:lnTo>
                    <a:pt x="808113" y="2196503"/>
                  </a:lnTo>
                  <a:lnTo>
                    <a:pt x="810425" y="2195741"/>
                  </a:lnTo>
                  <a:close/>
                </a:path>
                <a:path w="1232534" h="2534284">
                  <a:moveTo>
                    <a:pt x="813117" y="2227046"/>
                  </a:moveTo>
                  <a:lnTo>
                    <a:pt x="810412" y="2217585"/>
                  </a:lnTo>
                  <a:lnTo>
                    <a:pt x="806424" y="2212886"/>
                  </a:lnTo>
                  <a:lnTo>
                    <a:pt x="794080" y="2207996"/>
                  </a:lnTo>
                  <a:lnTo>
                    <a:pt x="788847" y="2207158"/>
                  </a:lnTo>
                  <a:lnTo>
                    <a:pt x="782777" y="2200643"/>
                  </a:lnTo>
                  <a:lnTo>
                    <a:pt x="781773" y="2187537"/>
                  </a:lnTo>
                  <a:lnTo>
                    <a:pt x="775474" y="2193048"/>
                  </a:lnTo>
                  <a:lnTo>
                    <a:pt x="772998" y="2195690"/>
                  </a:lnTo>
                  <a:lnTo>
                    <a:pt x="772909" y="2198649"/>
                  </a:lnTo>
                  <a:lnTo>
                    <a:pt x="768616" y="2207247"/>
                  </a:lnTo>
                  <a:lnTo>
                    <a:pt x="761631" y="2207895"/>
                  </a:lnTo>
                  <a:lnTo>
                    <a:pt x="748969" y="2212898"/>
                  </a:lnTo>
                  <a:lnTo>
                    <a:pt x="744982" y="2217597"/>
                  </a:lnTo>
                  <a:lnTo>
                    <a:pt x="742289" y="2227059"/>
                  </a:lnTo>
                  <a:lnTo>
                    <a:pt x="744626" y="2227808"/>
                  </a:lnTo>
                  <a:lnTo>
                    <a:pt x="745578" y="2226462"/>
                  </a:lnTo>
                  <a:lnTo>
                    <a:pt x="748322" y="2222665"/>
                  </a:lnTo>
                  <a:lnTo>
                    <a:pt x="751674" y="2219782"/>
                  </a:lnTo>
                  <a:lnTo>
                    <a:pt x="760476" y="2215273"/>
                  </a:lnTo>
                  <a:lnTo>
                    <a:pt x="765975" y="2215438"/>
                  </a:lnTo>
                  <a:lnTo>
                    <a:pt x="773404" y="2211768"/>
                  </a:lnTo>
                  <a:lnTo>
                    <a:pt x="775868" y="2209673"/>
                  </a:lnTo>
                  <a:lnTo>
                    <a:pt x="777735" y="2207171"/>
                  </a:lnTo>
                  <a:lnTo>
                    <a:pt x="779221" y="2209139"/>
                  </a:lnTo>
                  <a:lnTo>
                    <a:pt x="781062" y="2210892"/>
                  </a:lnTo>
                  <a:lnTo>
                    <a:pt x="786993" y="2215019"/>
                  </a:lnTo>
                  <a:lnTo>
                    <a:pt x="792568" y="2215261"/>
                  </a:lnTo>
                  <a:lnTo>
                    <a:pt x="802309" y="2218309"/>
                  </a:lnTo>
                  <a:lnTo>
                    <a:pt x="806640" y="2222042"/>
                  </a:lnTo>
                  <a:lnTo>
                    <a:pt x="810793" y="2227808"/>
                  </a:lnTo>
                  <a:lnTo>
                    <a:pt x="813117" y="2227046"/>
                  </a:lnTo>
                  <a:close/>
                </a:path>
                <a:path w="1232534" h="2534284">
                  <a:moveTo>
                    <a:pt x="815809" y="2258326"/>
                  </a:moveTo>
                  <a:lnTo>
                    <a:pt x="813104" y="2248852"/>
                  </a:lnTo>
                  <a:lnTo>
                    <a:pt x="809117" y="2244179"/>
                  </a:lnTo>
                  <a:lnTo>
                    <a:pt x="796759" y="2239276"/>
                  </a:lnTo>
                  <a:lnTo>
                    <a:pt x="791540" y="2238629"/>
                  </a:lnTo>
                  <a:lnTo>
                    <a:pt x="785698" y="2232355"/>
                  </a:lnTo>
                  <a:lnTo>
                    <a:pt x="782624" y="2218893"/>
                  </a:lnTo>
                  <a:lnTo>
                    <a:pt x="776122" y="2227135"/>
                  </a:lnTo>
                  <a:lnTo>
                    <a:pt x="775436" y="2230310"/>
                  </a:lnTo>
                  <a:lnTo>
                    <a:pt x="771321" y="2238514"/>
                  </a:lnTo>
                  <a:lnTo>
                    <a:pt x="764324" y="2239149"/>
                  </a:lnTo>
                  <a:lnTo>
                    <a:pt x="751662" y="2244179"/>
                  </a:lnTo>
                  <a:lnTo>
                    <a:pt x="747687" y="2248852"/>
                  </a:lnTo>
                  <a:lnTo>
                    <a:pt x="744982" y="2258339"/>
                  </a:lnTo>
                  <a:lnTo>
                    <a:pt x="747318" y="2259101"/>
                  </a:lnTo>
                  <a:lnTo>
                    <a:pt x="748271" y="2257755"/>
                  </a:lnTo>
                  <a:lnTo>
                    <a:pt x="751014" y="2253970"/>
                  </a:lnTo>
                  <a:lnTo>
                    <a:pt x="754367" y="2251075"/>
                  </a:lnTo>
                  <a:lnTo>
                    <a:pt x="763168" y="2246566"/>
                  </a:lnTo>
                  <a:lnTo>
                    <a:pt x="768667" y="2246744"/>
                  </a:lnTo>
                  <a:lnTo>
                    <a:pt x="776097" y="2243061"/>
                  </a:lnTo>
                  <a:lnTo>
                    <a:pt x="778560" y="2240965"/>
                  </a:lnTo>
                  <a:lnTo>
                    <a:pt x="780427" y="2238464"/>
                  </a:lnTo>
                  <a:lnTo>
                    <a:pt x="781913" y="2240432"/>
                  </a:lnTo>
                  <a:lnTo>
                    <a:pt x="783742" y="2242172"/>
                  </a:lnTo>
                  <a:lnTo>
                    <a:pt x="789686" y="2246312"/>
                  </a:lnTo>
                  <a:lnTo>
                    <a:pt x="795261" y="2246553"/>
                  </a:lnTo>
                  <a:lnTo>
                    <a:pt x="805002" y="2249589"/>
                  </a:lnTo>
                  <a:lnTo>
                    <a:pt x="809332" y="2253335"/>
                  </a:lnTo>
                  <a:lnTo>
                    <a:pt x="813485" y="2259088"/>
                  </a:lnTo>
                  <a:lnTo>
                    <a:pt x="815809" y="2258326"/>
                  </a:lnTo>
                  <a:close/>
                </a:path>
                <a:path w="1232534" h="2534284">
                  <a:moveTo>
                    <a:pt x="818489" y="2289632"/>
                  </a:moveTo>
                  <a:lnTo>
                    <a:pt x="815784" y="2280170"/>
                  </a:lnTo>
                  <a:lnTo>
                    <a:pt x="811809" y="2275471"/>
                  </a:lnTo>
                  <a:lnTo>
                    <a:pt x="799452" y="2270582"/>
                  </a:lnTo>
                  <a:lnTo>
                    <a:pt x="794232" y="2270671"/>
                  </a:lnTo>
                  <a:lnTo>
                    <a:pt x="789012" y="2265070"/>
                  </a:lnTo>
                  <a:lnTo>
                    <a:pt x="788847" y="2262390"/>
                  </a:lnTo>
                  <a:lnTo>
                    <a:pt x="787069" y="2258212"/>
                  </a:lnTo>
                  <a:lnTo>
                    <a:pt x="783666" y="2252662"/>
                  </a:lnTo>
                  <a:lnTo>
                    <a:pt x="778383" y="2258326"/>
                  </a:lnTo>
                  <a:lnTo>
                    <a:pt x="778294" y="2261273"/>
                  </a:lnTo>
                  <a:lnTo>
                    <a:pt x="774001" y="2269858"/>
                  </a:lnTo>
                  <a:lnTo>
                    <a:pt x="767003" y="2270480"/>
                  </a:lnTo>
                  <a:lnTo>
                    <a:pt x="754341" y="2275484"/>
                  </a:lnTo>
                  <a:lnTo>
                    <a:pt x="750366" y="2280196"/>
                  </a:lnTo>
                  <a:lnTo>
                    <a:pt x="747661" y="2289645"/>
                  </a:lnTo>
                  <a:lnTo>
                    <a:pt x="750011" y="2290394"/>
                  </a:lnTo>
                  <a:lnTo>
                    <a:pt x="750963" y="2289048"/>
                  </a:lnTo>
                  <a:lnTo>
                    <a:pt x="753694" y="2285250"/>
                  </a:lnTo>
                  <a:lnTo>
                    <a:pt x="757047" y="2282367"/>
                  </a:lnTo>
                  <a:lnTo>
                    <a:pt x="765848" y="2277859"/>
                  </a:lnTo>
                  <a:lnTo>
                    <a:pt x="771359" y="2278037"/>
                  </a:lnTo>
                  <a:lnTo>
                    <a:pt x="778776" y="2274354"/>
                  </a:lnTo>
                  <a:lnTo>
                    <a:pt x="781240" y="2272246"/>
                  </a:lnTo>
                  <a:lnTo>
                    <a:pt x="783107" y="2269744"/>
                  </a:lnTo>
                  <a:lnTo>
                    <a:pt x="784593" y="2271712"/>
                  </a:lnTo>
                  <a:lnTo>
                    <a:pt x="786434" y="2273465"/>
                  </a:lnTo>
                  <a:lnTo>
                    <a:pt x="792365" y="2277605"/>
                  </a:lnTo>
                  <a:lnTo>
                    <a:pt x="797941" y="2277846"/>
                  </a:lnTo>
                  <a:lnTo>
                    <a:pt x="807681" y="2280894"/>
                  </a:lnTo>
                  <a:lnTo>
                    <a:pt x="812012" y="2284628"/>
                  </a:lnTo>
                  <a:lnTo>
                    <a:pt x="816165" y="2290381"/>
                  </a:lnTo>
                  <a:lnTo>
                    <a:pt x="818489" y="2289632"/>
                  </a:lnTo>
                  <a:close/>
                </a:path>
                <a:path w="1232534" h="2534284">
                  <a:moveTo>
                    <a:pt x="821169" y="2320899"/>
                  </a:moveTo>
                  <a:lnTo>
                    <a:pt x="818476" y="2311438"/>
                  </a:lnTo>
                  <a:lnTo>
                    <a:pt x="814489" y="2306751"/>
                  </a:lnTo>
                  <a:lnTo>
                    <a:pt x="802132" y="2301875"/>
                  </a:lnTo>
                  <a:lnTo>
                    <a:pt x="796912" y="2300109"/>
                  </a:lnTo>
                  <a:lnTo>
                    <a:pt x="790778" y="2293518"/>
                  </a:lnTo>
                  <a:lnTo>
                    <a:pt x="791070" y="2289098"/>
                  </a:lnTo>
                  <a:lnTo>
                    <a:pt x="786663" y="2284590"/>
                  </a:lnTo>
                  <a:lnTo>
                    <a:pt x="783678" y="2285860"/>
                  </a:lnTo>
                  <a:lnTo>
                    <a:pt x="780554" y="2290000"/>
                  </a:lnTo>
                  <a:lnTo>
                    <a:pt x="781913" y="2293137"/>
                  </a:lnTo>
                  <a:lnTo>
                    <a:pt x="777963" y="2301062"/>
                  </a:lnTo>
                  <a:lnTo>
                    <a:pt x="770331" y="2301710"/>
                  </a:lnTo>
                  <a:lnTo>
                    <a:pt x="757669" y="2306726"/>
                  </a:lnTo>
                  <a:lnTo>
                    <a:pt x="753376" y="2311425"/>
                  </a:lnTo>
                  <a:lnTo>
                    <a:pt x="750684" y="2320912"/>
                  </a:lnTo>
                  <a:lnTo>
                    <a:pt x="752843" y="2321674"/>
                  </a:lnTo>
                  <a:lnTo>
                    <a:pt x="753795" y="2320315"/>
                  </a:lnTo>
                  <a:lnTo>
                    <a:pt x="756539" y="2316530"/>
                  </a:lnTo>
                  <a:lnTo>
                    <a:pt x="759726" y="2313648"/>
                  </a:lnTo>
                  <a:lnTo>
                    <a:pt x="768527" y="2309139"/>
                  </a:lnTo>
                  <a:lnTo>
                    <a:pt x="774039" y="2309317"/>
                  </a:lnTo>
                  <a:lnTo>
                    <a:pt x="781469" y="2305634"/>
                  </a:lnTo>
                  <a:lnTo>
                    <a:pt x="783932" y="2303538"/>
                  </a:lnTo>
                  <a:lnTo>
                    <a:pt x="785799" y="2301036"/>
                  </a:lnTo>
                  <a:lnTo>
                    <a:pt x="787273" y="2303005"/>
                  </a:lnTo>
                  <a:lnTo>
                    <a:pt x="789114" y="2304745"/>
                  </a:lnTo>
                  <a:lnTo>
                    <a:pt x="795045" y="2308885"/>
                  </a:lnTo>
                  <a:lnTo>
                    <a:pt x="800620" y="2309126"/>
                  </a:lnTo>
                  <a:lnTo>
                    <a:pt x="810361" y="2312162"/>
                  </a:lnTo>
                  <a:lnTo>
                    <a:pt x="814692" y="2315908"/>
                  </a:lnTo>
                  <a:lnTo>
                    <a:pt x="818857" y="2321661"/>
                  </a:lnTo>
                  <a:lnTo>
                    <a:pt x="821169" y="2320899"/>
                  </a:lnTo>
                  <a:close/>
                </a:path>
                <a:path w="1232534" h="2534284">
                  <a:moveTo>
                    <a:pt x="823861" y="2352192"/>
                  </a:moveTo>
                  <a:lnTo>
                    <a:pt x="821169" y="2342743"/>
                  </a:lnTo>
                  <a:lnTo>
                    <a:pt x="817181" y="2338070"/>
                  </a:lnTo>
                  <a:lnTo>
                    <a:pt x="804811" y="2333155"/>
                  </a:lnTo>
                  <a:lnTo>
                    <a:pt x="799592" y="2332494"/>
                  </a:lnTo>
                  <a:lnTo>
                    <a:pt x="799439" y="2332329"/>
                  </a:lnTo>
                  <a:lnTo>
                    <a:pt x="793165" y="2325598"/>
                  </a:lnTo>
                  <a:lnTo>
                    <a:pt x="793521" y="2321255"/>
                  </a:lnTo>
                  <a:lnTo>
                    <a:pt x="790689" y="2318207"/>
                  </a:lnTo>
                  <a:lnTo>
                    <a:pt x="790536" y="2318080"/>
                  </a:lnTo>
                  <a:lnTo>
                    <a:pt x="790371" y="2318042"/>
                  </a:lnTo>
                  <a:lnTo>
                    <a:pt x="789686" y="2317559"/>
                  </a:lnTo>
                  <a:lnTo>
                    <a:pt x="789165" y="2317407"/>
                  </a:lnTo>
                  <a:lnTo>
                    <a:pt x="788441" y="2317407"/>
                  </a:lnTo>
                  <a:lnTo>
                    <a:pt x="787819" y="2317381"/>
                  </a:lnTo>
                  <a:lnTo>
                    <a:pt x="787247" y="2317559"/>
                  </a:lnTo>
                  <a:lnTo>
                    <a:pt x="786549" y="2318029"/>
                  </a:lnTo>
                  <a:lnTo>
                    <a:pt x="786358" y="2318080"/>
                  </a:lnTo>
                  <a:lnTo>
                    <a:pt x="786218" y="2318207"/>
                  </a:lnTo>
                  <a:lnTo>
                    <a:pt x="783729" y="2320861"/>
                  </a:lnTo>
                  <a:lnTo>
                    <a:pt x="783653" y="2323820"/>
                  </a:lnTo>
                  <a:lnTo>
                    <a:pt x="779360" y="2332405"/>
                  </a:lnTo>
                  <a:lnTo>
                    <a:pt x="753033" y="2352192"/>
                  </a:lnTo>
                  <a:lnTo>
                    <a:pt x="755370" y="2352967"/>
                  </a:lnTo>
                  <a:lnTo>
                    <a:pt x="759066" y="2347836"/>
                  </a:lnTo>
                  <a:lnTo>
                    <a:pt x="762419" y="2344953"/>
                  </a:lnTo>
                  <a:lnTo>
                    <a:pt x="771220" y="2340432"/>
                  </a:lnTo>
                  <a:lnTo>
                    <a:pt x="776719" y="2340610"/>
                  </a:lnTo>
                  <a:lnTo>
                    <a:pt x="777074" y="2340432"/>
                  </a:lnTo>
                  <a:lnTo>
                    <a:pt x="784148" y="2336927"/>
                  </a:lnTo>
                  <a:lnTo>
                    <a:pt x="786612" y="2334831"/>
                  </a:lnTo>
                  <a:lnTo>
                    <a:pt x="788466" y="2332329"/>
                  </a:lnTo>
                  <a:lnTo>
                    <a:pt x="789965" y="2334298"/>
                  </a:lnTo>
                  <a:lnTo>
                    <a:pt x="791794" y="2336038"/>
                  </a:lnTo>
                  <a:lnTo>
                    <a:pt x="797725" y="2340178"/>
                  </a:lnTo>
                  <a:lnTo>
                    <a:pt x="803313" y="2340419"/>
                  </a:lnTo>
                  <a:lnTo>
                    <a:pt x="813054" y="2343454"/>
                  </a:lnTo>
                  <a:lnTo>
                    <a:pt x="817372" y="2347201"/>
                  </a:lnTo>
                  <a:lnTo>
                    <a:pt x="821537" y="2352954"/>
                  </a:lnTo>
                  <a:lnTo>
                    <a:pt x="823861" y="2352192"/>
                  </a:lnTo>
                  <a:close/>
                </a:path>
                <a:path w="1232534" h="2534284">
                  <a:moveTo>
                    <a:pt x="826541" y="2383498"/>
                  </a:moveTo>
                  <a:lnTo>
                    <a:pt x="823849" y="2374036"/>
                  </a:lnTo>
                  <a:lnTo>
                    <a:pt x="819861" y="2369350"/>
                  </a:lnTo>
                  <a:lnTo>
                    <a:pt x="807504" y="2364448"/>
                  </a:lnTo>
                  <a:lnTo>
                    <a:pt x="802284" y="2364105"/>
                  </a:lnTo>
                  <a:lnTo>
                    <a:pt x="795845" y="2357196"/>
                  </a:lnTo>
                  <a:lnTo>
                    <a:pt x="796213" y="2350084"/>
                  </a:lnTo>
                  <a:lnTo>
                    <a:pt x="793369" y="2350084"/>
                  </a:lnTo>
                  <a:lnTo>
                    <a:pt x="793280" y="2349754"/>
                  </a:lnTo>
                  <a:lnTo>
                    <a:pt x="792657" y="2349157"/>
                  </a:lnTo>
                  <a:lnTo>
                    <a:pt x="791895" y="2348814"/>
                  </a:lnTo>
                  <a:lnTo>
                    <a:pt x="790384" y="2348814"/>
                  </a:lnTo>
                  <a:lnTo>
                    <a:pt x="789660" y="2349233"/>
                  </a:lnTo>
                  <a:lnTo>
                    <a:pt x="789089" y="2349754"/>
                  </a:lnTo>
                  <a:lnTo>
                    <a:pt x="788962" y="2350084"/>
                  </a:lnTo>
                  <a:lnTo>
                    <a:pt x="786422" y="2350084"/>
                  </a:lnTo>
                  <a:lnTo>
                    <a:pt x="786333" y="2355392"/>
                  </a:lnTo>
                  <a:lnTo>
                    <a:pt x="782040" y="2363978"/>
                  </a:lnTo>
                  <a:lnTo>
                    <a:pt x="775042" y="2364460"/>
                  </a:lnTo>
                  <a:lnTo>
                    <a:pt x="762393" y="2369489"/>
                  </a:lnTo>
                  <a:lnTo>
                    <a:pt x="758418" y="2374112"/>
                  </a:lnTo>
                  <a:lnTo>
                    <a:pt x="755713" y="2383574"/>
                  </a:lnTo>
                  <a:lnTo>
                    <a:pt x="758050" y="2384234"/>
                  </a:lnTo>
                  <a:lnTo>
                    <a:pt x="759015" y="2382888"/>
                  </a:lnTo>
                  <a:lnTo>
                    <a:pt x="761746" y="2379103"/>
                  </a:lnTo>
                  <a:lnTo>
                    <a:pt x="765086" y="2376233"/>
                  </a:lnTo>
                  <a:lnTo>
                    <a:pt x="773899" y="2371737"/>
                  </a:lnTo>
                  <a:lnTo>
                    <a:pt x="779399" y="2371902"/>
                  </a:lnTo>
                  <a:lnTo>
                    <a:pt x="786828" y="2368219"/>
                  </a:lnTo>
                  <a:lnTo>
                    <a:pt x="789292" y="2366124"/>
                  </a:lnTo>
                  <a:lnTo>
                    <a:pt x="791159" y="2363635"/>
                  </a:lnTo>
                  <a:lnTo>
                    <a:pt x="792645" y="2365591"/>
                  </a:lnTo>
                  <a:lnTo>
                    <a:pt x="794486" y="2367330"/>
                  </a:lnTo>
                  <a:lnTo>
                    <a:pt x="800404" y="2371471"/>
                  </a:lnTo>
                  <a:lnTo>
                    <a:pt x="805992" y="2371712"/>
                  </a:lnTo>
                  <a:lnTo>
                    <a:pt x="815721" y="2374760"/>
                  </a:lnTo>
                  <a:lnTo>
                    <a:pt x="820051" y="2378494"/>
                  </a:lnTo>
                  <a:lnTo>
                    <a:pt x="824217" y="2384247"/>
                  </a:lnTo>
                  <a:lnTo>
                    <a:pt x="826541" y="2383498"/>
                  </a:lnTo>
                  <a:close/>
                </a:path>
                <a:path w="1232534" h="2534284">
                  <a:moveTo>
                    <a:pt x="829221" y="2414765"/>
                  </a:moveTo>
                  <a:lnTo>
                    <a:pt x="826528" y="2405329"/>
                  </a:lnTo>
                  <a:lnTo>
                    <a:pt x="822553" y="2400643"/>
                  </a:lnTo>
                  <a:lnTo>
                    <a:pt x="810196" y="2395740"/>
                  </a:lnTo>
                  <a:lnTo>
                    <a:pt x="804976" y="2395080"/>
                  </a:lnTo>
                  <a:lnTo>
                    <a:pt x="804824" y="2394915"/>
                  </a:lnTo>
                  <a:lnTo>
                    <a:pt x="798537" y="2388184"/>
                  </a:lnTo>
                  <a:lnTo>
                    <a:pt x="798893" y="2383840"/>
                  </a:lnTo>
                  <a:lnTo>
                    <a:pt x="795909" y="2380665"/>
                  </a:lnTo>
                  <a:lnTo>
                    <a:pt x="795743" y="2380627"/>
                  </a:lnTo>
                  <a:lnTo>
                    <a:pt x="795045" y="2380145"/>
                  </a:lnTo>
                  <a:lnTo>
                    <a:pt x="794512" y="2379992"/>
                  </a:lnTo>
                  <a:lnTo>
                    <a:pt x="793813" y="2379992"/>
                  </a:lnTo>
                  <a:lnTo>
                    <a:pt x="793191" y="2379967"/>
                  </a:lnTo>
                  <a:lnTo>
                    <a:pt x="792619" y="2380145"/>
                  </a:lnTo>
                  <a:lnTo>
                    <a:pt x="791921" y="2380615"/>
                  </a:lnTo>
                  <a:lnTo>
                    <a:pt x="791730" y="2380665"/>
                  </a:lnTo>
                  <a:lnTo>
                    <a:pt x="789101" y="2383434"/>
                  </a:lnTo>
                  <a:lnTo>
                    <a:pt x="789012" y="2386406"/>
                  </a:lnTo>
                  <a:lnTo>
                    <a:pt x="784720" y="2394991"/>
                  </a:lnTo>
                  <a:lnTo>
                    <a:pt x="758393" y="2414765"/>
                  </a:lnTo>
                  <a:lnTo>
                    <a:pt x="760730" y="2415540"/>
                  </a:lnTo>
                  <a:lnTo>
                    <a:pt x="764425" y="2410409"/>
                  </a:lnTo>
                  <a:lnTo>
                    <a:pt x="767778" y="2407526"/>
                  </a:lnTo>
                  <a:lnTo>
                    <a:pt x="776579" y="2403017"/>
                  </a:lnTo>
                  <a:lnTo>
                    <a:pt x="782078" y="2403183"/>
                  </a:lnTo>
                  <a:lnTo>
                    <a:pt x="782421" y="2403017"/>
                  </a:lnTo>
                  <a:lnTo>
                    <a:pt x="789520" y="2399500"/>
                  </a:lnTo>
                  <a:lnTo>
                    <a:pt x="791984" y="2397417"/>
                  </a:lnTo>
                  <a:lnTo>
                    <a:pt x="793838" y="2394915"/>
                  </a:lnTo>
                  <a:lnTo>
                    <a:pt x="795324" y="2396883"/>
                  </a:lnTo>
                  <a:lnTo>
                    <a:pt x="797166" y="2398623"/>
                  </a:lnTo>
                  <a:lnTo>
                    <a:pt x="803097" y="2402751"/>
                  </a:lnTo>
                  <a:lnTo>
                    <a:pt x="808672" y="2402992"/>
                  </a:lnTo>
                  <a:lnTo>
                    <a:pt x="818413" y="2406027"/>
                  </a:lnTo>
                  <a:lnTo>
                    <a:pt x="822744" y="2409787"/>
                  </a:lnTo>
                  <a:lnTo>
                    <a:pt x="826909" y="2415540"/>
                  </a:lnTo>
                  <a:lnTo>
                    <a:pt x="829221" y="2414765"/>
                  </a:lnTo>
                  <a:close/>
                </a:path>
                <a:path w="1232534" h="2534284">
                  <a:moveTo>
                    <a:pt x="831913" y="2446070"/>
                  </a:moveTo>
                  <a:lnTo>
                    <a:pt x="829221" y="2436634"/>
                  </a:lnTo>
                  <a:lnTo>
                    <a:pt x="825233" y="2431935"/>
                  </a:lnTo>
                  <a:lnTo>
                    <a:pt x="817689" y="2428938"/>
                  </a:lnTo>
                  <a:lnTo>
                    <a:pt x="812888" y="2427033"/>
                  </a:lnTo>
                  <a:lnTo>
                    <a:pt x="807669" y="2427135"/>
                  </a:lnTo>
                  <a:lnTo>
                    <a:pt x="801585" y="2420620"/>
                  </a:lnTo>
                  <a:lnTo>
                    <a:pt x="801573" y="2410701"/>
                  </a:lnTo>
                  <a:lnTo>
                    <a:pt x="794740" y="2412238"/>
                  </a:lnTo>
                  <a:lnTo>
                    <a:pt x="793534" y="2413470"/>
                  </a:lnTo>
                  <a:lnTo>
                    <a:pt x="792251" y="2415121"/>
                  </a:lnTo>
                  <a:lnTo>
                    <a:pt x="791260" y="2418207"/>
                  </a:lnTo>
                  <a:lnTo>
                    <a:pt x="790956" y="2419972"/>
                  </a:lnTo>
                  <a:lnTo>
                    <a:pt x="787425" y="2427020"/>
                  </a:lnTo>
                  <a:lnTo>
                    <a:pt x="780427" y="2427287"/>
                  </a:lnTo>
                  <a:lnTo>
                    <a:pt x="767778" y="2432304"/>
                  </a:lnTo>
                  <a:lnTo>
                    <a:pt x="763803" y="2436799"/>
                  </a:lnTo>
                  <a:lnTo>
                    <a:pt x="761085" y="2446274"/>
                  </a:lnTo>
                  <a:lnTo>
                    <a:pt x="763422" y="2446921"/>
                  </a:lnTo>
                  <a:lnTo>
                    <a:pt x="767118" y="2441778"/>
                  </a:lnTo>
                  <a:lnTo>
                    <a:pt x="770470" y="2438870"/>
                  </a:lnTo>
                  <a:lnTo>
                    <a:pt x="779272" y="2434348"/>
                  </a:lnTo>
                  <a:lnTo>
                    <a:pt x="784771" y="2434501"/>
                  </a:lnTo>
                  <a:lnTo>
                    <a:pt x="792213" y="2430830"/>
                  </a:lnTo>
                  <a:lnTo>
                    <a:pt x="794677" y="2428697"/>
                  </a:lnTo>
                  <a:lnTo>
                    <a:pt x="796544" y="2426195"/>
                  </a:lnTo>
                  <a:lnTo>
                    <a:pt x="798017" y="2428176"/>
                  </a:lnTo>
                  <a:lnTo>
                    <a:pt x="799858" y="2429916"/>
                  </a:lnTo>
                  <a:lnTo>
                    <a:pt x="805789" y="2434056"/>
                  </a:lnTo>
                  <a:lnTo>
                    <a:pt x="811364" y="2434285"/>
                  </a:lnTo>
                  <a:lnTo>
                    <a:pt x="821105" y="2437333"/>
                  </a:lnTo>
                  <a:lnTo>
                    <a:pt x="825436" y="2441067"/>
                  </a:lnTo>
                  <a:lnTo>
                    <a:pt x="829602" y="2446820"/>
                  </a:lnTo>
                  <a:lnTo>
                    <a:pt x="831913" y="2446070"/>
                  </a:lnTo>
                  <a:close/>
                </a:path>
                <a:path w="1232534" h="2534284">
                  <a:moveTo>
                    <a:pt x="834605" y="2504986"/>
                  </a:moveTo>
                  <a:lnTo>
                    <a:pt x="810348" y="2484196"/>
                  </a:lnTo>
                  <a:lnTo>
                    <a:pt x="806005" y="2479548"/>
                  </a:lnTo>
                  <a:lnTo>
                    <a:pt x="803897" y="2476335"/>
                  </a:lnTo>
                  <a:lnTo>
                    <a:pt x="803160" y="2474569"/>
                  </a:lnTo>
                  <a:lnTo>
                    <a:pt x="802195" y="2471432"/>
                  </a:lnTo>
                  <a:lnTo>
                    <a:pt x="801776" y="2469553"/>
                  </a:lnTo>
                  <a:lnTo>
                    <a:pt x="798410" y="2468791"/>
                  </a:lnTo>
                  <a:lnTo>
                    <a:pt x="796404" y="2470670"/>
                  </a:lnTo>
                  <a:lnTo>
                    <a:pt x="794346" y="2474531"/>
                  </a:lnTo>
                  <a:lnTo>
                    <a:pt x="793280" y="2477173"/>
                  </a:lnTo>
                  <a:lnTo>
                    <a:pt x="789292" y="2485161"/>
                  </a:lnTo>
                  <a:lnTo>
                    <a:pt x="782713" y="2485809"/>
                  </a:lnTo>
                  <a:lnTo>
                    <a:pt x="770051" y="2490825"/>
                  </a:lnTo>
                  <a:lnTo>
                    <a:pt x="766267" y="2495524"/>
                  </a:lnTo>
                  <a:lnTo>
                    <a:pt x="763562" y="2504986"/>
                  </a:lnTo>
                  <a:lnTo>
                    <a:pt x="766000" y="2505748"/>
                  </a:lnTo>
                  <a:lnTo>
                    <a:pt x="769708" y="2500617"/>
                  </a:lnTo>
                  <a:lnTo>
                    <a:pt x="773099" y="2497734"/>
                  </a:lnTo>
                  <a:lnTo>
                    <a:pt x="781913" y="2493213"/>
                  </a:lnTo>
                  <a:lnTo>
                    <a:pt x="787438" y="2493391"/>
                  </a:lnTo>
                  <a:lnTo>
                    <a:pt x="794867" y="2489708"/>
                  </a:lnTo>
                  <a:lnTo>
                    <a:pt x="797344" y="2487612"/>
                  </a:lnTo>
                  <a:lnTo>
                    <a:pt x="799211" y="2485110"/>
                  </a:lnTo>
                  <a:lnTo>
                    <a:pt x="800696" y="2487079"/>
                  </a:lnTo>
                  <a:lnTo>
                    <a:pt x="802538" y="2488819"/>
                  </a:lnTo>
                  <a:lnTo>
                    <a:pt x="808456" y="2492959"/>
                  </a:lnTo>
                  <a:lnTo>
                    <a:pt x="814057" y="2493213"/>
                  </a:lnTo>
                  <a:lnTo>
                    <a:pt x="823785" y="2496248"/>
                  </a:lnTo>
                  <a:lnTo>
                    <a:pt x="828116" y="2499995"/>
                  </a:lnTo>
                  <a:lnTo>
                    <a:pt x="832269" y="2505735"/>
                  </a:lnTo>
                  <a:lnTo>
                    <a:pt x="834605" y="2504986"/>
                  </a:lnTo>
                  <a:close/>
                </a:path>
                <a:path w="1232534" h="2534284">
                  <a:moveTo>
                    <a:pt x="834605" y="2477363"/>
                  </a:moveTo>
                  <a:lnTo>
                    <a:pt x="831913" y="2467902"/>
                  </a:lnTo>
                  <a:lnTo>
                    <a:pt x="827925" y="2463228"/>
                  </a:lnTo>
                  <a:lnTo>
                    <a:pt x="820369" y="2460244"/>
                  </a:lnTo>
                  <a:lnTo>
                    <a:pt x="815555" y="2458339"/>
                  </a:lnTo>
                  <a:lnTo>
                    <a:pt x="801776" y="2441943"/>
                  </a:lnTo>
                  <a:lnTo>
                    <a:pt x="798410" y="2441168"/>
                  </a:lnTo>
                  <a:lnTo>
                    <a:pt x="796404" y="2443048"/>
                  </a:lnTo>
                  <a:lnTo>
                    <a:pt x="794346" y="2446921"/>
                  </a:lnTo>
                  <a:lnTo>
                    <a:pt x="793280" y="2449563"/>
                  </a:lnTo>
                  <a:lnTo>
                    <a:pt x="789292" y="2457539"/>
                  </a:lnTo>
                  <a:lnTo>
                    <a:pt x="782713" y="2458199"/>
                  </a:lnTo>
                  <a:lnTo>
                    <a:pt x="770051" y="2463215"/>
                  </a:lnTo>
                  <a:lnTo>
                    <a:pt x="766267" y="2467914"/>
                  </a:lnTo>
                  <a:lnTo>
                    <a:pt x="763562" y="2477363"/>
                  </a:lnTo>
                  <a:lnTo>
                    <a:pt x="766000" y="2478125"/>
                  </a:lnTo>
                  <a:lnTo>
                    <a:pt x="769708" y="2472994"/>
                  </a:lnTo>
                  <a:lnTo>
                    <a:pt x="773099" y="2470112"/>
                  </a:lnTo>
                  <a:lnTo>
                    <a:pt x="781913" y="2465603"/>
                  </a:lnTo>
                  <a:lnTo>
                    <a:pt x="787438" y="2465781"/>
                  </a:lnTo>
                  <a:lnTo>
                    <a:pt x="794867" y="2462098"/>
                  </a:lnTo>
                  <a:lnTo>
                    <a:pt x="797344" y="2460002"/>
                  </a:lnTo>
                  <a:lnTo>
                    <a:pt x="799211" y="2457500"/>
                  </a:lnTo>
                  <a:lnTo>
                    <a:pt x="800696" y="2459469"/>
                  </a:lnTo>
                  <a:lnTo>
                    <a:pt x="802538" y="2461209"/>
                  </a:lnTo>
                  <a:lnTo>
                    <a:pt x="808456" y="2465349"/>
                  </a:lnTo>
                  <a:lnTo>
                    <a:pt x="814057" y="2465603"/>
                  </a:lnTo>
                  <a:lnTo>
                    <a:pt x="823785" y="2468638"/>
                  </a:lnTo>
                  <a:lnTo>
                    <a:pt x="828116" y="2472372"/>
                  </a:lnTo>
                  <a:lnTo>
                    <a:pt x="832269" y="2478125"/>
                  </a:lnTo>
                  <a:lnTo>
                    <a:pt x="834605" y="2477363"/>
                  </a:lnTo>
                  <a:close/>
                </a:path>
                <a:path w="1232534" h="2534284">
                  <a:moveTo>
                    <a:pt x="837476" y="2530627"/>
                  </a:moveTo>
                  <a:lnTo>
                    <a:pt x="835126" y="2527135"/>
                  </a:lnTo>
                  <a:lnTo>
                    <a:pt x="831951" y="2524518"/>
                  </a:lnTo>
                  <a:lnTo>
                    <a:pt x="822439" y="2520734"/>
                  </a:lnTo>
                  <a:lnTo>
                    <a:pt x="817219" y="2520086"/>
                  </a:lnTo>
                  <a:lnTo>
                    <a:pt x="817054" y="2519908"/>
                  </a:lnTo>
                  <a:lnTo>
                    <a:pt x="810780" y="2513177"/>
                  </a:lnTo>
                  <a:lnTo>
                    <a:pt x="811136" y="2508834"/>
                  </a:lnTo>
                  <a:lnTo>
                    <a:pt x="808151" y="2505659"/>
                  </a:lnTo>
                  <a:lnTo>
                    <a:pt x="807986" y="2505621"/>
                  </a:lnTo>
                  <a:lnTo>
                    <a:pt x="807300" y="2505138"/>
                  </a:lnTo>
                  <a:lnTo>
                    <a:pt x="806754" y="2504986"/>
                  </a:lnTo>
                  <a:lnTo>
                    <a:pt x="806056" y="2504986"/>
                  </a:lnTo>
                  <a:lnTo>
                    <a:pt x="805446" y="2504960"/>
                  </a:lnTo>
                  <a:lnTo>
                    <a:pt x="804862" y="2505138"/>
                  </a:lnTo>
                  <a:lnTo>
                    <a:pt x="804164" y="2505608"/>
                  </a:lnTo>
                  <a:lnTo>
                    <a:pt x="803973" y="2505659"/>
                  </a:lnTo>
                  <a:lnTo>
                    <a:pt x="801344" y="2508427"/>
                  </a:lnTo>
                  <a:lnTo>
                    <a:pt x="801255" y="2511399"/>
                  </a:lnTo>
                  <a:lnTo>
                    <a:pt x="796963" y="2519984"/>
                  </a:lnTo>
                  <a:lnTo>
                    <a:pt x="789965" y="2520619"/>
                  </a:lnTo>
                  <a:lnTo>
                    <a:pt x="778992" y="2524976"/>
                  </a:lnTo>
                  <a:lnTo>
                    <a:pt x="775335" y="2528354"/>
                  </a:lnTo>
                  <a:lnTo>
                    <a:pt x="772934" y="2533332"/>
                  </a:lnTo>
                  <a:lnTo>
                    <a:pt x="774827" y="2533612"/>
                  </a:lnTo>
                  <a:lnTo>
                    <a:pt x="776744" y="2533853"/>
                  </a:lnTo>
                  <a:lnTo>
                    <a:pt x="778687" y="2534056"/>
                  </a:lnTo>
                  <a:lnTo>
                    <a:pt x="780351" y="2532646"/>
                  </a:lnTo>
                  <a:lnTo>
                    <a:pt x="782154" y="2531427"/>
                  </a:lnTo>
                  <a:lnTo>
                    <a:pt x="788822" y="2528024"/>
                  </a:lnTo>
                  <a:lnTo>
                    <a:pt x="794321" y="2528176"/>
                  </a:lnTo>
                  <a:lnTo>
                    <a:pt x="794639" y="2528024"/>
                  </a:lnTo>
                  <a:lnTo>
                    <a:pt x="801738" y="2524518"/>
                  </a:lnTo>
                  <a:lnTo>
                    <a:pt x="804202" y="2522410"/>
                  </a:lnTo>
                  <a:lnTo>
                    <a:pt x="806081" y="2519908"/>
                  </a:lnTo>
                  <a:lnTo>
                    <a:pt x="807554" y="2521877"/>
                  </a:lnTo>
                  <a:lnTo>
                    <a:pt x="809396" y="2523617"/>
                  </a:lnTo>
                  <a:lnTo>
                    <a:pt x="815327" y="2527757"/>
                  </a:lnTo>
                  <a:lnTo>
                    <a:pt x="820915" y="2527998"/>
                  </a:lnTo>
                  <a:lnTo>
                    <a:pt x="827163" y="2529941"/>
                  </a:lnTo>
                  <a:lnTo>
                    <a:pt x="828814" y="2530830"/>
                  </a:lnTo>
                  <a:lnTo>
                    <a:pt x="830376" y="2531821"/>
                  </a:lnTo>
                  <a:lnTo>
                    <a:pt x="835177" y="2531059"/>
                  </a:lnTo>
                  <a:lnTo>
                    <a:pt x="837476" y="2530627"/>
                  </a:lnTo>
                  <a:close/>
                </a:path>
                <a:path w="1232534" h="2534284">
                  <a:moveTo>
                    <a:pt x="893699" y="2409660"/>
                  </a:moveTo>
                  <a:lnTo>
                    <a:pt x="876236" y="2371839"/>
                  </a:lnTo>
                  <a:lnTo>
                    <a:pt x="863244" y="2355862"/>
                  </a:lnTo>
                  <a:lnTo>
                    <a:pt x="852373" y="2341168"/>
                  </a:lnTo>
                  <a:lnTo>
                    <a:pt x="831545" y="2322131"/>
                  </a:lnTo>
                  <a:lnTo>
                    <a:pt x="832040" y="2336190"/>
                  </a:lnTo>
                  <a:lnTo>
                    <a:pt x="836803" y="2341029"/>
                  </a:lnTo>
                  <a:lnTo>
                    <a:pt x="841273" y="2346566"/>
                  </a:lnTo>
                  <a:lnTo>
                    <a:pt x="848715" y="2356472"/>
                  </a:lnTo>
                  <a:lnTo>
                    <a:pt x="856437" y="2366187"/>
                  </a:lnTo>
                  <a:lnTo>
                    <a:pt x="863866" y="2376157"/>
                  </a:lnTo>
                  <a:lnTo>
                    <a:pt x="870953" y="2386380"/>
                  </a:lnTo>
                  <a:lnTo>
                    <a:pt x="877620" y="2396845"/>
                  </a:lnTo>
                  <a:lnTo>
                    <a:pt x="881989" y="2404033"/>
                  </a:lnTo>
                  <a:lnTo>
                    <a:pt x="881392" y="2410866"/>
                  </a:lnTo>
                  <a:lnTo>
                    <a:pt x="878090" y="2420785"/>
                  </a:lnTo>
                  <a:lnTo>
                    <a:pt x="872197" y="2433701"/>
                  </a:lnTo>
                  <a:lnTo>
                    <a:pt x="865428" y="2452801"/>
                  </a:lnTo>
                  <a:lnTo>
                    <a:pt x="859561" y="2468499"/>
                  </a:lnTo>
                  <a:lnTo>
                    <a:pt x="852424" y="2483548"/>
                  </a:lnTo>
                  <a:lnTo>
                    <a:pt x="842733" y="2497645"/>
                  </a:lnTo>
                  <a:lnTo>
                    <a:pt x="842048" y="2498229"/>
                  </a:lnTo>
                  <a:lnTo>
                    <a:pt x="843737" y="2512911"/>
                  </a:lnTo>
                  <a:lnTo>
                    <a:pt x="866673" y="2481694"/>
                  </a:lnTo>
                  <a:lnTo>
                    <a:pt x="882408" y="2439873"/>
                  </a:lnTo>
                  <a:lnTo>
                    <a:pt x="886282" y="2430589"/>
                  </a:lnTo>
                  <a:lnTo>
                    <a:pt x="889355" y="2423896"/>
                  </a:lnTo>
                  <a:lnTo>
                    <a:pt x="892086" y="2416886"/>
                  </a:lnTo>
                  <a:lnTo>
                    <a:pt x="893699" y="2409660"/>
                  </a:lnTo>
                  <a:close/>
                </a:path>
                <a:path w="1232534" h="2534284">
                  <a:moveTo>
                    <a:pt x="893699" y="1392072"/>
                  </a:moveTo>
                  <a:lnTo>
                    <a:pt x="876236" y="1354251"/>
                  </a:lnTo>
                  <a:lnTo>
                    <a:pt x="863244" y="1338275"/>
                  </a:lnTo>
                  <a:lnTo>
                    <a:pt x="852373" y="1323581"/>
                  </a:lnTo>
                  <a:lnTo>
                    <a:pt x="826579" y="1302981"/>
                  </a:lnTo>
                  <a:lnTo>
                    <a:pt x="825258" y="1303147"/>
                  </a:lnTo>
                  <a:lnTo>
                    <a:pt x="824141" y="1303909"/>
                  </a:lnTo>
                  <a:lnTo>
                    <a:pt x="819607" y="1305356"/>
                  </a:lnTo>
                  <a:lnTo>
                    <a:pt x="815835" y="1308125"/>
                  </a:lnTo>
                  <a:lnTo>
                    <a:pt x="812647" y="1311706"/>
                  </a:lnTo>
                  <a:lnTo>
                    <a:pt x="813574" y="1331188"/>
                  </a:lnTo>
                  <a:lnTo>
                    <a:pt x="817257" y="1324178"/>
                  </a:lnTo>
                  <a:lnTo>
                    <a:pt x="821766" y="1317713"/>
                  </a:lnTo>
                  <a:lnTo>
                    <a:pt x="827214" y="1315466"/>
                  </a:lnTo>
                  <a:lnTo>
                    <a:pt x="833297" y="1319860"/>
                  </a:lnTo>
                  <a:lnTo>
                    <a:pt x="839114" y="1326286"/>
                  </a:lnTo>
                  <a:lnTo>
                    <a:pt x="848702" y="1338884"/>
                  </a:lnTo>
                  <a:lnTo>
                    <a:pt x="856424" y="1348600"/>
                  </a:lnTo>
                  <a:lnTo>
                    <a:pt x="863866" y="1358569"/>
                  </a:lnTo>
                  <a:lnTo>
                    <a:pt x="870940" y="1368793"/>
                  </a:lnTo>
                  <a:lnTo>
                    <a:pt x="877608" y="1379258"/>
                  </a:lnTo>
                  <a:lnTo>
                    <a:pt x="881989" y="1386459"/>
                  </a:lnTo>
                  <a:lnTo>
                    <a:pt x="881380" y="1393291"/>
                  </a:lnTo>
                  <a:lnTo>
                    <a:pt x="878078" y="1403197"/>
                  </a:lnTo>
                  <a:lnTo>
                    <a:pt x="872185" y="1416113"/>
                  </a:lnTo>
                  <a:lnTo>
                    <a:pt x="865416" y="1435214"/>
                  </a:lnTo>
                  <a:lnTo>
                    <a:pt x="859548" y="1450911"/>
                  </a:lnTo>
                  <a:lnTo>
                    <a:pt x="852411" y="1465961"/>
                  </a:lnTo>
                  <a:lnTo>
                    <a:pt x="843064" y="1479651"/>
                  </a:lnTo>
                  <a:lnTo>
                    <a:pt x="836218" y="1484134"/>
                  </a:lnTo>
                  <a:lnTo>
                    <a:pt x="829462" y="1482559"/>
                  </a:lnTo>
                  <a:lnTo>
                    <a:pt x="823036" y="1476705"/>
                  </a:lnTo>
                  <a:lnTo>
                    <a:pt x="817219" y="1468323"/>
                  </a:lnTo>
                  <a:lnTo>
                    <a:pt x="817130" y="1488173"/>
                  </a:lnTo>
                  <a:lnTo>
                    <a:pt x="822083" y="1493088"/>
                  </a:lnTo>
                  <a:lnTo>
                    <a:pt x="827938" y="1496568"/>
                  </a:lnTo>
                  <a:lnTo>
                    <a:pt x="835139" y="1497152"/>
                  </a:lnTo>
                  <a:lnTo>
                    <a:pt x="847623" y="1492973"/>
                  </a:lnTo>
                  <a:lnTo>
                    <a:pt x="872159" y="1450682"/>
                  </a:lnTo>
                  <a:lnTo>
                    <a:pt x="882408" y="1422285"/>
                  </a:lnTo>
                  <a:lnTo>
                    <a:pt x="886269" y="1413002"/>
                  </a:lnTo>
                  <a:lnTo>
                    <a:pt x="889355" y="1406309"/>
                  </a:lnTo>
                  <a:lnTo>
                    <a:pt x="892086" y="1399298"/>
                  </a:lnTo>
                  <a:lnTo>
                    <a:pt x="893699" y="1392072"/>
                  </a:lnTo>
                  <a:close/>
                </a:path>
                <a:path w="1232534" h="2534284">
                  <a:moveTo>
                    <a:pt x="893711" y="1731276"/>
                  </a:moveTo>
                  <a:lnTo>
                    <a:pt x="876249" y="1693443"/>
                  </a:lnTo>
                  <a:lnTo>
                    <a:pt x="863257" y="1677466"/>
                  </a:lnTo>
                  <a:lnTo>
                    <a:pt x="852373" y="1662772"/>
                  </a:lnTo>
                  <a:lnTo>
                    <a:pt x="826592" y="1642160"/>
                  </a:lnTo>
                  <a:lnTo>
                    <a:pt x="825271" y="1642338"/>
                  </a:lnTo>
                  <a:lnTo>
                    <a:pt x="824153" y="1643100"/>
                  </a:lnTo>
                  <a:lnTo>
                    <a:pt x="819785" y="1644497"/>
                  </a:lnTo>
                  <a:lnTo>
                    <a:pt x="816127" y="1647126"/>
                  </a:lnTo>
                  <a:lnTo>
                    <a:pt x="813015" y="1650517"/>
                  </a:lnTo>
                  <a:lnTo>
                    <a:pt x="812749" y="1671967"/>
                  </a:lnTo>
                  <a:lnTo>
                    <a:pt x="816571" y="1664411"/>
                  </a:lnTo>
                  <a:lnTo>
                    <a:pt x="821359" y="1657083"/>
                  </a:lnTo>
                  <a:lnTo>
                    <a:pt x="827214" y="1654657"/>
                  </a:lnTo>
                  <a:lnTo>
                    <a:pt x="833310" y="1659064"/>
                  </a:lnTo>
                  <a:lnTo>
                    <a:pt x="839127" y="1665490"/>
                  </a:lnTo>
                  <a:lnTo>
                    <a:pt x="848715" y="1678089"/>
                  </a:lnTo>
                  <a:lnTo>
                    <a:pt x="856437" y="1687804"/>
                  </a:lnTo>
                  <a:lnTo>
                    <a:pt x="863866" y="1697774"/>
                  </a:lnTo>
                  <a:lnTo>
                    <a:pt x="870953" y="1707997"/>
                  </a:lnTo>
                  <a:lnTo>
                    <a:pt x="877608" y="1718462"/>
                  </a:lnTo>
                  <a:lnTo>
                    <a:pt x="881989" y="1725663"/>
                  </a:lnTo>
                  <a:lnTo>
                    <a:pt x="881392" y="1732495"/>
                  </a:lnTo>
                  <a:lnTo>
                    <a:pt x="878090" y="1742401"/>
                  </a:lnTo>
                  <a:lnTo>
                    <a:pt x="872197" y="1755317"/>
                  </a:lnTo>
                  <a:lnTo>
                    <a:pt x="865428" y="1774418"/>
                  </a:lnTo>
                  <a:lnTo>
                    <a:pt x="859561" y="1790115"/>
                  </a:lnTo>
                  <a:lnTo>
                    <a:pt x="852424" y="1805165"/>
                  </a:lnTo>
                  <a:lnTo>
                    <a:pt x="843076" y="1818855"/>
                  </a:lnTo>
                  <a:lnTo>
                    <a:pt x="834872" y="1823453"/>
                  </a:lnTo>
                  <a:lnTo>
                    <a:pt x="826871" y="1819871"/>
                  </a:lnTo>
                  <a:lnTo>
                    <a:pt x="819492" y="1811134"/>
                  </a:lnTo>
                  <a:lnTo>
                    <a:pt x="813193" y="1800263"/>
                  </a:lnTo>
                  <a:lnTo>
                    <a:pt x="813727" y="1823516"/>
                  </a:lnTo>
                  <a:lnTo>
                    <a:pt x="819340" y="1830387"/>
                  </a:lnTo>
                  <a:lnTo>
                    <a:pt x="826211" y="1835645"/>
                  </a:lnTo>
                  <a:lnTo>
                    <a:pt x="835152" y="1836343"/>
                  </a:lnTo>
                  <a:lnTo>
                    <a:pt x="847636" y="1832165"/>
                  </a:lnTo>
                  <a:lnTo>
                    <a:pt x="872172" y="1789874"/>
                  </a:lnTo>
                  <a:lnTo>
                    <a:pt x="882421" y="1761477"/>
                  </a:lnTo>
                  <a:lnTo>
                    <a:pt x="886282" y="1752193"/>
                  </a:lnTo>
                  <a:lnTo>
                    <a:pt x="889368" y="1745500"/>
                  </a:lnTo>
                  <a:lnTo>
                    <a:pt x="892098" y="1738490"/>
                  </a:lnTo>
                  <a:lnTo>
                    <a:pt x="893711" y="1731276"/>
                  </a:lnTo>
                  <a:close/>
                </a:path>
                <a:path w="1232534" h="2534284">
                  <a:moveTo>
                    <a:pt x="894473" y="2068334"/>
                  </a:moveTo>
                  <a:lnTo>
                    <a:pt x="871639" y="2026996"/>
                  </a:lnTo>
                  <a:lnTo>
                    <a:pt x="863244" y="2016671"/>
                  </a:lnTo>
                  <a:lnTo>
                    <a:pt x="856284" y="2007222"/>
                  </a:lnTo>
                  <a:lnTo>
                    <a:pt x="848169" y="1996757"/>
                  </a:lnTo>
                  <a:lnTo>
                    <a:pt x="838987" y="1987524"/>
                  </a:lnTo>
                  <a:lnTo>
                    <a:pt x="828649" y="1981657"/>
                  </a:lnTo>
                  <a:lnTo>
                    <a:pt x="826516" y="1981352"/>
                  </a:lnTo>
                  <a:lnTo>
                    <a:pt x="825182" y="1981581"/>
                  </a:lnTo>
                  <a:lnTo>
                    <a:pt x="824141" y="1982304"/>
                  </a:lnTo>
                  <a:lnTo>
                    <a:pt x="821118" y="1983371"/>
                  </a:lnTo>
                  <a:lnTo>
                    <a:pt x="819759" y="1984159"/>
                  </a:lnTo>
                  <a:lnTo>
                    <a:pt x="820420" y="1999081"/>
                  </a:lnTo>
                  <a:lnTo>
                    <a:pt x="822490" y="1996655"/>
                  </a:lnTo>
                  <a:lnTo>
                    <a:pt x="824750" y="1994865"/>
                  </a:lnTo>
                  <a:lnTo>
                    <a:pt x="827201" y="1993849"/>
                  </a:lnTo>
                  <a:lnTo>
                    <a:pt x="833297" y="1998256"/>
                  </a:lnTo>
                  <a:lnTo>
                    <a:pt x="839114" y="2004682"/>
                  </a:lnTo>
                  <a:lnTo>
                    <a:pt x="848702" y="2017280"/>
                  </a:lnTo>
                  <a:lnTo>
                    <a:pt x="856424" y="2026996"/>
                  </a:lnTo>
                  <a:lnTo>
                    <a:pt x="863854" y="2036965"/>
                  </a:lnTo>
                  <a:lnTo>
                    <a:pt x="870927" y="2047189"/>
                  </a:lnTo>
                  <a:lnTo>
                    <a:pt x="877595" y="2057654"/>
                  </a:lnTo>
                  <a:lnTo>
                    <a:pt x="881976" y="2064854"/>
                  </a:lnTo>
                  <a:lnTo>
                    <a:pt x="881380" y="2071662"/>
                  </a:lnTo>
                  <a:lnTo>
                    <a:pt x="878078" y="2081593"/>
                  </a:lnTo>
                  <a:lnTo>
                    <a:pt x="872185" y="2094509"/>
                  </a:lnTo>
                  <a:lnTo>
                    <a:pt x="865403" y="2113597"/>
                  </a:lnTo>
                  <a:lnTo>
                    <a:pt x="859548" y="2129294"/>
                  </a:lnTo>
                  <a:lnTo>
                    <a:pt x="852398" y="2144344"/>
                  </a:lnTo>
                  <a:lnTo>
                    <a:pt x="843064" y="2158047"/>
                  </a:lnTo>
                  <a:lnTo>
                    <a:pt x="837488" y="2164677"/>
                  </a:lnTo>
                  <a:lnTo>
                    <a:pt x="831748" y="2163394"/>
                  </a:lnTo>
                  <a:lnTo>
                    <a:pt x="826452" y="2158657"/>
                  </a:lnTo>
                  <a:lnTo>
                    <a:pt x="826935" y="2173338"/>
                  </a:lnTo>
                  <a:lnTo>
                    <a:pt x="829487" y="2174456"/>
                  </a:lnTo>
                  <a:lnTo>
                    <a:pt x="832180" y="2175294"/>
                  </a:lnTo>
                  <a:lnTo>
                    <a:pt x="835126" y="2175535"/>
                  </a:lnTo>
                  <a:lnTo>
                    <a:pt x="848372" y="2170760"/>
                  </a:lnTo>
                  <a:lnTo>
                    <a:pt x="872159" y="2129066"/>
                  </a:lnTo>
                  <a:lnTo>
                    <a:pt x="882408" y="2100668"/>
                  </a:lnTo>
                  <a:lnTo>
                    <a:pt x="886282" y="2091397"/>
                  </a:lnTo>
                  <a:lnTo>
                    <a:pt x="890270" y="2082977"/>
                  </a:lnTo>
                  <a:lnTo>
                    <a:pt x="893508" y="2073503"/>
                  </a:lnTo>
                  <a:lnTo>
                    <a:pt x="894473" y="2068334"/>
                  </a:lnTo>
                  <a:close/>
                </a:path>
                <a:path w="1232534" h="2534284">
                  <a:moveTo>
                    <a:pt x="994283" y="1901202"/>
                  </a:moveTo>
                  <a:lnTo>
                    <a:pt x="993965" y="1894522"/>
                  </a:lnTo>
                  <a:lnTo>
                    <a:pt x="989520" y="1883041"/>
                  </a:lnTo>
                  <a:lnTo>
                    <a:pt x="982205" y="1871726"/>
                  </a:lnTo>
                  <a:lnTo>
                    <a:pt x="981265" y="1870544"/>
                  </a:lnTo>
                  <a:lnTo>
                    <a:pt x="981265" y="1898675"/>
                  </a:lnTo>
                  <a:lnTo>
                    <a:pt x="980020" y="1908060"/>
                  </a:lnTo>
                  <a:lnTo>
                    <a:pt x="976325" y="1917458"/>
                  </a:lnTo>
                  <a:lnTo>
                    <a:pt x="972210" y="1927161"/>
                  </a:lnTo>
                  <a:lnTo>
                    <a:pt x="967219" y="1941322"/>
                  </a:lnTo>
                  <a:lnTo>
                    <a:pt x="961910" y="1955507"/>
                  </a:lnTo>
                  <a:lnTo>
                    <a:pt x="955471" y="1969122"/>
                  </a:lnTo>
                  <a:lnTo>
                    <a:pt x="947102" y="1981593"/>
                  </a:lnTo>
                  <a:lnTo>
                    <a:pt x="936739" y="1985213"/>
                  </a:lnTo>
                  <a:lnTo>
                    <a:pt x="926922" y="1976323"/>
                  </a:lnTo>
                  <a:lnTo>
                    <a:pt x="918870" y="1962670"/>
                  </a:lnTo>
                  <a:lnTo>
                    <a:pt x="913853" y="1952015"/>
                  </a:lnTo>
                  <a:lnTo>
                    <a:pt x="907211" y="1940191"/>
                  </a:lnTo>
                  <a:lnTo>
                    <a:pt x="900315" y="1928418"/>
                  </a:lnTo>
                  <a:lnTo>
                    <a:pt x="895692" y="1916201"/>
                  </a:lnTo>
                  <a:lnTo>
                    <a:pt x="895896" y="1903082"/>
                  </a:lnTo>
                  <a:lnTo>
                    <a:pt x="899287" y="1891957"/>
                  </a:lnTo>
                  <a:lnTo>
                    <a:pt x="903566" y="1881073"/>
                  </a:lnTo>
                  <a:lnTo>
                    <a:pt x="908431" y="1870405"/>
                  </a:lnTo>
                  <a:lnTo>
                    <a:pt x="913549" y="1859953"/>
                  </a:lnTo>
                  <a:lnTo>
                    <a:pt x="916876" y="1852777"/>
                  </a:lnTo>
                  <a:lnTo>
                    <a:pt x="921118" y="1844230"/>
                  </a:lnTo>
                  <a:lnTo>
                    <a:pt x="926312" y="1836394"/>
                  </a:lnTo>
                  <a:lnTo>
                    <a:pt x="932484" y="1831378"/>
                  </a:lnTo>
                  <a:lnTo>
                    <a:pt x="937882" y="1835365"/>
                  </a:lnTo>
                  <a:lnTo>
                    <a:pt x="943025" y="1841068"/>
                  </a:lnTo>
                  <a:lnTo>
                    <a:pt x="951522" y="1852193"/>
                  </a:lnTo>
                  <a:lnTo>
                    <a:pt x="958583" y="1861045"/>
                  </a:lnTo>
                  <a:lnTo>
                    <a:pt x="965377" y="1870125"/>
                  </a:lnTo>
                  <a:lnTo>
                    <a:pt x="971867" y="1879434"/>
                  </a:lnTo>
                  <a:lnTo>
                    <a:pt x="978001" y="1888947"/>
                  </a:lnTo>
                  <a:lnTo>
                    <a:pt x="981265" y="1898675"/>
                  </a:lnTo>
                  <a:lnTo>
                    <a:pt x="981265" y="1870544"/>
                  </a:lnTo>
                  <a:lnTo>
                    <a:pt x="973759" y="1861045"/>
                  </a:lnTo>
                  <a:lnTo>
                    <a:pt x="965962" y="1851456"/>
                  </a:lnTo>
                  <a:lnTo>
                    <a:pt x="959497" y="1842706"/>
                  </a:lnTo>
                  <a:lnTo>
                    <a:pt x="933958" y="1819160"/>
                  </a:lnTo>
                  <a:lnTo>
                    <a:pt x="933792" y="1819198"/>
                  </a:lnTo>
                  <a:lnTo>
                    <a:pt x="931837" y="1818817"/>
                  </a:lnTo>
                  <a:lnTo>
                    <a:pt x="930478" y="1819059"/>
                  </a:lnTo>
                  <a:lnTo>
                    <a:pt x="929411" y="1819808"/>
                  </a:lnTo>
                  <a:lnTo>
                    <a:pt x="921105" y="1824761"/>
                  </a:lnTo>
                  <a:lnTo>
                    <a:pt x="898423" y="1863648"/>
                  </a:lnTo>
                  <a:lnTo>
                    <a:pt x="883069" y="1905914"/>
                  </a:lnTo>
                  <a:lnTo>
                    <a:pt x="883640" y="1920621"/>
                  </a:lnTo>
                  <a:lnTo>
                    <a:pt x="889546" y="1934743"/>
                  </a:lnTo>
                  <a:lnTo>
                    <a:pt x="897763" y="1948307"/>
                  </a:lnTo>
                  <a:lnTo>
                    <a:pt x="905205" y="1961362"/>
                  </a:lnTo>
                  <a:lnTo>
                    <a:pt x="910920" y="1973148"/>
                  </a:lnTo>
                  <a:lnTo>
                    <a:pt x="918083" y="1984844"/>
                  </a:lnTo>
                  <a:lnTo>
                    <a:pt x="927379" y="1994154"/>
                  </a:lnTo>
                  <a:lnTo>
                    <a:pt x="939482" y="1998853"/>
                  </a:lnTo>
                  <a:lnTo>
                    <a:pt x="951534" y="1994966"/>
                  </a:lnTo>
                  <a:lnTo>
                    <a:pt x="959802" y="1985213"/>
                  </a:lnTo>
                  <a:lnTo>
                    <a:pt x="961275" y="1983486"/>
                  </a:lnTo>
                  <a:lnTo>
                    <a:pt x="968629" y="1969427"/>
                  </a:lnTo>
                  <a:lnTo>
                    <a:pt x="973543" y="1957819"/>
                  </a:lnTo>
                  <a:lnTo>
                    <a:pt x="977150" y="1948446"/>
                  </a:lnTo>
                  <a:lnTo>
                    <a:pt x="980465" y="1938972"/>
                  </a:lnTo>
                  <a:lnTo>
                    <a:pt x="983869" y="1929523"/>
                  </a:lnTo>
                  <a:lnTo>
                    <a:pt x="987717" y="1920265"/>
                  </a:lnTo>
                  <a:lnTo>
                    <a:pt x="990498" y="1914169"/>
                  </a:lnTo>
                  <a:lnTo>
                    <a:pt x="992911" y="1907781"/>
                  </a:lnTo>
                  <a:lnTo>
                    <a:pt x="994283" y="1901202"/>
                  </a:lnTo>
                  <a:close/>
                </a:path>
                <a:path w="1232534" h="2534284">
                  <a:moveTo>
                    <a:pt x="994283" y="1222806"/>
                  </a:moveTo>
                  <a:lnTo>
                    <a:pt x="993965" y="1216139"/>
                  </a:lnTo>
                  <a:lnTo>
                    <a:pt x="989520" y="1204645"/>
                  </a:lnTo>
                  <a:lnTo>
                    <a:pt x="982205" y="1193330"/>
                  </a:lnTo>
                  <a:lnTo>
                    <a:pt x="981252" y="1192136"/>
                  </a:lnTo>
                  <a:lnTo>
                    <a:pt x="981252" y="1220279"/>
                  </a:lnTo>
                  <a:lnTo>
                    <a:pt x="980020" y="1229664"/>
                  </a:lnTo>
                  <a:lnTo>
                    <a:pt x="976325" y="1239062"/>
                  </a:lnTo>
                  <a:lnTo>
                    <a:pt x="972210" y="1248752"/>
                  </a:lnTo>
                  <a:lnTo>
                    <a:pt x="967219" y="1262926"/>
                  </a:lnTo>
                  <a:lnTo>
                    <a:pt x="961910" y="1277112"/>
                  </a:lnTo>
                  <a:lnTo>
                    <a:pt x="955471" y="1290726"/>
                  </a:lnTo>
                  <a:lnTo>
                    <a:pt x="947102" y="1303197"/>
                  </a:lnTo>
                  <a:lnTo>
                    <a:pt x="936739" y="1306817"/>
                  </a:lnTo>
                  <a:lnTo>
                    <a:pt x="926922" y="1297914"/>
                  </a:lnTo>
                  <a:lnTo>
                    <a:pt x="918870" y="1284262"/>
                  </a:lnTo>
                  <a:lnTo>
                    <a:pt x="913853" y="1273606"/>
                  </a:lnTo>
                  <a:lnTo>
                    <a:pt x="907211" y="1261783"/>
                  </a:lnTo>
                  <a:lnTo>
                    <a:pt x="900315" y="1250010"/>
                  </a:lnTo>
                  <a:lnTo>
                    <a:pt x="895692" y="1237805"/>
                  </a:lnTo>
                  <a:lnTo>
                    <a:pt x="895896" y="1224686"/>
                  </a:lnTo>
                  <a:lnTo>
                    <a:pt x="899287" y="1213548"/>
                  </a:lnTo>
                  <a:lnTo>
                    <a:pt x="903566" y="1202664"/>
                  </a:lnTo>
                  <a:lnTo>
                    <a:pt x="908431" y="1192009"/>
                  </a:lnTo>
                  <a:lnTo>
                    <a:pt x="913549" y="1181557"/>
                  </a:lnTo>
                  <a:lnTo>
                    <a:pt x="916876" y="1174369"/>
                  </a:lnTo>
                  <a:lnTo>
                    <a:pt x="921118" y="1165821"/>
                  </a:lnTo>
                  <a:lnTo>
                    <a:pt x="926312" y="1157998"/>
                  </a:lnTo>
                  <a:lnTo>
                    <a:pt x="932484" y="1152982"/>
                  </a:lnTo>
                  <a:lnTo>
                    <a:pt x="937869" y="1156970"/>
                  </a:lnTo>
                  <a:lnTo>
                    <a:pt x="943013" y="1162659"/>
                  </a:lnTo>
                  <a:lnTo>
                    <a:pt x="951522" y="1173797"/>
                  </a:lnTo>
                  <a:lnTo>
                    <a:pt x="958583" y="1182649"/>
                  </a:lnTo>
                  <a:lnTo>
                    <a:pt x="965365" y="1191729"/>
                  </a:lnTo>
                  <a:lnTo>
                    <a:pt x="971854" y="1201039"/>
                  </a:lnTo>
                  <a:lnTo>
                    <a:pt x="977988" y="1210551"/>
                  </a:lnTo>
                  <a:lnTo>
                    <a:pt x="981252" y="1220279"/>
                  </a:lnTo>
                  <a:lnTo>
                    <a:pt x="981252" y="1192136"/>
                  </a:lnTo>
                  <a:lnTo>
                    <a:pt x="973759" y="1182649"/>
                  </a:lnTo>
                  <a:lnTo>
                    <a:pt x="965962" y="1173060"/>
                  </a:lnTo>
                  <a:lnTo>
                    <a:pt x="955763" y="1159370"/>
                  </a:lnTo>
                  <a:lnTo>
                    <a:pt x="950417" y="1152982"/>
                  </a:lnTo>
                  <a:lnTo>
                    <a:pt x="949794" y="1152245"/>
                  </a:lnTo>
                  <a:lnTo>
                    <a:pt x="943279" y="1146060"/>
                  </a:lnTo>
                  <a:lnTo>
                    <a:pt x="914857" y="1153820"/>
                  </a:lnTo>
                  <a:lnTo>
                    <a:pt x="911047" y="1159649"/>
                  </a:lnTo>
                  <a:lnTo>
                    <a:pt x="908100" y="1166368"/>
                  </a:lnTo>
                  <a:lnTo>
                    <a:pt x="905154" y="1171956"/>
                  </a:lnTo>
                  <a:lnTo>
                    <a:pt x="898410" y="1185252"/>
                  </a:lnTo>
                  <a:lnTo>
                    <a:pt x="892200" y="1199007"/>
                  </a:lnTo>
                  <a:lnTo>
                    <a:pt x="886942" y="1213129"/>
                  </a:lnTo>
                  <a:lnTo>
                    <a:pt x="883069" y="1227518"/>
                  </a:lnTo>
                  <a:lnTo>
                    <a:pt x="883627" y="1242225"/>
                  </a:lnTo>
                  <a:lnTo>
                    <a:pt x="889546" y="1256334"/>
                  </a:lnTo>
                  <a:lnTo>
                    <a:pt x="897750" y="1269911"/>
                  </a:lnTo>
                  <a:lnTo>
                    <a:pt x="905192" y="1282966"/>
                  </a:lnTo>
                  <a:lnTo>
                    <a:pt x="910920" y="1294765"/>
                  </a:lnTo>
                  <a:lnTo>
                    <a:pt x="918083" y="1306449"/>
                  </a:lnTo>
                  <a:lnTo>
                    <a:pt x="927366" y="1315770"/>
                  </a:lnTo>
                  <a:lnTo>
                    <a:pt x="939482" y="1320457"/>
                  </a:lnTo>
                  <a:lnTo>
                    <a:pt x="951534" y="1316570"/>
                  </a:lnTo>
                  <a:lnTo>
                    <a:pt x="973531" y="1279423"/>
                  </a:lnTo>
                  <a:lnTo>
                    <a:pt x="980452" y="1260576"/>
                  </a:lnTo>
                  <a:lnTo>
                    <a:pt x="983856" y="1251127"/>
                  </a:lnTo>
                  <a:lnTo>
                    <a:pt x="987704" y="1241869"/>
                  </a:lnTo>
                  <a:lnTo>
                    <a:pt x="990485" y="1235773"/>
                  </a:lnTo>
                  <a:lnTo>
                    <a:pt x="992898" y="1229385"/>
                  </a:lnTo>
                  <a:lnTo>
                    <a:pt x="994283" y="1222806"/>
                  </a:lnTo>
                  <a:close/>
                </a:path>
                <a:path w="1232534" h="2534284">
                  <a:moveTo>
                    <a:pt x="994295" y="2240394"/>
                  </a:moveTo>
                  <a:lnTo>
                    <a:pt x="993965" y="2233714"/>
                  </a:lnTo>
                  <a:lnTo>
                    <a:pt x="989533" y="2222233"/>
                  </a:lnTo>
                  <a:lnTo>
                    <a:pt x="982205" y="2210917"/>
                  </a:lnTo>
                  <a:lnTo>
                    <a:pt x="981265" y="2209736"/>
                  </a:lnTo>
                  <a:lnTo>
                    <a:pt x="981265" y="2237867"/>
                  </a:lnTo>
                  <a:lnTo>
                    <a:pt x="980033" y="2247265"/>
                  </a:lnTo>
                  <a:lnTo>
                    <a:pt x="976337" y="2256650"/>
                  </a:lnTo>
                  <a:lnTo>
                    <a:pt x="972210" y="2266353"/>
                  </a:lnTo>
                  <a:lnTo>
                    <a:pt x="967219" y="2280513"/>
                  </a:lnTo>
                  <a:lnTo>
                    <a:pt x="961910" y="2294699"/>
                  </a:lnTo>
                  <a:lnTo>
                    <a:pt x="955484" y="2308314"/>
                  </a:lnTo>
                  <a:lnTo>
                    <a:pt x="947115" y="2320785"/>
                  </a:lnTo>
                  <a:lnTo>
                    <a:pt x="936752" y="2324404"/>
                  </a:lnTo>
                  <a:lnTo>
                    <a:pt x="926922" y="2315514"/>
                  </a:lnTo>
                  <a:lnTo>
                    <a:pt x="918883" y="2301862"/>
                  </a:lnTo>
                  <a:lnTo>
                    <a:pt x="913866" y="2291207"/>
                  </a:lnTo>
                  <a:lnTo>
                    <a:pt x="907224" y="2279370"/>
                  </a:lnTo>
                  <a:lnTo>
                    <a:pt x="900315" y="2267597"/>
                  </a:lnTo>
                  <a:lnTo>
                    <a:pt x="895692" y="2255393"/>
                  </a:lnTo>
                  <a:lnTo>
                    <a:pt x="895896" y="2242274"/>
                  </a:lnTo>
                  <a:lnTo>
                    <a:pt x="899287" y="2231148"/>
                  </a:lnTo>
                  <a:lnTo>
                    <a:pt x="903566" y="2220252"/>
                  </a:lnTo>
                  <a:lnTo>
                    <a:pt x="908431" y="2209596"/>
                  </a:lnTo>
                  <a:lnTo>
                    <a:pt x="913549" y="2199144"/>
                  </a:lnTo>
                  <a:lnTo>
                    <a:pt x="916876" y="2191969"/>
                  </a:lnTo>
                  <a:lnTo>
                    <a:pt x="921118" y="2183422"/>
                  </a:lnTo>
                  <a:lnTo>
                    <a:pt x="926312" y="2175586"/>
                  </a:lnTo>
                  <a:lnTo>
                    <a:pt x="932484" y="2170569"/>
                  </a:lnTo>
                  <a:lnTo>
                    <a:pt x="937882" y="2174557"/>
                  </a:lnTo>
                  <a:lnTo>
                    <a:pt x="943025" y="2180247"/>
                  </a:lnTo>
                  <a:lnTo>
                    <a:pt x="951522" y="2191397"/>
                  </a:lnTo>
                  <a:lnTo>
                    <a:pt x="958583" y="2200237"/>
                  </a:lnTo>
                  <a:lnTo>
                    <a:pt x="965377" y="2209330"/>
                  </a:lnTo>
                  <a:lnTo>
                    <a:pt x="971867" y="2218626"/>
                  </a:lnTo>
                  <a:lnTo>
                    <a:pt x="978001" y="2228138"/>
                  </a:lnTo>
                  <a:lnTo>
                    <a:pt x="981265" y="2237867"/>
                  </a:lnTo>
                  <a:lnTo>
                    <a:pt x="981265" y="2209736"/>
                  </a:lnTo>
                  <a:lnTo>
                    <a:pt x="973772" y="2200237"/>
                  </a:lnTo>
                  <a:lnTo>
                    <a:pt x="965974" y="2190648"/>
                  </a:lnTo>
                  <a:lnTo>
                    <a:pt x="959510" y="2181898"/>
                  </a:lnTo>
                  <a:lnTo>
                    <a:pt x="952017" y="2172297"/>
                  </a:lnTo>
                  <a:lnTo>
                    <a:pt x="950290" y="2170569"/>
                  </a:lnTo>
                  <a:lnTo>
                    <a:pt x="943546" y="2163813"/>
                  </a:lnTo>
                  <a:lnTo>
                    <a:pt x="934097" y="2158403"/>
                  </a:lnTo>
                  <a:lnTo>
                    <a:pt x="933958" y="2158352"/>
                  </a:lnTo>
                  <a:lnTo>
                    <a:pt x="933805" y="2158403"/>
                  </a:lnTo>
                  <a:lnTo>
                    <a:pt x="931849" y="2158009"/>
                  </a:lnTo>
                  <a:lnTo>
                    <a:pt x="930478" y="2158263"/>
                  </a:lnTo>
                  <a:lnTo>
                    <a:pt x="929424" y="2159000"/>
                  </a:lnTo>
                  <a:lnTo>
                    <a:pt x="921118" y="2163965"/>
                  </a:lnTo>
                  <a:lnTo>
                    <a:pt x="914730" y="2171687"/>
                  </a:lnTo>
                  <a:lnTo>
                    <a:pt x="909637" y="2180704"/>
                  </a:lnTo>
                  <a:lnTo>
                    <a:pt x="905167" y="2189543"/>
                  </a:lnTo>
                  <a:lnTo>
                    <a:pt x="898423" y="2202840"/>
                  </a:lnTo>
                  <a:lnTo>
                    <a:pt x="892213" y="2216594"/>
                  </a:lnTo>
                  <a:lnTo>
                    <a:pt x="886955" y="2230717"/>
                  </a:lnTo>
                  <a:lnTo>
                    <a:pt x="883081" y="2245106"/>
                  </a:lnTo>
                  <a:lnTo>
                    <a:pt x="883640" y="2259812"/>
                  </a:lnTo>
                  <a:lnTo>
                    <a:pt x="889558" y="2273935"/>
                  </a:lnTo>
                  <a:lnTo>
                    <a:pt x="897775" y="2287498"/>
                  </a:lnTo>
                  <a:lnTo>
                    <a:pt x="905217" y="2300554"/>
                  </a:lnTo>
                  <a:lnTo>
                    <a:pt x="910920" y="2312339"/>
                  </a:lnTo>
                  <a:lnTo>
                    <a:pt x="918083" y="2324023"/>
                  </a:lnTo>
                  <a:lnTo>
                    <a:pt x="927379" y="2333345"/>
                  </a:lnTo>
                  <a:lnTo>
                    <a:pt x="939482" y="2338044"/>
                  </a:lnTo>
                  <a:lnTo>
                    <a:pt x="951534" y="2334145"/>
                  </a:lnTo>
                  <a:lnTo>
                    <a:pt x="959802" y="2324404"/>
                  </a:lnTo>
                  <a:lnTo>
                    <a:pt x="961275" y="2322677"/>
                  </a:lnTo>
                  <a:lnTo>
                    <a:pt x="968629" y="2308618"/>
                  </a:lnTo>
                  <a:lnTo>
                    <a:pt x="973543" y="2297011"/>
                  </a:lnTo>
                  <a:lnTo>
                    <a:pt x="977150" y="2287638"/>
                  </a:lnTo>
                  <a:lnTo>
                    <a:pt x="980465" y="2278164"/>
                  </a:lnTo>
                  <a:lnTo>
                    <a:pt x="983869" y="2268715"/>
                  </a:lnTo>
                  <a:lnTo>
                    <a:pt x="987717" y="2259457"/>
                  </a:lnTo>
                  <a:lnTo>
                    <a:pt x="990498" y="2253361"/>
                  </a:lnTo>
                  <a:lnTo>
                    <a:pt x="992911" y="2246973"/>
                  </a:lnTo>
                  <a:lnTo>
                    <a:pt x="994295" y="2240394"/>
                  </a:lnTo>
                  <a:close/>
                </a:path>
                <a:path w="1232534" h="2534284">
                  <a:moveTo>
                    <a:pt x="994295" y="1561998"/>
                  </a:moveTo>
                  <a:lnTo>
                    <a:pt x="993965" y="1555330"/>
                  </a:lnTo>
                  <a:lnTo>
                    <a:pt x="989533" y="1543837"/>
                  </a:lnTo>
                  <a:lnTo>
                    <a:pt x="982205" y="1532534"/>
                  </a:lnTo>
                  <a:lnTo>
                    <a:pt x="981265" y="1531353"/>
                  </a:lnTo>
                  <a:lnTo>
                    <a:pt x="981265" y="1559471"/>
                  </a:lnTo>
                  <a:lnTo>
                    <a:pt x="980033" y="1568869"/>
                  </a:lnTo>
                  <a:lnTo>
                    <a:pt x="976337" y="1578254"/>
                  </a:lnTo>
                  <a:lnTo>
                    <a:pt x="972210" y="1587957"/>
                  </a:lnTo>
                  <a:lnTo>
                    <a:pt x="967219" y="1602130"/>
                  </a:lnTo>
                  <a:lnTo>
                    <a:pt x="961910" y="1616303"/>
                  </a:lnTo>
                  <a:lnTo>
                    <a:pt x="955484" y="1629930"/>
                  </a:lnTo>
                  <a:lnTo>
                    <a:pt x="947115" y="1642389"/>
                  </a:lnTo>
                  <a:lnTo>
                    <a:pt x="936752" y="1646008"/>
                  </a:lnTo>
                  <a:lnTo>
                    <a:pt x="926922" y="1637118"/>
                  </a:lnTo>
                  <a:lnTo>
                    <a:pt x="918883" y="1623466"/>
                  </a:lnTo>
                  <a:lnTo>
                    <a:pt x="913866" y="1612811"/>
                  </a:lnTo>
                  <a:lnTo>
                    <a:pt x="907224" y="1600987"/>
                  </a:lnTo>
                  <a:lnTo>
                    <a:pt x="900315" y="1589214"/>
                  </a:lnTo>
                  <a:lnTo>
                    <a:pt x="895692" y="1577009"/>
                  </a:lnTo>
                  <a:lnTo>
                    <a:pt x="895896" y="1563878"/>
                  </a:lnTo>
                  <a:lnTo>
                    <a:pt x="899287" y="1552752"/>
                  </a:lnTo>
                  <a:lnTo>
                    <a:pt x="903566" y="1541868"/>
                  </a:lnTo>
                  <a:lnTo>
                    <a:pt x="908431" y="1531200"/>
                  </a:lnTo>
                  <a:lnTo>
                    <a:pt x="913549" y="1520748"/>
                  </a:lnTo>
                  <a:lnTo>
                    <a:pt x="916876" y="1513573"/>
                  </a:lnTo>
                  <a:lnTo>
                    <a:pt x="921118" y="1505026"/>
                  </a:lnTo>
                  <a:lnTo>
                    <a:pt x="926312" y="1497190"/>
                  </a:lnTo>
                  <a:lnTo>
                    <a:pt x="932484" y="1492186"/>
                  </a:lnTo>
                  <a:lnTo>
                    <a:pt x="937882" y="1496161"/>
                  </a:lnTo>
                  <a:lnTo>
                    <a:pt x="943025" y="1501863"/>
                  </a:lnTo>
                  <a:lnTo>
                    <a:pt x="951522" y="1513001"/>
                  </a:lnTo>
                  <a:lnTo>
                    <a:pt x="958583" y="1521853"/>
                  </a:lnTo>
                  <a:lnTo>
                    <a:pt x="965377" y="1530934"/>
                  </a:lnTo>
                  <a:lnTo>
                    <a:pt x="971867" y="1540230"/>
                  </a:lnTo>
                  <a:lnTo>
                    <a:pt x="978001" y="1549742"/>
                  </a:lnTo>
                  <a:lnTo>
                    <a:pt x="981265" y="1559471"/>
                  </a:lnTo>
                  <a:lnTo>
                    <a:pt x="981265" y="1531353"/>
                  </a:lnTo>
                  <a:lnTo>
                    <a:pt x="973772" y="1521853"/>
                  </a:lnTo>
                  <a:lnTo>
                    <a:pt x="965974" y="1512252"/>
                  </a:lnTo>
                  <a:lnTo>
                    <a:pt x="959510" y="1503502"/>
                  </a:lnTo>
                  <a:lnTo>
                    <a:pt x="952017" y="1493901"/>
                  </a:lnTo>
                  <a:lnTo>
                    <a:pt x="950290" y="1492186"/>
                  </a:lnTo>
                  <a:lnTo>
                    <a:pt x="943546" y="1485417"/>
                  </a:lnTo>
                  <a:lnTo>
                    <a:pt x="934097" y="1480007"/>
                  </a:lnTo>
                  <a:lnTo>
                    <a:pt x="933958" y="1479956"/>
                  </a:lnTo>
                  <a:lnTo>
                    <a:pt x="933805" y="1480007"/>
                  </a:lnTo>
                  <a:lnTo>
                    <a:pt x="931849" y="1479613"/>
                  </a:lnTo>
                  <a:lnTo>
                    <a:pt x="930478" y="1479867"/>
                  </a:lnTo>
                  <a:lnTo>
                    <a:pt x="929424" y="1480604"/>
                  </a:lnTo>
                  <a:lnTo>
                    <a:pt x="921118" y="1485569"/>
                  </a:lnTo>
                  <a:lnTo>
                    <a:pt x="898423" y="1524444"/>
                  </a:lnTo>
                  <a:lnTo>
                    <a:pt x="883081" y="1566722"/>
                  </a:lnTo>
                  <a:lnTo>
                    <a:pt x="883640" y="1581416"/>
                  </a:lnTo>
                  <a:lnTo>
                    <a:pt x="889546" y="1595539"/>
                  </a:lnTo>
                  <a:lnTo>
                    <a:pt x="897763" y="1609102"/>
                  </a:lnTo>
                  <a:lnTo>
                    <a:pt x="905205" y="1622158"/>
                  </a:lnTo>
                  <a:lnTo>
                    <a:pt x="910920" y="1633956"/>
                  </a:lnTo>
                  <a:lnTo>
                    <a:pt x="918083" y="1645640"/>
                  </a:lnTo>
                  <a:lnTo>
                    <a:pt x="927379" y="1654962"/>
                  </a:lnTo>
                  <a:lnTo>
                    <a:pt x="939482" y="1659648"/>
                  </a:lnTo>
                  <a:lnTo>
                    <a:pt x="951534" y="1655762"/>
                  </a:lnTo>
                  <a:lnTo>
                    <a:pt x="959802" y="1646008"/>
                  </a:lnTo>
                  <a:lnTo>
                    <a:pt x="961275" y="1644281"/>
                  </a:lnTo>
                  <a:lnTo>
                    <a:pt x="968629" y="1630235"/>
                  </a:lnTo>
                  <a:lnTo>
                    <a:pt x="973543" y="1618615"/>
                  </a:lnTo>
                  <a:lnTo>
                    <a:pt x="977150" y="1609242"/>
                  </a:lnTo>
                  <a:lnTo>
                    <a:pt x="980465" y="1599768"/>
                  </a:lnTo>
                  <a:lnTo>
                    <a:pt x="983869" y="1590319"/>
                  </a:lnTo>
                  <a:lnTo>
                    <a:pt x="987717" y="1581061"/>
                  </a:lnTo>
                  <a:lnTo>
                    <a:pt x="990498" y="1574965"/>
                  </a:lnTo>
                  <a:lnTo>
                    <a:pt x="992911" y="1568577"/>
                  </a:lnTo>
                  <a:lnTo>
                    <a:pt x="994295" y="1561998"/>
                  </a:lnTo>
                  <a:close/>
                </a:path>
                <a:path w="1232534" h="2534284">
                  <a:moveTo>
                    <a:pt x="1083157" y="1107795"/>
                  </a:moveTo>
                  <a:lnTo>
                    <a:pt x="1069200" y="1111618"/>
                  </a:lnTo>
                  <a:lnTo>
                    <a:pt x="1065834" y="1119289"/>
                  </a:lnTo>
                  <a:lnTo>
                    <a:pt x="1062037" y="1126718"/>
                  </a:lnTo>
                  <a:lnTo>
                    <a:pt x="1057681" y="1133805"/>
                  </a:lnTo>
                  <a:lnTo>
                    <a:pt x="1052652" y="1140472"/>
                  </a:lnTo>
                  <a:lnTo>
                    <a:pt x="1049502" y="1144219"/>
                  </a:lnTo>
                  <a:lnTo>
                    <a:pt x="1046302" y="1145349"/>
                  </a:lnTo>
                  <a:lnTo>
                    <a:pt x="1043139" y="1144854"/>
                  </a:lnTo>
                  <a:lnTo>
                    <a:pt x="1037844" y="1142479"/>
                  </a:lnTo>
                  <a:lnTo>
                    <a:pt x="1032776" y="1137653"/>
                  </a:lnTo>
                  <a:lnTo>
                    <a:pt x="1028090" y="1131201"/>
                  </a:lnTo>
                  <a:lnTo>
                    <a:pt x="1023899" y="1124000"/>
                  </a:lnTo>
                  <a:lnTo>
                    <a:pt x="1012228" y="1127188"/>
                  </a:lnTo>
                  <a:lnTo>
                    <a:pt x="1043139" y="1157605"/>
                  </a:lnTo>
                  <a:lnTo>
                    <a:pt x="1043686" y="1157681"/>
                  </a:lnTo>
                  <a:lnTo>
                    <a:pt x="1044168" y="1157909"/>
                  </a:lnTo>
                  <a:lnTo>
                    <a:pt x="1076464" y="1124458"/>
                  </a:lnTo>
                  <a:lnTo>
                    <a:pt x="1078674" y="1119378"/>
                  </a:lnTo>
                  <a:lnTo>
                    <a:pt x="1083157" y="1107795"/>
                  </a:lnTo>
                  <a:close/>
                </a:path>
                <a:path w="1232534" h="2534284">
                  <a:moveTo>
                    <a:pt x="1103299" y="1731276"/>
                  </a:moveTo>
                  <a:lnTo>
                    <a:pt x="1090637" y="1699844"/>
                  </a:lnTo>
                  <a:lnTo>
                    <a:pt x="1090637" y="1732280"/>
                  </a:lnTo>
                  <a:lnTo>
                    <a:pt x="1089901" y="1735797"/>
                  </a:lnTo>
                  <a:lnTo>
                    <a:pt x="1086586" y="1745716"/>
                  </a:lnTo>
                  <a:lnTo>
                    <a:pt x="1082992" y="1752104"/>
                  </a:lnTo>
                  <a:lnTo>
                    <a:pt x="1080528" y="1758759"/>
                  </a:lnTo>
                  <a:lnTo>
                    <a:pt x="1062024" y="1805165"/>
                  </a:lnTo>
                  <a:lnTo>
                    <a:pt x="1046314" y="1823745"/>
                  </a:lnTo>
                  <a:lnTo>
                    <a:pt x="1043152" y="1823250"/>
                  </a:lnTo>
                  <a:lnTo>
                    <a:pt x="1034351" y="1817763"/>
                  </a:lnTo>
                  <a:lnTo>
                    <a:pt x="1026490" y="1806943"/>
                  </a:lnTo>
                  <a:lnTo>
                    <a:pt x="1020152" y="1794941"/>
                  </a:lnTo>
                  <a:lnTo>
                    <a:pt x="1015974" y="1785924"/>
                  </a:lnTo>
                  <a:lnTo>
                    <a:pt x="1009942" y="1775091"/>
                  </a:lnTo>
                  <a:lnTo>
                    <a:pt x="1003274" y="1764169"/>
                  </a:lnTo>
                  <a:lnTo>
                    <a:pt x="997839" y="1752955"/>
                  </a:lnTo>
                  <a:lnTo>
                    <a:pt x="995489" y="1741246"/>
                  </a:lnTo>
                  <a:lnTo>
                    <a:pt x="995565" y="1737817"/>
                  </a:lnTo>
                  <a:lnTo>
                    <a:pt x="1011237" y="1695272"/>
                  </a:lnTo>
                  <a:lnTo>
                    <a:pt x="1015466" y="1686648"/>
                  </a:lnTo>
                  <a:lnTo>
                    <a:pt x="1019200" y="1678559"/>
                  </a:lnTo>
                  <a:lnTo>
                    <a:pt x="1023975" y="1668945"/>
                  </a:lnTo>
                  <a:lnTo>
                    <a:pt x="1029830" y="1660194"/>
                  </a:lnTo>
                  <a:lnTo>
                    <a:pt x="1036815" y="1654657"/>
                  </a:lnTo>
                  <a:lnTo>
                    <a:pt x="1038948" y="1655660"/>
                  </a:lnTo>
                  <a:lnTo>
                    <a:pt x="1056284" y="1675612"/>
                  </a:lnTo>
                  <a:lnTo>
                    <a:pt x="1058316" y="1678089"/>
                  </a:lnTo>
                  <a:lnTo>
                    <a:pt x="1087221" y="1718462"/>
                  </a:lnTo>
                  <a:lnTo>
                    <a:pt x="1090637" y="1732280"/>
                  </a:lnTo>
                  <a:lnTo>
                    <a:pt x="1090637" y="1699844"/>
                  </a:lnTo>
                  <a:lnTo>
                    <a:pt x="1085837" y="1693456"/>
                  </a:lnTo>
                  <a:lnTo>
                    <a:pt x="1079004" y="1685086"/>
                  </a:lnTo>
                  <a:lnTo>
                    <a:pt x="1072845" y="1677479"/>
                  </a:lnTo>
                  <a:lnTo>
                    <a:pt x="1071791" y="1676107"/>
                  </a:lnTo>
                  <a:lnTo>
                    <a:pt x="1064933" y="1666722"/>
                  </a:lnTo>
                  <a:lnTo>
                    <a:pt x="1059929" y="1660194"/>
                  </a:lnTo>
                  <a:lnTo>
                    <a:pt x="1055141" y="1654657"/>
                  </a:lnTo>
                  <a:lnTo>
                    <a:pt x="1054442" y="1653844"/>
                  </a:lnTo>
                  <a:lnTo>
                    <a:pt x="1048588" y="1648333"/>
                  </a:lnTo>
                  <a:lnTo>
                    <a:pt x="1038428" y="1642516"/>
                  </a:lnTo>
                  <a:lnTo>
                    <a:pt x="1038275" y="1642465"/>
                  </a:lnTo>
                  <a:lnTo>
                    <a:pt x="1038136" y="1642516"/>
                  </a:lnTo>
                  <a:lnTo>
                    <a:pt x="1037920" y="1642465"/>
                  </a:lnTo>
                  <a:lnTo>
                    <a:pt x="1037666" y="1642440"/>
                  </a:lnTo>
                  <a:lnTo>
                    <a:pt x="1036193" y="1642173"/>
                  </a:lnTo>
                  <a:lnTo>
                    <a:pt x="1034859" y="1642351"/>
                  </a:lnTo>
                  <a:lnTo>
                    <a:pt x="1033805" y="1643037"/>
                  </a:lnTo>
                  <a:lnTo>
                    <a:pt x="1025652" y="1647647"/>
                  </a:lnTo>
                  <a:lnTo>
                    <a:pt x="1019225" y="1654733"/>
                  </a:lnTo>
                  <a:lnTo>
                    <a:pt x="1014018" y="1663230"/>
                  </a:lnTo>
                  <a:lnTo>
                    <a:pt x="1008735" y="1673745"/>
                  </a:lnTo>
                  <a:lnTo>
                    <a:pt x="1007935" y="1675409"/>
                  </a:lnTo>
                  <a:lnTo>
                    <a:pt x="1007110" y="1676971"/>
                  </a:lnTo>
                  <a:lnTo>
                    <a:pt x="987526" y="1721485"/>
                  </a:lnTo>
                  <a:lnTo>
                    <a:pt x="983234" y="1739303"/>
                  </a:lnTo>
                  <a:lnTo>
                    <a:pt x="984631" y="1753120"/>
                  </a:lnTo>
                  <a:lnTo>
                    <a:pt x="990396" y="1766544"/>
                  </a:lnTo>
                  <a:lnTo>
                    <a:pt x="1005636" y="1791957"/>
                  </a:lnTo>
                  <a:lnTo>
                    <a:pt x="1006246" y="1793074"/>
                  </a:lnTo>
                  <a:lnTo>
                    <a:pt x="1030592" y="1830628"/>
                  </a:lnTo>
                  <a:lnTo>
                    <a:pt x="1043686" y="1836077"/>
                  </a:lnTo>
                  <a:lnTo>
                    <a:pt x="1044168" y="1836305"/>
                  </a:lnTo>
                  <a:lnTo>
                    <a:pt x="1044740" y="1836356"/>
                  </a:lnTo>
                  <a:lnTo>
                    <a:pt x="1054912" y="1833753"/>
                  </a:lnTo>
                  <a:lnTo>
                    <a:pt x="1063586" y="1825764"/>
                  </a:lnTo>
                  <a:lnTo>
                    <a:pt x="1064895" y="1823745"/>
                  </a:lnTo>
                  <a:lnTo>
                    <a:pt x="1070775" y="1814690"/>
                  </a:lnTo>
                  <a:lnTo>
                    <a:pt x="1076464" y="1802853"/>
                  </a:lnTo>
                  <a:lnTo>
                    <a:pt x="1078115" y="1799031"/>
                  </a:lnTo>
                  <a:lnTo>
                    <a:pt x="1081430" y="1790700"/>
                  </a:lnTo>
                  <a:lnTo>
                    <a:pt x="1083017" y="1786775"/>
                  </a:lnTo>
                  <a:lnTo>
                    <a:pt x="1084186" y="1783638"/>
                  </a:lnTo>
                  <a:lnTo>
                    <a:pt x="1085316" y="1780476"/>
                  </a:lnTo>
                  <a:lnTo>
                    <a:pt x="1090155" y="1766544"/>
                  </a:lnTo>
                  <a:lnTo>
                    <a:pt x="1092923" y="1759140"/>
                  </a:lnTo>
                  <a:lnTo>
                    <a:pt x="1095870" y="1752206"/>
                  </a:lnTo>
                  <a:lnTo>
                    <a:pt x="1098956" y="1745500"/>
                  </a:lnTo>
                  <a:lnTo>
                    <a:pt x="1101661" y="1738566"/>
                  </a:lnTo>
                  <a:lnTo>
                    <a:pt x="1103299" y="1731276"/>
                  </a:lnTo>
                  <a:close/>
                </a:path>
                <a:path w="1232534" h="2534284">
                  <a:moveTo>
                    <a:pt x="1103299" y="1392085"/>
                  </a:moveTo>
                  <a:lnTo>
                    <a:pt x="1090637" y="1360639"/>
                  </a:lnTo>
                  <a:lnTo>
                    <a:pt x="1090637" y="1393075"/>
                  </a:lnTo>
                  <a:lnTo>
                    <a:pt x="1089888" y="1396593"/>
                  </a:lnTo>
                  <a:lnTo>
                    <a:pt x="1086573" y="1406512"/>
                  </a:lnTo>
                  <a:lnTo>
                    <a:pt x="1082967" y="1412900"/>
                  </a:lnTo>
                  <a:lnTo>
                    <a:pt x="1080516" y="1419567"/>
                  </a:lnTo>
                  <a:lnTo>
                    <a:pt x="1061999" y="1465961"/>
                  </a:lnTo>
                  <a:lnTo>
                    <a:pt x="1046302" y="1484541"/>
                  </a:lnTo>
                  <a:lnTo>
                    <a:pt x="1043139" y="1484045"/>
                  </a:lnTo>
                  <a:lnTo>
                    <a:pt x="1034338" y="1478559"/>
                  </a:lnTo>
                  <a:lnTo>
                    <a:pt x="1026464" y="1467751"/>
                  </a:lnTo>
                  <a:lnTo>
                    <a:pt x="1020140" y="1455750"/>
                  </a:lnTo>
                  <a:lnTo>
                    <a:pt x="1015961" y="1446720"/>
                  </a:lnTo>
                  <a:lnTo>
                    <a:pt x="1009916" y="1435887"/>
                  </a:lnTo>
                  <a:lnTo>
                    <a:pt x="1003261" y="1424965"/>
                  </a:lnTo>
                  <a:lnTo>
                    <a:pt x="997826" y="1413751"/>
                  </a:lnTo>
                  <a:lnTo>
                    <a:pt x="995476" y="1402054"/>
                  </a:lnTo>
                  <a:lnTo>
                    <a:pt x="995565" y="1398612"/>
                  </a:lnTo>
                  <a:lnTo>
                    <a:pt x="1011237" y="1356067"/>
                  </a:lnTo>
                  <a:lnTo>
                    <a:pt x="1015466" y="1347457"/>
                  </a:lnTo>
                  <a:lnTo>
                    <a:pt x="1019200" y="1339354"/>
                  </a:lnTo>
                  <a:lnTo>
                    <a:pt x="1023975" y="1329740"/>
                  </a:lnTo>
                  <a:lnTo>
                    <a:pt x="1029830" y="1320990"/>
                  </a:lnTo>
                  <a:lnTo>
                    <a:pt x="1036815" y="1315466"/>
                  </a:lnTo>
                  <a:lnTo>
                    <a:pt x="1038948" y="1316456"/>
                  </a:lnTo>
                  <a:lnTo>
                    <a:pt x="1056284" y="1336421"/>
                  </a:lnTo>
                  <a:lnTo>
                    <a:pt x="1058316" y="1338884"/>
                  </a:lnTo>
                  <a:lnTo>
                    <a:pt x="1087221" y="1379258"/>
                  </a:lnTo>
                  <a:lnTo>
                    <a:pt x="1090637" y="1393075"/>
                  </a:lnTo>
                  <a:lnTo>
                    <a:pt x="1090637" y="1360639"/>
                  </a:lnTo>
                  <a:lnTo>
                    <a:pt x="1085837" y="1354251"/>
                  </a:lnTo>
                  <a:lnTo>
                    <a:pt x="1079004" y="1345895"/>
                  </a:lnTo>
                  <a:lnTo>
                    <a:pt x="1072845" y="1338275"/>
                  </a:lnTo>
                  <a:lnTo>
                    <a:pt x="1071791" y="1336903"/>
                  </a:lnTo>
                  <a:lnTo>
                    <a:pt x="1064933" y="1327531"/>
                  </a:lnTo>
                  <a:lnTo>
                    <a:pt x="1059929" y="1320990"/>
                  </a:lnTo>
                  <a:lnTo>
                    <a:pt x="1055154" y="1315466"/>
                  </a:lnTo>
                  <a:lnTo>
                    <a:pt x="1054442" y="1314640"/>
                  </a:lnTo>
                  <a:lnTo>
                    <a:pt x="1048588" y="1309128"/>
                  </a:lnTo>
                  <a:lnTo>
                    <a:pt x="1038275" y="1303274"/>
                  </a:lnTo>
                  <a:lnTo>
                    <a:pt x="1038136" y="1303312"/>
                  </a:lnTo>
                  <a:lnTo>
                    <a:pt x="1037958" y="1303274"/>
                  </a:lnTo>
                  <a:lnTo>
                    <a:pt x="1037666" y="1303235"/>
                  </a:lnTo>
                  <a:lnTo>
                    <a:pt x="1036193" y="1302981"/>
                  </a:lnTo>
                  <a:lnTo>
                    <a:pt x="1034859" y="1303147"/>
                  </a:lnTo>
                  <a:lnTo>
                    <a:pt x="1033805" y="1303832"/>
                  </a:lnTo>
                  <a:lnTo>
                    <a:pt x="1025652" y="1308455"/>
                  </a:lnTo>
                  <a:lnTo>
                    <a:pt x="1019225" y="1315542"/>
                  </a:lnTo>
                  <a:lnTo>
                    <a:pt x="1014018" y="1324038"/>
                  </a:lnTo>
                  <a:lnTo>
                    <a:pt x="1008735" y="1334554"/>
                  </a:lnTo>
                  <a:lnTo>
                    <a:pt x="1007935" y="1336205"/>
                  </a:lnTo>
                  <a:lnTo>
                    <a:pt x="1007110" y="1337767"/>
                  </a:lnTo>
                  <a:lnTo>
                    <a:pt x="987526" y="1382293"/>
                  </a:lnTo>
                  <a:lnTo>
                    <a:pt x="983234" y="1400111"/>
                  </a:lnTo>
                  <a:lnTo>
                    <a:pt x="984631" y="1413916"/>
                  </a:lnTo>
                  <a:lnTo>
                    <a:pt x="990396" y="1427340"/>
                  </a:lnTo>
                  <a:lnTo>
                    <a:pt x="1005636" y="1452753"/>
                  </a:lnTo>
                  <a:lnTo>
                    <a:pt x="1006246" y="1453870"/>
                  </a:lnTo>
                  <a:lnTo>
                    <a:pt x="1006805" y="1455000"/>
                  </a:lnTo>
                  <a:lnTo>
                    <a:pt x="1013307" y="1468513"/>
                  </a:lnTo>
                  <a:lnTo>
                    <a:pt x="1020851" y="1481137"/>
                  </a:lnTo>
                  <a:lnTo>
                    <a:pt x="1030592" y="1491424"/>
                  </a:lnTo>
                  <a:lnTo>
                    <a:pt x="1043139" y="1496783"/>
                  </a:lnTo>
                  <a:lnTo>
                    <a:pt x="1043698" y="1496872"/>
                  </a:lnTo>
                  <a:lnTo>
                    <a:pt x="1044168" y="1497101"/>
                  </a:lnTo>
                  <a:lnTo>
                    <a:pt x="1044740" y="1497152"/>
                  </a:lnTo>
                  <a:lnTo>
                    <a:pt x="1054912" y="1494548"/>
                  </a:lnTo>
                  <a:lnTo>
                    <a:pt x="1063599" y="1486547"/>
                  </a:lnTo>
                  <a:lnTo>
                    <a:pt x="1064895" y="1484541"/>
                  </a:lnTo>
                  <a:lnTo>
                    <a:pt x="1070775" y="1475473"/>
                  </a:lnTo>
                  <a:lnTo>
                    <a:pt x="1076477" y="1463649"/>
                  </a:lnTo>
                  <a:lnTo>
                    <a:pt x="1078128" y="1459839"/>
                  </a:lnTo>
                  <a:lnTo>
                    <a:pt x="1081443" y="1451483"/>
                  </a:lnTo>
                  <a:lnTo>
                    <a:pt x="1083030" y="1447571"/>
                  </a:lnTo>
                  <a:lnTo>
                    <a:pt x="1084199" y="1444421"/>
                  </a:lnTo>
                  <a:lnTo>
                    <a:pt x="1085329" y="1441259"/>
                  </a:lnTo>
                  <a:lnTo>
                    <a:pt x="1090168" y="1427340"/>
                  </a:lnTo>
                  <a:lnTo>
                    <a:pt x="1092923" y="1419936"/>
                  </a:lnTo>
                  <a:lnTo>
                    <a:pt x="1095883" y="1413002"/>
                  </a:lnTo>
                  <a:lnTo>
                    <a:pt x="1098956" y="1406309"/>
                  </a:lnTo>
                  <a:lnTo>
                    <a:pt x="1101661" y="1399362"/>
                  </a:lnTo>
                  <a:lnTo>
                    <a:pt x="1103299" y="1392085"/>
                  </a:lnTo>
                  <a:close/>
                </a:path>
                <a:path w="1232534" h="2534284">
                  <a:moveTo>
                    <a:pt x="1103312" y="2409672"/>
                  </a:moveTo>
                  <a:lnTo>
                    <a:pt x="1085824" y="2371839"/>
                  </a:lnTo>
                  <a:lnTo>
                    <a:pt x="1069505" y="2351405"/>
                  </a:lnTo>
                  <a:lnTo>
                    <a:pt x="1064920" y="2345118"/>
                  </a:lnTo>
                  <a:lnTo>
                    <a:pt x="1036180" y="2320556"/>
                  </a:lnTo>
                  <a:lnTo>
                    <a:pt x="1034859" y="2320734"/>
                  </a:lnTo>
                  <a:lnTo>
                    <a:pt x="1033729" y="2321496"/>
                  </a:lnTo>
                  <a:lnTo>
                    <a:pt x="1025652" y="2326043"/>
                  </a:lnTo>
                  <a:lnTo>
                    <a:pt x="999845" y="2369718"/>
                  </a:lnTo>
                  <a:lnTo>
                    <a:pt x="983361" y="2416200"/>
                  </a:lnTo>
                  <a:lnTo>
                    <a:pt x="983234" y="2417686"/>
                  </a:lnTo>
                  <a:lnTo>
                    <a:pt x="984618" y="2431504"/>
                  </a:lnTo>
                  <a:lnTo>
                    <a:pt x="990384" y="2444915"/>
                  </a:lnTo>
                  <a:lnTo>
                    <a:pt x="1006805" y="2472575"/>
                  </a:lnTo>
                  <a:lnTo>
                    <a:pt x="1009853" y="2479052"/>
                  </a:lnTo>
                  <a:lnTo>
                    <a:pt x="1020686" y="2474430"/>
                  </a:lnTo>
                  <a:lnTo>
                    <a:pt x="1015961" y="2464308"/>
                  </a:lnTo>
                  <a:lnTo>
                    <a:pt x="1009916" y="2453475"/>
                  </a:lnTo>
                  <a:lnTo>
                    <a:pt x="1003261" y="2442553"/>
                  </a:lnTo>
                  <a:lnTo>
                    <a:pt x="997826" y="2431338"/>
                  </a:lnTo>
                  <a:lnTo>
                    <a:pt x="995476" y="2419629"/>
                  </a:lnTo>
                  <a:lnTo>
                    <a:pt x="995451" y="2417356"/>
                  </a:lnTo>
                  <a:lnTo>
                    <a:pt x="995680" y="2415019"/>
                  </a:lnTo>
                  <a:lnTo>
                    <a:pt x="1015466" y="2365044"/>
                  </a:lnTo>
                  <a:lnTo>
                    <a:pt x="1019200" y="2356942"/>
                  </a:lnTo>
                  <a:lnTo>
                    <a:pt x="1023975" y="2347328"/>
                  </a:lnTo>
                  <a:lnTo>
                    <a:pt x="1029830" y="2338578"/>
                  </a:lnTo>
                  <a:lnTo>
                    <a:pt x="1036815" y="2333040"/>
                  </a:lnTo>
                  <a:lnTo>
                    <a:pt x="1038948" y="2334031"/>
                  </a:lnTo>
                  <a:lnTo>
                    <a:pt x="1056284" y="2354008"/>
                  </a:lnTo>
                  <a:lnTo>
                    <a:pt x="1066038" y="2366187"/>
                  </a:lnTo>
                  <a:lnTo>
                    <a:pt x="1089342" y="2400325"/>
                  </a:lnTo>
                  <a:lnTo>
                    <a:pt x="1090637" y="2410650"/>
                  </a:lnTo>
                  <a:lnTo>
                    <a:pt x="1089901" y="2414181"/>
                  </a:lnTo>
                  <a:lnTo>
                    <a:pt x="1086586" y="2424087"/>
                  </a:lnTo>
                  <a:lnTo>
                    <a:pt x="1082979" y="2430475"/>
                  </a:lnTo>
                  <a:lnTo>
                    <a:pt x="1078179" y="2443797"/>
                  </a:lnTo>
                  <a:lnTo>
                    <a:pt x="1101699" y="2416899"/>
                  </a:lnTo>
                  <a:lnTo>
                    <a:pt x="1103312" y="2409672"/>
                  </a:lnTo>
                  <a:close/>
                </a:path>
                <a:path w="1232534" h="2534284">
                  <a:moveTo>
                    <a:pt x="1104049" y="2068334"/>
                  </a:moveTo>
                  <a:lnTo>
                    <a:pt x="1102995" y="2063140"/>
                  </a:lnTo>
                  <a:lnTo>
                    <a:pt x="1098257" y="2050757"/>
                  </a:lnTo>
                  <a:lnTo>
                    <a:pt x="1090637" y="2038997"/>
                  </a:lnTo>
                  <a:lnTo>
                    <a:pt x="1090637" y="2071471"/>
                  </a:lnTo>
                  <a:lnTo>
                    <a:pt x="1089888" y="2074989"/>
                  </a:lnTo>
                  <a:lnTo>
                    <a:pt x="1086573" y="2084882"/>
                  </a:lnTo>
                  <a:lnTo>
                    <a:pt x="1082967" y="2091283"/>
                  </a:lnTo>
                  <a:lnTo>
                    <a:pt x="1080516" y="2097951"/>
                  </a:lnTo>
                  <a:lnTo>
                    <a:pt x="1061999" y="2144344"/>
                  </a:lnTo>
                  <a:lnTo>
                    <a:pt x="1046302" y="2162937"/>
                  </a:lnTo>
                  <a:lnTo>
                    <a:pt x="1043139" y="2162429"/>
                  </a:lnTo>
                  <a:lnTo>
                    <a:pt x="1034338" y="2156942"/>
                  </a:lnTo>
                  <a:lnTo>
                    <a:pt x="1026464" y="2146135"/>
                  </a:lnTo>
                  <a:lnTo>
                    <a:pt x="1020140" y="2134133"/>
                  </a:lnTo>
                  <a:lnTo>
                    <a:pt x="1015961" y="2125103"/>
                  </a:lnTo>
                  <a:lnTo>
                    <a:pt x="1009688" y="2113838"/>
                  </a:lnTo>
                  <a:lnTo>
                    <a:pt x="1002842" y="2102459"/>
                  </a:lnTo>
                  <a:lnTo>
                    <a:pt x="997496" y="2090762"/>
                  </a:lnTo>
                  <a:lnTo>
                    <a:pt x="995743" y="2078850"/>
                  </a:lnTo>
                  <a:lnTo>
                    <a:pt x="995794" y="2076246"/>
                  </a:lnTo>
                  <a:lnTo>
                    <a:pt x="1009827" y="2037359"/>
                  </a:lnTo>
                  <a:lnTo>
                    <a:pt x="1015453" y="2025853"/>
                  </a:lnTo>
                  <a:lnTo>
                    <a:pt x="1019200" y="2017750"/>
                  </a:lnTo>
                  <a:lnTo>
                    <a:pt x="1023962" y="2008136"/>
                  </a:lnTo>
                  <a:lnTo>
                    <a:pt x="1029817" y="1999386"/>
                  </a:lnTo>
                  <a:lnTo>
                    <a:pt x="1036802" y="1993849"/>
                  </a:lnTo>
                  <a:lnTo>
                    <a:pt x="1038936" y="1994852"/>
                  </a:lnTo>
                  <a:lnTo>
                    <a:pt x="1056271" y="2014816"/>
                  </a:lnTo>
                  <a:lnTo>
                    <a:pt x="1058303" y="2017280"/>
                  </a:lnTo>
                  <a:lnTo>
                    <a:pt x="1087208" y="2057654"/>
                  </a:lnTo>
                  <a:lnTo>
                    <a:pt x="1090637" y="2071471"/>
                  </a:lnTo>
                  <a:lnTo>
                    <a:pt x="1090637" y="2038997"/>
                  </a:lnTo>
                  <a:lnTo>
                    <a:pt x="1090345" y="2038540"/>
                  </a:lnTo>
                  <a:lnTo>
                    <a:pt x="1081227" y="2026996"/>
                  </a:lnTo>
                  <a:lnTo>
                    <a:pt x="1072832" y="2016671"/>
                  </a:lnTo>
                  <a:lnTo>
                    <a:pt x="1071778" y="2015299"/>
                  </a:lnTo>
                  <a:lnTo>
                    <a:pt x="1063866" y="2004504"/>
                  </a:lnTo>
                  <a:lnTo>
                    <a:pt x="1057554" y="1996554"/>
                  </a:lnTo>
                  <a:lnTo>
                    <a:pt x="1054950" y="1993849"/>
                  </a:lnTo>
                  <a:lnTo>
                    <a:pt x="1050632" y="1989340"/>
                  </a:lnTo>
                  <a:lnTo>
                    <a:pt x="1043139" y="1983841"/>
                  </a:lnTo>
                  <a:lnTo>
                    <a:pt x="1041590" y="1982978"/>
                  </a:lnTo>
                  <a:lnTo>
                    <a:pt x="1040041" y="1982228"/>
                  </a:lnTo>
                  <a:lnTo>
                    <a:pt x="1038415" y="1981708"/>
                  </a:lnTo>
                  <a:lnTo>
                    <a:pt x="1038263" y="1981657"/>
                  </a:lnTo>
                  <a:lnTo>
                    <a:pt x="1038123" y="1981708"/>
                  </a:lnTo>
                  <a:lnTo>
                    <a:pt x="1037907" y="1981657"/>
                  </a:lnTo>
                  <a:lnTo>
                    <a:pt x="1037666" y="1981631"/>
                  </a:lnTo>
                  <a:lnTo>
                    <a:pt x="1036116" y="1981352"/>
                  </a:lnTo>
                  <a:lnTo>
                    <a:pt x="1034770" y="1981581"/>
                  </a:lnTo>
                  <a:lnTo>
                    <a:pt x="1033843" y="1982228"/>
                  </a:lnTo>
                  <a:lnTo>
                    <a:pt x="1024597" y="1987778"/>
                  </a:lnTo>
                  <a:lnTo>
                    <a:pt x="1017574" y="1996376"/>
                  </a:lnTo>
                  <a:lnTo>
                    <a:pt x="1011961" y="2006409"/>
                  </a:lnTo>
                  <a:lnTo>
                    <a:pt x="1007110" y="2016163"/>
                  </a:lnTo>
                  <a:lnTo>
                    <a:pt x="999858" y="2030526"/>
                  </a:lnTo>
                  <a:lnTo>
                    <a:pt x="983513" y="2076246"/>
                  </a:lnTo>
                  <a:lnTo>
                    <a:pt x="982878" y="2081428"/>
                  </a:lnTo>
                  <a:lnTo>
                    <a:pt x="983056" y="2083981"/>
                  </a:lnTo>
                  <a:lnTo>
                    <a:pt x="986294" y="2097252"/>
                  </a:lnTo>
                  <a:lnTo>
                    <a:pt x="992873" y="2110143"/>
                  </a:lnTo>
                  <a:lnTo>
                    <a:pt x="1000607" y="2122563"/>
                  </a:lnTo>
                  <a:lnTo>
                    <a:pt x="1007325" y="2134489"/>
                  </a:lnTo>
                  <a:lnTo>
                    <a:pt x="1030592" y="2169807"/>
                  </a:lnTo>
                  <a:lnTo>
                    <a:pt x="1043686" y="2175256"/>
                  </a:lnTo>
                  <a:lnTo>
                    <a:pt x="1044168" y="2175484"/>
                  </a:lnTo>
                  <a:lnTo>
                    <a:pt x="1044740" y="2175522"/>
                  </a:lnTo>
                  <a:lnTo>
                    <a:pt x="1054912" y="2172932"/>
                  </a:lnTo>
                  <a:lnTo>
                    <a:pt x="1063586" y="2164943"/>
                  </a:lnTo>
                  <a:lnTo>
                    <a:pt x="1064882" y="2162937"/>
                  </a:lnTo>
                  <a:lnTo>
                    <a:pt x="1070775" y="2153869"/>
                  </a:lnTo>
                  <a:lnTo>
                    <a:pt x="1076464" y="2142032"/>
                  </a:lnTo>
                  <a:lnTo>
                    <a:pt x="1078674" y="2136940"/>
                  </a:lnTo>
                  <a:lnTo>
                    <a:pt x="1080439" y="2132304"/>
                  </a:lnTo>
                  <a:lnTo>
                    <a:pt x="1083017" y="2125954"/>
                  </a:lnTo>
                  <a:lnTo>
                    <a:pt x="1084186" y="2122805"/>
                  </a:lnTo>
                  <a:lnTo>
                    <a:pt x="1085316" y="2119642"/>
                  </a:lnTo>
                  <a:lnTo>
                    <a:pt x="1090269" y="2105380"/>
                  </a:lnTo>
                  <a:lnTo>
                    <a:pt x="1092923" y="2098319"/>
                  </a:lnTo>
                  <a:lnTo>
                    <a:pt x="1095870" y="2091385"/>
                  </a:lnTo>
                  <a:lnTo>
                    <a:pt x="1097749" y="2087308"/>
                  </a:lnTo>
                  <a:lnTo>
                    <a:pt x="1099870" y="2082977"/>
                  </a:lnTo>
                  <a:lnTo>
                    <a:pt x="1103096" y="2073503"/>
                  </a:lnTo>
                  <a:lnTo>
                    <a:pt x="1104049" y="2068334"/>
                  </a:lnTo>
                  <a:close/>
                </a:path>
                <a:path w="1232534" h="2534284">
                  <a:moveTo>
                    <a:pt x="1183271" y="1279029"/>
                  </a:moveTo>
                  <a:lnTo>
                    <a:pt x="1182179" y="1247800"/>
                  </a:lnTo>
                  <a:lnTo>
                    <a:pt x="1176807" y="1262926"/>
                  </a:lnTo>
                  <a:lnTo>
                    <a:pt x="1171498" y="1277112"/>
                  </a:lnTo>
                  <a:lnTo>
                    <a:pt x="1165059" y="1290726"/>
                  </a:lnTo>
                  <a:lnTo>
                    <a:pt x="1156690" y="1303197"/>
                  </a:lnTo>
                  <a:lnTo>
                    <a:pt x="1146327" y="1306817"/>
                  </a:lnTo>
                  <a:lnTo>
                    <a:pt x="1136510" y="1297914"/>
                  </a:lnTo>
                  <a:lnTo>
                    <a:pt x="1128458" y="1284262"/>
                  </a:lnTo>
                  <a:lnTo>
                    <a:pt x="1123442" y="1273606"/>
                  </a:lnTo>
                  <a:lnTo>
                    <a:pt x="1116799" y="1261783"/>
                  </a:lnTo>
                  <a:lnTo>
                    <a:pt x="1109903" y="1250010"/>
                  </a:lnTo>
                  <a:lnTo>
                    <a:pt x="1105281" y="1237805"/>
                  </a:lnTo>
                  <a:lnTo>
                    <a:pt x="1105484" y="1224686"/>
                  </a:lnTo>
                  <a:lnTo>
                    <a:pt x="1108875" y="1213548"/>
                  </a:lnTo>
                  <a:lnTo>
                    <a:pt x="1113155" y="1202664"/>
                  </a:lnTo>
                  <a:lnTo>
                    <a:pt x="1118019" y="1192009"/>
                  </a:lnTo>
                  <a:lnTo>
                    <a:pt x="1123137" y="1181557"/>
                  </a:lnTo>
                  <a:lnTo>
                    <a:pt x="1126477" y="1174369"/>
                  </a:lnTo>
                  <a:lnTo>
                    <a:pt x="1130719" y="1165821"/>
                  </a:lnTo>
                  <a:lnTo>
                    <a:pt x="1135900" y="1157998"/>
                  </a:lnTo>
                  <a:lnTo>
                    <a:pt x="1142072" y="1152982"/>
                  </a:lnTo>
                  <a:lnTo>
                    <a:pt x="1147470" y="1156970"/>
                  </a:lnTo>
                  <a:lnTo>
                    <a:pt x="1152613" y="1162659"/>
                  </a:lnTo>
                  <a:lnTo>
                    <a:pt x="1161122" y="1173797"/>
                  </a:lnTo>
                  <a:lnTo>
                    <a:pt x="1166164" y="1180109"/>
                  </a:lnTo>
                  <a:lnTo>
                    <a:pt x="1171041" y="1186561"/>
                  </a:lnTo>
                  <a:lnTo>
                    <a:pt x="1180376" y="1199781"/>
                  </a:lnTo>
                  <a:lnTo>
                    <a:pt x="1179410" y="1177861"/>
                  </a:lnTo>
                  <a:lnTo>
                    <a:pt x="1175562" y="1173060"/>
                  </a:lnTo>
                  <a:lnTo>
                    <a:pt x="1169098" y="1164310"/>
                  </a:lnTo>
                  <a:lnTo>
                    <a:pt x="1161605" y="1154709"/>
                  </a:lnTo>
                  <a:lnTo>
                    <a:pt x="1153134" y="1146225"/>
                  </a:lnTo>
                  <a:lnTo>
                    <a:pt x="1143711" y="1140828"/>
                  </a:lnTo>
                  <a:lnTo>
                    <a:pt x="1141425" y="1140421"/>
                  </a:lnTo>
                  <a:lnTo>
                    <a:pt x="1140053" y="1140663"/>
                  </a:lnTo>
                  <a:lnTo>
                    <a:pt x="1108011" y="1185252"/>
                  </a:lnTo>
                  <a:lnTo>
                    <a:pt x="1092657" y="1227518"/>
                  </a:lnTo>
                  <a:lnTo>
                    <a:pt x="1093216" y="1242225"/>
                  </a:lnTo>
                  <a:lnTo>
                    <a:pt x="1099134" y="1256334"/>
                  </a:lnTo>
                  <a:lnTo>
                    <a:pt x="1107351" y="1269911"/>
                  </a:lnTo>
                  <a:lnTo>
                    <a:pt x="1114793" y="1282966"/>
                  </a:lnTo>
                  <a:lnTo>
                    <a:pt x="1120508" y="1294765"/>
                  </a:lnTo>
                  <a:lnTo>
                    <a:pt x="1127671" y="1306449"/>
                  </a:lnTo>
                  <a:lnTo>
                    <a:pt x="1136967" y="1315770"/>
                  </a:lnTo>
                  <a:lnTo>
                    <a:pt x="1149070" y="1320457"/>
                  </a:lnTo>
                  <a:lnTo>
                    <a:pt x="1161122" y="1316570"/>
                  </a:lnTo>
                  <a:lnTo>
                    <a:pt x="1170863" y="1305090"/>
                  </a:lnTo>
                  <a:lnTo>
                    <a:pt x="1178217" y="1291043"/>
                  </a:lnTo>
                  <a:lnTo>
                    <a:pt x="1183271" y="1279029"/>
                  </a:lnTo>
                  <a:close/>
                </a:path>
                <a:path w="1232534" h="2534284">
                  <a:moveTo>
                    <a:pt x="1190879" y="2209698"/>
                  </a:moveTo>
                  <a:lnTo>
                    <a:pt x="1185684" y="2202827"/>
                  </a:lnTo>
                  <a:lnTo>
                    <a:pt x="1179893" y="2196249"/>
                  </a:lnTo>
                  <a:lnTo>
                    <a:pt x="1175550" y="2190648"/>
                  </a:lnTo>
                  <a:lnTo>
                    <a:pt x="1169085" y="2181898"/>
                  </a:lnTo>
                  <a:lnTo>
                    <a:pt x="1161592" y="2172284"/>
                  </a:lnTo>
                  <a:lnTo>
                    <a:pt x="1159852" y="2170544"/>
                  </a:lnTo>
                  <a:lnTo>
                    <a:pt x="1153121" y="2163800"/>
                  </a:lnTo>
                  <a:lnTo>
                    <a:pt x="1143673" y="2158390"/>
                  </a:lnTo>
                  <a:lnTo>
                    <a:pt x="1143546" y="2158339"/>
                  </a:lnTo>
                  <a:lnTo>
                    <a:pt x="1143381" y="2158390"/>
                  </a:lnTo>
                  <a:lnTo>
                    <a:pt x="1141425" y="2157996"/>
                  </a:lnTo>
                  <a:lnTo>
                    <a:pt x="1140053" y="2158250"/>
                  </a:lnTo>
                  <a:lnTo>
                    <a:pt x="1138999" y="2158987"/>
                  </a:lnTo>
                  <a:lnTo>
                    <a:pt x="1130693" y="2163953"/>
                  </a:lnTo>
                  <a:lnTo>
                    <a:pt x="1124318" y="2171674"/>
                  </a:lnTo>
                  <a:lnTo>
                    <a:pt x="1119212" y="2180691"/>
                  </a:lnTo>
                  <a:lnTo>
                    <a:pt x="1114755" y="2189530"/>
                  </a:lnTo>
                  <a:lnTo>
                    <a:pt x="1108024" y="2202789"/>
                  </a:lnTo>
                  <a:lnTo>
                    <a:pt x="1101788" y="2216581"/>
                  </a:lnTo>
                  <a:lnTo>
                    <a:pt x="1096530" y="2230704"/>
                  </a:lnTo>
                  <a:lnTo>
                    <a:pt x="1092657" y="2245093"/>
                  </a:lnTo>
                  <a:lnTo>
                    <a:pt x="1093216" y="2259800"/>
                  </a:lnTo>
                  <a:lnTo>
                    <a:pt x="1099134" y="2273922"/>
                  </a:lnTo>
                  <a:lnTo>
                    <a:pt x="1107351" y="2287498"/>
                  </a:lnTo>
                  <a:lnTo>
                    <a:pt x="1114793" y="2300554"/>
                  </a:lnTo>
                  <a:lnTo>
                    <a:pt x="1120470" y="2312339"/>
                  </a:lnTo>
                  <a:lnTo>
                    <a:pt x="1127544" y="2324023"/>
                  </a:lnTo>
                  <a:lnTo>
                    <a:pt x="1136751" y="2333345"/>
                  </a:lnTo>
                  <a:lnTo>
                    <a:pt x="1148829" y="2338032"/>
                  </a:lnTo>
                  <a:lnTo>
                    <a:pt x="1156169" y="2336812"/>
                  </a:lnTo>
                  <a:lnTo>
                    <a:pt x="1162392" y="2332012"/>
                  </a:lnTo>
                  <a:lnTo>
                    <a:pt x="1168120" y="2324773"/>
                  </a:lnTo>
                  <a:lnTo>
                    <a:pt x="1168501" y="2324239"/>
                  </a:lnTo>
                  <a:lnTo>
                    <a:pt x="1174013" y="2316276"/>
                  </a:lnTo>
                  <a:lnTo>
                    <a:pt x="1174013" y="2308885"/>
                  </a:lnTo>
                  <a:lnTo>
                    <a:pt x="1176185" y="2300821"/>
                  </a:lnTo>
                  <a:lnTo>
                    <a:pt x="1177036" y="2292604"/>
                  </a:lnTo>
                  <a:lnTo>
                    <a:pt x="1177239" y="2292604"/>
                  </a:lnTo>
                  <a:lnTo>
                    <a:pt x="1178077" y="2284399"/>
                  </a:lnTo>
                  <a:lnTo>
                    <a:pt x="1178915" y="2278850"/>
                  </a:lnTo>
                  <a:lnTo>
                    <a:pt x="1179664" y="2271865"/>
                  </a:lnTo>
                  <a:lnTo>
                    <a:pt x="1175270" y="2284387"/>
                  </a:lnTo>
                  <a:lnTo>
                    <a:pt x="1170317" y="2297163"/>
                  </a:lnTo>
                  <a:lnTo>
                    <a:pt x="1164310" y="2309393"/>
                  </a:lnTo>
                  <a:lnTo>
                    <a:pt x="1156665" y="2320607"/>
                  </a:lnTo>
                  <a:lnTo>
                    <a:pt x="1146302" y="2324239"/>
                  </a:lnTo>
                  <a:lnTo>
                    <a:pt x="1136484" y="2315375"/>
                  </a:lnTo>
                  <a:lnTo>
                    <a:pt x="1128458" y="2301748"/>
                  </a:lnTo>
                  <a:lnTo>
                    <a:pt x="1123442" y="2291105"/>
                  </a:lnTo>
                  <a:lnTo>
                    <a:pt x="1116799" y="2279294"/>
                  </a:lnTo>
                  <a:lnTo>
                    <a:pt x="1109891" y="2267534"/>
                  </a:lnTo>
                  <a:lnTo>
                    <a:pt x="1105268" y="2255342"/>
                  </a:lnTo>
                  <a:lnTo>
                    <a:pt x="1105471" y="2242223"/>
                  </a:lnTo>
                  <a:lnTo>
                    <a:pt x="1108862" y="2231098"/>
                  </a:lnTo>
                  <a:lnTo>
                    <a:pt x="1113155" y="2220214"/>
                  </a:lnTo>
                  <a:lnTo>
                    <a:pt x="1117955" y="2209698"/>
                  </a:lnTo>
                  <a:lnTo>
                    <a:pt x="1123137" y="2199106"/>
                  </a:lnTo>
                  <a:lnTo>
                    <a:pt x="1126477" y="2191931"/>
                  </a:lnTo>
                  <a:lnTo>
                    <a:pt x="1130719" y="2183396"/>
                  </a:lnTo>
                  <a:lnTo>
                    <a:pt x="1135900" y="2175560"/>
                  </a:lnTo>
                  <a:lnTo>
                    <a:pt x="1142072" y="2170544"/>
                  </a:lnTo>
                  <a:lnTo>
                    <a:pt x="1147470" y="2174532"/>
                  </a:lnTo>
                  <a:lnTo>
                    <a:pt x="1152613" y="2180234"/>
                  </a:lnTo>
                  <a:lnTo>
                    <a:pt x="1161122" y="2191372"/>
                  </a:lnTo>
                  <a:lnTo>
                    <a:pt x="1167930" y="2199919"/>
                  </a:lnTo>
                  <a:lnTo>
                    <a:pt x="1174483" y="2208682"/>
                  </a:lnTo>
                  <a:lnTo>
                    <a:pt x="1180757" y="2217661"/>
                  </a:lnTo>
                  <a:lnTo>
                    <a:pt x="1186713" y="2226830"/>
                  </a:lnTo>
                  <a:lnTo>
                    <a:pt x="1188262" y="2221179"/>
                  </a:lnTo>
                  <a:lnTo>
                    <a:pt x="1189545" y="2215438"/>
                  </a:lnTo>
                  <a:lnTo>
                    <a:pt x="1190879" y="2209698"/>
                  </a:lnTo>
                  <a:close/>
                </a:path>
                <a:path w="1232534" h="2534284">
                  <a:moveTo>
                    <a:pt x="1203871" y="1561998"/>
                  </a:moveTo>
                  <a:lnTo>
                    <a:pt x="1203540" y="1555330"/>
                  </a:lnTo>
                  <a:lnTo>
                    <a:pt x="1199108" y="1543837"/>
                  </a:lnTo>
                  <a:lnTo>
                    <a:pt x="1191793" y="1532534"/>
                  </a:lnTo>
                  <a:lnTo>
                    <a:pt x="1190853" y="1531353"/>
                  </a:lnTo>
                  <a:lnTo>
                    <a:pt x="1190853" y="1559471"/>
                  </a:lnTo>
                  <a:lnTo>
                    <a:pt x="1189609" y="1568869"/>
                  </a:lnTo>
                  <a:lnTo>
                    <a:pt x="1185913" y="1578254"/>
                  </a:lnTo>
                  <a:lnTo>
                    <a:pt x="1181798" y="1587957"/>
                  </a:lnTo>
                  <a:lnTo>
                    <a:pt x="1176807" y="1602130"/>
                  </a:lnTo>
                  <a:lnTo>
                    <a:pt x="1171498" y="1616303"/>
                  </a:lnTo>
                  <a:lnTo>
                    <a:pt x="1165059" y="1629930"/>
                  </a:lnTo>
                  <a:lnTo>
                    <a:pt x="1156690" y="1642389"/>
                  </a:lnTo>
                  <a:lnTo>
                    <a:pt x="1146327" y="1646008"/>
                  </a:lnTo>
                  <a:lnTo>
                    <a:pt x="1136510" y="1637118"/>
                  </a:lnTo>
                  <a:lnTo>
                    <a:pt x="1128458" y="1623466"/>
                  </a:lnTo>
                  <a:lnTo>
                    <a:pt x="1123442" y="1612811"/>
                  </a:lnTo>
                  <a:lnTo>
                    <a:pt x="1116799" y="1600987"/>
                  </a:lnTo>
                  <a:lnTo>
                    <a:pt x="1109903" y="1589214"/>
                  </a:lnTo>
                  <a:lnTo>
                    <a:pt x="1105281" y="1576997"/>
                  </a:lnTo>
                  <a:lnTo>
                    <a:pt x="1105484" y="1563878"/>
                  </a:lnTo>
                  <a:lnTo>
                    <a:pt x="1108875" y="1552752"/>
                  </a:lnTo>
                  <a:lnTo>
                    <a:pt x="1113155" y="1541868"/>
                  </a:lnTo>
                  <a:lnTo>
                    <a:pt x="1118019" y="1531200"/>
                  </a:lnTo>
                  <a:lnTo>
                    <a:pt x="1123137" y="1520748"/>
                  </a:lnTo>
                  <a:lnTo>
                    <a:pt x="1126477" y="1513573"/>
                  </a:lnTo>
                  <a:lnTo>
                    <a:pt x="1130719" y="1505026"/>
                  </a:lnTo>
                  <a:lnTo>
                    <a:pt x="1135900" y="1497190"/>
                  </a:lnTo>
                  <a:lnTo>
                    <a:pt x="1142072" y="1492186"/>
                  </a:lnTo>
                  <a:lnTo>
                    <a:pt x="1147470" y="1496161"/>
                  </a:lnTo>
                  <a:lnTo>
                    <a:pt x="1152613" y="1501863"/>
                  </a:lnTo>
                  <a:lnTo>
                    <a:pt x="1161122" y="1513001"/>
                  </a:lnTo>
                  <a:lnTo>
                    <a:pt x="1168184" y="1521853"/>
                  </a:lnTo>
                  <a:lnTo>
                    <a:pt x="1174965" y="1530934"/>
                  </a:lnTo>
                  <a:lnTo>
                    <a:pt x="1181455" y="1540230"/>
                  </a:lnTo>
                  <a:lnTo>
                    <a:pt x="1187589" y="1549742"/>
                  </a:lnTo>
                  <a:lnTo>
                    <a:pt x="1190853" y="1559471"/>
                  </a:lnTo>
                  <a:lnTo>
                    <a:pt x="1190853" y="1531353"/>
                  </a:lnTo>
                  <a:lnTo>
                    <a:pt x="1183347" y="1521853"/>
                  </a:lnTo>
                  <a:lnTo>
                    <a:pt x="1175550" y="1512252"/>
                  </a:lnTo>
                  <a:lnTo>
                    <a:pt x="1169085" y="1503502"/>
                  </a:lnTo>
                  <a:lnTo>
                    <a:pt x="1161592" y="1493901"/>
                  </a:lnTo>
                  <a:lnTo>
                    <a:pt x="1159878" y="1492186"/>
                  </a:lnTo>
                  <a:lnTo>
                    <a:pt x="1153121" y="1485417"/>
                  </a:lnTo>
                  <a:lnTo>
                    <a:pt x="1143673" y="1480007"/>
                  </a:lnTo>
                  <a:lnTo>
                    <a:pt x="1143546" y="1479956"/>
                  </a:lnTo>
                  <a:lnTo>
                    <a:pt x="1143381" y="1480007"/>
                  </a:lnTo>
                  <a:lnTo>
                    <a:pt x="1141425" y="1479613"/>
                  </a:lnTo>
                  <a:lnTo>
                    <a:pt x="1140053" y="1479867"/>
                  </a:lnTo>
                  <a:lnTo>
                    <a:pt x="1138999" y="1480604"/>
                  </a:lnTo>
                  <a:lnTo>
                    <a:pt x="1130693" y="1485569"/>
                  </a:lnTo>
                  <a:lnTo>
                    <a:pt x="1108011" y="1524444"/>
                  </a:lnTo>
                  <a:lnTo>
                    <a:pt x="1092657" y="1566722"/>
                  </a:lnTo>
                  <a:lnTo>
                    <a:pt x="1093216" y="1581416"/>
                  </a:lnTo>
                  <a:lnTo>
                    <a:pt x="1099134" y="1595539"/>
                  </a:lnTo>
                  <a:lnTo>
                    <a:pt x="1107351" y="1609102"/>
                  </a:lnTo>
                  <a:lnTo>
                    <a:pt x="1114793" y="1622158"/>
                  </a:lnTo>
                  <a:lnTo>
                    <a:pt x="1120508" y="1633956"/>
                  </a:lnTo>
                  <a:lnTo>
                    <a:pt x="1127671" y="1645640"/>
                  </a:lnTo>
                  <a:lnTo>
                    <a:pt x="1136967" y="1654962"/>
                  </a:lnTo>
                  <a:lnTo>
                    <a:pt x="1149070" y="1659648"/>
                  </a:lnTo>
                  <a:lnTo>
                    <a:pt x="1161122" y="1655762"/>
                  </a:lnTo>
                  <a:lnTo>
                    <a:pt x="1169390" y="1646008"/>
                  </a:lnTo>
                  <a:lnTo>
                    <a:pt x="1170863" y="1644281"/>
                  </a:lnTo>
                  <a:lnTo>
                    <a:pt x="1178217" y="1630235"/>
                  </a:lnTo>
                  <a:lnTo>
                    <a:pt x="1183132" y="1618615"/>
                  </a:lnTo>
                  <a:lnTo>
                    <a:pt x="1186738" y="1609242"/>
                  </a:lnTo>
                  <a:lnTo>
                    <a:pt x="1190053" y="1599768"/>
                  </a:lnTo>
                  <a:lnTo>
                    <a:pt x="1193457" y="1590319"/>
                  </a:lnTo>
                  <a:lnTo>
                    <a:pt x="1197305" y="1581061"/>
                  </a:lnTo>
                  <a:lnTo>
                    <a:pt x="1200086" y="1574965"/>
                  </a:lnTo>
                  <a:lnTo>
                    <a:pt x="1202499" y="1568577"/>
                  </a:lnTo>
                  <a:lnTo>
                    <a:pt x="1203871" y="1561998"/>
                  </a:lnTo>
                  <a:close/>
                </a:path>
                <a:path w="1232534" h="2534284">
                  <a:moveTo>
                    <a:pt x="1203883" y="1901202"/>
                  </a:moveTo>
                  <a:lnTo>
                    <a:pt x="1203553" y="1894522"/>
                  </a:lnTo>
                  <a:lnTo>
                    <a:pt x="1199121" y="1883041"/>
                  </a:lnTo>
                  <a:lnTo>
                    <a:pt x="1191793" y="1871726"/>
                  </a:lnTo>
                  <a:lnTo>
                    <a:pt x="1190853" y="1870544"/>
                  </a:lnTo>
                  <a:lnTo>
                    <a:pt x="1190853" y="1898675"/>
                  </a:lnTo>
                  <a:lnTo>
                    <a:pt x="1189609" y="1908060"/>
                  </a:lnTo>
                  <a:lnTo>
                    <a:pt x="1185913" y="1917458"/>
                  </a:lnTo>
                  <a:lnTo>
                    <a:pt x="1181798" y="1927161"/>
                  </a:lnTo>
                  <a:lnTo>
                    <a:pt x="1176807" y="1941322"/>
                  </a:lnTo>
                  <a:lnTo>
                    <a:pt x="1171498" y="1955507"/>
                  </a:lnTo>
                  <a:lnTo>
                    <a:pt x="1165059" y="1969122"/>
                  </a:lnTo>
                  <a:lnTo>
                    <a:pt x="1156690" y="1981593"/>
                  </a:lnTo>
                  <a:lnTo>
                    <a:pt x="1146327" y="1985213"/>
                  </a:lnTo>
                  <a:lnTo>
                    <a:pt x="1136510" y="1976323"/>
                  </a:lnTo>
                  <a:lnTo>
                    <a:pt x="1128458" y="1962670"/>
                  </a:lnTo>
                  <a:lnTo>
                    <a:pt x="1123442" y="1952015"/>
                  </a:lnTo>
                  <a:lnTo>
                    <a:pt x="1116799" y="1940191"/>
                  </a:lnTo>
                  <a:lnTo>
                    <a:pt x="1109903" y="1928418"/>
                  </a:lnTo>
                  <a:lnTo>
                    <a:pt x="1105281" y="1916201"/>
                  </a:lnTo>
                  <a:lnTo>
                    <a:pt x="1105484" y="1903082"/>
                  </a:lnTo>
                  <a:lnTo>
                    <a:pt x="1108875" y="1891957"/>
                  </a:lnTo>
                  <a:lnTo>
                    <a:pt x="1113155" y="1881073"/>
                  </a:lnTo>
                  <a:lnTo>
                    <a:pt x="1118019" y="1870405"/>
                  </a:lnTo>
                  <a:lnTo>
                    <a:pt x="1123137" y="1859953"/>
                  </a:lnTo>
                  <a:lnTo>
                    <a:pt x="1126477" y="1852777"/>
                  </a:lnTo>
                  <a:lnTo>
                    <a:pt x="1130719" y="1844230"/>
                  </a:lnTo>
                  <a:lnTo>
                    <a:pt x="1135900" y="1836394"/>
                  </a:lnTo>
                  <a:lnTo>
                    <a:pt x="1142072" y="1831378"/>
                  </a:lnTo>
                  <a:lnTo>
                    <a:pt x="1147470" y="1835365"/>
                  </a:lnTo>
                  <a:lnTo>
                    <a:pt x="1152613" y="1841068"/>
                  </a:lnTo>
                  <a:lnTo>
                    <a:pt x="1161122" y="1852193"/>
                  </a:lnTo>
                  <a:lnTo>
                    <a:pt x="1168184" y="1861045"/>
                  </a:lnTo>
                  <a:lnTo>
                    <a:pt x="1174965" y="1870125"/>
                  </a:lnTo>
                  <a:lnTo>
                    <a:pt x="1181455" y="1879434"/>
                  </a:lnTo>
                  <a:lnTo>
                    <a:pt x="1187589" y="1888947"/>
                  </a:lnTo>
                  <a:lnTo>
                    <a:pt x="1190853" y="1898675"/>
                  </a:lnTo>
                  <a:lnTo>
                    <a:pt x="1190853" y="1870544"/>
                  </a:lnTo>
                  <a:lnTo>
                    <a:pt x="1183347" y="1861045"/>
                  </a:lnTo>
                  <a:lnTo>
                    <a:pt x="1175550" y="1851456"/>
                  </a:lnTo>
                  <a:lnTo>
                    <a:pt x="1169085" y="1842706"/>
                  </a:lnTo>
                  <a:lnTo>
                    <a:pt x="1143546" y="1819160"/>
                  </a:lnTo>
                  <a:lnTo>
                    <a:pt x="1143381" y="1819198"/>
                  </a:lnTo>
                  <a:lnTo>
                    <a:pt x="1141425" y="1818817"/>
                  </a:lnTo>
                  <a:lnTo>
                    <a:pt x="1140053" y="1819059"/>
                  </a:lnTo>
                  <a:lnTo>
                    <a:pt x="1138999" y="1819808"/>
                  </a:lnTo>
                  <a:lnTo>
                    <a:pt x="1130693" y="1824761"/>
                  </a:lnTo>
                  <a:lnTo>
                    <a:pt x="1108011" y="1863648"/>
                  </a:lnTo>
                  <a:lnTo>
                    <a:pt x="1092657" y="1905914"/>
                  </a:lnTo>
                  <a:lnTo>
                    <a:pt x="1093216" y="1920621"/>
                  </a:lnTo>
                  <a:lnTo>
                    <a:pt x="1099134" y="1934743"/>
                  </a:lnTo>
                  <a:lnTo>
                    <a:pt x="1107351" y="1948307"/>
                  </a:lnTo>
                  <a:lnTo>
                    <a:pt x="1114793" y="1961362"/>
                  </a:lnTo>
                  <a:lnTo>
                    <a:pt x="1120508" y="1973148"/>
                  </a:lnTo>
                  <a:lnTo>
                    <a:pt x="1127671" y="1984844"/>
                  </a:lnTo>
                  <a:lnTo>
                    <a:pt x="1136967" y="1994154"/>
                  </a:lnTo>
                  <a:lnTo>
                    <a:pt x="1149070" y="1998853"/>
                  </a:lnTo>
                  <a:lnTo>
                    <a:pt x="1161122" y="1994966"/>
                  </a:lnTo>
                  <a:lnTo>
                    <a:pt x="1169390" y="1985213"/>
                  </a:lnTo>
                  <a:lnTo>
                    <a:pt x="1170863" y="1983486"/>
                  </a:lnTo>
                  <a:lnTo>
                    <a:pt x="1178217" y="1969427"/>
                  </a:lnTo>
                  <a:lnTo>
                    <a:pt x="1183132" y="1957819"/>
                  </a:lnTo>
                  <a:lnTo>
                    <a:pt x="1186738" y="1948446"/>
                  </a:lnTo>
                  <a:lnTo>
                    <a:pt x="1190053" y="1938972"/>
                  </a:lnTo>
                  <a:lnTo>
                    <a:pt x="1193457" y="1929523"/>
                  </a:lnTo>
                  <a:lnTo>
                    <a:pt x="1197305" y="1920265"/>
                  </a:lnTo>
                  <a:lnTo>
                    <a:pt x="1200086" y="1914169"/>
                  </a:lnTo>
                  <a:lnTo>
                    <a:pt x="1202499" y="1907781"/>
                  </a:lnTo>
                  <a:lnTo>
                    <a:pt x="1203883" y="1901202"/>
                  </a:lnTo>
                  <a:close/>
                </a:path>
                <a:path w="1232534" h="2534284">
                  <a:moveTo>
                    <a:pt x="1212265" y="2021306"/>
                  </a:moveTo>
                  <a:lnTo>
                    <a:pt x="1196403" y="2062086"/>
                  </a:lnTo>
                  <a:lnTo>
                    <a:pt x="1192466" y="2081441"/>
                  </a:lnTo>
                  <a:lnTo>
                    <a:pt x="1192631" y="2083993"/>
                  </a:lnTo>
                  <a:lnTo>
                    <a:pt x="1194054" y="2091944"/>
                  </a:lnTo>
                  <a:lnTo>
                    <a:pt x="1196962" y="2099767"/>
                  </a:lnTo>
                  <a:lnTo>
                    <a:pt x="1200899" y="2107438"/>
                  </a:lnTo>
                  <a:lnTo>
                    <a:pt x="1205420" y="2114956"/>
                  </a:lnTo>
                  <a:lnTo>
                    <a:pt x="1207566" y="2092274"/>
                  </a:lnTo>
                  <a:lnTo>
                    <a:pt x="1205915" y="2087816"/>
                  </a:lnTo>
                  <a:lnTo>
                    <a:pt x="1205039" y="2083231"/>
                  </a:lnTo>
                  <a:lnTo>
                    <a:pt x="1205369" y="2076831"/>
                  </a:lnTo>
                  <a:lnTo>
                    <a:pt x="1203642" y="2075167"/>
                  </a:lnTo>
                  <a:lnTo>
                    <a:pt x="1205268" y="2068347"/>
                  </a:lnTo>
                  <a:lnTo>
                    <a:pt x="1206957" y="2063318"/>
                  </a:lnTo>
                  <a:lnTo>
                    <a:pt x="1206957" y="2058327"/>
                  </a:lnTo>
                  <a:lnTo>
                    <a:pt x="1207604" y="2048967"/>
                  </a:lnTo>
                  <a:lnTo>
                    <a:pt x="1209128" y="2039696"/>
                  </a:lnTo>
                  <a:lnTo>
                    <a:pt x="1210894" y="2030476"/>
                  </a:lnTo>
                  <a:lnTo>
                    <a:pt x="1212265" y="2021306"/>
                  </a:lnTo>
                  <a:close/>
                </a:path>
                <a:path w="1232534" h="2534284">
                  <a:moveTo>
                    <a:pt x="1232230" y="1799996"/>
                  </a:moveTo>
                  <a:lnTo>
                    <a:pt x="1229271" y="1794230"/>
                  </a:lnTo>
                  <a:lnTo>
                    <a:pt x="1225550" y="1785924"/>
                  </a:lnTo>
                  <a:lnTo>
                    <a:pt x="1219504" y="1775091"/>
                  </a:lnTo>
                  <a:lnTo>
                    <a:pt x="1212850" y="1764169"/>
                  </a:lnTo>
                  <a:lnTo>
                    <a:pt x="1207414" y="1752955"/>
                  </a:lnTo>
                  <a:lnTo>
                    <a:pt x="1205064" y="1741258"/>
                  </a:lnTo>
                  <a:lnTo>
                    <a:pt x="1205039" y="1738972"/>
                  </a:lnTo>
                  <a:lnTo>
                    <a:pt x="1205268" y="1736636"/>
                  </a:lnTo>
                  <a:lnTo>
                    <a:pt x="1226210" y="1684299"/>
                  </a:lnTo>
                  <a:lnTo>
                    <a:pt x="1229106" y="1677809"/>
                  </a:lnTo>
                  <a:lnTo>
                    <a:pt x="1226807" y="1657680"/>
                  </a:lnTo>
                  <a:lnTo>
                    <a:pt x="1223911" y="1662303"/>
                  </a:lnTo>
                  <a:lnTo>
                    <a:pt x="1209433" y="1691335"/>
                  </a:lnTo>
                  <a:lnTo>
                    <a:pt x="1202740" y="1706206"/>
                  </a:lnTo>
                  <a:lnTo>
                    <a:pt x="1197114" y="1721485"/>
                  </a:lnTo>
                  <a:lnTo>
                    <a:pt x="1192949" y="1737817"/>
                  </a:lnTo>
                  <a:lnTo>
                    <a:pt x="1192822" y="1739303"/>
                  </a:lnTo>
                  <a:lnTo>
                    <a:pt x="1194206" y="1753120"/>
                  </a:lnTo>
                  <a:lnTo>
                    <a:pt x="1199972" y="1766544"/>
                  </a:lnTo>
                  <a:lnTo>
                    <a:pt x="1216393" y="1794192"/>
                  </a:lnTo>
                  <a:lnTo>
                    <a:pt x="1223073" y="1808124"/>
                  </a:lnTo>
                  <a:lnTo>
                    <a:pt x="1226731" y="1814779"/>
                  </a:lnTo>
                  <a:lnTo>
                    <a:pt x="1230896" y="1821129"/>
                  </a:lnTo>
                  <a:lnTo>
                    <a:pt x="1232230" y="1799996"/>
                  </a:lnTo>
                  <a:close/>
                </a:path>
              </a:pathLst>
            </a:custGeom>
            <a:solidFill>
              <a:srgbClr val="154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391655" y="7465821"/>
              <a:ext cx="156845" cy="257175"/>
            </a:xfrm>
            <a:custGeom>
              <a:rect l="l" t="t" r="r" b="b"/>
              <a:pathLst>
                <a:path w="156844" h="257175">
                  <a:moveTo>
                    <a:pt x="863" y="143141"/>
                  </a:moveTo>
                  <a:lnTo>
                    <a:pt x="571" y="143167"/>
                  </a:lnTo>
                  <a:lnTo>
                    <a:pt x="279" y="143167"/>
                  </a:lnTo>
                  <a:lnTo>
                    <a:pt x="0" y="143179"/>
                  </a:lnTo>
                  <a:lnTo>
                    <a:pt x="444" y="143192"/>
                  </a:lnTo>
                  <a:lnTo>
                    <a:pt x="863" y="143141"/>
                  </a:lnTo>
                  <a:close/>
                </a:path>
                <a:path w="156844" h="257175">
                  <a:moveTo>
                    <a:pt x="54902" y="229882"/>
                  </a:moveTo>
                  <a:lnTo>
                    <a:pt x="53467" y="230073"/>
                  </a:lnTo>
                  <a:lnTo>
                    <a:pt x="53911" y="230581"/>
                  </a:lnTo>
                  <a:lnTo>
                    <a:pt x="54902" y="229882"/>
                  </a:lnTo>
                  <a:close/>
                </a:path>
                <a:path w="156844" h="257175">
                  <a:moveTo>
                    <a:pt x="58216" y="229438"/>
                  </a:moveTo>
                  <a:lnTo>
                    <a:pt x="57010" y="228384"/>
                  </a:lnTo>
                  <a:lnTo>
                    <a:pt x="54902" y="229882"/>
                  </a:lnTo>
                  <a:lnTo>
                    <a:pt x="58216" y="229438"/>
                  </a:lnTo>
                  <a:close/>
                </a:path>
                <a:path w="156844" h="257175">
                  <a:moveTo>
                    <a:pt x="64376" y="45059"/>
                  </a:moveTo>
                  <a:lnTo>
                    <a:pt x="64122" y="44132"/>
                  </a:lnTo>
                  <a:lnTo>
                    <a:pt x="62598" y="45059"/>
                  </a:lnTo>
                  <a:lnTo>
                    <a:pt x="63055" y="45059"/>
                  </a:lnTo>
                  <a:lnTo>
                    <a:pt x="64376" y="45059"/>
                  </a:lnTo>
                  <a:close/>
                </a:path>
                <a:path w="156844" h="257175">
                  <a:moveTo>
                    <a:pt x="67703" y="40640"/>
                  </a:moveTo>
                  <a:lnTo>
                    <a:pt x="67373" y="40474"/>
                  </a:lnTo>
                  <a:lnTo>
                    <a:pt x="67424" y="40703"/>
                  </a:lnTo>
                  <a:lnTo>
                    <a:pt x="67703" y="40640"/>
                  </a:lnTo>
                  <a:close/>
                </a:path>
                <a:path w="156844" h="257175">
                  <a:moveTo>
                    <a:pt x="68808" y="164922"/>
                  </a:moveTo>
                  <a:lnTo>
                    <a:pt x="67589" y="162509"/>
                  </a:lnTo>
                  <a:lnTo>
                    <a:pt x="66751" y="160858"/>
                  </a:lnTo>
                  <a:lnTo>
                    <a:pt x="62928" y="162636"/>
                  </a:lnTo>
                  <a:lnTo>
                    <a:pt x="55156" y="157683"/>
                  </a:lnTo>
                  <a:lnTo>
                    <a:pt x="55854" y="160350"/>
                  </a:lnTo>
                  <a:lnTo>
                    <a:pt x="59182" y="161493"/>
                  </a:lnTo>
                  <a:lnTo>
                    <a:pt x="60629" y="163652"/>
                  </a:lnTo>
                  <a:lnTo>
                    <a:pt x="58572" y="166827"/>
                  </a:lnTo>
                  <a:lnTo>
                    <a:pt x="59410" y="167081"/>
                  </a:lnTo>
                  <a:lnTo>
                    <a:pt x="59486" y="167970"/>
                  </a:lnTo>
                  <a:lnTo>
                    <a:pt x="62306" y="167970"/>
                  </a:lnTo>
                  <a:lnTo>
                    <a:pt x="63322" y="166192"/>
                  </a:lnTo>
                  <a:lnTo>
                    <a:pt x="64046" y="166319"/>
                  </a:lnTo>
                  <a:lnTo>
                    <a:pt x="64477" y="166319"/>
                  </a:lnTo>
                  <a:lnTo>
                    <a:pt x="65519" y="166319"/>
                  </a:lnTo>
                  <a:lnTo>
                    <a:pt x="65443" y="166192"/>
                  </a:lnTo>
                  <a:lnTo>
                    <a:pt x="65214" y="165811"/>
                  </a:lnTo>
                  <a:lnTo>
                    <a:pt x="64363" y="164350"/>
                  </a:lnTo>
                  <a:lnTo>
                    <a:pt x="64236" y="163525"/>
                  </a:lnTo>
                  <a:lnTo>
                    <a:pt x="64160" y="162864"/>
                  </a:lnTo>
                  <a:lnTo>
                    <a:pt x="64160" y="165811"/>
                  </a:lnTo>
                  <a:lnTo>
                    <a:pt x="63347" y="165049"/>
                  </a:lnTo>
                  <a:lnTo>
                    <a:pt x="61328" y="163525"/>
                  </a:lnTo>
                  <a:lnTo>
                    <a:pt x="63017" y="163525"/>
                  </a:lnTo>
                  <a:lnTo>
                    <a:pt x="64160" y="165811"/>
                  </a:lnTo>
                  <a:lnTo>
                    <a:pt x="64160" y="162864"/>
                  </a:lnTo>
                  <a:lnTo>
                    <a:pt x="64135" y="162636"/>
                  </a:lnTo>
                  <a:lnTo>
                    <a:pt x="64122" y="162509"/>
                  </a:lnTo>
                  <a:lnTo>
                    <a:pt x="68808" y="164922"/>
                  </a:lnTo>
                  <a:close/>
                </a:path>
                <a:path w="156844" h="257175">
                  <a:moveTo>
                    <a:pt x="71259" y="45504"/>
                  </a:moveTo>
                  <a:lnTo>
                    <a:pt x="70586" y="44462"/>
                  </a:lnTo>
                  <a:lnTo>
                    <a:pt x="71132" y="45466"/>
                  </a:lnTo>
                  <a:lnTo>
                    <a:pt x="71259" y="45504"/>
                  </a:lnTo>
                  <a:close/>
                </a:path>
                <a:path w="156844" h="257175">
                  <a:moveTo>
                    <a:pt x="71297" y="36360"/>
                  </a:moveTo>
                  <a:lnTo>
                    <a:pt x="71145" y="36258"/>
                  </a:lnTo>
                  <a:lnTo>
                    <a:pt x="71297" y="36360"/>
                  </a:lnTo>
                  <a:close/>
                </a:path>
                <a:path w="156844" h="257175">
                  <a:moveTo>
                    <a:pt x="72072" y="46736"/>
                  </a:moveTo>
                  <a:lnTo>
                    <a:pt x="71945" y="45720"/>
                  </a:lnTo>
                  <a:lnTo>
                    <a:pt x="71259" y="45504"/>
                  </a:lnTo>
                  <a:lnTo>
                    <a:pt x="72072" y="46736"/>
                  </a:lnTo>
                  <a:close/>
                </a:path>
                <a:path w="156844" h="257175">
                  <a:moveTo>
                    <a:pt x="72453" y="37084"/>
                  </a:moveTo>
                  <a:lnTo>
                    <a:pt x="71297" y="36360"/>
                  </a:lnTo>
                  <a:lnTo>
                    <a:pt x="71615" y="36817"/>
                  </a:lnTo>
                  <a:lnTo>
                    <a:pt x="72453" y="37084"/>
                  </a:lnTo>
                  <a:close/>
                </a:path>
                <a:path w="156844" h="257175">
                  <a:moveTo>
                    <a:pt x="73063" y="48158"/>
                  </a:moveTo>
                  <a:lnTo>
                    <a:pt x="72072" y="46736"/>
                  </a:lnTo>
                  <a:lnTo>
                    <a:pt x="72275" y="48348"/>
                  </a:lnTo>
                  <a:lnTo>
                    <a:pt x="73063" y="48158"/>
                  </a:lnTo>
                  <a:close/>
                </a:path>
                <a:path w="156844" h="257175">
                  <a:moveTo>
                    <a:pt x="73164" y="55333"/>
                  </a:moveTo>
                  <a:lnTo>
                    <a:pt x="72440" y="49618"/>
                  </a:lnTo>
                  <a:lnTo>
                    <a:pt x="72301" y="48526"/>
                  </a:lnTo>
                  <a:lnTo>
                    <a:pt x="72275" y="48348"/>
                  </a:lnTo>
                  <a:lnTo>
                    <a:pt x="71513" y="48526"/>
                  </a:lnTo>
                  <a:lnTo>
                    <a:pt x="69557" y="45834"/>
                  </a:lnTo>
                  <a:lnTo>
                    <a:pt x="69621" y="46761"/>
                  </a:lnTo>
                  <a:lnTo>
                    <a:pt x="69164" y="47612"/>
                  </a:lnTo>
                  <a:lnTo>
                    <a:pt x="69367" y="48501"/>
                  </a:lnTo>
                  <a:lnTo>
                    <a:pt x="69151" y="47625"/>
                  </a:lnTo>
                  <a:lnTo>
                    <a:pt x="69011" y="47879"/>
                  </a:lnTo>
                  <a:lnTo>
                    <a:pt x="69037" y="47155"/>
                  </a:lnTo>
                  <a:lnTo>
                    <a:pt x="68910" y="46659"/>
                  </a:lnTo>
                  <a:lnTo>
                    <a:pt x="68262" y="44043"/>
                  </a:lnTo>
                  <a:lnTo>
                    <a:pt x="67754" y="41998"/>
                  </a:lnTo>
                  <a:lnTo>
                    <a:pt x="67424" y="40703"/>
                  </a:lnTo>
                  <a:lnTo>
                    <a:pt x="66941" y="40805"/>
                  </a:lnTo>
                  <a:lnTo>
                    <a:pt x="66840" y="41173"/>
                  </a:lnTo>
                  <a:lnTo>
                    <a:pt x="66675" y="41998"/>
                  </a:lnTo>
                  <a:lnTo>
                    <a:pt x="65773" y="41287"/>
                  </a:lnTo>
                  <a:lnTo>
                    <a:pt x="67183" y="42989"/>
                  </a:lnTo>
                  <a:lnTo>
                    <a:pt x="66535" y="44043"/>
                  </a:lnTo>
                  <a:lnTo>
                    <a:pt x="63563" y="42710"/>
                  </a:lnTo>
                  <a:lnTo>
                    <a:pt x="64122" y="44132"/>
                  </a:lnTo>
                  <a:lnTo>
                    <a:pt x="67691" y="47675"/>
                  </a:lnTo>
                  <a:lnTo>
                    <a:pt x="66852" y="46659"/>
                  </a:lnTo>
                  <a:lnTo>
                    <a:pt x="67640" y="47612"/>
                  </a:lnTo>
                  <a:lnTo>
                    <a:pt x="67703" y="47879"/>
                  </a:lnTo>
                  <a:lnTo>
                    <a:pt x="65633" y="49644"/>
                  </a:lnTo>
                  <a:lnTo>
                    <a:pt x="65417" y="48856"/>
                  </a:lnTo>
                  <a:lnTo>
                    <a:pt x="64427" y="45250"/>
                  </a:lnTo>
                  <a:lnTo>
                    <a:pt x="63207" y="45250"/>
                  </a:lnTo>
                  <a:lnTo>
                    <a:pt x="64465" y="46761"/>
                  </a:lnTo>
                  <a:lnTo>
                    <a:pt x="61556" y="48742"/>
                  </a:lnTo>
                  <a:lnTo>
                    <a:pt x="61645" y="48996"/>
                  </a:lnTo>
                  <a:lnTo>
                    <a:pt x="63042" y="51358"/>
                  </a:lnTo>
                  <a:lnTo>
                    <a:pt x="63119" y="48856"/>
                  </a:lnTo>
                  <a:lnTo>
                    <a:pt x="67932" y="52031"/>
                  </a:lnTo>
                  <a:lnTo>
                    <a:pt x="69024" y="51104"/>
                  </a:lnTo>
                  <a:lnTo>
                    <a:pt x="68846" y="49644"/>
                  </a:lnTo>
                  <a:lnTo>
                    <a:pt x="68757" y="48920"/>
                  </a:lnTo>
                  <a:lnTo>
                    <a:pt x="73164" y="55333"/>
                  </a:lnTo>
                  <a:close/>
                </a:path>
                <a:path w="156844" h="257175">
                  <a:moveTo>
                    <a:pt x="73240" y="45808"/>
                  </a:moveTo>
                  <a:lnTo>
                    <a:pt x="71843" y="44856"/>
                  </a:lnTo>
                  <a:lnTo>
                    <a:pt x="71945" y="45720"/>
                  </a:lnTo>
                  <a:lnTo>
                    <a:pt x="73202" y="46113"/>
                  </a:lnTo>
                  <a:lnTo>
                    <a:pt x="73240" y="45808"/>
                  </a:lnTo>
                  <a:close/>
                </a:path>
                <a:path w="156844" h="257175">
                  <a:moveTo>
                    <a:pt x="75971" y="144208"/>
                  </a:moveTo>
                  <a:lnTo>
                    <a:pt x="70675" y="142100"/>
                  </a:lnTo>
                  <a:lnTo>
                    <a:pt x="71272" y="147396"/>
                  </a:lnTo>
                  <a:lnTo>
                    <a:pt x="75971" y="144208"/>
                  </a:lnTo>
                  <a:close/>
                </a:path>
                <a:path w="156844" h="257175">
                  <a:moveTo>
                    <a:pt x="79870" y="22275"/>
                  </a:moveTo>
                  <a:lnTo>
                    <a:pt x="78943" y="22161"/>
                  </a:lnTo>
                  <a:lnTo>
                    <a:pt x="79082" y="23228"/>
                  </a:lnTo>
                  <a:lnTo>
                    <a:pt x="79870" y="22275"/>
                  </a:lnTo>
                  <a:close/>
                </a:path>
                <a:path w="156844" h="257175">
                  <a:moveTo>
                    <a:pt x="80111" y="145846"/>
                  </a:moveTo>
                  <a:lnTo>
                    <a:pt x="76873" y="143586"/>
                  </a:lnTo>
                  <a:lnTo>
                    <a:pt x="75971" y="144208"/>
                  </a:lnTo>
                  <a:lnTo>
                    <a:pt x="80111" y="145846"/>
                  </a:lnTo>
                  <a:close/>
                </a:path>
                <a:path w="156844" h="257175">
                  <a:moveTo>
                    <a:pt x="81064" y="23012"/>
                  </a:moveTo>
                  <a:lnTo>
                    <a:pt x="80467" y="21577"/>
                  </a:lnTo>
                  <a:lnTo>
                    <a:pt x="79870" y="22275"/>
                  </a:lnTo>
                  <a:lnTo>
                    <a:pt x="80175" y="22326"/>
                  </a:lnTo>
                  <a:lnTo>
                    <a:pt x="81064" y="23012"/>
                  </a:lnTo>
                  <a:close/>
                </a:path>
                <a:path w="156844" h="257175">
                  <a:moveTo>
                    <a:pt x="81394" y="47371"/>
                  </a:moveTo>
                  <a:lnTo>
                    <a:pt x="79743" y="47180"/>
                  </a:lnTo>
                  <a:lnTo>
                    <a:pt x="80365" y="48742"/>
                  </a:lnTo>
                  <a:lnTo>
                    <a:pt x="81076" y="48374"/>
                  </a:lnTo>
                  <a:lnTo>
                    <a:pt x="81394" y="47371"/>
                  </a:lnTo>
                  <a:close/>
                </a:path>
                <a:path w="156844" h="257175">
                  <a:moveTo>
                    <a:pt x="85737" y="37401"/>
                  </a:moveTo>
                  <a:lnTo>
                    <a:pt x="85636" y="37122"/>
                  </a:lnTo>
                  <a:lnTo>
                    <a:pt x="84531" y="33883"/>
                  </a:lnTo>
                  <a:lnTo>
                    <a:pt x="83807" y="31775"/>
                  </a:lnTo>
                  <a:lnTo>
                    <a:pt x="82499" y="30962"/>
                  </a:lnTo>
                  <a:lnTo>
                    <a:pt x="81915" y="29527"/>
                  </a:lnTo>
                  <a:lnTo>
                    <a:pt x="81013" y="28829"/>
                  </a:lnTo>
                  <a:lnTo>
                    <a:pt x="79933" y="29756"/>
                  </a:lnTo>
                  <a:lnTo>
                    <a:pt x="81876" y="32448"/>
                  </a:lnTo>
                  <a:lnTo>
                    <a:pt x="82461" y="33883"/>
                  </a:lnTo>
                  <a:lnTo>
                    <a:pt x="77812" y="32042"/>
                  </a:lnTo>
                  <a:lnTo>
                    <a:pt x="77355" y="37769"/>
                  </a:lnTo>
                  <a:lnTo>
                    <a:pt x="73456" y="38658"/>
                  </a:lnTo>
                  <a:lnTo>
                    <a:pt x="76314" y="42049"/>
                  </a:lnTo>
                  <a:lnTo>
                    <a:pt x="74320" y="42278"/>
                  </a:lnTo>
                  <a:lnTo>
                    <a:pt x="70954" y="40817"/>
                  </a:lnTo>
                  <a:lnTo>
                    <a:pt x="70396" y="39636"/>
                  </a:lnTo>
                  <a:lnTo>
                    <a:pt x="69811" y="38366"/>
                  </a:lnTo>
                  <a:lnTo>
                    <a:pt x="69596" y="36703"/>
                  </a:lnTo>
                  <a:lnTo>
                    <a:pt x="71145" y="36258"/>
                  </a:lnTo>
                  <a:lnTo>
                    <a:pt x="71132" y="36106"/>
                  </a:lnTo>
                  <a:lnTo>
                    <a:pt x="69138" y="33147"/>
                  </a:lnTo>
                  <a:lnTo>
                    <a:pt x="67703" y="34353"/>
                  </a:lnTo>
                  <a:lnTo>
                    <a:pt x="67805" y="35242"/>
                  </a:lnTo>
                  <a:lnTo>
                    <a:pt x="67741" y="36258"/>
                  </a:lnTo>
                  <a:lnTo>
                    <a:pt x="67183" y="36703"/>
                  </a:lnTo>
                  <a:lnTo>
                    <a:pt x="65786" y="35013"/>
                  </a:lnTo>
                  <a:lnTo>
                    <a:pt x="63436" y="35547"/>
                  </a:lnTo>
                  <a:lnTo>
                    <a:pt x="67005" y="38303"/>
                  </a:lnTo>
                  <a:lnTo>
                    <a:pt x="65544" y="39547"/>
                  </a:lnTo>
                  <a:lnTo>
                    <a:pt x="67373" y="40474"/>
                  </a:lnTo>
                  <a:lnTo>
                    <a:pt x="67157" y="39636"/>
                  </a:lnTo>
                  <a:lnTo>
                    <a:pt x="72034" y="43230"/>
                  </a:lnTo>
                  <a:lnTo>
                    <a:pt x="72504" y="43789"/>
                  </a:lnTo>
                  <a:lnTo>
                    <a:pt x="73317" y="44043"/>
                  </a:lnTo>
                  <a:lnTo>
                    <a:pt x="73418" y="44665"/>
                  </a:lnTo>
                  <a:lnTo>
                    <a:pt x="73329" y="45504"/>
                  </a:lnTo>
                  <a:lnTo>
                    <a:pt x="73355" y="45897"/>
                  </a:lnTo>
                  <a:lnTo>
                    <a:pt x="76250" y="47879"/>
                  </a:lnTo>
                  <a:lnTo>
                    <a:pt x="74879" y="46634"/>
                  </a:lnTo>
                  <a:lnTo>
                    <a:pt x="79743" y="47180"/>
                  </a:lnTo>
                  <a:lnTo>
                    <a:pt x="79514" y="46634"/>
                  </a:lnTo>
                  <a:lnTo>
                    <a:pt x="79209" y="45897"/>
                  </a:lnTo>
                  <a:lnTo>
                    <a:pt x="76644" y="44665"/>
                  </a:lnTo>
                  <a:lnTo>
                    <a:pt x="76530" y="43789"/>
                  </a:lnTo>
                  <a:lnTo>
                    <a:pt x="78765" y="42379"/>
                  </a:lnTo>
                  <a:lnTo>
                    <a:pt x="78536" y="42278"/>
                  </a:lnTo>
                  <a:lnTo>
                    <a:pt x="76200" y="41173"/>
                  </a:lnTo>
                  <a:lnTo>
                    <a:pt x="77101" y="38938"/>
                  </a:lnTo>
                  <a:lnTo>
                    <a:pt x="80949" y="43903"/>
                  </a:lnTo>
                  <a:lnTo>
                    <a:pt x="80670" y="41706"/>
                  </a:lnTo>
                  <a:lnTo>
                    <a:pt x="79095" y="38938"/>
                  </a:lnTo>
                  <a:lnTo>
                    <a:pt x="78066" y="37122"/>
                  </a:lnTo>
                  <a:lnTo>
                    <a:pt x="85737" y="37401"/>
                  </a:lnTo>
                  <a:close/>
                </a:path>
                <a:path w="156844" h="257175">
                  <a:moveTo>
                    <a:pt x="86169" y="222072"/>
                  </a:moveTo>
                  <a:lnTo>
                    <a:pt x="81953" y="224396"/>
                  </a:lnTo>
                  <a:lnTo>
                    <a:pt x="81978" y="224612"/>
                  </a:lnTo>
                  <a:lnTo>
                    <a:pt x="82194" y="224612"/>
                  </a:lnTo>
                  <a:lnTo>
                    <a:pt x="86169" y="222072"/>
                  </a:lnTo>
                  <a:close/>
                </a:path>
                <a:path w="156844" h="257175">
                  <a:moveTo>
                    <a:pt x="86601" y="16357"/>
                  </a:moveTo>
                  <a:lnTo>
                    <a:pt x="86245" y="16141"/>
                  </a:lnTo>
                  <a:lnTo>
                    <a:pt x="86601" y="16357"/>
                  </a:lnTo>
                  <a:close/>
                </a:path>
                <a:path w="156844" h="257175">
                  <a:moveTo>
                    <a:pt x="87782" y="135940"/>
                  </a:moveTo>
                  <a:lnTo>
                    <a:pt x="87642" y="135394"/>
                  </a:lnTo>
                  <a:lnTo>
                    <a:pt x="87553" y="134988"/>
                  </a:lnTo>
                  <a:lnTo>
                    <a:pt x="86817" y="135166"/>
                  </a:lnTo>
                  <a:lnTo>
                    <a:pt x="87210" y="135547"/>
                  </a:lnTo>
                  <a:lnTo>
                    <a:pt x="87490" y="135724"/>
                  </a:lnTo>
                  <a:lnTo>
                    <a:pt x="87782" y="135940"/>
                  </a:lnTo>
                  <a:close/>
                </a:path>
                <a:path w="156844" h="257175">
                  <a:moveTo>
                    <a:pt x="88925" y="55829"/>
                  </a:moveTo>
                  <a:lnTo>
                    <a:pt x="88798" y="55702"/>
                  </a:lnTo>
                  <a:lnTo>
                    <a:pt x="88557" y="55473"/>
                  </a:lnTo>
                  <a:lnTo>
                    <a:pt x="88925" y="55829"/>
                  </a:lnTo>
                  <a:close/>
                </a:path>
                <a:path w="156844" h="257175">
                  <a:moveTo>
                    <a:pt x="89293" y="88087"/>
                  </a:moveTo>
                  <a:lnTo>
                    <a:pt x="89115" y="88049"/>
                  </a:lnTo>
                  <a:lnTo>
                    <a:pt x="89242" y="88099"/>
                  </a:lnTo>
                  <a:close/>
                </a:path>
                <a:path w="156844" h="257175">
                  <a:moveTo>
                    <a:pt x="89344" y="56108"/>
                  </a:moveTo>
                  <a:lnTo>
                    <a:pt x="89065" y="55930"/>
                  </a:lnTo>
                  <a:lnTo>
                    <a:pt x="88925" y="55829"/>
                  </a:lnTo>
                  <a:lnTo>
                    <a:pt x="89242" y="56070"/>
                  </a:lnTo>
                  <a:close/>
                </a:path>
                <a:path w="156844" h="257175">
                  <a:moveTo>
                    <a:pt x="91287" y="8216"/>
                  </a:moveTo>
                  <a:lnTo>
                    <a:pt x="90589" y="7162"/>
                  </a:lnTo>
                  <a:lnTo>
                    <a:pt x="90665" y="7683"/>
                  </a:lnTo>
                  <a:lnTo>
                    <a:pt x="90639" y="8229"/>
                  </a:lnTo>
                  <a:lnTo>
                    <a:pt x="91287" y="8216"/>
                  </a:lnTo>
                  <a:close/>
                </a:path>
                <a:path w="156844" h="257175">
                  <a:moveTo>
                    <a:pt x="91313" y="9474"/>
                  </a:moveTo>
                  <a:lnTo>
                    <a:pt x="90411" y="8775"/>
                  </a:lnTo>
                  <a:lnTo>
                    <a:pt x="90639" y="8229"/>
                  </a:lnTo>
                  <a:lnTo>
                    <a:pt x="88734" y="8255"/>
                  </a:lnTo>
                  <a:lnTo>
                    <a:pt x="90728" y="9575"/>
                  </a:lnTo>
                  <a:lnTo>
                    <a:pt x="91313" y="9474"/>
                  </a:lnTo>
                  <a:close/>
                </a:path>
                <a:path w="156844" h="257175">
                  <a:moveTo>
                    <a:pt x="91528" y="131826"/>
                  </a:moveTo>
                  <a:lnTo>
                    <a:pt x="89966" y="131038"/>
                  </a:lnTo>
                  <a:lnTo>
                    <a:pt x="90106" y="132245"/>
                  </a:lnTo>
                  <a:lnTo>
                    <a:pt x="91528" y="131826"/>
                  </a:lnTo>
                  <a:close/>
                </a:path>
                <a:path w="156844" h="257175">
                  <a:moveTo>
                    <a:pt x="91948" y="8216"/>
                  </a:moveTo>
                  <a:lnTo>
                    <a:pt x="91287" y="8216"/>
                  </a:lnTo>
                  <a:lnTo>
                    <a:pt x="91617" y="8724"/>
                  </a:lnTo>
                  <a:lnTo>
                    <a:pt x="91948" y="8216"/>
                  </a:lnTo>
                  <a:close/>
                </a:path>
                <a:path w="156844" h="257175">
                  <a:moveTo>
                    <a:pt x="92875" y="47625"/>
                  </a:moveTo>
                  <a:lnTo>
                    <a:pt x="88798" y="45466"/>
                  </a:lnTo>
                  <a:lnTo>
                    <a:pt x="89890" y="47739"/>
                  </a:lnTo>
                  <a:lnTo>
                    <a:pt x="92875" y="47625"/>
                  </a:lnTo>
                  <a:close/>
                </a:path>
                <a:path w="156844" h="257175">
                  <a:moveTo>
                    <a:pt x="93192" y="13550"/>
                  </a:moveTo>
                  <a:lnTo>
                    <a:pt x="92773" y="13677"/>
                  </a:lnTo>
                  <a:lnTo>
                    <a:pt x="92367" y="13804"/>
                  </a:lnTo>
                  <a:lnTo>
                    <a:pt x="91859" y="13931"/>
                  </a:lnTo>
                  <a:lnTo>
                    <a:pt x="92633" y="14490"/>
                  </a:lnTo>
                  <a:lnTo>
                    <a:pt x="92849" y="14008"/>
                  </a:lnTo>
                  <a:lnTo>
                    <a:pt x="93192" y="13550"/>
                  </a:lnTo>
                  <a:close/>
                </a:path>
                <a:path w="156844" h="257175">
                  <a:moveTo>
                    <a:pt x="93586" y="132880"/>
                  </a:moveTo>
                  <a:lnTo>
                    <a:pt x="93218" y="131191"/>
                  </a:lnTo>
                  <a:lnTo>
                    <a:pt x="91528" y="131826"/>
                  </a:lnTo>
                  <a:lnTo>
                    <a:pt x="93586" y="132880"/>
                  </a:lnTo>
                  <a:close/>
                </a:path>
                <a:path w="156844" h="257175">
                  <a:moveTo>
                    <a:pt x="93967" y="8191"/>
                  </a:moveTo>
                  <a:lnTo>
                    <a:pt x="92278" y="7683"/>
                  </a:lnTo>
                  <a:lnTo>
                    <a:pt x="91948" y="8216"/>
                  </a:lnTo>
                  <a:lnTo>
                    <a:pt x="93967" y="8191"/>
                  </a:lnTo>
                  <a:close/>
                </a:path>
                <a:path w="156844" h="257175">
                  <a:moveTo>
                    <a:pt x="94157" y="27851"/>
                  </a:moveTo>
                  <a:lnTo>
                    <a:pt x="93776" y="28155"/>
                  </a:lnTo>
                  <a:lnTo>
                    <a:pt x="93383" y="25107"/>
                  </a:lnTo>
                  <a:lnTo>
                    <a:pt x="91909" y="25527"/>
                  </a:lnTo>
                  <a:lnTo>
                    <a:pt x="90195" y="25463"/>
                  </a:lnTo>
                  <a:lnTo>
                    <a:pt x="88442" y="25273"/>
                  </a:lnTo>
                  <a:lnTo>
                    <a:pt x="88582" y="25311"/>
                  </a:lnTo>
                  <a:lnTo>
                    <a:pt x="88938" y="27927"/>
                  </a:lnTo>
                  <a:lnTo>
                    <a:pt x="90131" y="27876"/>
                  </a:lnTo>
                  <a:lnTo>
                    <a:pt x="91973" y="29692"/>
                  </a:lnTo>
                  <a:lnTo>
                    <a:pt x="91668" y="27508"/>
                  </a:lnTo>
                  <a:lnTo>
                    <a:pt x="94132" y="30772"/>
                  </a:lnTo>
                  <a:lnTo>
                    <a:pt x="94157" y="27851"/>
                  </a:lnTo>
                  <a:close/>
                </a:path>
                <a:path w="156844" h="257175">
                  <a:moveTo>
                    <a:pt x="94259" y="56781"/>
                  </a:moveTo>
                  <a:lnTo>
                    <a:pt x="92494" y="53111"/>
                  </a:lnTo>
                  <a:lnTo>
                    <a:pt x="90893" y="49822"/>
                  </a:lnTo>
                  <a:lnTo>
                    <a:pt x="89890" y="47739"/>
                  </a:lnTo>
                  <a:lnTo>
                    <a:pt x="89484" y="47752"/>
                  </a:lnTo>
                  <a:lnTo>
                    <a:pt x="89344" y="49822"/>
                  </a:lnTo>
                  <a:lnTo>
                    <a:pt x="88430" y="49237"/>
                  </a:lnTo>
                  <a:lnTo>
                    <a:pt x="88036" y="48996"/>
                  </a:lnTo>
                  <a:lnTo>
                    <a:pt x="86614" y="47294"/>
                  </a:lnTo>
                  <a:lnTo>
                    <a:pt x="86067" y="49237"/>
                  </a:lnTo>
                  <a:lnTo>
                    <a:pt x="84594" y="46761"/>
                  </a:lnTo>
                  <a:lnTo>
                    <a:pt x="84632" y="46583"/>
                  </a:lnTo>
                  <a:lnTo>
                    <a:pt x="84886" y="46355"/>
                  </a:lnTo>
                  <a:lnTo>
                    <a:pt x="81915" y="45021"/>
                  </a:lnTo>
                  <a:lnTo>
                    <a:pt x="82016" y="45897"/>
                  </a:lnTo>
                  <a:lnTo>
                    <a:pt x="82918" y="46583"/>
                  </a:lnTo>
                  <a:lnTo>
                    <a:pt x="83388" y="47155"/>
                  </a:lnTo>
                  <a:lnTo>
                    <a:pt x="81127" y="48348"/>
                  </a:lnTo>
                  <a:lnTo>
                    <a:pt x="81026" y="48526"/>
                  </a:lnTo>
                  <a:lnTo>
                    <a:pt x="80530" y="50050"/>
                  </a:lnTo>
                  <a:lnTo>
                    <a:pt x="86334" y="51409"/>
                  </a:lnTo>
                  <a:lnTo>
                    <a:pt x="85902" y="52438"/>
                  </a:lnTo>
                  <a:lnTo>
                    <a:pt x="87274" y="54152"/>
                  </a:lnTo>
                  <a:lnTo>
                    <a:pt x="88303" y="55206"/>
                  </a:lnTo>
                  <a:lnTo>
                    <a:pt x="87617" y="54432"/>
                  </a:lnTo>
                  <a:lnTo>
                    <a:pt x="87249" y="53530"/>
                  </a:lnTo>
                  <a:lnTo>
                    <a:pt x="87757" y="53111"/>
                  </a:lnTo>
                  <a:lnTo>
                    <a:pt x="94259" y="56781"/>
                  </a:lnTo>
                  <a:close/>
                </a:path>
                <a:path w="156844" h="257175">
                  <a:moveTo>
                    <a:pt x="94399" y="48425"/>
                  </a:moveTo>
                  <a:lnTo>
                    <a:pt x="94056" y="45808"/>
                  </a:lnTo>
                  <a:lnTo>
                    <a:pt x="92506" y="46164"/>
                  </a:lnTo>
                  <a:lnTo>
                    <a:pt x="92989" y="47371"/>
                  </a:lnTo>
                  <a:lnTo>
                    <a:pt x="93091" y="47739"/>
                  </a:lnTo>
                  <a:lnTo>
                    <a:pt x="94399" y="48425"/>
                  </a:lnTo>
                  <a:close/>
                </a:path>
                <a:path w="156844" h="257175">
                  <a:moveTo>
                    <a:pt x="94589" y="41694"/>
                  </a:moveTo>
                  <a:lnTo>
                    <a:pt x="94411" y="41694"/>
                  </a:lnTo>
                  <a:lnTo>
                    <a:pt x="94564" y="41948"/>
                  </a:lnTo>
                  <a:lnTo>
                    <a:pt x="94589" y="41694"/>
                  </a:lnTo>
                  <a:close/>
                </a:path>
                <a:path w="156844" h="257175">
                  <a:moveTo>
                    <a:pt x="94767" y="130454"/>
                  </a:moveTo>
                  <a:lnTo>
                    <a:pt x="94322" y="130251"/>
                  </a:lnTo>
                  <a:lnTo>
                    <a:pt x="94691" y="130873"/>
                  </a:lnTo>
                  <a:lnTo>
                    <a:pt x="94767" y="130454"/>
                  </a:lnTo>
                  <a:close/>
                </a:path>
                <a:path w="156844" h="257175">
                  <a:moveTo>
                    <a:pt x="95796" y="12903"/>
                  </a:moveTo>
                  <a:lnTo>
                    <a:pt x="90728" y="9575"/>
                  </a:lnTo>
                  <a:lnTo>
                    <a:pt x="87769" y="10045"/>
                  </a:lnTo>
                  <a:lnTo>
                    <a:pt x="85191" y="11760"/>
                  </a:lnTo>
                  <a:lnTo>
                    <a:pt x="84340" y="14427"/>
                  </a:lnTo>
                  <a:lnTo>
                    <a:pt x="81343" y="16014"/>
                  </a:lnTo>
                  <a:lnTo>
                    <a:pt x="78028" y="9144"/>
                  </a:lnTo>
                  <a:lnTo>
                    <a:pt x="76987" y="13423"/>
                  </a:lnTo>
                  <a:lnTo>
                    <a:pt x="74701" y="17310"/>
                  </a:lnTo>
                  <a:lnTo>
                    <a:pt x="69126" y="17678"/>
                  </a:lnTo>
                  <a:lnTo>
                    <a:pt x="67805" y="19761"/>
                  </a:lnTo>
                  <a:lnTo>
                    <a:pt x="68287" y="20320"/>
                  </a:lnTo>
                  <a:lnTo>
                    <a:pt x="68148" y="22364"/>
                  </a:lnTo>
                  <a:lnTo>
                    <a:pt x="64452" y="21653"/>
                  </a:lnTo>
                  <a:lnTo>
                    <a:pt x="63373" y="22567"/>
                  </a:lnTo>
                  <a:lnTo>
                    <a:pt x="61112" y="20599"/>
                  </a:lnTo>
                  <a:lnTo>
                    <a:pt x="60071" y="24879"/>
                  </a:lnTo>
                  <a:lnTo>
                    <a:pt x="62509" y="25222"/>
                  </a:lnTo>
                  <a:lnTo>
                    <a:pt x="62801" y="27406"/>
                  </a:lnTo>
                  <a:lnTo>
                    <a:pt x="64973" y="22656"/>
                  </a:lnTo>
                  <a:lnTo>
                    <a:pt x="75095" y="29527"/>
                  </a:lnTo>
                  <a:lnTo>
                    <a:pt x="76441" y="24511"/>
                  </a:lnTo>
                  <a:lnTo>
                    <a:pt x="79717" y="25107"/>
                  </a:lnTo>
                  <a:lnTo>
                    <a:pt x="81508" y="26492"/>
                  </a:lnTo>
                  <a:lnTo>
                    <a:pt x="85166" y="26758"/>
                  </a:lnTo>
                  <a:lnTo>
                    <a:pt x="84315" y="25501"/>
                  </a:lnTo>
                  <a:lnTo>
                    <a:pt x="84404" y="24879"/>
                  </a:lnTo>
                  <a:lnTo>
                    <a:pt x="84721" y="24688"/>
                  </a:lnTo>
                  <a:lnTo>
                    <a:pt x="85979" y="24942"/>
                  </a:lnTo>
                  <a:lnTo>
                    <a:pt x="87223" y="25120"/>
                  </a:lnTo>
                  <a:lnTo>
                    <a:pt x="88442" y="25260"/>
                  </a:lnTo>
                  <a:lnTo>
                    <a:pt x="87528" y="24980"/>
                  </a:lnTo>
                  <a:lnTo>
                    <a:pt x="85471" y="24231"/>
                  </a:lnTo>
                  <a:lnTo>
                    <a:pt x="84734" y="24676"/>
                  </a:lnTo>
                  <a:lnTo>
                    <a:pt x="83947" y="24511"/>
                  </a:lnTo>
                  <a:lnTo>
                    <a:pt x="82537" y="24218"/>
                  </a:lnTo>
                  <a:lnTo>
                    <a:pt x="80340" y="23698"/>
                  </a:lnTo>
                  <a:lnTo>
                    <a:pt x="78308" y="23418"/>
                  </a:lnTo>
                  <a:lnTo>
                    <a:pt x="78003" y="22656"/>
                  </a:lnTo>
                  <a:lnTo>
                    <a:pt x="71488" y="22656"/>
                  </a:lnTo>
                  <a:lnTo>
                    <a:pt x="78003" y="22644"/>
                  </a:lnTo>
                  <a:lnTo>
                    <a:pt x="77876" y="22364"/>
                  </a:lnTo>
                  <a:lnTo>
                    <a:pt x="77724" y="21996"/>
                  </a:lnTo>
                  <a:lnTo>
                    <a:pt x="78943" y="22161"/>
                  </a:lnTo>
                  <a:lnTo>
                    <a:pt x="78917" y="21996"/>
                  </a:lnTo>
                  <a:lnTo>
                    <a:pt x="78981" y="20840"/>
                  </a:lnTo>
                  <a:lnTo>
                    <a:pt x="79819" y="19710"/>
                  </a:lnTo>
                  <a:lnTo>
                    <a:pt x="80772" y="20840"/>
                  </a:lnTo>
                  <a:lnTo>
                    <a:pt x="82080" y="21653"/>
                  </a:lnTo>
                  <a:lnTo>
                    <a:pt x="80441" y="19710"/>
                  </a:lnTo>
                  <a:lnTo>
                    <a:pt x="80187" y="19405"/>
                  </a:lnTo>
                  <a:lnTo>
                    <a:pt x="81978" y="17868"/>
                  </a:lnTo>
                  <a:lnTo>
                    <a:pt x="82638" y="22656"/>
                  </a:lnTo>
                  <a:lnTo>
                    <a:pt x="84785" y="20802"/>
                  </a:lnTo>
                  <a:lnTo>
                    <a:pt x="82473" y="18440"/>
                  </a:lnTo>
                  <a:lnTo>
                    <a:pt x="84023" y="18084"/>
                  </a:lnTo>
                  <a:lnTo>
                    <a:pt x="84137" y="17868"/>
                  </a:lnTo>
                  <a:lnTo>
                    <a:pt x="85051" y="16014"/>
                  </a:lnTo>
                  <a:lnTo>
                    <a:pt x="85293" y="15532"/>
                  </a:lnTo>
                  <a:lnTo>
                    <a:pt x="86245" y="16141"/>
                  </a:lnTo>
                  <a:lnTo>
                    <a:pt x="86715" y="15532"/>
                  </a:lnTo>
                  <a:lnTo>
                    <a:pt x="86918" y="15278"/>
                  </a:lnTo>
                  <a:lnTo>
                    <a:pt x="91871" y="13944"/>
                  </a:lnTo>
                  <a:lnTo>
                    <a:pt x="91732" y="13855"/>
                  </a:lnTo>
                  <a:lnTo>
                    <a:pt x="91490" y="13703"/>
                  </a:lnTo>
                  <a:lnTo>
                    <a:pt x="93345" y="13360"/>
                  </a:lnTo>
                  <a:lnTo>
                    <a:pt x="93192" y="13550"/>
                  </a:lnTo>
                  <a:lnTo>
                    <a:pt x="93548" y="13449"/>
                  </a:lnTo>
                  <a:lnTo>
                    <a:pt x="93941" y="13347"/>
                  </a:lnTo>
                  <a:lnTo>
                    <a:pt x="94195" y="13258"/>
                  </a:lnTo>
                  <a:lnTo>
                    <a:pt x="94068" y="13233"/>
                  </a:lnTo>
                  <a:lnTo>
                    <a:pt x="95796" y="12903"/>
                  </a:lnTo>
                  <a:close/>
                </a:path>
                <a:path w="156844" h="257175">
                  <a:moveTo>
                    <a:pt x="97040" y="82435"/>
                  </a:moveTo>
                  <a:lnTo>
                    <a:pt x="96215" y="82181"/>
                  </a:lnTo>
                  <a:lnTo>
                    <a:pt x="96989" y="82550"/>
                  </a:lnTo>
                  <a:close/>
                </a:path>
                <a:path w="156844" h="257175">
                  <a:moveTo>
                    <a:pt x="98018" y="5676"/>
                  </a:moveTo>
                  <a:lnTo>
                    <a:pt x="97904" y="4813"/>
                  </a:lnTo>
                  <a:lnTo>
                    <a:pt x="95084" y="4775"/>
                  </a:lnTo>
                  <a:lnTo>
                    <a:pt x="95796" y="7073"/>
                  </a:lnTo>
                  <a:lnTo>
                    <a:pt x="98018" y="5676"/>
                  </a:lnTo>
                  <a:close/>
                </a:path>
                <a:path w="156844" h="257175">
                  <a:moveTo>
                    <a:pt x="98056" y="11938"/>
                  </a:moveTo>
                  <a:lnTo>
                    <a:pt x="96685" y="10693"/>
                  </a:lnTo>
                  <a:lnTo>
                    <a:pt x="95072" y="10617"/>
                  </a:lnTo>
                  <a:lnTo>
                    <a:pt x="93738" y="9791"/>
                  </a:lnTo>
                  <a:lnTo>
                    <a:pt x="93662" y="11150"/>
                  </a:lnTo>
                  <a:lnTo>
                    <a:pt x="95554" y="12700"/>
                  </a:lnTo>
                  <a:lnTo>
                    <a:pt x="97078" y="13703"/>
                  </a:lnTo>
                  <a:lnTo>
                    <a:pt x="98056" y="11938"/>
                  </a:lnTo>
                  <a:close/>
                </a:path>
                <a:path w="156844" h="257175">
                  <a:moveTo>
                    <a:pt x="98221" y="43738"/>
                  </a:moveTo>
                  <a:lnTo>
                    <a:pt x="97142" y="44665"/>
                  </a:lnTo>
                  <a:lnTo>
                    <a:pt x="94564" y="41948"/>
                  </a:lnTo>
                  <a:lnTo>
                    <a:pt x="94411" y="43624"/>
                  </a:lnTo>
                  <a:lnTo>
                    <a:pt x="94322" y="45250"/>
                  </a:lnTo>
                  <a:lnTo>
                    <a:pt x="96215" y="46875"/>
                  </a:lnTo>
                  <a:lnTo>
                    <a:pt x="98221" y="43738"/>
                  </a:lnTo>
                  <a:close/>
                </a:path>
                <a:path w="156844" h="257175">
                  <a:moveTo>
                    <a:pt x="98552" y="24599"/>
                  </a:moveTo>
                  <a:lnTo>
                    <a:pt x="98488" y="24155"/>
                  </a:lnTo>
                  <a:lnTo>
                    <a:pt x="97231" y="23787"/>
                  </a:lnTo>
                  <a:lnTo>
                    <a:pt x="96685" y="22771"/>
                  </a:lnTo>
                  <a:lnTo>
                    <a:pt x="98018" y="20675"/>
                  </a:lnTo>
                  <a:lnTo>
                    <a:pt x="95211" y="20662"/>
                  </a:lnTo>
                  <a:lnTo>
                    <a:pt x="96647" y="19431"/>
                  </a:lnTo>
                  <a:lnTo>
                    <a:pt x="93827" y="19405"/>
                  </a:lnTo>
                  <a:lnTo>
                    <a:pt x="94881" y="21386"/>
                  </a:lnTo>
                  <a:lnTo>
                    <a:pt x="93218" y="20891"/>
                  </a:lnTo>
                  <a:lnTo>
                    <a:pt x="93103" y="22936"/>
                  </a:lnTo>
                  <a:lnTo>
                    <a:pt x="92417" y="23977"/>
                  </a:lnTo>
                  <a:lnTo>
                    <a:pt x="94767" y="23444"/>
                  </a:lnTo>
                  <a:lnTo>
                    <a:pt x="98552" y="24599"/>
                  </a:lnTo>
                  <a:close/>
                </a:path>
                <a:path w="156844" h="257175">
                  <a:moveTo>
                    <a:pt x="98653" y="75768"/>
                  </a:moveTo>
                  <a:lnTo>
                    <a:pt x="98552" y="74904"/>
                  </a:lnTo>
                  <a:lnTo>
                    <a:pt x="97193" y="73647"/>
                  </a:lnTo>
                  <a:lnTo>
                    <a:pt x="96100" y="74574"/>
                  </a:lnTo>
                  <a:lnTo>
                    <a:pt x="95618" y="73990"/>
                  </a:lnTo>
                  <a:lnTo>
                    <a:pt x="97091" y="76136"/>
                  </a:lnTo>
                  <a:lnTo>
                    <a:pt x="98653" y="75768"/>
                  </a:lnTo>
                  <a:close/>
                </a:path>
                <a:path w="156844" h="257175">
                  <a:moveTo>
                    <a:pt x="98704" y="89268"/>
                  </a:moveTo>
                  <a:lnTo>
                    <a:pt x="97980" y="86512"/>
                  </a:lnTo>
                  <a:lnTo>
                    <a:pt x="97193" y="86690"/>
                  </a:lnTo>
                  <a:lnTo>
                    <a:pt x="96888" y="87452"/>
                  </a:lnTo>
                  <a:lnTo>
                    <a:pt x="95986" y="86741"/>
                  </a:lnTo>
                  <a:lnTo>
                    <a:pt x="98704" y="89268"/>
                  </a:lnTo>
                  <a:close/>
                </a:path>
                <a:path w="156844" h="257175">
                  <a:moveTo>
                    <a:pt x="98933" y="14986"/>
                  </a:moveTo>
                  <a:lnTo>
                    <a:pt x="98882" y="14859"/>
                  </a:lnTo>
                  <a:lnTo>
                    <a:pt x="98831" y="14668"/>
                  </a:lnTo>
                  <a:lnTo>
                    <a:pt x="98552" y="14579"/>
                  </a:lnTo>
                  <a:lnTo>
                    <a:pt x="97853" y="14185"/>
                  </a:lnTo>
                  <a:lnTo>
                    <a:pt x="97091" y="13703"/>
                  </a:lnTo>
                  <a:lnTo>
                    <a:pt x="98933" y="14986"/>
                  </a:lnTo>
                  <a:close/>
                </a:path>
                <a:path w="156844" h="257175">
                  <a:moveTo>
                    <a:pt x="99733" y="17691"/>
                  </a:moveTo>
                  <a:lnTo>
                    <a:pt x="95935" y="13906"/>
                  </a:lnTo>
                  <a:lnTo>
                    <a:pt x="97243" y="17932"/>
                  </a:lnTo>
                  <a:lnTo>
                    <a:pt x="99275" y="18135"/>
                  </a:lnTo>
                  <a:lnTo>
                    <a:pt x="99733" y="17691"/>
                  </a:lnTo>
                  <a:close/>
                </a:path>
                <a:path w="156844" h="257175">
                  <a:moveTo>
                    <a:pt x="100076" y="5765"/>
                  </a:moveTo>
                  <a:lnTo>
                    <a:pt x="99453" y="4445"/>
                  </a:lnTo>
                  <a:lnTo>
                    <a:pt x="99580" y="5321"/>
                  </a:lnTo>
                  <a:lnTo>
                    <a:pt x="100076" y="5765"/>
                  </a:lnTo>
                  <a:close/>
                </a:path>
                <a:path w="156844" h="257175">
                  <a:moveTo>
                    <a:pt x="100164" y="18122"/>
                  </a:moveTo>
                  <a:lnTo>
                    <a:pt x="99923" y="17500"/>
                  </a:lnTo>
                  <a:lnTo>
                    <a:pt x="99733" y="17691"/>
                  </a:lnTo>
                  <a:lnTo>
                    <a:pt x="100164" y="18122"/>
                  </a:lnTo>
                  <a:close/>
                </a:path>
                <a:path w="156844" h="257175">
                  <a:moveTo>
                    <a:pt x="100685" y="133057"/>
                  </a:moveTo>
                  <a:lnTo>
                    <a:pt x="97777" y="128752"/>
                  </a:lnTo>
                  <a:lnTo>
                    <a:pt x="94996" y="129184"/>
                  </a:lnTo>
                  <a:lnTo>
                    <a:pt x="94767" y="130454"/>
                  </a:lnTo>
                  <a:lnTo>
                    <a:pt x="100685" y="133057"/>
                  </a:lnTo>
                  <a:close/>
                </a:path>
                <a:path w="156844" h="257175">
                  <a:moveTo>
                    <a:pt x="101981" y="2730"/>
                  </a:moveTo>
                  <a:lnTo>
                    <a:pt x="101574" y="1181"/>
                  </a:lnTo>
                  <a:lnTo>
                    <a:pt x="101257" y="0"/>
                  </a:lnTo>
                  <a:lnTo>
                    <a:pt x="99098" y="1854"/>
                  </a:lnTo>
                  <a:lnTo>
                    <a:pt x="101015" y="1181"/>
                  </a:lnTo>
                  <a:lnTo>
                    <a:pt x="101981" y="2730"/>
                  </a:lnTo>
                  <a:close/>
                </a:path>
                <a:path w="156844" h="257175">
                  <a:moveTo>
                    <a:pt x="102133" y="15265"/>
                  </a:moveTo>
                  <a:lnTo>
                    <a:pt x="100317" y="13868"/>
                  </a:lnTo>
                  <a:lnTo>
                    <a:pt x="99288" y="15240"/>
                  </a:lnTo>
                  <a:lnTo>
                    <a:pt x="98933" y="14986"/>
                  </a:lnTo>
                  <a:lnTo>
                    <a:pt x="99923" y="17500"/>
                  </a:lnTo>
                  <a:lnTo>
                    <a:pt x="102133" y="15265"/>
                  </a:lnTo>
                  <a:close/>
                </a:path>
                <a:path w="156844" h="257175">
                  <a:moveTo>
                    <a:pt x="102235" y="6959"/>
                  </a:moveTo>
                  <a:lnTo>
                    <a:pt x="100965" y="6578"/>
                  </a:lnTo>
                  <a:lnTo>
                    <a:pt x="100076" y="5765"/>
                  </a:lnTo>
                  <a:lnTo>
                    <a:pt x="100596" y="6883"/>
                  </a:lnTo>
                  <a:lnTo>
                    <a:pt x="97472" y="7594"/>
                  </a:lnTo>
                  <a:lnTo>
                    <a:pt x="98856" y="8851"/>
                  </a:lnTo>
                  <a:lnTo>
                    <a:pt x="102235" y="6959"/>
                  </a:lnTo>
                  <a:close/>
                </a:path>
                <a:path w="156844" h="257175">
                  <a:moveTo>
                    <a:pt x="103073" y="98615"/>
                  </a:moveTo>
                  <a:lnTo>
                    <a:pt x="101765" y="97802"/>
                  </a:lnTo>
                  <a:lnTo>
                    <a:pt x="100672" y="98729"/>
                  </a:lnTo>
                  <a:lnTo>
                    <a:pt x="103073" y="98615"/>
                  </a:lnTo>
                  <a:close/>
                </a:path>
                <a:path w="156844" h="257175">
                  <a:moveTo>
                    <a:pt x="103886" y="40855"/>
                  </a:moveTo>
                  <a:lnTo>
                    <a:pt x="103632" y="40563"/>
                  </a:lnTo>
                  <a:lnTo>
                    <a:pt x="103441" y="40398"/>
                  </a:lnTo>
                  <a:lnTo>
                    <a:pt x="103238" y="40220"/>
                  </a:lnTo>
                  <a:lnTo>
                    <a:pt x="103085" y="40208"/>
                  </a:lnTo>
                  <a:lnTo>
                    <a:pt x="103886" y="40855"/>
                  </a:lnTo>
                  <a:close/>
                </a:path>
                <a:path w="156844" h="257175">
                  <a:moveTo>
                    <a:pt x="105625" y="154965"/>
                  </a:moveTo>
                  <a:lnTo>
                    <a:pt x="104787" y="154711"/>
                  </a:lnTo>
                  <a:lnTo>
                    <a:pt x="105067" y="153530"/>
                  </a:lnTo>
                  <a:lnTo>
                    <a:pt x="104521" y="152514"/>
                  </a:lnTo>
                  <a:lnTo>
                    <a:pt x="103276" y="152133"/>
                  </a:lnTo>
                  <a:lnTo>
                    <a:pt x="104216" y="153263"/>
                  </a:lnTo>
                  <a:lnTo>
                    <a:pt x="103581" y="154762"/>
                  </a:lnTo>
                  <a:lnTo>
                    <a:pt x="105625" y="154965"/>
                  </a:lnTo>
                  <a:close/>
                </a:path>
                <a:path w="156844" h="257175">
                  <a:moveTo>
                    <a:pt x="105689" y="130759"/>
                  </a:moveTo>
                  <a:lnTo>
                    <a:pt x="105664" y="128625"/>
                  </a:lnTo>
                  <a:lnTo>
                    <a:pt x="105422" y="128562"/>
                  </a:lnTo>
                  <a:lnTo>
                    <a:pt x="104635" y="128739"/>
                  </a:lnTo>
                  <a:lnTo>
                    <a:pt x="103911" y="129362"/>
                  </a:lnTo>
                  <a:lnTo>
                    <a:pt x="105689" y="130759"/>
                  </a:lnTo>
                  <a:close/>
                </a:path>
                <a:path w="156844" h="257175">
                  <a:moveTo>
                    <a:pt x="105879" y="132499"/>
                  </a:moveTo>
                  <a:lnTo>
                    <a:pt x="103898" y="132753"/>
                  </a:lnTo>
                  <a:lnTo>
                    <a:pt x="103314" y="131305"/>
                  </a:lnTo>
                  <a:lnTo>
                    <a:pt x="102882" y="134569"/>
                  </a:lnTo>
                  <a:lnTo>
                    <a:pt x="102527" y="134416"/>
                  </a:lnTo>
                  <a:lnTo>
                    <a:pt x="98640" y="132842"/>
                  </a:lnTo>
                  <a:lnTo>
                    <a:pt x="96812" y="134416"/>
                  </a:lnTo>
                  <a:lnTo>
                    <a:pt x="96088" y="133210"/>
                  </a:lnTo>
                  <a:lnTo>
                    <a:pt x="94691" y="130873"/>
                  </a:lnTo>
                  <a:lnTo>
                    <a:pt x="94246" y="133210"/>
                  </a:lnTo>
                  <a:lnTo>
                    <a:pt x="93586" y="132880"/>
                  </a:lnTo>
                  <a:lnTo>
                    <a:pt x="94030" y="134835"/>
                  </a:lnTo>
                  <a:lnTo>
                    <a:pt x="90271" y="132359"/>
                  </a:lnTo>
                  <a:lnTo>
                    <a:pt x="90119" y="132359"/>
                  </a:lnTo>
                  <a:lnTo>
                    <a:pt x="89636" y="131940"/>
                  </a:lnTo>
                  <a:lnTo>
                    <a:pt x="90970" y="138163"/>
                  </a:lnTo>
                  <a:lnTo>
                    <a:pt x="87782" y="135940"/>
                  </a:lnTo>
                  <a:lnTo>
                    <a:pt x="88201" y="137287"/>
                  </a:lnTo>
                  <a:lnTo>
                    <a:pt x="89522" y="137693"/>
                  </a:lnTo>
                  <a:lnTo>
                    <a:pt x="86741" y="138125"/>
                  </a:lnTo>
                  <a:lnTo>
                    <a:pt x="88773" y="141719"/>
                  </a:lnTo>
                  <a:lnTo>
                    <a:pt x="85979" y="142138"/>
                  </a:lnTo>
                  <a:lnTo>
                    <a:pt x="85394" y="141224"/>
                  </a:lnTo>
                  <a:lnTo>
                    <a:pt x="83553" y="138404"/>
                  </a:lnTo>
                  <a:lnTo>
                    <a:pt x="80251" y="141224"/>
                  </a:lnTo>
                  <a:lnTo>
                    <a:pt x="77317" y="140309"/>
                  </a:lnTo>
                  <a:lnTo>
                    <a:pt x="80365" y="145948"/>
                  </a:lnTo>
                  <a:lnTo>
                    <a:pt x="80111" y="145846"/>
                  </a:lnTo>
                  <a:lnTo>
                    <a:pt x="83439" y="148158"/>
                  </a:lnTo>
                  <a:lnTo>
                    <a:pt x="85775" y="145948"/>
                  </a:lnTo>
                  <a:lnTo>
                    <a:pt x="88176" y="143662"/>
                  </a:lnTo>
                  <a:lnTo>
                    <a:pt x="89001" y="147320"/>
                  </a:lnTo>
                  <a:lnTo>
                    <a:pt x="89852" y="144170"/>
                  </a:lnTo>
                  <a:lnTo>
                    <a:pt x="97243" y="152400"/>
                  </a:lnTo>
                  <a:lnTo>
                    <a:pt x="96481" y="145783"/>
                  </a:lnTo>
                  <a:lnTo>
                    <a:pt x="96697" y="144170"/>
                  </a:lnTo>
                  <a:lnTo>
                    <a:pt x="96774" y="143662"/>
                  </a:lnTo>
                  <a:lnTo>
                    <a:pt x="96926" y="142506"/>
                  </a:lnTo>
                  <a:lnTo>
                    <a:pt x="97599" y="142138"/>
                  </a:lnTo>
                  <a:lnTo>
                    <a:pt x="100342" y="140601"/>
                  </a:lnTo>
                  <a:lnTo>
                    <a:pt x="102438" y="141224"/>
                  </a:lnTo>
                  <a:lnTo>
                    <a:pt x="102158" y="140601"/>
                  </a:lnTo>
                  <a:lnTo>
                    <a:pt x="101358" y="138772"/>
                  </a:lnTo>
                  <a:lnTo>
                    <a:pt x="105067" y="139471"/>
                  </a:lnTo>
                  <a:lnTo>
                    <a:pt x="104813" y="138772"/>
                  </a:lnTo>
                  <a:lnTo>
                    <a:pt x="104597" y="138163"/>
                  </a:lnTo>
                  <a:lnTo>
                    <a:pt x="103886" y="136156"/>
                  </a:lnTo>
                  <a:lnTo>
                    <a:pt x="103733" y="134835"/>
                  </a:lnTo>
                  <a:lnTo>
                    <a:pt x="103695" y="134569"/>
                  </a:lnTo>
                  <a:lnTo>
                    <a:pt x="103517" y="133057"/>
                  </a:lnTo>
                  <a:lnTo>
                    <a:pt x="105727" y="134594"/>
                  </a:lnTo>
                  <a:lnTo>
                    <a:pt x="105841" y="133057"/>
                  </a:lnTo>
                  <a:lnTo>
                    <a:pt x="105854" y="132753"/>
                  </a:lnTo>
                  <a:lnTo>
                    <a:pt x="105879" y="132499"/>
                  </a:lnTo>
                  <a:close/>
                </a:path>
                <a:path w="156844" h="257175">
                  <a:moveTo>
                    <a:pt x="106260" y="128803"/>
                  </a:moveTo>
                  <a:lnTo>
                    <a:pt x="105638" y="126923"/>
                  </a:lnTo>
                  <a:lnTo>
                    <a:pt x="105664" y="128625"/>
                  </a:lnTo>
                  <a:lnTo>
                    <a:pt x="106260" y="128803"/>
                  </a:lnTo>
                  <a:close/>
                </a:path>
                <a:path w="156844" h="257175">
                  <a:moveTo>
                    <a:pt x="106413" y="51257"/>
                  </a:moveTo>
                  <a:lnTo>
                    <a:pt x="101409" y="49733"/>
                  </a:lnTo>
                  <a:lnTo>
                    <a:pt x="100736" y="50774"/>
                  </a:lnTo>
                  <a:lnTo>
                    <a:pt x="102044" y="51587"/>
                  </a:lnTo>
                  <a:lnTo>
                    <a:pt x="103301" y="51981"/>
                  </a:lnTo>
                  <a:lnTo>
                    <a:pt x="102273" y="53340"/>
                  </a:lnTo>
                  <a:lnTo>
                    <a:pt x="105524" y="53492"/>
                  </a:lnTo>
                  <a:lnTo>
                    <a:pt x="104038" y="51358"/>
                  </a:lnTo>
                  <a:lnTo>
                    <a:pt x="106413" y="51257"/>
                  </a:lnTo>
                  <a:close/>
                </a:path>
                <a:path w="156844" h="257175">
                  <a:moveTo>
                    <a:pt x="108724" y="111696"/>
                  </a:moveTo>
                  <a:close/>
                </a:path>
                <a:path w="156844" h="257175">
                  <a:moveTo>
                    <a:pt x="110070" y="118084"/>
                  </a:moveTo>
                  <a:lnTo>
                    <a:pt x="109791" y="117767"/>
                  </a:lnTo>
                  <a:lnTo>
                    <a:pt x="109486" y="117475"/>
                  </a:lnTo>
                  <a:lnTo>
                    <a:pt x="109347" y="117627"/>
                  </a:lnTo>
                  <a:lnTo>
                    <a:pt x="109372" y="117944"/>
                  </a:lnTo>
                  <a:lnTo>
                    <a:pt x="109626" y="117995"/>
                  </a:lnTo>
                  <a:lnTo>
                    <a:pt x="109867" y="118071"/>
                  </a:lnTo>
                  <a:lnTo>
                    <a:pt x="110070" y="118084"/>
                  </a:lnTo>
                  <a:close/>
                </a:path>
                <a:path w="156844" h="257175">
                  <a:moveTo>
                    <a:pt x="110070" y="8521"/>
                  </a:moveTo>
                  <a:lnTo>
                    <a:pt x="109156" y="6705"/>
                  </a:lnTo>
                  <a:lnTo>
                    <a:pt x="108318" y="5003"/>
                  </a:lnTo>
                  <a:lnTo>
                    <a:pt x="107861" y="4102"/>
                  </a:lnTo>
                  <a:lnTo>
                    <a:pt x="106768" y="5003"/>
                  </a:lnTo>
                  <a:lnTo>
                    <a:pt x="103898" y="1638"/>
                  </a:lnTo>
                  <a:lnTo>
                    <a:pt x="102209" y="3086"/>
                  </a:lnTo>
                  <a:lnTo>
                    <a:pt x="103593" y="5308"/>
                  </a:lnTo>
                  <a:lnTo>
                    <a:pt x="104546" y="6413"/>
                  </a:lnTo>
                  <a:lnTo>
                    <a:pt x="102743" y="7962"/>
                  </a:lnTo>
                  <a:lnTo>
                    <a:pt x="102920" y="9258"/>
                  </a:lnTo>
                  <a:lnTo>
                    <a:pt x="107353" y="12255"/>
                  </a:lnTo>
                  <a:lnTo>
                    <a:pt x="106819" y="11277"/>
                  </a:lnTo>
                  <a:lnTo>
                    <a:pt x="107975" y="8966"/>
                  </a:lnTo>
                  <a:lnTo>
                    <a:pt x="108077" y="8750"/>
                  </a:lnTo>
                  <a:lnTo>
                    <a:pt x="106095" y="8966"/>
                  </a:lnTo>
                  <a:lnTo>
                    <a:pt x="106819" y="8356"/>
                  </a:lnTo>
                  <a:lnTo>
                    <a:pt x="108204" y="6705"/>
                  </a:lnTo>
                  <a:lnTo>
                    <a:pt x="110070" y="8521"/>
                  </a:lnTo>
                  <a:close/>
                </a:path>
                <a:path w="156844" h="257175">
                  <a:moveTo>
                    <a:pt x="110363" y="50355"/>
                  </a:moveTo>
                  <a:lnTo>
                    <a:pt x="110312" y="49911"/>
                  </a:lnTo>
                  <a:lnTo>
                    <a:pt x="110058" y="49999"/>
                  </a:lnTo>
                  <a:lnTo>
                    <a:pt x="110363" y="50355"/>
                  </a:lnTo>
                  <a:close/>
                </a:path>
                <a:path w="156844" h="257175">
                  <a:moveTo>
                    <a:pt x="111988" y="106108"/>
                  </a:moveTo>
                  <a:lnTo>
                    <a:pt x="110782" y="105587"/>
                  </a:lnTo>
                  <a:lnTo>
                    <a:pt x="111366" y="106413"/>
                  </a:lnTo>
                  <a:lnTo>
                    <a:pt x="111734" y="106426"/>
                  </a:lnTo>
                  <a:lnTo>
                    <a:pt x="111988" y="106108"/>
                  </a:lnTo>
                  <a:close/>
                </a:path>
                <a:path w="156844" h="257175">
                  <a:moveTo>
                    <a:pt x="112433" y="26301"/>
                  </a:moveTo>
                  <a:lnTo>
                    <a:pt x="110337" y="25666"/>
                  </a:lnTo>
                  <a:lnTo>
                    <a:pt x="111480" y="28092"/>
                  </a:lnTo>
                  <a:lnTo>
                    <a:pt x="112433" y="26301"/>
                  </a:lnTo>
                  <a:close/>
                </a:path>
                <a:path w="156844" h="257175">
                  <a:moveTo>
                    <a:pt x="112572" y="24561"/>
                  </a:moveTo>
                  <a:lnTo>
                    <a:pt x="111645" y="23888"/>
                  </a:lnTo>
                  <a:lnTo>
                    <a:pt x="110947" y="23139"/>
                  </a:lnTo>
                  <a:lnTo>
                    <a:pt x="111112" y="22148"/>
                  </a:lnTo>
                  <a:lnTo>
                    <a:pt x="107315" y="20993"/>
                  </a:lnTo>
                  <a:lnTo>
                    <a:pt x="106959" y="21310"/>
                  </a:lnTo>
                  <a:lnTo>
                    <a:pt x="108546" y="24282"/>
                  </a:lnTo>
                  <a:lnTo>
                    <a:pt x="106946" y="24231"/>
                  </a:lnTo>
                  <a:lnTo>
                    <a:pt x="107518" y="25323"/>
                  </a:lnTo>
                  <a:lnTo>
                    <a:pt x="104648" y="25196"/>
                  </a:lnTo>
                  <a:lnTo>
                    <a:pt x="101079" y="28702"/>
                  </a:lnTo>
                  <a:lnTo>
                    <a:pt x="100177" y="28016"/>
                  </a:lnTo>
                  <a:lnTo>
                    <a:pt x="97955" y="29425"/>
                  </a:lnTo>
                  <a:lnTo>
                    <a:pt x="94386" y="32943"/>
                  </a:lnTo>
                  <a:lnTo>
                    <a:pt x="95770" y="34201"/>
                  </a:lnTo>
                  <a:lnTo>
                    <a:pt x="97624" y="36004"/>
                  </a:lnTo>
                  <a:lnTo>
                    <a:pt x="95275" y="36537"/>
                  </a:lnTo>
                  <a:lnTo>
                    <a:pt x="96469" y="36499"/>
                  </a:lnTo>
                  <a:lnTo>
                    <a:pt x="96951" y="37058"/>
                  </a:lnTo>
                  <a:lnTo>
                    <a:pt x="97472" y="38049"/>
                  </a:lnTo>
                  <a:lnTo>
                    <a:pt x="98044" y="40068"/>
                  </a:lnTo>
                  <a:lnTo>
                    <a:pt x="94919" y="38912"/>
                  </a:lnTo>
                  <a:lnTo>
                    <a:pt x="94538" y="38341"/>
                  </a:lnTo>
                  <a:lnTo>
                    <a:pt x="93751" y="37172"/>
                  </a:lnTo>
                  <a:lnTo>
                    <a:pt x="94018" y="36779"/>
                  </a:lnTo>
                  <a:lnTo>
                    <a:pt x="94018" y="36169"/>
                  </a:lnTo>
                  <a:lnTo>
                    <a:pt x="93484" y="35166"/>
                  </a:lnTo>
                  <a:lnTo>
                    <a:pt x="93154" y="35839"/>
                  </a:lnTo>
                  <a:lnTo>
                    <a:pt x="93332" y="36537"/>
                  </a:lnTo>
                  <a:lnTo>
                    <a:pt x="93738" y="37172"/>
                  </a:lnTo>
                  <a:lnTo>
                    <a:pt x="92938" y="38341"/>
                  </a:lnTo>
                  <a:lnTo>
                    <a:pt x="89687" y="37668"/>
                  </a:lnTo>
                  <a:lnTo>
                    <a:pt x="90932" y="40246"/>
                  </a:lnTo>
                  <a:lnTo>
                    <a:pt x="94640" y="40957"/>
                  </a:lnTo>
                  <a:lnTo>
                    <a:pt x="94576" y="41681"/>
                  </a:lnTo>
                  <a:lnTo>
                    <a:pt x="96215" y="41427"/>
                  </a:lnTo>
                  <a:lnTo>
                    <a:pt x="99237" y="42037"/>
                  </a:lnTo>
                  <a:lnTo>
                    <a:pt x="99910" y="44246"/>
                  </a:lnTo>
                  <a:lnTo>
                    <a:pt x="100152" y="43065"/>
                  </a:lnTo>
                  <a:lnTo>
                    <a:pt x="102069" y="42392"/>
                  </a:lnTo>
                  <a:lnTo>
                    <a:pt x="101104" y="42100"/>
                  </a:lnTo>
                  <a:lnTo>
                    <a:pt x="101104" y="41630"/>
                  </a:lnTo>
                  <a:lnTo>
                    <a:pt x="101104" y="41427"/>
                  </a:lnTo>
                  <a:lnTo>
                    <a:pt x="101104" y="40068"/>
                  </a:lnTo>
                  <a:lnTo>
                    <a:pt x="101092" y="38303"/>
                  </a:lnTo>
                  <a:lnTo>
                    <a:pt x="103238" y="40220"/>
                  </a:lnTo>
                  <a:lnTo>
                    <a:pt x="105156" y="40982"/>
                  </a:lnTo>
                  <a:lnTo>
                    <a:pt x="105803" y="39319"/>
                  </a:lnTo>
                  <a:lnTo>
                    <a:pt x="107734" y="39509"/>
                  </a:lnTo>
                  <a:lnTo>
                    <a:pt x="107607" y="39319"/>
                  </a:lnTo>
                  <a:lnTo>
                    <a:pt x="106895" y="38303"/>
                  </a:lnTo>
                  <a:lnTo>
                    <a:pt x="106248" y="37376"/>
                  </a:lnTo>
                  <a:lnTo>
                    <a:pt x="107734" y="36499"/>
                  </a:lnTo>
                  <a:lnTo>
                    <a:pt x="108127" y="36271"/>
                  </a:lnTo>
                  <a:lnTo>
                    <a:pt x="107950" y="34963"/>
                  </a:lnTo>
                  <a:lnTo>
                    <a:pt x="110185" y="33553"/>
                  </a:lnTo>
                  <a:lnTo>
                    <a:pt x="107607" y="32359"/>
                  </a:lnTo>
                  <a:lnTo>
                    <a:pt x="106959" y="30492"/>
                  </a:lnTo>
                  <a:lnTo>
                    <a:pt x="108940" y="30251"/>
                  </a:lnTo>
                  <a:lnTo>
                    <a:pt x="110566" y="30327"/>
                  </a:lnTo>
                  <a:lnTo>
                    <a:pt x="110401" y="30251"/>
                  </a:lnTo>
                  <a:lnTo>
                    <a:pt x="110159" y="30137"/>
                  </a:lnTo>
                  <a:lnTo>
                    <a:pt x="107988" y="29133"/>
                  </a:lnTo>
                  <a:lnTo>
                    <a:pt x="108369" y="29578"/>
                  </a:lnTo>
                  <a:lnTo>
                    <a:pt x="108470" y="29743"/>
                  </a:lnTo>
                  <a:lnTo>
                    <a:pt x="108521" y="30137"/>
                  </a:lnTo>
                  <a:lnTo>
                    <a:pt x="107251" y="29743"/>
                  </a:lnTo>
                  <a:lnTo>
                    <a:pt x="106451" y="28702"/>
                  </a:lnTo>
                  <a:lnTo>
                    <a:pt x="104343" y="25946"/>
                  </a:lnTo>
                  <a:lnTo>
                    <a:pt x="110858" y="29578"/>
                  </a:lnTo>
                  <a:lnTo>
                    <a:pt x="108369" y="26060"/>
                  </a:lnTo>
                  <a:lnTo>
                    <a:pt x="110451" y="24041"/>
                  </a:lnTo>
                  <a:lnTo>
                    <a:pt x="112572" y="24561"/>
                  </a:lnTo>
                  <a:close/>
                </a:path>
                <a:path w="156844" h="257175">
                  <a:moveTo>
                    <a:pt x="113563" y="115341"/>
                  </a:moveTo>
                  <a:lnTo>
                    <a:pt x="112941" y="114465"/>
                  </a:lnTo>
                  <a:lnTo>
                    <a:pt x="113004" y="114655"/>
                  </a:lnTo>
                  <a:lnTo>
                    <a:pt x="113144" y="114909"/>
                  </a:lnTo>
                  <a:lnTo>
                    <a:pt x="113563" y="115341"/>
                  </a:lnTo>
                  <a:close/>
                </a:path>
                <a:path w="156844" h="257175">
                  <a:moveTo>
                    <a:pt x="113715" y="130225"/>
                  </a:moveTo>
                  <a:lnTo>
                    <a:pt x="111658" y="125742"/>
                  </a:lnTo>
                  <a:lnTo>
                    <a:pt x="110998" y="124307"/>
                  </a:lnTo>
                  <a:lnTo>
                    <a:pt x="109207" y="122923"/>
                  </a:lnTo>
                  <a:lnTo>
                    <a:pt x="108724" y="125742"/>
                  </a:lnTo>
                  <a:lnTo>
                    <a:pt x="107657" y="123901"/>
                  </a:lnTo>
                  <a:lnTo>
                    <a:pt x="107238" y="123177"/>
                  </a:lnTo>
                  <a:lnTo>
                    <a:pt x="107188" y="122872"/>
                  </a:lnTo>
                  <a:lnTo>
                    <a:pt x="106946" y="120827"/>
                  </a:lnTo>
                  <a:lnTo>
                    <a:pt x="109562" y="120307"/>
                  </a:lnTo>
                  <a:lnTo>
                    <a:pt x="109410" y="118376"/>
                  </a:lnTo>
                  <a:lnTo>
                    <a:pt x="109385" y="117957"/>
                  </a:lnTo>
                  <a:lnTo>
                    <a:pt x="108305" y="117678"/>
                  </a:lnTo>
                  <a:lnTo>
                    <a:pt x="107035" y="117119"/>
                  </a:lnTo>
                  <a:lnTo>
                    <a:pt x="105918" y="116789"/>
                  </a:lnTo>
                  <a:lnTo>
                    <a:pt x="107734" y="116103"/>
                  </a:lnTo>
                  <a:lnTo>
                    <a:pt x="107353" y="113220"/>
                  </a:lnTo>
                  <a:lnTo>
                    <a:pt x="107251" y="112445"/>
                  </a:lnTo>
                  <a:lnTo>
                    <a:pt x="108673" y="111696"/>
                  </a:lnTo>
                  <a:lnTo>
                    <a:pt x="107886" y="111417"/>
                  </a:lnTo>
                  <a:lnTo>
                    <a:pt x="108115" y="110286"/>
                  </a:lnTo>
                  <a:lnTo>
                    <a:pt x="108064" y="109855"/>
                  </a:lnTo>
                  <a:lnTo>
                    <a:pt x="103873" y="108585"/>
                  </a:lnTo>
                  <a:lnTo>
                    <a:pt x="102400" y="113220"/>
                  </a:lnTo>
                  <a:lnTo>
                    <a:pt x="98742" y="112953"/>
                  </a:lnTo>
                  <a:lnTo>
                    <a:pt x="102603" y="118351"/>
                  </a:lnTo>
                  <a:lnTo>
                    <a:pt x="96964" y="118325"/>
                  </a:lnTo>
                  <a:lnTo>
                    <a:pt x="100355" y="123177"/>
                  </a:lnTo>
                  <a:lnTo>
                    <a:pt x="100723" y="122872"/>
                  </a:lnTo>
                  <a:lnTo>
                    <a:pt x="103327" y="124510"/>
                  </a:lnTo>
                  <a:lnTo>
                    <a:pt x="100990" y="125069"/>
                  </a:lnTo>
                  <a:lnTo>
                    <a:pt x="101130" y="126390"/>
                  </a:lnTo>
                  <a:lnTo>
                    <a:pt x="104063" y="127292"/>
                  </a:lnTo>
                  <a:lnTo>
                    <a:pt x="105549" y="126034"/>
                  </a:lnTo>
                  <a:lnTo>
                    <a:pt x="106908" y="123901"/>
                  </a:lnTo>
                  <a:lnTo>
                    <a:pt x="109270" y="126733"/>
                  </a:lnTo>
                  <a:lnTo>
                    <a:pt x="105638" y="126911"/>
                  </a:lnTo>
                  <a:lnTo>
                    <a:pt x="113715" y="130225"/>
                  </a:lnTo>
                  <a:close/>
                </a:path>
                <a:path w="156844" h="257175">
                  <a:moveTo>
                    <a:pt x="113804" y="48882"/>
                  </a:moveTo>
                  <a:lnTo>
                    <a:pt x="108534" y="45605"/>
                  </a:lnTo>
                  <a:lnTo>
                    <a:pt x="106438" y="51244"/>
                  </a:lnTo>
                  <a:lnTo>
                    <a:pt x="110058" y="49999"/>
                  </a:lnTo>
                  <a:lnTo>
                    <a:pt x="109880" y="49784"/>
                  </a:lnTo>
                  <a:lnTo>
                    <a:pt x="113804" y="48882"/>
                  </a:lnTo>
                  <a:close/>
                </a:path>
                <a:path w="156844" h="257175">
                  <a:moveTo>
                    <a:pt x="113982" y="88849"/>
                  </a:moveTo>
                  <a:lnTo>
                    <a:pt x="113411" y="88684"/>
                  </a:lnTo>
                  <a:lnTo>
                    <a:pt x="113626" y="89192"/>
                  </a:lnTo>
                  <a:lnTo>
                    <a:pt x="113982" y="88849"/>
                  </a:lnTo>
                  <a:close/>
                </a:path>
                <a:path w="156844" h="257175">
                  <a:moveTo>
                    <a:pt x="114058" y="25488"/>
                  </a:moveTo>
                  <a:lnTo>
                    <a:pt x="113588" y="24942"/>
                  </a:lnTo>
                  <a:lnTo>
                    <a:pt x="113093" y="24688"/>
                  </a:lnTo>
                  <a:lnTo>
                    <a:pt x="112572" y="24561"/>
                  </a:lnTo>
                  <a:lnTo>
                    <a:pt x="113030" y="24892"/>
                  </a:lnTo>
                  <a:lnTo>
                    <a:pt x="113538" y="25196"/>
                  </a:lnTo>
                  <a:lnTo>
                    <a:pt x="114058" y="25488"/>
                  </a:lnTo>
                  <a:close/>
                </a:path>
                <a:path w="156844" h="257175">
                  <a:moveTo>
                    <a:pt x="114401" y="90106"/>
                  </a:moveTo>
                  <a:lnTo>
                    <a:pt x="113703" y="89281"/>
                  </a:lnTo>
                  <a:lnTo>
                    <a:pt x="113309" y="89916"/>
                  </a:lnTo>
                  <a:lnTo>
                    <a:pt x="114147" y="90170"/>
                  </a:lnTo>
                  <a:lnTo>
                    <a:pt x="114401" y="90106"/>
                  </a:lnTo>
                  <a:close/>
                </a:path>
                <a:path w="156844" h="257175">
                  <a:moveTo>
                    <a:pt x="114960" y="76936"/>
                  </a:moveTo>
                  <a:lnTo>
                    <a:pt x="114325" y="76873"/>
                  </a:lnTo>
                  <a:lnTo>
                    <a:pt x="114160" y="77216"/>
                  </a:lnTo>
                  <a:lnTo>
                    <a:pt x="114173" y="77647"/>
                  </a:lnTo>
                  <a:lnTo>
                    <a:pt x="114363" y="77317"/>
                  </a:lnTo>
                  <a:lnTo>
                    <a:pt x="114592" y="77012"/>
                  </a:lnTo>
                  <a:lnTo>
                    <a:pt x="114960" y="76936"/>
                  </a:lnTo>
                  <a:close/>
                </a:path>
                <a:path w="156844" h="257175">
                  <a:moveTo>
                    <a:pt x="115290" y="119672"/>
                  </a:moveTo>
                  <a:lnTo>
                    <a:pt x="114198" y="117233"/>
                  </a:lnTo>
                  <a:lnTo>
                    <a:pt x="112509" y="116713"/>
                  </a:lnTo>
                  <a:lnTo>
                    <a:pt x="111112" y="115023"/>
                  </a:lnTo>
                  <a:lnTo>
                    <a:pt x="111887" y="117576"/>
                  </a:lnTo>
                  <a:lnTo>
                    <a:pt x="111239" y="118186"/>
                  </a:lnTo>
                  <a:lnTo>
                    <a:pt x="110083" y="118084"/>
                  </a:lnTo>
                  <a:lnTo>
                    <a:pt x="111506" y="119773"/>
                  </a:lnTo>
                  <a:lnTo>
                    <a:pt x="113855" y="120002"/>
                  </a:lnTo>
                  <a:lnTo>
                    <a:pt x="114769" y="122047"/>
                  </a:lnTo>
                  <a:lnTo>
                    <a:pt x="114198" y="120624"/>
                  </a:lnTo>
                  <a:lnTo>
                    <a:pt x="113626" y="119164"/>
                  </a:lnTo>
                  <a:lnTo>
                    <a:pt x="115290" y="119672"/>
                  </a:lnTo>
                  <a:close/>
                </a:path>
                <a:path w="156844" h="257175">
                  <a:moveTo>
                    <a:pt x="115760" y="90246"/>
                  </a:moveTo>
                  <a:lnTo>
                    <a:pt x="114922" y="89979"/>
                  </a:lnTo>
                  <a:lnTo>
                    <a:pt x="114401" y="90106"/>
                  </a:lnTo>
                  <a:lnTo>
                    <a:pt x="114566" y="90297"/>
                  </a:lnTo>
                  <a:lnTo>
                    <a:pt x="115760" y="90246"/>
                  </a:lnTo>
                  <a:close/>
                </a:path>
                <a:path w="156844" h="257175">
                  <a:moveTo>
                    <a:pt x="117132" y="28143"/>
                  </a:moveTo>
                  <a:lnTo>
                    <a:pt x="117055" y="27622"/>
                  </a:lnTo>
                  <a:lnTo>
                    <a:pt x="116992" y="27101"/>
                  </a:lnTo>
                  <a:lnTo>
                    <a:pt x="115620" y="26377"/>
                  </a:lnTo>
                  <a:lnTo>
                    <a:pt x="114058" y="25488"/>
                  </a:lnTo>
                  <a:lnTo>
                    <a:pt x="114376" y="25882"/>
                  </a:lnTo>
                  <a:lnTo>
                    <a:pt x="114693" y="26377"/>
                  </a:lnTo>
                  <a:lnTo>
                    <a:pt x="114973" y="27063"/>
                  </a:lnTo>
                  <a:lnTo>
                    <a:pt x="112687" y="26377"/>
                  </a:lnTo>
                  <a:lnTo>
                    <a:pt x="114134" y="26835"/>
                  </a:lnTo>
                  <a:lnTo>
                    <a:pt x="114477" y="29425"/>
                  </a:lnTo>
                  <a:lnTo>
                    <a:pt x="116751" y="31356"/>
                  </a:lnTo>
                  <a:lnTo>
                    <a:pt x="115443" y="27622"/>
                  </a:lnTo>
                  <a:lnTo>
                    <a:pt x="117132" y="28143"/>
                  </a:lnTo>
                  <a:close/>
                </a:path>
                <a:path w="156844" h="257175">
                  <a:moveTo>
                    <a:pt x="117246" y="47409"/>
                  </a:moveTo>
                  <a:lnTo>
                    <a:pt x="117017" y="45656"/>
                  </a:lnTo>
                  <a:lnTo>
                    <a:pt x="111887" y="46621"/>
                  </a:lnTo>
                  <a:lnTo>
                    <a:pt x="117246" y="47409"/>
                  </a:lnTo>
                  <a:close/>
                </a:path>
                <a:path w="156844" h="257175">
                  <a:moveTo>
                    <a:pt x="117767" y="116967"/>
                  </a:moveTo>
                  <a:lnTo>
                    <a:pt x="117551" y="116547"/>
                  </a:lnTo>
                  <a:lnTo>
                    <a:pt x="117398" y="116916"/>
                  </a:lnTo>
                  <a:lnTo>
                    <a:pt x="117767" y="116967"/>
                  </a:lnTo>
                  <a:close/>
                </a:path>
                <a:path w="156844" h="257175">
                  <a:moveTo>
                    <a:pt x="118338" y="118059"/>
                  </a:moveTo>
                  <a:lnTo>
                    <a:pt x="118313" y="117030"/>
                  </a:lnTo>
                  <a:lnTo>
                    <a:pt x="117767" y="116967"/>
                  </a:lnTo>
                  <a:lnTo>
                    <a:pt x="118338" y="118059"/>
                  </a:lnTo>
                  <a:close/>
                </a:path>
                <a:path w="156844" h="257175">
                  <a:moveTo>
                    <a:pt x="119087" y="158953"/>
                  </a:moveTo>
                  <a:close/>
                </a:path>
                <a:path w="156844" h="257175">
                  <a:moveTo>
                    <a:pt x="119202" y="121602"/>
                  </a:moveTo>
                  <a:lnTo>
                    <a:pt x="117678" y="118872"/>
                  </a:lnTo>
                  <a:lnTo>
                    <a:pt x="115557" y="115087"/>
                  </a:lnTo>
                  <a:lnTo>
                    <a:pt x="115341" y="118872"/>
                  </a:lnTo>
                  <a:lnTo>
                    <a:pt x="115239" y="122618"/>
                  </a:lnTo>
                  <a:lnTo>
                    <a:pt x="118465" y="122758"/>
                  </a:lnTo>
                  <a:lnTo>
                    <a:pt x="116827" y="118872"/>
                  </a:lnTo>
                  <a:lnTo>
                    <a:pt x="119202" y="121602"/>
                  </a:lnTo>
                  <a:close/>
                </a:path>
                <a:path w="156844" h="257175">
                  <a:moveTo>
                    <a:pt x="119849" y="117233"/>
                  </a:moveTo>
                  <a:lnTo>
                    <a:pt x="118910" y="116103"/>
                  </a:lnTo>
                  <a:lnTo>
                    <a:pt x="118313" y="117030"/>
                  </a:lnTo>
                  <a:lnTo>
                    <a:pt x="119849" y="117233"/>
                  </a:lnTo>
                  <a:close/>
                </a:path>
                <a:path w="156844" h="257175">
                  <a:moveTo>
                    <a:pt x="119913" y="239471"/>
                  </a:moveTo>
                  <a:lnTo>
                    <a:pt x="118986" y="238328"/>
                  </a:lnTo>
                  <a:lnTo>
                    <a:pt x="119227" y="236677"/>
                  </a:lnTo>
                  <a:lnTo>
                    <a:pt x="117602" y="236613"/>
                  </a:lnTo>
                  <a:lnTo>
                    <a:pt x="117868" y="239280"/>
                  </a:lnTo>
                  <a:lnTo>
                    <a:pt x="116941" y="238137"/>
                  </a:lnTo>
                  <a:lnTo>
                    <a:pt x="113449" y="235775"/>
                  </a:lnTo>
                  <a:lnTo>
                    <a:pt x="112661" y="235966"/>
                  </a:lnTo>
                  <a:lnTo>
                    <a:pt x="115290" y="238074"/>
                  </a:lnTo>
                  <a:lnTo>
                    <a:pt x="114592" y="239141"/>
                  </a:lnTo>
                  <a:lnTo>
                    <a:pt x="112966" y="239077"/>
                  </a:lnTo>
                  <a:lnTo>
                    <a:pt x="111988" y="237490"/>
                  </a:lnTo>
                  <a:lnTo>
                    <a:pt x="112737" y="240741"/>
                  </a:lnTo>
                  <a:lnTo>
                    <a:pt x="110629" y="240093"/>
                  </a:lnTo>
                  <a:lnTo>
                    <a:pt x="112903" y="242531"/>
                  </a:lnTo>
                  <a:lnTo>
                    <a:pt x="113385" y="239217"/>
                  </a:lnTo>
                  <a:lnTo>
                    <a:pt x="117614" y="240931"/>
                  </a:lnTo>
                  <a:lnTo>
                    <a:pt x="119722" y="241579"/>
                  </a:lnTo>
                  <a:lnTo>
                    <a:pt x="118414" y="240753"/>
                  </a:lnTo>
                  <a:lnTo>
                    <a:pt x="118338" y="239864"/>
                  </a:lnTo>
                  <a:lnTo>
                    <a:pt x="118198" y="238518"/>
                  </a:lnTo>
                  <a:lnTo>
                    <a:pt x="119913" y="239471"/>
                  </a:lnTo>
                  <a:close/>
                </a:path>
                <a:path w="156844" h="257175">
                  <a:moveTo>
                    <a:pt x="119951" y="254647"/>
                  </a:moveTo>
                  <a:lnTo>
                    <a:pt x="117741" y="254368"/>
                  </a:lnTo>
                  <a:lnTo>
                    <a:pt x="118795" y="256844"/>
                  </a:lnTo>
                  <a:lnTo>
                    <a:pt x="119837" y="255244"/>
                  </a:lnTo>
                  <a:lnTo>
                    <a:pt x="119951" y="254647"/>
                  </a:lnTo>
                  <a:close/>
                </a:path>
                <a:path w="156844" h="257175">
                  <a:moveTo>
                    <a:pt x="120002" y="159651"/>
                  </a:moveTo>
                  <a:lnTo>
                    <a:pt x="119075" y="158978"/>
                  </a:lnTo>
                  <a:lnTo>
                    <a:pt x="119532" y="159588"/>
                  </a:lnTo>
                  <a:lnTo>
                    <a:pt x="120002" y="159651"/>
                  </a:lnTo>
                  <a:close/>
                </a:path>
                <a:path w="156844" h="257175">
                  <a:moveTo>
                    <a:pt x="120281" y="124129"/>
                  </a:moveTo>
                  <a:lnTo>
                    <a:pt x="119024" y="123761"/>
                  </a:lnTo>
                  <a:lnTo>
                    <a:pt x="119075" y="124206"/>
                  </a:lnTo>
                  <a:lnTo>
                    <a:pt x="118554" y="122974"/>
                  </a:lnTo>
                  <a:lnTo>
                    <a:pt x="119176" y="125082"/>
                  </a:lnTo>
                  <a:lnTo>
                    <a:pt x="120192" y="124206"/>
                  </a:lnTo>
                  <a:close/>
                </a:path>
                <a:path w="156844" h="257175">
                  <a:moveTo>
                    <a:pt x="120484" y="32067"/>
                  </a:moveTo>
                  <a:lnTo>
                    <a:pt x="118554" y="29806"/>
                  </a:lnTo>
                  <a:lnTo>
                    <a:pt x="117729" y="29565"/>
                  </a:lnTo>
                  <a:lnTo>
                    <a:pt x="117703" y="32486"/>
                  </a:lnTo>
                  <a:lnTo>
                    <a:pt x="115557" y="31432"/>
                  </a:lnTo>
                  <a:lnTo>
                    <a:pt x="117348" y="32778"/>
                  </a:lnTo>
                  <a:lnTo>
                    <a:pt x="120484" y="32067"/>
                  </a:lnTo>
                  <a:close/>
                </a:path>
                <a:path w="156844" h="257175">
                  <a:moveTo>
                    <a:pt x="120942" y="123596"/>
                  </a:moveTo>
                  <a:lnTo>
                    <a:pt x="119202" y="121602"/>
                  </a:lnTo>
                  <a:lnTo>
                    <a:pt x="120700" y="124269"/>
                  </a:lnTo>
                  <a:lnTo>
                    <a:pt x="120942" y="123596"/>
                  </a:lnTo>
                  <a:close/>
                </a:path>
                <a:path w="156844" h="257175">
                  <a:moveTo>
                    <a:pt x="121081" y="141300"/>
                  </a:moveTo>
                  <a:lnTo>
                    <a:pt x="116535" y="140411"/>
                  </a:lnTo>
                  <a:lnTo>
                    <a:pt x="118135" y="143827"/>
                  </a:lnTo>
                  <a:lnTo>
                    <a:pt x="121081" y="141300"/>
                  </a:lnTo>
                  <a:close/>
                </a:path>
                <a:path w="156844" h="257175">
                  <a:moveTo>
                    <a:pt x="121450" y="137960"/>
                  </a:moveTo>
                  <a:lnTo>
                    <a:pt x="120472" y="138125"/>
                  </a:lnTo>
                  <a:lnTo>
                    <a:pt x="119926" y="138811"/>
                  </a:lnTo>
                  <a:lnTo>
                    <a:pt x="120967" y="140474"/>
                  </a:lnTo>
                  <a:lnTo>
                    <a:pt x="121437" y="141046"/>
                  </a:lnTo>
                  <a:lnTo>
                    <a:pt x="121450" y="137960"/>
                  </a:lnTo>
                  <a:close/>
                </a:path>
                <a:path w="156844" h="257175">
                  <a:moveTo>
                    <a:pt x="121666" y="137934"/>
                  </a:moveTo>
                  <a:lnTo>
                    <a:pt x="121551" y="137744"/>
                  </a:lnTo>
                  <a:lnTo>
                    <a:pt x="121450" y="137960"/>
                  </a:lnTo>
                  <a:lnTo>
                    <a:pt x="121602" y="137947"/>
                  </a:lnTo>
                  <a:close/>
                </a:path>
                <a:path w="156844" h="257175">
                  <a:moveTo>
                    <a:pt x="121780" y="25146"/>
                  </a:moveTo>
                  <a:lnTo>
                    <a:pt x="120319" y="23431"/>
                  </a:lnTo>
                  <a:lnTo>
                    <a:pt x="120167" y="23609"/>
                  </a:lnTo>
                  <a:lnTo>
                    <a:pt x="121183" y="25171"/>
                  </a:lnTo>
                  <a:lnTo>
                    <a:pt x="121780" y="25146"/>
                  </a:lnTo>
                  <a:close/>
                </a:path>
                <a:path w="156844" h="257175">
                  <a:moveTo>
                    <a:pt x="122288" y="21348"/>
                  </a:moveTo>
                  <a:lnTo>
                    <a:pt x="118427" y="19761"/>
                  </a:lnTo>
                  <a:lnTo>
                    <a:pt x="119316" y="23368"/>
                  </a:lnTo>
                  <a:lnTo>
                    <a:pt x="113068" y="21894"/>
                  </a:lnTo>
                  <a:lnTo>
                    <a:pt x="117944" y="25044"/>
                  </a:lnTo>
                  <a:lnTo>
                    <a:pt x="115366" y="23837"/>
                  </a:lnTo>
                  <a:lnTo>
                    <a:pt x="118287" y="27647"/>
                  </a:lnTo>
                  <a:lnTo>
                    <a:pt x="119849" y="27279"/>
                  </a:lnTo>
                  <a:lnTo>
                    <a:pt x="119748" y="25044"/>
                  </a:lnTo>
                  <a:lnTo>
                    <a:pt x="119672" y="23368"/>
                  </a:lnTo>
                  <a:lnTo>
                    <a:pt x="119634" y="22618"/>
                  </a:lnTo>
                  <a:lnTo>
                    <a:pt x="120319" y="23431"/>
                  </a:lnTo>
                  <a:lnTo>
                    <a:pt x="121094" y="22618"/>
                  </a:lnTo>
                  <a:lnTo>
                    <a:pt x="122288" y="21348"/>
                  </a:lnTo>
                  <a:close/>
                </a:path>
                <a:path w="156844" h="257175">
                  <a:moveTo>
                    <a:pt x="122415" y="159969"/>
                  </a:moveTo>
                  <a:lnTo>
                    <a:pt x="120002" y="159651"/>
                  </a:lnTo>
                  <a:lnTo>
                    <a:pt x="121310" y="160616"/>
                  </a:lnTo>
                  <a:lnTo>
                    <a:pt x="122415" y="159969"/>
                  </a:lnTo>
                  <a:close/>
                </a:path>
                <a:path w="156844" h="257175">
                  <a:moveTo>
                    <a:pt x="122504" y="25996"/>
                  </a:moveTo>
                  <a:lnTo>
                    <a:pt x="122389" y="25133"/>
                  </a:lnTo>
                  <a:lnTo>
                    <a:pt x="121780" y="25146"/>
                  </a:lnTo>
                  <a:lnTo>
                    <a:pt x="122504" y="25996"/>
                  </a:lnTo>
                  <a:close/>
                </a:path>
                <a:path w="156844" h="257175">
                  <a:moveTo>
                    <a:pt x="123304" y="159918"/>
                  </a:moveTo>
                  <a:lnTo>
                    <a:pt x="122415" y="159969"/>
                  </a:lnTo>
                  <a:lnTo>
                    <a:pt x="122135" y="161213"/>
                  </a:lnTo>
                  <a:lnTo>
                    <a:pt x="123037" y="161874"/>
                  </a:lnTo>
                  <a:lnTo>
                    <a:pt x="123304" y="159918"/>
                  </a:lnTo>
                  <a:close/>
                </a:path>
                <a:path w="156844" h="257175">
                  <a:moveTo>
                    <a:pt x="123545" y="141693"/>
                  </a:moveTo>
                  <a:lnTo>
                    <a:pt x="123405" y="140449"/>
                  </a:lnTo>
                  <a:lnTo>
                    <a:pt x="123202" y="139979"/>
                  </a:lnTo>
                  <a:lnTo>
                    <a:pt x="123545" y="141693"/>
                  </a:lnTo>
                  <a:close/>
                </a:path>
                <a:path w="156844" h="257175">
                  <a:moveTo>
                    <a:pt x="123583" y="136182"/>
                  </a:moveTo>
                  <a:lnTo>
                    <a:pt x="121208" y="135458"/>
                  </a:lnTo>
                  <a:lnTo>
                    <a:pt x="121843" y="137922"/>
                  </a:lnTo>
                  <a:lnTo>
                    <a:pt x="121666" y="137934"/>
                  </a:lnTo>
                  <a:lnTo>
                    <a:pt x="121920" y="138188"/>
                  </a:lnTo>
                  <a:lnTo>
                    <a:pt x="122072" y="138353"/>
                  </a:lnTo>
                  <a:lnTo>
                    <a:pt x="122834" y="139128"/>
                  </a:lnTo>
                  <a:lnTo>
                    <a:pt x="123202" y="139979"/>
                  </a:lnTo>
                  <a:lnTo>
                    <a:pt x="122783" y="137922"/>
                  </a:lnTo>
                  <a:lnTo>
                    <a:pt x="122529" y="137871"/>
                  </a:lnTo>
                  <a:lnTo>
                    <a:pt x="122199" y="137896"/>
                  </a:lnTo>
                  <a:lnTo>
                    <a:pt x="122669" y="137312"/>
                  </a:lnTo>
                  <a:lnTo>
                    <a:pt x="122631" y="137160"/>
                  </a:lnTo>
                  <a:lnTo>
                    <a:pt x="122796" y="137160"/>
                  </a:lnTo>
                  <a:lnTo>
                    <a:pt x="123583" y="136182"/>
                  </a:lnTo>
                  <a:close/>
                </a:path>
                <a:path w="156844" h="257175">
                  <a:moveTo>
                    <a:pt x="123748" y="89268"/>
                  </a:moveTo>
                  <a:lnTo>
                    <a:pt x="123380" y="89433"/>
                  </a:lnTo>
                  <a:lnTo>
                    <a:pt x="123532" y="89496"/>
                  </a:lnTo>
                  <a:lnTo>
                    <a:pt x="123672" y="89471"/>
                  </a:lnTo>
                  <a:lnTo>
                    <a:pt x="123748" y="89268"/>
                  </a:lnTo>
                  <a:close/>
                </a:path>
                <a:path w="156844" h="257175">
                  <a:moveTo>
                    <a:pt x="123837" y="126911"/>
                  </a:moveTo>
                  <a:lnTo>
                    <a:pt x="121920" y="120827"/>
                  </a:lnTo>
                  <a:lnTo>
                    <a:pt x="120942" y="123596"/>
                  </a:lnTo>
                  <a:lnTo>
                    <a:pt x="123837" y="126911"/>
                  </a:lnTo>
                  <a:close/>
                </a:path>
                <a:path w="156844" h="257175">
                  <a:moveTo>
                    <a:pt x="124053" y="138353"/>
                  </a:moveTo>
                  <a:lnTo>
                    <a:pt x="122732" y="137236"/>
                  </a:lnTo>
                  <a:lnTo>
                    <a:pt x="122847" y="137934"/>
                  </a:lnTo>
                  <a:lnTo>
                    <a:pt x="123634" y="138125"/>
                  </a:lnTo>
                  <a:lnTo>
                    <a:pt x="124053" y="138353"/>
                  </a:lnTo>
                  <a:close/>
                </a:path>
                <a:path w="156844" h="257175">
                  <a:moveTo>
                    <a:pt x="124409" y="135166"/>
                  </a:moveTo>
                  <a:lnTo>
                    <a:pt x="123583" y="136182"/>
                  </a:lnTo>
                  <a:lnTo>
                    <a:pt x="124409" y="136423"/>
                  </a:lnTo>
                  <a:lnTo>
                    <a:pt x="124409" y="135166"/>
                  </a:lnTo>
                  <a:close/>
                </a:path>
                <a:path w="156844" h="257175">
                  <a:moveTo>
                    <a:pt x="126517" y="164071"/>
                  </a:moveTo>
                  <a:lnTo>
                    <a:pt x="126390" y="162890"/>
                  </a:lnTo>
                  <a:lnTo>
                    <a:pt x="125247" y="163525"/>
                  </a:lnTo>
                  <a:lnTo>
                    <a:pt x="125361" y="163652"/>
                  </a:lnTo>
                  <a:lnTo>
                    <a:pt x="126517" y="164071"/>
                  </a:lnTo>
                  <a:close/>
                </a:path>
                <a:path w="156844" h="257175">
                  <a:moveTo>
                    <a:pt x="126542" y="164287"/>
                  </a:moveTo>
                  <a:lnTo>
                    <a:pt x="125285" y="163906"/>
                  </a:lnTo>
                  <a:lnTo>
                    <a:pt x="126542" y="164287"/>
                  </a:lnTo>
                  <a:close/>
                </a:path>
                <a:path w="156844" h="257175">
                  <a:moveTo>
                    <a:pt x="127800" y="164541"/>
                  </a:moveTo>
                  <a:lnTo>
                    <a:pt x="126517" y="164071"/>
                  </a:lnTo>
                  <a:lnTo>
                    <a:pt x="126530" y="164223"/>
                  </a:lnTo>
                  <a:lnTo>
                    <a:pt x="127800" y="164541"/>
                  </a:lnTo>
                  <a:close/>
                </a:path>
                <a:path w="156844" h="257175">
                  <a:moveTo>
                    <a:pt x="128739" y="158445"/>
                  </a:moveTo>
                  <a:lnTo>
                    <a:pt x="125653" y="156286"/>
                  </a:lnTo>
                  <a:lnTo>
                    <a:pt x="123926" y="155397"/>
                  </a:lnTo>
                  <a:lnTo>
                    <a:pt x="123304" y="159918"/>
                  </a:lnTo>
                  <a:lnTo>
                    <a:pt x="124841" y="159842"/>
                  </a:lnTo>
                  <a:lnTo>
                    <a:pt x="128701" y="161874"/>
                  </a:lnTo>
                  <a:lnTo>
                    <a:pt x="128727" y="159842"/>
                  </a:lnTo>
                  <a:lnTo>
                    <a:pt x="128739" y="158445"/>
                  </a:lnTo>
                  <a:close/>
                </a:path>
                <a:path w="156844" h="257175">
                  <a:moveTo>
                    <a:pt x="130835" y="87604"/>
                  </a:moveTo>
                  <a:lnTo>
                    <a:pt x="129882" y="86487"/>
                  </a:lnTo>
                  <a:lnTo>
                    <a:pt x="130835" y="87604"/>
                  </a:lnTo>
                  <a:close/>
                </a:path>
                <a:path w="156844" h="257175">
                  <a:moveTo>
                    <a:pt x="131749" y="35356"/>
                  </a:moveTo>
                  <a:lnTo>
                    <a:pt x="130810" y="36842"/>
                  </a:lnTo>
                  <a:lnTo>
                    <a:pt x="131533" y="36880"/>
                  </a:lnTo>
                  <a:lnTo>
                    <a:pt x="131660" y="36118"/>
                  </a:lnTo>
                  <a:lnTo>
                    <a:pt x="131749" y="35356"/>
                  </a:lnTo>
                  <a:close/>
                </a:path>
                <a:path w="156844" h="257175">
                  <a:moveTo>
                    <a:pt x="132803" y="33680"/>
                  </a:moveTo>
                  <a:lnTo>
                    <a:pt x="131889" y="33401"/>
                  </a:lnTo>
                  <a:lnTo>
                    <a:pt x="131851" y="34404"/>
                  </a:lnTo>
                  <a:lnTo>
                    <a:pt x="131749" y="35356"/>
                  </a:lnTo>
                  <a:lnTo>
                    <a:pt x="132803" y="33680"/>
                  </a:lnTo>
                  <a:close/>
                </a:path>
                <a:path w="156844" h="257175">
                  <a:moveTo>
                    <a:pt x="134810" y="140817"/>
                  </a:moveTo>
                  <a:lnTo>
                    <a:pt x="131483" y="140246"/>
                  </a:lnTo>
                  <a:lnTo>
                    <a:pt x="132588" y="142697"/>
                  </a:lnTo>
                  <a:lnTo>
                    <a:pt x="129908" y="140627"/>
                  </a:lnTo>
                  <a:lnTo>
                    <a:pt x="129222" y="141693"/>
                  </a:lnTo>
                  <a:lnTo>
                    <a:pt x="133477" y="143395"/>
                  </a:lnTo>
                  <a:lnTo>
                    <a:pt x="132016" y="141262"/>
                  </a:lnTo>
                  <a:lnTo>
                    <a:pt x="134810" y="140817"/>
                  </a:lnTo>
                  <a:close/>
                </a:path>
                <a:path w="156844" h="257175">
                  <a:moveTo>
                    <a:pt x="135356" y="152349"/>
                  </a:moveTo>
                  <a:lnTo>
                    <a:pt x="135128" y="152133"/>
                  </a:lnTo>
                  <a:lnTo>
                    <a:pt x="134937" y="152222"/>
                  </a:lnTo>
                  <a:lnTo>
                    <a:pt x="135356" y="152349"/>
                  </a:lnTo>
                  <a:close/>
                </a:path>
                <a:path w="156844" h="257175">
                  <a:moveTo>
                    <a:pt x="136956" y="86779"/>
                  </a:moveTo>
                  <a:lnTo>
                    <a:pt x="136677" y="86245"/>
                  </a:lnTo>
                  <a:lnTo>
                    <a:pt x="135928" y="86194"/>
                  </a:lnTo>
                  <a:lnTo>
                    <a:pt x="136956" y="86779"/>
                  </a:lnTo>
                  <a:close/>
                </a:path>
                <a:path w="156844" h="257175">
                  <a:moveTo>
                    <a:pt x="138696" y="84797"/>
                  </a:moveTo>
                  <a:lnTo>
                    <a:pt x="137858" y="84112"/>
                  </a:lnTo>
                  <a:lnTo>
                    <a:pt x="137858" y="84340"/>
                  </a:lnTo>
                  <a:lnTo>
                    <a:pt x="138696" y="84797"/>
                  </a:lnTo>
                  <a:close/>
                </a:path>
                <a:path w="156844" h="257175">
                  <a:moveTo>
                    <a:pt x="138988" y="87934"/>
                  </a:moveTo>
                  <a:lnTo>
                    <a:pt x="136956" y="86779"/>
                  </a:lnTo>
                  <a:lnTo>
                    <a:pt x="137833" y="88442"/>
                  </a:lnTo>
                  <a:lnTo>
                    <a:pt x="138988" y="87934"/>
                  </a:lnTo>
                  <a:close/>
                </a:path>
                <a:path w="156844" h="257175">
                  <a:moveTo>
                    <a:pt x="139014" y="84988"/>
                  </a:moveTo>
                  <a:lnTo>
                    <a:pt x="138874" y="84937"/>
                  </a:lnTo>
                  <a:lnTo>
                    <a:pt x="138696" y="84797"/>
                  </a:lnTo>
                  <a:lnTo>
                    <a:pt x="138836" y="84937"/>
                  </a:lnTo>
                  <a:lnTo>
                    <a:pt x="138963" y="84988"/>
                  </a:lnTo>
                  <a:close/>
                </a:path>
                <a:path w="156844" h="257175">
                  <a:moveTo>
                    <a:pt x="139687" y="82918"/>
                  </a:moveTo>
                  <a:lnTo>
                    <a:pt x="136766" y="83058"/>
                  </a:lnTo>
                  <a:lnTo>
                    <a:pt x="137883" y="83400"/>
                  </a:lnTo>
                  <a:lnTo>
                    <a:pt x="137871" y="84023"/>
                  </a:lnTo>
                  <a:lnTo>
                    <a:pt x="139687" y="82918"/>
                  </a:lnTo>
                  <a:close/>
                </a:path>
                <a:path w="156844" h="257175">
                  <a:moveTo>
                    <a:pt x="139877" y="85242"/>
                  </a:moveTo>
                  <a:lnTo>
                    <a:pt x="139471" y="85178"/>
                  </a:lnTo>
                  <a:lnTo>
                    <a:pt x="139192" y="85090"/>
                  </a:lnTo>
                  <a:lnTo>
                    <a:pt x="138963" y="84988"/>
                  </a:lnTo>
                  <a:lnTo>
                    <a:pt x="136258" y="85445"/>
                  </a:lnTo>
                  <a:lnTo>
                    <a:pt x="136677" y="86245"/>
                  </a:lnTo>
                  <a:lnTo>
                    <a:pt x="139611" y="86448"/>
                  </a:lnTo>
                  <a:lnTo>
                    <a:pt x="139877" y="85242"/>
                  </a:lnTo>
                  <a:close/>
                </a:path>
                <a:path w="156844" h="257175">
                  <a:moveTo>
                    <a:pt x="140766" y="149047"/>
                  </a:moveTo>
                  <a:lnTo>
                    <a:pt x="140550" y="148920"/>
                  </a:lnTo>
                  <a:lnTo>
                    <a:pt x="140335" y="148793"/>
                  </a:lnTo>
                  <a:lnTo>
                    <a:pt x="139852" y="148158"/>
                  </a:lnTo>
                  <a:lnTo>
                    <a:pt x="139217" y="147142"/>
                  </a:lnTo>
                  <a:lnTo>
                    <a:pt x="138112" y="148158"/>
                  </a:lnTo>
                  <a:lnTo>
                    <a:pt x="136575" y="148920"/>
                  </a:lnTo>
                  <a:lnTo>
                    <a:pt x="134366" y="147396"/>
                  </a:lnTo>
                  <a:lnTo>
                    <a:pt x="134696" y="146634"/>
                  </a:lnTo>
                  <a:lnTo>
                    <a:pt x="132270" y="146761"/>
                  </a:lnTo>
                  <a:lnTo>
                    <a:pt x="135204" y="151079"/>
                  </a:lnTo>
                  <a:lnTo>
                    <a:pt x="133527" y="150571"/>
                  </a:lnTo>
                  <a:lnTo>
                    <a:pt x="135128" y="152133"/>
                  </a:lnTo>
                  <a:lnTo>
                    <a:pt x="136093" y="151714"/>
                  </a:lnTo>
                  <a:lnTo>
                    <a:pt x="137756" y="155651"/>
                  </a:lnTo>
                  <a:lnTo>
                    <a:pt x="132334" y="154508"/>
                  </a:lnTo>
                  <a:lnTo>
                    <a:pt x="133908" y="157556"/>
                  </a:lnTo>
                  <a:lnTo>
                    <a:pt x="132956" y="156413"/>
                  </a:lnTo>
                  <a:lnTo>
                    <a:pt x="131965" y="154762"/>
                  </a:lnTo>
                  <a:lnTo>
                    <a:pt x="133019" y="153365"/>
                  </a:lnTo>
                  <a:lnTo>
                    <a:pt x="128193" y="153619"/>
                  </a:lnTo>
                  <a:lnTo>
                    <a:pt x="134086" y="162636"/>
                  </a:lnTo>
                  <a:lnTo>
                    <a:pt x="128346" y="162255"/>
                  </a:lnTo>
                  <a:lnTo>
                    <a:pt x="129286" y="163398"/>
                  </a:lnTo>
                  <a:lnTo>
                    <a:pt x="130594" y="164160"/>
                  </a:lnTo>
                  <a:lnTo>
                    <a:pt x="131597" y="165811"/>
                  </a:lnTo>
                  <a:lnTo>
                    <a:pt x="126542" y="164287"/>
                  </a:lnTo>
                  <a:lnTo>
                    <a:pt x="126885" y="167335"/>
                  </a:lnTo>
                  <a:lnTo>
                    <a:pt x="122542" y="165049"/>
                  </a:lnTo>
                  <a:lnTo>
                    <a:pt x="124117" y="164160"/>
                  </a:lnTo>
                  <a:lnTo>
                    <a:pt x="125031" y="163652"/>
                  </a:lnTo>
                  <a:lnTo>
                    <a:pt x="125158" y="163576"/>
                  </a:lnTo>
                  <a:lnTo>
                    <a:pt x="122212" y="162509"/>
                  </a:lnTo>
                  <a:lnTo>
                    <a:pt x="121869" y="162382"/>
                  </a:lnTo>
                  <a:lnTo>
                    <a:pt x="122135" y="161213"/>
                  </a:lnTo>
                  <a:lnTo>
                    <a:pt x="121818" y="160985"/>
                  </a:lnTo>
                  <a:lnTo>
                    <a:pt x="121310" y="160616"/>
                  </a:lnTo>
                  <a:lnTo>
                    <a:pt x="120891" y="160858"/>
                  </a:lnTo>
                  <a:lnTo>
                    <a:pt x="118465" y="160985"/>
                  </a:lnTo>
                  <a:lnTo>
                    <a:pt x="119075" y="158978"/>
                  </a:lnTo>
                  <a:lnTo>
                    <a:pt x="119164" y="158699"/>
                  </a:lnTo>
                  <a:lnTo>
                    <a:pt x="119659" y="157048"/>
                  </a:lnTo>
                  <a:lnTo>
                    <a:pt x="116586" y="158699"/>
                  </a:lnTo>
                  <a:lnTo>
                    <a:pt x="119024" y="155143"/>
                  </a:lnTo>
                  <a:lnTo>
                    <a:pt x="119621" y="153238"/>
                  </a:lnTo>
                  <a:lnTo>
                    <a:pt x="116332" y="148945"/>
                  </a:lnTo>
                  <a:lnTo>
                    <a:pt x="116332" y="163652"/>
                  </a:lnTo>
                  <a:lnTo>
                    <a:pt x="114541" y="164350"/>
                  </a:lnTo>
                  <a:lnTo>
                    <a:pt x="114388" y="164414"/>
                  </a:lnTo>
                  <a:lnTo>
                    <a:pt x="112560" y="162509"/>
                  </a:lnTo>
                  <a:lnTo>
                    <a:pt x="114541" y="164350"/>
                  </a:lnTo>
                  <a:lnTo>
                    <a:pt x="116319" y="163652"/>
                  </a:lnTo>
                  <a:lnTo>
                    <a:pt x="116332" y="148945"/>
                  </a:lnTo>
                  <a:lnTo>
                    <a:pt x="115341" y="147650"/>
                  </a:lnTo>
                  <a:lnTo>
                    <a:pt x="115658" y="146888"/>
                  </a:lnTo>
                  <a:lnTo>
                    <a:pt x="121754" y="147015"/>
                  </a:lnTo>
                  <a:lnTo>
                    <a:pt x="121539" y="146888"/>
                  </a:lnTo>
                  <a:lnTo>
                    <a:pt x="117398" y="144475"/>
                  </a:lnTo>
                  <a:lnTo>
                    <a:pt x="118135" y="143840"/>
                  </a:lnTo>
                  <a:lnTo>
                    <a:pt x="114668" y="141935"/>
                  </a:lnTo>
                  <a:lnTo>
                    <a:pt x="113106" y="142316"/>
                  </a:lnTo>
                  <a:lnTo>
                    <a:pt x="115544" y="145999"/>
                  </a:lnTo>
                  <a:lnTo>
                    <a:pt x="114287" y="149047"/>
                  </a:lnTo>
                  <a:lnTo>
                    <a:pt x="112064" y="150952"/>
                  </a:lnTo>
                  <a:lnTo>
                    <a:pt x="111785" y="153619"/>
                  </a:lnTo>
                  <a:lnTo>
                    <a:pt x="111823" y="154762"/>
                  </a:lnTo>
                  <a:lnTo>
                    <a:pt x="115697" y="157937"/>
                  </a:lnTo>
                  <a:lnTo>
                    <a:pt x="111328" y="158826"/>
                  </a:lnTo>
                  <a:lnTo>
                    <a:pt x="114871" y="161620"/>
                  </a:lnTo>
                  <a:lnTo>
                    <a:pt x="111252" y="161747"/>
                  </a:lnTo>
                  <a:lnTo>
                    <a:pt x="112191" y="163576"/>
                  </a:lnTo>
                  <a:lnTo>
                    <a:pt x="112141" y="163906"/>
                  </a:lnTo>
                  <a:lnTo>
                    <a:pt x="111556" y="164414"/>
                  </a:lnTo>
                  <a:lnTo>
                    <a:pt x="109867" y="163906"/>
                  </a:lnTo>
                  <a:lnTo>
                    <a:pt x="112039" y="168859"/>
                  </a:lnTo>
                  <a:lnTo>
                    <a:pt x="115189" y="165049"/>
                  </a:lnTo>
                  <a:lnTo>
                    <a:pt x="115138" y="164922"/>
                  </a:lnTo>
                  <a:lnTo>
                    <a:pt x="115290" y="164922"/>
                  </a:lnTo>
                  <a:lnTo>
                    <a:pt x="115277" y="165049"/>
                  </a:lnTo>
                  <a:lnTo>
                    <a:pt x="117995" y="167589"/>
                  </a:lnTo>
                  <a:lnTo>
                    <a:pt x="120650" y="166103"/>
                  </a:lnTo>
                  <a:lnTo>
                    <a:pt x="120065" y="171653"/>
                  </a:lnTo>
                  <a:lnTo>
                    <a:pt x="114261" y="166954"/>
                  </a:lnTo>
                  <a:lnTo>
                    <a:pt x="115595" y="171653"/>
                  </a:lnTo>
                  <a:lnTo>
                    <a:pt x="114287" y="170764"/>
                  </a:lnTo>
                  <a:lnTo>
                    <a:pt x="113118" y="171272"/>
                  </a:lnTo>
                  <a:lnTo>
                    <a:pt x="112433" y="172288"/>
                  </a:lnTo>
                  <a:lnTo>
                    <a:pt x="111074" y="171018"/>
                  </a:lnTo>
                  <a:lnTo>
                    <a:pt x="109804" y="166827"/>
                  </a:lnTo>
                  <a:lnTo>
                    <a:pt x="108496" y="168859"/>
                  </a:lnTo>
                  <a:lnTo>
                    <a:pt x="108610" y="169240"/>
                  </a:lnTo>
                  <a:lnTo>
                    <a:pt x="110820" y="172288"/>
                  </a:lnTo>
                  <a:lnTo>
                    <a:pt x="109791" y="172161"/>
                  </a:lnTo>
                  <a:lnTo>
                    <a:pt x="108775" y="172034"/>
                  </a:lnTo>
                  <a:lnTo>
                    <a:pt x="108077" y="171272"/>
                  </a:lnTo>
                  <a:lnTo>
                    <a:pt x="106400" y="169418"/>
                  </a:lnTo>
                  <a:lnTo>
                    <a:pt x="106426" y="169240"/>
                  </a:lnTo>
                  <a:lnTo>
                    <a:pt x="106172" y="169164"/>
                  </a:lnTo>
                  <a:lnTo>
                    <a:pt x="105549" y="168478"/>
                  </a:lnTo>
                  <a:lnTo>
                    <a:pt x="105676" y="169011"/>
                  </a:lnTo>
                  <a:lnTo>
                    <a:pt x="103911" y="168478"/>
                  </a:lnTo>
                  <a:lnTo>
                    <a:pt x="102501" y="166700"/>
                  </a:lnTo>
                  <a:lnTo>
                    <a:pt x="102387" y="168224"/>
                  </a:lnTo>
                  <a:lnTo>
                    <a:pt x="100317" y="168859"/>
                  </a:lnTo>
                  <a:lnTo>
                    <a:pt x="99783" y="169494"/>
                  </a:lnTo>
                  <a:lnTo>
                    <a:pt x="99491" y="168732"/>
                  </a:lnTo>
                  <a:lnTo>
                    <a:pt x="98945" y="167335"/>
                  </a:lnTo>
                  <a:lnTo>
                    <a:pt x="97878" y="168732"/>
                  </a:lnTo>
                  <a:lnTo>
                    <a:pt x="96697" y="167843"/>
                  </a:lnTo>
                  <a:lnTo>
                    <a:pt x="92151" y="164414"/>
                  </a:lnTo>
                  <a:lnTo>
                    <a:pt x="91668" y="167208"/>
                  </a:lnTo>
                  <a:lnTo>
                    <a:pt x="86461" y="167843"/>
                  </a:lnTo>
                  <a:lnTo>
                    <a:pt x="85432" y="165684"/>
                  </a:lnTo>
                  <a:lnTo>
                    <a:pt x="82461" y="164414"/>
                  </a:lnTo>
                  <a:lnTo>
                    <a:pt x="85331" y="172161"/>
                  </a:lnTo>
                  <a:lnTo>
                    <a:pt x="85064" y="171653"/>
                  </a:lnTo>
                  <a:lnTo>
                    <a:pt x="83781" y="169113"/>
                  </a:lnTo>
                  <a:lnTo>
                    <a:pt x="81648" y="167970"/>
                  </a:lnTo>
                  <a:lnTo>
                    <a:pt x="79502" y="166954"/>
                  </a:lnTo>
                  <a:lnTo>
                    <a:pt x="77990" y="164287"/>
                  </a:lnTo>
                  <a:lnTo>
                    <a:pt x="75158" y="163906"/>
                  </a:lnTo>
                  <a:lnTo>
                    <a:pt x="73977" y="171653"/>
                  </a:lnTo>
                  <a:lnTo>
                    <a:pt x="73063" y="171272"/>
                  </a:lnTo>
                  <a:lnTo>
                    <a:pt x="69761" y="169875"/>
                  </a:lnTo>
                  <a:lnTo>
                    <a:pt x="68237" y="168478"/>
                  </a:lnTo>
                  <a:lnTo>
                    <a:pt x="67551" y="167843"/>
                  </a:lnTo>
                  <a:lnTo>
                    <a:pt x="69469" y="167208"/>
                  </a:lnTo>
                  <a:lnTo>
                    <a:pt x="66776" y="164668"/>
                  </a:lnTo>
                  <a:lnTo>
                    <a:pt x="66789" y="168478"/>
                  </a:lnTo>
                  <a:lnTo>
                    <a:pt x="65595" y="166446"/>
                  </a:lnTo>
                  <a:lnTo>
                    <a:pt x="65468" y="166446"/>
                  </a:lnTo>
                  <a:lnTo>
                    <a:pt x="65468" y="174955"/>
                  </a:lnTo>
                  <a:lnTo>
                    <a:pt x="64833" y="176479"/>
                  </a:lnTo>
                  <a:lnTo>
                    <a:pt x="64414" y="176352"/>
                  </a:lnTo>
                  <a:lnTo>
                    <a:pt x="65278" y="173177"/>
                  </a:lnTo>
                  <a:lnTo>
                    <a:pt x="65468" y="174955"/>
                  </a:lnTo>
                  <a:lnTo>
                    <a:pt x="65468" y="166446"/>
                  </a:lnTo>
                  <a:lnTo>
                    <a:pt x="64465" y="166446"/>
                  </a:lnTo>
                  <a:lnTo>
                    <a:pt x="64427" y="166827"/>
                  </a:lnTo>
                  <a:lnTo>
                    <a:pt x="60807" y="172669"/>
                  </a:lnTo>
                  <a:lnTo>
                    <a:pt x="61874" y="171272"/>
                  </a:lnTo>
                  <a:lnTo>
                    <a:pt x="64401" y="176352"/>
                  </a:lnTo>
                  <a:lnTo>
                    <a:pt x="61925" y="175590"/>
                  </a:lnTo>
                  <a:lnTo>
                    <a:pt x="58635" y="174955"/>
                  </a:lnTo>
                  <a:lnTo>
                    <a:pt x="57962" y="179908"/>
                  </a:lnTo>
                  <a:lnTo>
                    <a:pt x="54686" y="183083"/>
                  </a:lnTo>
                  <a:lnTo>
                    <a:pt x="48768" y="180416"/>
                  </a:lnTo>
                  <a:lnTo>
                    <a:pt x="47815" y="180848"/>
                  </a:lnTo>
                  <a:lnTo>
                    <a:pt x="46558" y="178511"/>
                  </a:lnTo>
                  <a:lnTo>
                    <a:pt x="43281" y="177876"/>
                  </a:lnTo>
                  <a:lnTo>
                    <a:pt x="43421" y="179146"/>
                  </a:lnTo>
                  <a:lnTo>
                    <a:pt x="46367" y="181521"/>
                  </a:lnTo>
                  <a:lnTo>
                    <a:pt x="43802" y="182702"/>
                  </a:lnTo>
                  <a:lnTo>
                    <a:pt x="43561" y="180543"/>
                  </a:lnTo>
                  <a:lnTo>
                    <a:pt x="41440" y="179400"/>
                  </a:lnTo>
                  <a:lnTo>
                    <a:pt x="38036" y="181305"/>
                  </a:lnTo>
                  <a:lnTo>
                    <a:pt x="42506" y="185750"/>
                  </a:lnTo>
                  <a:lnTo>
                    <a:pt x="38176" y="186512"/>
                  </a:lnTo>
                  <a:lnTo>
                    <a:pt x="37528" y="184226"/>
                  </a:lnTo>
                  <a:lnTo>
                    <a:pt x="30759" y="184607"/>
                  </a:lnTo>
                  <a:lnTo>
                    <a:pt x="32232" y="187274"/>
                  </a:lnTo>
                  <a:lnTo>
                    <a:pt x="29832" y="187274"/>
                  </a:lnTo>
                  <a:lnTo>
                    <a:pt x="26022" y="185242"/>
                  </a:lnTo>
                  <a:lnTo>
                    <a:pt x="25044" y="187528"/>
                  </a:lnTo>
                  <a:lnTo>
                    <a:pt x="28282" y="187655"/>
                  </a:lnTo>
                  <a:lnTo>
                    <a:pt x="30886" y="190576"/>
                  </a:lnTo>
                  <a:lnTo>
                    <a:pt x="30886" y="190957"/>
                  </a:lnTo>
                  <a:lnTo>
                    <a:pt x="30670" y="191465"/>
                  </a:lnTo>
                  <a:lnTo>
                    <a:pt x="28181" y="190703"/>
                  </a:lnTo>
                  <a:lnTo>
                    <a:pt x="31369" y="194259"/>
                  </a:lnTo>
                  <a:lnTo>
                    <a:pt x="26619" y="194894"/>
                  </a:lnTo>
                  <a:lnTo>
                    <a:pt x="24688" y="195529"/>
                  </a:lnTo>
                  <a:lnTo>
                    <a:pt x="23596" y="192608"/>
                  </a:lnTo>
                  <a:lnTo>
                    <a:pt x="22517" y="197815"/>
                  </a:lnTo>
                  <a:lnTo>
                    <a:pt x="21336" y="194005"/>
                  </a:lnTo>
                  <a:lnTo>
                    <a:pt x="19634" y="196926"/>
                  </a:lnTo>
                  <a:lnTo>
                    <a:pt x="16814" y="200736"/>
                  </a:lnTo>
                  <a:lnTo>
                    <a:pt x="13881" y="199466"/>
                  </a:lnTo>
                  <a:lnTo>
                    <a:pt x="11734" y="197815"/>
                  </a:lnTo>
                  <a:lnTo>
                    <a:pt x="12217" y="196291"/>
                  </a:lnTo>
                  <a:lnTo>
                    <a:pt x="12255" y="195148"/>
                  </a:lnTo>
                  <a:lnTo>
                    <a:pt x="12153" y="194132"/>
                  </a:lnTo>
                  <a:lnTo>
                    <a:pt x="9855" y="195148"/>
                  </a:lnTo>
                  <a:lnTo>
                    <a:pt x="14732" y="204038"/>
                  </a:lnTo>
                  <a:lnTo>
                    <a:pt x="10845" y="204927"/>
                  </a:lnTo>
                  <a:lnTo>
                    <a:pt x="11772" y="210388"/>
                  </a:lnTo>
                  <a:lnTo>
                    <a:pt x="15544" y="212039"/>
                  </a:lnTo>
                  <a:lnTo>
                    <a:pt x="14909" y="209626"/>
                  </a:lnTo>
                  <a:lnTo>
                    <a:pt x="18821" y="208737"/>
                  </a:lnTo>
                  <a:lnTo>
                    <a:pt x="15709" y="205562"/>
                  </a:lnTo>
                  <a:lnTo>
                    <a:pt x="18567" y="206070"/>
                  </a:lnTo>
                  <a:lnTo>
                    <a:pt x="21170" y="208229"/>
                  </a:lnTo>
                  <a:lnTo>
                    <a:pt x="23520" y="207594"/>
                  </a:lnTo>
                  <a:lnTo>
                    <a:pt x="22034" y="208864"/>
                  </a:lnTo>
                  <a:lnTo>
                    <a:pt x="27279" y="209245"/>
                  </a:lnTo>
                  <a:lnTo>
                    <a:pt x="27012" y="207594"/>
                  </a:lnTo>
                  <a:lnTo>
                    <a:pt x="26682" y="205562"/>
                  </a:lnTo>
                  <a:lnTo>
                    <a:pt x="26238" y="202895"/>
                  </a:lnTo>
                  <a:lnTo>
                    <a:pt x="32029" y="204800"/>
                  </a:lnTo>
                  <a:lnTo>
                    <a:pt x="30226" y="202895"/>
                  </a:lnTo>
                  <a:lnTo>
                    <a:pt x="31305" y="201498"/>
                  </a:lnTo>
                  <a:lnTo>
                    <a:pt x="31229" y="200736"/>
                  </a:lnTo>
                  <a:lnTo>
                    <a:pt x="31127" y="199720"/>
                  </a:lnTo>
                  <a:lnTo>
                    <a:pt x="33477" y="199212"/>
                  </a:lnTo>
                  <a:lnTo>
                    <a:pt x="33324" y="197815"/>
                  </a:lnTo>
                  <a:lnTo>
                    <a:pt x="33159" y="196164"/>
                  </a:lnTo>
                  <a:lnTo>
                    <a:pt x="36385" y="196291"/>
                  </a:lnTo>
                  <a:lnTo>
                    <a:pt x="36245" y="196164"/>
                  </a:lnTo>
                  <a:lnTo>
                    <a:pt x="35585" y="195529"/>
                  </a:lnTo>
                  <a:lnTo>
                    <a:pt x="33705" y="193751"/>
                  </a:lnTo>
                  <a:lnTo>
                    <a:pt x="36283" y="191465"/>
                  </a:lnTo>
                  <a:lnTo>
                    <a:pt x="35140" y="188163"/>
                  </a:lnTo>
                  <a:lnTo>
                    <a:pt x="37388" y="190576"/>
                  </a:lnTo>
                  <a:lnTo>
                    <a:pt x="38912" y="189814"/>
                  </a:lnTo>
                  <a:lnTo>
                    <a:pt x="41173" y="192227"/>
                  </a:lnTo>
                  <a:lnTo>
                    <a:pt x="42456" y="196926"/>
                  </a:lnTo>
                  <a:lnTo>
                    <a:pt x="38544" y="197815"/>
                  </a:lnTo>
                  <a:lnTo>
                    <a:pt x="36791" y="200228"/>
                  </a:lnTo>
                  <a:lnTo>
                    <a:pt x="39268" y="204927"/>
                  </a:lnTo>
                  <a:lnTo>
                    <a:pt x="38646" y="202514"/>
                  </a:lnTo>
                  <a:lnTo>
                    <a:pt x="44246" y="206451"/>
                  </a:lnTo>
                  <a:lnTo>
                    <a:pt x="43205" y="204038"/>
                  </a:lnTo>
                  <a:lnTo>
                    <a:pt x="46342" y="203276"/>
                  </a:lnTo>
                  <a:lnTo>
                    <a:pt x="47485" y="206578"/>
                  </a:lnTo>
                  <a:lnTo>
                    <a:pt x="48323" y="206832"/>
                  </a:lnTo>
                  <a:lnTo>
                    <a:pt x="46748" y="203403"/>
                  </a:lnTo>
                  <a:lnTo>
                    <a:pt x="49987" y="203530"/>
                  </a:lnTo>
                  <a:lnTo>
                    <a:pt x="54229" y="205689"/>
                  </a:lnTo>
                  <a:lnTo>
                    <a:pt x="55384" y="203403"/>
                  </a:lnTo>
                  <a:lnTo>
                    <a:pt x="55448" y="203276"/>
                  </a:lnTo>
                  <a:lnTo>
                    <a:pt x="55841" y="202514"/>
                  </a:lnTo>
                  <a:lnTo>
                    <a:pt x="55905" y="202387"/>
                  </a:lnTo>
                  <a:lnTo>
                    <a:pt x="58432" y="207467"/>
                  </a:lnTo>
                  <a:lnTo>
                    <a:pt x="55676" y="206629"/>
                  </a:lnTo>
                  <a:lnTo>
                    <a:pt x="55676" y="214769"/>
                  </a:lnTo>
                  <a:lnTo>
                    <a:pt x="53009" y="213563"/>
                  </a:lnTo>
                  <a:lnTo>
                    <a:pt x="53682" y="212039"/>
                  </a:lnTo>
                  <a:lnTo>
                    <a:pt x="55676" y="214769"/>
                  </a:lnTo>
                  <a:lnTo>
                    <a:pt x="55676" y="206629"/>
                  </a:lnTo>
                  <a:lnTo>
                    <a:pt x="54267" y="206197"/>
                  </a:lnTo>
                  <a:lnTo>
                    <a:pt x="53619" y="211531"/>
                  </a:lnTo>
                  <a:lnTo>
                    <a:pt x="49326" y="212801"/>
                  </a:lnTo>
                  <a:lnTo>
                    <a:pt x="51803" y="213563"/>
                  </a:lnTo>
                  <a:lnTo>
                    <a:pt x="53746" y="216738"/>
                  </a:lnTo>
                  <a:lnTo>
                    <a:pt x="55918" y="218262"/>
                  </a:lnTo>
                  <a:lnTo>
                    <a:pt x="58928" y="216230"/>
                  </a:lnTo>
                  <a:lnTo>
                    <a:pt x="58089" y="215849"/>
                  </a:lnTo>
                  <a:lnTo>
                    <a:pt x="57340" y="215519"/>
                  </a:lnTo>
                  <a:lnTo>
                    <a:pt x="60731" y="214198"/>
                  </a:lnTo>
                  <a:lnTo>
                    <a:pt x="62128" y="215976"/>
                  </a:lnTo>
                  <a:lnTo>
                    <a:pt x="69329" y="215595"/>
                  </a:lnTo>
                  <a:lnTo>
                    <a:pt x="70967" y="214198"/>
                  </a:lnTo>
                  <a:lnTo>
                    <a:pt x="71564" y="213690"/>
                  </a:lnTo>
                  <a:lnTo>
                    <a:pt x="78371" y="213309"/>
                  </a:lnTo>
                  <a:lnTo>
                    <a:pt x="81813" y="215214"/>
                  </a:lnTo>
                  <a:lnTo>
                    <a:pt x="79857" y="215849"/>
                  </a:lnTo>
                  <a:lnTo>
                    <a:pt x="78041" y="217881"/>
                  </a:lnTo>
                  <a:lnTo>
                    <a:pt x="74955" y="215214"/>
                  </a:lnTo>
                  <a:lnTo>
                    <a:pt x="76288" y="216484"/>
                  </a:lnTo>
                  <a:lnTo>
                    <a:pt x="73926" y="216992"/>
                  </a:lnTo>
                  <a:lnTo>
                    <a:pt x="72529" y="219151"/>
                  </a:lnTo>
                  <a:lnTo>
                    <a:pt x="69532" y="217373"/>
                  </a:lnTo>
                  <a:lnTo>
                    <a:pt x="69799" y="220040"/>
                  </a:lnTo>
                  <a:lnTo>
                    <a:pt x="66700" y="217373"/>
                  </a:lnTo>
                  <a:lnTo>
                    <a:pt x="66001" y="222326"/>
                  </a:lnTo>
                  <a:lnTo>
                    <a:pt x="63106" y="217500"/>
                  </a:lnTo>
                  <a:lnTo>
                    <a:pt x="60502" y="219786"/>
                  </a:lnTo>
                  <a:lnTo>
                    <a:pt x="67703" y="223342"/>
                  </a:lnTo>
                  <a:lnTo>
                    <a:pt x="63855" y="225120"/>
                  </a:lnTo>
                  <a:lnTo>
                    <a:pt x="62877" y="227406"/>
                  </a:lnTo>
                  <a:lnTo>
                    <a:pt x="58712" y="226136"/>
                  </a:lnTo>
                  <a:lnTo>
                    <a:pt x="56070" y="227787"/>
                  </a:lnTo>
                  <a:lnTo>
                    <a:pt x="56476" y="227914"/>
                  </a:lnTo>
                  <a:lnTo>
                    <a:pt x="57010" y="228384"/>
                  </a:lnTo>
                  <a:lnTo>
                    <a:pt x="57683" y="227914"/>
                  </a:lnTo>
                  <a:lnTo>
                    <a:pt x="64960" y="236296"/>
                  </a:lnTo>
                  <a:lnTo>
                    <a:pt x="63957" y="230327"/>
                  </a:lnTo>
                  <a:lnTo>
                    <a:pt x="67894" y="233248"/>
                  </a:lnTo>
                  <a:lnTo>
                    <a:pt x="66840" y="230835"/>
                  </a:lnTo>
                  <a:lnTo>
                    <a:pt x="68465" y="230835"/>
                  </a:lnTo>
                  <a:lnTo>
                    <a:pt x="70040" y="230454"/>
                  </a:lnTo>
                  <a:lnTo>
                    <a:pt x="69875" y="230327"/>
                  </a:lnTo>
                  <a:lnTo>
                    <a:pt x="68287" y="229057"/>
                  </a:lnTo>
                  <a:lnTo>
                    <a:pt x="70459" y="230581"/>
                  </a:lnTo>
                  <a:lnTo>
                    <a:pt x="74028" y="229946"/>
                  </a:lnTo>
                  <a:lnTo>
                    <a:pt x="75069" y="229057"/>
                  </a:lnTo>
                  <a:lnTo>
                    <a:pt x="75526" y="228676"/>
                  </a:lnTo>
                  <a:lnTo>
                    <a:pt x="75565" y="227914"/>
                  </a:lnTo>
                  <a:lnTo>
                    <a:pt x="75603" y="227406"/>
                  </a:lnTo>
                  <a:lnTo>
                    <a:pt x="75679" y="226136"/>
                  </a:lnTo>
                  <a:lnTo>
                    <a:pt x="78778" y="228930"/>
                  </a:lnTo>
                  <a:lnTo>
                    <a:pt x="82410" y="226136"/>
                  </a:lnTo>
                  <a:lnTo>
                    <a:pt x="84226" y="224739"/>
                  </a:lnTo>
                  <a:lnTo>
                    <a:pt x="84391" y="224612"/>
                  </a:lnTo>
                  <a:lnTo>
                    <a:pt x="82194" y="224612"/>
                  </a:lnTo>
                  <a:lnTo>
                    <a:pt x="81991" y="224739"/>
                  </a:lnTo>
                  <a:lnTo>
                    <a:pt x="81978" y="224612"/>
                  </a:lnTo>
                  <a:lnTo>
                    <a:pt x="81559" y="224612"/>
                  </a:lnTo>
                  <a:lnTo>
                    <a:pt x="81953" y="224396"/>
                  </a:lnTo>
                  <a:lnTo>
                    <a:pt x="81737" y="222326"/>
                  </a:lnTo>
                  <a:lnTo>
                    <a:pt x="81711" y="222072"/>
                  </a:lnTo>
                  <a:lnTo>
                    <a:pt x="82080" y="220040"/>
                  </a:lnTo>
                  <a:lnTo>
                    <a:pt x="82245" y="219151"/>
                  </a:lnTo>
                  <a:lnTo>
                    <a:pt x="83337" y="217881"/>
                  </a:lnTo>
                  <a:lnTo>
                    <a:pt x="83667" y="217500"/>
                  </a:lnTo>
                  <a:lnTo>
                    <a:pt x="89712" y="221056"/>
                  </a:lnTo>
                  <a:lnTo>
                    <a:pt x="90716" y="223088"/>
                  </a:lnTo>
                  <a:lnTo>
                    <a:pt x="90627" y="224739"/>
                  </a:lnTo>
                  <a:lnTo>
                    <a:pt x="90525" y="225120"/>
                  </a:lnTo>
                  <a:lnTo>
                    <a:pt x="88163" y="225755"/>
                  </a:lnTo>
                  <a:lnTo>
                    <a:pt x="90843" y="228295"/>
                  </a:lnTo>
                  <a:lnTo>
                    <a:pt x="88696" y="231089"/>
                  </a:lnTo>
                  <a:lnTo>
                    <a:pt x="94805" y="235534"/>
                  </a:lnTo>
                  <a:lnTo>
                    <a:pt x="99199" y="230835"/>
                  </a:lnTo>
                  <a:lnTo>
                    <a:pt x="104648" y="232486"/>
                  </a:lnTo>
                  <a:lnTo>
                    <a:pt x="105130" y="230835"/>
                  </a:lnTo>
                  <a:lnTo>
                    <a:pt x="106146" y="227406"/>
                  </a:lnTo>
                  <a:lnTo>
                    <a:pt x="109601" y="225374"/>
                  </a:lnTo>
                  <a:lnTo>
                    <a:pt x="113372" y="226517"/>
                  </a:lnTo>
                  <a:lnTo>
                    <a:pt x="115074" y="225374"/>
                  </a:lnTo>
                  <a:lnTo>
                    <a:pt x="116027" y="224739"/>
                  </a:lnTo>
                  <a:lnTo>
                    <a:pt x="121259" y="224231"/>
                  </a:lnTo>
                  <a:lnTo>
                    <a:pt x="120573" y="217500"/>
                  </a:lnTo>
                  <a:lnTo>
                    <a:pt x="122478" y="220294"/>
                  </a:lnTo>
                  <a:lnTo>
                    <a:pt x="121424" y="217500"/>
                  </a:lnTo>
                  <a:lnTo>
                    <a:pt x="121373" y="217373"/>
                  </a:lnTo>
                  <a:lnTo>
                    <a:pt x="125285" y="219786"/>
                  </a:lnTo>
                  <a:lnTo>
                    <a:pt x="126453" y="219405"/>
                  </a:lnTo>
                  <a:lnTo>
                    <a:pt x="126238" y="217373"/>
                  </a:lnTo>
                  <a:lnTo>
                    <a:pt x="126174" y="216738"/>
                  </a:lnTo>
                  <a:lnTo>
                    <a:pt x="122910" y="216611"/>
                  </a:lnTo>
                  <a:lnTo>
                    <a:pt x="122961" y="213690"/>
                  </a:lnTo>
                  <a:lnTo>
                    <a:pt x="122974" y="213182"/>
                  </a:lnTo>
                  <a:lnTo>
                    <a:pt x="117729" y="213690"/>
                  </a:lnTo>
                  <a:lnTo>
                    <a:pt x="118084" y="213309"/>
                  </a:lnTo>
                  <a:lnTo>
                    <a:pt x="119735" y="211531"/>
                  </a:lnTo>
                  <a:lnTo>
                    <a:pt x="121742" y="209372"/>
                  </a:lnTo>
                  <a:lnTo>
                    <a:pt x="119456" y="206959"/>
                  </a:lnTo>
                  <a:lnTo>
                    <a:pt x="118287" y="207467"/>
                  </a:lnTo>
                  <a:lnTo>
                    <a:pt x="117487" y="211531"/>
                  </a:lnTo>
                  <a:lnTo>
                    <a:pt x="117246" y="211150"/>
                  </a:lnTo>
                  <a:lnTo>
                    <a:pt x="115062" y="207721"/>
                  </a:lnTo>
                  <a:lnTo>
                    <a:pt x="115443" y="207467"/>
                  </a:lnTo>
                  <a:lnTo>
                    <a:pt x="117729" y="205943"/>
                  </a:lnTo>
                  <a:lnTo>
                    <a:pt x="116738" y="204419"/>
                  </a:lnTo>
                  <a:lnTo>
                    <a:pt x="120116" y="205435"/>
                  </a:lnTo>
                  <a:lnTo>
                    <a:pt x="118059" y="204800"/>
                  </a:lnTo>
                  <a:lnTo>
                    <a:pt x="118478" y="204419"/>
                  </a:lnTo>
                  <a:lnTo>
                    <a:pt x="119430" y="203530"/>
                  </a:lnTo>
                  <a:lnTo>
                    <a:pt x="118859" y="202768"/>
                  </a:lnTo>
                  <a:lnTo>
                    <a:pt x="120230" y="203657"/>
                  </a:lnTo>
                  <a:lnTo>
                    <a:pt x="121450" y="205054"/>
                  </a:lnTo>
                  <a:lnTo>
                    <a:pt x="122478" y="204800"/>
                  </a:lnTo>
                  <a:lnTo>
                    <a:pt x="123177" y="203784"/>
                  </a:lnTo>
                  <a:lnTo>
                    <a:pt x="123177" y="202768"/>
                  </a:lnTo>
                  <a:lnTo>
                    <a:pt x="123177" y="202387"/>
                  </a:lnTo>
                  <a:lnTo>
                    <a:pt x="123164" y="199974"/>
                  </a:lnTo>
                  <a:lnTo>
                    <a:pt x="125653" y="200228"/>
                  </a:lnTo>
                  <a:lnTo>
                    <a:pt x="125450" y="199974"/>
                  </a:lnTo>
                  <a:lnTo>
                    <a:pt x="123317" y="197307"/>
                  </a:lnTo>
                  <a:lnTo>
                    <a:pt x="122656" y="195021"/>
                  </a:lnTo>
                  <a:lnTo>
                    <a:pt x="125450" y="194640"/>
                  </a:lnTo>
                  <a:lnTo>
                    <a:pt x="124841" y="192735"/>
                  </a:lnTo>
                  <a:lnTo>
                    <a:pt x="129095" y="194386"/>
                  </a:lnTo>
                  <a:lnTo>
                    <a:pt x="127863" y="192735"/>
                  </a:lnTo>
                  <a:lnTo>
                    <a:pt x="126530" y="190957"/>
                  </a:lnTo>
                  <a:lnTo>
                    <a:pt x="125780" y="189941"/>
                  </a:lnTo>
                  <a:lnTo>
                    <a:pt x="127889" y="189433"/>
                  </a:lnTo>
                  <a:lnTo>
                    <a:pt x="128943" y="189179"/>
                  </a:lnTo>
                  <a:lnTo>
                    <a:pt x="132029" y="191465"/>
                  </a:lnTo>
                  <a:lnTo>
                    <a:pt x="129387" y="193243"/>
                  </a:lnTo>
                  <a:lnTo>
                    <a:pt x="129527" y="194513"/>
                  </a:lnTo>
                  <a:lnTo>
                    <a:pt x="130746" y="194513"/>
                  </a:lnTo>
                  <a:lnTo>
                    <a:pt x="131419" y="194259"/>
                  </a:lnTo>
                  <a:lnTo>
                    <a:pt x="131978" y="193751"/>
                  </a:lnTo>
                  <a:lnTo>
                    <a:pt x="132880" y="189179"/>
                  </a:lnTo>
                  <a:lnTo>
                    <a:pt x="133070" y="188163"/>
                  </a:lnTo>
                  <a:lnTo>
                    <a:pt x="133248" y="187274"/>
                  </a:lnTo>
                  <a:lnTo>
                    <a:pt x="133400" y="186512"/>
                  </a:lnTo>
                  <a:lnTo>
                    <a:pt x="133870" y="184099"/>
                  </a:lnTo>
                  <a:lnTo>
                    <a:pt x="134073" y="183083"/>
                  </a:lnTo>
                  <a:lnTo>
                    <a:pt x="135369" y="176479"/>
                  </a:lnTo>
                  <a:lnTo>
                    <a:pt x="136017" y="173177"/>
                  </a:lnTo>
                  <a:lnTo>
                    <a:pt x="136194" y="172288"/>
                  </a:lnTo>
                  <a:lnTo>
                    <a:pt x="136321" y="171653"/>
                  </a:lnTo>
                  <a:lnTo>
                    <a:pt x="137172" y="167335"/>
                  </a:lnTo>
                  <a:lnTo>
                    <a:pt x="137477" y="165811"/>
                  </a:lnTo>
                  <a:lnTo>
                    <a:pt x="138099" y="162636"/>
                  </a:lnTo>
                  <a:lnTo>
                    <a:pt x="139090" y="157556"/>
                  </a:lnTo>
                  <a:lnTo>
                    <a:pt x="139471" y="155651"/>
                  </a:lnTo>
                  <a:lnTo>
                    <a:pt x="140246" y="151714"/>
                  </a:lnTo>
                  <a:lnTo>
                    <a:pt x="140373" y="151079"/>
                  </a:lnTo>
                  <a:lnTo>
                    <a:pt x="140766" y="149047"/>
                  </a:lnTo>
                  <a:close/>
                </a:path>
                <a:path w="156844" h="257175">
                  <a:moveTo>
                    <a:pt x="141249" y="126631"/>
                  </a:moveTo>
                  <a:lnTo>
                    <a:pt x="138849" y="123367"/>
                  </a:lnTo>
                  <a:lnTo>
                    <a:pt x="137579" y="122986"/>
                  </a:lnTo>
                  <a:lnTo>
                    <a:pt x="138112" y="123990"/>
                  </a:lnTo>
                  <a:lnTo>
                    <a:pt x="138963" y="124244"/>
                  </a:lnTo>
                  <a:lnTo>
                    <a:pt x="138887" y="125666"/>
                  </a:lnTo>
                  <a:lnTo>
                    <a:pt x="138468" y="127063"/>
                  </a:lnTo>
                  <a:lnTo>
                    <a:pt x="136652" y="124879"/>
                  </a:lnTo>
                  <a:lnTo>
                    <a:pt x="135331" y="124447"/>
                  </a:lnTo>
                  <a:lnTo>
                    <a:pt x="136474" y="123939"/>
                  </a:lnTo>
                  <a:lnTo>
                    <a:pt x="135890" y="122491"/>
                  </a:lnTo>
                  <a:lnTo>
                    <a:pt x="136601" y="121437"/>
                  </a:lnTo>
                  <a:lnTo>
                    <a:pt x="132537" y="124879"/>
                  </a:lnTo>
                  <a:lnTo>
                    <a:pt x="131699" y="121234"/>
                  </a:lnTo>
                  <a:lnTo>
                    <a:pt x="127952" y="123926"/>
                  </a:lnTo>
                  <a:lnTo>
                    <a:pt x="130111" y="124993"/>
                  </a:lnTo>
                  <a:lnTo>
                    <a:pt x="130670" y="129832"/>
                  </a:lnTo>
                  <a:lnTo>
                    <a:pt x="127482" y="123355"/>
                  </a:lnTo>
                  <a:lnTo>
                    <a:pt x="125691" y="125349"/>
                  </a:lnTo>
                  <a:lnTo>
                    <a:pt x="125323" y="125666"/>
                  </a:lnTo>
                  <a:lnTo>
                    <a:pt x="128739" y="127114"/>
                  </a:lnTo>
                  <a:lnTo>
                    <a:pt x="127736" y="128930"/>
                  </a:lnTo>
                  <a:lnTo>
                    <a:pt x="126784" y="131203"/>
                  </a:lnTo>
                  <a:lnTo>
                    <a:pt x="126555" y="130200"/>
                  </a:lnTo>
                  <a:lnTo>
                    <a:pt x="125945" y="127546"/>
                  </a:lnTo>
                  <a:lnTo>
                    <a:pt x="124802" y="128066"/>
                  </a:lnTo>
                  <a:lnTo>
                    <a:pt x="126149" y="129311"/>
                  </a:lnTo>
                  <a:lnTo>
                    <a:pt x="126250" y="130200"/>
                  </a:lnTo>
                  <a:lnTo>
                    <a:pt x="125361" y="129501"/>
                  </a:lnTo>
                  <a:lnTo>
                    <a:pt x="124942" y="129374"/>
                  </a:lnTo>
                  <a:lnTo>
                    <a:pt x="127304" y="132207"/>
                  </a:lnTo>
                  <a:lnTo>
                    <a:pt x="125082" y="134086"/>
                  </a:lnTo>
                  <a:lnTo>
                    <a:pt x="124980" y="136601"/>
                  </a:lnTo>
                  <a:lnTo>
                    <a:pt x="124409" y="136423"/>
                  </a:lnTo>
                  <a:lnTo>
                    <a:pt x="124396" y="138544"/>
                  </a:lnTo>
                  <a:lnTo>
                    <a:pt x="124053" y="138353"/>
                  </a:lnTo>
                  <a:lnTo>
                    <a:pt x="128892" y="142443"/>
                  </a:lnTo>
                  <a:lnTo>
                    <a:pt x="127000" y="138544"/>
                  </a:lnTo>
                  <a:lnTo>
                    <a:pt x="126250" y="136982"/>
                  </a:lnTo>
                  <a:lnTo>
                    <a:pt x="127139" y="137680"/>
                  </a:lnTo>
                  <a:lnTo>
                    <a:pt x="128130" y="139255"/>
                  </a:lnTo>
                  <a:lnTo>
                    <a:pt x="129336" y="139192"/>
                  </a:lnTo>
                  <a:lnTo>
                    <a:pt x="128460" y="136982"/>
                  </a:lnTo>
                  <a:lnTo>
                    <a:pt x="128308" y="136601"/>
                  </a:lnTo>
                  <a:lnTo>
                    <a:pt x="128193" y="136296"/>
                  </a:lnTo>
                  <a:lnTo>
                    <a:pt x="128092" y="135432"/>
                  </a:lnTo>
                  <a:lnTo>
                    <a:pt x="130352" y="133972"/>
                  </a:lnTo>
                  <a:lnTo>
                    <a:pt x="131051" y="132892"/>
                  </a:lnTo>
                  <a:lnTo>
                    <a:pt x="131610" y="134340"/>
                  </a:lnTo>
                  <a:lnTo>
                    <a:pt x="129921" y="137223"/>
                  </a:lnTo>
                  <a:lnTo>
                    <a:pt x="132727" y="136817"/>
                  </a:lnTo>
                  <a:lnTo>
                    <a:pt x="133832" y="135864"/>
                  </a:lnTo>
                  <a:lnTo>
                    <a:pt x="131572" y="133908"/>
                  </a:lnTo>
                  <a:lnTo>
                    <a:pt x="133083" y="133083"/>
                  </a:lnTo>
                  <a:lnTo>
                    <a:pt x="134924" y="134912"/>
                  </a:lnTo>
                  <a:lnTo>
                    <a:pt x="138671" y="135610"/>
                  </a:lnTo>
                  <a:lnTo>
                    <a:pt x="136677" y="133083"/>
                  </a:lnTo>
                  <a:lnTo>
                    <a:pt x="136525" y="132892"/>
                  </a:lnTo>
                  <a:lnTo>
                    <a:pt x="135191" y="131203"/>
                  </a:lnTo>
                  <a:lnTo>
                    <a:pt x="134099" y="129832"/>
                  </a:lnTo>
                  <a:lnTo>
                    <a:pt x="133413" y="128943"/>
                  </a:lnTo>
                  <a:lnTo>
                    <a:pt x="138252" y="132092"/>
                  </a:lnTo>
                  <a:lnTo>
                    <a:pt x="139522" y="129082"/>
                  </a:lnTo>
                  <a:lnTo>
                    <a:pt x="139623" y="128943"/>
                  </a:lnTo>
                  <a:lnTo>
                    <a:pt x="140957" y="127063"/>
                  </a:lnTo>
                  <a:lnTo>
                    <a:pt x="141249" y="126631"/>
                  </a:lnTo>
                  <a:close/>
                </a:path>
                <a:path w="156844" h="257175">
                  <a:moveTo>
                    <a:pt x="141566" y="144894"/>
                  </a:moveTo>
                  <a:lnTo>
                    <a:pt x="139750" y="144932"/>
                  </a:lnTo>
                  <a:lnTo>
                    <a:pt x="141160" y="146939"/>
                  </a:lnTo>
                  <a:lnTo>
                    <a:pt x="141566" y="144894"/>
                  </a:lnTo>
                  <a:close/>
                </a:path>
                <a:path w="156844" h="257175">
                  <a:moveTo>
                    <a:pt x="141820" y="143624"/>
                  </a:moveTo>
                  <a:lnTo>
                    <a:pt x="141109" y="143078"/>
                  </a:lnTo>
                  <a:lnTo>
                    <a:pt x="141770" y="143865"/>
                  </a:lnTo>
                  <a:lnTo>
                    <a:pt x="141820" y="143624"/>
                  </a:lnTo>
                  <a:close/>
                </a:path>
                <a:path w="156844" h="257175">
                  <a:moveTo>
                    <a:pt x="142582" y="139750"/>
                  </a:moveTo>
                  <a:lnTo>
                    <a:pt x="142049" y="139750"/>
                  </a:lnTo>
                  <a:lnTo>
                    <a:pt x="142265" y="140004"/>
                  </a:lnTo>
                  <a:lnTo>
                    <a:pt x="142494" y="140157"/>
                  </a:lnTo>
                  <a:lnTo>
                    <a:pt x="142582" y="139750"/>
                  </a:lnTo>
                  <a:close/>
                </a:path>
                <a:path w="156844" h="257175">
                  <a:moveTo>
                    <a:pt x="142976" y="80924"/>
                  </a:moveTo>
                  <a:lnTo>
                    <a:pt x="142938" y="80695"/>
                  </a:lnTo>
                  <a:lnTo>
                    <a:pt x="142087" y="80441"/>
                  </a:lnTo>
                  <a:lnTo>
                    <a:pt x="142976" y="80924"/>
                  </a:lnTo>
                  <a:close/>
                </a:path>
                <a:path w="156844" h="257175">
                  <a:moveTo>
                    <a:pt x="143040" y="81737"/>
                  </a:moveTo>
                  <a:lnTo>
                    <a:pt x="141541" y="82384"/>
                  </a:lnTo>
                  <a:lnTo>
                    <a:pt x="142011" y="82956"/>
                  </a:lnTo>
                  <a:lnTo>
                    <a:pt x="143040" y="81737"/>
                  </a:lnTo>
                  <a:close/>
                </a:path>
                <a:path w="156844" h="257175">
                  <a:moveTo>
                    <a:pt x="143611" y="107353"/>
                  </a:moveTo>
                  <a:lnTo>
                    <a:pt x="143103" y="108140"/>
                  </a:lnTo>
                  <a:lnTo>
                    <a:pt x="142138" y="107010"/>
                  </a:lnTo>
                  <a:lnTo>
                    <a:pt x="141363" y="107200"/>
                  </a:lnTo>
                  <a:lnTo>
                    <a:pt x="143586" y="112102"/>
                  </a:lnTo>
                  <a:lnTo>
                    <a:pt x="143611" y="108140"/>
                  </a:lnTo>
                  <a:lnTo>
                    <a:pt x="143611" y="107353"/>
                  </a:lnTo>
                  <a:close/>
                </a:path>
                <a:path w="156844" h="257175">
                  <a:moveTo>
                    <a:pt x="143764" y="107010"/>
                  </a:moveTo>
                  <a:lnTo>
                    <a:pt x="143624" y="106718"/>
                  </a:lnTo>
                  <a:lnTo>
                    <a:pt x="143611" y="107353"/>
                  </a:lnTo>
                  <a:lnTo>
                    <a:pt x="143713" y="107200"/>
                  </a:lnTo>
                  <a:lnTo>
                    <a:pt x="143764" y="107010"/>
                  </a:lnTo>
                  <a:close/>
                </a:path>
                <a:path w="156844" h="257175">
                  <a:moveTo>
                    <a:pt x="143840" y="81381"/>
                  </a:moveTo>
                  <a:lnTo>
                    <a:pt x="142976" y="80924"/>
                  </a:lnTo>
                  <a:lnTo>
                    <a:pt x="143002" y="81127"/>
                  </a:lnTo>
                  <a:lnTo>
                    <a:pt x="143433" y="81267"/>
                  </a:lnTo>
                  <a:lnTo>
                    <a:pt x="143040" y="81737"/>
                  </a:lnTo>
                  <a:lnTo>
                    <a:pt x="143840" y="81381"/>
                  </a:lnTo>
                  <a:close/>
                </a:path>
                <a:path w="156844" h="257175">
                  <a:moveTo>
                    <a:pt x="146964" y="84569"/>
                  </a:moveTo>
                  <a:lnTo>
                    <a:pt x="145757" y="83642"/>
                  </a:lnTo>
                  <a:lnTo>
                    <a:pt x="145859" y="84518"/>
                  </a:lnTo>
                  <a:lnTo>
                    <a:pt x="146964" y="84569"/>
                  </a:lnTo>
                  <a:close/>
                </a:path>
                <a:path w="156844" h="257175">
                  <a:moveTo>
                    <a:pt x="147561" y="85026"/>
                  </a:moveTo>
                  <a:lnTo>
                    <a:pt x="147510" y="84594"/>
                  </a:lnTo>
                  <a:lnTo>
                    <a:pt x="146964" y="84569"/>
                  </a:lnTo>
                  <a:lnTo>
                    <a:pt x="147561" y="85026"/>
                  </a:lnTo>
                  <a:close/>
                </a:path>
                <a:path w="156844" h="257175">
                  <a:moveTo>
                    <a:pt x="147955" y="80518"/>
                  </a:moveTo>
                  <a:lnTo>
                    <a:pt x="147789" y="80454"/>
                  </a:lnTo>
                  <a:lnTo>
                    <a:pt x="147815" y="80619"/>
                  </a:lnTo>
                  <a:lnTo>
                    <a:pt x="147955" y="80518"/>
                  </a:lnTo>
                  <a:close/>
                </a:path>
                <a:path w="156844" h="257175">
                  <a:moveTo>
                    <a:pt x="148348" y="84823"/>
                  </a:moveTo>
                  <a:lnTo>
                    <a:pt x="147815" y="80619"/>
                  </a:lnTo>
                  <a:lnTo>
                    <a:pt x="147066" y="81089"/>
                  </a:lnTo>
                  <a:lnTo>
                    <a:pt x="147510" y="84594"/>
                  </a:lnTo>
                  <a:lnTo>
                    <a:pt x="148348" y="84823"/>
                  </a:lnTo>
                  <a:close/>
                </a:path>
                <a:path w="156844" h="257175">
                  <a:moveTo>
                    <a:pt x="149580" y="104216"/>
                  </a:moveTo>
                  <a:lnTo>
                    <a:pt x="146977" y="103530"/>
                  </a:lnTo>
                  <a:lnTo>
                    <a:pt x="143992" y="101117"/>
                  </a:lnTo>
                  <a:lnTo>
                    <a:pt x="142151" y="103644"/>
                  </a:lnTo>
                  <a:lnTo>
                    <a:pt x="143624" y="106718"/>
                  </a:lnTo>
                  <a:lnTo>
                    <a:pt x="143624" y="105778"/>
                  </a:lnTo>
                  <a:lnTo>
                    <a:pt x="145630" y="108889"/>
                  </a:lnTo>
                  <a:lnTo>
                    <a:pt x="145351" y="106705"/>
                  </a:lnTo>
                  <a:lnTo>
                    <a:pt x="147040" y="108089"/>
                  </a:lnTo>
                  <a:lnTo>
                    <a:pt x="148056" y="108521"/>
                  </a:lnTo>
                  <a:lnTo>
                    <a:pt x="148742" y="108483"/>
                  </a:lnTo>
                  <a:lnTo>
                    <a:pt x="149085" y="106705"/>
                  </a:lnTo>
                  <a:lnTo>
                    <a:pt x="149275" y="105778"/>
                  </a:lnTo>
                  <a:lnTo>
                    <a:pt x="149580" y="104216"/>
                  </a:lnTo>
                  <a:close/>
                </a:path>
                <a:path w="156844" h="257175">
                  <a:moveTo>
                    <a:pt x="152996" y="86550"/>
                  </a:moveTo>
                  <a:lnTo>
                    <a:pt x="151828" y="85255"/>
                  </a:lnTo>
                  <a:lnTo>
                    <a:pt x="150469" y="84797"/>
                  </a:lnTo>
                  <a:lnTo>
                    <a:pt x="148882" y="85813"/>
                  </a:lnTo>
                  <a:lnTo>
                    <a:pt x="149288" y="85928"/>
                  </a:lnTo>
                  <a:lnTo>
                    <a:pt x="149237" y="89801"/>
                  </a:lnTo>
                  <a:lnTo>
                    <a:pt x="145516" y="91541"/>
                  </a:lnTo>
                  <a:lnTo>
                    <a:pt x="145376" y="93611"/>
                  </a:lnTo>
                  <a:lnTo>
                    <a:pt x="142582" y="94043"/>
                  </a:lnTo>
                  <a:lnTo>
                    <a:pt x="144208" y="90741"/>
                  </a:lnTo>
                  <a:lnTo>
                    <a:pt x="141744" y="90424"/>
                  </a:lnTo>
                  <a:lnTo>
                    <a:pt x="139293" y="93484"/>
                  </a:lnTo>
                  <a:lnTo>
                    <a:pt x="136906" y="94043"/>
                  </a:lnTo>
                  <a:lnTo>
                    <a:pt x="133858" y="95643"/>
                  </a:lnTo>
                  <a:lnTo>
                    <a:pt x="131813" y="93560"/>
                  </a:lnTo>
                  <a:lnTo>
                    <a:pt x="131533" y="93281"/>
                  </a:lnTo>
                  <a:lnTo>
                    <a:pt x="135267" y="93980"/>
                  </a:lnTo>
                  <a:lnTo>
                    <a:pt x="134810" y="93421"/>
                  </a:lnTo>
                  <a:lnTo>
                    <a:pt x="133946" y="93281"/>
                  </a:lnTo>
                  <a:lnTo>
                    <a:pt x="132054" y="92951"/>
                  </a:lnTo>
                  <a:lnTo>
                    <a:pt x="131483" y="92849"/>
                  </a:lnTo>
                  <a:lnTo>
                    <a:pt x="131305" y="92532"/>
                  </a:lnTo>
                  <a:lnTo>
                    <a:pt x="129273" y="88963"/>
                  </a:lnTo>
                  <a:lnTo>
                    <a:pt x="129019" y="88531"/>
                  </a:lnTo>
                  <a:lnTo>
                    <a:pt x="129844" y="86575"/>
                  </a:lnTo>
                  <a:lnTo>
                    <a:pt x="128524" y="85217"/>
                  </a:lnTo>
                  <a:lnTo>
                    <a:pt x="129451" y="86360"/>
                  </a:lnTo>
                  <a:lnTo>
                    <a:pt x="129006" y="86601"/>
                  </a:lnTo>
                  <a:lnTo>
                    <a:pt x="129006" y="92532"/>
                  </a:lnTo>
                  <a:lnTo>
                    <a:pt x="121450" y="90246"/>
                  </a:lnTo>
                  <a:lnTo>
                    <a:pt x="123367" y="89420"/>
                  </a:lnTo>
                  <a:lnTo>
                    <a:pt x="122936" y="89242"/>
                  </a:lnTo>
                  <a:lnTo>
                    <a:pt x="122161" y="88125"/>
                  </a:lnTo>
                  <a:lnTo>
                    <a:pt x="121958" y="87871"/>
                  </a:lnTo>
                  <a:lnTo>
                    <a:pt x="121627" y="85255"/>
                  </a:lnTo>
                  <a:lnTo>
                    <a:pt x="125958" y="88265"/>
                  </a:lnTo>
                  <a:lnTo>
                    <a:pt x="126149" y="88404"/>
                  </a:lnTo>
                  <a:lnTo>
                    <a:pt x="129006" y="92532"/>
                  </a:lnTo>
                  <a:lnTo>
                    <a:pt x="129006" y="86601"/>
                  </a:lnTo>
                  <a:lnTo>
                    <a:pt x="127952" y="87172"/>
                  </a:lnTo>
                  <a:lnTo>
                    <a:pt x="128663" y="88290"/>
                  </a:lnTo>
                  <a:lnTo>
                    <a:pt x="126580" y="88265"/>
                  </a:lnTo>
                  <a:lnTo>
                    <a:pt x="124993" y="85255"/>
                  </a:lnTo>
                  <a:lnTo>
                    <a:pt x="124841" y="84963"/>
                  </a:lnTo>
                  <a:lnTo>
                    <a:pt x="123571" y="84569"/>
                  </a:lnTo>
                  <a:lnTo>
                    <a:pt x="122809" y="82892"/>
                  </a:lnTo>
                  <a:lnTo>
                    <a:pt x="121932" y="80987"/>
                  </a:lnTo>
                  <a:lnTo>
                    <a:pt x="121843" y="80784"/>
                  </a:lnTo>
                  <a:lnTo>
                    <a:pt x="120230" y="77254"/>
                  </a:lnTo>
                  <a:lnTo>
                    <a:pt x="116890" y="78663"/>
                  </a:lnTo>
                  <a:lnTo>
                    <a:pt x="116992" y="78968"/>
                  </a:lnTo>
                  <a:lnTo>
                    <a:pt x="117729" y="79870"/>
                  </a:lnTo>
                  <a:lnTo>
                    <a:pt x="116624" y="80784"/>
                  </a:lnTo>
                  <a:lnTo>
                    <a:pt x="115468" y="80441"/>
                  </a:lnTo>
                  <a:lnTo>
                    <a:pt x="114249" y="78714"/>
                  </a:lnTo>
                  <a:lnTo>
                    <a:pt x="114173" y="77647"/>
                  </a:lnTo>
                  <a:lnTo>
                    <a:pt x="113626" y="78663"/>
                  </a:lnTo>
                  <a:lnTo>
                    <a:pt x="113525" y="78968"/>
                  </a:lnTo>
                  <a:lnTo>
                    <a:pt x="113372" y="80873"/>
                  </a:lnTo>
                  <a:lnTo>
                    <a:pt x="110667" y="79463"/>
                  </a:lnTo>
                  <a:lnTo>
                    <a:pt x="110401" y="79324"/>
                  </a:lnTo>
                  <a:lnTo>
                    <a:pt x="109385" y="77762"/>
                  </a:lnTo>
                  <a:lnTo>
                    <a:pt x="103936" y="79463"/>
                  </a:lnTo>
                  <a:lnTo>
                    <a:pt x="102933" y="76708"/>
                  </a:lnTo>
                  <a:lnTo>
                    <a:pt x="102717" y="76149"/>
                  </a:lnTo>
                  <a:lnTo>
                    <a:pt x="102476" y="76708"/>
                  </a:lnTo>
                  <a:lnTo>
                    <a:pt x="101904" y="76454"/>
                  </a:lnTo>
                  <a:lnTo>
                    <a:pt x="101104" y="76149"/>
                  </a:lnTo>
                  <a:lnTo>
                    <a:pt x="100584" y="75946"/>
                  </a:lnTo>
                  <a:lnTo>
                    <a:pt x="100850" y="76047"/>
                  </a:lnTo>
                  <a:lnTo>
                    <a:pt x="101066" y="76149"/>
                  </a:lnTo>
                  <a:lnTo>
                    <a:pt x="100164" y="78333"/>
                  </a:lnTo>
                  <a:lnTo>
                    <a:pt x="102273" y="78968"/>
                  </a:lnTo>
                  <a:lnTo>
                    <a:pt x="102882" y="80784"/>
                  </a:lnTo>
                  <a:lnTo>
                    <a:pt x="102882" y="80987"/>
                  </a:lnTo>
                  <a:lnTo>
                    <a:pt x="102654" y="82054"/>
                  </a:lnTo>
                  <a:lnTo>
                    <a:pt x="102806" y="83350"/>
                  </a:lnTo>
                  <a:lnTo>
                    <a:pt x="100393" y="80086"/>
                  </a:lnTo>
                  <a:lnTo>
                    <a:pt x="98767" y="83375"/>
                  </a:lnTo>
                  <a:lnTo>
                    <a:pt x="96989" y="82550"/>
                  </a:lnTo>
                  <a:lnTo>
                    <a:pt x="96075" y="84251"/>
                  </a:lnTo>
                  <a:lnTo>
                    <a:pt x="97993" y="83578"/>
                  </a:lnTo>
                  <a:lnTo>
                    <a:pt x="100990" y="84912"/>
                  </a:lnTo>
                  <a:lnTo>
                    <a:pt x="103809" y="84924"/>
                  </a:lnTo>
                  <a:lnTo>
                    <a:pt x="105740" y="84239"/>
                  </a:lnTo>
                  <a:lnTo>
                    <a:pt x="105244" y="83578"/>
                  </a:lnTo>
                  <a:lnTo>
                    <a:pt x="105092" y="83375"/>
                  </a:lnTo>
                  <a:lnTo>
                    <a:pt x="103314" y="80987"/>
                  </a:lnTo>
                  <a:lnTo>
                    <a:pt x="107111" y="82550"/>
                  </a:lnTo>
                  <a:lnTo>
                    <a:pt x="106984" y="82943"/>
                  </a:lnTo>
                  <a:lnTo>
                    <a:pt x="105905" y="85559"/>
                  </a:lnTo>
                  <a:lnTo>
                    <a:pt x="108407" y="82943"/>
                  </a:lnTo>
                  <a:lnTo>
                    <a:pt x="108343" y="85928"/>
                  </a:lnTo>
                  <a:lnTo>
                    <a:pt x="108102" y="86550"/>
                  </a:lnTo>
                  <a:lnTo>
                    <a:pt x="107391" y="86436"/>
                  </a:lnTo>
                  <a:lnTo>
                    <a:pt x="106705" y="86537"/>
                  </a:lnTo>
                  <a:lnTo>
                    <a:pt x="106349" y="86004"/>
                  </a:lnTo>
                  <a:lnTo>
                    <a:pt x="106210" y="85775"/>
                  </a:lnTo>
                  <a:lnTo>
                    <a:pt x="106438" y="86575"/>
                  </a:lnTo>
                  <a:lnTo>
                    <a:pt x="106616" y="86563"/>
                  </a:lnTo>
                  <a:lnTo>
                    <a:pt x="107353" y="87566"/>
                  </a:lnTo>
                  <a:lnTo>
                    <a:pt x="108877" y="89801"/>
                  </a:lnTo>
                  <a:lnTo>
                    <a:pt x="110197" y="88684"/>
                  </a:lnTo>
                  <a:lnTo>
                    <a:pt x="110261" y="88214"/>
                  </a:lnTo>
                  <a:lnTo>
                    <a:pt x="110147" y="87261"/>
                  </a:lnTo>
                  <a:lnTo>
                    <a:pt x="112153" y="87033"/>
                  </a:lnTo>
                  <a:lnTo>
                    <a:pt x="112915" y="86842"/>
                  </a:lnTo>
                  <a:lnTo>
                    <a:pt x="111975" y="88099"/>
                  </a:lnTo>
                  <a:lnTo>
                    <a:pt x="112064" y="88265"/>
                  </a:lnTo>
                  <a:lnTo>
                    <a:pt x="113411" y="88684"/>
                  </a:lnTo>
                  <a:lnTo>
                    <a:pt x="113017" y="87731"/>
                  </a:lnTo>
                  <a:lnTo>
                    <a:pt x="116446" y="89179"/>
                  </a:lnTo>
                  <a:lnTo>
                    <a:pt x="114858" y="87731"/>
                  </a:lnTo>
                  <a:lnTo>
                    <a:pt x="113893" y="86842"/>
                  </a:lnTo>
                  <a:lnTo>
                    <a:pt x="113576" y="86550"/>
                  </a:lnTo>
                  <a:lnTo>
                    <a:pt x="109651" y="82943"/>
                  </a:lnTo>
                  <a:lnTo>
                    <a:pt x="114706" y="84861"/>
                  </a:lnTo>
                  <a:lnTo>
                    <a:pt x="116332" y="88303"/>
                  </a:lnTo>
                  <a:lnTo>
                    <a:pt x="117119" y="88125"/>
                  </a:lnTo>
                  <a:lnTo>
                    <a:pt x="117627" y="89420"/>
                  </a:lnTo>
                  <a:lnTo>
                    <a:pt x="117513" y="89916"/>
                  </a:lnTo>
                  <a:lnTo>
                    <a:pt x="116725" y="91376"/>
                  </a:lnTo>
                  <a:lnTo>
                    <a:pt x="118389" y="91871"/>
                  </a:lnTo>
                  <a:lnTo>
                    <a:pt x="117703" y="92951"/>
                  </a:lnTo>
                  <a:lnTo>
                    <a:pt x="116344" y="91681"/>
                  </a:lnTo>
                  <a:lnTo>
                    <a:pt x="115557" y="91871"/>
                  </a:lnTo>
                  <a:lnTo>
                    <a:pt x="116979" y="93560"/>
                  </a:lnTo>
                  <a:lnTo>
                    <a:pt x="115341" y="93484"/>
                  </a:lnTo>
                  <a:lnTo>
                    <a:pt x="119138" y="94640"/>
                  </a:lnTo>
                  <a:lnTo>
                    <a:pt x="116217" y="96697"/>
                  </a:lnTo>
                  <a:lnTo>
                    <a:pt x="116116" y="97091"/>
                  </a:lnTo>
                  <a:lnTo>
                    <a:pt x="123342" y="99275"/>
                  </a:lnTo>
                  <a:lnTo>
                    <a:pt x="118618" y="100380"/>
                  </a:lnTo>
                  <a:lnTo>
                    <a:pt x="117640" y="99771"/>
                  </a:lnTo>
                  <a:lnTo>
                    <a:pt x="117360" y="99593"/>
                  </a:lnTo>
                  <a:lnTo>
                    <a:pt x="116001" y="98767"/>
                  </a:lnTo>
                  <a:lnTo>
                    <a:pt x="116116" y="97091"/>
                  </a:lnTo>
                  <a:lnTo>
                    <a:pt x="116141" y="96748"/>
                  </a:lnTo>
                  <a:lnTo>
                    <a:pt x="113461" y="94602"/>
                  </a:lnTo>
                  <a:lnTo>
                    <a:pt x="115785" y="96989"/>
                  </a:lnTo>
                  <a:lnTo>
                    <a:pt x="114884" y="97624"/>
                  </a:lnTo>
                  <a:lnTo>
                    <a:pt x="114884" y="111074"/>
                  </a:lnTo>
                  <a:lnTo>
                    <a:pt x="114681" y="111010"/>
                  </a:lnTo>
                  <a:lnTo>
                    <a:pt x="114515" y="110820"/>
                  </a:lnTo>
                  <a:lnTo>
                    <a:pt x="114211" y="110451"/>
                  </a:lnTo>
                  <a:lnTo>
                    <a:pt x="114884" y="111074"/>
                  </a:lnTo>
                  <a:lnTo>
                    <a:pt x="114884" y="97624"/>
                  </a:lnTo>
                  <a:lnTo>
                    <a:pt x="112788" y="99047"/>
                  </a:lnTo>
                  <a:lnTo>
                    <a:pt x="110439" y="99593"/>
                  </a:lnTo>
                  <a:lnTo>
                    <a:pt x="109867" y="98145"/>
                  </a:lnTo>
                  <a:lnTo>
                    <a:pt x="107302" y="100330"/>
                  </a:lnTo>
                  <a:lnTo>
                    <a:pt x="109651" y="103162"/>
                  </a:lnTo>
                  <a:lnTo>
                    <a:pt x="112229" y="104355"/>
                  </a:lnTo>
                  <a:lnTo>
                    <a:pt x="109651" y="99771"/>
                  </a:lnTo>
                  <a:lnTo>
                    <a:pt x="112750" y="101993"/>
                  </a:lnTo>
                  <a:lnTo>
                    <a:pt x="112534" y="102501"/>
                  </a:lnTo>
                  <a:lnTo>
                    <a:pt x="112560" y="105359"/>
                  </a:lnTo>
                  <a:lnTo>
                    <a:pt x="111963" y="106095"/>
                  </a:lnTo>
                  <a:lnTo>
                    <a:pt x="114592" y="107175"/>
                  </a:lnTo>
                  <a:lnTo>
                    <a:pt x="109867" y="108280"/>
                  </a:lnTo>
                  <a:lnTo>
                    <a:pt x="112102" y="110236"/>
                  </a:lnTo>
                  <a:lnTo>
                    <a:pt x="109016" y="110540"/>
                  </a:lnTo>
                  <a:lnTo>
                    <a:pt x="108686" y="111683"/>
                  </a:lnTo>
                  <a:lnTo>
                    <a:pt x="109296" y="111429"/>
                  </a:lnTo>
                  <a:lnTo>
                    <a:pt x="110172" y="111582"/>
                  </a:lnTo>
                  <a:lnTo>
                    <a:pt x="111633" y="112636"/>
                  </a:lnTo>
                  <a:lnTo>
                    <a:pt x="112941" y="114465"/>
                  </a:lnTo>
                  <a:lnTo>
                    <a:pt x="112661" y="113588"/>
                  </a:lnTo>
                  <a:lnTo>
                    <a:pt x="115290" y="114630"/>
                  </a:lnTo>
                  <a:lnTo>
                    <a:pt x="114668" y="113588"/>
                  </a:lnTo>
                  <a:lnTo>
                    <a:pt x="114033" y="112522"/>
                  </a:lnTo>
                  <a:lnTo>
                    <a:pt x="113817" y="112445"/>
                  </a:lnTo>
                  <a:lnTo>
                    <a:pt x="113626" y="112382"/>
                  </a:lnTo>
                  <a:lnTo>
                    <a:pt x="112420" y="112445"/>
                  </a:lnTo>
                  <a:lnTo>
                    <a:pt x="112014" y="111683"/>
                  </a:lnTo>
                  <a:lnTo>
                    <a:pt x="111912" y="111429"/>
                  </a:lnTo>
                  <a:lnTo>
                    <a:pt x="112623" y="110820"/>
                  </a:lnTo>
                  <a:lnTo>
                    <a:pt x="113944" y="111645"/>
                  </a:lnTo>
                  <a:lnTo>
                    <a:pt x="115201" y="112014"/>
                  </a:lnTo>
                  <a:lnTo>
                    <a:pt x="115112" y="111290"/>
                  </a:lnTo>
                  <a:lnTo>
                    <a:pt x="115252" y="111417"/>
                  </a:lnTo>
                  <a:lnTo>
                    <a:pt x="117627" y="112699"/>
                  </a:lnTo>
                  <a:lnTo>
                    <a:pt x="115709" y="113017"/>
                  </a:lnTo>
                  <a:lnTo>
                    <a:pt x="116598" y="113715"/>
                  </a:lnTo>
                  <a:lnTo>
                    <a:pt x="117284" y="116039"/>
                  </a:lnTo>
                  <a:lnTo>
                    <a:pt x="117551" y="116547"/>
                  </a:lnTo>
                  <a:lnTo>
                    <a:pt x="118872" y="113398"/>
                  </a:lnTo>
                  <a:lnTo>
                    <a:pt x="119621" y="113830"/>
                  </a:lnTo>
                  <a:lnTo>
                    <a:pt x="124421" y="117894"/>
                  </a:lnTo>
                  <a:lnTo>
                    <a:pt x="124561" y="110451"/>
                  </a:lnTo>
                  <a:lnTo>
                    <a:pt x="124587" y="109004"/>
                  </a:lnTo>
                  <a:lnTo>
                    <a:pt x="128892" y="114871"/>
                  </a:lnTo>
                  <a:lnTo>
                    <a:pt x="128435" y="109004"/>
                  </a:lnTo>
                  <a:lnTo>
                    <a:pt x="128155" y="105359"/>
                  </a:lnTo>
                  <a:lnTo>
                    <a:pt x="138099" y="107086"/>
                  </a:lnTo>
                  <a:lnTo>
                    <a:pt x="138137" y="105359"/>
                  </a:lnTo>
                  <a:lnTo>
                    <a:pt x="138252" y="100380"/>
                  </a:lnTo>
                  <a:lnTo>
                    <a:pt x="138290" y="98679"/>
                  </a:lnTo>
                  <a:lnTo>
                    <a:pt x="141287" y="99999"/>
                  </a:lnTo>
                  <a:lnTo>
                    <a:pt x="141376" y="100863"/>
                  </a:lnTo>
                  <a:lnTo>
                    <a:pt x="144081" y="99555"/>
                  </a:lnTo>
                  <a:lnTo>
                    <a:pt x="144589" y="98679"/>
                  </a:lnTo>
                  <a:lnTo>
                    <a:pt x="145770" y="96697"/>
                  </a:lnTo>
                  <a:lnTo>
                    <a:pt x="147167" y="95643"/>
                  </a:lnTo>
                  <a:lnTo>
                    <a:pt x="149313" y="94043"/>
                  </a:lnTo>
                  <a:lnTo>
                    <a:pt x="149987" y="93560"/>
                  </a:lnTo>
                  <a:lnTo>
                    <a:pt x="150101" y="92951"/>
                  </a:lnTo>
                  <a:lnTo>
                    <a:pt x="149555" y="90741"/>
                  </a:lnTo>
                  <a:lnTo>
                    <a:pt x="149491" y="90106"/>
                  </a:lnTo>
                  <a:lnTo>
                    <a:pt x="150152" y="89166"/>
                  </a:lnTo>
                  <a:lnTo>
                    <a:pt x="151155" y="89662"/>
                  </a:lnTo>
                  <a:lnTo>
                    <a:pt x="152285" y="90424"/>
                  </a:lnTo>
                  <a:lnTo>
                    <a:pt x="152539" y="89166"/>
                  </a:lnTo>
                  <a:lnTo>
                    <a:pt x="152400" y="89052"/>
                  </a:lnTo>
                  <a:lnTo>
                    <a:pt x="152209" y="88900"/>
                  </a:lnTo>
                  <a:lnTo>
                    <a:pt x="151993" y="88112"/>
                  </a:lnTo>
                  <a:lnTo>
                    <a:pt x="152336" y="88112"/>
                  </a:lnTo>
                  <a:lnTo>
                    <a:pt x="152717" y="88252"/>
                  </a:lnTo>
                  <a:lnTo>
                    <a:pt x="152742" y="88099"/>
                  </a:lnTo>
                  <a:lnTo>
                    <a:pt x="152908" y="87261"/>
                  </a:lnTo>
                  <a:lnTo>
                    <a:pt x="152996" y="86550"/>
                  </a:lnTo>
                  <a:close/>
                </a:path>
                <a:path w="156844" h="257175">
                  <a:moveTo>
                    <a:pt x="154406" y="68554"/>
                  </a:moveTo>
                  <a:lnTo>
                    <a:pt x="154317" y="68745"/>
                  </a:lnTo>
                  <a:lnTo>
                    <a:pt x="154343" y="68884"/>
                  </a:lnTo>
                  <a:lnTo>
                    <a:pt x="154381" y="68694"/>
                  </a:lnTo>
                  <a:lnTo>
                    <a:pt x="154406" y="68554"/>
                  </a:lnTo>
                  <a:close/>
                </a:path>
                <a:path w="156844" h="257175">
                  <a:moveTo>
                    <a:pt x="155117" y="76098"/>
                  </a:moveTo>
                  <a:lnTo>
                    <a:pt x="147955" y="80518"/>
                  </a:lnTo>
                  <a:lnTo>
                    <a:pt x="149707" y="81102"/>
                  </a:lnTo>
                  <a:lnTo>
                    <a:pt x="151993" y="82689"/>
                  </a:lnTo>
                  <a:lnTo>
                    <a:pt x="153403" y="84810"/>
                  </a:lnTo>
                  <a:lnTo>
                    <a:pt x="155117" y="76098"/>
                  </a:lnTo>
                  <a:close/>
                </a:path>
                <a:path w="156844" h="257175">
                  <a:moveTo>
                    <a:pt x="156375" y="69697"/>
                  </a:moveTo>
                  <a:lnTo>
                    <a:pt x="155308" y="69227"/>
                  </a:lnTo>
                  <a:lnTo>
                    <a:pt x="154622" y="69278"/>
                  </a:lnTo>
                  <a:lnTo>
                    <a:pt x="154406" y="68973"/>
                  </a:lnTo>
                  <a:lnTo>
                    <a:pt x="154406" y="70319"/>
                  </a:lnTo>
                  <a:lnTo>
                    <a:pt x="154711" y="71437"/>
                  </a:lnTo>
                  <a:lnTo>
                    <a:pt x="155765" y="72809"/>
                  </a:lnTo>
                  <a:lnTo>
                    <a:pt x="156375" y="69697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390118" y="7427734"/>
              <a:ext cx="116839" cy="349250"/>
            </a:xfrm>
            <a:custGeom>
              <a:rect l="l" t="t" r="r" b="b"/>
              <a:pathLst>
                <a:path w="116838" h="349250">
                  <a:moveTo>
                    <a:pt x="2311" y="172707"/>
                  </a:moveTo>
                  <a:lnTo>
                    <a:pt x="1778" y="172237"/>
                  </a:lnTo>
                  <a:lnTo>
                    <a:pt x="1409" y="172618"/>
                  </a:lnTo>
                  <a:lnTo>
                    <a:pt x="2311" y="172707"/>
                  </a:lnTo>
                  <a:close/>
                </a:path>
                <a:path w="116838" h="349250">
                  <a:moveTo>
                    <a:pt x="3568" y="180911"/>
                  </a:moveTo>
                  <a:lnTo>
                    <a:pt x="2590" y="181127"/>
                  </a:lnTo>
                  <a:lnTo>
                    <a:pt x="3416" y="181000"/>
                  </a:lnTo>
                  <a:lnTo>
                    <a:pt x="3568" y="180911"/>
                  </a:lnTo>
                  <a:close/>
                </a:path>
                <a:path w="116838" h="349250">
                  <a:moveTo>
                    <a:pt x="5918" y="177190"/>
                  </a:moveTo>
                  <a:lnTo>
                    <a:pt x="850" y="177190"/>
                  </a:lnTo>
                  <a:lnTo>
                    <a:pt x="3327" y="179222"/>
                  </a:lnTo>
                  <a:lnTo>
                    <a:pt x="4038" y="180619"/>
                  </a:lnTo>
                  <a:lnTo>
                    <a:pt x="3568" y="180911"/>
                  </a:lnTo>
                  <a:lnTo>
                    <a:pt x="5448" y="180492"/>
                  </a:lnTo>
                  <a:lnTo>
                    <a:pt x="5372" y="179857"/>
                  </a:lnTo>
                  <a:lnTo>
                    <a:pt x="4356" y="177825"/>
                  </a:lnTo>
                  <a:lnTo>
                    <a:pt x="5207" y="178079"/>
                  </a:lnTo>
                  <a:lnTo>
                    <a:pt x="5410" y="177825"/>
                  </a:lnTo>
                  <a:lnTo>
                    <a:pt x="5918" y="177190"/>
                  </a:lnTo>
                  <a:close/>
                </a:path>
                <a:path w="116838" h="349250">
                  <a:moveTo>
                    <a:pt x="6565" y="177063"/>
                  </a:moveTo>
                  <a:lnTo>
                    <a:pt x="6184" y="176809"/>
                  </a:lnTo>
                  <a:lnTo>
                    <a:pt x="5816" y="176555"/>
                  </a:lnTo>
                  <a:lnTo>
                    <a:pt x="5740" y="172999"/>
                  </a:lnTo>
                  <a:lnTo>
                    <a:pt x="5727" y="172237"/>
                  </a:lnTo>
                  <a:lnTo>
                    <a:pt x="5435" y="172999"/>
                  </a:lnTo>
                  <a:lnTo>
                    <a:pt x="2311" y="172707"/>
                  </a:lnTo>
                  <a:lnTo>
                    <a:pt x="3517" y="173761"/>
                  </a:lnTo>
                  <a:lnTo>
                    <a:pt x="4445" y="174904"/>
                  </a:lnTo>
                  <a:lnTo>
                    <a:pt x="2654" y="176809"/>
                  </a:lnTo>
                  <a:lnTo>
                    <a:pt x="2527" y="176301"/>
                  </a:lnTo>
                  <a:lnTo>
                    <a:pt x="1955" y="174015"/>
                  </a:lnTo>
                  <a:lnTo>
                    <a:pt x="2197" y="176301"/>
                  </a:lnTo>
                  <a:lnTo>
                    <a:pt x="596" y="176174"/>
                  </a:lnTo>
                  <a:lnTo>
                    <a:pt x="0" y="177063"/>
                  </a:lnTo>
                  <a:lnTo>
                    <a:pt x="698" y="177063"/>
                  </a:lnTo>
                  <a:lnTo>
                    <a:pt x="6565" y="177063"/>
                  </a:lnTo>
                  <a:close/>
                </a:path>
                <a:path w="116838" h="349250">
                  <a:moveTo>
                    <a:pt x="7975" y="178219"/>
                  </a:moveTo>
                  <a:lnTo>
                    <a:pt x="7518" y="177533"/>
                  </a:lnTo>
                  <a:lnTo>
                    <a:pt x="7124" y="177368"/>
                  </a:lnTo>
                  <a:lnTo>
                    <a:pt x="6731" y="177330"/>
                  </a:lnTo>
                  <a:lnTo>
                    <a:pt x="7975" y="178219"/>
                  </a:lnTo>
                  <a:close/>
                </a:path>
                <a:path w="116838" h="349250">
                  <a:moveTo>
                    <a:pt x="9067" y="184429"/>
                  </a:moveTo>
                  <a:lnTo>
                    <a:pt x="7696" y="182651"/>
                  </a:lnTo>
                  <a:lnTo>
                    <a:pt x="8140" y="181381"/>
                  </a:lnTo>
                  <a:lnTo>
                    <a:pt x="8077" y="181127"/>
                  </a:lnTo>
                  <a:lnTo>
                    <a:pt x="7442" y="180492"/>
                  </a:lnTo>
                  <a:lnTo>
                    <a:pt x="6362" y="181381"/>
                  </a:lnTo>
                  <a:lnTo>
                    <a:pt x="7835" y="184048"/>
                  </a:lnTo>
                  <a:lnTo>
                    <a:pt x="9067" y="184429"/>
                  </a:lnTo>
                  <a:close/>
                </a:path>
                <a:path w="116838" h="349250">
                  <a:moveTo>
                    <a:pt x="10388" y="185699"/>
                  </a:moveTo>
                  <a:lnTo>
                    <a:pt x="9842" y="184302"/>
                  </a:lnTo>
                  <a:lnTo>
                    <a:pt x="9067" y="184429"/>
                  </a:lnTo>
                  <a:lnTo>
                    <a:pt x="10388" y="185699"/>
                  </a:lnTo>
                  <a:close/>
                </a:path>
                <a:path w="116838" h="349250">
                  <a:moveTo>
                    <a:pt x="10566" y="183642"/>
                  </a:moveTo>
                  <a:lnTo>
                    <a:pt x="8902" y="179222"/>
                  </a:lnTo>
                  <a:lnTo>
                    <a:pt x="8305" y="180911"/>
                  </a:lnTo>
                  <a:lnTo>
                    <a:pt x="8331" y="181381"/>
                  </a:lnTo>
                  <a:lnTo>
                    <a:pt x="10566" y="183642"/>
                  </a:lnTo>
                  <a:close/>
                </a:path>
                <a:path w="116838" h="349250">
                  <a:moveTo>
                    <a:pt x="12103" y="185178"/>
                  </a:moveTo>
                  <a:lnTo>
                    <a:pt x="10566" y="183642"/>
                  </a:lnTo>
                  <a:lnTo>
                    <a:pt x="11684" y="186588"/>
                  </a:lnTo>
                  <a:lnTo>
                    <a:pt x="12103" y="185178"/>
                  </a:lnTo>
                  <a:close/>
                </a:path>
                <a:path w="116838" h="349250">
                  <a:moveTo>
                    <a:pt x="12369" y="185445"/>
                  </a:moveTo>
                  <a:lnTo>
                    <a:pt x="12166" y="184975"/>
                  </a:lnTo>
                  <a:lnTo>
                    <a:pt x="12103" y="185178"/>
                  </a:lnTo>
                  <a:lnTo>
                    <a:pt x="12369" y="185445"/>
                  </a:lnTo>
                  <a:close/>
                </a:path>
                <a:path w="116838" h="349250">
                  <a:moveTo>
                    <a:pt x="15862" y="173761"/>
                  </a:moveTo>
                  <a:lnTo>
                    <a:pt x="15722" y="173609"/>
                  </a:lnTo>
                  <a:lnTo>
                    <a:pt x="15189" y="174904"/>
                  </a:lnTo>
                  <a:lnTo>
                    <a:pt x="15862" y="173761"/>
                  </a:lnTo>
                  <a:close/>
                </a:path>
                <a:path w="116838" h="349250">
                  <a:moveTo>
                    <a:pt x="27038" y="177444"/>
                  </a:moveTo>
                  <a:lnTo>
                    <a:pt x="25895" y="176009"/>
                  </a:lnTo>
                  <a:lnTo>
                    <a:pt x="25692" y="176047"/>
                  </a:lnTo>
                  <a:lnTo>
                    <a:pt x="27038" y="177444"/>
                  </a:lnTo>
                  <a:close/>
                </a:path>
                <a:path w="116838" h="349250">
                  <a:moveTo>
                    <a:pt x="33578" y="4394"/>
                  </a:moveTo>
                  <a:lnTo>
                    <a:pt x="32994" y="3810"/>
                  </a:lnTo>
                  <a:lnTo>
                    <a:pt x="29260" y="0"/>
                  </a:lnTo>
                  <a:lnTo>
                    <a:pt x="27711" y="3225"/>
                  </a:lnTo>
                  <a:lnTo>
                    <a:pt x="31965" y="4838"/>
                  </a:lnTo>
                  <a:lnTo>
                    <a:pt x="31407" y="3987"/>
                  </a:lnTo>
                  <a:lnTo>
                    <a:pt x="32156" y="3810"/>
                  </a:lnTo>
                  <a:lnTo>
                    <a:pt x="32600" y="3949"/>
                  </a:lnTo>
                  <a:lnTo>
                    <a:pt x="33578" y="4394"/>
                  </a:lnTo>
                  <a:close/>
                </a:path>
                <a:path w="116838" h="349250">
                  <a:moveTo>
                    <a:pt x="34429" y="5765"/>
                  </a:moveTo>
                  <a:lnTo>
                    <a:pt x="31965" y="4838"/>
                  </a:lnTo>
                  <a:lnTo>
                    <a:pt x="32410" y="5537"/>
                  </a:lnTo>
                  <a:lnTo>
                    <a:pt x="33197" y="6159"/>
                  </a:lnTo>
                  <a:lnTo>
                    <a:pt x="33502" y="6070"/>
                  </a:lnTo>
                  <a:lnTo>
                    <a:pt x="33655" y="5943"/>
                  </a:lnTo>
                  <a:lnTo>
                    <a:pt x="33896" y="5943"/>
                  </a:lnTo>
                  <a:lnTo>
                    <a:pt x="34429" y="5765"/>
                  </a:lnTo>
                  <a:close/>
                </a:path>
                <a:path w="116838" h="349250">
                  <a:moveTo>
                    <a:pt x="34594" y="126047"/>
                  </a:moveTo>
                  <a:lnTo>
                    <a:pt x="33426" y="125120"/>
                  </a:lnTo>
                  <a:lnTo>
                    <a:pt x="32702" y="125755"/>
                  </a:lnTo>
                  <a:lnTo>
                    <a:pt x="34594" y="126047"/>
                  </a:lnTo>
                  <a:close/>
                </a:path>
                <a:path w="116838" h="349250">
                  <a:moveTo>
                    <a:pt x="34975" y="126352"/>
                  </a:moveTo>
                  <a:lnTo>
                    <a:pt x="34912" y="126098"/>
                  </a:lnTo>
                  <a:lnTo>
                    <a:pt x="34594" y="126047"/>
                  </a:lnTo>
                  <a:lnTo>
                    <a:pt x="34975" y="126352"/>
                  </a:lnTo>
                  <a:close/>
                </a:path>
                <a:path w="116838" h="349250">
                  <a:moveTo>
                    <a:pt x="35204" y="8509"/>
                  </a:moveTo>
                  <a:lnTo>
                    <a:pt x="33832" y="6235"/>
                  </a:lnTo>
                  <a:lnTo>
                    <a:pt x="33693" y="6007"/>
                  </a:lnTo>
                  <a:lnTo>
                    <a:pt x="33502" y="6070"/>
                  </a:lnTo>
                  <a:lnTo>
                    <a:pt x="33299" y="6235"/>
                  </a:lnTo>
                  <a:lnTo>
                    <a:pt x="29870" y="7239"/>
                  </a:lnTo>
                  <a:lnTo>
                    <a:pt x="35204" y="8509"/>
                  </a:lnTo>
                  <a:close/>
                </a:path>
                <a:path w="116838" h="349250">
                  <a:moveTo>
                    <a:pt x="35725" y="6591"/>
                  </a:moveTo>
                  <a:lnTo>
                    <a:pt x="35306" y="5384"/>
                  </a:lnTo>
                  <a:lnTo>
                    <a:pt x="34455" y="4813"/>
                  </a:lnTo>
                  <a:lnTo>
                    <a:pt x="33578" y="4394"/>
                  </a:lnTo>
                  <a:lnTo>
                    <a:pt x="35725" y="6591"/>
                  </a:lnTo>
                  <a:close/>
                </a:path>
                <a:path w="116838" h="349250">
                  <a:moveTo>
                    <a:pt x="35991" y="143954"/>
                  </a:moveTo>
                  <a:lnTo>
                    <a:pt x="34874" y="140741"/>
                  </a:lnTo>
                  <a:lnTo>
                    <a:pt x="33705" y="140868"/>
                  </a:lnTo>
                  <a:lnTo>
                    <a:pt x="35991" y="143954"/>
                  </a:lnTo>
                  <a:close/>
                </a:path>
                <a:path w="116838" h="349250">
                  <a:moveTo>
                    <a:pt x="36537" y="144678"/>
                  </a:moveTo>
                  <a:lnTo>
                    <a:pt x="35991" y="143954"/>
                  </a:lnTo>
                  <a:lnTo>
                    <a:pt x="36258" y="144703"/>
                  </a:lnTo>
                  <a:lnTo>
                    <a:pt x="36537" y="144678"/>
                  </a:lnTo>
                  <a:close/>
                </a:path>
                <a:path w="116838" h="349250">
                  <a:moveTo>
                    <a:pt x="36817" y="164744"/>
                  </a:moveTo>
                  <a:lnTo>
                    <a:pt x="35610" y="164744"/>
                  </a:lnTo>
                  <a:lnTo>
                    <a:pt x="33731" y="163639"/>
                  </a:lnTo>
                  <a:lnTo>
                    <a:pt x="33324" y="164617"/>
                  </a:lnTo>
                  <a:lnTo>
                    <a:pt x="33375" y="164871"/>
                  </a:lnTo>
                  <a:lnTo>
                    <a:pt x="36817" y="164744"/>
                  </a:lnTo>
                  <a:close/>
                </a:path>
                <a:path w="116838" h="349250">
                  <a:moveTo>
                    <a:pt x="38811" y="128371"/>
                  </a:moveTo>
                  <a:lnTo>
                    <a:pt x="37477" y="125501"/>
                  </a:lnTo>
                  <a:lnTo>
                    <a:pt x="38608" y="128422"/>
                  </a:lnTo>
                  <a:lnTo>
                    <a:pt x="38811" y="128371"/>
                  </a:lnTo>
                  <a:close/>
                </a:path>
                <a:path w="116838" h="349250">
                  <a:moveTo>
                    <a:pt x="39649" y="38582"/>
                  </a:moveTo>
                  <a:lnTo>
                    <a:pt x="38011" y="35153"/>
                  </a:lnTo>
                  <a:lnTo>
                    <a:pt x="34798" y="34988"/>
                  </a:lnTo>
                  <a:lnTo>
                    <a:pt x="35331" y="35991"/>
                  </a:lnTo>
                  <a:lnTo>
                    <a:pt x="35496" y="37287"/>
                  </a:lnTo>
                  <a:lnTo>
                    <a:pt x="34315" y="37325"/>
                  </a:lnTo>
                  <a:lnTo>
                    <a:pt x="33896" y="37198"/>
                  </a:lnTo>
                  <a:lnTo>
                    <a:pt x="33007" y="36487"/>
                  </a:lnTo>
                  <a:lnTo>
                    <a:pt x="31762" y="36106"/>
                  </a:lnTo>
                  <a:lnTo>
                    <a:pt x="31000" y="36296"/>
                  </a:lnTo>
                  <a:lnTo>
                    <a:pt x="31991" y="37846"/>
                  </a:lnTo>
                  <a:lnTo>
                    <a:pt x="31699" y="38582"/>
                  </a:lnTo>
                  <a:lnTo>
                    <a:pt x="33705" y="41732"/>
                  </a:lnTo>
                  <a:lnTo>
                    <a:pt x="34950" y="39192"/>
                  </a:lnTo>
                  <a:lnTo>
                    <a:pt x="36563" y="39281"/>
                  </a:lnTo>
                  <a:lnTo>
                    <a:pt x="36753" y="37668"/>
                  </a:lnTo>
                  <a:lnTo>
                    <a:pt x="39649" y="38582"/>
                  </a:lnTo>
                  <a:close/>
                </a:path>
                <a:path w="116838" h="349250">
                  <a:moveTo>
                    <a:pt x="42075" y="181038"/>
                  </a:moveTo>
                  <a:lnTo>
                    <a:pt x="41770" y="181190"/>
                  </a:lnTo>
                  <a:lnTo>
                    <a:pt x="41465" y="181457"/>
                  </a:lnTo>
                  <a:lnTo>
                    <a:pt x="41122" y="181952"/>
                  </a:lnTo>
                  <a:lnTo>
                    <a:pt x="41452" y="181584"/>
                  </a:lnTo>
                  <a:lnTo>
                    <a:pt x="41757" y="181317"/>
                  </a:lnTo>
                  <a:lnTo>
                    <a:pt x="42075" y="181038"/>
                  </a:lnTo>
                  <a:close/>
                </a:path>
                <a:path w="116838" h="349250">
                  <a:moveTo>
                    <a:pt x="45364" y="65252"/>
                  </a:moveTo>
                  <a:lnTo>
                    <a:pt x="45097" y="64922"/>
                  </a:lnTo>
                  <a:lnTo>
                    <a:pt x="44488" y="66408"/>
                  </a:lnTo>
                  <a:lnTo>
                    <a:pt x="45364" y="65252"/>
                  </a:lnTo>
                  <a:close/>
                </a:path>
                <a:path w="116838" h="349250">
                  <a:moveTo>
                    <a:pt x="45770" y="65735"/>
                  </a:moveTo>
                  <a:lnTo>
                    <a:pt x="45504" y="65062"/>
                  </a:lnTo>
                  <a:lnTo>
                    <a:pt x="45364" y="65252"/>
                  </a:lnTo>
                  <a:lnTo>
                    <a:pt x="45770" y="65735"/>
                  </a:lnTo>
                  <a:close/>
                </a:path>
                <a:path w="116838" h="349250">
                  <a:moveTo>
                    <a:pt x="47332" y="66890"/>
                  </a:moveTo>
                  <a:lnTo>
                    <a:pt x="46024" y="66052"/>
                  </a:lnTo>
                  <a:lnTo>
                    <a:pt x="45770" y="65735"/>
                  </a:lnTo>
                  <a:lnTo>
                    <a:pt x="47307" y="69799"/>
                  </a:lnTo>
                  <a:lnTo>
                    <a:pt x="47332" y="66890"/>
                  </a:lnTo>
                  <a:close/>
                </a:path>
                <a:path w="116838" h="349250">
                  <a:moveTo>
                    <a:pt x="48285" y="151841"/>
                  </a:moveTo>
                  <a:lnTo>
                    <a:pt x="45554" y="150139"/>
                  </a:lnTo>
                  <a:lnTo>
                    <a:pt x="47726" y="151663"/>
                  </a:lnTo>
                  <a:lnTo>
                    <a:pt x="48285" y="151841"/>
                  </a:lnTo>
                  <a:close/>
                </a:path>
                <a:path w="116838" h="349250">
                  <a:moveTo>
                    <a:pt x="53911" y="181698"/>
                  </a:moveTo>
                  <a:lnTo>
                    <a:pt x="52641" y="181203"/>
                  </a:lnTo>
                  <a:lnTo>
                    <a:pt x="51689" y="181063"/>
                  </a:lnTo>
                  <a:lnTo>
                    <a:pt x="50901" y="181089"/>
                  </a:lnTo>
                  <a:lnTo>
                    <a:pt x="52171" y="181648"/>
                  </a:lnTo>
                  <a:lnTo>
                    <a:pt x="53543" y="181787"/>
                  </a:lnTo>
                  <a:lnTo>
                    <a:pt x="53911" y="181698"/>
                  </a:lnTo>
                  <a:close/>
                </a:path>
                <a:path w="116838" h="349250">
                  <a:moveTo>
                    <a:pt x="55448" y="216801"/>
                  </a:moveTo>
                  <a:lnTo>
                    <a:pt x="54394" y="216242"/>
                  </a:lnTo>
                  <a:lnTo>
                    <a:pt x="53479" y="215823"/>
                  </a:lnTo>
                  <a:lnTo>
                    <a:pt x="52197" y="217500"/>
                  </a:lnTo>
                  <a:lnTo>
                    <a:pt x="52006" y="219583"/>
                  </a:lnTo>
                  <a:lnTo>
                    <a:pt x="54305" y="218579"/>
                  </a:lnTo>
                  <a:lnTo>
                    <a:pt x="55143" y="218846"/>
                  </a:lnTo>
                  <a:lnTo>
                    <a:pt x="55054" y="217957"/>
                  </a:lnTo>
                  <a:lnTo>
                    <a:pt x="54165" y="217246"/>
                  </a:lnTo>
                  <a:lnTo>
                    <a:pt x="54483" y="216496"/>
                  </a:lnTo>
                  <a:lnTo>
                    <a:pt x="55448" y="216801"/>
                  </a:lnTo>
                  <a:close/>
                </a:path>
                <a:path w="116838" h="349250">
                  <a:moveTo>
                    <a:pt x="56413" y="211963"/>
                  </a:moveTo>
                  <a:lnTo>
                    <a:pt x="55892" y="210947"/>
                  </a:lnTo>
                  <a:lnTo>
                    <a:pt x="54698" y="210997"/>
                  </a:lnTo>
                  <a:lnTo>
                    <a:pt x="54610" y="210108"/>
                  </a:lnTo>
                  <a:lnTo>
                    <a:pt x="51422" y="210388"/>
                  </a:lnTo>
                  <a:lnTo>
                    <a:pt x="52717" y="211226"/>
                  </a:lnTo>
                  <a:lnTo>
                    <a:pt x="54902" y="212775"/>
                  </a:lnTo>
                  <a:lnTo>
                    <a:pt x="54152" y="213385"/>
                  </a:lnTo>
                  <a:lnTo>
                    <a:pt x="56413" y="211963"/>
                  </a:lnTo>
                  <a:close/>
                </a:path>
                <a:path w="116838" h="349250">
                  <a:moveTo>
                    <a:pt x="57124" y="178015"/>
                  </a:moveTo>
                  <a:lnTo>
                    <a:pt x="54571" y="176796"/>
                  </a:lnTo>
                  <a:lnTo>
                    <a:pt x="52806" y="175399"/>
                  </a:lnTo>
                  <a:lnTo>
                    <a:pt x="51447" y="177507"/>
                  </a:lnTo>
                  <a:lnTo>
                    <a:pt x="54038" y="179184"/>
                  </a:lnTo>
                  <a:lnTo>
                    <a:pt x="55041" y="179755"/>
                  </a:lnTo>
                  <a:lnTo>
                    <a:pt x="55968" y="178511"/>
                  </a:lnTo>
                  <a:lnTo>
                    <a:pt x="57124" y="178015"/>
                  </a:lnTo>
                  <a:close/>
                </a:path>
                <a:path w="116838" h="349250">
                  <a:moveTo>
                    <a:pt x="57429" y="111912"/>
                  </a:moveTo>
                  <a:lnTo>
                    <a:pt x="56997" y="111785"/>
                  </a:lnTo>
                  <a:lnTo>
                    <a:pt x="57061" y="112293"/>
                  </a:lnTo>
                  <a:lnTo>
                    <a:pt x="57429" y="111912"/>
                  </a:lnTo>
                  <a:close/>
                </a:path>
                <a:path w="116838" h="349250">
                  <a:moveTo>
                    <a:pt x="57467" y="181114"/>
                  </a:moveTo>
                  <a:lnTo>
                    <a:pt x="55041" y="179755"/>
                  </a:lnTo>
                  <a:lnTo>
                    <a:pt x="54927" y="179908"/>
                  </a:lnTo>
                  <a:lnTo>
                    <a:pt x="55854" y="181038"/>
                  </a:lnTo>
                  <a:lnTo>
                    <a:pt x="57353" y="181317"/>
                  </a:lnTo>
                  <a:lnTo>
                    <a:pt x="57467" y="181114"/>
                  </a:lnTo>
                  <a:close/>
                </a:path>
                <a:path w="116838" h="349250">
                  <a:moveTo>
                    <a:pt x="57823" y="217538"/>
                  </a:moveTo>
                  <a:lnTo>
                    <a:pt x="55448" y="216801"/>
                  </a:lnTo>
                  <a:lnTo>
                    <a:pt x="56134" y="217157"/>
                  </a:lnTo>
                  <a:lnTo>
                    <a:pt x="56883" y="217589"/>
                  </a:lnTo>
                  <a:lnTo>
                    <a:pt x="57823" y="217538"/>
                  </a:lnTo>
                  <a:close/>
                </a:path>
                <a:path w="116838" h="349250">
                  <a:moveTo>
                    <a:pt x="57823" y="202565"/>
                  </a:moveTo>
                  <a:lnTo>
                    <a:pt x="57772" y="202133"/>
                  </a:lnTo>
                  <a:lnTo>
                    <a:pt x="54864" y="201206"/>
                  </a:lnTo>
                  <a:lnTo>
                    <a:pt x="54914" y="201650"/>
                  </a:lnTo>
                  <a:lnTo>
                    <a:pt x="57823" y="202565"/>
                  </a:lnTo>
                  <a:close/>
                </a:path>
                <a:path w="116838" h="349250">
                  <a:moveTo>
                    <a:pt x="59664" y="216001"/>
                  </a:moveTo>
                  <a:lnTo>
                    <a:pt x="59613" y="215531"/>
                  </a:lnTo>
                  <a:lnTo>
                    <a:pt x="56718" y="214642"/>
                  </a:lnTo>
                  <a:lnTo>
                    <a:pt x="56756" y="215074"/>
                  </a:lnTo>
                  <a:lnTo>
                    <a:pt x="59664" y="216001"/>
                  </a:lnTo>
                  <a:close/>
                </a:path>
                <a:path w="116838" h="349250">
                  <a:moveTo>
                    <a:pt x="59918" y="87160"/>
                  </a:moveTo>
                  <a:lnTo>
                    <a:pt x="59334" y="85712"/>
                  </a:lnTo>
                  <a:lnTo>
                    <a:pt x="58775" y="87642"/>
                  </a:lnTo>
                  <a:lnTo>
                    <a:pt x="59918" y="87160"/>
                  </a:lnTo>
                  <a:close/>
                </a:path>
                <a:path w="116838" h="349250">
                  <a:moveTo>
                    <a:pt x="61531" y="181521"/>
                  </a:moveTo>
                  <a:lnTo>
                    <a:pt x="58458" y="179298"/>
                  </a:lnTo>
                  <a:lnTo>
                    <a:pt x="59131" y="181648"/>
                  </a:lnTo>
                  <a:lnTo>
                    <a:pt x="57353" y="181317"/>
                  </a:lnTo>
                  <a:lnTo>
                    <a:pt x="56146" y="183667"/>
                  </a:lnTo>
                  <a:lnTo>
                    <a:pt x="54635" y="184480"/>
                  </a:lnTo>
                  <a:lnTo>
                    <a:pt x="56896" y="185178"/>
                  </a:lnTo>
                  <a:lnTo>
                    <a:pt x="60147" y="183972"/>
                  </a:lnTo>
                  <a:lnTo>
                    <a:pt x="61353" y="186474"/>
                  </a:lnTo>
                  <a:lnTo>
                    <a:pt x="61442" y="183972"/>
                  </a:lnTo>
                  <a:lnTo>
                    <a:pt x="61518" y="181648"/>
                  </a:lnTo>
                  <a:lnTo>
                    <a:pt x="61531" y="181521"/>
                  </a:lnTo>
                  <a:close/>
                </a:path>
                <a:path w="116838" h="349250">
                  <a:moveTo>
                    <a:pt x="61747" y="187147"/>
                  </a:moveTo>
                  <a:lnTo>
                    <a:pt x="61671" y="186817"/>
                  </a:lnTo>
                  <a:lnTo>
                    <a:pt x="61468" y="186728"/>
                  </a:lnTo>
                  <a:lnTo>
                    <a:pt x="61353" y="186474"/>
                  </a:lnTo>
                  <a:lnTo>
                    <a:pt x="61328" y="187007"/>
                  </a:lnTo>
                  <a:lnTo>
                    <a:pt x="61747" y="187147"/>
                  </a:lnTo>
                  <a:close/>
                </a:path>
                <a:path w="116838" h="349250">
                  <a:moveTo>
                    <a:pt x="61798" y="70535"/>
                  </a:moveTo>
                  <a:lnTo>
                    <a:pt x="61341" y="70002"/>
                  </a:lnTo>
                  <a:lnTo>
                    <a:pt x="61277" y="69723"/>
                  </a:lnTo>
                  <a:lnTo>
                    <a:pt x="61264" y="69596"/>
                  </a:lnTo>
                  <a:lnTo>
                    <a:pt x="60960" y="67360"/>
                  </a:lnTo>
                  <a:lnTo>
                    <a:pt x="60579" y="67246"/>
                  </a:lnTo>
                  <a:lnTo>
                    <a:pt x="60058" y="69596"/>
                  </a:lnTo>
                  <a:lnTo>
                    <a:pt x="58661" y="67894"/>
                  </a:lnTo>
                  <a:lnTo>
                    <a:pt x="59410" y="70650"/>
                  </a:lnTo>
                  <a:lnTo>
                    <a:pt x="60185" y="70472"/>
                  </a:lnTo>
                  <a:lnTo>
                    <a:pt x="60477" y="69723"/>
                  </a:lnTo>
                  <a:lnTo>
                    <a:pt x="61798" y="70535"/>
                  </a:lnTo>
                  <a:close/>
                </a:path>
                <a:path w="116838" h="349250">
                  <a:moveTo>
                    <a:pt x="64795" y="68961"/>
                  </a:moveTo>
                  <a:lnTo>
                    <a:pt x="64427" y="67487"/>
                  </a:lnTo>
                  <a:lnTo>
                    <a:pt x="63906" y="65341"/>
                  </a:lnTo>
                  <a:lnTo>
                    <a:pt x="61391" y="67487"/>
                  </a:lnTo>
                  <a:lnTo>
                    <a:pt x="60972" y="67360"/>
                  </a:lnTo>
                  <a:lnTo>
                    <a:pt x="64109" y="70002"/>
                  </a:lnTo>
                  <a:lnTo>
                    <a:pt x="64795" y="68961"/>
                  </a:lnTo>
                  <a:close/>
                </a:path>
                <a:path w="116838" h="349250">
                  <a:moveTo>
                    <a:pt x="64935" y="160235"/>
                  </a:moveTo>
                  <a:lnTo>
                    <a:pt x="63411" y="159169"/>
                  </a:lnTo>
                  <a:lnTo>
                    <a:pt x="62750" y="160655"/>
                  </a:lnTo>
                  <a:lnTo>
                    <a:pt x="64935" y="160235"/>
                  </a:lnTo>
                  <a:close/>
                </a:path>
                <a:path w="116838" h="349250">
                  <a:moveTo>
                    <a:pt x="65100" y="173977"/>
                  </a:moveTo>
                  <a:lnTo>
                    <a:pt x="65074" y="173697"/>
                  </a:lnTo>
                  <a:lnTo>
                    <a:pt x="64160" y="172821"/>
                  </a:lnTo>
                  <a:lnTo>
                    <a:pt x="63119" y="172415"/>
                  </a:lnTo>
                  <a:lnTo>
                    <a:pt x="62077" y="172161"/>
                  </a:lnTo>
                  <a:lnTo>
                    <a:pt x="63627" y="173253"/>
                  </a:lnTo>
                  <a:lnTo>
                    <a:pt x="65100" y="173977"/>
                  </a:lnTo>
                  <a:close/>
                </a:path>
                <a:path w="116838" h="349250">
                  <a:moveTo>
                    <a:pt x="65392" y="155473"/>
                  </a:moveTo>
                  <a:lnTo>
                    <a:pt x="64516" y="154838"/>
                  </a:lnTo>
                  <a:lnTo>
                    <a:pt x="63385" y="154406"/>
                  </a:lnTo>
                  <a:lnTo>
                    <a:pt x="64566" y="155219"/>
                  </a:lnTo>
                  <a:lnTo>
                    <a:pt x="65392" y="155473"/>
                  </a:lnTo>
                  <a:close/>
                </a:path>
                <a:path w="116838" h="349250">
                  <a:moveTo>
                    <a:pt x="65595" y="160108"/>
                  </a:moveTo>
                  <a:lnTo>
                    <a:pt x="64935" y="160235"/>
                  </a:lnTo>
                  <a:lnTo>
                    <a:pt x="65582" y="160693"/>
                  </a:lnTo>
                  <a:lnTo>
                    <a:pt x="65595" y="160108"/>
                  </a:lnTo>
                  <a:close/>
                </a:path>
                <a:path w="116838" h="349250">
                  <a:moveTo>
                    <a:pt x="66128" y="98310"/>
                  </a:moveTo>
                  <a:lnTo>
                    <a:pt x="65189" y="97180"/>
                  </a:lnTo>
                  <a:lnTo>
                    <a:pt x="64389" y="97370"/>
                  </a:lnTo>
                  <a:lnTo>
                    <a:pt x="66128" y="98310"/>
                  </a:lnTo>
                  <a:close/>
                </a:path>
                <a:path w="116838" h="349250">
                  <a:moveTo>
                    <a:pt x="68084" y="162547"/>
                  </a:moveTo>
                  <a:lnTo>
                    <a:pt x="67957" y="162674"/>
                  </a:lnTo>
                  <a:lnTo>
                    <a:pt x="68084" y="162547"/>
                  </a:lnTo>
                  <a:close/>
                </a:path>
                <a:path w="116838" h="349250">
                  <a:moveTo>
                    <a:pt x="68516" y="98234"/>
                  </a:moveTo>
                  <a:lnTo>
                    <a:pt x="68287" y="96469"/>
                  </a:lnTo>
                  <a:lnTo>
                    <a:pt x="67779" y="95961"/>
                  </a:lnTo>
                  <a:lnTo>
                    <a:pt x="67297" y="95478"/>
                  </a:lnTo>
                  <a:lnTo>
                    <a:pt x="67119" y="95300"/>
                  </a:lnTo>
                  <a:lnTo>
                    <a:pt x="66446" y="94627"/>
                  </a:lnTo>
                  <a:lnTo>
                    <a:pt x="66649" y="93027"/>
                  </a:lnTo>
                  <a:lnTo>
                    <a:pt x="62801" y="90995"/>
                  </a:lnTo>
                  <a:lnTo>
                    <a:pt x="62903" y="91871"/>
                  </a:lnTo>
                  <a:lnTo>
                    <a:pt x="62966" y="92303"/>
                  </a:lnTo>
                  <a:lnTo>
                    <a:pt x="64528" y="95300"/>
                  </a:lnTo>
                  <a:lnTo>
                    <a:pt x="62445" y="94665"/>
                  </a:lnTo>
                  <a:lnTo>
                    <a:pt x="62776" y="92697"/>
                  </a:lnTo>
                  <a:lnTo>
                    <a:pt x="62903" y="91871"/>
                  </a:lnTo>
                  <a:lnTo>
                    <a:pt x="60210" y="92697"/>
                  </a:lnTo>
                  <a:lnTo>
                    <a:pt x="59639" y="91262"/>
                  </a:lnTo>
                  <a:lnTo>
                    <a:pt x="59029" y="96100"/>
                  </a:lnTo>
                  <a:lnTo>
                    <a:pt x="63766" y="95478"/>
                  </a:lnTo>
                  <a:lnTo>
                    <a:pt x="65189" y="97180"/>
                  </a:lnTo>
                  <a:lnTo>
                    <a:pt x="65951" y="97002"/>
                  </a:lnTo>
                  <a:lnTo>
                    <a:pt x="66611" y="95961"/>
                  </a:lnTo>
                  <a:lnTo>
                    <a:pt x="68516" y="98234"/>
                  </a:lnTo>
                  <a:close/>
                </a:path>
                <a:path w="116838" h="349250">
                  <a:moveTo>
                    <a:pt x="68668" y="159512"/>
                  </a:moveTo>
                  <a:lnTo>
                    <a:pt x="66890" y="158115"/>
                  </a:lnTo>
                  <a:lnTo>
                    <a:pt x="65646" y="157721"/>
                  </a:lnTo>
                  <a:lnTo>
                    <a:pt x="65595" y="160108"/>
                  </a:lnTo>
                  <a:lnTo>
                    <a:pt x="68668" y="159512"/>
                  </a:lnTo>
                  <a:close/>
                </a:path>
                <a:path w="116838" h="349250">
                  <a:moveTo>
                    <a:pt x="69202" y="159550"/>
                  </a:moveTo>
                  <a:lnTo>
                    <a:pt x="68668" y="159524"/>
                  </a:lnTo>
                  <a:lnTo>
                    <a:pt x="69075" y="159651"/>
                  </a:lnTo>
                  <a:lnTo>
                    <a:pt x="69202" y="159550"/>
                  </a:lnTo>
                  <a:close/>
                </a:path>
                <a:path w="116838" h="349250">
                  <a:moveTo>
                    <a:pt x="69926" y="159588"/>
                  </a:moveTo>
                  <a:lnTo>
                    <a:pt x="69443" y="159334"/>
                  </a:lnTo>
                  <a:lnTo>
                    <a:pt x="69202" y="159550"/>
                  </a:lnTo>
                  <a:lnTo>
                    <a:pt x="69926" y="159588"/>
                  </a:lnTo>
                  <a:close/>
                </a:path>
                <a:path w="116838" h="349250">
                  <a:moveTo>
                    <a:pt x="70866" y="147472"/>
                  </a:moveTo>
                  <a:lnTo>
                    <a:pt x="70104" y="147243"/>
                  </a:lnTo>
                  <a:lnTo>
                    <a:pt x="70510" y="147726"/>
                  </a:lnTo>
                  <a:lnTo>
                    <a:pt x="70866" y="147472"/>
                  </a:lnTo>
                  <a:close/>
                </a:path>
                <a:path w="116838" h="349250">
                  <a:moveTo>
                    <a:pt x="71069" y="46697"/>
                  </a:moveTo>
                  <a:lnTo>
                    <a:pt x="70650" y="46558"/>
                  </a:lnTo>
                  <a:lnTo>
                    <a:pt x="62280" y="52730"/>
                  </a:lnTo>
                  <a:lnTo>
                    <a:pt x="63690" y="54419"/>
                  </a:lnTo>
                  <a:lnTo>
                    <a:pt x="65722" y="54622"/>
                  </a:lnTo>
                  <a:lnTo>
                    <a:pt x="70878" y="51231"/>
                  </a:lnTo>
                  <a:lnTo>
                    <a:pt x="71069" y="46697"/>
                  </a:lnTo>
                  <a:close/>
                </a:path>
                <a:path w="116838" h="349250">
                  <a:moveTo>
                    <a:pt x="71602" y="306793"/>
                  </a:moveTo>
                  <a:lnTo>
                    <a:pt x="70599" y="304736"/>
                  </a:lnTo>
                  <a:lnTo>
                    <a:pt x="71386" y="304558"/>
                  </a:lnTo>
                  <a:lnTo>
                    <a:pt x="70751" y="302183"/>
                  </a:lnTo>
                  <a:lnTo>
                    <a:pt x="69176" y="302552"/>
                  </a:lnTo>
                  <a:lnTo>
                    <a:pt x="70700" y="306082"/>
                  </a:lnTo>
                  <a:lnTo>
                    <a:pt x="71602" y="306793"/>
                  </a:lnTo>
                  <a:close/>
                </a:path>
                <a:path w="116838" h="349250">
                  <a:moveTo>
                    <a:pt x="72504" y="163017"/>
                  </a:moveTo>
                  <a:lnTo>
                    <a:pt x="72250" y="162547"/>
                  </a:lnTo>
                  <a:lnTo>
                    <a:pt x="71056" y="162547"/>
                  </a:lnTo>
                  <a:lnTo>
                    <a:pt x="72504" y="163017"/>
                  </a:lnTo>
                  <a:close/>
                </a:path>
                <a:path w="116838" h="349250">
                  <a:moveTo>
                    <a:pt x="72847" y="294601"/>
                  </a:moveTo>
                  <a:lnTo>
                    <a:pt x="72631" y="294424"/>
                  </a:lnTo>
                  <a:lnTo>
                    <a:pt x="72605" y="294779"/>
                  </a:lnTo>
                  <a:lnTo>
                    <a:pt x="72771" y="294703"/>
                  </a:lnTo>
                  <a:close/>
                </a:path>
                <a:path w="116838" h="349250">
                  <a:moveTo>
                    <a:pt x="73037" y="68783"/>
                  </a:moveTo>
                  <a:lnTo>
                    <a:pt x="71678" y="66497"/>
                  </a:lnTo>
                  <a:lnTo>
                    <a:pt x="71170" y="68859"/>
                  </a:lnTo>
                  <a:lnTo>
                    <a:pt x="73037" y="68783"/>
                  </a:lnTo>
                  <a:close/>
                </a:path>
                <a:path w="116838" h="349250">
                  <a:moveTo>
                    <a:pt x="73101" y="297294"/>
                  </a:moveTo>
                  <a:lnTo>
                    <a:pt x="72644" y="295465"/>
                  </a:lnTo>
                  <a:lnTo>
                    <a:pt x="72605" y="294779"/>
                  </a:lnTo>
                  <a:lnTo>
                    <a:pt x="70573" y="296481"/>
                  </a:lnTo>
                  <a:lnTo>
                    <a:pt x="73101" y="297294"/>
                  </a:lnTo>
                  <a:close/>
                </a:path>
                <a:path w="116838" h="349250">
                  <a:moveTo>
                    <a:pt x="73380" y="186931"/>
                  </a:moveTo>
                  <a:lnTo>
                    <a:pt x="70891" y="186156"/>
                  </a:lnTo>
                  <a:lnTo>
                    <a:pt x="70192" y="187223"/>
                  </a:lnTo>
                  <a:lnTo>
                    <a:pt x="73380" y="186931"/>
                  </a:lnTo>
                  <a:close/>
                </a:path>
                <a:path w="116838" h="349250">
                  <a:moveTo>
                    <a:pt x="73583" y="286613"/>
                  </a:moveTo>
                  <a:lnTo>
                    <a:pt x="73418" y="286499"/>
                  </a:lnTo>
                  <a:lnTo>
                    <a:pt x="73583" y="286613"/>
                  </a:lnTo>
                  <a:close/>
                </a:path>
                <a:path w="116838" h="349250">
                  <a:moveTo>
                    <a:pt x="73634" y="68935"/>
                  </a:moveTo>
                  <a:lnTo>
                    <a:pt x="73558" y="68770"/>
                  </a:lnTo>
                  <a:lnTo>
                    <a:pt x="73037" y="68783"/>
                  </a:lnTo>
                  <a:lnTo>
                    <a:pt x="73215" y="69075"/>
                  </a:lnTo>
                  <a:lnTo>
                    <a:pt x="73634" y="68935"/>
                  </a:lnTo>
                  <a:close/>
                </a:path>
                <a:path w="116838" h="349250">
                  <a:moveTo>
                    <a:pt x="73660" y="161061"/>
                  </a:moveTo>
                  <a:lnTo>
                    <a:pt x="72885" y="159740"/>
                  </a:lnTo>
                  <a:lnTo>
                    <a:pt x="72809" y="159600"/>
                  </a:lnTo>
                  <a:lnTo>
                    <a:pt x="70650" y="155892"/>
                  </a:lnTo>
                  <a:lnTo>
                    <a:pt x="70319" y="156070"/>
                  </a:lnTo>
                  <a:lnTo>
                    <a:pt x="70548" y="155016"/>
                  </a:lnTo>
                  <a:lnTo>
                    <a:pt x="69761" y="155181"/>
                  </a:lnTo>
                  <a:lnTo>
                    <a:pt x="69265" y="154178"/>
                  </a:lnTo>
                  <a:lnTo>
                    <a:pt x="67995" y="153784"/>
                  </a:lnTo>
                  <a:lnTo>
                    <a:pt x="70205" y="156133"/>
                  </a:lnTo>
                  <a:lnTo>
                    <a:pt x="69138" y="156692"/>
                  </a:lnTo>
                  <a:lnTo>
                    <a:pt x="68516" y="158203"/>
                  </a:lnTo>
                  <a:lnTo>
                    <a:pt x="70281" y="159600"/>
                  </a:lnTo>
                  <a:lnTo>
                    <a:pt x="69926" y="159588"/>
                  </a:lnTo>
                  <a:lnTo>
                    <a:pt x="71183" y="161734"/>
                  </a:lnTo>
                  <a:lnTo>
                    <a:pt x="68592" y="161251"/>
                  </a:lnTo>
                  <a:lnTo>
                    <a:pt x="68364" y="161848"/>
                  </a:lnTo>
                  <a:lnTo>
                    <a:pt x="68935" y="161848"/>
                  </a:lnTo>
                  <a:lnTo>
                    <a:pt x="71856" y="161848"/>
                  </a:lnTo>
                  <a:lnTo>
                    <a:pt x="70688" y="159740"/>
                  </a:lnTo>
                  <a:lnTo>
                    <a:pt x="71170" y="160299"/>
                  </a:lnTo>
                  <a:lnTo>
                    <a:pt x="73660" y="161061"/>
                  </a:lnTo>
                  <a:close/>
                </a:path>
                <a:path w="116838" h="349250">
                  <a:moveTo>
                    <a:pt x="73888" y="152654"/>
                  </a:moveTo>
                  <a:lnTo>
                    <a:pt x="73736" y="151333"/>
                  </a:lnTo>
                  <a:lnTo>
                    <a:pt x="73571" y="150787"/>
                  </a:lnTo>
                  <a:lnTo>
                    <a:pt x="73279" y="150774"/>
                  </a:lnTo>
                  <a:lnTo>
                    <a:pt x="73888" y="152654"/>
                  </a:lnTo>
                  <a:close/>
                </a:path>
                <a:path w="116838" h="349250">
                  <a:moveTo>
                    <a:pt x="74091" y="286334"/>
                  </a:moveTo>
                  <a:lnTo>
                    <a:pt x="73952" y="285800"/>
                  </a:lnTo>
                  <a:lnTo>
                    <a:pt x="73863" y="285407"/>
                  </a:lnTo>
                  <a:lnTo>
                    <a:pt x="73355" y="283438"/>
                  </a:lnTo>
                  <a:lnTo>
                    <a:pt x="72783" y="281178"/>
                  </a:lnTo>
                  <a:lnTo>
                    <a:pt x="71361" y="278993"/>
                  </a:lnTo>
                  <a:lnTo>
                    <a:pt x="66713" y="281000"/>
                  </a:lnTo>
                  <a:lnTo>
                    <a:pt x="67551" y="281266"/>
                  </a:lnTo>
                  <a:lnTo>
                    <a:pt x="68414" y="281965"/>
                  </a:lnTo>
                  <a:lnTo>
                    <a:pt x="68973" y="283438"/>
                  </a:lnTo>
                  <a:lnTo>
                    <a:pt x="64770" y="281698"/>
                  </a:lnTo>
                  <a:lnTo>
                    <a:pt x="62890" y="283273"/>
                  </a:lnTo>
                  <a:lnTo>
                    <a:pt x="66700" y="289217"/>
                  </a:lnTo>
                  <a:lnTo>
                    <a:pt x="64198" y="288442"/>
                  </a:lnTo>
                  <a:lnTo>
                    <a:pt x="63246" y="291172"/>
                  </a:lnTo>
                  <a:lnTo>
                    <a:pt x="62407" y="290918"/>
                  </a:lnTo>
                  <a:lnTo>
                    <a:pt x="59994" y="291033"/>
                  </a:lnTo>
                  <a:lnTo>
                    <a:pt x="62890" y="294106"/>
                  </a:lnTo>
                  <a:lnTo>
                    <a:pt x="65201" y="293255"/>
                  </a:lnTo>
                  <a:lnTo>
                    <a:pt x="67627" y="294195"/>
                  </a:lnTo>
                  <a:lnTo>
                    <a:pt x="68605" y="294576"/>
                  </a:lnTo>
                  <a:lnTo>
                    <a:pt x="69570" y="295198"/>
                  </a:lnTo>
                  <a:lnTo>
                    <a:pt x="70180" y="295998"/>
                  </a:lnTo>
                  <a:lnTo>
                    <a:pt x="69659" y="291693"/>
                  </a:lnTo>
                  <a:lnTo>
                    <a:pt x="70091" y="291172"/>
                  </a:lnTo>
                  <a:lnTo>
                    <a:pt x="70307" y="290918"/>
                  </a:lnTo>
                  <a:lnTo>
                    <a:pt x="69570" y="290855"/>
                  </a:lnTo>
                  <a:lnTo>
                    <a:pt x="65265" y="290918"/>
                  </a:lnTo>
                  <a:lnTo>
                    <a:pt x="67576" y="289217"/>
                  </a:lnTo>
                  <a:lnTo>
                    <a:pt x="69380" y="287896"/>
                  </a:lnTo>
                  <a:lnTo>
                    <a:pt x="69557" y="289687"/>
                  </a:lnTo>
                  <a:lnTo>
                    <a:pt x="70269" y="288620"/>
                  </a:lnTo>
                  <a:lnTo>
                    <a:pt x="71932" y="289128"/>
                  </a:lnTo>
                  <a:lnTo>
                    <a:pt x="71437" y="288620"/>
                  </a:lnTo>
                  <a:lnTo>
                    <a:pt x="70739" y="287896"/>
                  </a:lnTo>
                  <a:lnTo>
                    <a:pt x="70129" y="287274"/>
                  </a:lnTo>
                  <a:lnTo>
                    <a:pt x="68046" y="286613"/>
                  </a:lnTo>
                  <a:lnTo>
                    <a:pt x="68338" y="285407"/>
                  </a:lnTo>
                  <a:lnTo>
                    <a:pt x="71348" y="287210"/>
                  </a:lnTo>
                  <a:lnTo>
                    <a:pt x="72415" y="285800"/>
                  </a:lnTo>
                  <a:lnTo>
                    <a:pt x="73418" y="286499"/>
                  </a:lnTo>
                  <a:lnTo>
                    <a:pt x="74091" y="286334"/>
                  </a:lnTo>
                  <a:close/>
                </a:path>
                <a:path w="116838" h="349250">
                  <a:moveTo>
                    <a:pt x="74993" y="304380"/>
                  </a:moveTo>
                  <a:lnTo>
                    <a:pt x="73329" y="303860"/>
                  </a:lnTo>
                  <a:lnTo>
                    <a:pt x="72542" y="304050"/>
                  </a:lnTo>
                  <a:lnTo>
                    <a:pt x="73456" y="305206"/>
                  </a:lnTo>
                  <a:lnTo>
                    <a:pt x="73926" y="305777"/>
                  </a:lnTo>
                  <a:lnTo>
                    <a:pt x="74752" y="306031"/>
                  </a:lnTo>
                  <a:lnTo>
                    <a:pt x="74625" y="304698"/>
                  </a:lnTo>
                  <a:lnTo>
                    <a:pt x="74993" y="304380"/>
                  </a:lnTo>
                  <a:close/>
                </a:path>
                <a:path w="116838" h="349250">
                  <a:moveTo>
                    <a:pt x="75133" y="202831"/>
                  </a:moveTo>
                  <a:lnTo>
                    <a:pt x="73431" y="201866"/>
                  </a:lnTo>
                  <a:lnTo>
                    <a:pt x="72186" y="201498"/>
                  </a:lnTo>
                  <a:lnTo>
                    <a:pt x="75133" y="202831"/>
                  </a:lnTo>
                  <a:close/>
                </a:path>
                <a:path w="116838" h="349250">
                  <a:moveTo>
                    <a:pt x="75298" y="347548"/>
                  </a:moveTo>
                  <a:lnTo>
                    <a:pt x="71729" y="343827"/>
                  </a:lnTo>
                  <a:lnTo>
                    <a:pt x="73634" y="347027"/>
                  </a:lnTo>
                  <a:lnTo>
                    <a:pt x="73329" y="348259"/>
                  </a:lnTo>
                  <a:lnTo>
                    <a:pt x="73431" y="349123"/>
                  </a:lnTo>
                  <a:lnTo>
                    <a:pt x="75298" y="347548"/>
                  </a:lnTo>
                  <a:close/>
                </a:path>
                <a:path w="116838" h="349250">
                  <a:moveTo>
                    <a:pt x="75679" y="200431"/>
                  </a:moveTo>
                  <a:lnTo>
                    <a:pt x="74333" y="199161"/>
                  </a:lnTo>
                  <a:lnTo>
                    <a:pt x="74282" y="198716"/>
                  </a:lnTo>
                  <a:lnTo>
                    <a:pt x="74701" y="198856"/>
                  </a:lnTo>
                  <a:lnTo>
                    <a:pt x="74650" y="198424"/>
                  </a:lnTo>
                  <a:lnTo>
                    <a:pt x="72656" y="198640"/>
                  </a:lnTo>
                  <a:lnTo>
                    <a:pt x="74168" y="201256"/>
                  </a:lnTo>
                  <a:lnTo>
                    <a:pt x="75679" y="200431"/>
                  </a:lnTo>
                  <a:close/>
                </a:path>
                <a:path w="116838" h="349250">
                  <a:moveTo>
                    <a:pt x="75717" y="286410"/>
                  </a:moveTo>
                  <a:lnTo>
                    <a:pt x="74917" y="286600"/>
                  </a:lnTo>
                  <a:lnTo>
                    <a:pt x="74968" y="287045"/>
                  </a:lnTo>
                  <a:lnTo>
                    <a:pt x="75717" y="286410"/>
                  </a:lnTo>
                  <a:close/>
                </a:path>
                <a:path w="116838" h="349250">
                  <a:moveTo>
                    <a:pt x="75882" y="288201"/>
                  </a:moveTo>
                  <a:lnTo>
                    <a:pt x="75006" y="287477"/>
                  </a:lnTo>
                  <a:lnTo>
                    <a:pt x="74968" y="287045"/>
                  </a:lnTo>
                  <a:lnTo>
                    <a:pt x="73583" y="286613"/>
                  </a:lnTo>
                  <a:lnTo>
                    <a:pt x="75882" y="288201"/>
                  </a:lnTo>
                  <a:close/>
                </a:path>
                <a:path w="116838" h="349250">
                  <a:moveTo>
                    <a:pt x="75907" y="68224"/>
                  </a:moveTo>
                  <a:lnTo>
                    <a:pt x="73634" y="68935"/>
                  </a:lnTo>
                  <a:lnTo>
                    <a:pt x="74155" y="70192"/>
                  </a:lnTo>
                  <a:lnTo>
                    <a:pt x="73063" y="71120"/>
                  </a:lnTo>
                  <a:lnTo>
                    <a:pt x="75882" y="71145"/>
                  </a:lnTo>
                  <a:lnTo>
                    <a:pt x="74510" y="69900"/>
                  </a:lnTo>
                  <a:lnTo>
                    <a:pt x="75907" y="68224"/>
                  </a:lnTo>
                  <a:close/>
                </a:path>
                <a:path w="116838" h="349250">
                  <a:moveTo>
                    <a:pt x="76492" y="150914"/>
                  </a:moveTo>
                  <a:lnTo>
                    <a:pt x="73787" y="148386"/>
                  </a:lnTo>
                  <a:lnTo>
                    <a:pt x="73063" y="149021"/>
                  </a:lnTo>
                  <a:lnTo>
                    <a:pt x="73571" y="150774"/>
                  </a:lnTo>
                  <a:lnTo>
                    <a:pt x="76492" y="150914"/>
                  </a:lnTo>
                  <a:close/>
                </a:path>
                <a:path w="116838" h="349250">
                  <a:moveTo>
                    <a:pt x="77241" y="150444"/>
                  </a:moveTo>
                  <a:lnTo>
                    <a:pt x="75514" y="149352"/>
                  </a:lnTo>
                  <a:lnTo>
                    <a:pt x="76847" y="151218"/>
                  </a:lnTo>
                  <a:lnTo>
                    <a:pt x="77241" y="150444"/>
                  </a:lnTo>
                  <a:close/>
                </a:path>
                <a:path w="116838" h="349250">
                  <a:moveTo>
                    <a:pt x="78105" y="151003"/>
                  </a:moveTo>
                  <a:lnTo>
                    <a:pt x="77368" y="150190"/>
                  </a:lnTo>
                  <a:lnTo>
                    <a:pt x="77241" y="150444"/>
                  </a:lnTo>
                  <a:lnTo>
                    <a:pt x="78105" y="151003"/>
                  </a:lnTo>
                  <a:close/>
                </a:path>
                <a:path w="116838" h="349250">
                  <a:moveTo>
                    <a:pt x="78282" y="149898"/>
                  </a:moveTo>
                  <a:lnTo>
                    <a:pt x="77673" y="149555"/>
                  </a:lnTo>
                  <a:lnTo>
                    <a:pt x="77139" y="148183"/>
                  </a:lnTo>
                  <a:lnTo>
                    <a:pt x="76454" y="147091"/>
                  </a:lnTo>
                  <a:lnTo>
                    <a:pt x="75361" y="148031"/>
                  </a:lnTo>
                  <a:lnTo>
                    <a:pt x="77368" y="150190"/>
                  </a:lnTo>
                  <a:lnTo>
                    <a:pt x="77431" y="150063"/>
                  </a:lnTo>
                  <a:lnTo>
                    <a:pt x="78282" y="149898"/>
                  </a:lnTo>
                  <a:close/>
                </a:path>
                <a:path w="116838" h="349250">
                  <a:moveTo>
                    <a:pt x="78663" y="149910"/>
                  </a:moveTo>
                  <a:lnTo>
                    <a:pt x="78536" y="149885"/>
                  </a:lnTo>
                  <a:lnTo>
                    <a:pt x="78397" y="149885"/>
                  </a:lnTo>
                  <a:lnTo>
                    <a:pt x="78536" y="149948"/>
                  </a:lnTo>
                  <a:lnTo>
                    <a:pt x="78663" y="149910"/>
                  </a:lnTo>
                  <a:close/>
                </a:path>
                <a:path w="116838" h="349250">
                  <a:moveTo>
                    <a:pt x="79171" y="272364"/>
                  </a:moveTo>
                  <a:lnTo>
                    <a:pt x="77177" y="272605"/>
                  </a:lnTo>
                  <a:lnTo>
                    <a:pt x="77228" y="273050"/>
                  </a:lnTo>
                  <a:lnTo>
                    <a:pt x="79171" y="272364"/>
                  </a:lnTo>
                  <a:close/>
                </a:path>
                <a:path w="116838" h="349250">
                  <a:moveTo>
                    <a:pt x="79540" y="100101"/>
                  </a:moveTo>
                  <a:lnTo>
                    <a:pt x="78384" y="99974"/>
                  </a:lnTo>
                  <a:lnTo>
                    <a:pt x="78879" y="100444"/>
                  </a:lnTo>
                  <a:lnTo>
                    <a:pt x="79540" y="100101"/>
                  </a:lnTo>
                  <a:close/>
                </a:path>
                <a:path w="116838" h="349250">
                  <a:moveTo>
                    <a:pt x="79679" y="150622"/>
                  </a:moveTo>
                  <a:lnTo>
                    <a:pt x="79082" y="149694"/>
                  </a:lnTo>
                  <a:lnTo>
                    <a:pt x="78701" y="149072"/>
                  </a:lnTo>
                  <a:lnTo>
                    <a:pt x="79070" y="149694"/>
                  </a:lnTo>
                  <a:lnTo>
                    <a:pt x="78930" y="149847"/>
                  </a:lnTo>
                  <a:lnTo>
                    <a:pt x="78803" y="149872"/>
                  </a:lnTo>
                  <a:lnTo>
                    <a:pt x="78676" y="149910"/>
                  </a:lnTo>
                  <a:lnTo>
                    <a:pt x="78955" y="149974"/>
                  </a:lnTo>
                  <a:lnTo>
                    <a:pt x="79286" y="150139"/>
                  </a:lnTo>
                  <a:lnTo>
                    <a:pt x="79679" y="150622"/>
                  </a:lnTo>
                  <a:close/>
                </a:path>
                <a:path w="116838" h="349250">
                  <a:moveTo>
                    <a:pt x="79730" y="320192"/>
                  </a:moveTo>
                  <a:lnTo>
                    <a:pt x="78955" y="316471"/>
                  </a:lnTo>
                  <a:lnTo>
                    <a:pt x="76962" y="316725"/>
                  </a:lnTo>
                  <a:lnTo>
                    <a:pt x="79730" y="320192"/>
                  </a:lnTo>
                  <a:close/>
                </a:path>
                <a:path w="116838" h="349250">
                  <a:moveTo>
                    <a:pt x="79743" y="101244"/>
                  </a:moveTo>
                  <a:lnTo>
                    <a:pt x="78879" y="100444"/>
                  </a:lnTo>
                  <a:lnTo>
                    <a:pt x="77343" y="101244"/>
                  </a:lnTo>
                  <a:lnTo>
                    <a:pt x="79743" y="101244"/>
                  </a:lnTo>
                  <a:close/>
                </a:path>
                <a:path w="116838" h="349250">
                  <a:moveTo>
                    <a:pt x="80733" y="313258"/>
                  </a:moveTo>
                  <a:lnTo>
                    <a:pt x="79324" y="311810"/>
                  </a:lnTo>
                  <a:lnTo>
                    <a:pt x="79921" y="313728"/>
                  </a:lnTo>
                  <a:lnTo>
                    <a:pt x="80733" y="313258"/>
                  </a:lnTo>
                  <a:close/>
                </a:path>
                <a:path w="116838" h="349250">
                  <a:moveTo>
                    <a:pt x="80848" y="100228"/>
                  </a:moveTo>
                  <a:lnTo>
                    <a:pt x="80733" y="99466"/>
                  </a:lnTo>
                  <a:lnTo>
                    <a:pt x="79540" y="100101"/>
                  </a:lnTo>
                  <a:lnTo>
                    <a:pt x="80848" y="100228"/>
                  </a:lnTo>
                  <a:close/>
                </a:path>
                <a:path w="116838" h="349250">
                  <a:moveTo>
                    <a:pt x="81203" y="341096"/>
                  </a:moveTo>
                  <a:lnTo>
                    <a:pt x="78905" y="342569"/>
                  </a:lnTo>
                  <a:lnTo>
                    <a:pt x="75158" y="341401"/>
                  </a:lnTo>
                  <a:lnTo>
                    <a:pt x="74650" y="344741"/>
                  </a:lnTo>
                  <a:lnTo>
                    <a:pt x="76530" y="343141"/>
                  </a:lnTo>
                  <a:lnTo>
                    <a:pt x="80124" y="342519"/>
                  </a:lnTo>
                  <a:lnTo>
                    <a:pt x="81203" y="341096"/>
                  </a:lnTo>
                  <a:close/>
                </a:path>
                <a:path w="116838" h="349250">
                  <a:moveTo>
                    <a:pt x="81305" y="127787"/>
                  </a:moveTo>
                  <a:lnTo>
                    <a:pt x="78955" y="127533"/>
                  </a:lnTo>
                  <a:lnTo>
                    <a:pt x="78740" y="128524"/>
                  </a:lnTo>
                  <a:lnTo>
                    <a:pt x="81305" y="127787"/>
                  </a:lnTo>
                  <a:close/>
                </a:path>
                <a:path w="116838" h="349250">
                  <a:moveTo>
                    <a:pt x="81851" y="312585"/>
                  </a:moveTo>
                  <a:lnTo>
                    <a:pt x="80733" y="313258"/>
                  </a:lnTo>
                  <a:lnTo>
                    <a:pt x="81127" y="313664"/>
                  </a:lnTo>
                  <a:lnTo>
                    <a:pt x="81572" y="313740"/>
                  </a:lnTo>
                  <a:lnTo>
                    <a:pt x="81851" y="312585"/>
                  </a:lnTo>
                  <a:close/>
                </a:path>
                <a:path w="116838" h="349250">
                  <a:moveTo>
                    <a:pt x="81953" y="144183"/>
                  </a:moveTo>
                  <a:lnTo>
                    <a:pt x="81673" y="143637"/>
                  </a:lnTo>
                  <a:lnTo>
                    <a:pt x="80835" y="143370"/>
                  </a:lnTo>
                  <a:lnTo>
                    <a:pt x="81953" y="144183"/>
                  </a:lnTo>
                  <a:close/>
                </a:path>
                <a:path w="116838" h="349250">
                  <a:moveTo>
                    <a:pt x="83223" y="308140"/>
                  </a:moveTo>
                  <a:lnTo>
                    <a:pt x="81419" y="308114"/>
                  </a:lnTo>
                  <a:lnTo>
                    <a:pt x="81000" y="307987"/>
                  </a:lnTo>
                  <a:lnTo>
                    <a:pt x="79590" y="310159"/>
                  </a:lnTo>
                  <a:lnTo>
                    <a:pt x="82042" y="310489"/>
                  </a:lnTo>
                  <a:lnTo>
                    <a:pt x="83223" y="308140"/>
                  </a:lnTo>
                  <a:close/>
                </a:path>
                <a:path w="116838" h="349250">
                  <a:moveTo>
                    <a:pt x="84010" y="314134"/>
                  </a:moveTo>
                  <a:lnTo>
                    <a:pt x="81572" y="313740"/>
                  </a:lnTo>
                  <a:lnTo>
                    <a:pt x="81267" y="315023"/>
                  </a:lnTo>
                  <a:lnTo>
                    <a:pt x="79590" y="314502"/>
                  </a:lnTo>
                  <a:lnTo>
                    <a:pt x="80264" y="317309"/>
                  </a:lnTo>
                  <a:lnTo>
                    <a:pt x="81622" y="315023"/>
                  </a:lnTo>
                  <a:lnTo>
                    <a:pt x="82003" y="314375"/>
                  </a:lnTo>
                  <a:lnTo>
                    <a:pt x="83426" y="316560"/>
                  </a:lnTo>
                  <a:lnTo>
                    <a:pt x="83947" y="314375"/>
                  </a:lnTo>
                  <a:lnTo>
                    <a:pt x="84010" y="314134"/>
                  </a:lnTo>
                  <a:close/>
                </a:path>
                <a:path w="116838" h="349250">
                  <a:moveTo>
                    <a:pt x="84518" y="308165"/>
                  </a:moveTo>
                  <a:lnTo>
                    <a:pt x="83756" y="307086"/>
                  </a:lnTo>
                  <a:lnTo>
                    <a:pt x="83223" y="308140"/>
                  </a:lnTo>
                  <a:lnTo>
                    <a:pt x="84518" y="308165"/>
                  </a:lnTo>
                  <a:close/>
                </a:path>
                <a:path w="116838" h="349250">
                  <a:moveTo>
                    <a:pt x="85013" y="148043"/>
                  </a:moveTo>
                  <a:lnTo>
                    <a:pt x="84543" y="147497"/>
                  </a:lnTo>
                  <a:lnTo>
                    <a:pt x="82778" y="146100"/>
                  </a:lnTo>
                  <a:lnTo>
                    <a:pt x="83108" y="145961"/>
                  </a:lnTo>
                  <a:lnTo>
                    <a:pt x="83908" y="145592"/>
                  </a:lnTo>
                  <a:lnTo>
                    <a:pt x="81953" y="144183"/>
                  </a:lnTo>
                  <a:lnTo>
                    <a:pt x="82181" y="144640"/>
                  </a:lnTo>
                  <a:lnTo>
                    <a:pt x="82588" y="145135"/>
                  </a:lnTo>
                  <a:lnTo>
                    <a:pt x="82486" y="145592"/>
                  </a:lnTo>
                  <a:lnTo>
                    <a:pt x="82346" y="145961"/>
                  </a:lnTo>
                  <a:lnTo>
                    <a:pt x="81038" y="145135"/>
                  </a:lnTo>
                  <a:lnTo>
                    <a:pt x="80213" y="144881"/>
                  </a:lnTo>
                  <a:lnTo>
                    <a:pt x="81965" y="146265"/>
                  </a:lnTo>
                  <a:lnTo>
                    <a:pt x="81203" y="146443"/>
                  </a:lnTo>
                  <a:lnTo>
                    <a:pt x="81356" y="147764"/>
                  </a:lnTo>
                  <a:lnTo>
                    <a:pt x="85013" y="148043"/>
                  </a:lnTo>
                  <a:close/>
                </a:path>
                <a:path w="116838" h="349250">
                  <a:moveTo>
                    <a:pt x="85432" y="274586"/>
                  </a:moveTo>
                  <a:lnTo>
                    <a:pt x="85039" y="274040"/>
                  </a:lnTo>
                  <a:lnTo>
                    <a:pt x="84645" y="274485"/>
                  </a:lnTo>
                  <a:lnTo>
                    <a:pt x="85432" y="274586"/>
                  </a:lnTo>
                  <a:close/>
                </a:path>
                <a:path w="116838" h="349250">
                  <a:moveTo>
                    <a:pt x="86461" y="272453"/>
                  </a:moveTo>
                  <a:lnTo>
                    <a:pt x="83121" y="271437"/>
                  </a:lnTo>
                  <a:lnTo>
                    <a:pt x="85039" y="274040"/>
                  </a:lnTo>
                  <a:lnTo>
                    <a:pt x="86461" y="272453"/>
                  </a:lnTo>
                  <a:close/>
                </a:path>
                <a:path w="116838" h="349250">
                  <a:moveTo>
                    <a:pt x="86550" y="311010"/>
                  </a:moveTo>
                  <a:lnTo>
                    <a:pt x="85877" y="308178"/>
                  </a:lnTo>
                  <a:lnTo>
                    <a:pt x="84518" y="308165"/>
                  </a:lnTo>
                  <a:lnTo>
                    <a:pt x="86550" y="311010"/>
                  </a:lnTo>
                  <a:close/>
                </a:path>
                <a:path w="116838" h="349250">
                  <a:moveTo>
                    <a:pt x="86626" y="197421"/>
                  </a:moveTo>
                  <a:lnTo>
                    <a:pt x="86474" y="196088"/>
                  </a:lnTo>
                  <a:lnTo>
                    <a:pt x="83807" y="197396"/>
                  </a:lnTo>
                  <a:lnTo>
                    <a:pt x="86626" y="197421"/>
                  </a:lnTo>
                  <a:close/>
                </a:path>
                <a:path w="116838" h="349250">
                  <a:moveTo>
                    <a:pt x="87058" y="95402"/>
                  </a:moveTo>
                  <a:lnTo>
                    <a:pt x="85534" y="96799"/>
                  </a:lnTo>
                  <a:lnTo>
                    <a:pt x="86067" y="97307"/>
                  </a:lnTo>
                  <a:lnTo>
                    <a:pt x="87058" y="95402"/>
                  </a:lnTo>
                  <a:close/>
                </a:path>
                <a:path w="116838" h="349250">
                  <a:moveTo>
                    <a:pt x="87096" y="274815"/>
                  </a:moveTo>
                  <a:lnTo>
                    <a:pt x="85432" y="274586"/>
                  </a:lnTo>
                  <a:lnTo>
                    <a:pt x="86398" y="275894"/>
                  </a:lnTo>
                  <a:lnTo>
                    <a:pt x="86106" y="277088"/>
                  </a:lnTo>
                  <a:lnTo>
                    <a:pt x="87096" y="274815"/>
                  </a:lnTo>
                  <a:close/>
                </a:path>
                <a:path w="116838" h="349250">
                  <a:moveTo>
                    <a:pt x="87337" y="315163"/>
                  </a:moveTo>
                  <a:lnTo>
                    <a:pt x="85966" y="313423"/>
                  </a:lnTo>
                  <a:lnTo>
                    <a:pt x="85471" y="312407"/>
                  </a:lnTo>
                  <a:lnTo>
                    <a:pt x="83464" y="312661"/>
                  </a:lnTo>
                  <a:lnTo>
                    <a:pt x="83515" y="313105"/>
                  </a:lnTo>
                  <a:lnTo>
                    <a:pt x="86182" y="315658"/>
                  </a:lnTo>
                  <a:lnTo>
                    <a:pt x="87337" y="315163"/>
                  </a:lnTo>
                  <a:close/>
                </a:path>
                <a:path w="116838" h="349250">
                  <a:moveTo>
                    <a:pt x="88417" y="335483"/>
                  </a:moveTo>
                  <a:lnTo>
                    <a:pt x="86753" y="334975"/>
                  </a:lnTo>
                  <a:lnTo>
                    <a:pt x="86931" y="337223"/>
                  </a:lnTo>
                  <a:lnTo>
                    <a:pt x="88417" y="335483"/>
                  </a:lnTo>
                  <a:close/>
                </a:path>
                <a:path w="116838" h="349250">
                  <a:moveTo>
                    <a:pt x="88646" y="95364"/>
                  </a:moveTo>
                  <a:lnTo>
                    <a:pt x="87909" y="94627"/>
                  </a:lnTo>
                  <a:lnTo>
                    <a:pt x="87147" y="93865"/>
                  </a:lnTo>
                  <a:lnTo>
                    <a:pt x="86347" y="93243"/>
                  </a:lnTo>
                  <a:lnTo>
                    <a:pt x="86956" y="93954"/>
                  </a:lnTo>
                  <a:lnTo>
                    <a:pt x="87782" y="94703"/>
                  </a:lnTo>
                  <a:lnTo>
                    <a:pt x="88646" y="95364"/>
                  </a:lnTo>
                  <a:close/>
                </a:path>
                <a:path w="116838" h="349250">
                  <a:moveTo>
                    <a:pt x="89027" y="106641"/>
                  </a:moveTo>
                  <a:lnTo>
                    <a:pt x="88049" y="106019"/>
                  </a:lnTo>
                  <a:lnTo>
                    <a:pt x="88011" y="106324"/>
                  </a:lnTo>
                  <a:lnTo>
                    <a:pt x="89027" y="106641"/>
                  </a:lnTo>
                  <a:close/>
                </a:path>
                <a:path w="116838" h="349250">
                  <a:moveTo>
                    <a:pt x="89090" y="262496"/>
                  </a:moveTo>
                  <a:lnTo>
                    <a:pt x="85471" y="262661"/>
                  </a:lnTo>
                  <a:lnTo>
                    <a:pt x="86042" y="260273"/>
                  </a:lnTo>
                  <a:lnTo>
                    <a:pt x="88874" y="260273"/>
                  </a:lnTo>
                  <a:lnTo>
                    <a:pt x="85775" y="257594"/>
                  </a:lnTo>
                  <a:lnTo>
                    <a:pt x="86741" y="259181"/>
                  </a:lnTo>
                  <a:lnTo>
                    <a:pt x="84277" y="262724"/>
                  </a:lnTo>
                  <a:lnTo>
                    <a:pt x="88353" y="263131"/>
                  </a:lnTo>
                  <a:lnTo>
                    <a:pt x="89090" y="262496"/>
                  </a:lnTo>
                  <a:close/>
                </a:path>
                <a:path w="116838" h="349250">
                  <a:moveTo>
                    <a:pt x="90144" y="107340"/>
                  </a:moveTo>
                  <a:lnTo>
                    <a:pt x="89674" y="106832"/>
                  </a:lnTo>
                  <a:lnTo>
                    <a:pt x="89027" y="106641"/>
                  </a:lnTo>
                  <a:lnTo>
                    <a:pt x="90144" y="107340"/>
                  </a:lnTo>
                  <a:close/>
                </a:path>
                <a:path w="116838" h="349250">
                  <a:moveTo>
                    <a:pt x="91694" y="309549"/>
                  </a:moveTo>
                  <a:lnTo>
                    <a:pt x="91262" y="310794"/>
                  </a:lnTo>
                  <a:lnTo>
                    <a:pt x="91401" y="310769"/>
                  </a:lnTo>
                  <a:lnTo>
                    <a:pt x="91694" y="309549"/>
                  </a:lnTo>
                  <a:close/>
                </a:path>
                <a:path w="116838" h="349250">
                  <a:moveTo>
                    <a:pt x="91909" y="80264"/>
                  </a:moveTo>
                  <a:lnTo>
                    <a:pt x="91363" y="80162"/>
                  </a:lnTo>
                  <a:lnTo>
                    <a:pt x="91122" y="80200"/>
                  </a:lnTo>
                  <a:lnTo>
                    <a:pt x="90957" y="80302"/>
                  </a:lnTo>
                  <a:lnTo>
                    <a:pt x="91909" y="80264"/>
                  </a:lnTo>
                  <a:close/>
                </a:path>
                <a:path w="116838" h="349250">
                  <a:moveTo>
                    <a:pt x="92760" y="118745"/>
                  </a:moveTo>
                  <a:lnTo>
                    <a:pt x="92659" y="118427"/>
                  </a:lnTo>
                  <a:lnTo>
                    <a:pt x="91846" y="118046"/>
                  </a:lnTo>
                  <a:lnTo>
                    <a:pt x="92760" y="118745"/>
                  </a:lnTo>
                  <a:close/>
                </a:path>
                <a:path w="116838" h="349250">
                  <a:moveTo>
                    <a:pt x="92862" y="313372"/>
                  </a:moveTo>
                  <a:lnTo>
                    <a:pt x="90728" y="312293"/>
                  </a:lnTo>
                  <a:lnTo>
                    <a:pt x="91262" y="310794"/>
                  </a:lnTo>
                  <a:lnTo>
                    <a:pt x="88595" y="311200"/>
                  </a:lnTo>
                  <a:lnTo>
                    <a:pt x="89560" y="312801"/>
                  </a:lnTo>
                  <a:lnTo>
                    <a:pt x="92862" y="313372"/>
                  </a:lnTo>
                  <a:close/>
                </a:path>
                <a:path w="116838" h="349250">
                  <a:moveTo>
                    <a:pt x="93192" y="82892"/>
                  </a:moveTo>
                  <a:lnTo>
                    <a:pt x="90170" y="80746"/>
                  </a:lnTo>
                  <a:lnTo>
                    <a:pt x="90957" y="80302"/>
                  </a:lnTo>
                  <a:lnTo>
                    <a:pt x="89509" y="80365"/>
                  </a:lnTo>
                  <a:lnTo>
                    <a:pt x="93192" y="82892"/>
                  </a:lnTo>
                  <a:close/>
                </a:path>
                <a:path w="116838" h="349250">
                  <a:moveTo>
                    <a:pt x="93776" y="331927"/>
                  </a:moveTo>
                  <a:lnTo>
                    <a:pt x="93319" y="331343"/>
                  </a:lnTo>
                  <a:lnTo>
                    <a:pt x="91287" y="331597"/>
                  </a:lnTo>
                  <a:lnTo>
                    <a:pt x="93776" y="331927"/>
                  </a:lnTo>
                  <a:close/>
                </a:path>
                <a:path w="116838" h="349250">
                  <a:moveTo>
                    <a:pt x="93789" y="98031"/>
                  </a:moveTo>
                  <a:lnTo>
                    <a:pt x="93141" y="96151"/>
                  </a:lnTo>
                  <a:lnTo>
                    <a:pt x="92519" y="97675"/>
                  </a:lnTo>
                  <a:lnTo>
                    <a:pt x="90487" y="96774"/>
                  </a:lnTo>
                  <a:lnTo>
                    <a:pt x="88646" y="95364"/>
                  </a:lnTo>
                  <a:lnTo>
                    <a:pt x="90335" y="97053"/>
                  </a:lnTo>
                  <a:lnTo>
                    <a:pt x="91909" y="98615"/>
                  </a:lnTo>
                  <a:lnTo>
                    <a:pt x="93789" y="98031"/>
                  </a:lnTo>
                  <a:close/>
                </a:path>
                <a:path w="116838" h="349250">
                  <a:moveTo>
                    <a:pt x="94513" y="309549"/>
                  </a:moveTo>
                  <a:lnTo>
                    <a:pt x="93637" y="308851"/>
                  </a:lnTo>
                  <a:lnTo>
                    <a:pt x="94513" y="309549"/>
                  </a:lnTo>
                  <a:close/>
                </a:path>
                <a:path w="116838" h="349250">
                  <a:moveTo>
                    <a:pt x="94589" y="306311"/>
                  </a:moveTo>
                  <a:lnTo>
                    <a:pt x="93522" y="304368"/>
                  </a:lnTo>
                  <a:lnTo>
                    <a:pt x="92163" y="301904"/>
                  </a:lnTo>
                  <a:lnTo>
                    <a:pt x="90157" y="302133"/>
                  </a:lnTo>
                  <a:lnTo>
                    <a:pt x="87541" y="304368"/>
                  </a:lnTo>
                  <a:lnTo>
                    <a:pt x="89001" y="306984"/>
                  </a:lnTo>
                  <a:lnTo>
                    <a:pt x="90373" y="304368"/>
                  </a:lnTo>
                  <a:lnTo>
                    <a:pt x="91643" y="309079"/>
                  </a:lnTo>
                  <a:lnTo>
                    <a:pt x="93535" y="308864"/>
                  </a:lnTo>
                  <a:lnTo>
                    <a:pt x="92354" y="308013"/>
                  </a:lnTo>
                  <a:lnTo>
                    <a:pt x="93091" y="307390"/>
                  </a:lnTo>
                  <a:lnTo>
                    <a:pt x="94589" y="306311"/>
                  </a:lnTo>
                  <a:close/>
                </a:path>
                <a:path w="116838" h="349250">
                  <a:moveTo>
                    <a:pt x="94754" y="132359"/>
                  </a:moveTo>
                  <a:lnTo>
                    <a:pt x="93738" y="131724"/>
                  </a:lnTo>
                  <a:lnTo>
                    <a:pt x="94754" y="132359"/>
                  </a:lnTo>
                  <a:close/>
                </a:path>
                <a:path w="116838" h="349250">
                  <a:moveTo>
                    <a:pt x="94945" y="129946"/>
                  </a:moveTo>
                  <a:lnTo>
                    <a:pt x="91998" y="129057"/>
                  </a:lnTo>
                  <a:lnTo>
                    <a:pt x="92684" y="127660"/>
                  </a:lnTo>
                  <a:lnTo>
                    <a:pt x="93002" y="127025"/>
                  </a:lnTo>
                  <a:lnTo>
                    <a:pt x="93319" y="126390"/>
                  </a:lnTo>
                  <a:lnTo>
                    <a:pt x="92684" y="127025"/>
                  </a:lnTo>
                  <a:lnTo>
                    <a:pt x="91630" y="126390"/>
                  </a:lnTo>
                  <a:lnTo>
                    <a:pt x="90805" y="126136"/>
                  </a:lnTo>
                  <a:lnTo>
                    <a:pt x="90652" y="126136"/>
                  </a:lnTo>
                  <a:lnTo>
                    <a:pt x="87769" y="127660"/>
                  </a:lnTo>
                  <a:lnTo>
                    <a:pt x="82867" y="126644"/>
                  </a:lnTo>
                  <a:lnTo>
                    <a:pt x="82321" y="131978"/>
                  </a:lnTo>
                  <a:lnTo>
                    <a:pt x="81622" y="129565"/>
                  </a:lnTo>
                  <a:lnTo>
                    <a:pt x="80721" y="129184"/>
                  </a:lnTo>
                  <a:lnTo>
                    <a:pt x="80530" y="129184"/>
                  </a:lnTo>
                  <a:lnTo>
                    <a:pt x="79006" y="128676"/>
                  </a:lnTo>
                  <a:lnTo>
                    <a:pt x="78727" y="128587"/>
                  </a:lnTo>
                  <a:lnTo>
                    <a:pt x="77863" y="128422"/>
                  </a:lnTo>
                  <a:lnTo>
                    <a:pt x="76873" y="126898"/>
                  </a:lnTo>
                  <a:lnTo>
                    <a:pt x="77012" y="128041"/>
                  </a:lnTo>
                  <a:lnTo>
                    <a:pt x="78803" y="129311"/>
                  </a:lnTo>
                  <a:lnTo>
                    <a:pt x="80314" y="129311"/>
                  </a:lnTo>
                  <a:lnTo>
                    <a:pt x="80137" y="129692"/>
                  </a:lnTo>
                  <a:lnTo>
                    <a:pt x="80098" y="130073"/>
                  </a:lnTo>
                  <a:lnTo>
                    <a:pt x="81902" y="132867"/>
                  </a:lnTo>
                  <a:lnTo>
                    <a:pt x="79184" y="132613"/>
                  </a:lnTo>
                  <a:lnTo>
                    <a:pt x="72986" y="131216"/>
                  </a:lnTo>
                  <a:lnTo>
                    <a:pt x="73761" y="130073"/>
                  </a:lnTo>
                  <a:lnTo>
                    <a:pt x="74549" y="128930"/>
                  </a:lnTo>
                  <a:lnTo>
                    <a:pt x="77076" y="125247"/>
                  </a:lnTo>
                  <a:lnTo>
                    <a:pt x="76327" y="124612"/>
                  </a:lnTo>
                  <a:lnTo>
                    <a:pt x="75526" y="123939"/>
                  </a:lnTo>
                  <a:lnTo>
                    <a:pt x="77431" y="121564"/>
                  </a:lnTo>
                  <a:lnTo>
                    <a:pt x="77482" y="119278"/>
                  </a:lnTo>
                  <a:lnTo>
                    <a:pt x="76415" y="117246"/>
                  </a:lnTo>
                  <a:lnTo>
                    <a:pt x="75806" y="116103"/>
                  </a:lnTo>
                  <a:lnTo>
                    <a:pt x="75171" y="113690"/>
                  </a:lnTo>
                  <a:lnTo>
                    <a:pt x="78613" y="114706"/>
                  </a:lnTo>
                  <a:lnTo>
                    <a:pt x="84975" y="114198"/>
                  </a:lnTo>
                  <a:lnTo>
                    <a:pt x="85598" y="113690"/>
                  </a:lnTo>
                  <a:lnTo>
                    <a:pt x="86067" y="113309"/>
                  </a:lnTo>
                  <a:lnTo>
                    <a:pt x="83642" y="110642"/>
                  </a:lnTo>
                  <a:lnTo>
                    <a:pt x="83286" y="110261"/>
                  </a:lnTo>
                  <a:lnTo>
                    <a:pt x="86220" y="108610"/>
                  </a:lnTo>
                  <a:lnTo>
                    <a:pt x="86677" y="108356"/>
                  </a:lnTo>
                  <a:lnTo>
                    <a:pt x="88442" y="109753"/>
                  </a:lnTo>
                  <a:lnTo>
                    <a:pt x="86995" y="108356"/>
                  </a:lnTo>
                  <a:lnTo>
                    <a:pt x="86741" y="108102"/>
                  </a:lnTo>
                  <a:lnTo>
                    <a:pt x="86614" y="107975"/>
                  </a:lnTo>
                  <a:lnTo>
                    <a:pt x="88696" y="108610"/>
                  </a:lnTo>
                  <a:lnTo>
                    <a:pt x="88442" y="107975"/>
                  </a:lnTo>
                  <a:lnTo>
                    <a:pt x="87541" y="105689"/>
                  </a:lnTo>
                  <a:lnTo>
                    <a:pt x="88049" y="106019"/>
                  </a:lnTo>
                  <a:lnTo>
                    <a:pt x="88087" y="105689"/>
                  </a:lnTo>
                  <a:lnTo>
                    <a:pt x="88099" y="105562"/>
                  </a:lnTo>
                  <a:lnTo>
                    <a:pt x="88214" y="104673"/>
                  </a:lnTo>
                  <a:lnTo>
                    <a:pt x="87896" y="105435"/>
                  </a:lnTo>
                  <a:lnTo>
                    <a:pt x="87122" y="105562"/>
                  </a:lnTo>
                  <a:lnTo>
                    <a:pt x="85864" y="105181"/>
                  </a:lnTo>
                  <a:lnTo>
                    <a:pt x="85953" y="105054"/>
                  </a:lnTo>
                  <a:lnTo>
                    <a:pt x="87566" y="102768"/>
                  </a:lnTo>
                  <a:lnTo>
                    <a:pt x="85813" y="98450"/>
                  </a:lnTo>
                  <a:lnTo>
                    <a:pt x="85255" y="97053"/>
                  </a:lnTo>
                  <a:lnTo>
                    <a:pt x="85534" y="96799"/>
                  </a:lnTo>
                  <a:lnTo>
                    <a:pt x="85001" y="96291"/>
                  </a:lnTo>
                  <a:lnTo>
                    <a:pt x="81508" y="92989"/>
                  </a:lnTo>
                  <a:lnTo>
                    <a:pt x="81534" y="96291"/>
                  </a:lnTo>
                  <a:lnTo>
                    <a:pt x="80708" y="96037"/>
                  </a:lnTo>
                  <a:lnTo>
                    <a:pt x="83680" y="97434"/>
                  </a:lnTo>
                  <a:lnTo>
                    <a:pt x="83007" y="98450"/>
                  </a:lnTo>
                  <a:lnTo>
                    <a:pt x="78155" y="98196"/>
                  </a:lnTo>
                  <a:lnTo>
                    <a:pt x="80733" y="99466"/>
                  </a:lnTo>
                  <a:lnTo>
                    <a:pt x="83146" y="102641"/>
                  </a:lnTo>
                  <a:lnTo>
                    <a:pt x="82638" y="105054"/>
                  </a:lnTo>
                  <a:lnTo>
                    <a:pt x="78193" y="101625"/>
                  </a:lnTo>
                  <a:lnTo>
                    <a:pt x="75730" y="101244"/>
                  </a:lnTo>
                  <a:lnTo>
                    <a:pt x="75933" y="99593"/>
                  </a:lnTo>
                  <a:lnTo>
                    <a:pt x="74930" y="102108"/>
                  </a:lnTo>
                  <a:lnTo>
                    <a:pt x="74930" y="123913"/>
                  </a:lnTo>
                  <a:lnTo>
                    <a:pt x="74841" y="123342"/>
                  </a:lnTo>
                  <a:lnTo>
                    <a:pt x="73939" y="122580"/>
                  </a:lnTo>
                  <a:lnTo>
                    <a:pt x="73634" y="123342"/>
                  </a:lnTo>
                  <a:lnTo>
                    <a:pt x="72796" y="123088"/>
                  </a:lnTo>
                  <a:lnTo>
                    <a:pt x="72669" y="122834"/>
                  </a:lnTo>
                  <a:lnTo>
                    <a:pt x="72275" y="122072"/>
                  </a:lnTo>
                  <a:lnTo>
                    <a:pt x="73126" y="121691"/>
                  </a:lnTo>
                  <a:lnTo>
                    <a:pt x="74561" y="121056"/>
                  </a:lnTo>
                  <a:lnTo>
                    <a:pt x="72224" y="121691"/>
                  </a:lnTo>
                  <a:lnTo>
                    <a:pt x="71894" y="119024"/>
                  </a:lnTo>
                  <a:lnTo>
                    <a:pt x="74129" y="117500"/>
                  </a:lnTo>
                  <a:lnTo>
                    <a:pt x="74498" y="117246"/>
                  </a:lnTo>
                  <a:lnTo>
                    <a:pt x="74904" y="123393"/>
                  </a:lnTo>
                  <a:lnTo>
                    <a:pt x="74930" y="123913"/>
                  </a:lnTo>
                  <a:lnTo>
                    <a:pt x="74930" y="102108"/>
                  </a:lnTo>
                  <a:lnTo>
                    <a:pt x="74714" y="102641"/>
                  </a:lnTo>
                  <a:lnTo>
                    <a:pt x="70383" y="103403"/>
                  </a:lnTo>
                  <a:lnTo>
                    <a:pt x="67792" y="105054"/>
                  </a:lnTo>
                  <a:lnTo>
                    <a:pt x="71170" y="106578"/>
                  </a:lnTo>
                  <a:lnTo>
                    <a:pt x="72174" y="108102"/>
                  </a:lnTo>
                  <a:lnTo>
                    <a:pt x="70497" y="107594"/>
                  </a:lnTo>
                  <a:lnTo>
                    <a:pt x="69850" y="108610"/>
                  </a:lnTo>
                  <a:lnTo>
                    <a:pt x="66281" y="105816"/>
                  </a:lnTo>
                  <a:lnTo>
                    <a:pt x="65417" y="110134"/>
                  </a:lnTo>
                  <a:lnTo>
                    <a:pt x="62318" y="110642"/>
                  </a:lnTo>
                  <a:lnTo>
                    <a:pt x="58902" y="110388"/>
                  </a:lnTo>
                  <a:lnTo>
                    <a:pt x="57429" y="111912"/>
                  </a:lnTo>
                  <a:lnTo>
                    <a:pt x="57835" y="112039"/>
                  </a:lnTo>
                  <a:lnTo>
                    <a:pt x="57124" y="116103"/>
                  </a:lnTo>
                  <a:lnTo>
                    <a:pt x="54927" y="111150"/>
                  </a:lnTo>
                  <a:lnTo>
                    <a:pt x="53263" y="114071"/>
                  </a:lnTo>
                  <a:lnTo>
                    <a:pt x="52705" y="115976"/>
                  </a:lnTo>
                  <a:lnTo>
                    <a:pt x="53124" y="116217"/>
                  </a:lnTo>
                  <a:lnTo>
                    <a:pt x="55727" y="117754"/>
                  </a:lnTo>
                  <a:lnTo>
                    <a:pt x="56095" y="117500"/>
                  </a:lnTo>
                  <a:lnTo>
                    <a:pt x="57137" y="122834"/>
                  </a:lnTo>
                  <a:lnTo>
                    <a:pt x="56083" y="121056"/>
                  </a:lnTo>
                  <a:lnTo>
                    <a:pt x="55854" y="120675"/>
                  </a:lnTo>
                  <a:lnTo>
                    <a:pt x="53238" y="116293"/>
                  </a:lnTo>
                  <a:lnTo>
                    <a:pt x="52870" y="120675"/>
                  </a:lnTo>
                  <a:lnTo>
                    <a:pt x="50749" y="119532"/>
                  </a:lnTo>
                  <a:lnTo>
                    <a:pt x="48869" y="117246"/>
                  </a:lnTo>
                  <a:lnTo>
                    <a:pt x="47726" y="117754"/>
                  </a:lnTo>
                  <a:lnTo>
                    <a:pt x="48196" y="119024"/>
                  </a:lnTo>
                  <a:lnTo>
                    <a:pt x="48133" y="119405"/>
                  </a:lnTo>
                  <a:lnTo>
                    <a:pt x="46113" y="121056"/>
                  </a:lnTo>
                  <a:lnTo>
                    <a:pt x="46939" y="118008"/>
                  </a:lnTo>
                  <a:lnTo>
                    <a:pt x="44500" y="117627"/>
                  </a:lnTo>
                  <a:lnTo>
                    <a:pt x="43103" y="122072"/>
                  </a:lnTo>
                  <a:lnTo>
                    <a:pt x="43205" y="122580"/>
                  </a:lnTo>
                  <a:lnTo>
                    <a:pt x="44843" y="127025"/>
                  </a:lnTo>
                  <a:lnTo>
                    <a:pt x="38811" y="128371"/>
                  </a:lnTo>
                  <a:lnTo>
                    <a:pt x="39077" y="128930"/>
                  </a:lnTo>
                  <a:lnTo>
                    <a:pt x="38214" y="128168"/>
                  </a:lnTo>
                  <a:lnTo>
                    <a:pt x="37782" y="127787"/>
                  </a:lnTo>
                  <a:lnTo>
                    <a:pt x="34620" y="124993"/>
                  </a:lnTo>
                  <a:lnTo>
                    <a:pt x="34912" y="126098"/>
                  </a:lnTo>
                  <a:lnTo>
                    <a:pt x="35966" y="126263"/>
                  </a:lnTo>
                  <a:lnTo>
                    <a:pt x="35293" y="126644"/>
                  </a:lnTo>
                  <a:lnTo>
                    <a:pt x="35356" y="127787"/>
                  </a:lnTo>
                  <a:lnTo>
                    <a:pt x="35217" y="126695"/>
                  </a:lnTo>
                  <a:lnTo>
                    <a:pt x="35191" y="126517"/>
                  </a:lnTo>
                  <a:lnTo>
                    <a:pt x="34975" y="126352"/>
                  </a:lnTo>
                  <a:lnTo>
                    <a:pt x="35077" y="126758"/>
                  </a:lnTo>
                  <a:lnTo>
                    <a:pt x="32600" y="128168"/>
                  </a:lnTo>
                  <a:lnTo>
                    <a:pt x="34772" y="129692"/>
                  </a:lnTo>
                  <a:lnTo>
                    <a:pt x="36233" y="131851"/>
                  </a:lnTo>
                  <a:lnTo>
                    <a:pt x="36601" y="128168"/>
                  </a:lnTo>
                  <a:lnTo>
                    <a:pt x="37896" y="129057"/>
                  </a:lnTo>
                  <a:lnTo>
                    <a:pt x="37414" y="131851"/>
                  </a:lnTo>
                  <a:lnTo>
                    <a:pt x="40220" y="131851"/>
                  </a:lnTo>
                  <a:lnTo>
                    <a:pt x="39230" y="130327"/>
                  </a:lnTo>
                  <a:lnTo>
                    <a:pt x="42392" y="130073"/>
                  </a:lnTo>
                  <a:lnTo>
                    <a:pt x="44259" y="135661"/>
                  </a:lnTo>
                  <a:lnTo>
                    <a:pt x="41681" y="134010"/>
                  </a:lnTo>
                  <a:lnTo>
                    <a:pt x="42341" y="139725"/>
                  </a:lnTo>
                  <a:lnTo>
                    <a:pt x="45669" y="140741"/>
                  </a:lnTo>
                  <a:lnTo>
                    <a:pt x="45974" y="143408"/>
                  </a:lnTo>
                  <a:lnTo>
                    <a:pt x="46126" y="141376"/>
                  </a:lnTo>
                  <a:lnTo>
                    <a:pt x="50025" y="143789"/>
                  </a:lnTo>
                  <a:lnTo>
                    <a:pt x="49872" y="145948"/>
                  </a:lnTo>
                  <a:lnTo>
                    <a:pt x="47332" y="144678"/>
                  </a:lnTo>
                  <a:lnTo>
                    <a:pt x="46596" y="145313"/>
                  </a:lnTo>
                  <a:lnTo>
                    <a:pt x="45707" y="147472"/>
                  </a:lnTo>
                  <a:lnTo>
                    <a:pt x="45770" y="147726"/>
                  </a:lnTo>
                  <a:lnTo>
                    <a:pt x="48399" y="150520"/>
                  </a:lnTo>
                  <a:lnTo>
                    <a:pt x="48755" y="150266"/>
                  </a:lnTo>
                  <a:lnTo>
                    <a:pt x="48310" y="149631"/>
                  </a:lnTo>
                  <a:lnTo>
                    <a:pt x="47891" y="149504"/>
                  </a:lnTo>
                  <a:lnTo>
                    <a:pt x="48463" y="147599"/>
                  </a:lnTo>
                  <a:lnTo>
                    <a:pt x="50330" y="149885"/>
                  </a:lnTo>
                  <a:lnTo>
                    <a:pt x="51587" y="150266"/>
                  </a:lnTo>
                  <a:lnTo>
                    <a:pt x="51054" y="152679"/>
                  </a:lnTo>
                  <a:lnTo>
                    <a:pt x="48285" y="151841"/>
                  </a:lnTo>
                  <a:lnTo>
                    <a:pt x="49441" y="152552"/>
                  </a:lnTo>
                  <a:lnTo>
                    <a:pt x="48094" y="154711"/>
                  </a:lnTo>
                  <a:lnTo>
                    <a:pt x="45389" y="155600"/>
                  </a:lnTo>
                  <a:lnTo>
                    <a:pt x="43967" y="153060"/>
                  </a:lnTo>
                  <a:lnTo>
                    <a:pt x="43891" y="152933"/>
                  </a:lnTo>
                  <a:lnTo>
                    <a:pt x="46126" y="151536"/>
                  </a:lnTo>
                  <a:lnTo>
                    <a:pt x="45618" y="151282"/>
                  </a:lnTo>
                  <a:lnTo>
                    <a:pt x="43561" y="150266"/>
                  </a:lnTo>
                  <a:lnTo>
                    <a:pt x="43446" y="149250"/>
                  </a:lnTo>
                  <a:lnTo>
                    <a:pt x="43268" y="147726"/>
                  </a:lnTo>
                  <a:lnTo>
                    <a:pt x="41452" y="149250"/>
                  </a:lnTo>
                  <a:lnTo>
                    <a:pt x="39535" y="147218"/>
                  </a:lnTo>
                  <a:lnTo>
                    <a:pt x="39179" y="146837"/>
                  </a:lnTo>
                  <a:lnTo>
                    <a:pt x="36690" y="145948"/>
                  </a:lnTo>
                  <a:lnTo>
                    <a:pt x="36334" y="144932"/>
                  </a:lnTo>
                  <a:lnTo>
                    <a:pt x="36258" y="144703"/>
                  </a:lnTo>
                  <a:lnTo>
                    <a:pt x="33375" y="144932"/>
                  </a:lnTo>
                  <a:lnTo>
                    <a:pt x="32537" y="144678"/>
                  </a:lnTo>
                  <a:lnTo>
                    <a:pt x="31813" y="141884"/>
                  </a:lnTo>
                  <a:lnTo>
                    <a:pt x="29298" y="140741"/>
                  </a:lnTo>
                  <a:lnTo>
                    <a:pt x="30683" y="142392"/>
                  </a:lnTo>
                  <a:lnTo>
                    <a:pt x="28346" y="142900"/>
                  </a:lnTo>
                  <a:lnTo>
                    <a:pt x="29159" y="146583"/>
                  </a:lnTo>
                  <a:lnTo>
                    <a:pt x="28448" y="147218"/>
                  </a:lnTo>
                  <a:lnTo>
                    <a:pt x="24561" y="144678"/>
                  </a:lnTo>
                  <a:lnTo>
                    <a:pt x="25323" y="151282"/>
                  </a:lnTo>
                  <a:lnTo>
                    <a:pt x="23507" y="149504"/>
                  </a:lnTo>
                  <a:lnTo>
                    <a:pt x="22720" y="153060"/>
                  </a:lnTo>
                  <a:lnTo>
                    <a:pt x="20866" y="150774"/>
                  </a:lnTo>
                  <a:lnTo>
                    <a:pt x="19964" y="155473"/>
                  </a:lnTo>
                  <a:lnTo>
                    <a:pt x="19926" y="156108"/>
                  </a:lnTo>
                  <a:lnTo>
                    <a:pt x="20383" y="156997"/>
                  </a:lnTo>
                  <a:lnTo>
                    <a:pt x="23012" y="159029"/>
                  </a:lnTo>
                  <a:lnTo>
                    <a:pt x="20662" y="159537"/>
                  </a:lnTo>
                  <a:lnTo>
                    <a:pt x="17945" y="156616"/>
                  </a:lnTo>
                  <a:lnTo>
                    <a:pt x="20078" y="164998"/>
                  </a:lnTo>
                  <a:lnTo>
                    <a:pt x="15544" y="160045"/>
                  </a:lnTo>
                  <a:lnTo>
                    <a:pt x="18275" y="163093"/>
                  </a:lnTo>
                  <a:lnTo>
                    <a:pt x="13500" y="163220"/>
                  </a:lnTo>
                  <a:lnTo>
                    <a:pt x="15087" y="166776"/>
                  </a:lnTo>
                  <a:lnTo>
                    <a:pt x="14097" y="168554"/>
                  </a:lnTo>
                  <a:lnTo>
                    <a:pt x="13754" y="168173"/>
                  </a:lnTo>
                  <a:lnTo>
                    <a:pt x="10909" y="164998"/>
                  </a:lnTo>
                  <a:lnTo>
                    <a:pt x="10845" y="167919"/>
                  </a:lnTo>
                  <a:lnTo>
                    <a:pt x="11671" y="168173"/>
                  </a:lnTo>
                  <a:lnTo>
                    <a:pt x="6807" y="167538"/>
                  </a:lnTo>
                  <a:lnTo>
                    <a:pt x="5689" y="171983"/>
                  </a:lnTo>
                  <a:lnTo>
                    <a:pt x="5727" y="172237"/>
                  </a:lnTo>
                  <a:lnTo>
                    <a:pt x="10579" y="176428"/>
                  </a:lnTo>
                  <a:lnTo>
                    <a:pt x="12331" y="177825"/>
                  </a:lnTo>
                  <a:lnTo>
                    <a:pt x="8102" y="175539"/>
                  </a:lnTo>
                  <a:lnTo>
                    <a:pt x="12166" y="184975"/>
                  </a:lnTo>
                  <a:lnTo>
                    <a:pt x="12788" y="182905"/>
                  </a:lnTo>
                  <a:lnTo>
                    <a:pt x="12776" y="182524"/>
                  </a:lnTo>
                  <a:lnTo>
                    <a:pt x="10502" y="179349"/>
                  </a:lnTo>
                  <a:lnTo>
                    <a:pt x="15405" y="180492"/>
                  </a:lnTo>
                  <a:lnTo>
                    <a:pt x="15189" y="179603"/>
                  </a:lnTo>
                  <a:lnTo>
                    <a:pt x="14706" y="177698"/>
                  </a:lnTo>
                  <a:lnTo>
                    <a:pt x="14135" y="179603"/>
                  </a:lnTo>
                  <a:lnTo>
                    <a:pt x="13944" y="179349"/>
                  </a:lnTo>
                  <a:lnTo>
                    <a:pt x="12865" y="177825"/>
                  </a:lnTo>
                  <a:lnTo>
                    <a:pt x="11772" y="176301"/>
                  </a:lnTo>
                  <a:lnTo>
                    <a:pt x="10071" y="175412"/>
                  </a:lnTo>
                  <a:lnTo>
                    <a:pt x="14147" y="176301"/>
                  </a:lnTo>
                  <a:lnTo>
                    <a:pt x="13093" y="175412"/>
                  </a:lnTo>
                  <a:lnTo>
                    <a:pt x="8432" y="171475"/>
                  </a:lnTo>
                  <a:lnTo>
                    <a:pt x="11188" y="170967"/>
                  </a:lnTo>
                  <a:lnTo>
                    <a:pt x="13144" y="170840"/>
                  </a:lnTo>
                  <a:lnTo>
                    <a:pt x="15722" y="173609"/>
                  </a:lnTo>
                  <a:lnTo>
                    <a:pt x="16141" y="172618"/>
                  </a:lnTo>
                  <a:lnTo>
                    <a:pt x="19075" y="174015"/>
                  </a:lnTo>
                  <a:lnTo>
                    <a:pt x="20828" y="175412"/>
                  </a:lnTo>
                  <a:lnTo>
                    <a:pt x="18351" y="174650"/>
                  </a:lnTo>
                  <a:lnTo>
                    <a:pt x="18008" y="178714"/>
                  </a:lnTo>
                  <a:lnTo>
                    <a:pt x="19697" y="179730"/>
                  </a:lnTo>
                  <a:lnTo>
                    <a:pt x="20320" y="178282"/>
                  </a:lnTo>
                  <a:lnTo>
                    <a:pt x="22504" y="179730"/>
                  </a:lnTo>
                  <a:lnTo>
                    <a:pt x="23469" y="177444"/>
                  </a:lnTo>
                  <a:lnTo>
                    <a:pt x="24345" y="175412"/>
                  </a:lnTo>
                  <a:lnTo>
                    <a:pt x="24714" y="174523"/>
                  </a:lnTo>
                  <a:lnTo>
                    <a:pt x="25895" y="176009"/>
                  </a:lnTo>
                  <a:lnTo>
                    <a:pt x="29591" y="175158"/>
                  </a:lnTo>
                  <a:lnTo>
                    <a:pt x="29019" y="174523"/>
                  </a:lnTo>
                  <a:lnTo>
                    <a:pt x="27305" y="172618"/>
                  </a:lnTo>
                  <a:lnTo>
                    <a:pt x="25933" y="171094"/>
                  </a:lnTo>
                  <a:lnTo>
                    <a:pt x="30708" y="170840"/>
                  </a:lnTo>
                  <a:lnTo>
                    <a:pt x="29413" y="170078"/>
                  </a:lnTo>
                  <a:lnTo>
                    <a:pt x="28765" y="168554"/>
                  </a:lnTo>
                  <a:lnTo>
                    <a:pt x="28333" y="167538"/>
                  </a:lnTo>
                  <a:lnTo>
                    <a:pt x="30302" y="167284"/>
                  </a:lnTo>
                  <a:lnTo>
                    <a:pt x="30822" y="168300"/>
                  </a:lnTo>
                  <a:lnTo>
                    <a:pt x="35928" y="171221"/>
                  </a:lnTo>
                  <a:lnTo>
                    <a:pt x="34353" y="167284"/>
                  </a:lnTo>
                  <a:lnTo>
                    <a:pt x="33426" y="164998"/>
                  </a:lnTo>
                  <a:lnTo>
                    <a:pt x="33375" y="164871"/>
                  </a:lnTo>
                  <a:lnTo>
                    <a:pt x="33210" y="164871"/>
                  </a:lnTo>
                  <a:lnTo>
                    <a:pt x="33274" y="164617"/>
                  </a:lnTo>
                  <a:lnTo>
                    <a:pt x="32613" y="162966"/>
                  </a:lnTo>
                  <a:lnTo>
                    <a:pt x="33731" y="163639"/>
                  </a:lnTo>
                  <a:lnTo>
                    <a:pt x="34023" y="162966"/>
                  </a:lnTo>
                  <a:lnTo>
                    <a:pt x="34175" y="162585"/>
                  </a:lnTo>
                  <a:lnTo>
                    <a:pt x="34594" y="162712"/>
                  </a:lnTo>
                  <a:lnTo>
                    <a:pt x="37376" y="162712"/>
                  </a:lnTo>
                  <a:lnTo>
                    <a:pt x="37312" y="162585"/>
                  </a:lnTo>
                  <a:lnTo>
                    <a:pt x="36360" y="160807"/>
                  </a:lnTo>
                  <a:lnTo>
                    <a:pt x="38227" y="159537"/>
                  </a:lnTo>
                  <a:lnTo>
                    <a:pt x="38595" y="159283"/>
                  </a:lnTo>
                  <a:lnTo>
                    <a:pt x="42329" y="160553"/>
                  </a:lnTo>
                  <a:lnTo>
                    <a:pt x="46139" y="162077"/>
                  </a:lnTo>
                  <a:lnTo>
                    <a:pt x="43675" y="161823"/>
                  </a:lnTo>
                  <a:lnTo>
                    <a:pt x="43256" y="164998"/>
                  </a:lnTo>
                  <a:lnTo>
                    <a:pt x="40817" y="161315"/>
                  </a:lnTo>
                  <a:lnTo>
                    <a:pt x="40703" y="162839"/>
                  </a:lnTo>
                  <a:lnTo>
                    <a:pt x="40779" y="163639"/>
                  </a:lnTo>
                  <a:lnTo>
                    <a:pt x="41744" y="165887"/>
                  </a:lnTo>
                  <a:lnTo>
                    <a:pt x="40589" y="166268"/>
                  </a:lnTo>
                  <a:lnTo>
                    <a:pt x="41783" y="169697"/>
                  </a:lnTo>
                  <a:lnTo>
                    <a:pt x="45046" y="170332"/>
                  </a:lnTo>
                  <a:lnTo>
                    <a:pt x="47205" y="171856"/>
                  </a:lnTo>
                  <a:lnTo>
                    <a:pt x="46062" y="172237"/>
                  </a:lnTo>
                  <a:lnTo>
                    <a:pt x="42710" y="170840"/>
                  </a:lnTo>
                  <a:lnTo>
                    <a:pt x="43789" y="173253"/>
                  </a:lnTo>
                  <a:lnTo>
                    <a:pt x="47726" y="172872"/>
                  </a:lnTo>
                  <a:lnTo>
                    <a:pt x="47358" y="179349"/>
                  </a:lnTo>
                  <a:lnTo>
                    <a:pt x="45135" y="178206"/>
                  </a:lnTo>
                  <a:lnTo>
                    <a:pt x="42075" y="180873"/>
                  </a:lnTo>
                  <a:lnTo>
                    <a:pt x="43878" y="179984"/>
                  </a:lnTo>
                  <a:lnTo>
                    <a:pt x="45008" y="184429"/>
                  </a:lnTo>
                  <a:lnTo>
                    <a:pt x="47256" y="182905"/>
                  </a:lnTo>
                  <a:lnTo>
                    <a:pt x="46050" y="182905"/>
                  </a:lnTo>
                  <a:lnTo>
                    <a:pt x="45453" y="181127"/>
                  </a:lnTo>
                  <a:lnTo>
                    <a:pt x="44348" y="179984"/>
                  </a:lnTo>
                  <a:lnTo>
                    <a:pt x="44107" y="179730"/>
                  </a:lnTo>
                  <a:lnTo>
                    <a:pt x="47701" y="182524"/>
                  </a:lnTo>
                  <a:lnTo>
                    <a:pt x="48590" y="181000"/>
                  </a:lnTo>
                  <a:lnTo>
                    <a:pt x="50914" y="181000"/>
                  </a:lnTo>
                  <a:lnTo>
                    <a:pt x="49491" y="180365"/>
                  </a:lnTo>
                  <a:lnTo>
                    <a:pt x="48780" y="179730"/>
                  </a:lnTo>
                  <a:lnTo>
                    <a:pt x="48361" y="179349"/>
                  </a:lnTo>
                  <a:lnTo>
                    <a:pt x="48221" y="179222"/>
                  </a:lnTo>
                  <a:lnTo>
                    <a:pt x="49403" y="173380"/>
                  </a:lnTo>
                  <a:lnTo>
                    <a:pt x="54190" y="173126"/>
                  </a:lnTo>
                  <a:lnTo>
                    <a:pt x="54952" y="172872"/>
                  </a:lnTo>
                  <a:lnTo>
                    <a:pt x="56896" y="172237"/>
                  </a:lnTo>
                  <a:lnTo>
                    <a:pt x="54508" y="169062"/>
                  </a:lnTo>
                  <a:lnTo>
                    <a:pt x="56400" y="167919"/>
                  </a:lnTo>
                  <a:lnTo>
                    <a:pt x="56819" y="171729"/>
                  </a:lnTo>
                  <a:lnTo>
                    <a:pt x="59448" y="171348"/>
                  </a:lnTo>
                  <a:lnTo>
                    <a:pt x="62077" y="171983"/>
                  </a:lnTo>
                  <a:lnTo>
                    <a:pt x="61112" y="171348"/>
                  </a:lnTo>
                  <a:lnTo>
                    <a:pt x="60109" y="170586"/>
                  </a:lnTo>
                  <a:lnTo>
                    <a:pt x="59397" y="169697"/>
                  </a:lnTo>
                  <a:lnTo>
                    <a:pt x="61747" y="169189"/>
                  </a:lnTo>
                  <a:lnTo>
                    <a:pt x="60921" y="168935"/>
                  </a:lnTo>
                  <a:lnTo>
                    <a:pt x="62090" y="167919"/>
                  </a:lnTo>
                  <a:lnTo>
                    <a:pt x="62382" y="167665"/>
                  </a:lnTo>
                  <a:lnTo>
                    <a:pt x="60972" y="165887"/>
                  </a:lnTo>
                  <a:lnTo>
                    <a:pt x="63055" y="166522"/>
                  </a:lnTo>
                  <a:lnTo>
                    <a:pt x="64058" y="165887"/>
                  </a:lnTo>
                  <a:lnTo>
                    <a:pt x="65468" y="164998"/>
                  </a:lnTo>
                  <a:lnTo>
                    <a:pt x="65671" y="164871"/>
                  </a:lnTo>
                  <a:lnTo>
                    <a:pt x="66243" y="162839"/>
                  </a:lnTo>
                  <a:lnTo>
                    <a:pt x="68846" y="164617"/>
                  </a:lnTo>
                  <a:lnTo>
                    <a:pt x="68135" y="163639"/>
                  </a:lnTo>
                  <a:lnTo>
                    <a:pt x="67983" y="163347"/>
                  </a:lnTo>
                  <a:lnTo>
                    <a:pt x="67919" y="162966"/>
                  </a:lnTo>
                  <a:lnTo>
                    <a:pt x="67932" y="162839"/>
                  </a:lnTo>
                  <a:lnTo>
                    <a:pt x="67868" y="162966"/>
                  </a:lnTo>
                  <a:lnTo>
                    <a:pt x="67703" y="162839"/>
                  </a:lnTo>
                  <a:lnTo>
                    <a:pt x="66713" y="162077"/>
                  </a:lnTo>
                  <a:lnTo>
                    <a:pt x="65214" y="160934"/>
                  </a:lnTo>
                  <a:lnTo>
                    <a:pt x="61988" y="160807"/>
                  </a:lnTo>
                  <a:lnTo>
                    <a:pt x="60540" y="159283"/>
                  </a:lnTo>
                  <a:lnTo>
                    <a:pt x="59702" y="158394"/>
                  </a:lnTo>
                  <a:lnTo>
                    <a:pt x="61163" y="157124"/>
                  </a:lnTo>
                  <a:lnTo>
                    <a:pt x="63576" y="156997"/>
                  </a:lnTo>
                  <a:lnTo>
                    <a:pt x="65176" y="157124"/>
                  </a:lnTo>
                  <a:lnTo>
                    <a:pt x="65316" y="156997"/>
                  </a:lnTo>
                  <a:lnTo>
                    <a:pt x="65722" y="156616"/>
                  </a:lnTo>
                  <a:lnTo>
                    <a:pt x="66268" y="156108"/>
                  </a:lnTo>
                  <a:lnTo>
                    <a:pt x="63525" y="156616"/>
                  </a:lnTo>
                  <a:lnTo>
                    <a:pt x="63131" y="155600"/>
                  </a:lnTo>
                  <a:lnTo>
                    <a:pt x="63055" y="154838"/>
                  </a:lnTo>
                  <a:lnTo>
                    <a:pt x="63233" y="154406"/>
                  </a:lnTo>
                  <a:lnTo>
                    <a:pt x="62839" y="154203"/>
                  </a:lnTo>
                  <a:lnTo>
                    <a:pt x="61849" y="152679"/>
                  </a:lnTo>
                  <a:lnTo>
                    <a:pt x="65125" y="149885"/>
                  </a:lnTo>
                  <a:lnTo>
                    <a:pt x="69253" y="154076"/>
                  </a:lnTo>
                  <a:lnTo>
                    <a:pt x="72796" y="153568"/>
                  </a:lnTo>
                  <a:lnTo>
                    <a:pt x="70345" y="153187"/>
                  </a:lnTo>
                  <a:lnTo>
                    <a:pt x="72542" y="151282"/>
                  </a:lnTo>
                  <a:lnTo>
                    <a:pt x="72212" y="150774"/>
                  </a:lnTo>
                  <a:lnTo>
                    <a:pt x="71551" y="149758"/>
                  </a:lnTo>
                  <a:lnTo>
                    <a:pt x="70866" y="150774"/>
                  </a:lnTo>
                  <a:lnTo>
                    <a:pt x="68846" y="150647"/>
                  </a:lnTo>
                  <a:lnTo>
                    <a:pt x="68592" y="149885"/>
                  </a:lnTo>
                  <a:lnTo>
                    <a:pt x="68211" y="148742"/>
                  </a:lnTo>
                  <a:lnTo>
                    <a:pt x="68453" y="147599"/>
                  </a:lnTo>
                  <a:lnTo>
                    <a:pt x="68491" y="147472"/>
                  </a:lnTo>
                  <a:lnTo>
                    <a:pt x="69621" y="147091"/>
                  </a:lnTo>
                  <a:lnTo>
                    <a:pt x="70104" y="147243"/>
                  </a:lnTo>
                  <a:lnTo>
                    <a:pt x="69989" y="147091"/>
                  </a:lnTo>
                  <a:lnTo>
                    <a:pt x="69570" y="146583"/>
                  </a:lnTo>
                  <a:lnTo>
                    <a:pt x="72440" y="147091"/>
                  </a:lnTo>
                  <a:lnTo>
                    <a:pt x="71577" y="146583"/>
                  </a:lnTo>
                  <a:lnTo>
                    <a:pt x="70726" y="146075"/>
                  </a:lnTo>
                  <a:lnTo>
                    <a:pt x="73126" y="145948"/>
                  </a:lnTo>
                  <a:lnTo>
                    <a:pt x="72224" y="141376"/>
                  </a:lnTo>
                  <a:lnTo>
                    <a:pt x="72072" y="140614"/>
                  </a:lnTo>
                  <a:lnTo>
                    <a:pt x="73520" y="142773"/>
                  </a:lnTo>
                  <a:lnTo>
                    <a:pt x="76149" y="140995"/>
                  </a:lnTo>
                  <a:lnTo>
                    <a:pt x="77508" y="142265"/>
                  </a:lnTo>
                  <a:lnTo>
                    <a:pt x="78651" y="145186"/>
                  </a:lnTo>
                  <a:lnTo>
                    <a:pt x="80010" y="143027"/>
                  </a:lnTo>
                  <a:lnTo>
                    <a:pt x="78079" y="140995"/>
                  </a:lnTo>
                  <a:lnTo>
                    <a:pt x="77724" y="140614"/>
                  </a:lnTo>
                  <a:lnTo>
                    <a:pt x="79184" y="139471"/>
                  </a:lnTo>
                  <a:lnTo>
                    <a:pt x="80695" y="142011"/>
                  </a:lnTo>
                  <a:lnTo>
                    <a:pt x="82207" y="141122"/>
                  </a:lnTo>
                  <a:lnTo>
                    <a:pt x="82169" y="140868"/>
                  </a:lnTo>
                  <a:lnTo>
                    <a:pt x="82042" y="140614"/>
                  </a:lnTo>
                  <a:lnTo>
                    <a:pt x="81064" y="139471"/>
                  </a:lnTo>
                  <a:lnTo>
                    <a:pt x="80746" y="139090"/>
                  </a:lnTo>
                  <a:lnTo>
                    <a:pt x="83616" y="139471"/>
                  </a:lnTo>
                  <a:lnTo>
                    <a:pt x="88265" y="141376"/>
                  </a:lnTo>
                  <a:lnTo>
                    <a:pt x="89065" y="139090"/>
                  </a:lnTo>
                  <a:lnTo>
                    <a:pt x="89420" y="138074"/>
                  </a:lnTo>
                  <a:lnTo>
                    <a:pt x="89458" y="137947"/>
                  </a:lnTo>
                  <a:lnTo>
                    <a:pt x="88684" y="138074"/>
                  </a:lnTo>
                  <a:lnTo>
                    <a:pt x="88582" y="137185"/>
                  </a:lnTo>
                  <a:lnTo>
                    <a:pt x="87680" y="136550"/>
                  </a:lnTo>
                  <a:lnTo>
                    <a:pt x="89585" y="135661"/>
                  </a:lnTo>
                  <a:lnTo>
                    <a:pt x="91490" y="134772"/>
                  </a:lnTo>
                  <a:lnTo>
                    <a:pt x="91706" y="136550"/>
                  </a:lnTo>
                  <a:lnTo>
                    <a:pt x="91986" y="134772"/>
                  </a:lnTo>
                  <a:lnTo>
                    <a:pt x="92176" y="133629"/>
                  </a:lnTo>
                  <a:lnTo>
                    <a:pt x="94005" y="135534"/>
                  </a:lnTo>
                  <a:lnTo>
                    <a:pt x="93535" y="134899"/>
                  </a:lnTo>
                  <a:lnTo>
                    <a:pt x="93014" y="134010"/>
                  </a:lnTo>
                  <a:lnTo>
                    <a:pt x="92697" y="133629"/>
                  </a:lnTo>
                  <a:lnTo>
                    <a:pt x="92062" y="132867"/>
                  </a:lnTo>
                  <a:lnTo>
                    <a:pt x="92265" y="131978"/>
                  </a:lnTo>
                  <a:lnTo>
                    <a:pt x="93637" y="131724"/>
                  </a:lnTo>
                  <a:lnTo>
                    <a:pt x="93535" y="131597"/>
                  </a:lnTo>
                  <a:lnTo>
                    <a:pt x="94945" y="129946"/>
                  </a:lnTo>
                  <a:close/>
                </a:path>
                <a:path w="116838" h="349250">
                  <a:moveTo>
                    <a:pt x="95364" y="331482"/>
                  </a:moveTo>
                  <a:lnTo>
                    <a:pt x="94564" y="331736"/>
                  </a:lnTo>
                  <a:lnTo>
                    <a:pt x="95351" y="331533"/>
                  </a:lnTo>
                  <a:close/>
                </a:path>
                <a:path w="116838" h="349250">
                  <a:moveTo>
                    <a:pt x="95618" y="308152"/>
                  </a:moveTo>
                  <a:lnTo>
                    <a:pt x="95123" y="305930"/>
                  </a:lnTo>
                  <a:lnTo>
                    <a:pt x="94589" y="306311"/>
                  </a:lnTo>
                  <a:lnTo>
                    <a:pt x="95618" y="308152"/>
                  </a:lnTo>
                  <a:close/>
                </a:path>
                <a:path w="116838" h="349250">
                  <a:moveTo>
                    <a:pt x="95973" y="133273"/>
                  </a:moveTo>
                  <a:lnTo>
                    <a:pt x="95173" y="132753"/>
                  </a:lnTo>
                  <a:lnTo>
                    <a:pt x="95504" y="133096"/>
                  </a:lnTo>
                  <a:lnTo>
                    <a:pt x="95758" y="133578"/>
                  </a:lnTo>
                  <a:lnTo>
                    <a:pt x="95402" y="133908"/>
                  </a:lnTo>
                  <a:lnTo>
                    <a:pt x="95872" y="133502"/>
                  </a:lnTo>
                  <a:lnTo>
                    <a:pt x="95973" y="133273"/>
                  </a:lnTo>
                  <a:close/>
                </a:path>
                <a:path w="116838" h="349250">
                  <a:moveTo>
                    <a:pt x="97116" y="330911"/>
                  </a:moveTo>
                  <a:lnTo>
                    <a:pt x="95605" y="329882"/>
                  </a:lnTo>
                  <a:lnTo>
                    <a:pt x="95364" y="331482"/>
                  </a:lnTo>
                  <a:lnTo>
                    <a:pt x="97116" y="330911"/>
                  </a:lnTo>
                  <a:close/>
                </a:path>
                <a:path w="116838" h="349250">
                  <a:moveTo>
                    <a:pt x="97383" y="331101"/>
                  </a:moveTo>
                  <a:lnTo>
                    <a:pt x="97320" y="330847"/>
                  </a:lnTo>
                  <a:lnTo>
                    <a:pt x="97116" y="330911"/>
                  </a:lnTo>
                  <a:lnTo>
                    <a:pt x="97383" y="331101"/>
                  </a:lnTo>
                  <a:close/>
                </a:path>
                <a:path w="116838" h="349250">
                  <a:moveTo>
                    <a:pt x="97967" y="128358"/>
                  </a:moveTo>
                  <a:lnTo>
                    <a:pt x="97421" y="127342"/>
                  </a:lnTo>
                  <a:lnTo>
                    <a:pt x="96697" y="127965"/>
                  </a:lnTo>
                  <a:lnTo>
                    <a:pt x="95808" y="127254"/>
                  </a:lnTo>
                  <a:lnTo>
                    <a:pt x="95605" y="128892"/>
                  </a:lnTo>
                  <a:lnTo>
                    <a:pt x="97967" y="128358"/>
                  </a:lnTo>
                  <a:close/>
                </a:path>
                <a:path w="116838" h="349250">
                  <a:moveTo>
                    <a:pt x="98552" y="331000"/>
                  </a:moveTo>
                  <a:lnTo>
                    <a:pt x="98513" y="330593"/>
                  </a:lnTo>
                  <a:lnTo>
                    <a:pt x="98031" y="329755"/>
                  </a:lnTo>
                  <a:lnTo>
                    <a:pt x="98552" y="331000"/>
                  </a:lnTo>
                  <a:close/>
                </a:path>
                <a:path w="116838" h="349250">
                  <a:moveTo>
                    <a:pt x="98679" y="289610"/>
                  </a:moveTo>
                  <a:lnTo>
                    <a:pt x="97917" y="285915"/>
                  </a:lnTo>
                  <a:lnTo>
                    <a:pt x="95275" y="283819"/>
                  </a:lnTo>
                  <a:lnTo>
                    <a:pt x="98679" y="289610"/>
                  </a:lnTo>
                  <a:close/>
                </a:path>
                <a:path w="116838" h="349250">
                  <a:moveTo>
                    <a:pt x="98831" y="333971"/>
                  </a:moveTo>
                  <a:lnTo>
                    <a:pt x="98640" y="331965"/>
                  </a:lnTo>
                  <a:lnTo>
                    <a:pt x="97383" y="331101"/>
                  </a:lnTo>
                  <a:lnTo>
                    <a:pt x="97891" y="333019"/>
                  </a:lnTo>
                  <a:lnTo>
                    <a:pt x="97929" y="333273"/>
                  </a:lnTo>
                  <a:lnTo>
                    <a:pt x="97612" y="333971"/>
                  </a:lnTo>
                  <a:lnTo>
                    <a:pt x="98831" y="333971"/>
                  </a:lnTo>
                  <a:close/>
                </a:path>
                <a:path w="116838" h="349250">
                  <a:moveTo>
                    <a:pt x="98996" y="335711"/>
                  </a:moveTo>
                  <a:lnTo>
                    <a:pt x="98831" y="333984"/>
                  </a:lnTo>
                  <a:lnTo>
                    <a:pt x="97612" y="333971"/>
                  </a:lnTo>
                  <a:lnTo>
                    <a:pt x="96723" y="333273"/>
                  </a:lnTo>
                  <a:lnTo>
                    <a:pt x="95897" y="333019"/>
                  </a:lnTo>
                  <a:lnTo>
                    <a:pt x="98996" y="335711"/>
                  </a:lnTo>
                  <a:close/>
                </a:path>
                <a:path w="116838" h="349250">
                  <a:moveTo>
                    <a:pt x="99072" y="332257"/>
                  </a:moveTo>
                  <a:lnTo>
                    <a:pt x="98552" y="331000"/>
                  </a:lnTo>
                  <a:lnTo>
                    <a:pt x="98640" y="331965"/>
                  </a:lnTo>
                  <a:lnTo>
                    <a:pt x="99072" y="332257"/>
                  </a:lnTo>
                  <a:close/>
                </a:path>
                <a:path w="116838" h="349250">
                  <a:moveTo>
                    <a:pt x="99174" y="118592"/>
                  </a:moveTo>
                  <a:lnTo>
                    <a:pt x="92049" y="116420"/>
                  </a:lnTo>
                  <a:lnTo>
                    <a:pt x="92659" y="118427"/>
                  </a:lnTo>
                  <a:lnTo>
                    <a:pt x="94424" y="119265"/>
                  </a:lnTo>
                  <a:lnTo>
                    <a:pt x="91554" y="122174"/>
                  </a:lnTo>
                  <a:lnTo>
                    <a:pt x="94589" y="123939"/>
                  </a:lnTo>
                  <a:lnTo>
                    <a:pt x="92290" y="121551"/>
                  </a:lnTo>
                  <a:lnTo>
                    <a:pt x="99174" y="118592"/>
                  </a:lnTo>
                  <a:close/>
                </a:path>
                <a:path w="116838" h="349250">
                  <a:moveTo>
                    <a:pt x="100444" y="333984"/>
                  </a:moveTo>
                  <a:lnTo>
                    <a:pt x="98488" y="330327"/>
                  </a:lnTo>
                  <a:lnTo>
                    <a:pt x="98513" y="330593"/>
                  </a:lnTo>
                  <a:lnTo>
                    <a:pt x="100444" y="333984"/>
                  </a:lnTo>
                  <a:close/>
                </a:path>
                <a:path w="116838" h="349250">
                  <a:moveTo>
                    <a:pt x="101003" y="326758"/>
                  </a:moveTo>
                  <a:lnTo>
                    <a:pt x="99377" y="322351"/>
                  </a:lnTo>
                  <a:lnTo>
                    <a:pt x="98755" y="324319"/>
                  </a:lnTo>
                  <a:lnTo>
                    <a:pt x="93992" y="321119"/>
                  </a:lnTo>
                  <a:lnTo>
                    <a:pt x="95567" y="325081"/>
                  </a:lnTo>
                  <a:lnTo>
                    <a:pt x="97167" y="324700"/>
                  </a:lnTo>
                  <a:lnTo>
                    <a:pt x="101003" y="326758"/>
                  </a:lnTo>
                  <a:close/>
                </a:path>
                <a:path w="116838" h="349250">
                  <a:moveTo>
                    <a:pt x="101003" y="133502"/>
                  </a:moveTo>
                  <a:lnTo>
                    <a:pt x="97650" y="132461"/>
                  </a:lnTo>
                  <a:lnTo>
                    <a:pt x="97028" y="133985"/>
                  </a:lnTo>
                  <a:lnTo>
                    <a:pt x="96215" y="133438"/>
                  </a:lnTo>
                  <a:lnTo>
                    <a:pt x="97180" y="135293"/>
                  </a:lnTo>
                  <a:lnTo>
                    <a:pt x="98018" y="135547"/>
                  </a:lnTo>
                  <a:lnTo>
                    <a:pt x="97917" y="134670"/>
                  </a:lnTo>
                  <a:lnTo>
                    <a:pt x="99720" y="133985"/>
                  </a:lnTo>
                  <a:lnTo>
                    <a:pt x="101003" y="133502"/>
                  </a:lnTo>
                  <a:close/>
                </a:path>
                <a:path w="116838" h="349250">
                  <a:moveTo>
                    <a:pt x="102514" y="287350"/>
                  </a:moveTo>
                  <a:lnTo>
                    <a:pt x="101828" y="285724"/>
                  </a:lnTo>
                  <a:lnTo>
                    <a:pt x="101460" y="285673"/>
                  </a:lnTo>
                  <a:lnTo>
                    <a:pt x="101549" y="286131"/>
                  </a:lnTo>
                  <a:lnTo>
                    <a:pt x="102514" y="287350"/>
                  </a:lnTo>
                  <a:close/>
                </a:path>
                <a:path w="116838" h="349250">
                  <a:moveTo>
                    <a:pt x="103606" y="319455"/>
                  </a:moveTo>
                  <a:lnTo>
                    <a:pt x="101676" y="320878"/>
                  </a:lnTo>
                  <a:lnTo>
                    <a:pt x="102895" y="320814"/>
                  </a:lnTo>
                  <a:lnTo>
                    <a:pt x="103606" y="319455"/>
                  </a:lnTo>
                  <a:close/>
                </a:path>
                <a:path w="116838" h="349250">
                  <a:moveTo>
                    <a:pt x="104013" y="286067"/>
                  </a:moveTo>
                  <a:lnTo>
                    <a:pt x="103289" y="284861"/>
                  </a:lnTo>
                  <a:lnTo>
                    <a:pt x="103047" y="284480"/>
                  </a:lnTo>
                  <a:lnTo>
                    <a:pt x="101333" y="283527"/>
                  </a:lnTo>
                  <a:lnTo>
                    <a:pt x="99961" y="286131"/>
                  </a:lnTo>
                  <a:lnTo>
                    <a:pt x="99174" y="286308"/>
                  </a:lnTo>
                  <a:lnTo>
                    <a:pt x="101485" y="289191"/>
                  </a:lnTo>
                  <a:lnTo>
                    <a:pt x="101473" y="286016"/>
                  </a:lnTo>
                  <a:lnTo>
                    <a:pt x="101142" y="285623"/>
                  </a:lnTo>
                  <a:lnTo>
                    <a:pt x="101460" y="285673"/>
                  </a:lnTo>
                  <a:lnTo>
                    <a:pt x="101460" y="284861"/>
                  </a:lnTo>
                  <a:lnTo>
                    <a:pt x="101828" y="285724"/>
                  </a:lnTo>
                  <a:lnTo>
                    <a:pt x="104013" y="286067"/>
                  </a:lnTo>
                  <a:close/>
                </a:path>
                <a:path w="116838" h="349250">
                  <a:moveTo>
                    <a:pt x="104698" y="318655"/>
                  </a:moveTo>
                  <a:lnTo>
                    <a:pt x="104279" y="318198"/>
                  </a:lnTo>
                  <a:lnTo>
                    <a:pt x="103606" y="319455"/>
                  </a:lnTo>
                  <a:lnTo>
                    <a:pt x="104698" y="318655"/>
                  </a:lnTo>
                  <a:close/>
                </a:path>
                <a:path w="116838" h="349250">
                  <a:moveTo>
                    <a:pt x="105600" y="310781"/>
                  </a:moveTo>
                  <a:lnTo>
                    <a:pt x="104990" y="308851"/>
                  </a:lnTo>
                  <a:lnTo>
                    <a:pt x="104114" y="307390"/>
                  </a:lnTo>
                  <a:lnTo>
                    <a:pt x="103085" y="305676"/>
                  </a:lnTo>
                  <a:lnTo>
                    <a:pt x="98145" y="300697"/>
                  </a:lnTo>
                  <a:lnTo>
                    <a:pt x="96888" y="304647"/>
                  </a:lnTo>
                  <a:lnTo>
                    <a:pt x="95135" y="303250"/>
                  </a:lnTo>
                  <a:lnTo>
                    <a:pt x="97751" y="301015"/>
                  </a:lnTo>
                  <a:lnTo>
                    <a:pt x="93472" y="298399"/>
                  </a:lnTo>
                  <a:lnTo>
                    <a:pt x="95123" y="305930"/>
                  </a:lnTo>
                  <a:lnTo>
                    <a:pt x="96888" y="304660"/>
                  </a:lnTo>
                  <a:lnTo>
                    <a:pt x="97320" y="313448"/>
                  </a:lnTo>
                  <a:lnTo>
                    <a:pt x="101219" y="311619"/>
                  </a:lnTo>
                  <a:lnTo>
                    <a:pt x="98780" y="307390"/>
                  </a:lnTo>
                  <a:lnTo>
                    <a:pt x="105600" y="310781"/>
                  </a:lnTo>
                  <a:close/>
                </a:path>
                <a:path w="116838" h="349250">
                  <a:moveTo>
                    <a:pt x="105943" y="318706"/>
                  </a:moveTo>
                  <a:lnTo>
                    <a:pt x="105854" y="317817"/>
                  </a:lnTo>
                  <a:lnTo>
                    <a:pt x="104698" y="318655"/>
                  </a:lnTo>
                  <a:lnTo>
                    <a:pt x="105702" y="319735"/>
                  </a:lnTo>
                  <a:lnTo>
                    <a:pt x="105943" y="318706"/>
                  </a:lnTo>
                  <a:close/>
                </a:path>
                <a:path w="116838" h="349250">
                  <a:moveTo>
                    <a:pt x="106527" y="320636"/>
                  </a:moveTo>
                  <a:lnTo>
                    <a:pt x="105702" y="319735"/>
                  </a:lnTo>
                  <a:lnTo>
                    <a:pt x="105651" y="319925"/>
                  </a:lnTo>
                  <a:lnTo>
                    <a:pt x="106527" y="320636"/>
                  </a:lnTo>
                  <a:close/>
                </a:path>
                <a:path w="116838" h="349250">
                  <a:moveTo>
                    <a:pt x="107632" y="278015"/>
                  </a:moveTo>
                  <a:lnTo>
                    <a:pt x="106908" y="278320"/>
                  </a:lnTo>
                  <a:lnTo>
                    <a:pt x="107467" y="278561"/>
                  </a:lnTo>
                  <a:lnTo>
                    <a:pt x="107632" y="278015"/>
                  </a:lnTo>
                  <a:close/>
                </a:path>
                <a:path w="116838" h="349250">
                  <a:moveTo>
                    <a:pt x="110299" y="279781"/>
                  </a:moveTo>
                  <a:lnTo>
                    <a:pt x="107467" y="278561"/>
                  </a:lnTo>
                  <a:lnTo>
                    <a:pt x="107365" y="278879"/>
                  </a:lnTo>
                  <a:lnTo>
                    <a:pt x="110299" y="279781"/>
                  </a:lnTo>
                  <a:close/>
                </a:path>
                <a:path w="116838" h="349250">
                  <a:moveTo>
                    <a:pt x="112356" y="276098"/>
                  </a:moveTo>
                  <a:lnTo>
                    <a:pt x="111442" y="275983"/>
                  </a:lnTo>
                  <a:lnTo>
                    <a:pt x="111531" y="275844"/>
                  </a:lnTo>
                  <a:lnTo>
                    <a:pt x="110210" y="275005"/>
                  </a:lnTo>
                  <a:lnTo>
                    <a:pt x="111442" y="274955"/>
                  </a:lnTo>
                  <a:lnTo>
                    <a:pt x="110921" y="273939"/>
                  </a:lnTo>
                  <a:lnTo>
                    <a:pt x="108826" y="273278"/>
                  </a:lnTo>
                  <a:lnTo>
                    <a:pt x="107746" y="274688"/>
                  </a:lnTo>
                  <a:lnTo>
                    <a:pt x="109093" y="275678"/>
                  </a:lnTo>
                  <a:lnTo>
                    <a:pt x="107416" y="275450"/>
                  </a:lnTo>
                  <a:lnTo>
                    <a:pt x="107975" y="276910"/>
                  </a:lnTo>
                  <a:lnTo>
                    <a:pt x="107632" y="278015"/>
                  </a:lnTo>
                  <a:lnTo>
                    <a:pt x="110629" y="276796"/>
                  </a:lnTo>
                  <a:lnTo>
                    <a:pt x="110820" y="276923"/>
                  </a:lnTo>
                  <a:lnTo>
                    <a:pt x="110998" y="276656"/>
                  </a:lnTo>
                  <a:lnTo>
                    <a:pt x="112356" y="276098"/>
                  </a:lnTo>
                  <a:close/>
                </a:path>
                <a:path w="116838" h="349250">
                  <a:moveTo>
                    <a:pt x="115989" y="313105"/>
                  </a:moveTo>
                  <a:lnTo>
                    <a:pt x="113753" y="311124"/>
                  </a:lnTo>
                  <a:lnTo>
                    <a:pt x="114401" y="313486"/>
                  </a:lnTo>
                  <a:lnTo>
                    <a:pt x="115989" y="313105"/>
                  </a:lnTo>
                  <a:close/>
                </a:path>
                <a:path w="116838" h="349250">
                  <a:moveTo>
                    <a:pt x="116332" y="318960"/>
                  </a:moveTo>
                  <a:lnTo>
                    <a:pt x="116116" y="318858"/>
                  </a:lnTo>
                  <a:lnTo>
                    <a:pt x="115887" y="318808"/>
                  </a:lnTo>
                  <a:lnTo>
                    <a:pt x="115697" y="318643"/>
                  </a:lnTo>
                  <a:lnTo>
                    <a:pt x="116052" y="320357"/>
                  </a:lnTo>
                  <a:lnTo>
                    <a:pt x="116332" y="318960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370751" y="7370597"/>
              <a:ext cx="84455" cy="393065"/>
            </a:xfrm>
            <a:custGeom>
              <a:rect l="l" t="t" r="r" b="b"/>
              <a:pathLst>
                <a:path w="84455" h="393065">
                  <a:moveTo>
                    <a:pt x="4279" y="40386"/>
                  </a:moveTo>
                  <a:lnTo>
                    <a:pt x="3695" y="39687"/>
                  </a:lnTo>
                  <a:lnTo>
                    <a:pt x="4000" y="40424"/>
                  </a:lnTo>
                  <a:lnTo>
                    <a:pt x="4279" y="40386"/>
                  </a:lnTo>
                  <a:close/>
                </a:path>
                <a:path w="84455" h="393065">
                  <a:moveTo>
                    <a:pt x="6705" y="40043"/>
                  </a:moveTo>
                  <a:lnTo>
                    <a:pt x="4279" y="40386"/>
                  </a:lnTo>
                  <a:lnTo>
                    <a:pt x="4419" y="40551"/>
                  </a:lnTo>
                  <a:lnTo>
                    <a:pt x="4076" y="40843"/>
                  </a:lnTo>
                  <a:lnTo>
                    <a:pt x="3302" y="41008"/>
                  </a:lnTo>
                  <a:lnTo>
                    <a:pt x="3378" y="41452"/>
                  </a:lnTo>
                  <a:lnTo>
                    <a:pt x="5651" y="40944"/>
                  </a:lnTo>
                  <a:lnTo>
                    <a:pt x="6705" y="40043"/>
                  </a:lnTo>
                  <a:close/>
                </a:path>
                <a:path w="84455" h="393065">
                  <a:moveTo>
                    <a:pt x="12052" y="19050"/>
                  </a:moveTo>
                  <a:lnTo>
                    <a:pt x="11163" y="18084"/>
                  </a:lnTo>
                  <a:lnTo>
                    <a:pt x="10528" y="17703"/>
                  </a:lnTo>
                  <a:lnTo>
                    <a:pt x="10007" y="17614"/>
                  </a:lnTo>
                  <a:lnTo>
                    <a:pt x="12052" y="19050"/>
                  </a:lnTo>
                  <a:close/>
                </a:path>
                <a:path w="84455" h="393065">
                  <a:moveTo>
                    <a:pt x="12255" y="26136"/>
                  </a:moveTo>
                  <a:lnTo>
                    <a:pt x="12026" y="25996"/>
                  </a:lnTo>
                  <a:lnTo>
                    <a:pt x="11061" y="25463"/>
                  </a:lnTo>
                  <a:lnTo>
                    <a:pt x="10541" y="25171"/>
                  </a:lnTo>
                  <a:lnTo>
                    <a:pt x="10591" y="24917"/>
                  </a:lnTo>
                  <a:lnTo>
                    <a:pt x="10998" y="22847"/>
                  </a:lnTo>
                  <a:lnTo>
                    <a:pt x="9169" y="21005"/>
                  </a:lnTo>
                  <a:lnTo>
                    <a:pt x="12052" y="21945"/>
                  </a:lnTo>
                  <a:lnTo>
                    <a:pt x="10248" y="21005"/>
                  </a:lnTo>
                  <a:lnTo>
                    <a:pt x="9931" y="20840"/>
                  </a:lnTo>
                  <a:lnTo>
                    <a:pt x="9855" y="17780"/>
                  </a:lnTo>
                  <a:lnTo>
                    <a:pt x="4445" y="27419"/>
                  </a:lnTo>
                  <a:lnTo>
                    <a:pt x="6769" y="27508"/>
                  </a:lnTo>
                  <a:lnTo>
                    <a:pt x="9372" y="26708"/>
                  </a:lnTo>
                  <a:lnTo>
                    <a:pt x="9740" y="24917"/>
                  </a:lnTo>
                  <a:lnTo>
                    <a:pt x="11074" y="26073"/>
                  </a:lnTo>
                  <a:lnTo>
                    <a:pt x="11239" y="26136"/>
                  </a:lnTo>
                  <a:lnTo>
                    <a:pt x="11988" y="26860"/>
                  </a:lnTo>
                  <a:lnTo>
                    <a:pt x="11468" y="26085"/>
                  </a:lnTo>
                  <a:lnTo>
                    <a:pt x="11849" y="25996"/>
                  </a:lnTo>
                  <a:lnTo>
                    <a:pt x="12255" y="26136"/>
                  </a:lnTo>
                  <a:close/>
                </a:path>
                <a:path w="84455" h="393065">
                  <a:moveTo>
                    <a:pt x="15176" y="51536"/>
                  </a:moveTo>
                  <a:lnTo>
                    <a:pt x="14655" y="50723"/>
                  </a:lnTo>
                  <a:lnTo>
                    <a:pt x="14516" y="50838"/>
                  </a:lnTo>
                  <a:lnTo>
                    <a:pt x="15176" y="51536"/>
                  </a:lnTo>
                  <a:close/>
                </a:path>
                <a:path w="84455" h="393065">
                  <a:moveTo>
                    <a:pt x="16040" y="50495"/>
                  </a:moveTo>
                  <a:lnTo>
                    <a:pt x="15900" y="50241"/>
                  </a:lnTo>
                  <a:lnTo>
                    <a:pt x="15519" y="49504"/>
                  </a:lnTo>
                  <a:lnTo>
                    <a:pt x="14097" y="47802"/>
                  </a:lnTo>
                  <a:lnTo>
                    <a:pt x="13042" y="48704"/>
                  </a:lnTo>
                  <a:lnTo>
                    <a:pt x="11849" y="48729"/>
                  </a:lnTo>
                  <a:lnTo>
                    <a:pt x="11798" y="51206"/>
                  </a:lnTo>
                  <a:lnTo>
                    <a:pt x="14452" y="50406"/>
                  </a:lnTo>
                  <a:lnTo>
                    <a:pt x="14655" y="50723"/>
                  </a:lnTo>
                  <a:lnTo>
                    <a:pt x="15024" y="50406"/>
                  </a:lnTo>
                  <a:lnTo>
                    <a:pt x="15214" y="50241"/>
                  </a:lnTo>
                  <a:lnTo>
                    <a:pt x="16040" y="50495"/>
                  </a:lnTo>
                  <a:close/>
                </a:path>
                <a:path w="84455" h="393065">
                  <a:moveTo>
                    <a:pt x="16814" y="53238"/>
                  </a:moveTo>
                  <a:lnTo>
                    <a:pt x="16294" y="52692"/>
                  </a:lnTo>
                  <a:lnTo>
                    <a:pt x="15176" y="51536"/>
                  </a:lnTo>
                  <a:lnTo>
                    <a:pt x="15455" y="51981"/>
                  </a:lnTo>
                  <a:lnTo>
                    <a:pt x="15151" y="52692"/>
                  </a:lnTo>
                  <a:lnTo>
                    <a:pt x="13868" y="51866"/>
                  </a:lnTo>
                  <a:lnTo>
                    <a:pt x="13436" y="51727"/>
                  </a:lnTo>
                  <a:lnTo>
                    <a:pt x="14224" y="54483"/>
                  </a:lnTo>
                  <a:lnTo>
                    <a:pt x="15646" y="53276"/>
                  </a:lnTo>
                  <a:lnTo>
                    <a:pt x="16814" y="53238"/>
                  </a:lnTo>
                  <a:close/>
                </a:path>
                <a:path w="84455" h="393065">
                  <a:moveTo>
                    <a:pt x="17551" y="5168"/>
                  </a:moveTo>
                  <a:lnTo>
                    <a:pt x="17233" y="4800"/>
                  </a:lnTo>
                  <a:lnTo>
                    <a:pt x="17272" y="4953"/>
                  </a:lnTo>
                  <a:lnTo>
                    <a:pt x="17373" y="5080"/>
                  </a:lnTo>
                  <a:lnTo>
                    <a:pt x="17449" y="5207"/>
                  </a:lnTo>
                  <a:close/>
                </a:path>
                <a:path w="84455" h="393065">
                  <a:moveTo>
                    <a:pt x="18237" y="11341"/>
                  </a:moveTo>
                  <a:lnTo>
                    <a:pt x="16573" y="9372"/>
                  </a:lnTo>
                  <a:lnTo>
                    <a:pt x="15036" y="9702"/>
                  </a:lnTo>
                  <a:lnTo>
                    <a:pt x="17894" y="13081"/>
                  </a:lnTo>
                  <a:lnTo>
                    <a:pt x="18237" y="11341"/>
                  </a:lnTo>
                  <a:close/>
                </a:path>
                <a:path w="84455" h="393065">
                  <a:moveTo>
                    <a:pt x="18656" y="25704"/>
                  </a:moveTo>
                  <a:lnTo>
                    <a:pt x="17678" y="25387"/>
                  </a:lnTo>
                  <a:lnTo>
                    <a:pt x="18516" y="25933"/>
                  </a:lnTo>
                  <a:lnTo>
                    <a:pt x="18656" y="25704"/>
                  </a:lnTo>
                  <a:close/>
                </a:path>
                <a:path w="84455" h="393065">
                  <a:moveTo>
                    <a:pt x="18707" y="25336"/>
                  </a:moveTo>
                  <a:lnTo>
                    <a:pt x="16611" y="23393"/>
                  </a:lnTo>
                  <a:lnTo>
                    <a:pt x="18021" y="25082"/>
                  </a:lnTo>
                  <a:lnTo>
                    <a:pt x="15671" y="25146"/>
                  </a:lnTo>
                  <a:lnTo>
                    <a:pt x="18707" y="25336"/>
                  </a:lnTo>
                  <a:close/>
                </a:path>
                <a:path w="84455" h="393065">
                  <a:moveTo>
                    <a:pt x="18859" y="25349"/>
                  </a:moveTo>
                  <a:lnTo>
                    <a:pt x="18707" y="25336"/>
                  </a:lnTo>
                  <a:lnTo>
                    <a:pt x="18859" y="25349"/>
                  </a:lnTo>
                  <a:close/>
                </a:path>
                <a:path w="84455" h="393065">
                  <a:moveTo>
                    <a:pt x="19342" y="25920"/>
                  </a:moveTo>
                  <a:lnTo>
                    <a:pt x="18808" y="25438"/>
                  </a:lnTo>
                  <a:lnTo>
                    <a:pt x="18656" y="25704"/>
                  </a:lnTo>
                  <a:lnTo>
                    <a:pt x="19342" y="25920"/>
                  </a:lnTo>
                  <a:close/>
                </a:path>
                <a:path w="84455" h="393065">
                  <a:moveTo>
                    <a:pt x="19532" y="10731"/>
                  </a:moveTo>
                  <a:lnTo>
                    <a:pt x="18516" y="9944"/>
                  </a:lnTo>
                  <a:lnTo>
                    <a:pt x="18237" y="11341"/>
                  </a:lnTo>
                  <a:lnTo>
                    <a:pt x="18961" y="12204"/>
                  </a:lnTo>
                  <a:lnTo>
                    <a:pt x="19532" y="10731"/>
                  </a:lnTo>
                  <a:close/>
                </a:path>
                <a:path w="84455" h="393065">
                  <a:moveTo>
                    <a:pt x="20269" y="35293"/>
                  </a:moveTo>
                  <a:lnTo>
                    <a:pt x="19710" y="33362"/>
                  </a:lnTo>
                  <a:lnTo>
                    <a:pt x="19075" y="31115"/>
                  </a:lnTo>
                  <a:lnTo>
                    <a:pt x="18338" y="28562"/>
                  </a:lnTo>
                  <a:lnTo>
                    <a:pt x="19634" y="28079"/>
                  </a:lnTo>
                  <a:lnTo>
                    <a:pt x="18681" y="26949"/>
                  </a:lnTo>
                  <a:lnTo>
                    <a:pt x="18986" y="26225"/>
                  </a:lnTo>
                  <a:lnTo>
                    <a:pt x="18516" y="25933"/>
                  </a:lnTo>
                  <a:lnTo>
                    <a:pt x="17818" y="27139"/>
                  </a:lnTo>
                  <a:lnTo>
                    <a:pt x="14439" y="27647"/>
                  </a:lnTo>
                  <a:lnTo>
                    <a:pt x="14401" y="27216"/>
                  </a:lnTo>
                  <a:lnTo>
                    <a:pt x="10985" y="28194"/>
                  </a:lnTo>
                  <a:lnTo>
                    <a:pt x="11379" y="28321"/>
                  </a:lnTo>
                  <a:lnTo>
                    <a:pt x="11861" y="28892"/>
                  </a:lnTo>
                  <a:lnTo>
                    <a:pt x="12280" y="29019"/>
                  </a:lnTo>
                  <a:lnTo>
                    <a:pt x="9817" y="31115"/>
                  </a:lnTo>
                  <a:lnTo>
                    <a:pt x="3556" y="28689"/>
                  </a:lnTo>
                  <a:lnTo>
                    <a:pt x="3886" y="33743"/>
                  </a:lnTo>
                  <a:lnTo>
                    <a:pt x="4292" y="33883"/>
                  </a:lnTo>
                  <a:lnTo>
                    <a:pt x="4368" y="35191"/>
                  </a:lnTo>
                  <a:lnTo>
                    <a:pt x="4546" y="38519"/>
                  </a:lnTo>
                  <a:lnTo>
                    <a:pt x="0" y="37045"/>
                  </a:lnTo>
                  <a:lnTo>
                    <a:pt x="1993" y="40170"/>
                  </a:lnTo>
                  <a:lnTo>
                    <a:pt x="2235" y="39014"/>
                  </a:lnTo>
                  <a:lnTo>
                    <a:pt x="3009" y="38849"/>
                  </a:lnTo>
                  <a:lnTo>
                    <a:pt x="3695" y="39687"/>
                  </a:lnTo>
                  <a:lnTo>
                    <a:pt x="3416" y="38976"/>
                  </a:lnTo>
                  <a:lnTo>
                    <a:pt x="7023" y="39319"/>
                  </a:lnTo>
                  <a:lnTo>
                    <a:pt x="6743" y="38976"/>
                  </a:lnTo>
                  <a:lnTo>
                    <a:pt x="6629" y="38849"/>
                  </a:lnTo>
                  <a:lnTo>
                    <a:pt x="6350" y="38519"/>
                  </a:lnTo>
                  <a:lnTo>
                    <a:pt x="5600" y="37617"/>
                  </a:lnTo>
                  <a:lnTo>
                    <a:pt x="4470" y="35191"/>
                  </a:lnTo>
                  <a:lnTo>
                    <a:pt x="9829" y="36918"/>
                  </a:lnTo>
                  <a:lnTo>
                    <a:pt x="11303" y="36156"/>
                  </a:lnTo>
                  <a:lnTo>
                    <a:pt x="13665" y="38976"/>
                  </a:lnTo>
                  <a:lnTo>
                    <a:pt x="13728" y="36918"/>
                  </a:lnTo>
                  <a:lnTo>
                    <a:pt x="13550" y="36156"/>
                  </a:lnTo>
                  <a:lnTo>
                    <a:pt x="12890" y="33362"/>
                  </a:lnTo>
                  <a:lnTo>
                    <a:pt x="15722" y="33845"/>
                  </a:lnTo>
                  <a:lnTo>
                    <a:pt x="20269" y="35293"/>
                  </a:lnTo>
                  <a:close/>
                </a:path>
                <a:path w="84455" h="393065">
                  <a:moveTo>
                    <a:pt x="20789" y="20193"/>
                  </a:moveTo>
                  <a:lnTo>
                    <a:pt x="19050" y="18402"/>
                  </a:lnTo>
                  <a:lnTo>
                    <a:pt x="20472" y="20104"/>
                  </a:lnTo>
                  <a:lnTo>
                    <a:pt x="20789" y="20193"/>
                  </a:lnTo>
                  <a:close/>
                </a:path>
                <a:path w="84455" h="393065">
                  <a:moveTo>
                    <a:pt x="20955" y="20370"/>
                  </a:moveTo>
                  <a:lnTo>
                    <a:pt x="20891" y="20231"/>
                  </a:lnTo>
                  <a:lnTo>
                    <a:pt x="20955" y="20370"/>
                  </a:lnTo>
                  <a:close/>
                </a:path>
                <a:path w="84455" h="393065">
                  <a:moveTo>
                    <a:pt x="21361" y="20802"/>
                  </a:moveTo>
                  <a:lnTo>
                    <a:pt x="20955" y="20370"/>
                  </a:lnTo>
                  <a:lnTo>
                    <a:pt x="21158" y="20878"/>
                  </a:lnTo>
                  <a:lnTo>
                    <a:pt x="21361" y="20802"/>
                  </a:lnTo>
                  <a:close/>
                </a:path>
                <a:path w="84455" h="393065">
                  <a:moveTo>
                    <a:pt x="24371" y="47396"/>
                  </a:moveTo>
                  <a:lnTo>
                    <a:pt x="24345" y="47104"/>
                  </a:lnTo>
                  <a:lnTo>
                    <a:pt x="23926" y="46875"/>
                  </a:lnTo>
                  <a:lnTo>
                    <a:pt x="23571" y="46850"/>
                  </a:lnTo>
                  <a:lnTo>
                    <a:pt x="23533" y="47523"/>
                  </a:lnTo>
                  <a:lnTo>
                    <a:pt x="24244" y="47625"/>
                  </a:lnTo>
                  <a:lnTo>
                    <a:pt x="24371" y="47396"/>
                  </a:lnTo>
                  <a:close/>
                </a:path>
                <a:path w="84455" h="393065">
                  <a:moveTo>
                    <a:pt x="25006" y="106464"/>
                  </a:moveTo>
                  <a:lnTo>
                    <a:pt x="23571" y="103911"/>
                  </a:lnTo>
                  <a:lnTo>
                    <a:pt x="22999" y="100203"/>
                  </a:lnTo>
                  <a:lnTo>
                    <a:pt x="20104" y="101714"/>
                  </a:lnTo>
                  <a:lnTo>
                    <a:pt x="20853" y="104470"/>
                  </a:lnTo>
                  <a:lnTo>
                    <a:pt x="16510" y="101396"/>
                  </a:lnTo>
                  <a:lnTo>
                    <a:pt x="16268" y="102565"/>
                  </a:lnTo>
                  <a:lnTo>
                    <a:pt x="19240" y="105283"/>
                  </a:lnTo>
                  <a:lnTo>
                    <a:pt x="22656" y="105575"/>
                  </a:lnTo>
                  <a:lnTo>
                    <a:pt x="25006" y="106464"/>
                  </a:lnTo>
                  <a:close/>
                </a:path>
                <a:path w="84455" h="393065">
                  <a:moveTo>
                    <a:pt x="25069" y="10858"/>
                  </a:moveTo>
                  <a:lnTo>
                    <a:pt x="24358" y="9626"/>
                  </a:lnTo>
                  <a:lnTo>
                    <a:pt x="23368" y="7874"/>
                  </a:lnTo>
                  <a:lnTo>
                    <a:pt x="21907" y="5321"/>
                  </a:lnTo>
                  <a:lnTo>
                    <a:pt x="20015" y="5956"/>
                  </a:lnTo>
                  <a:lnTo>
                    <a:pt x="20434" y="6096"/>
                  </a:lnTo>
                  <a:lnTo>
                    <a:pt x="20904" y="6654"/>
                  </a:lnTo>
                  <a:lnTo>
                    <a:pt x="20993" y="7099"/>
                  </a:lnTo>
                  <a:lnTo>
                    <a:pt x="20066" y="7874"/>
                  </a:lnTo>
                  <a:lnTo>
                    <a:pt x="18313" y="6515"/>
                  </a:lnTo>
                  <a:lnTo>
                    <a:pt x="17449" y="5207"/>
                  </a:lnTo>
                  <a:lnTo>
                    <a:pt x="17259" y="5321"/>
                  </a:lnTo>
                  <a:lnTo>
                    <a:pt x="17018" y="5422"/>
                  </a:lnTo>
                  <a:lnTo>
                    <a:pt x="16865" y="5435"/>
                  </a:lnTo>
                  <a:lnTo>
                    <a:pt x="15621" y="7620"/>
                  </a:lnTo>
                  <a:lnTo>
                    <a:pt x="16002" y="8750"/>
                  </a:lnTo>
                  <a:lnTo>
                    <a:pt x="17856" y="9436"/>
                  </a:lnTo>
                  <a:lnTo>
                    <a:pt x="18516" y="9944"/>
                  </a:lnTo>
                  <a:lnTo>
                    <a:pt x="18592" y="9626"/>
                  </a:lnTo>
                  <a:lnTo>
                    <a:pt x="25069" y="10858"/>
                  </a:lnTo>
                  <a:close/>
                </a:path>
                <a:path w="84455" h="393065">
                  <a:moveTo>
                    <a:pt x="25209" y="18973"/>
                  </a:moveTo>
                  <a:lnTo>
                    <a:pt x="23837" y="19075"/>
                  </a:lnTo>
                  <a:lnTo>
                    <a:pt x="24371" y="19685"/>
                  </a:lnTo>
                  <a:lnTo>
                    <a:pt x="25209" y="18973"/>
                  </a:lnTo>
                  <a:close/>
                </a:path>
                <a:path w="84455" h="393065">
                  <a:moveTo>
                    <a:pt x="25819" y="24257"/>
                  </a:moveTo>
                  <a:lnTo>
                    <a:pt x="24574" y="22212"/>
                  </a:lnTo>
                  <a:lnTo>
                    <a:pt x="24384" y="21894"/>
                  </a:lnTo>
                  <a:lnTo>
                    <a:pt x="22720" y="19151"/>
                  </a:lnTo>
                  <a:lnTo>
                    <a:pt x="23837" y="19075"/>
                  </a:lnTo>
                  <a:lnTo>
                    <a:pt x="22999" y="18427"/>
                  </a:lnTo>
                  <a:lnTo>
                    <a:pt x="21831" y="18478"/>
                  </a:lnTo>
                  <a:lnTo>
                    <a:pt x="23202" y="20104"/>
                  </a:lnTo>
                  <a:lnTo>
                    <a:pt x="23279" y="20370"/>
                  </a:lnTo>
                  <a:lnTo>
                    <a:pt x="23495" y="21894"/>
                  </a:lnTo>
                  <a:lnTo>
                    <a:pt x="21488" y="21653"/>
                  </a:lnTo>
                  <a:lnTo>
                    <a:pt x="21158" y="20878"/>
                  </a:lnTo>
                  <a:lnTo>
                    <a:pt x="18008" y="22186"/>
                  </a:lnTo>
                  <a:lnTo>
                    <a:pt x="19913" y="24447"/>
                  </a:lnTo>
                  <a:lnTo>
                    <a:pt x="22745" y="24930"/>
                  </a:lnTo>
                  <a:lnTo>
                    <a:pt x="22631" y="24079"/>
                  </a:lnTo>
                  <a:lnTo>
                    <a:pt x="22148" y="23507"/>
                  </a:lnTo>
                  <a:lnTo>
                    <a:pt x="21971" y="22212"/>
                  </a:lnTo>
                  <a:lnTo>
                    <a:pt x="25819" y="24257"/>
                  </a:lnTo>
                  <a:close/>
                </a:path>
                <a:path w="84455" h="393065">
                  <a:moveTo>
                    <a:pt x="26339" y="107073"/>
                  </a:moveTo>
                  <a:lnTo>
                    <a:pt x="25996" y="106095"/>
                  </a:lnTo>
                  <a:lnTo>
                    <a:pt x="25565" y="106032"/>
                  </a:lnTo>
                  <a:lnTo>
                    <a:pt x="25209" y="106553"/>
                  </a:lnTo>
                  <a:lnTo>
                    <a:pt x="25082" y="106489"/>
                  </a:lnTo>
                  <a:lnTo>
                    <a:pt x="25120" y="106667"/>
                  </a:lnTo>
                  <a:lnTo>
                    <a:pt x="25603" y="106718"/>
                  </a:lnTo>
                  <a:lnTo>
                    <a:pt x="26035" y="106857"/>
                  </a:lnTo>
                  <a:lnTo>
                    <a:pt x="26339" y="107073"/>
                  </a:lnTo>
                  <a:close/>
                </a:path>
                <a:path w="84455" h="393065">
                  <a:moveTo>
                    <a:pt x="26352" y="48844"/>
                  </a:moveTo>
                  <a:lnTo>
                    <a:pt x="25831" y="47002"/>
                  </a:lnTo>
                  <a:lnTo>
                    <a:pt x="23088" y="45250"/>
                  </a:lnTo>
                  <a:lnTo>
                    <a:pt x="24257" y="46393"/>
                  </a:lnTo>
                  <a:lnTo>
                    <a:pt x="24345" y="47104"/>
                  </a:lnTo>
                  <a:lnTo>
                    <a:pt x="25196" y="47536"/>
                  </a:lnTo>
                  <a:lnTo>
                    <a:pt x="26352" y="48844"/>
                  </a:lnTo>
                  <a:close/>
                </a:path>
                <a:path w="84455" h="393065">
                  <a:moveTo>
                    <a:pt x="30835" y="977"/>
                  </a:moveTo>
                  <a:lnTo>
                    <a:pt x="30314" y="469"/>
                  </a:lnTo>
                  <a:lnTo>
                    <a:pt x="29133" y="355"/>
                  </a:lnTo>
                  <a:lnTo>
                    <a:pt x="27736" y="0"/>
                  </a:lnTo>
                  <a:lnTo>
                    <a:pt x="27241" y="1270"/>
                  </a:lnTo>
                  <a:lnTo>
                    <a:pt x="28409" y="1930"/>
                  </a:lnTo>
                  <a:lnTo>
                    <a:pt x="29565" y="1270"/>
                  </a:lnTo>
                  <a:lnTo>
                    <a:pt x="30835" y="977"/>
                  </a:lnTo>
                  <a:close/>
                </a:path>
                <a:path w="84455" h="393065">
                  <a:moveTo>
                    <a:pt x="31851" y="13131"/>
                  </a:moveTo>
                  <a:lnTo>
                    <a:pt x="27863" y="10909"/>
                  </a:lnTo>
                  <a:lnTo>
                    <a:pt x="29832" y="13589"/>
                  </a:lnTo>
                  <a:lnTo>
                    <a:pt x="28359" y="14363"/>
                  </a:lnTo>
                  <a:lnTo>
                    <a:pt x="27330" y="13131"/>
                  </a:lnTo>
                  <a:lnTo>
                    <a:pt x="26466" y="12115"/>
                  </a:lnTo>
                  <a:lnTo>
                    <a:pt x="25082" y="10845"/>
                  </a:lnTo>
                  <a:lnTo>
                    <a:pt x="25450" y="11315"/>
                  </a:lnTo>
                  <a:lnTo>
                    <a:pt x="26098" y="12293"/>
                  </a:lnTo>
                  <a:lnTo>
                    <a:pt x="26136" y="12623"/>
                  </a:lnTo>
                  <a:lnTo>
                    <a:pt x="25819" y="13131"/>
                  </a:lnTo>
                  <a:lnTo>
                    <a:pt x="24155" y="12623"/>
                  </a:lnTo>
                  <a:lnTo>
                    <a:pt x="20548" y="12293"/>
                  </a:lnTo>
                  <a:lnTo>
                    <a:pt x="26123" y="18186"/>
                  </a:lnTo>
                  <a:lnTo>
                    <a:pt x="25209" y="18973"/>
                  </a:lnTo>
                  <a:lnTo>
                    <a:pt x="25844" y="18923"/>
                  </a:lnTo>
                  <a:lnTo>
                    <a:pt x="29514" y="14363"/>
                  </a:lnTo>
                  <a:lnTo>
                    <a:pt x="30975" y="16014"/>
                  </a:lnTo>
                  <a:lnTo>
                    <a:pt x="31483" y="14325"/>
                  </a:lnTo>
                  <a:lnTo>
                    <a:pt x="31851" y="13131"/>
                  </a:lnTo>
                  <a:close/>
                </a:path>
                <a:path w="84455" h="393065">
                  <a:moveTo>
                    <a:pt x="33007" y="13779"/>
                  </a:moveTo>
                  <a:lnTo>
                    <a:pt x="32308" y="11633"/>
                  </a:lnTo>
                  <a:lnTo>
                    <a:pt x="31851" y="13119"/>
                  </a:lnTo>
                  <a:lnTo>
                    <a:pt x="33007" y="13779"/>
                  </a:lnTo>
                  <a:close/>
                </a:path>
                <a:path w="84455" h="393065">
                  <a:moveTo>
                    <a:pt x="35077" y="174142"/>
                  </a:moveTo>
                  <a:lnTo>
                    <a:pt x="33870" y="170802"/>
                  </a:lnTo>
                  <a:lnTo>
                    <a:pt x="34137" y="169608"/>
                  </a:lnTo>
                  <a:lnTo>
                    <a:pt x="32575" y="166598"/>
                  </a:lnTo>
                  <a:lnTo>
                    <a:pt x="29184" y="171411"/>
                  </a:lnTo>
                  <a:lnTo>
                    <a:pt x="32181" y="169849"/>
                  </a:lnTo>
                  <a:lnTo>
                    <a:pt x="31877" y="173977"/>
                  </a:lnTo>
                  <a:lnTo>
                    <a:pt x="35077" y="174142"/>
                  </a:lnTo>
                  <a:close/>
                </a:path>
                <a:path w="84455" h="393065">
                  <a:moveTo>
                    <a:pt x="35826" y="47053"/>
                  </a:moveTo>
                  <a:lnTo>
                    <a:pt x="35648" y="47167"/>
                  </a:lnTo>
                  <a:lnTo>
                    <a:pt x="35775" y="47256"/>
                  </a:lnTo>
                  <a:lnTo>
                    <a:pt x="35826" y="47053"/>
                  </a:lnTo>
                  <a:close/>
                </a:path>
                <a:path w="84455" h="393065">
                  <a:moveTo>
                    <a:pt x="36118" y="10668"/>
                  </a:moveTo>
                  <a:lnTo>
                    <a:pt x="35699" y="10515"/>
                  </a:lnTo>
                  <a:lnTo>
                    <a:pt x="34810" y="9474"/>
                  </a:lnTo>
                  <a:lnTo>
                    <a:pt x="34861" y="8826"/>
                  </a:lnTo>
                  <a:lnTo>
                    <a:pt x="34886" y="8483"/>
                  </a:lnTo>
                  <a:lnTo>
                    <a:pt x="35369" y="8115"/>
                  </a:lnTo>
                  <a:lnTo>
                    <a:pt x="33718" y="7835"/>
                  </a:lnTo>
                  <a:lnTo>
                    <a:pt x="34150" y="7975"/>
                  </a:lnTo>
                  <a:lnTo>
                    <a:pt x="34620" y="8534"/>
                  </a:lnTo>
                  <a:lnTo>
                    <a:pt x="34277" y="8826"/>
                  </a:lnTo>
                  <a:lnTo>
                    <a:pt x="30149" y="5067"/>
                  </a:lnTo>
                  <a:lnTo>
                    <a:pt x="32308" y="11633"/>
                  </a:lnTo>
                  <a:lnTo>
                    <a:pt x="32575" y="10756"/>
                  </a:lnTo>
                  <a:lnTo>
                    <a:pt x="36080" y="13119"/>
                  </a:lnTo>
                  <a:lnTo>
                    <a:pt x="34251" y="11315"/>
                  </a:lnTo>
                  <a:lnTo>
                    <a:pt x="35839" y="10756"/>
                  </a:lnTo>
                  <a:lnTo>
                    <a:pt x="36118" y="10668"/>
                  </a:lnTo>
                  <a:close/>
                </a:path>
                <a:path w="84455" h="393065">
                  <a:moveTo>
                    <a:pt x="36474" y="46659"/>
                  </a:moveTo>
                  <a:lnTo>
                    <a:pt x="36296" y="45364"/>
                  </a:lnTo>
                  <a:lnTo>
                    <a:pt x="35826" y="47053"/>
                  </a:lnTo>
                  <a:lnTo>
                    <a:pt x="36474" y="46659"/>
                  </a:lnTo>
                  <a:close/>
                </a:path>
                <a:path w="84455" h="393065">
                  <a:moveTo>
                    <a:pt x="36563" y="8343"/>
                  </a:moveTo>
                  <a:lnTo>
                    <a:pt x="36055" y="7861"/>
                  </a:lnTo>
                  <a:lnTo>
                    <a:pt x="35648" y="7912"/>
                  </a:lnTo>
                  <a:lnTo>
                    <a:pt x="35369" y="8140"/>
                  </a:lnTo>
                  <a:lnTo>
                    <a:pt x="36563" y="8343"/>
                  </a:lnTo>
                  <a:close/>
                </a:path>
                <a:path w="84455" h="393065">
                  <a:moveTo>
                    <a:pt x="38023" y="43434"/>
                  </a:moveTo>
                  <a:lnTo>
                    <a:pt x="37172" y="43167"/>
                  </a:lnTo>
                  <a:lnTo>
                    <a:pt x="37122" y="42735"/>
                  </a:lnTo>
                  <a:lnTo>
                    <a:pt x="36639" y="42176"/>
                  </a:lnTo>
                  <a:lnTo>
                    <a:pt x="36525" y="41313"/>
                  </a:lnTo>
                  <a:lnTo>
                    <a:pt x="33223" y="43167"/>
                  </a:lnTo>
                  <a:lnTo>
                    <a:pt x="29781" y="44119"/>
                  </a:lnTo>
                  <a:lnTo>
                    <a:pt x="28371" y="48221"/>
                  </a:lnTo>
                  <a:lnTo>
                    <a:pt x="34658" y="50634"/>
                  </a:lnTo>
                  <a:lnTo>
                    <a:pt x="32461" y="49098"/>
                  </a:lnTo>
                  <a:lnTo>
                    <a:pt x="35648" y="47167"/>
                  </a:lnTo>
                  <a:lnTo>
                    <a:pt x="34886" y="46570"/>
                  </a:lnTo>
                  <a:lnTo>
                    <a:pt x="34455" y="43548"/>
                  </a:lnTo>
                  <a:lnTo>
                    <a:pt x="37414" y="44894"/>
                  </a:lnTo>
                  <a:lnTo>
                    <a:pt x="35699" y="43929"/>
                  </a:lnTo>
                  <a:lnTo>
                    <a:pt x="37515" y="43548"/>
                  </a:lnTo>
                  <a:lnTo>
                    <a:pt x="38023" y="43434"/>
                  </a:lnTo>
                  <a:close/>
                </a:path>
                <a:path w="84455" h="393065">
                  <a:moveTo>
                    <a:pt x="40995" y="112991"/>
                  </a:moveTo>
                  <a:lnTo>
                    <a:pt x="40576" y="112852"/>
                  </a:lnTo>
                  <a:lnTo>
                    <a:pt x="40716" y="112991"/>
                  </a:lnTo>
                  <a:lnTo>
                    <a:pt x="40855" y="112966"/>
                  </a:lnTo>
                  <a:lnTo>
                    <a:pt x="40995" y="113030"/>
                  </a:lnTo>
                  <a:close/>
                </a:path>
                <a:path w="84455" h="393065">
                  <a:moveTo>
                    <a:pt x="42138" y="118783"/>
                  </a:moveTo>
                  <a:lnTo>
                    <a:pt x="41973" y="113499"/>
                  </a:lnTo>
                  <a:lnTo>
                    <a:pt x="40995" y="113030"/>
                  </a:lnTo>
                  <a:lnTo>
                    <a:pt x="40805" y="114604"/>
                  </a:lnTo>
                  <a:lnTo>
                    <a:pt x="42138" y="118783"/>
                  </a:lnTo>
                  <a:close/>
                </a:path>
                <a:path w="84455" h="393065">
                  <a:moveTo>
                    <a:pt x="42367" y="361975"/>
                  </a:moveTo>
                  <a:lnTo>
                    <a:pt x="41783" y="361594"/>
                  </a:lnTo>
                  <a:lnTo>
                    <a:pt x="41173" y="361251"/>
                  </a:lnTo>
                  <a:lnTo>
                    <a:pt x="40589" y="360768"/>
                  </a:lnTo>
                  <a:lnTo>
                    <a:pt x="41249" y="361492"/>
                  </a:lnTo>
                  <a:lnTo>
                    <a:pt x="41821" y="361810"/>
                  </a:lnTo>
                  <a:lnTo>
                    <a:pt x="42367" y="361975"/>
                  </a:lnTo>
                  <a:close/>
                </a:path>
                <a:path w="84455" h="393065">
                  <a:moveTo>
                    <a:pt x="43091" y="112598"/>
                  </a:moveTo>
                  <a:lnTo>
                    <a:pt x="41897" y="110782"/>
                  </a:lnTo>
                  <a:lnTo>
                    <a:pt x="41973" y="113499"/>
                  </a:lnTo>
                  <a:lnTo>
                    <a:pt x="42214" y="113614"/>
                  </a:lnTo>
                  <a:lnTo>
                    <a:pt x="43091" y="112598"/>
                  </a:lnTo>
                  <a:close/>
                </a:path>
                <a:path w="84455" h="393065">
                  <a:moveTo>
                    <a:pt x="44107" y="253949"/>
                  </a:moveTo>
                  <a:lnTo>
                    <a:pt x="43218" y="252425"/>
                  </a:lnTo>
                  <a:lnTo>
                    <a:pt x="42418" y="253415"/>
                  </a:lnTo>
                  <a:lnTo>
                    <a:pt x="44107" y="253949"/>
                  </a:lnTo>
                  <a:close/>
                </a:path>
                <a:path w="84455" h="393065">
                  <a:moveTo>
                    <a:pt x="44119" y="256374"/>
                  </a:moveTo>
                  <a:lnTo>
                    <a:pt x="43942" y="256070"/>
                  </a:lnTo>
                  <a:lnTo>
                    <a:pt x="42113" y="257606"/>
                  </a:lnTo>
                  <a:lnTo>
                    <a:pt x="41046" y="255130"/>
                  </a:lnTo>
                  <a:lnTo>
                    <a:pt x="42418" y="253415"/>
                  </a:lnTo>
                  <a:lnTo>
                    <a:pt x="40805" y="252907"/>
                  </a:lnTo>
                  <a:lnTo>
                    <a:pt x="39801" y="254723"/>
                  </a:lnTo>
                  <a:lnTo>
                    <a:pt x="42189" y="258483"/>
                  </a:lnTo>
                  <a:lnTo>
                    <a:pt x="39077" y="259194"/>
                  </a:lnTo>
                  <a:lnTo>
                    <a:pt x="43167" y="260083"/>
                  </a:lnTo>
                  <a:lnTo>
                    <a:pt x="42341" y="259816"/>
                  </a:lnTo>
                  <a:lnTo>
                    <a:pt x="42837" y="257606"/>
                  </a:lnTo>
                  <a:lnTo>
                    <a:pt x="42887" y="257416"/>
                  </a:lnTo>
                  <a:lnTo>
                    <a:pt x="44119" y="256374"/>
                  </a:lnTo>
                  <a:close/>
                </a:path>
                <a:path w="84455" h="393065">
                  <a:moveTo>
                    <a:pt x="44348" y="256184"/>
                  </a:moveTo>
                  <a:lnTo>
                    <a:pt x="44119" y="256374"/>
                  </a:lnTo>
                  <a:lnTo>
                    <a:pt x="44259" y="256628"/>
                  </a:lnTo>
                  <a:lnTo>
                    <a:pt x="44348" y="256184"/>
                  </a:lnTo>
                  <a:close/>
                </a:path>
                <a:path w="84455" h="393065">
                  <a:moveTo>
                    <a:pt x="44577" y="237629"/>
                  </a:moveTo>
                  <a:lnTo>
                    <a:pt x="42964" y="236093"/>
                  </a:lnTo>
                  <a:lnTo>
                    <a:pt x="43307" y="237337"/>
                  </a:lnTo>
                  <a:lnTo>
                    <a:pt x="43916" y="237566"/>
                  </a:lnTo>
                  <a:lnTo>
                    <a:pt x="44577" y="237629"/>
                  </a:lnTo>
                  <a:close/>
                </a:path>
                <a:path w="84455" h="393065">
                  <a:moveTo>
                    <a:pt x="44704" y="359270"/>
                  </a:moveTo>
                  <a:lnTo>
                    <a:pt x="44411" y="359054"/>
                  </a:lnTo>
                  <a:lnTo>
                    <a:pt x="44081" y="358876"/>
                  </a:lnTo>
                  <a:lnTo>
                    <a:pt x="44386" y="359130"/>
                  </a:lnTo>
                  <a:lnTo>
                    <a:pt x="44551" y="359244"/>
                  </a:lnTo>
                  <a:lnTo>
                    <a:pt x="44704" y="359270"/>
                  </a:lnTo>
                  <a:close/>
                </a:path>
                <a:path w="84455" h="393065">
                  <a:moveTo>
                    <a:pt x="45389" y="113131"/>
                  </a:moveTo>
                  <a:lnTo>
                    <a:pt x="43472" y="112153"/>
                  </a:lnTo>
                  <a:lnTo>
                    <a:pt x="43091" y="112598"/>
                  </a:lnTo>
                  <a:lnTo>
                    <a:pt x="45364" y="116065"/>
                  </a:lnTo>
                  <a:lnTo>
                    <a:pt x="45389" y="113131"/>
                  </a:lnTo>
                  <a:close/>
                </a:path>
                <a:path w="84455" h="393065">
                  <a:moveTo>
                    <a:pt x="45415" y="258660"/>
                  </a:moveTo>
                  <a:lnTo>
                    <a:pt x="44259" y="256628"/>
                  </a:lnTo>
                  <a:lnTo>
                    <a:pt x="43599" y="260223"/>
                  </a:lnTo>
                  <a:lnTo>
                    <a:pt x="45415" y="258660"/>
                  </a:lnTo>
                  <a:close/>
                </a:path>
                <a:path w="84455" h="393065">
                  <a:moveTo>
                    <a:pt x="47713" y="239306"/>
                  </a:moveTo>
                  <a:lnTo>
                    <a:pt x="46380" y="238023"/>
                  </a:lnTo>
                  <a:lnTo>
                    <a:pt x="45783" y="237642"/>
                  </a:lnTo>
                  <a:lnTo>
                    <a:pt x="45148" y="237693"/>
                  </a:lnTo>
                  <a:lnTo>
                    <a:pt x="44577" y="237629"/>
                  </a:lnTo>
                  <a:lnTo>
                    <a:pt x="45643" y="238645"/>
                  </a:lnTo>
                  <a:lnTo>
                    <a:pt x="45377" y="239852"/>
                  </a:lnTo>
                  <a:lnTo>
                    <a:pt x="44170" y="239877"/>
                  </a:lnTo>
                  <a:lnTo>
                    <a:pt x="43357" y="239623"/>
                  </a:lnTo>
                  <a:lnTo>
                    <a:pt x="43827" y="240195"/>
                  </a:lnTo>
                  <a:lnTo>
                    <a:pt x="43929" y="241084"/>
                  </a:lnTo>
                  <a:lnTo>
                    <a:pt x="44246" y="241350"/>
                  </a:lnTo>
                  <a:lnTo>
                    <a:pt x="42214" y="240118"/>
                  </a:lnTo>
                  <a:lnTo>
                    <a:pt x="42672" y="240677"/>
                  </a:lnTo>
                  <a:lnTo>
                    <a:pt x="37820" y="243827"/>
                  </a:lnTo>
                  <a:lnTo>
                    <a:pt x="38608" y="243662"/>
                  </a:lnTo>
                  <a:lnTo>
                    <a:pt x="39166" y="245097"/>
                  </a:lnTo>
                  <a:lnTo>
                    <a:pt x="39585" y="245237"/>
                  </a:lnTo>
                  <a:lnTo>
                    <a:pt x="38836" y="245872"/>
                  </a:lnTo>
                  <a:lnTo>
                    <a:pt x="38023" y="245605"/>
                  </a:lnTo>
                  <a:lnTo>
                    <a:pt x="37706" y="246354"/>
                  </a:lnTo>
                  <a:lnTo>
                    <a:pt x="39776" y="247015"/>
                  </a:lnTo>
                  <a:lnTo>
                    <a:pt x="39306" y="246443"/>
                  </a:lnTo>
                  <a:lnTo>
                    <a:pt x="42468" y="246151"/>
                  </a:lnTo>
                  <a:lnTo>
                    <a:pt x="40716" y="244754"/>
                  </a:lnTo>
                  <a:lnTo>
                    <a:pt x="41440" y="244132"/>
                  </a:lnTo>
                  <a:lnTo>
                    <a:pt x="42227" y="243967"/>
                  </a:lnTo>
                  <a:lnTo>
                    <a:pt x="41351" y="243243"/>
                  </a:lnTo>
                  <a:lnTo>
                    <a:pt x="45085" y="241973"/>
                  </a:lnTo>
                  <a:lnTo>
                    <a:pt x="46494" y="242760"/>
                  </a:lnTo>
                  <a:lnTo>
                    <a:pt x="47713" y="239306"/>
                  </a:lnTo>
                  <a:close/>
                </a:path>
                <a:path w="84455" h="393065">
                  <a:moveTo>
                    <a:pt x="47828" y="255143"/>
                  </a:moveTo>
                  <a:lnTo>
                    <a:pt x="47053" y="255320"/>
                  </a:lnTo>
                  <a:lnTo>
                    <a:pt x="46278" y="255498"/>
                  </a:lnTo>
                  <a:lnTo>
                    <a:pt x="45288" y="252907"/>
                  </a:lnTo>
                  <a:lnTo>
                    <a:pt x="45275" y="252069"/>
                  </a:lnTo>
                  <a:lnTo>
                    <a:pt x="45427" y="251383"/>
                  </a:lnTo>
                  <a:lnTo>
                    <a:pt x="47053" y="255320"/>
                  </a:lnTo>
                  <a:lnTo>
                    <a:pt x="46951" y="251802"/>
                  </a:lnTo>
                  <a:lnTo>
                    <a:pt x="45872" y="251383"/>
                  </a:lnTo>
                  <a:lnTo>
                    <a:pt x="41668" y="249770"/>
                  </a:lnTo>
                  <a:lnTo>
                    <a:pt x="43218" y="252425"/>
                  </a:lnTo>
                  <a:lnTo>
                    <a:pt x="43510" y="252069"/>
                  </a:lnTo>
                  <a:lnTo>
                    <a:pt x="46139" y="258038"/>
                  </a:lnTo>
                  <a:lnTo>
                    <a:pt x="47625" y="255498"/>
                  </a:lnTo>
                  <a:lnTo>
                    <a:pt x="47726" y="255320"/>
                  </a:lnTo>
                  <a:lnTo>
                    <a:pt x="47828" y="255143"/>
                  </a:lnTo>
                  <a:close/>
                </a:path>
                <a:path w="84455" h="393065">
                  <a:moveTo>
                    <a:pt x="47917" y="252171"/>
                  </a:moveTo>
                  <a:lnTo>
                    <a:pt x="46913" y="250164"/>
                  </a:lnTo>
                  <a:lnTo>
                    <a:pt x="47002" y="251815"/>
                  </a:lnTo>
                  <a:lnTo>
                    <a:pt x="47917" y="252171"/>
                  </a:lnTo>
                  <a:close/>
                </a:path>
                <a:path w="84455" h="393065">
                  <a:moveTo>
                    <a:pt x="48056" y="143281"/>
                  </a:moveTo>
                  <a:lnTo>
                    <a:pt x="47942" y="139484"/>
                  </a:lnTo>
                  <a:lnTo>
                    <a:pt x="46024" y="140157"/>
                  </a:lnTo>
                  <a:lnTo>
                    <a:pt x="47244" y="143459"/>
                  </a:lnTo>
                  <a:lnTo>
                    <a:pt x="48056" y="143281"/>
                  </a:lnTo>
                  <a:close/>
                </a:path>
                <a:path w="84455" h="393065">
                  <a:moveTo>
                    <a:pt x="48133" y="97701"/>
                  </a:moveTo>
                  <a:lnTo>
                    <a:pt x="45720" y="97358"/>
                  </a:lnTo>
                  <a:lnTo>
                    <a:pt x="48120" y="98132"/>
                  </a:lnTo>
                  <a:lnTo>
                    <a:pt x="48133" y="97701"/>
                  </a:lnTo>
                  <a:close/>
                </a:path>
                <a:path w="84455" h="393065">
                  <a:moveTo>
                    <a:pt x="48298" y="178346"/>
                  </a:moveTo>
                  <a:lnTo>
                    <a:pt x="45364" y="176999"/>
                  </a:lnTo>
                  <a:lnTo>
                    <a:pt x="41313" y="173189"/>
                  </a:lnTo>
                  <a:lnTo>
                    <a:pt x="39090" y="171221"/>
                  </a:lnTo>
                  <a:lnTo>
                    <a:pt x="42303" y="174764"/>
                  </a:lnTo>
                  <a:lnTo>
                    <a:pt x="41275" y="176136"/>
                  </a:lnTo>
                  <a:lnTo>
                    <a:pt x="40551" y="176745"/>
                  </a:lnTo>
                  <a:lnTo>
                    <a:pt x="40398" y="178790"/>
                  </a:lnTo>
                  <a:lnTo>
                    <a:pt x="41998" y="182257"/>
                  </a:lnTo>
                  <a:lnTo>
                    <a:pt x="43332" y="176784"/>
                  </a:lnTo>
                  <a:lnTo>
                    <a:pt x="46494" y="179908"/>
                  </a:lnTo>
                  <a:lnTo>
                    <a:pt x="45110" y="178193"/>
                  </a:lnTo>
                  <a:lnTo>
                    <a:pt x="48298" y="178346"/>
                  </a:lnTo>
                  <a:close/>
                </a:path>
                <a:path w="84455" h="393065">
                  <a:moveTo>
                    <a:pt x="48628" y="98285"/>
                  </a:moveTo>
                  <a:lnTo>
                    <a:pt x="48120" y="98132"/>
                  </a:lnTo>
                  <a:lnTo>
                    <a:pt x="48069" y="99161"/>
                  </a:lnTo>
                  <a:lnTo>
                    <a:pt x="48628" y="98285"/>
                  </a:lnTo>
                  <a:close/>
                </a:path>
                <a:path w="84455" h="393065">
                  <a:moveTo>
                    <a:pt x="49555" y="142938"/>
                  </a:moveTo>
                  <a:lnTo>
                    <a:pt x="48056" y="143281"/>
                  </a:lnTo>
                  <a:lnTo>
                    <a:pt x="48069" y="143738"/>
                  </a:lnTo>
                  <a:lnTo>
                    <a:pt x="49555" y="142938"/>
                  </a:lnTo>
                  <a:close/>
                </a:path>
                <a:path w="84455" h="393065">
                  <a:moveTo>
                    <a:pt x="49733" y="100711"/>
                  </a:moveTo>
                  <a:lnTo>
                    <a:pt x="48971" y="100901"/>
                  </a:lnTo>
                  <a:lnTo>
                    <a:pt x="48437" y="99885"/>
                  </a:lnTo>
                  <a:lnTo>
                    <a:pt x="48056" y="99453"/>
                  </a:lnTo>
                  <a:lnTo>
                    <a:pt x="47942" y="102235"/>
                  </a:lnTo>
                  <a:lnTo>
                    <a:pt x="49504" y="100901"/>
                  </a:lnTo>
                  <a:lnTo>
                    <a:pt x="49733" y="100711"/>
                  </a:lnTo>
                  <a:close/>
                </a:path>
                <a:path w="84455" h="393065">
                  <a:moveTo>
                    <a:pt x="49974" y="235064"/>
                  </a:moveTo>
                  <a:lnTo>
                    <a:pt x="49212" y="234657"/>
                  </a:lnTo>
                  <a:lnTo>
                    <a:pt x="49403" y="236423"/>
                  </a:lnTo>
                  <a:lnTo>
                    <a:pt x="49974" y="235064"/>
                  </a:lnTo>
                  <a:close/>
                </a:path>
                <a:path w="84455" h="393065">
                  <a:moveTo>
                    <a:pt x="50126" y="386181"/>
                  </a:moveTo>
                  <a:lnTo>
                    <a:pt x="49555" y="386194"/>
                  </a:lnTo>
                  <a:lnTo>
                    <a:pt x="49669" y="386422"/>
                  </a:lnTo>
                  <a:lnTo>
                    <a:pt x="50025" y="386765"/>
                  </a:lnTo>
                  <a:lnTo>
                    <a:pt x="50126" y="386181"/>
                  </a:lnTo>
                  <a:close/>
                </a:path>
                <a:path w="84455" h="393065">
                  <a:moveTo>
                    <a:pt x="50444" y="249567"/>
                  </a:moveTo>
                  <a:lnTo>
                    <a:pt x="46913" y="250151"/>
                  </a:lnTo>
                  <a:lnTo>
                    <a:pt x="49479" y="251815"/>
                  </a:lnTo>
                  <a:lnTo>
                    <a:pt x="50190" y="250151"/>
                  </a:lnTo>
                  <a:lnTo>
                    <a:pt x="50444" y="249567"/>
                  </a:lnTo>
                  <a:close/>
                </a:path>
                <a:path w="84455" h="393065">
                  <a:moveTo>
                    <a:pt x="50571" y="388213"/>
                  </a:moveTo>
                  <a:lnTo>
                    <a:pt x="49669" y="386422"/>
                  </a:lnTo>
                  <a:lnTo>
                    <a:pt x="48691" y="385457"/>
                  </a:lnTo>
                  <a:lnTo>
                    <a:pt x="50571" y="388213"/>
                  </a:lnTo>
                  <a:close/>
                </a:path>
                <a:path w="84455" h="393065">
                  <a:moveTo>
                    <a:pt x="50609" y="388645"/>
                  </a:moveTo>
                  <a:lnTo>
                    <a:pt x="50596" y="388505"/>
                  </a:lnTo>
                  <a:lnTo>
                    <a:pt x="49377" y="388226"/>
                  </a:lnTo>
                  <a:lnTo>
                    <a:pt x="50609" y="388645"/>
                  </a:lnTo>
                  <a:close/>
                </a:path>
                <a:path w="84455" h="393065">
                  <a:moveTo>
                    <a:pt x="50749" y="278765"/>
                  </a:moveTo>
                  <a:lnTo>
                    <a:pt x="50406" y="278371"/>
                  </a:lnTo>
                  <a:lnTo>
                    <a:pt x="50114" y="278193"/>
                  </a:lnTo>
                  <a:lnTo>
                    <a:pt x="49834" y="277990"/>
                  </a:lnTo>
                  <a:lnTo>
                    <a:pt x="50165" y="278295"/>
                  </a:lnTo>
                  <a:lnTo>
                    <a:pt x="50495" y="278561"/>
                  </a:lnTo>
                  <a:lnTo>
                    <a:pt x="50749" y="278765"/>
                  </a:lnTo>
                  <a:close/>
                </a:path>
                <a:path w="84455" h="393065">
                  <a:moveTo>
                    <a:pt x="50825" y="235521"/>
                  </a:moveTo>
                  <a:lnTo>
                    <a:pt x="50355" y="234175"/>
                  </a:lnTo>
                  <a:lnTo>
                    <a:pt x="49974" y="235064"/>
                  </a:lnTo>
                  <a:lnTo>
                    <a:pt x="50825" y="235521"/>
                  </a:lnTo>
                  <a:close/>
                </a:path>
                <a:path w="84455" h="393065">
                  <a:moveTo>
                    <a:pt x="51295" y="247269"/>
                  </a:moveTo>
                  <a:lnTo>
                    <a:pt x="48094" y="246253"/>
                  </a:lnTo>
                  <a:lnTo>
                    <a:pt x="49885" y="248094"/>
                  </a:lnTo>
                  <a:lnTo>
                    <a:pt x="47167" y="248932"/>
                  </a:lnTo>
                  <a:lnTo>
                    <a:pt x="50444" y="249555"/>
                  </a:lnTo>
                  <a:lnTo>
                    <a:pt x="49974" y="248145"/>
                  </a:lnTo>
                  <a:lnTo>
                    <a:pt x="50482" y="247281"/>
                  </a:lnTo>
                  <a:lnTo>
                    <a:pt x="51282" y="247281"/>
                  </a:lnTo>
                  <a:close/>
                </a:path>
                <a:path w="84455" h="393065">
                  <a:moveTo>
                    <a:pt x="51384" y="247294"/>
                  </a:moveTo>
                  <a:close/>
                </a:path>
                <a:path w="84455" h="393065">
                  <a:moveTo>
                    <a:pt x="51422" y="388696"/>
                  </a:moveTo>
                  <a:lnTo>
                    <a:pt x="51308" y="387616"/>
                  </a:lnTo>
                  <a:lnTo>
                    <a:pt x="50622" y="388162"/>
                  </a:lnTo>
                  <a:lnTo>
                    <a:pt x="50596" y="388505"/>
                  </a:lnTo>
                  <a:lnTo>
                    <a:pt x="51422" y="388696"/>
                  </a:lnTo>
                  <a:close/>
                </a:path>
                <a:path w="84455" h="393065">
                  <a:moveTo>
                    <a:pt x="52209" y="247561"/>
                  </a:moveTo>
                  <a:lnTo>
                    <a:pt x="51752" y="246989"/>
                  </a:lnTo>
                  <a:lnTo>
                    <a:pt x="50825" y="245833"/>
                  </a:lnTo>
                  <a:lnTo>
                    <a:pt x="49580" y="245440"/>
                  </a:lnTo>
                  <a:lnTo>
                    <a:pt x="51371" y="247281"/>
                  </a:lnTo>
                  <a:lnTo>
                    <a:pt x="51638" y="247281"/>
                  </a:lnTo>
                  <a:lnTo>
                    <a:pt x="51917" y="247370"/>
                  </a:lnTo>
                  <a:lnTo>
                    <a:pt x="52209" y="247561"/>
                  </a:lnTo>
                  <a:close/>
                </a:path>
                <a:path w="84455" h="393065">
                  <a:moveTo>
                    <a:pt x="53022" y="389064"/>
                  </a:moveTo>
                  <a:lnTo>
                    <a:pt x="51422" y="388696"/>
                  </a:lnTo>
                  <a:lnTo>
                    <a:pt x="51498" y="389382"/>
                  </a:lnTo>
                  <a:lnTo>
                    <a:pt x="52565" y="389750"/>
                  </a:lnTo>
                  <a:lnTo>
                    <a:pt x="53022" y="389064"/>
                  </a:lnTo>
                  <a:close/>
                </a:path>
                <a:path w="84455" h="393065">
                  <a:moveTo>
                    <a:pt x="53022" y="236715"/>
                  </a:moveTo>
                  <a:lnTo>
                    <a:pt x="50825" y="235521"/>
                  </a:lnTo>
                  <a:lnTo>
                    <a:pt x="51523" y="237528"/>
                  </a:lnTo>
                  <a:lnTo>
                    <a:pt x="53022" y="236715"/>
                  </a:lnTo>
                  <a:close/>
                </a:path>
                <a:path w="84455" h="393065">
                  <a:moveTo>
                    <a:pt x="54152" y="125526"/>
                  </a:moveTo>
                  <a:lnTo>
                    <a:pt x="54089" y="125095"/>
                  </a:lnTo>
                  <a:lnTo>
                    <a:pt x="53936" y="125285"/>
                  </a:lnTo>
                  <a:lnTo>
                    <a:pt x="53873" y="125437"/>
                  </a:lnTo>
                  <a:lnTo>
                    <a:pt x="54152" y="125526"/>
                  </a:lnTo>
                  <a:close/>
                </a:path>
                <a:path w="84455" h="393065">
                  <a:moveTo>
                    <a:pt x="54368" y="382803"/>
                  </a:moveTo>
                  <a:lnTo>
                    <a:pt x="53403" y="382231"/>
                  </a:lnTo>
                  <a:lnTo>
                    <a:pt x="50990" y="380784"/>
                  </a:lnTo>
                  <a:lnTo>
                    <a:pt x="50126" y="386181"/>
                  </a:lnTo>
                  <a:lnTo>
                    <a:pt x="51943" y="386156"/>
                  </a:lnTo>
                  <a:lnTo>
                    <a:pt x="52730" y="382231"/>
                  </a:lnTo>
                  <a:lnTo>
                    <a:pt x="54368" y="382803"/>
                  </a:lnTo>
                  <a:close/>
                </a:path>
                <a:path w="84455" h="393065">
                  <a:moveTo>
                    <a:pt x="55168" y="124167"/>
                  </a:moveTo>
                  <a:lnTo>
                    <a:pt x="55041" y="123278"/>
                  </a:lnTo>
                  <a:lnTo>
                    <a:pt x="53797" y="122885"/>
                  </a:lnTo>
                  <a:lnTo>
                    <a:pt x="54089" y="125095"/>
                  </a:lnTo>
                  <a:lnTo>
                    <a:pt x="54394" y="124726"/>
                  </a:lnTo>
                  <a:lnTo>
                    <a:pt x="55168" y="124167"/>
                  </a:lnTo>
                  <a:close/>
                </a:path>
                <a:path w="84455" h="393065">
                  <a:moveTo>
                    <a:pt x="55321" y="150660"/>
                  </a:moveTo>
                  <a:lnTo>
                    <a:pt x="54432" y="149936"/>
                  </a:lnTo>
                  <a:lnTo>
                    <a:pt x="53276" y="150431"/>
                  </a:lnTo>
                  <a:lnTo>
                    <a:pt x="54203" y="154508"/>
                  </a:lnTo>
                  <a:lnTo>
                    <a:pt x="55105" y="152260"/>
                  </a:lnTo>
                  <a:lnTo>
                    <a:pt x="55003" y="151396"/>
                  </a:lnTo>
                  <a:lnTo>
                    <a:pt x="55321" y="150660"/>
                  </a:lnTo>
                  <a:close/>
                </a:path>
                <a:path w="84455" h="393065">
                  <a:moveTo>
                    <a:pt x="57365" y="354342"/>
                  </a:moveTo>
                  <a:lnTo>
                    <a:pt x="53111" y="355422"/>
                  </a:lnTo>
                  <a:lnTo>
                    <a:pt x="53619" y="356425"/>
                  </a:lnTo>
                  <a:lnTo>
                    <a:pt x="51079" y="357568"/>
                  </a:lnTo>
                  <a:lnTo>
                    <a:pt x="48450" y="361315"/>
                  </a:lnTo>
                  <a:lnTo>
                    <a:pt x="44869" y="359346"/>
                  </a:lnTo>
                  <a:lnTo>
                    <a:pt x="45669" y="359905"/>
                  </a:lnTo>
                  <a:lnTo>
                    <a:pt x="46939" y="361022"/>
                  </a:lnTo>
                  <a:lnTo>
                    <a:pt x="46253" y="361861"/>
                  </a:lnTo>
                  <a:lnTo>
                    <a:pt x="44831" y="361683"/>
                  </a:lnTo>
                  <a:lnTo>
                    <a:pt x="43700" y="362394"/>
                  </a:lnTo>
                  <a:lnTo>
                    <a:pt x="42367" y="361975"/>
                  </a:lnTo>
                  <a:lnTo>
                    <a:pt x="45364" y="363855"/>
                  </a:lnTo>
                  <a:lnTo>
                    <a:pt x="48450" y="364553"/>
                  </a:lnTo>
                  <a:lnTo>
                    <a:pt x="50050" y="364045"/>
                  </a:lnTo>
                  <a:lnTo>
                    <a:pt x="49530" y="363016"/>
                  </a:lnTo>
                  <a:lnTo>
                    <a:pt x="50203" y="362394"/>
                  </a:lnTo>
                  <a:lnTo>
                    <a:pt x="50761" y="361861"/>
                  </a:lnTo>
                  <a:lnTo>
                    <a:pt x="51333" y="361315"/>
                  </a:lnTo>
                  <a:lnTo>
                    <a:pt x="52793" y="359930"/>
                  </a:lnTo>
                  <a:lnTo>
                    <a:pt x="54394" y="360070"/>
                  </a:lnTo>
                  <a:lnTo>
                    <a:pt x="54457" y="359930"/>
                  </a:lnTo>
                  <a:lnTo>
                    <a:pt x="57365" y="354342"/>
                  </a:lnTo>
                  <a:close/>
                </a:path>
                <a:path w="84455" h="393065">
                  <a:moveTo>
                    <a:pt x="57873" y="199275"/>
                  </a:moveTo>
                  <a:lnTo>
                    <a:pt x="56121" y="199555"/>
                  </a:lnTo>
                  <a:lnTo>
                    <a:pt x="57086" y="200533"/>
                  </a:lnTo>
                  <a:lnTo>
                    <a:pt x="57873" y="199275"/>
                  </a:lnTo>
                  <a:close/>
                </a:path>
                <a:path w="84455" h="393065">
                  <a:moveTo>
                    <a:pt x="58229" y="254088"/>
                  </a:moveTo>
                  <a:lnTo>
                    <a:pt x="57721" y="252984"/>
                  </a:lnTo>
                  <a:lnTo>
                    <a:pt x="57594" y="252679"/>
                  </a:lnTo>
                  <a:lnTo>
                    <a:pt x="57200" y="252984"/>
                  </a:lnTo>
                  <a:lnTo>
                    <a:pt x="57073" y="252933"/>
                  </a:lnTo>
                  <a:lnTo>
                    <a:pt x="54737" y="252209"/>
                  </a:lnTo>
                  <a:lnTo>
                    <a:pt x="53111" y="252120"/>
                  </a:lnTo>
                  <a:lnTo>
                    <a:pt x="55841" y="255117"/>
                  </a:lnTo>
                  <a:lnTo>
                    <a:pt x="56680" y="255371"/>
                  </a:lnTo>
                  <a:lnTo>
                    <a:pt x="54406" y="252933"/>
                  </a:lnTo>
                  <a:lnTo>
                    <a:pt x="56845" y="253301"/>
                  </a:lnTo>
                  <a:lnTo>
                    <a:pt x="58229" y="254088"/>
                  </a:lnTo>
                  <a:close/>
                </a:path>
                <a:path w="84455" h="393065">
                  <a:moveTo>
                    <a:pt x="58635" y="302209"/>
                  </a:moveTo>
                  <a:lnTo>
                    <a:pt x="57861" y="301231"/>
                  </a:lnTo>
                  <a:lnTo>
                    <a:pt x="57924" y="301917"/>
                  </a:lnTo>
                  <a:lnTo>
                    <a:pt x="58229" y="302145"/>
                  </a:lnTo>
                  <a:lnTo>
                    <a:pt x="58635" y="302209"/>
                  </a:lnTo>
                  <a:close/>
                </a:path>
                <a:path w="84455" h="393065">
                  <a:moveTo>
                    <a:pt x="58788" y="391058"/>
                  </a:moveTo>
                  <a:lnTo>
                    <a:pt x="58445" y="390359"/>
                  </a:lnTo>
                  <a:lnTo>
                    <a:pt x="57797" y="389064"/>
                  </a:lnTo>
                  <a:lnTo>
                    <a:pt x="57683" y="388162"/>
                  </a:lnTo>
                  <a:lnTo>
                    <a:pt x="55626" y="387464"/>
                  </a:lnTo>
                  <a:lnTo>
                    <a:pt x="54356" y="390359"/>
                  </a:lnTo>
                  <a:lnTo>
                    <a:pt x="52565" y="389750"/>
                  </a:lnTo>
                  <a:lnTo>
                    <a:pt x="50977" y="392150"/>
                  </a:lnTo>
                  <a:lnTo>
                    <a:pt x="54571" y="392544"/>
                  </a:lnTo>
                  <a:lnTo>
                    <a:pt x="54127" y="391972"/>
                  </a:lnTo>
                  <a:lnTo>
                    <a:pt x="58788" y="391058"/>
                  </a:lnTo>
                  <a:close/>
                </a:path>
                <a:path w="84455" h="393065">
                  <a:moveTo>
                    <a:pt x="58902" y="196938"/>
                  </a:moveTo>
                  <a:lnTo>
                    <a:pt x="58470" y="196799"/>
                  </a:lnTo>
                  <a:lnTo>
                    <a:pt x="58635" y="196875"/>
                  </a:lnTo>
                  <a:lnTo>
                    <a:pt x="58839" y="197002"/>
                  </a:lnTo>
                  <a:close/>
                </a:path>
                <a:path w="84455" h="393065">
                  <a:moveTo>
                    <a:pt x="59016" y="302247"/>
                  </a:moveTo>
                  <a:lnTo>
                    <a:pt x="58877" y="302260"/>
                  </a:lnTo>
                  <a:lnTo>
                    <a:pt x="58635" y="302209"/>
                  </a:lnTo>
                  <a:lnTo>
                    <a:pt x="58788" y="302387"/>
                  </a:lnTo>
                  <a:lnTo>
                    <a:pt x="58940" y="302323"/>
                  </a:lnTo>
                  <a:close/>
                </a:path>
                <a:path w="84455" h="393065">
                  <a:moveTo>
                    <a:pt x="59016" y="273672"/>
                  </a:moveTo>
                  <a:lnTo>
                    <a:pt x="55702" y="272618"/>
                  </a:lnTo>
                  <a:lnTo>
                    <a:pt x="56845" y="272110"/>
                  </a:lnTo>
                  <a:lnTo>
                    <a:pt x="52285" y="270662"/>
                  </a:lnTo>
                  <a:lnTo>
                    <a:pt x="54457" y="272211"/>
                  </a:lnTo>
                  <a:lnTo>
                    <a:pt x="52082" y="273646"/>
                  </a:lnTo>
                  <a:lnTo>
                    <a:pt x="48983" y="272148"/>
                  </a:lnTo>
                  <a:lnTo>
                    <a:pt x="46164" y="270967"/>
                  </a:lnTo>
                  <a:lnTo>
                    <a:pt x="44577" y="273367"/>
                  </a:lnTo>
                  <a:lnTo>
                    <a:pt x="39878" y="270586"/>
                  </a:lnTo>
                  <a:lnTo>
                    <a:pt x="40398" y="275475"/>
                  </a:lnTo>
                  <a:lnTo>
                    <a:pt x="34556" y="273164"/>
                  </a:lnTo>
                  <a:lnTo>
                    <a:pt x="36169" y="277114"/>
                  </a:lnTo>
                  <a:lnTo>
                    <a:pt x="34607" y="277456"/>
                  </a:lnTo>
                  <a:lnTo>
                    <a:pt x="32766" y="275158"/>
                  </a:lnTo>
                  <a:lnTo>
                    <a:pt x="30759" y="274955"/>
                  </a:lnTo>
                  <a:lnTo>
                    <a:pt x="29845" y="277660"/>
                  </a:lnTo>
                  <a:lnTo>
                    <a:pt x="33134" y="278714"/>
                  </a:lnTo>
                  <a:lnTo>
                    <a:pt x="33832" y="281520"/>
                  </a:lnTo>
                  <a:lnTo>
                    <a:pt x="34251" y="281647"/>
                  </a:lnTo>
                  <a:lnTo>
                    <a:pt x="37033" y="281673"/>
                  </a:lnTo>
                  <a:lnTo>
                    <a:pt x="37731" y="284480"/>
                  </a:lnTo>
                  <a:lnTo>
                    <a:pt x="40259" y="285724"/>
                  </a:lnTo>
                  <a:lnTo>
                    <a:pt x="39763" y="280835"/>
                  </a:lnTo>
                  <a:lnTo>
                    <a:pt x="42049" y="283718"/>
                  </a:lnTo>
                  <a:lnTo>
                    <a:pt x="40576" y="281101"/>
                  </a:lnTo>
                  <a:lnTo>
                    <a:pt x="43751" y="280822"/>
                  </a:lnTo>
                  <a:lnTo>
                    <a:pt x="43980" y="279184"/>
                  </a:lnTo>
                  <a:lnTo>
                    <a:pt x="47218" y="282549"/>
                  </a:lnTo>
                  <a:lnTo>
                    <a:pt x="47180" y="276148"/>
                  </a:lnTo>
                  <a:lnTo>
                    <a:pt x="49834" y="277977"/>
                  </a:lnTo>
                  <a:lnTo>
                    <a:pt x="49022" y="277241"/>
                  </a:lnTo>
                  <a:lnTo>
                    <a:pt x="48183" y="276288"/>
                  </a:lnTo>
                  <a:lnTo>
                    <a:pt x="48374" y="275437"/>
                  </a:lnTo>
                  <a:lnTo>
                    <a:pt x="50038" y="275958"/>
                  </a:lnTo>
                  <a:lnTo>
                    <a:pt x="54000" y="279361"/>
                  </a:lnTo>
                  <a:lnTo>
                    <a:pt x="55473" y="278117"/>
                  </a:lnTo>
                  <a:lnTo>
                    <a:pt x="52603" y="277634"/>
                  </a:lnTo>
                  <a:lnTo>
                    <a:pt x="54406" y="275640"/>
                  </a:lnTo>
                  <a:lnTo>
                    <a:pt x="55156" y="275018"/>
                  </a:lnTo>
                  <a:lnTo>
                    <a:pt x="56997" y="277317"/>
                  </a:lnTo>
                  <a:lnTo>
                    <a:pt x="58089" y="276377"/>
                  </a:lnTo>
                  <a:lnTo>
                    <a:pt x="59016" y="273672"/>
                  </a:lnTo>
                  <a:close/>
                </a:path>
                <a:path w="84455" h="393065">
                  <a:moveTo>
                    <a:pt x="59601" y="255320"/>
                  </a:moveTo>
                  <a:lnTo>
                    <a:pt x="58547" y="254266"/>
                  </a:lnTo>
                  <a:lnTo>
                    <a:pt x="58229" y="254088"/>
                  </a:lnTo>
                  <a:lnTo>
                    <a:pt x="59169" y="256184"/>
                  </a:lnTo>
                  <a:lnTo>
                    <a:pt x="59601" y="255320"/>
                  </a:lnTo>
                  <a:close/>
                </a:path>
                <a:path w="84455" h="393065">
                  <a:moveTo>
                    <a:pt x="59601" y="203073"/>
                  </a:moveTo>
                  <a:lnTo>
                    <a:pt x="57086" y="200533"/>
                  </a:lnTo>
                  <a:lnTo>
                    <a:pt x="56591" y="201307"/>
                  </a:lnTo>
                  <a:lnTo>
                    <a:pt x="56642" y="201739"/>
                  </a:lnTo>
                  <a:lnTo>
                    <a:pt x="59601" y="203073"/>
                  </a:lnTo>
                  <a:close/>
                </a:path>
                <a:path w="84455" h="393065">
                  <a:moveTo>
                    <a:pt x="60248" y="367157"/>
                  </a:moveTo>
                  <a:lnTo>
                    <a:pt x="60159" y="366776"/>
                  </a:lnTo>
                  <a:lnTo>
                    <a:pt x="59956" y="365887"/>
                  </a:lnTo>
                  <a:lnTo>
                    <a:pt x="59537" y="363969"/>
                  </a:lnTo>
                  <a:lnTo>
                    <a:pt x="58928" y="365848"/>
                  </a:lnTo>
                  <a:lnTo>
                    <a:pt x="58051" y="364744"/>
                  </a:lnTo>
                  <a:lnTo>
                    <a:pt x="57937" y="363829"/>
                  </a:lnTo>
                  <a:lnTo>
                    <a:pt x="57061" y="363105"/>
                  </a:lnTo>
                  <a:lnTo>
                    <a:pt x="58928" y="362064"/>
                  </a:lnTo>
                  <a:lnTo>
                    <a:pt x="55460" y="360172"/>
                  </a:lnTo>
                  <a:lnTo>
                    <a:pt x="54749" y="359765"/>
                  </a:lnTo>
                  <a:lnTo>
                    <a:pt x="54775" y="360108"/>
                  </a:lnTo>
                  <a:lnTo>
                    <a:pt x="54394" y="360070"/>
                  </a:lnTo>
                  <a:lnTo>
                    <a:pt x="54775" y="360121"/>
                  </a:lnTo>
                  <a:lnTo>
                    <a:pt x="55384" y="365887"/>
                  </a:lnTo>
                  <a:lnTo>
                    <a:pt x="52095" y="364744"/>
                  </a:lnTo>
                  <a:lnTo>
                    <a:pt x="49682" y="368122"/>
                  </a:lnTo>
                  <a:lnTo>
                    <a:pt x="56019" y="368198"/>
                  </a:lnTo>
                  <a:lnTo>
                    <a:pt x="57505" y="371259"/>
                  </a:lnTo>
                  <a:lnTo>
                    <a:pt x="57416" y="370382"/>
                  </a:lnTo>
                  <a:lnTo>
                    <a:pt x="55473" y="366776"/>
                  </a:lnTo>
                  <a:lnTo>
                    <a:pt x="60248" y="367157"/>
                  </a:lnTo>
                  <a:close/>
                </a:path>
                <a:path w="84455" h="393065">
                  <a:moveTo>
                    <a:pt x="60706" y="234035"/>
                  </a:moveTo>
                  <a:lnTo>
                    <a:pt x="60680" y="233603"/>
                  </a:lnTo>
                  <a:lnTo>
                    <a:pt x="59690" y="232016"/>
                  </a:lnTo>
                  <a:lnTo>
                    <a:pt x="58508" y="232067"/>
                  </a:lnTo>
                  <a:lnTo>
                    <a:pt x="57213" y="231228"/>
                  </a:lnTo>
                  <a:lnTo>
                    <a:pt x="57365" y="232549"/>
                  </a:lnTo>
                  <a:lnTo>
                    <a:pt x="57492" y="233883"/>
                  </a:lnTo>
                  <a:lnTo>
                    <a:pt x="60706" y="234035"/>
                  </a:lnTo>
                  <a:close/>
                </a:path>
                <a:path w="84455" h="393065">
                  <a:moveTo>
                    <a:pt x="60845" y="372846"/>
                  </a:moveTo>
                  <a:lnTo>
                    <a:pt x="57607" y="372122"/>
                  </a:lnTo>
                  <a:lnTo>
                    <a:pt x="57518" y="371271"/>
                  </a:lnTo>
                  <a:lnTo>
                    <a:pt x="56972" y="373608"/>
                  </a:lnTo>
                  <a:lnTo>
                    <a:pt x="59474" y="374891"/>
                  </a:lnTo>
                  <a:lnTo>
                    <a:pt x="60845" y="372846"/>
                  </a:lnTo>
                  <a:close/>
                </a:path>
                <a:path w="84455" h="393065">
                  <a:moveTo>
                    <a:pt x="61328" y="228701"/>
                  </a:moveTo>
                  <a:lnTo>
                    <a:pt x="60439" y="228003"/>
                  </a:lnTo>
                  <a:lnTo>
                    <a:pt x="59918" y="230390"/>
                  </a:lnTo>
                  <a:lnTo>
                    <a:pt x="61328" y="228701"/>
                  </a:lnTo>
                  <a:close/>
                </a:path>
                <a:path w="84455" h="393065">
                  <a:moveTo>
                    <a:pt x="61722" y="301879"/>
                  </a:moveTo>
                  <a:lnTo>
                    <a:pt x="60655" y="301536"/>
                  </a:lnTo>
                  <a:lnTo>
                    <a:pt x="59677" y="301498"/>
                  </a:lnTo>
                  <a:lnTo>
                    <a:pt x="59016" y="302247"/>
                  </a:lnTo>
                  <a:lnTo>
                    <a:pt x="59753" y="302209"/>
                  </a:lnTo>
                  <a:lnTo>
                    <a:pt x="60731" y="301853"/>
                  </a:lnTo>
                  <a:lnTo>
                    <a:pt x="61722" y="301879"/>
                  </a:lnTo>
                  <a:close/>
                </a:path>
                <a:path w="84455" h="393065">
                  <a:moveTo>
                    <a:pt x="61798" y="262140"/>
                  </a:moveTo>
                  <a:lnTo>
                    <a:pt x="60820" y="260527"/>
                  </a:lnTo>
                  <a:lnTo>
                    <a:pt x="60185" y="262051"/>
                  </a:lnTo>
                  <a:lnTo>
                    <a:pt x="61798" y="262140"/>
                  </a:lnTo>
                  <a:close/>
                </a:path>
                <a:path w="84455" h="393065">
                  <a:moveTo>
                    <a:pt x="62026" y="198615"/>
                  </a:moveTo>
                  <a:lnTo>
                    <a:pt x="58839" y="197002"/>
                  </a:lnTo>
                  <a:lnTo>
                    <a:pt x="57823" y="198285"/>
                  </a:lnTo>
                  <a:lnTo>
                    <a:pt x="58254" y="198424"/>
                  </a:lnTo>
                  <a:lnTo>
                    <a:pt x="57937" y="199174"/>
                  </a:lnTo>
                  <a:lnTo>
                    <a:pt x="62026" y="198615"/>
                  </a:lnTo>
                  <a:close/>
                </a:path>
                <a:path w="84455" h="393065">
                  <a:moveTo>
                    <a:pt x="62636" y="255117"/>
                  </a:moveTo>
                  <a:lnTo>
                    <a:pt x="60477" y="253593"/>
                  </a:lnTo>
                  <a:lnTo>
                    <a:pt x="59702" y="255117"/>
                  </a:lnTo>
                  <a:lnTo>
                    <a:pt x="59664" y="255371"/>
                  </a:lnTo>
                  <a:lnTo>
                    <a:pt x="61709" y="257403"/>
                  </a:lnTo>
                  <a:lnTo>
                    <a:pt x="62560" y="255371"/>
                  </a:lnTo>
                  <a:lnTo>
                    <a:pt x="62636" y="255117"/>
                  </a:lnTo>
                  <a:close/>
                </a:path>
                <a:path w="84455" h="393065">
                  <a:moveTo>
                    <a:pt x="63207" y="302450"/>
                  </a:moveTo>
                  <a:lnTo>
                    <a:pt x="62738" y="302094"/>
                  </a:lnTo>
                  <a:lnTo>
                    <a:pt x="62242" y="301904"/>
                  </a:lnTo>
                  <a:lnTo>
                    <a:pt x="61722" y="301879"/>
                  </a:lnTo>
                  <a:lnTo>
                    <a:pt x="62230" y="302044"/>
                  </a:lnTo>
                  <a:lnTo>
                    <a:pt x="62712" y="302234"/>
                  </a:lnTo>
                  <a:lnTo>
                    <a:pt x="63207" y="302450"/>
                  </a:lnTo>
                  <a:close/>
                </a:path>
                <a:path w="84455" h="393065">
                  <a:moveTo>
                    <a:pt x="64109" y="348564"/>
                  </a:moveTo>
                  <a:lnTo>
                    <a:pt x="63182" y="347141"/>
                  </a:lnTo>
                  <a:lnTo>
                    <a:pt x="62865" y="347052"/>
                  </a:lnTo>
                  <a:lnTo>
                    <a:pt x="63804" y="348640"/>
                  </a:lnTo>
                  <a:lnTo>
                    <a:pt x="64109" y="348564"/>
                  </a:lnTo>
                  <a:close/>
                </a:path>
                <a:path w="84455" h="393065">
                  <a:moveTo>
                    <a:pt x="65278" y="303136"/>
                  </a:moveTo>
                  <a:lnTo>
                    <a:pt x="64757" y="303110"/>
                  </a:lnTo>
                  <a:lnTo>
                    <a:pt x="63207" y="302450"/>
                  </a:lnTo>
                  <a:lnTo>
                    <a:pt x="63754" y="302856"/>
                  </a:lnTo>
                  <a:lnTo>
                    <a:pt x="64262" y="303479"/>
                  </a:lnTo>
                  <a:lnTo>
                    <a:pt x="64630" y="304660"/>
                  </a:lnTo>
                  <a:lnTo>
                    <a:pt x="65278" y="303136"/>
                  </a:lnTo>
                  <a:close/>
                </a:path>
                <a:path w="84455" h="393065">
                  <a:moveTo>
                    <a:pt x="65582" y="351637"/>
                  </a:moveTo>
                  <a:lnTo>
                    <a:pt x="65125" y="350862"/>
                  </a:lnTo>
                  <a:lnTo>
                    <a:pt x="63804" y="348640"/>
                  </a:lnTo>
                  <a:lnTo>
                    <a:pt x="60172" y="349491"/>
                  </a:lnTo>
                  <a:lnTo>
                    <a:pt x="61074" y="350647"/>
                  </a:lnTo>
                  <a:lnTo>
                    <a:pt x="61201" y="351980"/>
                  </a:lnTo>
                  <a:lnTo>
                    <a:pt x="60426" y="352183"/>
                  </a:lnTo>
                  <a:lnTo>
                    <a:pt x="63322" y="353072"/>
                  </a:lnTo>
                  <a:lnTo>
                    <a:pt x="62369" y="351485"/>
                  </a:lnTo>
                  <a:lnTo>
                    <a:pt x="63106" y="350862"/>
                  </a:lnTo>
                  <a:lnTo>
                    <a:pt x="64795" y="351815"/>
                  </a:lnTo>
                  <a:lnTo>
                    <a:pt x="65582" y="351637"/>
                  </a:lnTo>
                  <a:close/>
                </a:path>
                <a:path w="84455" h="393065">
                  <a:moveTo>
                    <a:pt x="65646" y="245821"/>
                  </a:moveTo>
                  <a:lnTo>
                    <a:pt x="62318" y="244779"/>
                  </a:lnTo>
                  <a:lnTo>
                    <a:pt x="64376" y="246888"/>
                  </a:lnTo>
                  <a:lnTo>
                    <a:pt x="65646" y="245821"/>
                  </a:lnTo>
                  <a:close/>
                </a:path>
                <a:path w="84455" h="393065">
                  <a:moveTo>
                    <a:pt x="65900" y="344398"/>
                  </a:moveTo>
                  <a:lnTo>
                    <a:pt x="65252" y="343712"/>
                  </a:lnTo>
                  <a:lnTo>
                    <a:pt x="65328" y="343928"/>
                  </a:lnTo>
                  <a:lnTo>
                    <a:pt x="65341" y="344068"/>
                  </a:lnTo>
                  <a:lnTo>
                    <a:pt x="65379" y="344246"/>
                  </a:lnTo>
                  <a:lnTo>
                    <a:pt x="65544" y="344246"/>
                  </a:lnTo>
                  <a:lnTo>
                    <a:pt x="65900" y="344398"/>
                  </a:lnTo>
                  <a:close/>
                </a:path>
                <a:path w="84455" h="393065">
                  <a:moveTo>
                    <a:pt x="65925" y="248488"/>
                  </a:moveTo>
                  <a:lnTo>
                    <a:pt x="64376" y="246888"/>
                  </a:lnTo>
                  <a:lnTo>
                    <a:pt x="64160" y="247078"/>
                  </a:lnTo>
                  <a:lnTo>
                    <a:pt x="65925" y="248488"/>
                  </a:lnTo>
                  <a:close/>
                </a:path>
                <a:path w="84455" h="393065">
                  <a:moveTo>
                    <a:pt x="66090" y="387019"/>
                  </a:moveTo>
                  <a:lnTo>
                    <a:pt x="65303" y="386702"/>
                  </a:lnTo>
                  <a:lnTo>
                    <a:pt x="64592" y="384251"/>
                  </a:lnTo>
                  <a:lnTo>
                    <a:pt x="62890" y="384911"/>
                  </a:lnTo>
                  <a:lnTo>
                    <a:pt x="59651" y="387997"/>
                  </a:lnTo>
                  <a:lnTo>
                    <a:pt x="61048" y="387159"/>
                  </a:lnTo>
                  <a:lnTo>
                    <a:pt x="63487" y="386880"/>
                  </a:lnTo>
                  <a:lnTo>
                    <a:pt x="66090" y="387019"/>
                  </a:lnTo>
                  <a:close/>
                </a:path>
                <a:path w="84455" h="393065">
                  <a:moveTo>
                    <a:pt x="66446" y="347980"/>
                  </a:moveTo>
                  <a:lnTo>
                    <a:pt x="65379" y="344271"/>
                  </a:lnTo>
                  <a:lnTo>
                    <a:pt x="64071" y="344195"/>
                  </a:lnTo>
                  <a:lnTo>
                    <a:pt x="63588" y="346329"/>
                  </a:lnTo>
                  <a:lnTo>
                    <a:pt x="62687" y="346379"/>
                  </a:lnTo>
                  <a:lnTo>
                    <a:pt x="63182" y="347141"/>
                  </a:lnTo>
                  <a:lnTo>
                    <a:pt x="66446" y="347980"/>
                  </a:lnTo>
                  <a:close/>
                </a:path>
                <a:path w="84455" h="393065">
                  <a:moveTo>
                    <a:pt x="66471" y="387032"/>
                  </a:moveTo>
                  <a:lnTo>
                    <a:pt x="66192" y="387019"/>
                  </a:lnTo>
                  <a:lnTo>
                    <a:pt x="66433" y="387057"/>
                  </a:lnTo>
                  <a:close/>
                </a:path>
                <a:path w="84455" h="393065">
                  <a:moveTo>
                    <a:pt x="67043" y="345592"/>
                  </a:moveTo>
                  <a:lnTo>
                    <a:pt x="67005" y="345147"/>
                  </a:lnTo>
                  <a:lnTo>
                    <a:pt x="66573" y="344728"/>
                  </a:lnTo>
                  <a:lnTo>
                    <a:pt x="66230" y="344525"/>
                  </a:lnTo>
                  <a:lnTo>
                    <a:pt x="65900" y="344398"/>
                  </a:lnTo>
                  <a:lnTo>
                    <a:pt x="67043" y="345592"/>
                  </a:lnTo>
                  <a:close/>
                </a:path>
                <a:path w="84455" h="393065">
                  <a:moveTo>
                    <a:pt x="67945" y="255930"/>
                  </a:moveTo>
                  <a:lnTo>
                    <a:pt x="66509" y="253771"/>
                  </a:lnTo>
                  <a:lnTo>
                    <a:pt x="65036" y="255028"/>
                  </a:lnTo>
                  <a:lnTo>
                    <a:pt x="67945" y="255930"/>
                  </a:lnTo>
                  <a:close/>
                </a:path>
                <a:path w="84455" h="393065">
                  <a:moveTo>
                    <a:pt x="69176" y="385318"/>
                  </a:moveTo>
                  <a:lnTo>
                    <a:pt x="67856" y="383286"/>
                  </a:lnTo>
                  <a:lnTo>
                    <a:pt x="67691" y="385318"/>
                  </a:lnTo>
                  <a:lnTo>
                    <a:pt x="69176" y="385318"/>
                  </a:lnTo>
                  <a:close/>
                </a:path>
                <a:path w="84455" h="393065">
                  <a:moveTo>
                    <a:pt x="70688" y="387629"/>
                  </a:moveTo>
                  <a:lnTo>
                    <a:pt x="69189" y="385330"/>
                  </a:lnTo>
                  <a:lnTo>
                    <a:pt x="67691" y="385318"/>
                  </a:lnTo>
                  <a:lnTo>
                    <a:pt x="65049" y="382714"/>
                  </a:lnTo>
                  <a:lnTo>
                    <a:pt x="66090" y="385178"/>
                  </a:lnTo>
                  <a:lnTo>
                    <a:pt x="66471" y="385318"/>
                  </a:lnTo>
                  <a:lnTo>
                    <a:pt x="66954" y="385902"/>
                  </a:lnTo>
                  <a:lnTo>
                    <a:pt x="66992" y="386346"/>
                  </a:lnTo>
                  <a:lnTo>
                    <a:pt x="66700" y="386905"/>
                  </a:lnTo>
                  <a:lnTo>
                    <a:pt x="66471" y="387032"/>
                  </a:lnTo>
                  <a:lnTo>
                    <a:pt x="67691" y="387096"/>
                  </a:lnTo>
                  <a:lnTo>
                    <a:pt x="69227" y="387273"/>
                  </a:lnTo>
                  <a:lnTo>
                    <a:pt x="70688" y="387629"/>
                  </a:lnTo>
                  <a:close/>
                </a:path>
                <a:path w="84455" h="393065">
                  <a:moveTo>
                    <a:pt x="70827" y="385140"/>
                  </a:moveTo>
                  <a:lnTo>
                    <a:pt x="70180" y="383413"/>
                  </a:lnTo>
                  <a:lnTo>
                    <a:pt x="69875" y="383552"/>
                  </a:lnTo>
                  <a:lnTo>
                    <a:pt x="70827" y="385140"/>
                  </a:lnTo>
                  <a:close/>
                </a:path>
                <a:path w="84455" h="393065">
                  <a:moveTo>
                    <a:pt x="73660" y="322592"/>
                  </a:moveTo>
                  <a:lnTo>
                    <a:pt x="70205" y="320217"/>
                  </a:lnTo>
                  <a:lnTo>
                    <a:pt x="71424" y="324485"/>
                  </a:lnTo>
                  <a:lnTo>
                    <a:pt x="72682" y="324878"/>
                  </a:lnTo>
                  <a:lnTo>
                    <a:pt x="71208" y="322249"/>
                  </a:lnTo>
                  <a:lnTo>
                    <a:pt x="73660" y="322592"/>
                  </a:lnTo>
                  <a:close/>
                </a:path>
                <a:path w="84455" h="393065">
                  <a:moveTo>
                    <a:pt x="74891" y="382346"/>
                  </a:moveTo>
                  <a:lnTo>
                    <a:pt x="73063" y="380034"/>
                  </a:lnTo>
                  <a:lnTo>
                    <a:pt x="73253" y="381774"/>
                  </a:lnTo>
                  <a:lnTo>
                    <a:pt x="71234" y="381482"/>
                  </a:lnTo>
                  <a:lnTo>
                    <a:pt x="71780" y="382333"/>
                  </a:lnTo>
                  <a:lnTo>
                    <a:pt x="69735" y="382244"/>
                  </a:lnTo>
                  <a:lnTo>
                    <a:pt x="70180" y="383413"/>
                  </a:lnTo>
                  <a:lnTo>
                    <a:pt x="71958" y="382612"/>
                  </a:lnTo>
                  <a:lnTo>
                    <a:pt x="72656" y="383667"/>
                  </a:lnTo>
                  <a:lnTo>
                    <a:pt x="74155" y="382930"/>
                  </a:lnTo>
                  <a:lnTo>
                    <a:pt x="74891" y="382346"/>
                  </a:lnTo>
                  <a:close/>
                </a:path>
                <a:path w="84455" h="393065">
                  <a:moveTo>
                    <a:pt x="75057" y="328625"/>
                  </a:moveTo>
                  <a:lnTo>
                    <a:pt x="72021" y="326390"/>
                  </a:lnTo>
                  <a:lnTo>
                    <a:pt x="71323" y="327469"/>
                  </a:lnTo>
                  <a:lnTo>
                    <a:pt x="73863" y="328701"/>
                  </a:lnTo>
                  <a:lnTo>
                    <a:pt x="75057" y="328625"/>
                  </a:lnTo>
                  <a:close/>
                </a:path>
                <a:path w="84455" h="393065">
                  <a:moveTo>
                    <a:pt x="75780" y="269100"/>
                  </a:moveTo>
                  <a:lnTo>
                    <a:pt x="75260" y="268084"/>
                  </a:lnTo>
                  <a:lnTo>
                    <a:pt x="74066" y="268135"/>
                  </a:lnTo>
                  <a:lnTo>
                    <a:pt x="73977" y="267246"/>
                  </a:lnTo>
                  <a:lnTo>
                    <a:pt x="70789" y="267525"/>
                  </a:lnTo>
                  <a:lnTo>
                    <a:pt x="72085" y="268363"/>
                  </a:lnTo>
                  <a:lnTo>
                    <a:pt x="74269" y="269913"/>
                  </a:lnTo>
                  <a:lnTo>
                    <a:pt x="73520" y="270522"/>
                  </a:lnTo>
                  <a:lnTo>
                    <a:pt x="75780" y="269100"/>
                  </a:lnTo>
                  <a:close/>
                </a:path>
                <a:path w="84455" h="393065">
                  <a:moveTo>
                    <a:pt x="75831" y="337756"/>
                  </a:moveTo>
                  <a:lnTo>
                    <a:pt x="74320" y="337477"/>
                  </a:lnTo>
                  <a:lnTo>
                    <a:pt x="75526" y="339001"/>
                  </a:lnTo>
                  <a:lnTo>
                    <a:pt x="75641" y="338823"/>
                  </a:lnTo>
                  <a:lnTo>
                    <a:pt x="75692" y="339217"/>
                  </a:lnTo>
                  <a:lnTo>
                    <a:pt x="75666" y="338785"/>
                  </a:lnTo>
                  <a:lnTo>
                    <a:pt x="75831" y="337756"/>
                  </a:lnTo>
                  <a:close/>
                </a:path>
                <a:path w="84455" h="393065">
                  <a:moveTo>
                    <a:pt x="76238" y="337832"/>
                  </a:moveTo>
                  <a:lnTo>
                    <a:pt x="75895" y="337121"/>
                  </a:lnTo>
                  <a:lnTo>
                    <a:pt x="75831" y="337756"/>
                  </a:lnTo>
                  <a:lnTo>
                    <a:pt x="76238" y="337832"/>
                  </a:lnTo>
                  <a:close/>
                </a:path>
                <a:path w="84455" h="393065">
                  <a:moveTo>
                    <a:pt x="76593" y="315760"/>
                  </a:moveTo>
                  <a:lnTo>
                    <a:pt x="73558" y="313499"/>
                  </a:lnTo>
                  <a:lnTo>
                    <a:pt x="73406" y="316039"/>
                  </a:lnTo>
                  <a:lnTo>
                    <a:pt x="76593" y="315760"/>
                  </a:lnTo>
                  <a:close/>
                </a:path>
                <a:path w="84455" h="393065">
                  <a:moveTo>
                    <a:pt x="76949" y="369519"/>
                  </a:moveTo>
                  <a:lnTo>
                    <a:pt x="76898" y="369074"/>
                  </a:lnTo>
                  <a:lnTo>
                    <a:pt x="74079" y="369049"/>
                  </a:lnTo>
                  <a:lnTo>
                    <a:pt x="76949" y="369519"/>
                  </a:lnTo>
                  <a:close/>
                </a:path>
                <a:path w="84455" h="393065">
                  <a:moveTo>
                    <a:pt x="77482" y="330708"/>
                  </a:moveTo>
                  <a:lnTo>
                    <a:pt x="76746" y="329234"/>
                  </a:lnTo>
                  <a:lnTo>
                    <a:pt x="73533" y="329463"/>
                  </a:lnTo>
                  <a:lnTo>
                    <a:pt x="77482" y="330708"/>
                  </a:lnTo>
                  <a:close/>
                </a:path>
                <a:path w="84455" h="393065">
                  <a:moveTo>
                    <a:pt x="77597" y="338074"/>
                  </a:moveTo>
                  <a:lnTo>
                    <a:pt x="76238" y="337832"/>
                  </a:lnTo>
                  <a:lnTo>
                    <a:pt x="76898" y="339153"/>
                  </a:lnTo>
                  <a:lnTo>
                    <a:pt x="75730" y="338810"/>
                  </a:lnTo>
                  <a:lnTo>
                    <a:pt x="75692" y="339217"/>
                  </a:lnTo>
                  <a:lnTo>
                    <a:pt x="75526" y="339001"/>
                  </a:lnTo>
                  <a:lnTo>
                    <a:pt x="74256" y="340931"/>
                  </a:lnTo>
                  <a:lnTo>
                    <a:pt x="72745" y="337858"/>
                  </a:lnTo>
                  <a:lnTo>
                    <a:pt x="72999" y="340537"/>
                  </a:lnTo>
                  <a:lnTo>
                    <a:pt x="71234" y="343014"/>
                  </a:lnTo>
                  <a:lnTo>
                    <a:pt x="68656" y="341325"/>
                  </a:lnTo>
                  <a:lnTo>
                    <a:pt x="70154" y="344398"/>
                  </a:lnTo>
                  <a:lnTo>
                    <a:pt x="72948" y="348310"/>
                  </a:lnTo>
                  <a:lnTo>
                    <a:pt x="74587" y="346913"/>
                  </a:lnTo>
                  <a:lnTo>
                    <a:pt x="74803" y="346722"/>
                  </a:lnTo>
                  <a:lnTo>
                    <a:pt x="74015" y="346913"/>
                  </a:lnTo>
                  <a:lnTo>
                    <a:pt x="73507" y="345884"/>
                  </a:lnTo>
                  <a:lnTo>
                    <a:pt x="72644" y="345173"/>
                  </a:lnTo>
                  <a:lnTo>
                    <a:pt x="73761" y="344233"/>
                  </a:lnTo>
                  <a:lnTo>
                    <a:pt x="74536" y="344043"/>
                  </a:lnTo>
                  <a:lnTo>
                    <a:pt x="75120" y="345960"/>
                  </a:lnTo>
                  <a:lnTo>
                    <a:pt x="76009" y="344398"/>
                  </a:lnTo>
                  <a:lnTo>
                    <a:pt x="76187" y="344043"/>
                  </a:lnTo>
                  <a:lnTo>
                    <a:pt x="76504" y="343014"/>
                  </a:lnTo>
                  <a:lnTo>
                    <a:pt x="77165" y="340931"/>
                  </a:lnTo>
                  <a:lnTo>
                    <a:pt x="77393" y="340182"/>
                  </a:lnTo>
                  <a:lnTo>
                    <a:pt x="77482" y="339217"/>
                  </a:lnTo>
                  <a:lnTo>
                    <a:pt x="77597" y="338074"/>
                  </a:lnTo>
                  <a:close/>
                </a:path>
                <a:path w="84455" h="393065">
                  <a:moveTo>
                    <a:pt x="77597" y="332447"/>
                  </a:moveTo>
                  <a:lnTo>
                    <a:pt x="76276" y="332905"/>
                  </a:lnTo>
                  <a:lnTo>
                    <a:pt x="77571" y="333743"/>
                  </a:lnTo>
                  <a:lnTo>
                    <a:pt x="77597" y="332447"/>
                  </a:lnTo>
                  <a:close/>
                </a:path>
                <a:path w="84455" h="393065">
                  <a:moveTo>
                    <a:pt x="77622" y="330758"/>
                  </a:moveTo>
                  <a:lnTo>
                    <a:pt x="77482" y="330708"/>
                  </a:lnTo>
                  <a:lnTo>
                    <a:pt x="77622" y="331000"/>
                  </a:lnTo>
                  <a:lnTo>
                    <a:pt x="77622" y="330758"/>
                  </a:lnTo>
                  <a:close/>
                </a:path>
                <a:path w="84455" h="393065">
                  <a:moveTo>
                    <a:pt x="78105" y="330898"/>
                  </a:moveTo>
                  <a:lnTo>
                    <a:pt x="77635" y="330314"/>
                  </a:lnTo>
                  <a:lnTo>
                    <a:pt x="77622" y="330758"/>
                  </a:lnTo>
                  <a:lnTo>
                    <a:pt x="78105" y="330898"/>
                  </a:lnTo>
                  <a:close/>
                </a:path>
                <a:path w="84455" h="393065">
                  <a:moveTo>
                    <a:pt x="78232" y="332232"/>
                  </a:moveTo>
                  <a:lnTo>
                    <a:pt x="77622" y="331000"/>
                  </a:lnTo>
                  <a:lnTo>
                    <a:pt x="77597" y="332447"/>
                  </a:lnTo>
                  <a:lnTo>
                    <a:pt x="78232" y="332232"/>
                  </a:lnTo>
                  <a:close/>
                </a:path>
                <a:path w="84455" h="393065">
                  <a:moveTo>
                    <a:pt x="79121" y="329057"/>
                  </a:moveTo>
                  <a:lnTo>
                    <a:pt x="75704" y="327126"/>
                  </a:lnTo>
                  <a:lnTo>
                    <a:pt x="76746" y="329234"/>
                  </a:lnTo>
                  <a:lnTo>
                    <a:pt x="79121" y="329057"/>
                  </a:lnTo>
                  <a:close/>
                </a:path>
                <a:path w="84455" h="393065">
                  <a:moveTo>
                    <a:pt x="83908" y="332714"/>
                  </a:moveTo>
                  <a:lnTo>
                    <a:pt x="78105" y="330898"/>
                  </a:lnTo>
                  <a:lnTo>
                    <a:pt x="79476" y="332613"/>
                  </a:lnTo>
                  <a:lnTo>
                    <a:pt x="79654" y="334391"/>
                  </a:lnTo>
                  <a:lnTo>
                    <a:pt x="83908" y="332714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279171" y="7388211"/>
              <a:ext cx="144145" cy="374015"/>
            </a:xfrm>
            <a:custGeom>
              <a:rect l="l" t="t" r="r" b="b"/>
              <a:pathLst>
                <a:path w="144144" h="374015">
                  <a:moveTo>
                    <a:pt x="1028" y="305955"/>
                  </a:moveTo>
                  <a:lnTo>
                    <a:pt x="800" y="305955"/>
                  </a:lnTo>
                  <a:lnTo>
                    <a:pt x="342" y="305930"/>
                  </a:lnTo>
                  <a:lnTo>
                    <a:pt x="495" y="306133"/>
                  </a:lnTo>
                  <a:lnTo>
                    <a:pt x="749" y="306044"/>
                  </a:lnTo>
                  <a:lnTo>
                    <a:pt x="1028" y="305955"/>
                  </a:lnTo>
                  <a:close/>
                </a:path>
                <a:path w="144144" h="374015">
                  <a:moveTo>
                    <a:pt x="1714" y="310222"/>
                  </a:moveTo>
                  <a:lnTo>
                    <a:pt x="1333" y="310159"/>
                  </a:lnTo>
                  <a:lnTo>
                    <a:pt x="990" y="310146"/>
                  </a:lnTo>
                  <a:lnTo>
                    <a:pt x="800" y="310299"/>
                  </a:lnTo>
                  <a:lnTo>
                    <a:pt x="1206" y="310311"/>
                  </a:lnTo>
                  <a:lnTo>
                    <a:pt x="1473" y="310273"/>
                  </a:lnTo>
                  <a:lnTo>
                    <a:pt x="1714" y="310222"/>
                  </a:lnTo>
                  <a:close/>
                </a:path>
                <a:path w="144144" h="374015">
                  <a:moveTo>
                    <a:pt x="10414" y="295224"/>
                  </a:moveTo>
                  <a:lnTo>
                    <a:pt x="8432" y="294779"/>
                  </a:lnTo>
                  <a:lnTo>
                    <a:pt x="5041" y="294017"/>
                  </a:lnTo>
                  <a:lnTo>
                    <a:pt x="3492" y="293128"/>
                  </a:lnTo>
                  <a:lnTo>
                    <a:pt x="6184" y="295287"/>
                  </a:lnTo>
                  <a:lnTo>
                    <a:pt x="7556" y="295414"/>
                  </a:lnTo>
                  <a:lnTo>
                    <a:pt x="7442" y="295287"/>
                  </a:lnTo>
                  <a:lnTo>
                    <a:pt x="7327" y="295033"/>
                  </a:lnTo>
                  <a:lnTo>
                    <a:pt x="7747" y="295440"/>
                  </a:lnTo>
                  <a:lnTo>
                    <a:pt x="7607" y="295427"/>
                  </a:lnTo>
                  <a:lnTo>
                    <a:pt x="7721" y="295592"/>
                  </a:lnTo>
                  <a:lnTo>
                    <a:pt x="7912" y="295592"/>
                  </a:lnTo>
                  <a:lnTo>
                    <a:pt x="10223" y="297827"/>
                  </a:lnTo>
                  <a:lnTo>
                    <a:pt x="10414" y="295224"/>
                  </a:lnTo>
                  <a:close/>
                </a:path>
                <a:path w="144144" h="374015">
                  <a:moveTo>
                    <a:pt x="10553" y="299935"/>
                  </a:moveTo>
                  <a:lnTo>
                    <a:pt x="9956" y="299237"/>
                  </a:lnTo>
                  <a:lnTo>
                    <a:pt x="9055" y="298919"/>
                  </a:lnTo>
                  <a:lnTo>
                    <a:pt x="8432" y="299402"/>
                  </a:lnTo>
                  <a:lnTo>
                    <a:pt x="8940" y="299402"/>
                  </a:lnTo>
                  <a:lnTo>
                    <a:pt x="9791" y="299745"/>
                  </a:lnTo>
                  <a:lnTo>
                    <a:pt x="10553" y="299935"/>
                  </a:lnTo>
                  <a:close/>
                </a:path>
                <a:path w="144144" h="374015">
                  <a:moveTo>
                    <a:pt x="12369" y="295656"/>
                  </a:moveTo>
                  <a:lnTo>
                    <a:pt x="10579" y="292862"/>
                  </a:lnTo>
                  <a:lnTo>
                    <a:pt x="10414" y="295224"/>
                  </a:lnTo>
                  <a:lnTo>
                    <a:pt x="12369" y="295656"/>
                  </a:lnTo>
                  <a:close/>
                </a:path>
                <a:path w="144144" h="374015">
                  <a:moveTo>
                    <a:pt x="16230" y="297192"/>
                  </a:moveTo>
                  <a:lnTo>
                    <a:pt x="15862" y="296049"/>
                  </a:lnTo>
                  <a:lnTo>
                    <a:pt x="15709" y="295783"/>
                  </a:lnTo>
                  <a:lnTo>
                    <a:pt x="15824" y="296303"/>
                  </a:lnTo>
                  <a:lnTo>
                    <a:pt x="15913" y="296557"/>
                  </a:lnTo>
                  <a:lnTo>
                    <a:pt x="16230" y="297192"/>
                  </a:lnTo>
                  <a:close/>
                </a:path>
                <a:path w="144144" h="374015">
                  <a:moveTo>
                    <a:pt x="18491" y="299681"/>
                  </a:moveTo>
                  <a:lnTo>
                    <a:pt x="17068" y="298450"/>
                  </a:lnTo>
                  <a:lnTo>
                    <a:pt x="16332" y="297268"/>
                  </a:lnTo>
                  <a:lnTo>
                    <a:pt x="16700" y="298450"/>
                  </a:lnTo>
                  <a:lnTo>
                    <a:pt x="16840" y="299758"/>
                  </a:lnTo>
                  <a:lnTo>
                    <a:pt x="17284" y="300329"/>
                  </a:lnTo>
                  <a:lnTo>
                    <a:pt x="18491" y="299681"/>
                  </a:lnTo>
                  <a:close/>
                </a:path>
                <a:path w="144144" h="374015">
                  <a:moveTo>
                    <a:pt x="21920" y="291350"/>
                  </a:moveTo>
                  <a:lnTo>
                    <a:pt x="21602" y="290512"/>
                  </a:lnTo>
                  <a:lnTo>
                    <a:pt x="21463" y="290715"/>
                  </a:lnTo>
                  <a:lnTo>
                    <a:pt x="21488" y="290842"/>
                  </a:lnTo>
                  <a:lnTo>
                    <a:pt x="21920" y="291350"/>
                  </a:lnTo>
                  <a:close/>
                </a:path>
                <a:path w="144144" h="374015">
                  <a:moveTo>
                    <a:pt x="22656" y="285153"/>
                  </a:moveTo>
                  <a:lnTo>
                    <a:pt x="22402" y="284365"/>
                  </a:lnTo>
                  <a:lnTo>
                    <a:pt x="22339" y="285711"/>
                  </a:lnTo>
                  <a:lnTo>
                    <a:pt x="22567" y="285521"/>
                  </a:lnTo>
                  <a:lnTo>
                    <a:pt x="22656" y="285153"/>
                  </a:lnTo>
                  <a:close/>
                </a:path>
                <a:path w="144144" h="374015">
                  <a:moveTo>
                    <a:pt x="25742" y="183629"/>
                  </a:moveTo>
                  <a:lnTo>
                    <a:pt x="24828" y="183108"/>
                  </a:lnTo>
                  <a:lnTo>
                    <a:pt x="24269" y="183134"/>
                  </a:lnTo>
                  <a:lnTo>
                    <a:pt x="25742" y="183629"/>
                  </a:lnTo>
                  <a:close/>
                </a:path>
                <a:path w="144144" h="374015">
                  <a:moveTo>
                    <a:pt x="26530" y="283641"/>
                  </a:moveTo>
                  <a:lnTo>
                    <a:pt x="25730" y="283298"/>
                  </a:lnTo>
                  <a:lnTo>
                    <a:pt x="24930" y="282981"/>
                  </a:lnTo>
                  <a:lnTo>
                    <a:pt x="24269" y="282892"/>
                  </a:lnTo>
                  <a:lnTo>
                    <a:pt x="24485" y="285064"/>
                  </a:lnTo>
                  <a:lnTo>
                    <a:pt x="25552" y="283718"/>
                  </a:lnTo>
                  <a:lnTo>
                    <a:pt x="26530" y="283641"/>
                  </a:lnTo>
                  <a:close/>
                </a:path>
                <a:path w="144144" h="374015">
                  <a:moveTo>
                    <a:pt x="27266" y="283933"/>
                  </a:moveTo>
                  <a:lnTo>
                    <a:pt x="27038" y="283692"/>
                  </a:lnTo>
                  <a:lnTo>
                    <a:pt x="26797" y="283616"/>
                  </a:lnTo>
                  <a:lnTo>
                    <a:pt x="26530" y="283641"/>
                  </a:lnTo>
                  <a:lnTo>
                    <a:pt x="26784" y="283743"/>
                  </a:lnTo>
                  <a:lnTo>
                    <a:pt x="27025" y="283832"/>
                  </a:lnTo>
                  <a:lnTo>
                    <a:pt x="27266" y="283933"/>
                  </a:lnTo>
                  <a:close/>
                </a:path>
                <a:path w="144144" h="374015">
                  <a:moveTo>
                    <a:pt x="38696" y="185839"/>
                  </a:moveTo>
                  <a:lnTo>
                    <a:pt x="37579" y="184975"/>
                  </a:lnTo>
                  <a:lnTo>
                    <a:pt x="37884" y="185585"/>
                  </a:lnTo>
                  <a:lnTo>
                    <a:pt x="38696" y="185839"/>
                  </a:lnTo>
                  <a:close/>
                </a:path>
                <a:path w="144144" h="374015">
                  <a:moveTo>
                    <a:pt x="38760" y="304304"/>
                  </a:moveTo>
                  <a:lnTo>
                    <a:pt x="38633" y="304101"/>
                  </a:lnTo>
                  <a:lnTo>
                    <a:pt x="37477" y="303415"/>
                  </a:lnTo>
                  <a:lnTo>
                    <a:pt x="38760" y="304304"/>
                  </a:lnTo>
                  <a:close/>
                </a:path>
                <a:path w="144144" h="374015">
                  <a:moveTo>
                    <a:pt x="42862" y="177457"/>
                  </a:moveTo>
                  <a:lnTo>
                    <a:pt x="41744" y="175552"/>
                  </a:lnTo>
                  <a:lnTo>
                    <a:pt x="41452" y="175298"/>
                  </a:lnTo>
                  <a:lnTo>
                    <a:pt x="41846" y="176453"/>
                  </a:lnTo>
                  <a:lnTo>
                    <a:pt x="42862" y="177457"/>
                  </a:lnTo>
                  <a:close/>
                </a:path>
                <a:path w="144144" h="374015">
                  <a:moveTo>
                    <a:pt x="44500" y="177965"/>
                  </a:moveTo>
                  <a:lnTo>
                    <a:pt x="40436" y="173266"/>
                  </a:lnTo>
                  <a:lnTo>
                    <a:pt x="41744" y="175552"/>
                  </a:lnTo>
                  <a:lnTo>
                    <a:pt x="44500" y="177965"/>
                  </a:lnTo>
                  <a:close/>
                </a:path>
                <a:path w="144144" h="374015">
                  <a:moveTo>
                    <a:pt x="44615" y="186156"/>
                  </a:moveTo>
                  <a:lnTo>
                    <a:pt x="44246" y="185331"/>
                  </a:lnTo>
                  <a:lnTo>
                    <a:pt x="43865" y="184835"/>
                  </a:lnTo>
                  <a:lnTo>
                    <a:pt x="43497" y="184480"/>
                  </a:lnTo>
                  <a:lnTo>
                    <a:pt x="43802" y="185051"/>
                  </a:lnTo>
                  <a:lnTo>
                    <a:pt x="44132" y="185623"/>
                  </a:lnTo>
                  <a:lnTo>
                    <a:pt x="44615" y="186156"/>
                  </a:lnTo>
                  <a:close/>
                </a:path>
                <a:path w="144144" h="374015">
                  <a:moveTo>
                    <a:pt x="46443" y="214414"/>
                  </a:moveTo>
                  <a:lnTo>
                    <a:pt x="46304" y="214223"/>
                  </a:lnTo>
                  <a:lnTo>
                    <a:pt x="46443" y="214414"/>
                  </a:lnTo>
                  <a:close/>
                </a:path>
                <a:path w="144144" h="374015">
                  <a:moveTo>
                    <a:pt x="46570" y="175221"/>
                  </a:moveTo>
                  <a:lnTo>
                    <a:pt x="45542" y="173278"/>
                  </a:lnTo>
                  <a:lnTo>
                    <a:pt x="45796" y="175488"/>
                  </a:lnTo>
                  <a:lnTo>
                    <a:pt x="46570" y="175221"/>
                  </a:lnTo>
                  <a:close/>
                </a:path>
                <a:path w="144144" h="374015">
                  <a:moveTo>
                    <a:pt x="47688" y="218986"/>
                  </a:moveTo>
                  <a:lnTo>
                    <a:pt x="46367" y="217716"/>
                  </a:lnTo>
                  <a:lnTo>
                    <a:pt x="46355" y="217589"/>
                  </a:lnTo>
                  <a:lnTo>
                    <a:pt x="46316" y="217335"/>
                  </a:lnTo>
                  <a:lnTo>
                    <a:pt x="46075" y="217081"/>
                  </a:lnTo>
                  <a:lnTo>
                    <a:pt x="44996" y="215938"/>
                  </a:lnTo>
                  <a:lnTo>
                    <a:pt x="46164" y="214414"/>
                  </a:lnTo>
                  <a:lnTo>
                    <a:pt x="46202" y="214287"/>
                  </a:lnTo>
                  <a:lnTo>
                    <a:pt x="43510" y="212890"/>
                  </a:lnTo>
                  <a:lnTo>
                    <a:pt x="40728" y="217081"/>
                  </a:lnTo>
                  <a:lnTo>
                    <a:pt x="37884" y="216573"/>
                  </a:lnTo>
                  <a:lnTo>
                    <a:pt x="39116" y="216954"/>
                  </a:lnTo>
                  <a:lnTo>
                    <a:pt x="39471" y="217335"/>
                  </a:lnTo>
                  <a:lnTo>
                    <a:pt x="39433" y="217589"/>
                  </a:lnTo>
                  <a:lnTo>
                    <a:pt x="37731" y="218986"/>
                  </a:lnTo>
                  <a:lnTo>
                    <a:pt x="42024" y="222161"/>
                  </a:lnTo>
                  <a:lnTo>
                    <a:pt x="44767" y="217589"/>
                  </a:lnTo>
                  <a:lnTo>
                    <a:pt x="47688" y="218986"/>
                  </a:lnTo>
                  <a:close/>
                </a:path>
                <a:path w="144144" h="374015">
                  <a:moveTo>
                    <a:pt x="47942" y="213779"/>
                  </a:moveTo>
                  <a:lnTo>
                    <a:pt x="47688" y="213652"/>
                  </a:lnTo>
                  <a:lnTo>
                    <a:pt x="46710" y="213144"/>
                  </a:lnTo>
                  <a:lnTo>
                    <a:pt x="44983" y="211747"/>
                  </a:lnTo>
                  <a:lnTo>
                    <a:pt x="45974" y="213779"/>
                  </a:lnTo>
                  <a:lnTo>
                    <a:pt x="44602" y="212001"/>
                  </a:lnTo>
                  <a:lnTo>
                    <a:pt x="46304" y="214223"/>
                  </a:lnTo>
                  <a:lnTo>
                    <a:pt x="46634" y="213779"/>
                  </a:lnTo>
                  <a:lnTo>
                    <a:pt x="46736" y="213652"/>
                  </a:lnTo>
                  <a:lnTo>
                    <a:pt x="47942" y="213779"/>
                  </a:lnTo>
                  <a:close/>
                </a:path>
                <a:path w="144144" h="374015">
                  <a:moveTo>
                    <a:pt x="48742" y="176187"/>
                  </a:moveTo>
                  <a:lnTo>
                    <a:pt x="47688" y="174840"/>
                  </a:lnTo>
                  <a:lnTo>
                    <a:pt x="46570" y="175221"/>
                  </a:lnTo>
                  <a:lnTo>
                    <a:pt x="48031" y="177927"/>
                  </a:lnTo>
                  <a:lnTo>
                    <a:pt x="48628" y="176796"/>
                  </a:lnTo>
                  <a:lnTo>
                    <a:pt x="48742" y="176187"/>
                  </a:lnTo>
                  <a:close/>
                </a:path>
                <a:path w="144144" h="374015">
                  <a:moveTo>
                    <a:pt x="49136" y="187299"/>
                  </a:moveTo>
                  <a:lnTo>
                    <a:pt x="48653" y="186982"/>
                  </a:lnTo>
                  <a:lnTo>
                    <a:pt x="48907" y="187642"/>
                  </a:lnTo>
                  <a:lnTo>
                    <a:pt x="49136" y="187299"/>
                  </a:lnTo>
                  <a:close/>
                </a:path>
                <a:path w="144144" h="374015">
                  <a:moveTo>
                    <a:pt x="49631" y="214668"/>
                  </a:moveTo>
                  <a:lnTo>
                    <a:pt x="49441" y="213956"/>
                  </a:lnTo>
                  <a:lnTo>
                    <a:pt x="47942" y="213779"/>
                  </a:lnTo>
                  <a:lnTo>
                    <a:pt x="49631" y="214668"/>
                  </a:lnTo>
                  <a:close/>
                </a:path>
                <a:path w="144144" h="374015">
                  <a:moveTo>
                    <a:pt x="50723" y="315861"/>
                  </a:moveTo>
                  <a:lnTo>
                    <a:pt x="50533" y="315480"/>
                  </a:lnTo>
                  <a:lnTo>
                    <a:pt x="47701" y="315480"/>
                  </a:lnTo>
                  <a:lnTo>
                    <a:pt x="50723" y="315861"/>
                  </a:lnTo>
                  <a:close/>
                </a:path>
                <a:path w="144144" h="374015">
                  <a:moveTo>
                    <a:pt x="53124" y="173278"/>
                  </a:moveTo>
                  <a:lnTo>
                    <a:pt x="50863" y="171653"/>
                  </a:lnTo>
                  <a:lnTo>
                    <a:pt x="52298" y="174193"/>
                  </a:lnTo>
                  <a:lnTo>
                    <a:pt x="53086" y="173355"/>
                  </a:lnTo>
                  <a:close/>
                </a:path>
                <a:path w="144144" h="374015">
                  <a:moveTo>
                    <a:pt x="53428" y="295465"/>
                  </a:moveTo>
                  <a:lnTo>
                    <a:pt x="52158" y="294068"/>
                  </a:lnTo>
                  <a:lnTo>
                    <a:pt x="52705" y="294817"/>
                  </a:lnTo>
                  <a:lnTo>
                    <a:pt x="53416" y="295490"/>
                  </a:lnTo>
                  <a:close/>
                </a:path>
                <a:path w="144144" h="374015">
                  <a:moveTo>
                    <a:pt x="53784" y="295833"/>
                  </a:moveTo>
                  <a:lnTo>
                    <a:pt x="53416" y="295490"/>
                  </a:lnTo>
                  <a:lnTo>
                    <a:pt x="53428" y="295706"/>
                  </a:lnTo>
                  <a:lnTo>
                    <a:pt x="53784" y="295833"/>
                  </a:lnTo>
                  <a:close/>
                </a:path>
                <a:path w="144144" h="374015">
                  <a:moveTo>
                    <a:pt x="54267" y="296113"/>
                  </a:moveTo>
                  <a:lnTo>
                    <a:pt x="53962" y="295859"/>
                  </a:lnTo>
                  <a:lnTo>
                    <a:pt x="53784" y="295833"/>
                  </a:lnTo>
                  <a:lnTo>
                    <a:pt x="54025" y="296024"/>
                  </a:lnTo>
                  <a:lnTo>
                    <a:pt x="54267" y="296113"/>
                  </a:lnTo>
                  <a:close/>
                </a:path>
                <a:path w="144144" h="374015">
                  <a:moveTo>
                    <a:pt x="57873" y="314528"/>
                  </a:moveTo>
                  <a:lnTo>
                    <a:pt x="57683" y="314223"/>
                  </a:lnTo>
                  <a:lnTo>
                    <a:pt x="57327" y="313944"/>
                  </a:lnTo>
                  <a:lnTo>
                    <a:pt x="57340" y="314248"/>
                  </a:lnTo>
                  <a:lnTo>
                    <a:pt x="57327" y="314528"/>
                  </a:lnTo>
                  <a:lnTo>
                    <a:pt x="57416" y="314896"/>
                  </a:lnTo>
                  <a:lnTo>
                    <a:pt x="57873" y="314528"/>
                  </a:lnTo>
                  <a:close/>
                </a:path>
                <a:path w="144144" h="374015">
                  <a:moveTo>
                    <a:pt x="58572" y="178727"/>
                  </a:moveTo>
                  <a:lnTo>
                    <a:pt x="58381" y="178574"/>
                  </a:lnTo>
                  <a:lnTo>
                    <a:pt x="58369" y="178816"/>
                  </a:lnTo>
                  <a:lnTo>
                    <a:pt x="58572" y="178727"/>
                  </a:lnTo>
                  <a:close/>
                </a:path>
                <a:path w="144144" h="374015">
                  <a:moveTo>
                    <a:pt x="58597" y="177203"/>
                  </a:moveTo>
                  <a:lnTo>
                    <a:pt x="58432" y="176911"/>
                  </a:lnTo>
                  <a:lnTo>
                    <a:pt x="58420" y="177088"/>
                  </a:lnTo>
                  <a:lnTo>
                    <a:pt x="58597" y="177203"/>
                  </a:lnTo>
                  <a:close/>
                </a:path>
                <a:path w="144144" h="374015">
                  <a:moveTo>
                    <a:pt x="59626" y="183057"/>
                  </a:moveTo>
                  <a:lnTo>
                    <a:pt x="58877" y="180962"/>
                  </a:lnTo>
                  <a:lnTo>
                    <a:pt x="57950" y="178346"/>
                  </a:lnTo>
                  <a:lnTo>
                    <a:pt x="58381" y="178574"/>
                  </a:lnTo>
                  <a:lnTo>
                    <a:pt x="58394" y="178231"/>
                  </a:lnTo>
                  <a:lnTo>
                    <a:pt x="58420" y="177088"/>
                  </a:lnTo>
                  <a:lnTo>
                    <a:pt x="58369" y="176796"/>
                  </a:lnTo>
                  <a:lnTo>
                    <a:pt x="58547" y="173355"/>
                  </a:lnTo>
                  <a:lnTo>
                    <a:pt x="57061" y="174142"/>
                  </a:lnTo>
                  <a:lnTo>
                    <a:pt x="57086" y="174371"/>
                  </a:lnTo>
                  <a:lnTo>
                    <a:pt x="55575" y="171538"/>
                  </a:lnTo>
                  <a:lnTo>
                    <a:pt x="54089" y="172300"/>
                  </a:lnTo>
                  <a:lnTo>
                    <a:pt x="53162" y="173278"/>
                  </a:lnTo>
                  <a:lnTo>
                    <a:pt x="57302" y="176276"/>
                  </a:lnTo>
                  <a:lnTo>
                    <a:pt x="57353" y="176796"/>
                  </a:lnTo>
                  <a:lnTo>
                    <a:pt x="55270" y="175679"/>
                  </a:lnTo>
                  <a:lnTo>
                    <a:pt x="53809" y="176885"/>
                  </a:lnTo>
                  <a:lnTo>
                    <a:pt x="53416" y="176187"/>
                  </a:lnTo>
                  <a:lnTo>
                    <a:pt x="52298" y="174193"/>
                  </a:lnTo>
                  <a:lnTo>
                    <a:pt x="51625" y="174891"/>
                  </a:lnTo>
                  <a:lnTo>
                    <a:pt x="52959" y="176187"/>
                  </a:lnTo>
                  <a:lnTo>
                    <a:pt x="50304" y="173609"/>
                  </a:lnTo>
                  <a:lnTo>
                    <a:pt x="48945" y="176187"/>
                  </a:lnTo>
                  <a:lnTo>
                    <a:pt x="48882" y="176911"/>
                  </a:lnTo>
                  <a:lnTo>
                    <a:pt x="48082" y="178396"/>
                  </a:lnTo>
                  <a:lnTo>
                    <a:pt x="49263" y="178346"/>
                  </a:lnTo>
                  <a:lnTo>
                    <a:pt x="51396" y="179920"/>
                  </a:lnTo>
                  <a:lnTo>
                    <a:pt x="50723" y="180962"/>
                  </a:lnTo>
                  <a:lnTo>
                    <a:pt x="47358" y="178993"/>
                  </a:lnTo>
                  <a:lnTo>
                    <a:pt x="50520" y="182600"/>
                  </a:lnTo>
                  <a:lnTo>
                    <a:pt x="48158" y="182664"/>
                  </a:lnTo>
                  <a:lnTo>
                    <a:pt x="52285" y="186080"/>
                  </a:lnTo>
                  <a:lnTo>
                    <a:pt x="50101" y="185839"/>
                  </a:lnTo>
                  <a:lnTo>
                    <a:pt x="49136" y="187299"/>
                  </a:lnTo>
                  <a:lnTo>
                    <a:pt x="55841" y="191554"/>
                  </a:lnTo>
                  <a:lnTo>
                    <a:pt x="52578" y="186258"/>
                  </a:lnTo>
                  <a:lnTo>
                    <a:pt x="56934" y="187286"/>
                  </a:lnTo>
                  <a:lnTo>
                    <a:pt x="57061" y="184759"/>
                  </a:lnTo>
                  <a:lnTo>
                    <a:pt x="59626" y="183057"/>
                  </a:lnTo>
                  <a:close/>
                </a:path>
                <a:path w="144144" h="374015">
                  <a:moveTo>
                    <a:pt x="60210" y="177939"/>
                  </a:moveTo>
                  <a:lnTo>
                    <a:pt x="58572" y="178727"/>
                  </a:lnTo>
                  <a:lnTo>
                    <a:pt x="60045" y="179806"/>
                  </a:lnTo>
                  <a:lnTo>
                    <a:pt x="60210" y="177939"/>
                  </a:lnTo>
                  <a:close/>
                </a:path>
                <a:path w="144144" h="374015">
                  <a:moveTo>
                    <a:pt x="60388" y="193294"/>
                  </a:moveTo>
                  <a:lnTo>
                    <a:pt x="58343" y="192824"/>
                  </a:lnTo>
                  <a:lnTo>
                    <a:pt x="59207" y="193459"/>
                  </a:lnTo>
                  <a:lnTo>
                    <a:pt x="60388" y="193294"/>
                  </a:lnTo>
                  <a:close/>
                </a:path>
                <a:path w="144144" h="374015">
                  <a:moveTo>
                    <a:pt x="60985" y="177558"/>
                  </a:moveTo>
                  <a:lnTo>
                    <a:pt x="60223" y="177736"/>
                  </a:lnTo>
                  <a:lnTo>
                    <a:pt x="60210" y="177939"/>
                  </a:lnTo>
                  <a:lnTo>
                    <a:pt x="60985" y="177558"/>
                  </a:lnTo>
                  <a:close/>
                </a:path>
                <a:path w="144144" h="374015">
                  <a:moveTo>
                    <a:pt x="62166" y="193700"/>
                  </a:moveTo>
                  <a:lnTo>
                    <a:pt x="61937" y="193078"/>
                  </a:lnTo>
                  <a:lnTo>
                    <a:pt x="60388" y="193294"/>
                  </a:lnTo>
                  <a:lnTo>
                    <a:pt x="62166" y="193700"/>
                  </a:lnTo>
                  <a:close/>
                </a:path>
                <a:path w="144144" h="374015">
                  <a:moveTo>
                    <a:pt x="63728" y="213410"/>
                  </a:moveTo>
                  <a:lnTo>
                    <a:pt x="63538" y="213448"/>
                  </a:lnTo>
                  <a:lnTo>
                    <a:pt x="63360" y="213360"/>
                  </a:lnTo>
                  <a:lnTo>
                    <a:pt x="63169" y="213334"/>
                  </a:lnTo>
                  <a:lnTo>
                    <a:pt x="63322" y="213487"/>
                  </a:lnTo>
                  <a:lnTo>
                    <a:pt x="63538" y="213563"/>
                  </a:lnTo>
                  <a:lnTo>
                    <a:pt x="63728" y="213410"/>
                  </a:lnTo>
                  <a:close/>
                </a:path>
                <a:path w="144144" h="374015">
                  <a:moveTo>
                    <a:pt x="66154" y="287921"/>
                  </a:moveTo>
                  <a:lnTo>
                    <a:pt x="65557" y="288810"/>
                  </a:lnTo>
                  <a:lnTo>
                    <a:pt x="65659" y="289191"/>
                  </a:lnTo>
                  <a:lnTo>
                    <a:pt x="66154" y="287921"/>
                  </a:lnTo>
                  <a:close/>
                </a:path>
                <a:path w="144144" h="374015">
                  <a:moveTo>
                    <a:pt x="66344" y="293890"/>
                  </a:moveTo>
                  <a:lnTo>
                    <a:pt x="65874" y="293255"/>
                  </a:lnTo>
                  <a:lnTo>
                    <a:pt x="65671" y="293420"/>
                  </a:lnTo>
                  <a:lnTo>
                    <a:pt x="66344" y="293890"/>
                  </a:lnTo>
                  <a:close/>
                </a:path>
                <a:path w="144144" h="374015">
                  <a:moveTo>
                    <a:pt x="69646" y="295033"/>
                  </a:moveTo>
                  <a:lnTo>
                    <a:pt x="68770" y="294233"/>
                  </a:lnTo>
                  <a:lnTo>
                    <a:pt x="69354" y="294982"/>
                  </a:lnTo>
                  <a:lnTo>
                    <a:pt x="69646" y="295033"/>
                  </a:lnTo>
                  <a:close/>
                </a:path>
                <a:path w="144144" h="374015">
                  <a:moveTo>
                    <a:pt x="69697" y="295414"/>
                  </a:moveTo>
                  <a:lnTo>
                    <a:pt x="69354" y="294982"/>
                  </a:lnTo>
                  <a:lnTo>
                    <a:pt x="65595" y="294398"/>
                  </a:lnTo>
                  <a:lnTo>
                    <a:pt x="66929" y="295795"/>
                  </a:lnTo>
                  <a:lnTo>
                    <a:pt x="69697" y="295414"/>
                  </a:lnTo>
                  <a:close/>
                </a:path>
                <a:path w="144144" h="374015">
                  <a:moveTo>
                    <a:pt x="72250" y="214795"/>
                  </a:moveTo>
                  <a:lnTo>
                    <a:pt x="72110" y="214795"/>
                  </a:lnTo>
                  <a:lnTo>
                    <a:pt x="72174" y="214922"/>
                  </a:lnTo>
                  <a:lnTo>
                    <a:pt x="72250" y="214795"/>
                  </a:lnTo>
                  <a:close/>
                </a:path>
                <a:path w="144144" h="374015">
                  <a:moveTo>
                    <a:pt x="72720" y="290080"/>
                  </a:moveTo>
                  <a:lnTo>
                    <a:pt x="71602" y="289229"/>
                  </a:lnTo>
                  <a:lnTo>
                    <a:pt x="71450" y="289318"/>
                  </a:lnTo>
                  <a:lnTo>
                    <a:pt x="72720" y="290080"/>
                  </a:lnTo>
                  <a:close/>
                </a:path>
                <a:path w="144144" h="374015">
                  <a:moveTo>
                    <a:pt x="73367" y="214795"/>
                  </a:moveTo>
                  <a:lnTo>
                    <a:pt x="72847" y="213779"/>
                  </a:lnTo>
                  <a:lnTo>
                    <a:pt x="72250" y="214795"/>
                  </a:lnTo>
                  <a:lnTo>
                    <a:pt x="73367" y="214795"/>
                  </a:lnTo>
                  <a:close/>
                </a:path>
                <a:path w="144144" h="374015">
                  <a:moveTo>
                    <a:pt x="73672" y="278841"/>
                  </a:moveTo>
                  <a:lnTo>
                    <a:pt x="72771" y="278777"/>
                  </a:lnTo>
                  <a:lnTo>
                    <a:pt x="73596" y="279031"/>
                  </a:lnTo>
                  <a:lnTo>
                    <a:pt x="73672" y="278841"/>
                  </a:lnTo>
                  <a:close/>
                </a:path>
                <a:path w="144144" h="374015">
                  <a:moveTo>
                    <a:pt x="74371" y="278904"/>
                  </a:moveTo>
                  <a:lnTo>
                    <a:pt x="74231" y="278041"/>
                  </a:lnTo>
                  <a:lnTo>
                    <a:pt x="73926" y="278269"/>
                  </a:lnTo>
                  <a:lnTo>
                    <a:pt x="73672" y="278841"/>
                  </a:lnTo>
                  <a:lnTo>
                    <a:pt x="74371" y="278904"/>
                  </a:lnTo>
                  <a:close/>
                </a:path>
                <a:path w="144144" h="374015">
                  <a:moveTo>
                    <a:pt x="74510" y="291985"/>
                  </a:moveTo>
                  <a:lnTo>
                    <a:pt x="73558" y="290461"/>
                  </a:lnTo>
                  <a:lnTo>
                    <a:pt x="73139" y="290334"/>
                  </a:lnTo>
                  <a:lnTo>
                    <a:pt x="72720" y="290080"/>
                  </a:lnTo>
                  <a:lnTo>
                    <a:pt x="72034" y="291223"/>
                  </a:lnTo>
                  <a:lnTo>
                    <a:pt x="74510" y="291985"/>
                  </a:lnTo>
                  <a:close/>
                </a:path>
                <a:path w="144144" h="374015">
                  <a:moveTo>
                    <a:pt x="75006" y="257568"/>
                  </a:moveTo>
                  <a:lnTo>
                    <a:pt x="74409" y="257136"/>
                  </a:lnTo>
                  <a:lnTo>
                    <a:pt x="74206" y="257289"/>
                  </a:lnTo>
                  <a:lnTo>
                    <a:pt x="75006" y="257568"/>
                  </a:lnTo>
                  <a:close/>
                </a:path>
                <a:path w="144144" h="374015">
                  <a:moveTo>
                    <a:pt x="78651" y="257759"/>
                  </a:moveTo>
                  <a:lnTo>
                    <a:pt x="77762" y="257314"/>
                  </a:lnTo>
                  <a:lnTo>
                    <a:pt x="78016" y="257886"/>
                  </a:lnTo>
                  <a:lnTo>
                    <a:pt x="78651" y="257759"/>
                  </a:lnTo>
                  <a:close/>
                </a:path>
                <a:path w="144144" h="374015">
                  <a:moveTo>
                    <a:pt x="79298" y="260743"/>
                  </a:moveTo>
                  <a:lnTo>
                    <a:pt x="78016" y="257886"/>
                  </a:lnTo>
                  <a:lnTo>
                    <a:pt x="75869" y="258330"/>
                  </a:lnTo>
                  <a:lnTo>
                    <a:pt x="77698" y="260616"/>
                  </a:lnTo>
                  <a:lnTo>
                    <a:pt x="79298" y="260743"/>
                  </a:lnTo>
                  <a:close/>
                </a:path>
                <a:path w="144144" h="374015">
                  <a:moveTo>
                    <a:pt x="81940" y="287032"/>
                  </a:moveTo>
                  <a:lnTo>
                    <a:pt x="81114" y="286651"/>
                  </a:lnTo>
                  <a:lnTo>
                    <a:pt x="81940" y="287032"/>
                  </a:lnTo>
                  <a:close/>
                </a:path>
                <a:path w="144144" h="374015">
                  <a:moveTo>
                    <a:pt x="82499" y="276720"/>
                  </a:moveTo>
                  <a:lnTo>
                    <a:pt x="81521" y="275145"/>
                  </a:lnTo>
                  <a:lnTo>
                    <a:pt x="80987" y="277380"/>
                  </a:lnTo>
                  <a:lnTo>
                    <a:pt x="82499" y="276720"/>
                  </a:lnTo>
                  <a:close/>
                </a:path>
                <a:path w="144144" h="374015">
                  <a:moveTo>
                    <a:pt x="89496" y="251383"/>
                  </a:moveTo>
                  <a:lnTo>
                    <a:pt x="89065" y="251218"/>
                  </a:lnTo>
                  <a:lnTo>
                    <a:pt x="89496" y="251383"/>
                  </a:lnTo>
                  <a:close/>
                </a:path>
                <a:path w="144144" h="374015">
                  <a:moveTo>
                    <a:pt x="91770" y="217195"/>
                  </a:moveTo>
                  <a:lnTo>
                    <a:pt x="91376" y="217043"/>
                  </a:lnTo>
                  <a:lnTo>
                    <a:pt x="90995" y="216941"/>
                  </a:lnTo>
                  <a:lnTo>
                    <a:pt x="90589" y="216687"/>
                  </a:lnTo>
                  <a:lnTo>
                    <a:pt x="91262" y="217182"/>
                  </a:lnTo>
                  <a:lnTo>
                    <a:pt x="91579" y="217271"/>
                  </a:lnTo>
                  <a:lnTo>
                    <a:pt x="91770" y="217195"/>
                  </a:lnTo>
                  <a:close/>
                </a:path>
                <a:path w="144144" h="374015">
                  <a:moveTo>
                    <a:pt x="93992" y="228231"/>
                  </a:moveTo>
                  <a:lnTo>
                    <a:pt x="93433" y="228295"/>
                  </a:lnTo>
                  <a:lnTo>
                    <a:pt x="93967" y="229743"/>
                  </a:lnTo>
                  <a:lnTo>
                    <a:pt x="93992" y="228231"/>
                  </a:lnTo>
                  <a:close/>
                </a:path>
                <a:path w="144144" h="374015">
                  <a:moveTo>
                    <a:pt x="94310" y="114706"/>
                  </a:moveTo>
                  <a:lnTo>
                    <a:pt x="92075" y="113372"/>
                  </a:lnTo>
                  <a:lnTo>
                    <a:pt x="91935" y="115430"/>
                  </a:lnTo>
                  <a:lnTo>
                    <a:pt x="94310" y="114706"/>
                  </a:lnTo>
                  <a:close/>
                </a:path>
                <a:path w="144144" h="374015">
                  <a:moveTo>
                    <a:pt x="94957" y="115087"/>
                  </a:moveTo>
                  <a:lnTo>
                    <a:pt x="94602" y="114617"/>
                  </a:lnTo>
                  <a:lnTo>
                    <a:pt x="94310" y="114706"/>
                  </a:lnTo>
                  <a:lnTo>
                    <a:pt x="94957" y="115087"/>
                  </a:lnTo>
                  <a:close/>
                </a:path>
                <a:path w="144144" h="374015">
                  <a:moveTo>
                    <a:pt x="95148" y="228092"/>
                  </a:moveTo>
                  <a:lnTo>
                    <a:pt x="94005" y="226339"/>
                  </a:lnTo>
                  <a:lnTo>
                    <a:pt x="93992" y="228231"/>
                  </a:lnTo>
                  <a:lnTo>
                    <a:pt x="95148" y="228092"/>
                  </a:lnTo>
                  <a:close/>
                </a:path>
                <a:path w="144144" h="374015">
                  <a:moveTo>
                    <a:pt x="95351" y="232689"/>
                  </a:moveTo>
                  <a:lnTo>
                    <a:pt x="94526" y="231228"/>
                  </a:lnTo>
                  <a:lnTo>
                    <a:pt x="94665" y="232549"/>
                  </a:lnTo>
                  <a:lnTo>
                    <a:pt x="95351" y="232689"/>
                  </a:lnTo>
                  <a:close/>
                </a:path>
                <a:path w="144144" h="374015">
                  <a:moveTo>
                    <a:pt x="95478" y="27724"/>
                  </a:moveTo>
                  <a:lnTo>
                    <a:pt x="92252" y="24206"/>
                  </a:lnTo>
                  <a:lnTo>
                    <a:pt x="93700" y="23431"/>
                  </a:lnTo>
                  <a:lnTo>
                    <a:pt x="92824" y="22733"/>
                  </a:lnTo>
                  <a:lnTo>
                    <a:pt x="91770" y="23634"/>
                  </a:lnTo>
                  <a:lnTo>
                    <a:pt x="92303" y="24625"/>
                  </a:lnTo>
                  <a:lnTo>
                    <a:pt x="92722" y="24765"/>
                  </a:lnTo>
                  <a:lnTo>
                    <a:pt x="91186" y="25082"/>
                  </a:lnTo>
                  <a:lnTo>
                    <a:pt x="93421" y="27063"/>
                  </a:lnTo>
                  <a:lnTo>
                    <a:pt x="92303" y="27533"/>
                  </a:lnTo>
                  <a:lnTo>
                    <a:pt x="95478" y="27724"/>
                  </a:lnTo>
                  <a:close/>
                </a:path>
                <a:path w="144144" h="374015">
                  <a:moveTo>
                    <a:pt x="95961" y="233807"/>
                  </a:moveTo>
                  <a:lnTo>
                    <a:pt x="92925" y="231127"/>
                  </a:lnTo>
                  <a:lnTo>
                    <a:pt x="95707" y="234962"/>
                  </a:lnTo>
                  <a:lnTo>
                    <a:pt x="95580" y="233718"/>
                  </a:lnTo>
                  <a:lnTo>
                    <a:pt x="95961" y="233807"/>
                  </a:lnTo>
                  <a:close/>
                </a:path>
                <a:path w="144144" h="374015">
                  <a:moveTo>
                    <a:pt x="95986" y="94107"/>
                  </a:moveTo>
                  <a:lnTo>
                    <a:pt x="94195" y="95605"/>
                  </a:lnTo>
                  <a:lnTo>
                    <a:pt x="93726" y="95046"/>
                  </a:lnTo>
                  <a:lnTo>
                    <a:pt x="92887" y="94767"/>
                  </a:lnTo>
                  <a:lnTo>
                    <a:pt x="92189" y="95377"/>
                  </a:lnTo>
                  <a:lnTo>
                    <a:pt x="93052" y="96075"/>
                  </a:lnTo>
                  <a:lnTo>
                    <a:pt x="93992" y="97218"/>
                  </a:lnTo>
                  <a:lnTo>
                    <a:pt x="95021" y="95605"/>
                  </a:lnTo>
                  <a:lnTo>
                    <a:pt x="95986" y="94107"/>
                  </a:lnTo>
                  <a:close/>
                </a:path>
                <a:path w="144144" h="374015">
                  <a:moveTo>
                    <a:pt x="96189" y="235623"/>
                  </a:moveTo>
                  <a:lnTo>
                    <a:pt x="95707" y="234962"/>
                  </a:lnTo>
                  <a:lnTo>
                    <a:pt x="95783" y="235661"/>
                  </a:lnTo>
                  <a:lnTo>
                    <a:pt x="96189" y="235623"/>
                  </a:lnTo>
                  <a:close/>
                </a:path>
                <a:path w="144144" h="374015">
                  <a:moveTo>
                    <a:pt x="96393" y="272237"/>
                  </a:moveTo>
                  <a:lnTo>
                    <a:pt x="82956" y="272237"/>
                  </a:lnTo>
                  <a:lnTo>
                    <a:pt x="83273" y="272681"/>
                  </a:lnTo>
                  <a:lnTo>
                    <a:pt x="85471" y="274713"/>
                  </a:lnTo>
                  <a:lnTo>
                    <a:pt x="84785" y="275729"/>
                  </a:lnTo>
                  <a:lnTo>
                    <a:pt x="82499" y="276720"/>
                  </a:lnTo>
                  <a:lnTo>
                    <a:pt x="83451" y="278269"/>
                  </a:lnTo>
                  <a:lnTo>
                    <a:pt x="77279" y="276110"/>
                  </a:lnTo>
                  <a:lnTo>
                    <a:pt x="79883" y="278688"/>
                  </a:lnTo>
                  <a:lnTo>
                    <a:pt x="75069" y="277888"/>
                  </a:lnTo>
                  <a:lnTo>
                    <a:pt x="76415" y="275348"/>
                  </a:lnTo>
                  <a:lnTo>
                    <a:pt x="73393" y="273062"/>
                  </a:lnTo>
                  <a:lnTo>
                    <a:pt x="74231" y="278015"/>
                  </a:lnTo>
                  <a:lnTo>
                    <a:pt x="75793" y="281063"/>
                  </a:lnTo>
                  <a:lnTo>
                    <a:pt x="72720" y="282079"/>
                  </a:lnTo>
                  <a:lnTo>
                    <a:pt x="70561" y="280555"/>
                  </a:lnTo>
                  <a:lnTo>
                    <a:pt x="72301" y="281952"/>
                  </a:lnTo>
                  <a:lnTo>
                    <a:pt x="72428" y="283095"/>
                  </a:lnTo>
                  <a:lnTo>
                    <a:pt x="72529" y="283857"/>
                  </a:lnTo>
                  <a:lnTo>
                    <a:pt x="73025" y="285254"/>
                  </a:lnTo>
                  <a:lnTo>
                    <a:pt x="70319" y="286016"/>
                  </a:lnTo>
                  <a:lnTo>
                    <a:pt x="69913" y="285762"/>
                  </a:lnTo>
                  <a:lnTo>
                    <a:pt x="66878" y="287286"/>
                  </a:lnTo>
                  <a:lnTo>
                    <a:pt x="68199" y="288556"/>
                  </a:lnTo>
                  <a:lnTo>
                    <a:pt x="67513" y="289572"/>
                  </a:lnTo>
                  <a:lnTo>
                    <a:pt x="68338" y="290715"/>
                  </a:lnTo>
                  <a:lnTo>
                    <a:pt x="68275" y="290969"/>
                  </a:lnTo>
                  <a:lnTo>
                    <a:pt x="67322" y="291731"/>
                  </a:lnTo>
                  <a:lnTo>
                    <a:pt x="67081" y="291350"/>
                  </a:lnTo>
                  <a:lnTo>
                    <a:pt x="65659" y="289191"/>
                  </a:lnTo>
                  <a:lnTo>
                    <a:pt x="64566" y="291985"/>
                  </a:lnTo>
                  <a:lnTo>
                    <a:pt x="63080" y="287667"/>
                  </a:lnTo>
                  <a:lnTo>
                    <a:pt x="62293" y="285381"/>
                  </a:lnTo>
                  <a:lnTo>
                    <a:pt x="60540" y="287667"/>
                  </a:lnTo>
                  <a:lnTo>
                    <a:pt x="60820" y="286524"/>
                  </a:lnTo>
                  <a:lnTo>
                    <a:pt x="57810" y="284238"/>
                  </a:lnTo>
                  <a:lnTo>
                    <a:pt x="58686" y="283476"/>
                  </a:lnTo>
                  <a:lnTo>
                    <a:pt x="59131" y="283095"/>
                  </a:lnTo>
                  <a:lnTo>
                    <a:pt x="59270" y="282968"/>
                  </a:lnTo>
                  <a:lnTo>
                    <a:pt x="59029" y="282333"/>
                  </a:lnTo>
                  <a:lnTo>
                    <a:pt x="58737" y="281571"/>
                  </a:lnTo>
                  <a:lnTo>
                    <a:pt x="57226" y="282333"/>
                  </a:lnTo>
                  <a:lnTo>
                    <a:pt x="56299" y="281190"/>
                  </a:lnTo>
                  <a:lnTo>
                    <a:pt x="57772" y="279920"/>
                  </a:lnTo>
                  <a:lnTo>
                    <a:pt x="55206" y="278269"/>
                  </a:lnTo>
                  <a:lnTo>
                    <a:pt x="54825" y="282333"/>
                  </a:lnTo>
                  <a:lnTo>
                    <a:pt x="52120" y="283095"/>
                  </a:lnTo>
                  <a:lnTo>
                    <a:pt x="49606" y="280682"/>
                  </a:lnTo>
                  <a:lnTo>
                    <a:pt x="49466" y="280555"/>
                  </a:lnTo>
                  <a:lnTo>
                    <a:pt x="48793" y="280174"/>
                  </a:lnTo>
                  <a:lnTo>
                    <a:pt x="43548" y="277253"/>
                  </a:lnTo>
                  <a:lnTo>
                    <a:pt x="43472" y="280174"/>
                  </a:lnTo>
                  <a:lnTo>
                    <a:pt x="41643" y="277761"/>
                  </a:lnTo>
                  <a:lnTo>
                    <a:pt x="41554" y="280682"/>
                  </a:lnTo>
                  <a:lnTo>
                    <a:pt x="36944" y="282587"/>
                  </a:lnTo>
                  <a:lnTo>
                    <a:pt x="36703" y="284111"/>
                  </a:lnTo>
                  <a:lnTo>
                    <a:pt x="34963" y="286524"/>
                  </a:lnTo>
                  <a:lnTo>
                    <a:pt x="34658" y="284873"/>
                  </a:lnTo>
                  <a:lnTo>
                    <a:pt x="34302" y="282968"/>
                  </a:lnTo>
                  <a:lnTo>
                    <a:pt x="34213" y="282460"/>
                  </a:lnTo>
                  <a:lnTo>
                    <a:pt x="34048" y="281571"/>
                  </a:lnTo>
                  <a:lnTo>
                    <a:pt x="31991" y="280809"/>
                  </a:lnTo>
                  <a:lnTo>
                    <a:pt x="32956" y="282460"/>
                  </a:lnTo>
                  <a:lnTo>
                    <a:pt x="29641" y="281317"/>
                  </a:lnTo>
                  <a:lnTo>
                    <a:pt x="30111" y="281952"/>
                  </a:lnTo>
                  <a:lnTo>
                    <a:pt x="27762" y="282333"/>
                  </a:lnTo>
                  <a:lnTo>
                    <a:pt x="28638" y="283095"/>
                  </a:lnTo>
                  <a:lnTo>
                    <a:pt x="29425" y="282968"/>
                  </a:lnTo>
                  <a:lnTo>
                    <a:pt x="29794" y="283730"/>
                  </a:lnTo>
                  <a:lnTo>
                    <a:pt x="29781" y="284873"/>
                  </a:lnTo>
                  <a:lnTo>
                    <a:pt x="28587" y="284492"/>
                  </a:lnTo>
                  <a:lnTo>
                    <a:pt x="27228" y="283857"/>
                  </a:lnTo>
                  <a:lnTo>
                    <a:pt x="27482" y="284111"/>
                  </a:lnTo>
                  <a:lnTo>
                    <a:pt x="27584" y="284365"/>
                  </a:lnTo>
                  <a:lnTo>
                    <a:pt x="26060" y="285127"/>
                  </a:lnTo>
                  <a:lnTo>
                    <a:pt x="25577" y="288302"/>
                  </a:lnTo>
                  <a:lnTo>
                    <a:pt x="24460" y="287794"/>
                  </a:lnTo>
                  <a:lnTo>
                    <a:pt x="22237" y="286778"/>
                  </a:lnTo>
                  <a:lnTo>
                    <a:pt x="22263" y="286397"/>
                  </a:lnTo>
                  <a:lnTo>
                    <a:pt x="22301" y="285635"/>
                  </a:lnTo>
                  <a:lnTo>
                    <a:pt x="21450" y="286397"/>
                  </a:lnTo>
                  <a:lnTo>
                    <a:pt x="20129" y="285508"/>
                  </a:lnTo>
                  <a:lnTo>
                    <a:pt x="18072" y="284111"/>
                  </a:lnTo>
                  <a:lnTo>
                    <a:pt x="18757" y="287667"/>
                  </a:lnTo>
                  <a:lnTo>
                    <a:pt x="21412" y="290753"/>
                  </a:lnTo>
                  <a:lnTo>
                    <a:pt x="21602" y="290512"/>
                  </a:lnTo>
                  <a:lnTo>
                    <a:pt x="19710" y="285508"/>
                  </a:lnTo>
                  <a:lnTo>
                    <a:pt x="21412" y="286524"/>
                  </a:lnTo>
                  <a:lnTo>
                    <a:pt x="23075" y="288302"/>
                  </a:lnTo>
                  <a:lnTo>
                    <a:pt x="23101" y="288556"/>
                  </a:lnTo>
                  <a:lnTo>
                    <a:pt x="21653" y="290461"/>
                  </a:lnTo>
                  <a:lnTo>
                    <a:pt x="21780" y="290969"/>
                  </a:lnTo>
                  <a:lnTo>
                    <a:pt x="21920" y="291350"/>
                  </a:lnTo>
                  <a:lnTo>
                    <a:pt x="21412" y="290753"/>
                  </a:lnTo>
                  <a:lnTo>
                    <a:pt x="20345" y="291604"/>
                  </a:lnTo>
                  <a:lnTo>
                    <a:pt x="16713" y="291223"/>
                  </a:lnTo>
                  <a:lnTo>
                    <a:pt x="16814" y="290207"/>
                  </a:lnTo>
                  <a:lnTo>
                    <a:pt x="16840" y="288556"/>
                  </a:lnTo>
                  <a:lnTo>
                    <a:pt x="16713" y="287413"/>
                  </a:lnTo>
                  <a:lnTo>
                    <a:pt x="17513" y="287286"/>
                  </a:lnTo>
                  <a:lnTo>
                    <a:pt x="15760" y="285889"/>
                  </a:lnTo>
                  <a:lnTo>
                    <a:pt x="13843" y="290207"/>
                  </a:lnTo>
                  <a:lnTo>
                    <a:pt x="13423" y="288810"/>
                  </a:lnTo>
                  <a:lnTo>
                    <a:pt x="12585" y="286016"/>
                  </a:lnTo>
                  <a:lnTo>
                    <a:pt x="5753" y="285381"/>
                  </a:lnTo>
                  <a:lnTo>
                    <a:pt x="10579" y="292862"/>
                  </a:lnTo>
                  <a:lnTo>
                    <a:pt x="10883" y="288810"/>
                  </a:lnTo>
                  <a:lnTo>
                    <a:pt x="12369" y="295656"/>
                  </a:lnTo>
                  <a:lnTo>
                    <a:pt x="12522" y="296938"/>
                  </a:lnTo>
                  <a:lnTo>
                    <a:pt x="15049" y="298208"/>
                  </a:lnTo>
                  <a:lnTo>
                    <a:pt x="12954" y="295668"/>
                  </a:lnTo>
                  <a:lnTo>
                    <a:pt x="12738" y="295414"/>
                  </a:lnTo>
                  <a:lnTo>
                    <a:pt x="13906" y="294906"/>
                  </a:lnTo>
                  <a:lnTo>
                    <a:pt x="15265" y="295033"/>
                  </a:lnTo>
                  <a:lnTo>
                    <a:pt x="15709" y="295783"/>
                  </a:lnTo>
                  <a:lnTo>
                    <a:pt x="16332" y="295287"/>
                  </a:lnTo>
                  <a:lnTo>
                    <a:pt x="19545" y="299351"/>
                  </a:lnTo>
                  <a:lnTo>
                    <a:pt x="18122" y="301002"/>
                  </a:lnTo>
                  <a:lnTo>
                    <a:pt x="17513" y="302907"/>
                  </a:lnTo>
                  <a:lnTo>
                    <a:pt x="15036" y="302018"/>
                  </a:lnTo>
                  <a:lnTo>
                    <a:pt x="13296" y="300240"/>
                  </a:lnTo>
                  <a:lnTo>
                    <a:pt x="11925" y="298843"/>
                  </a:lnTo>
                  <a:lnTo>
                    <a:pt x="12293" y="300240"/>
                  </a:lnTo>
                  <a:lnTo>
                    <a:pt x="11480" y="300113"/>
                  </a:lnTo>
                  <a:lnTo>
                    <a:pt x="10515" y="299859"/>
                  </a:lnTo>
                  <a:lnTo>
                    <a:pt x="10617" y="299986"/>
                  </a:lnTo>
                  <a:lnTo>
                    <a:pt x="10782" y="300113"/>
                  </a:lnTo>
                  <a:lnTo>
                    <a:pt x="10858" y="300240"/>
                  </a:lnTo>
                  <a:lnTo>
                    <a:pt x="6908" y="300494"/>
                  </a:lnTo>
                  <a:lnTo>
                    <a:pt x="11264" y="304177"/>
                  </a:lnTo>
                  <a:lnTo>
                    <a:pt x="7315" y="304431"/>
                  </a:lnTo>
                  <a:lnTo>
                    <a:pt x="7581" y="307098"/>
                  </a:lnTo>
                  <a:lnTo>
                    <a:pt x="11087" y="306209"/>
                  </a:lnTo>
                  <a:lnTo>
                    <a:pt x="8915" y="308368"/>
                  </a:lnTo>
                  <a:lnTo>
                    <a:pt x="6553" y="306336"/>
                  </a:lnTo>
                  <a:lnTo>
                    <a:pt x="4381" y="305955"/>
                  </a:lnTo>
                  <a:lnTo>
                    <a:pt x="2273" y="305955"/>
                  </a:lnTo>
                  <a:lnTo>
                    <a:pt x="1790" y="305701"/>
                  </a:lnTo>
                  <a:lnTo>
                    <a:pt x="1384" y="305828"/>
                  </a:lnTo>
                  <a:lnTo>
                    <a:pt x="1028" y="305955"/>
                  </a:lnTo>
                  <a:lnTo>
                    <a:pt x="1447" y="305955"/>
                  </a:lnTo>
                  <a:lnTo>
                    <a:pt x="1879" y="305955"/>
                  </a:lnTo>
                  <a:lnTo>
                    <a:pt x="2273" y="305968"/>
                  </a:lnTo>
                  <a:lnTo>
                    <a:pt x="2527" y="306082"/>
                  </a:lnTo>
                  <a:lnTo>
                    <a:pt x="2832" y="306336"/>
                  </a:lnTo>
                  <a:lnTo>
                    <a:pt x="3175" y="306844"/>
                  </a:lnTo>
                  <a:lnTo>
                    <a:pt x="0" y="307352"/>
                  </a:lnTo>
                  <a:lnTo>
                    <a:pt x="3721" y="309765"/>
                  </a:lnTo>
                  <a:lnTo>
                    <a:pt x="1663" y="310146"/>
                  </a:lnTo>
                  <a:lnTo>
                    <a:pt x="2692" y="310400"/>
                  </a:lnTo>
                  <a:lnTo>
                    <a:pt x="4114" y="310908"/>
                  </a:lnTo>
                  <a:lnTo>
                    <a:pt x="4267" y="309765"/>
                  </a:lnTo>
                  <a:lnTo>
                    <a:pt x="3365" y="308622"/>
                  </a:lnTo>
                  <a:lnTo>
                    <a:pt x="5740" y="308622"/>
                  </a:lnTo>
                  <a:lnTo>
                    <a:pt x="6946" y="312432"/>
                  </a:lnTo>
                  <a:lnTo>
                    <a:pt x="11582" y="314845"/>
                  </a:lnTo>
                  <a:lnTo>
                    <a:pt x="13411" y="308622"/>
                  </a:lnTo>
                  <a:lnTo>
                    <a:pt x="13487" y="308368"/>
                  </a:lnTo>
                  <a:lnTo>
                    <a:pt x="13639" y="307860"/>
                  </a:lnTo>
                  <a:lnTo>
                    <a:pt x="18935" y="308876"/>
                  </a:lnTo>
                  <a:lnTo>
                    <a:pt x="18745" y="310908"/>
                  </a:lnTo>
                  <a:lnTo>
                    <a:pt x="21488" y="310527"/>
                  </a:lnTo>
                  <a:lnTo>
                    <a:pt x="20662" y="310273"/>
                  </a:lnTo>
                  <a:lnTo>
                    <a:pt x="20167" y="309257"/>
                  </a:lnTo>
                  <a:lnTo>
                    <a:pt x="19710" y="308749"/>
                  </a:lnTo>
                  <a:lnTo>
                    <a:pt x="24015" y="308114"/>
                  </a:lnTo>
                  <a:lnTo>
                    <a:pt x="23964" y="307860"/>
                  </a:lnTo>
                  <a:lnTo>
                    <a:pt x="23571" y="306209"/>
                  </a:lnTo>
                  <a:lnTo>
                    <a:pt x="22783" y="302907"/>
                  </a:lnTo>
                  <a:lnTo>
                    <a:pt x="22593" y="302145"/>
                  </a:lnTo>
                  <a:lnTo>
                    <a:pt x="25184" y="299986"/>
                  </a:lnTo>
                  <a:lnTo>
                    <a:pt x="20904" y="297319"/>
                  </a:lnTo>
                  <a:lnTo>
                    <a:pt x="23901" y="295414"/>
                  </a:lnTo>
                  <a:lnTo>
                    <a:pt x="26238" y="298716"/>
                  </a:lnTo>
                  <a:lnTo>
                    <a:pt x="24904" y="295414"/>
                  </a:lnTo>
                  <a:lnTo>
                    <a:pt x="24853" y="295287"/>
                  </a:lnTo>
                  <a:lnTo>
                    <a:pt x="24701" y="294906"/>
                  </a:lnTo>
                  <a:lnTo>
                    <a:pt x="24079" y="293382"/>
                  </a:lnTo>
                  <a:lnTo>
                    <a:pt x="28435" y="296938"/>
                  </a:lnTo>
                  <a:lnTo>
                    <a:pt x="26885" y="293382"/>
                  </a:lnTo>
                  <a:lnTo>
                    <a:pt x="26162" y="291731"/>
                  </a:lnTo>
                  <a:lnTo>
                    <a:pt x="25831" y="290969"/>
                  </a:lnTo>
                  <a:lnTo>
                    <a:pt x="25514" y="291731"/>
                  </a:lnTo>
                  <a:lnTo>
                    <a:pt x="25400" y="291604"/>
                  </a:lnTo>
                  <a:lnTo>
                    <a:pt x="25171" y="291350"/>
                  </a:lnTo>
                  <a:lnTo>
                    <a:pt x="25057" y="291223"/>
                  </a:lnTo>
                  <a:lnTo>
                    <a:pt x="24218" y="290842"/>
                  </a:lnTo>
                  <a:lnTo>
                    <a:pt x="23914" y="287794"/>
                  </a:lnTo>
                  <a:lnTo>
                    <a:pt x="25057" y="291096"/>
                  </a:lnTo>
                  <a:lnTo>
                    <a:pt x="26136" y="288302"/>
                  </a:lnTo>
                  <a:lnTo>
                    <a:pt x="26631" y="287032"/>
                  </a:lnTo>
                  <a:lnTo>
                    <a:pt x="28917" y="289953"/>
                  </a:lnTo>
                  <a:lnTo>
                    <a:pt x="33083" y="288048"/>
                  </a:lnTo>
                  <a:lnTo>
                    <a:pt x="42443" y="289953"/>
                  </a:lnTo>
                  <a:lnTo>
                    <a:pt x="43853" y="288048"/>
                  </a:lnTo>
                  <a:lnTo>
                    <a:pt x="44615" y="287032"/>
                  </a:lnTo>
                  <a:lnTo>
                    <a:pt x="44996" y="286524"/>
                  </a:lnTo>
                  <a:lnTo>
                    <a:pt x="45935" y="285254"/>
                  </a:lnTo>
                  <a:lnTo>
                    <a:pt x="47472" y="280682"/>
                  </a:lnTo>
                  <a:lnTo>
                    <a:pt x="53771" y="287921"/>
                  </a:lnTo>
                  <a:lnTo>
                    <a:pt x="56349" y="285762"/>
                  </a:lnTo>
                  <a:lnTo>
                    <a:pt x="54698" y="285254"/>
                  </a:lnTo>
                  <a:lnTo>
                    <a:pt x="54571" y="283984"/>
                  </a:lnTo>
                  <a:lnTo>
                    <a:pt x="56921" y="283476"/>
                  </a:lnTo>
                  <a:lnTo>
                    <a:pt x="57619" y="286651"/>
                  </a:lnTo>
                  <a:lnTo>
                    <a:pt x="59334" y="287667"/>
                  </a:lnTo>
                  <a:lnTo>
                    <a:pt x="58864" y="290207"/>
                  </a:lnTo>
                  <a:lnTo>
                    <a:pt x="58750" y="290512"/>
                  </a:lnTo>
                  <a:lnTo>
                    <a:pt x="56654" y="292620"/>
                  </a:lnTo>
                  <a:lnTo>
                    <a:pt x="54279" y="292747"/>
                  </a:lnTo>
                  <a:lnTo>
                    <a:pt x="53251" y="294525"/>
                  </a:lnTo>
                  <a:lnTo>
                    <a:pt x="57429" y="296303"/>
                  </a:lnTo>
                  <a:lnTo>
                    <a:pt x="56045" y="298335"/>
                  </a:lnTo>
                  <a:lnTo>
                    <a:pt x="55689" y="298208"/>
                  </a:lnTo>
                  <a:lnTo>
                    <a:pt x="53403" y="296430"/>
                  </a:lnTo>
                  <a:lnTo>
                    <a:pt x="53327" y="295643"/>
                  </a:lnTo>
                  <a:lnTo>
                    <a:pt x="49847" y="294144"/>
                  </a:lnTo>
                  <a:lnTo>
                    <a:pt x="49187" y="303034"/>
                  </a:lnTo>
                  <a:lnTo>
                    <a:pt x="48171" y="300240"/>
                  </a:lnTo>
                  <a:lnTo>
                    <a:pt x="47904" y="299478"/>
                  </a:lnTo>
                  <a:lnTo>
                    <a:pt x="46101" y="294525"/>
                  </a:lnTo>
                  <a:lnTo>
                    <a:pt x="45834" y="299478"/>
                  </a:lnTo>
                  <a:lnTo>
                    <a:pt x="45186" y="298589"/>
                  </a:lnTo>
                  <a:lnTo>
                    <a:pt x="42583" y="295033"/>
                  </a:lnTo>
                  <a:lnTo>
                    <a:pt x="40551" y="298589"/>
                  </a:lnTo>
                  <a:lnTo>
                    <a:pt x="38811" y="297065"/>
                  </a:lnTo>
                  <a:lnTo>
                    <a:pt x="39128" y="300240"/>
                  </a:lnTo>
                  <a:lnTo>
                    <a:pt x="38633" y="299097"/>
                  </a:lnTo>
                  <a:lnTo>
                    <a:pt x="37757" y="298462"/>
                  </a:lnTo>
                  <a:lnTo>
                    <a:pt x="36525" y="297954"/>
                  </a:lnTo>
                  <a:lnTo>
                    <a:pt x="36372" y="300494"/>
                  </a:lnTo>
                  <a:lnTo>
                    <a:pt x="38633" y="304101"/>
                  </a:lnTo>
                  <a:lnTo>
                    <a:pt x="40449" y="305193"/>
                  </a:lnTo>
                  <a:lnTo>
                    <a:pt x="41770" y="306590"/>
                  </a:lnTo>
                  <a:lnTo>
                    <a:pt x="38481" y="305447"/>
                  </a:lnTo>
                  <a:lnTo>
                    <a:pt x="35801" y="306590"/>
                  </a:lnTo>
                  <a:lnTo>
                    <a:pt x="35636" y="308622"/>
                  </a:lnTo>
                  <a:lnTo>
                    <a:pt x="39903" y="307606"/>
                  </a:lnTo>
                  <a:lnTo>
                    <a:pt x="39954" y="307987"/>
                  </a:lnTo>
                  <a:lnTo>
                    <a:pt x="40805" y="308749"/>
                  </a:lnTo>
                  <a:lnTo>
                    <a:pt x="41275" y="309384"/>
                  </a:lnTo>
                  <a:lnTo>
                    <a:pt x="38696" y="311416"/>
                  </a:lnTo>
                  <a:lnTo>
                    <a:pt x="38061" y="312813"/>
                  </a:lnTo>
                  <a:lnTo>
                    <a:pt x="33515" y="311289"/>
                  </a:lnTo>
                  <a:lnTo>
                    <a:pt x="33337" y="310908"/>
                  </a:lnTo>
                  <a:lnTo>
                    <a:pt x="31978" y="307860"/>
                  </a:lnTo>
                  <a:lnTo>
                    <a:pt x="30772" y="307860"/>
                  </a:lnTo>
                  <a:lnTo>
                    <a:pt x="31089" y="310908"/>
                  </a:lnTo>
                  <a:lnTo>
                    <a:pt x="29298" y="309003"/>
                  </a:lnTo>
                  <a:lnTo>
                    <a:pt x="29845" y="306717"/>
                  </a:lnTo>
                  <a:lnTo>
                    <a:pt x="27470" y="306717"/>
                  </a:lnTo>
                  <a:lnTo>
                    <a:pt x="28943" y="309384"/>
                  </a:lnTo>
                  <a:lnTo>
                    <a:pt x="32423" y="312178"/>
                  </a:lnTo>
                  <a:lnTo>
                    <a:pt x="34848" y="312559"/>
                  </a:lnTo>
                  <a:lnTo>
                    <a:pt x="33832" y="314337"/>
                  </a:lnTo>
                  <a:lnTo>
                    <a:pt x="34937" y="317258"/>
                  </a:lnTo>
                  <a:lnTo>
                    <a:pt x="36004" y="315988"/>
                  </a:lnTo>
                  <a:lnTo>
                    <a:pt x="37338" y="321068"/>
                  </a:lnTo>
                  <a:lnTo>
                    <a:pt x="38696" y="319036"/>
                  </a:lnTo>
                  <a:lnTo>
                    <a:pt x="36918" y="317131"/>
                  </a:lnTo>
                  <a:lnTo>
                    <a:pt x="41592" y="316115"/>
                  </a:lnTo>
                  <a:lnTo>
                    <a:pt x="41897" y="315988"/>
                  </a:lnTo>
                  <a:lnTo>
                    <a:pt x="43116" y="315480"/>
                  </a:lnTo>
                  <a:lnTo>
                    <a:pt x="42697" y="315353"/>
                  </a:lnTo>
                  <a:lnTo>
                    <a:pt x="41325" y="313575"/>
                  </a:lnTo>
                  <a:lnTo>
                    <a:pt x="42240" y="312813"/>
                  </a:lnTo>
                  <a:lnTo>
                    <a:pt x="43167" y="312051"/>
                  </a:lnTo>
                  <a:lnTo>
                    <a:pt x="44348" y="312051"/>
                  </a:lnTo>
                  <a:lnTo>
                    <a:pt x="46507" y="313575"/>
                  </a:lnTo>
                  <a:lnTo>
                    <a:pt x="44831" y="315353"/>
                  </a:lnTo>
                  <a:lnTo>
                    <a:pt x="46697" y="315353"/>
                  </a:lnTo>
                  <a:lnTo>
                    <a:pt x="50469" y="315353"/>
                  </a:lnTo>
                  <a:lnTo>
                    <a:pt x="49707" y="313829"/>
                  </a:lnTo>
                  <a:lnTo>
                    <a:pt x="48691" y="312051"/>
                  </a:lnTo>
                  <a:lnTo>
                    <a:pt x="48247" y="311289"/>
                  </a:lnTo>
                  <a:lnTo>
                    <a:pt x="49034" y="311162"/>
                  </a:lnTo>
                  <a:lnTo>
                    <a:pt x="50126" y="310273"/>
                  </a:lnTo>
                  <a:lnTo>
                    <a:pt x="49987" y="312686"/>
                  </a:lnTo>
                  <a:lnTo>
                    <a:pt x="51231" y="313194"/>
                  </a:lnTo>
                  <a:lnTo>
                    <a:pt x="51765" y="314591"/>
                  </a:lnTo>
                  <a:lnTo>
                    <a:pt x="51930" y="312813"/>
                  </a:lnTo>
                  <a:lnTo>
                    <a:pt x="52044" y="312432"/>
                  </a:lnTo>
                  <a:lnTo>
                    <a:pt x="53327" y="310527"/>
                  </a:lnTo>
                  <a:lnTo>
                    <a:pt x="55816" y="311289"/>
                  </a:lnTo>
                  <a:lnTo>
                    <a:pt x="54571" y="312686"/>
                  </a:lnTo>
                  <a:lnTo>
                    <a:pt x="56464" y="313321"/>
                  </a:lnTo>
                  <a:lnTo>
                    <a:pt x="57289" y="313829"/>
                  </a:lnTo>
                  <a:lnTo>
                    <a:pt x="57061" y="310527"/>
                  </a:lnTo>
                  <a:lnTo>
                    <a:pt x="57035" y="310273"/>
                  </a:lnTo>
                  <a:lnTo>
                    <a:pt x="57010" y="309892"/>
                  </a:lnTo>
                  <a:lnTo>
                    <a:pt x="62623" y="310400"/>
                  </a:lnTo>
                  <a:lnTo>
                    <a:pt x="62890" y="309892"/>
                  </a:lnTo>
                  <a:lnTo>
                    <a:pt x="64096" y="307606"/>
                  </a:lnTo>
                  <a:lnTo>
                    <a:pt x="64160" y="307479"/>
                  </a:lnTo>
                  <a:lnTo>
                    <a:pt x="63741" y="307352"/>
                  </a:lnTo>
                  <a:lnTo>
                    <a:pt x="64071" y="306590"/>
                  </a:lnTo>
                  <a:lnTo>
                    <a:pt x="65620" y="303034"/>
                  </a:lnTo>
                  <a:lnTo>
                    <a:pt x="65786" y="302653"/>
                  </a:lnTo>
                  <a:lnTo>
                    <a:pt x="66001" y="302145"/>
                  </a:lnTo>
                  <a:lnTo>
                    <a:pt x="64858" y="302653"/>
                  </a:lnTo>
                  <a:lnTo>
                    <a:pt x="62433" y="298335"/>
                  </a:lnTo>
                  <a:lnTo>
                    <a:pt x="61925" y="297446"/>
                  </a:lnTo>
                  <a:lnTo>
                    <a:pt x="65430" y="296557"/>
                  </a:lnTo>
                  <a:lnTo>
                    <a:pt x="65011" y="292620"/>
                  </a:lnTo>
                  <a:lnTo>
                    <a:pt x="65151" y="293878"/>
                  </a:lnTo>
                  <a:lnTo>
                    <a:pt x="65671" y="293420"/>
                  </a:lnTo>
                  <a:lnTo>
                    <a:pt x="65062" y="293001"/>
                  </a:lnTo>
                  <a:lnTo>
                    <a:pt x="65112" y="292620"/>
                  </a:lnTo>
                  <a:lnTo>
                    <a:pt x="65201" y="291985"/>
                  </a:lnTo>
                  <a:lnTo>
                    <a:pt x="65290" y="291350"/>
                  </a:lnTo>
                  <a:lnTo>
                    <a:pt x="66573" y="292239"/>
                  </a:lnTo>
                  <a:lnTo>
                    <a:pt x="68770" y="294233"/>
                  </a:lnTo>
                  <a:lnTo>
                    <a:pt x="67398" y="292493"/>
                  </a:lnTo>
                  <a:lnTo>
                    <a:pt x="69367" y="291731"/>
                  </a:lnTo>
                  <a:lnTo>
                    <a:pt x="69697" y="291604"/>
                  </a:lnTo>
                  <a:lnTo>
                    <a:pt x="68834" y="287159"/>
                  </a:lnTo>
                  <a:lnTo>
                    <a:pt x="71602" y="289229"/>
                  </a:lnTo>
                  <a:lnTo>
                    <a:pt x="72961" y="288556"/>
                  </a:lnTo>
                  <a:lnTo>
                    <a:pt x="75844" y="289572"/>
                  </a:lnTo>
                  <a:lnTo>
                    <a:pt x="75577" y="288556"/>
                  </a:lnTo>
                  <a:lnTo>
                    <a:pt x="75209" y="287159"/>
                  </a:lnTo>
                  <a:lnTo>
                    <a:pt x="77774" y="288937"/>
                  </a:lnTo>
                  <a:lnTo>
                    <a:pt x="77368" y="287159"/>
                  </a:lnTo>
                  <a:lnTo>
                    <a:pt x="77114" y="286016"/>
                  </a:lnTo>
                  <a:lnTo>
                    <a:pt x="77050" y="285762"/>
                  </a:lnTo>
                  <a:lnTo>
                    <a:pt x="81432" y="289826"/>
                  </a:lnTo>
                  <a:lnTo>
                    <a:pt x="81127" y="286727"/>
                  </a:lnTo>
                  <a:lnTo>
                    <a:pt x="79883" y="286270"/>
                  </a:lnTo>
                  <a:lnTo>
                    <a:pt x="79832" y="285762"/>
                  </a:lnTo>
                  <a:lnTo>
                    <a:pt x="79794" y="284873"/>
                  </a:lnTo>
                  <a:lnTo>
                    <a:pt x="81026" y="282079"/>
                  </a:lnTo>
                  <a:lnTo>
                    <a:pt x="81686" y="280555"/>
                  </a:lnTo>
                  <a:lnTo>
                    <a:pt x="84886" y="284619"/>
                  </a:lnTo>
                  <a:lnTo>
                    <a:pt x="87350" y="281698"/>
                  </a:lnTo>
                  <a:lnTo>
                    <a:pt x="88734" y="280555"/>
                  </a:lnTo>
                  <a:lnTo>
                    <a:pt x="89357" y="280047"/>
                  </a:lnTo>
                  <a:lnTo>
                    <a:pt x="91516" y="278269"/>
                  </a:lnTo>
                  <a:lnTo>
                    <a:pt x="92138" y="277761"/>
                  </a:lnTo>
                  <a:lnTo>
                    <a:pt x="93700" y="273824"/>
                  </a:lnTo>
                  <a:lnTo>
                    <a:pt x="96393" y="272237"/>
                  </a:lnTo>
                  <a:close/>
                </a:path>
                <a:path w="144144" h="374015">
                  <a:moveTo>
                    <a:pt x="96393" y="186601"/>
                  </a:moveTo>
                  <a:lnTo>
                    <a:pt x="94018" y="186601"/>
                  </a:lnTo>
                  <a:lnTo>
                    <a:pt x="96202" y="188950"/>
                  </a:lnTo>
                  <a:lnTo>
                    <a:pt x="96393" y="186601"/>
                  </a:lnTo>
                  <a:close/>
                </a:path>
                <a:path w="144144" h="374015">
                  <a:moveTo>
                    <a:pt x="97307" y="33909"/>
                  </a:moveTo>
                  <a:lnTo>
                    <a:pt x="97256" y="29133"/>
                  </a:lnTo>
                  <a:lnTo>
                    <a:pt x="96139" y="32499"/>
                  </a:lnTo>
                  <a:lnTo>
                    <a:pt x="97307" y="33909"/>
                  </a:lnTo>
                  <a:close/>
                </a:path>
                <a:path w="144144" h="374015">
                  <a:moveTo>
                    <a:pt x="97548" y="48729"/>
                  </a:moveTo>
                  <a:lnTo>
                    <a:pt x="96012" y="46151"/>
                  </a:lnTo>
                  <a:lnTo>
                    <a:pt x="92722" y="48006"/>
                  </a:lnTo>
                  <a:lnTo>
                    <a:pt x="94488" y="49403"/>
                  </a:lnTo>
                  <a:lnTo>
                    <a:pt x="97548" y="48729"/>
                  </a:lnTo>
                  <a:close/>
                </a:path>
                <a:path w="144144" h="374015">
                  <a:moveTo>
                    <a:pt x="97713" y="34391"/>
                  </a:moveTo>
                  <a:lnTo>
                    <a:pt x="97307" y="33909"/>
                  </a:lnTo>
                  <a:lnTo>
                    <a:pt x="97320" y="35369"/>
                  </a:lnTo>
                  <a:lnTo>
                    <a:pt x="97713" y="34391"/>
                  </a:lnTo>
                  <a:close/>
                </a:path>
                <a:path w="144144" h="374015">
                  <a:moveTo>
                    <a:pt x="98742" y="237299"/>
                  </a:moveTo>
                  <a:lnTo>
                    <a:pt x="95859" y="236385"/>
                  </a:lnTo>
                  <a:lnTo>
                    <a:pt x="95783" y="235661"/>
                  </a:lnTo>
                  <a:lnTo>
                    <a:pt x="94208" y="235826"/>
                  </a:lnTo>
                  <a:lnTo>
                    <a:pt x="96329" y="236956"/>
                  </a:lnTo>
                  <a:lnTo>
                    <a:pt x="96875" y="238404"/>
                  </a:lnTo>
                  <a:lnTo>
                    <a:pt x="96507" y="238721"/>
                  </a:lnTo>
                  <a:lnTo>
                    <a:pt x="98742" y="237299"/>
                  </a:lnTo>
                  <a:close/>
                </a:path>
                <a:path w="144144" h="374015">
                  <a:moveTo>
                    <a:pt x="99314" y="120789"/>
                  </a:moveTo>
                  <a:lnTo>
                    <a:pt x="99098" y="116166"/>
                  </a:lnTo>
                  <a:lnTo>
                    <a:pt x="99085" y="115963"/>
                  </a:lnTo>
                  <a:lnTo>
                    <a:pt x="99072" y="115658"/>
                  </a:lnTo>
                  <a:lnTo>
                    <a:pt x="98729" y="115963"/>
                  </a:lnTo>
                  <a:lnTo>
                    <a:pt x="97790" y="114820"/>
                  </a:lnTo>
                  <a:lnTo>
                    <a:pt x="98336" y="113804"/>
                  </a:lnTo>
                  <a:lnTo>
                    <a:pt x="98374" y="113614"/>
                  </a:lnTo>
                  <a:lnTo>
                    <a:pt x="97955" y="112801"/>
                  </a:lnTo>
                  <a:lnTo>
                    <a:pt x="96329" y="112661"/>
                  </a:lnTo>
                  <a:lnTo>
                    <a:pt x="95034" y="111810"/>
                  </a:lnTo>
                  <a:lnTo>
                    <a:pt x="95199" y="113131"/>
                  </a:lnTo>
                  <a:lnTo>
                    <a:pt x="96748" y="112801"/>
                  </a:lnTo>
                  <a:lnTo>
                    <a:pt x="97167" y="113614"/>
                  </a:lnTo>
                  <a:lnTo>
                    <a:pt x="97040" y="114820"/>
                  </a:lnTo>
                  <a:lnTo>
                    <a:pt x="96761" y="116166"/>
                  </a:lnTo>
                  <a:lnTo>
                    <a:pt x="94957" y="115087"/>
                  </a:lnTo>
                  <a:lnTo>
                    <a:pt x="99314" y="120789"/>
                  </a:lnTo>
                  <a:close/>
                </a:path>
                <a:path w="144144" h="374015">
                  <a:moveTo>
                    <a:pt x="99593" y="139395"/>
                  </a:moveTo>
                  <a:lnTo>
                    <a:pt x="99288" y="139293"/>
                  </a:lnTo>
                  <a:lnTo>
                    <a:pt x="99593" y="139395"/>
                  </a:lnTo>
                  <a:close/>
                </a:path>
                <a:path w="144144" h="374015">
                  <a:moveTo>
                    <a:pt x="99656" y="110807"/>
                  </a:moveTo>
                  <a:lnTo>
                    <a:pt x="98107" y="111137"/>
                  </a:lnTo>
                  <a:lnTo>
                    <a:pt x="98437" y="113614"/>
                  </a:lnTo>
                  <a:lnTo>
                    <a:pt x="98755" y="113030"/>
                  </a:lnTo>
                  <a:lnTo>
                    <a:pt x="99314" y="114439"/>
                  </a:lnTo>
                  <a:lnTo>
                    <a:pt x="99441" y="113030"/>
                  </a:lnTo>
                  <a:lnTo>
                    <a:pt x="99656" y="110807"/>
                  </a:lnTo>
                  <a:close/>
                </a:path>
                <a:path w="144144" h="374015">
                  <a:moveTo>
                    <a:pt x="100266" y="178955"/>
                  </a:moveTo>
                  <a:lnTo>
                    <a:pt x="99593" y="180009"/>
                  </a:lnTo>
                  <a:lnTo>
                    <a:pt x="99682" y="180149"/>
                  </a:lnTo>
                  <a:lnTo>
                    <a:pt x="99326" y="181140"/>
                  </a:lnTo>
                  <a:lnTo>
                    <a:pt x="100050" y="180771"/>
                  </a:lnTo>
                  <a:lnTo>
                    <a:pt x="99745" y="180174"/>
                  </a:lnTo>
                  <a:lnTo>
                    <a:pt x="100266" y="178955"/>
                  </a:lnTo>
                  <a:close/>
                </a:path>
                <a:path w="144144" h="374015">
                  <a:moveTo>
                    <a:pt x="100291" y="233083"/>
                  </a:moveTo>
                  <a:lnTo>
                    <a:pt x="100203" y="232791"/>
                  </a:lnTo>
                  <a:lnTo>
                    <a:pt x="99872" y="232638"/>
                  </a:lnTo>
                  <a:lnTo>
                    <a:pt x="100291" y="233083"/>
                  </a:lnTo>
                  <a:close/>
                </a:path>
                <a:path w="144144" h="374015">
                  <a:moveTo>
                    <a:pt x="100736" y="141173"/>
                  </a:moveTo>
                  <a:lnTo>
                    <a:pt x="99822" y="140614"/>
                  </a:lnTo>
                  <a:lnTo>
                    <a:pt x="99326" y="139369"/>
                  </a:lnTo>
                  <a:lnTo>
                    <a:pt x="95999" y="139077"/>
                  </a:lnTo>
                  <a:lnTo>
                    <a:pt x="98971" y="140868"/>
                  </a:lnTo>
                  <a:lnTo>
                    <a:pt x="97066" y="141528"/>
                  </a:lnTo>
                  <a:lnTo>
                    <a:pt x="96405" y="142570"/>
                  </a:lnTo>
                  <a:lnTo>
                    <a:pt x="99885" y="145884"/>
                  </a:lnTo>
                  <a:lnTo>
                    <a:pt x="98894" y="141439"/>
                  </a:lnTo>
                  <a:lnTo>
                    <a:pt x="100736" y="141173"/>
                  </a:lnTo>
                  <a:close/>
                </a:path>
                <a:path w="144144" h="374015">
                  <a:moveTo>
                    <a:pt x="101117" y="181394"/>
                  </a:moveTo>
                  <a:lnTo>
                    <a:pt x="100825" y="180378"/>
                  </a:lnTo>
                  <a:lnTo>
                    <a:pt x="100076" y="180759"/>
                  </a:lnTo>
                  <a:lnTo>
                    <a:pt x="100101" y="180886"/>
                  </a:lnTo>
                  <a:lnTo>
                    <a:pt x="100342" y="181394"/>
                  </a:lnTo>
                  <a:lnTo>
                    <a:pt x="101117" y="181394"/>
                  </a:lnTo>
                  <a:close/>
                </a:path>
                <a:path w="144144" h="374015">
                  <a:moveTo>
                    <a:pt x="101346" y="77444"/>
                  </a:moveTo>
                  <a:lnTo>
                    <a:pt x="100876" y="76873"/>
                  </a:lnTo>
                  <a:lnTo>
                    <a:pt x="99377" y="77635"/>
                  </a:lnTo>
                  <a:lnTo>
                    <a:pt x="101346" y="77444"/>
                  </a:lnTo>
                  <a:close/>
                </a:path>
                <a:path w="144144" h="374015">
                  <a:moveTo>
                    <a:pt x="101384" y="185204"/>
                  </a:moveTo>
                  <a:lnTo>
                    <a:pt x="99542" y="182918"/>
                  </a:lnTo>
                  <a:lnTo>
                    <a:pt x="98971" y="184823"/>
                  </a:lnTo>
                  <a:lnTo>
                    <a:pt x="101384" y="185204"/>
                  </a:lnTo>
                  <a:close/>
                </a:path>
                <a:path w="144144" h="374015">
                  <a:moveTo>
                    <a:pt x="101434" y="115582"/>
                  </a:moveTo>
                  <a:lnTo>
                    <a:pt x="99326" y="114477"/>
                  </a:lnTo>
                  <a:lnTo>
                    <a:pt x="99885" y="115912"/>
                  </a:lnTo>
                  <a:lnTo>
                    <a:pt x="101434" y="115582"/>
                  </a:lnTo>
                  <a:close/>
                </a:path>
                <a:path w="144144" h="374015">
                  <a:moveTo>
                    <a:pt x="101549" y="110147"/>
                  </a:moveTo>
                  <a:lnTo>
                    <a:pt x="100037" y="107581"/>
                  </a:lnTo>
                  <a:lnTo>
                    <a:pt x="97129" y="109575"/>
                  </a:lnTo>
                  <a:lnTo>
                    <a:pt x="101549" y="110147"/>
                  </a:lnTo>
                  <a:close/>
                </a:path>
                <a:path w="144144" h="374015">
                  <a:moveTo>
                    <a:pt x="101688" y="235280"/>
                  </a:moveTo>
                  <a:lnTo>
                    <a:pt x="99936" y="233299"/>
                  </a:lnTo>
                  <a:lnTo>
                    <a:pt x="98996" y="232257"/>
                  </a:lnTo>
                  <a:lnTo>
                    <a:pt x="99872" y="232638"/>
                  </a:lnTo>
                  <a:lnTo>
                    <a:pt x="99517" y="232257"/>
                  </a:lnTo>
                  <a:lnTo>
                    <a:pt x="96266" y="228790"/>
                  </a:lnTo>
                  <a:lnTo>
                    <a:pt x="96113" y="227469"/>
                  </a:lnTo>
                  <a:lnTo>
                    <a:pt x="95377" y="228066"/>
                  </a:lnTo>
                  <a:lnTo>
                    <a:pt x="95148" y="228092"/>
                  </a:lnTo>
                  <a:lnTo>
                    <a:pt x="96850" y="230695"/>
                  </a:lnTo>
                  <a:lnTo>
                    <a:pt x="98082" y="231089"/>
                  </a:lnTo>
                  <a:lnTo>
                    <a:pt x="98323" y="233299"/>
                  </a:lnTo>
                  <a:lnTo>
                    <a:pt x="95351" y="232689"/>
                  </a:lnTo>
                  <a:lnTo>
                    <a:pt x="95961" y="233807"/>
                  </a:lnTo>
                  <a:lnTo>
                    <a:pt x="101688" y="235280"/>
                  </a:lnTo>
                  <a:close/>
                </a:path>
                <a:path w="144144" h="374015">
                  <a:moveTo>
                    <a:pt x="101815" y="141376"/>
                  </a:moveTo>
                  <a:lnTo>
                    <a:pt x="101371" y="141173"/>
                  </a:lnTo>
                  <a:lnTo>
                    <a:pt x="101015" y="141135"/>
                  </a:lnTo>
                  <a:lnTo>
                    <a:pt x="100736" y="141173"/>
                  </a:lnTo>
                  <a:lnTo>
                    <a:pt x="101066" y="141363"/>
                  </a:lnTo>
                  <a:lnTo>
                    <a:pt x="101422" y="141478"/>
                  </a:lnTo>
                  <a:lnTo>
                    <a:pt x="101815" y="141376"/>
                  </a:lnTo>
                  <a:close/>
                </a:path>
                <a:path w="144144" h="374015">
                  <a:moveTo>
                    <a:pt x="101879" y="34391"/>
                  </a:moveTo>
                  <a:lnTo>
                    <a:pt x="101841" y="34150"/>
                  </a:lnTo>
                  <a:lnTo>
                    <a:pt x="100622" y="30632"/>
                  </a:lnTo>
                  <a:lnTo>
                    <a:pt x="98488" y="32435"/>
                  </a:lnTo>
                  <a:lnTo>
                    <a:pt x="97713" y="34391"/>
                  </a:lnTo>
                  <a:lnTo>
                    <a:pt x="98958" y="35902"/>
                  </a:lnTo>
                  <a:lnTo>
                    <a:pt x="98729" y="34150"/>
                  </a:lnTo>
                  <a:lnTo>
                    <a:pt x="100914" y="35699"/>
                  </a:lnTo>
                  <a:lnTo>
                    <a:pt x="101879" y="34391"/>
                  </a:lnTo>
                  <a:close/>
                </a:path>
                <a:path w="144144" h="374015">
                  <a:moveTo>
                    <a:pt x="102946" y="226174"/>
                  </a:moveTo>
                  <a:lnTo>
                    <a:pt x="102120" y="224269"/>
                  </a:lnTo>
                  <a:lnTo>
                    <a:pt x="100977" y="224751"/>
                  </a:lnTo>
                  <a:lnTo>
                    <a:pt x="102946" y="226174"/>
                  </a:lnTo>
                  <a:close/>
                </a:path>
                <a:path w="144144" h="374015">
                  <a:moveTo>
                    <a:pt x="103276" y="70967"/>
                  </a:moveTo>
                  <a:lnTo>
                    <a:pt x="100457" y="70485"/>
                  </a:lnTo>
                  <a:lnTo>
                    <a:pt x="100850" y="67691"/>
                  </a:lnTo>
                  <a:lnTo>
                    <a:pt x="98806" y="67030"/>
                  </a:lnTo>
                  <a:lnTo>
                    <a:pt x="97840" y="68795"/>
                  </a:lnTo>
                  <a:lnTo>
                    <a:pt x="96151" y="67843"/>
                  </a:lnTo>
                  <a:lnTo>
                    <a:pt x="96012" y="69888"/>
                  </a:lnTo>
                  <a:lnTo>
                    <a:pt x="95072" y="71666"/>
                  </a:lnTo>
                  <a:lnTo>
                    <a:pt x="93522" y="71996"/>
                  </a:lnTo>
                  <a:lnTo>
                    <a:pt x="97180" y="72758"/>
                  </a:lnTo>
                  <a:lnTo>
                    <a:pt x="96647" y="71742"/>
                  </a:lnTo>
                  <a:lnTo>
                    <a:pt x="98488" y="70675"/>
                  </a:lnTo>
                  <a:lnTo>
                    <a:pt x="100761" y="73075"/>
                  </a:lnTo>
                  <a:lnTo>
                    <a:pt x="99237" y="70497"/>
                  </a:lnTo>
                  <a:lnTo>
                    <a:pt x="102552" y="71564"/>
                  </a:lnTo>
                  <a:lnTo>
                    <a:pt x="103276" y="70967"/>
                  </a:lnTo>
                  <a:close/>
                </a:path>
                <a:path w="144144" h="374015">
                  <a:moveTo>
                    <a:pt x="103339" y="108623"/>
                  </a:moveTo>
                  <a:lnTo>
                    <a:pt x="102425" y="108000"/>
                  </a:lnTo>
                  <a:lnTo>
                    <a:pt x="103035" y="109372"/>
                  </a:lnTo>
                  <a:lnTo>
                    <a:pt x="103339" y="108623"/>
                  </a:lnTo>
                  <a:close/>
                </a:path>
                <a:path w="144144" h="374015">
                  <a:moveTo>
                    <a:pt x="103378" y="227139"/>
                  </a:moveTo>
                  <a:lnTo>
                    <a:pt x="103136" y="226326"/>
                  </a:lnTo>
                  <a:lnTo>
                    <a:pt x="102946" y="226174"/>
                  </a:lnTo>
                  <a:lnTo>
                    <a:pt x="103378" y="227139"/>
                  </a:lnTo>
                  <a:close/>
                </a:path>
                <a:path w="144144" h="374015">
                  <a:moveTo>
                    <a:pt x="103403" y="212915"/>
                  </a:moveTo>
                  <a:lnTo>
                    <a:pt x="101650" y="212598"/>
                  </a:lnTo>
                  <a:lnTo>
                    <a:pt x="103289" y="213131"/>
                  </a:lnTo>
                  <a:lnTo>
                    <a:pt x="103327" y="212991"/>
                  </a:lnTo>
                  <a:close/>
                </a:path>
                <a:path w="144144" h="374015">
                  <a:moveTo>
                    <a:pt x="103568" y="109804"/>
                  </a:moveTo>
                  <a:lnTo>
                    <a:pt x="103454" y="109499"/>
                  </a:lnTo>
                  <a:lnTo>
                    <a:pt x="103035" y="109372"/>
                  </a:lnTo>
                  <a:lnTo>
                    <a:pt x="102984" y="109499"/>
                  </a:lnTo>
                  <a:lnTo>
                    <a:pt x="103098" y="109804"/>
                  </a:lnTo>
                  <a:lnTo>
                    <a:pt x="103568" y="109804"/>
                  </a:lnTo>
                  <a:close/>
                </a:path>
                <a:path w="144144" h="374015">
                  <a:moveTo>
                    <a:pt x="103632" y="1435"/>
                  </a:moveTo>
                  <a:lnTo>
                    <a:pt x="102743" y="469"/>
                  </a:lnTo>
                  <a:lnTo>
                    <a:pt x="102108" y="88"/>
                  </a:lnTo>
                  <a:lnTo>
                    <a:pt x="101587" y="0"/>
                  </a:lnTo>
                  <a:lnTo>
                    <a:pt x="103632" y="1435"/>
                  </a:lnTo>
                  <a:close/>
                </a:path>
                <a:path w="144144" h="374015">
                  <a:moveTo>
                    <a:pt x="104038" y="110959"/>
                  </a:moveTo>
                  <a:lnTo>
                    <a:pt x="103695" y="110109"/>
                  </a:lnTo>
                  <a:lnTo>
                    <a:pt x="103339" y="110109"/>
                  </a:lnTo>
                  <a:lnTo>
                    <a:pt x="104038" y="110959"/>
                  </a:lnTo>
                  <a:close/>
                </a:path>
                <a:path w="144144" h="374015">
                  <a:moveTo>
                    <a:pt x="104152" y="184531"/>
                  </a:moveTo>
                  <a:lnTo>
                    <a:pt x="102577" y="181775"/>
                  </a:lnTo>
                  <a:lnTo>
                    <a:pt x="101422" y="181394"/>
                  </a:lnTo>
                  <a:lnTo>
                    <a:pt x="101117" y="181394"/>
                  </a:lnTo>
                  <a:lnTo>
                    <a:pt x="102158" y="185077"/>
                  </a:lnTo>
                  <a:lnTo>
                    <a:pt x="104152" y="184531"/>
                  </a:lnTo>
                  <a:close/>
                </a:path>
                <a:path w="144144" h="374015">
                  <a:moveTo>
                    <a:pt x="104482" y="184442"/>
                  </a:moveTo>
                  <a:lnTo>
                    <a:pt x="104152" y="184531"/>
                  </a:lnTo>
                  <a:lnTo>
                    <a:pt x="104228" y="184658"/>
                  </a:lnTo>
                  <a:lnTo>
                    <a:pt x="104482" y="184442"/>
                  </a:lnTo>
                  <a:close/>
                </a:path>
                <a:path w="144144" h="374015">
                  <a:moveTo>
                    <a:pt x="104787" y="265442"/>
                  </a:moveTo>
                  <a:lnTo>
                    <a:pt x="104254" y="265722"/>
                  </a:lnTo>
                  <a:lnTo>
                    <a:pt x="104775" y="265963"/>
                  </a:lnTo>
                  <a:lnTo>
                    <a:pt x="104787" y="265442"/>
                  </a:lnTo>
                  <a:close/>
                </a:path>
                <a:path w="144144" h="374015">
                  <a:moveTo>
                    <a:pt x="105130" y="179578"/>
                  </a:moveTo>
                  <a:lnTo>
                    <a:pt x="104228" y="178968"/>
                  </a:lnTo>
                  <a:lnTo>
                    <a:pt x="103466" y="178142"/>
                  </a:lnTo>
                  <a:lnTo>
                    <a:pt x="103822" y="178828"/>
                  </a:lnTo>
                  <a:lnTo>
                    <a:pt x="104267" y="179387"/>
                  </a:lnTo>
                  <a:lnTo>
                    <a:pt x="104711" y="179539"/>
                  </a:lnTo>
                  <a:lnTo>
                    <a:pt x="105130" y="179578"/>
                  </a:lnTo>
                  <a:close/>
                </a:path>
                <a:path w="144144" h="374015">
                  <a:moveTo>
                    <a:pt x="107518" y="67322"/>
                  </a:moveTo>
                  <a:lnTo>
                    <a:pt x="103403" y="63093"/>
                  </a:lnTo>
                  <a:lnTo>
                    <a:pt x="104406" y="67589"/>
                  </a:lnTo>
                  <a:lnTo>
                    <a:pt x="102095" y="68097"/>
                  </a:lnTo>
                  <a:lnTo>
                    <a:pt x="102958" y="68795"/>
                  </a:lnTo>
                  <a:lnTo>
                    <a:pt x="104851" y="68148"/>
                  </a:lnTo>
                  <a:lnTo>
                    <a:pt x="104736" y="70192"/>
                  </a:lnTo>
                  <a:lnTo>
                    <a:pt x="106273" y="69837"/>
                  </a:lnTo>
                  <a:lnTo>
                    <a:pt x="105702" y="65493"/>
                  </a:lnTo>
                  <a:lnTo>
                    <a:pt x="107518" y="67322"/>
                  </a:lnTo>
                  <a:close/>
                </a:path>
                <a:path w="144144" h="374015">
                  <a:moveTo>
                    <a:pt x="108178" y="109347"/>
                  </a:moveTo>
                  <a:lnTo>
                    <a:pt x="106832" y="108077"/>
                  </a:lnTo>
                  <a:lnTo>
                    <a:pt x="106553" y="107365"/>
                  </a:lnTo>
                  <a:lnTo>
                    <a:pt x="106362" y="106908"/>
                  </a:lnTo>
                  <a:lnTo>
                    <a:pt x="105689" y="105206"/>
                  </a:lnTo>
                  <a:lnTo>
                    <a:pt x="107276" y="105295"/>
                  </a:lnTo>
                  <a:lnTo>
                    <a:pt x="107137" y="105206"/>
                  </a:lnTo>
                  <a:lnTo>
                    <a:pt x="104698" y="103619"/>
                  </a:lnTo>
                  <a:lnTo>
                    <a:pt x="101854" y="103124"/>
                  </a:lnTo>
                  <a:lnTo>
                    <a:pt x="102196" y="105752"/>
                  </a:lnTo>
                  <a:lnTo>
                    <a:pt x="99872" y="106248"/>
                  </a:lnTo>
                  <a:lnTo>
                    <a:pt x="102425" y="108000"/>
                  </a:lnTo>
                  <a:lnTo>
                    <a:pt x="101942" y="106908"/>
                  </a:lnTo>
                  <a:lnTo>
                    <a:pt x="105765" y="108978"/>
                  </a:lnTo>
                  <a:lnTo>
                    <a:pt x="105943" y="107365"/>
                  </a:lnTo>
                  <a:lnTo>
                    <a:pt x="108178" y="109347"/>
                  </a:lnTo>
                  <a:close/>
                </a:path>
                <a:path w="144144" h="374015">
                  <a:moveTo>
                    <a:pt x="109677" y="270395"/>
                  </a:moveTo>
                  <a:lnTo>
                    <a:pt x="109105" y="268109"/>
                  </a:lnTo>
                  <a:lnTo>
                    <a:pt x="109080" y="267982"/>
                  </a:lnTo>
                  <a:lnTo>
                    <a:pt x="104775" y="265963"/>
                  </a:lnTo>
                  <a:lnTo>
                    <a:pt x="104686" y="268363"/>
                  </a:lnTo>
                  <a:lnTo>
                    <a:pt x="106667" y="268109"/>
                  </a:lnTo>
                  <a:lnTo>
                    <a:pt x="105575" y="269125"/>
                  </a:lnTo>
                  <a:lnTo>
                    <a:pt x="109677" y="270395"/>
                  </a:lnTo>
                  <a:close/>
                </a:path>
                <a:path w="144144" h="374015">
                  <a:moveTo>
                    <a:pt x="110934" y="164846"/>
                  </a:moveTo>
                  <a:lnTo>
                    <a:pt x="110591" y="165201"/>
                  </a:lnTo>
                  <a:lnTo>
                    <a:pt x="110413" y="165722"/>
                  </a:lnTo>
                  <a:lnTo>
                    <a:pt x="110744" y="166662"/>
                  </a:lnTo>
                  <a:lnTo>
                    <a:pt x="110934" y="164846"/>
                  </a:lnTo>
                  <a:close/>
                </a:path>
                <a:path w="144144" h="374015">
                  <a:moveTo>
                    <a:pt x="113233" y="80848"/>
                  </a:moveTo>
                  <a:lnTo>
                    <a:pt x="110896" y="78016"/>
                  </a:lnTo>
                  <a:lnTo>
                    <a:pt x="111175" y="80200"/>
                  </a:lnTo>
                  <a:lnTo>
                    <a:pt x="113233" y="80848"/>
                  </a:lnTo>
                  <a:close/>
                </a:path>
                <a:path w="144144" h="374015">
                  <a:moveTo>
                    <a:pt x="113995" y="180759"/>
                  </a:moveTo>
                  <a:lnTo>
                    <a:pt x="112090" y="178092"/>
                  </a:lnTo>
                  <a:lnTo>
                    <a:pt x="111366" y="178600"/>
                  </a:lnTo>
                  <a:lnTo>
                    <a:pt x="109816" y="178981"/>
                  </a:lnTo>
                  <a:lnTo>
                    <a:pt x="109512" y="179743"/>
                  </a:lnTo>
                  <a:lnTo>
                    <a:pt x="113995" y="180759"/>
                  </a:lnTo>
                  <a:close/>
                </a:path>
                <a:path w="144144" h="374015">
                  <a:moveTo>
                    <a:pt x="115379" y="225564"/>
                  </a:moveTo>
                  <a:lnTo>
                    <a:pt x="115189" y="225272"/>
                  </a:lnTo>
                  <a:lnTo>
                    <a:pt x="114427" y="225539"/>
                  </a:lnTo>
                  <a:lnTo>
                    <a:pt x="115379" y="225564"/>
                  </a:lnTo>
                  <a:close/>
                </a:path>
                <a:path w="144144" h="374015">
                  <a:moveTo>
                    <a:pt x="115531" y="226923"/>
                  </a:moveTo>
                  <a:lnTo>
                    <a:pt x="114947" y="226352"/>
                  </a:lnTo>
                  <a:lnTo>
                    <a:pt x="114198" y="225628"/>
                  </a:lnTo>
                  <a:lnTo>
                    <a:pt x="114427" y="225539"/>
                  </a:lnTo>
                  <a:lnTo>
                    <a:pt x="112585" y="225513"/>
                  </a:lnTo>
                  <a:lnTo>
                    <a:pt x="111569" y="223481"/>
                  </a:lnTo>
                  <a:lnTo>
                    <a:pt x="112115" y="221094"/>
                  </a:lnTo>
                  <a:lnTo>
                    <a:pt x="109499" y="218973"/>
                  </a:lnTo>
                  <a:lnTo>
                    <a:pt x="110185" y="221754"/>
                  </a:lnTo>
                  <a:lnTo>
                    <a:pt x="105041" y="221792"/>
                  </a:lnTo>
                  <a:lnTo>
                    <a:pt x="104736" y="226402"/>
                  </a:lnTo>
                  <a:lnTo>
                    <a:pt x="105930" y="226352"/>
                  </a:lnTo>
                  <a:lnTo>
                    <a:pt x="107353" y="228536"/>
                  </a:lnTo>
                  <a:lnTo>
                    <a:pt x="104965" y="228612"/>
                  </a:lnTo>
                  <a:lnTo>
                    <a:pt x="103695" y="227774"/>
                  </a:lnTo>
                  <a:lnTo>
                    <a:pt x="103378" y="227139"/>
                  </a:lnTo>
                  <a:lnTo>
                    <a:pt x="104394" y="230568"/>
                  </a:lnTo>
                  <a:lnTo>
                    <a:pt x="101460" y="229196"/>
                  </a:lnTo>
                  <a:lnTo>
                    <a:pt x="101269" y="227418"/>
                  </a:lnTo>
                  <a:lnTo>
                    <a:pt x="98386" y="226479"/>
                  </a:lnTo>
                  <a:lnTo>
                    <a:pt x="100203" y="232791"/>
                  </a:lnTo>
                  <a:lnTo>
                    <a:pt x="102743" y="233895"/>
                  </a:lnTo>
                  <a:lnTo>
                    <a:pt x="104190" y="232295"/>
                  </a:lnTo>
                  <a:lnTo>
                    <a:pt x="109931" y="232041"/>
                  </a:lnTo>
                  <a:lnTo>
                    <a:pt x="113550" y="230568"/>
                  </a:lnTo>
                  <a:lnTo>
                    <a:pt x="114007" y="230378"/>
                  </a:lnTo>
                  <a:lnTo>
                    <a:pt x="112610" y="228612"/>
                  </a:lnTo>
                  <a:lnTo>
                    <a:pt x="113665" y="228015"/>
                  </a:lnTo>
                  <a:lnTo>
                    <a:pt x="114871" y="227990"/>
                  </a:lnTo>
                  <a:lnTo>
                    <a:pt x="115531" y="226923"/>
                  </a:lnTo>
                  <a:close/>
                </a:path>
                <a:path w="144144" h="374015">
                  <a:moveTo>
                    <a:pt x="116116" y="224955"/>
                  </a:moveTo>
                  <a:lnTo>
                    <a:pt x="113487" y="222808"/>
                  </a:lnTo>
                  <a:lnTo>
                    <a:pt x="115189" y="225272"/>
                  </a:lnTo>
                  <a:lnTo>
                    <a:pt x="116116" y="224955"/>
                  </a:lnTo>
                  <a:close/>
                </a:path>
                <a:path w="144144" h="374015">
                  <a:moveTo>
                    <a:pt x="116535" y="228930"/>
                  </a:moveTo>
                  <a:lnTo>
                    <a:pt x="115849" y="229527"/>
                  </a:lnTo>
                  <a:lnTo>
                    <a:pt x="114947" y="229971"/>
                  </a:lnTo>
                  <a:lnTo>
                    <a:pt x="113995" y="230352"/>
                  </a:lnTo>
                  <a:lnTo>
                    <a:pt x="114808" y="231381"/>
                  </a:lnTo>
                  <a:lnTo>
                    <a:pt x="116535" y="228930"/>
                  </a:lnTo>
                  <a:close/>
                </a:path>
                <a:path w="144144" h="374015">
                  <a:moveTo>
                    <a:pt x="116725" y="245681"/>
                  </a:moveTo>
                  <a:lnTo>
                    <a:pt x="113118" y="245364"/>
                  </a:lnTo>
                  <a:lnTo>
                    <a:pt x="114617" y="240715"/>
                  </a:lnTo>
                  <a:lnTo>
                    <a:pt x="111404" y="240550"/>
                  </a:lnTo>
                  <a:lnTo>
                    <a:pt x="108813" y="242265"/>
                  </a:lnTo>
                  <a:lnTo>
                    <a:pt x="113157" y="245808"/>
                  </a:lnTo>
                  <a:lnTo>
                    <a:pt x="114566" y="247980"/>
                  </a:lnTo>
                  <a:lnTo>
                    <a:pt x="116725" y="245681"/>
                  </a:lnTo>
                  <a:close/>
                </a:path>
                <a:path w="144144" h="374015">
                  <a:moveTo>
                    <a:pt x="117398" y="259600"/>
                  </a:moveTo>
                  <a:lnTo>
                    <a:pt x="115036" y="257949"/>
                  </a:lnTo>
                  <a:lnTo>
                    <a:pt x="113944" y="257187"/>
                  </a:lnTo>
                  <a:lnTo>
                    <a:pt x="117208" y="257822"/>
                  </a:lnTo>
                  <a:lnTo>
                    <a:pt x="116370" y="257187"/>
                  </a:lnTo>
                  <a:lnTo>
                    <a:pt x="115036" y="256171"/>
                  </a:lnTo>
                  <a:lnTo>
                    <a:pt x="115595" y="255790"/>
                  </a:lnTo>
                  <a:lnTo>
                    <a:pt x="115773" y="255663"/>
                  </a:lnTo>
                  <a:lnTo>
                    <a:pt x="116903" y="255155"/>
                  </a:lnTo>
                  <a:lnTo>
                    <a:pt x="114985" y="255790"/>
                  </a:lnTo>
                  <a:lnTo>
                    <a:pt x="111150" y="253250"/>
                  </a:lnTo>
                  <a:lnTo>
                    <a:pt x="108902" y="254647"/>
                  </a:lnTo>
                  <a:lnTo>
                    <a:pt x="108991" y="255536"/>
                  </a:lnTo>
                  <a:lnTo>
                    <a:pt x="109855" y="256298"/>
                  </a:lnTo>
                  <a:lnTo>
                    <a:pt x="110210" y="256679"/>
                  </a:lnTo>
                  <a:lnTo>
                    <a:pt x="110096" y="257187"/>
                  </a:lnTo>
                  <a:lnTo>
                    <a:pt x="109639" y="257949"/>
                  </a:lnTo>
                  <a:lnTo>
                    <a:pt x="108978" y="257314"/>
                  </a:lnTo>
                  <a:lnTo>
                    <a:pt x="108445" y="256806"/>
                  </a:lnTo>
                  <a:lnTo>
                    <a:pt x="108305" y="256679"/>
                  </a:lnTo>
                  <a:lnTo>
                    <a:pt x="107530" y="256806"/>
                  </a:lnTo>
                  <a:lnTo>
                    <a:pt x="107759" y="255155"/>
                  </a:lnTo>
                  <a:lnTo>
                    <a:pt x="106565" y="255155"/>
                  </a:lnTo>
                  <a:lnTo>
                    <a:pt x="105194" y="257314"/>
                  </a:lnTo>
                  <a:lnTo>
                    <a:pt x="102577" y="255155"/>
                  </a:lnTo>
                  <a:lnTo>
                    <a:pt x="103098" y="256298"/>
                  </a:lnTo>
                  <a:lnTo>
                    <a:pt x="104457" y="257949"/>
                  </a:lnTo>
                  <a:lnTo>
                    <a:pt x="103365" y="258965"/>
                  </a:lnTo>
                  <a:lnTo>
                    <a:pt x="102628" y="259473"/>
                  </a:lnTo>
                  <a:lnTo>
                    <a:pt x="101346" y="258711"/>
                  </a:lnTo>
                  <a:lnTo>
                    <a:pt x="100533" y="258457"/>
                  </a:lnTo>
                  <a:lnTo>
                    <a:pt x="100965" y="257441"/>
                  </a:lnTo>
                  <a:lnTo>
                    <a:pt x="101079" y="257187"/>
                  </a:lnTo>
                  <a:lnTo>
                    <a:pt x="101180" y="256933"/>
                  </a:lnTo>
                  <a:lnTo>
                    <a:pt x="99517" y="256425"/>
                  </a:lnTo>
                  <a:lnTo>
                    <a:pt x="99809" y="256298"/>
                  </a:lnTo>
                  <a:lnTo>
                    <a:pt x="100685" y="255917"/>
                  </a:lnTo>
                  <a:lnTo>
                    <a:pt x="98107" y="254139"/>
                  </a:lnTo>
                  <a:lnTo>
                    <a:pt x="99021" y="255409"/>
                  </a:lnTo>
                  <a:lnTo>
                    <a:pt x="95554" y="256298"/>
                  </a:lnTo>
                  <a:lnTo>
                    <a:pt x="95059" y="253885"/>
                  </a:lnTo>
                  <a:lnTo>
                    <a:pt x="94729" y="252234"/>
                  </a:lnTo>
                  <a:lnTo>
                    <a:pt x="94551" y="252107"/>
                  </a:lnTo>
                  <a:lnTo>
                    <a:pt x="92583" y="250710"/>
                  </a:lnTo>
                  <a:lnTo>
                    <a:pt x="92214" y="250964"/>
                  </a:lnTo>
                  <a:lnTo>
                    <a:pt x="93129" y="252107"/>
                  </a:lnTo>
                  <a:lnTo>
                    <a:pt x="92316" y="251853"/>
                  </a:lnTo>
                  <a:lnTo>
                    <a:pt x="91909" y="251726"/>
                  </a:lnTo>
                  <a:lnTo>
                    <a:pt x="90716" y="251853"/>
                  </a:lnTo>
                  <a:lnTo>
                    <a:pt x="89496" y="251383"/>
                  </a:lnTo>
                  <a:lnTo>
                    <a:pt x="90525" y="253885"/>
                  </a:lnTo>
                  <a:lnTo>
                    <a:pt x="85153" y="251726"/>
                  </a:lnTo>
                  <a:lnTo>
                    <a:pt x="83312" y="253250"/>
                  </a:lnTo>
                  <a:lnTo>
                    <a:pt x="87147" y="255790"/>
                  </a:lnTo>
                  <a:lnTo>
                    <a:pt x="82486" y="256806"/>
                  </a:lnTo>
                  <a:lnTo>
                    <a:pt x="82524" y="257187"/>
                  </a:lnTo>
                  <a:lnTo>
                    <a:pt x="81572" y="255536"/>
                  </a:lnTo>
                  <a:lnTo>
                    <a:pt x="81356" y="255155"/>
                  </a:lnTo>
                  <a:lnTo>
                    <a:pt x="80111" y="252996"/>
                  </a:lnTo>
                  <a:lnTo>
                    <a:pt x="81661" y="252107"/>
                  </a:lnTo>
                  <a:lnTo>
                    <a:pt x="83883" y="250837"/>
                  </a:lnTo>
                  <a:lnTo>
                    <a:pt x="82296" y="248424"/>
                  </a:lnTo>
                  <a:lnTo>
                    <a:pt x="81038" y="246519"/>
                  </a:lnTo>
                  <a:lnTo>
                    <a:pt x="78841" y="248424"/>
                  </a:lnTo>
                  <a:lnTo>
                    <a:pt x="71843" y="246011"/>
                  </a:lnTo>
                  <a:lnTo>
                    <a:pt x="74841" y="252107"/>
                  </a:lnTo>
                  <a:lnTo>
                    <a:pt x="64998" y="249059"/>
                  </a:lnTo>
                  <a:lnTo>
                    <a:pt x="69418" y="257314"/>
                  </a:lnTo>
                  <a:lnTo>
                    <a:pt x="70612" y="257314"/>
                  </a:lnTo>
                  <a:lnTo>
                    <a:pt x="71589" y="263156"/>
                  </a:lnTo>
                  <a:lnTo>
                    <a:pt x="75120" y="262648"/>
                  </a:lnTo>
                  <a:lnTo>
                    <a:pt x="75323" y="260616"/>
                  </a:lnTo>
                  <a:lnTo>
                    <a:pt x="72250" y="257949"/>
                  </a:lnTo>
                  <a:lnTo>
                    <a:pt x="70065" y="255917"/>
                  </a:lnTo>
                  <a:lnTo>
                    <a:pt x="74193" y="257289"/>
                  </a:lnTo>
                  <a:lnTo>
                    <a:pt x="74295" y="257060"/>
                  </a:lnTo>
                  <a:lnTo>
                    <a:pt x="72859" y="256044"/>
                  </a:lnTo>
                  <a:lnTo>
                    <a:pt x="73190" y="255917"/>
                  </a:lnTo>
                  <a:lnTo>
                    <a:pt x="75158" y="255155"/>
                  </a:lnTo>
                  <a:lnTo>
                    <a:pt x="74358" y="256933"/>
                  </a:lnTo>
                  <a:lnTo>
                    <a:pt x="74409" y="257136"/>
                  </a:lnTo>
                  <a:lnTo>
                    <a:pt x="76390" y="255536"/>
                  </a:lnTo>
                  <a:lnTo>
                    <a:pt x="78981" y="257695"/>
                  </a:lnTo>
                  <a:lnTo>
                    <a:pt x="78651" y="257759"/>
                  </a:lnTo>
                  <a:lnTo>
                    <a:pt x="80276" y="258584"/>
                  </a:lnTo>
                  <a:lnTo>
                    <a:pt x="80403" y="259854"/>
                  </a:lnTo>
                  <a:lnTo>
                    <a:pt x="82969" y="261632"/>
                  </a:lnTo>
                  <a:lnTo>
                    <a:pt x="81737" y="257441"/>
                  </a:lnTo>
                  <a:lnTo>
                    <a:pt x="84353" y="259600"/>
                  </a:lnTo>
                  <a:lnTo>
                    <a:pt x="84239" y="262521"/>
                  </a:lnTo>
                  <a:lnTo>
                    <a:pt x="81254" y="264426"/>
                  </a:lnTo>
                  <a:lnTo>
                    <a:pt x="78536" y="265188"/>
                  </a:lnTo>
                  <a:lnTo>
                    <a:pt x="79476" y="266319"/>
                  </a:lnTo>
                  <a:lnTo>
                    <a:pt x="79832" y="265950"/>
                  </a:lnTo>
                  <a:lnTo>
                    <a:pt x="80238" y="266204"/>
                  </a:lnTo>
                  <a:lnTo>
                    <a:pt x="81280" y="268617"/>
                  </a:lnTo>
                  <a:lnTo>
                    <a:pt x="82969" y="269633"/>
                  </a:lnTo>
                  <a:lnTo>
                    <a:pt x="82397" y="271284"/>
                  </a:lnTo>
                  <a:lnTo>
                    <a:pt x="82384" y="271538"/>
                  </a:lnTo>
                  <a:lnTo>
                    <a:pt x="78562" y="273189"/>
                  </a:lnTo>
                  <a:lnTo>
                    <a:pt x="79286" y="276364"/>
                  </a:lnTo>
                  <a:lnTo>
                    <a:pt x="79349" y="273062"/>
                  </a:lnTo>
                  <a:lnTo>
                    <a:pt x="81089" y="274459"/>
                  </a:lnTo>
                  <a:lnTo>
                    <a:pt x="81521" y="275145"/>
                  </a:lnTo>
                  <a:lnTo>
                    <a:pt x="82016" y="273062"/>
                  </a:lnTo>
                  <a:lnTo>
                    <a:pt x="82194" y="272300"/>
                  </a:lnTo>
                  <a:lnTo>
                    <a:pt x="82257" y="272046"/>
                  </a:lnTo>
                  <a:lnTo>
                    <a:pt x="82829" y="272046"/>
                  </a:lnTo>
                  <a:lnTo>
                    <a:pt x="96735" y="272046"/>
                  </a:lnTo>
                  <a:lnTo>
                    <a:pt x="99339" y="270522"/>
                  </a:lnTo>
                  <a:lnTo>
                    <a:pt x="99987" y="272808"/>
                  </a:lnTo>
                  <a:lnTo>
                    <a:pt x="100977" y="270522"/>
                  </a:lnTo>
                  <a:lnTo>
                    <a:pt x="101244" y="269887"/>
                  </a:lnTo>
                  <a:lnTo>
                    <a:pt x="102057" y="271030"/>
                  </a:lnTo>
                  <a:lnTo>
                    <a:pt x="103136" y="272554"/>
                  </a:lnTo>
                  <a:lnTo>
                    <a:pt x="102171" y="271030"/>
                  </a:lnTo>
                  <a:lnTo>
                    <a:pt x="102997" y="271284"/>
                  </a:lnTo>
                  <a:lnTo>
                    <a:pt x="102565" y="269887"/>
                  </a:lnTo>
                  <a:lnTo>
                    <a:pt x="102514" y="269125"/>
                  </a:lnTo>
                  <a:lnTo>
                    <a:pt x="102717" y="268617"/>
                  </a:lnTo>
                  <a:lnTo>
                    <a:pt x="102908" y="266458"/>
                  </a:lnTo>
                  <a:lnTo>
                    <a:pt x="103847" y="265950"/>
                  </a:lnTo>
                  <a:lnTo>
                    <a:pt x="104254" y="265722"/>
                  </a:lnTo>
                  <a:lnTo>
                    <a:pt x="103632" y="265442"/>
                  </a:lnTo>
                  <a:lnTo>
                    <a:pt x="106705" y="264299"/>
                  </a:lnTo>
                  <a:lnTo>
                    <a:pt x="108407" y="261378"/>
                  </a:lnTo>
                  <a:lnTo>
                    <a:pt x="113385" y="263410"/>
                  </a:lnTo>
                  <a:lnTo>
                    <a:pt x="115227" y="261886"/>
                  </a:lnTo>
                  <a:lnTo>
                    <a:pt x="114503" y="261378"/>
                  </a:lnTo>
                  <a:lnTo>
                    <a:pt x="111785" y="259473"/>
                  </a:lnTo>
                  <a:lnTo>
                    <a:pt x="117398" y="259600"/>
                  </a:lnTo>
                  <a:close/>
                </a:path>
                <a:path w="144144" h="374015">
                  <a:moveTo>
                    <a:pt x="118237" y="300164"/>
                  </a:moveTo>
                  <a:lnTo>
                    <a:pt x="117398" y="299694"/>
                  </a:lnTo>
                  <a:lnTo>
                    <a:pt x="117487" y="300558"/>
                  </a:lnTo>
                  <a:lnTo>
                    <a:pt x="118237" y="300164"/>
                  </a:lnTo>
                  <a:close/>
                </a:path>
                <a:path w="144144" h="374015">
                  <a:moveTo>
                    <a:pt x="119837" y="323316"/>
                  </a:moveTo>
                  <a:lnTo>
                    <a:pt x="119494" y="323303"/>
                  </a:lnTo>
                  <a:lnTo>
                    <a:pt x="119202" y="323418"/>
                  </a:lnTo>
                  <a:lnTo>
                    <a:pt x="119087" y="323888"/>
                  </a:lnTo>
                  <a:lnTo>
                    <a:pt x="119481" y="323875"/>
                  </a:lnTo>
                  <a:lnTo>
                    <a:pt x="119672" y="323608"/>
                  </a:lnTo>
                  <a:lnTo>
                    <a:pt x="119837" y="323316"/>
                  </a:lnTo>
                  <a:close/>
                </a:path>
                <a:path w="144144" h="374015">
                  <a:moveTo>
                    <a:pt x="120027" y="181457"/>
                  </a:moveTo>
                  <a:lnTo>
                    <a:pt x="118973" y="180517"/>
                  </a:lnTo>
                  <a:lnTo>
                    <a:pt x="119672" y="181775"/>
                  </a:lnTo>
                  <a:lnTo>
                    <a:pt x="120027" y="181457"/>
                  </a:lnTo>
                  <a:close/>
                </a:path>
                <a:path w="144144" h="374015">
                  <a:moveTo>
                    <a:pt x="120446" y="183324"/>
                  </a:moveTo>
                  <a:lnTo>
                    <a:pt x="119253" y="181648"/>
                  </a:lnTo>
                  <a:lnTo>
                    <a:pt x="119951" y="183578"/>
                  </a:lnTo>
                  <a:lnTo>
                    <a:pt x="120446" y="183324"/>
                  </a:lnTo>
                  <a:close/>
                </a:path>
                <a:path w="144144" h="374015">
                  <a:moveTo>
                    <a:pt x="121158" y="184315"/>
                  </a:moveTo>
                  <a:lnTo>
                    <a:pt x="121005" y="183045"/>
                  </a:lnTo>
                  <a:lnTo>
                    <a:pt x="120497" y="183299"/>
                  </a:lnTo>
                  <a:lnTo>
                    <a:pt x="120523" y="183426"/>
                  </a:lnTo>
                  <a:lnTo>
                    <a:pt x="121158" y="184315"/>
                  </a:lnTo>
                  <a:close/>
                </a:path>
                <a:path w="144144" h="374015">
                  <a:moveTo>
                    <a:pt x="121208" y="301764"/>
                  </a:moveTo>
                  <a:lnTo>
                    <a:pt x="120535" y="298958"/>
                  </a:lnTo>
                  <a:lnTo>
                    <a:pt x="118237" y="300164"/>
                  </a:lnTo>
                  <a:lnTo>
                    <a:pt x="121208" y="301764"/>
                  </a:lnTo>
                  <a:close/>
                </a:path>
                <a:path w="144144" h="374015">
                  <a:moveTo>
                    <a:pt x="121373" y="182664"/>
                  </a:moveTo>
                  <a:lnTo>
                    <a:pt x="121132" y="180505"/>
                  </a:lnTo>
                  <a:lnTo>
                    <a:pt x="120027" y="181457"/>
                  </a:lnTo>
                  <a:lnTo>
                    <a:pt x="121373" y="182664"/>
                  </a:lnTo>
                  <a:close/>
                </a:path>
                <a:path w="144144" h="374015">
                  <a:moveTo>
                    <a:pt x="121640" y="298018"/>
                  </a:moveTo>
                  <a:lnTo>
                    <a:pt x="121056" y="296100"/>
                  </a:lnTo>
                  <a:lnTo>
                    <a:pt x="116967" y="295224"/>
                  </a:lnTo>
                  <a:lnTo>
                    <a:pt x="121640" y="298018"/>
                  </a:lnTo>
                  <a:close/>
                </a:path>
                <a:path w="144144" h="374015">
                  <a:moveTo>
                    <a:pt x="121831" y="287718"/>
                  </a:moveTo>
                  <a:lnTo>
                    <a:pt x="121729" y="286829"/>
                  </a:lnTo>
                  <a:lnTo>
                    <a:pt x="120942" y="287020"/>
                  </a:lnTo>
                  <a:lnTo>
                    <a:pt x="120535" y="286880"/>
                  </a:lnTo>
                  <a:lnTo>
                    <a:pt x="120434" y="289864"/>
                  </a:lnTo>
                  <a:lnTo>
                    <a:pt x="121831" y="287718"/>
                  </a:lnTo>
                  <a:close/>
                </a:path>
                <a:path w="144144" h="374015">
                  <a:moveTo>
                    <a:pt x="121958" y="198158"/>
                  </a:moveTo>
                  <a:lnTo>
                    <a:pt x="121793" y="196761"/>
                  </a:lnTo>
                  <a:lnTo>
                    <a:pt x="121640" y="195491"/>
                  </a:lnTo>
                  <a:lnTo>
                    <a:pt x="120192" y="196761"/>
                  </a:lnTo>
                  <a:lnTo>
                    <a:pt x="119811" y="195999"/>
                  </a:lnTo>
                  <a:lnTo>
                    <a:pt x="119684" y="195745"/>
                  </a:lnTo>
                  <a:lnTo>
                    <a:pt x="118338" y="194475"/>
                  </a:lnTo>
                  <a:lnTo>
                    <a:pt x="118491" y="194094"/>
                  </a:lnTo>
                  <a:lnTo>
                    <a:pt x="118643" y="193713"/>
                  </a:lnTo>
                  <a:lnTo>
                    <a:pt x="121272" y="193624"/>
                  </a:lnTo>
                  <a:lnTo>
                    <a:pt x="120053" y="192062"/>
                  </a:lnTo>
                  <a:lnTo>
                    <a:pt x="120357" y="191808"/>
                  </a:lnTo>
                  <a:lnTo>
                    <a:pt x="121119" y="191173"/>
                  </a:lnTo>
                  <a:lnTo>
                    <a:pt x="121716" y="190665"/>
                  </a:lnTo>
                  <a:lnTo>
                    <a:pt x="121869" y="190538"/>
                  </a:lnTo>
                  <a:lnTo>
                    <a:pt x="121081" y="190665"/>
                  </a:lnTo>
                  <a:lnTo>
                    <a:pt x="118922" y="189141"/>
                  </a:lnTo>
                  <a:lnTo>
                    <a:pt x="119380" y="187642"/>
                  </a:lnTo>
                  <a:lnTo>
                    <a:pt x="119481" y="186982"/>
                  </a:lnTo>
                  <a:lnTo>
                    <a:pt x="119456" y="186728"/>
                  </a:lnTo>
                  <a:lnTo>
                    <a:pt x="120688" y="187109"/>
                  </a:lnTo>
                  <a:lnTo>
                    <a:pt x="119964" y="186728"/>
                  </a:lnTo>
                  <a:lnTo>
                    <a:pt x="118986" y="186220"/>
                  </a:lnTo>
                  <a:lnTo>
                    <a:pt x="121005" y="186474"/>
                  </a:lnTo>
                  <a:lnTo>
                    <a:pt x="120904" y="186220"/>
                  </a:lnTo>
                  <a:lnTo>
                    <a:pt x="120040" y="183807"/>
                  </a:lnTo>
                  <a:lnTo>
                    <a:pt x="119951" y="183578"/>
                  </a:lnTo>
                  <a:lnTo>
                    <a:pt x="119507" y="183807"/>
                  </a:lnTo>
                  <a:lnTo>
                    <a:pt x="118706" y="181775"/>
                  </a:lnTo>
                  <a:lnTo>
                    <a:pt x="117817" y="179489"/>
                  </a:lnTo>
                  <a:lnTo>
                    <a:pt x="118973" y="180517"/>
                  </a:lnTo>
                  <a:lnTo>
                    <a:pt x="118402" y="179489"/>
                  </a:lnTo>
                  <a:lnTo>
                    <a:pt x="118237" y="179209"/>
                  </a:lnTo>
                  <a:lnTo>
                    <a:pt x="120091" y="178562"/>
                  </a:lnTo>
                  <a:lnTo>
                    <a:pt x="121691" y="178638"/>
                  </a:lnTo>
                  <a:lnTo>
                    <a:pt x="120497" y="175298"/>
                  </a:lnTo>
                  <a:lnTo>
                    <a:pt x="120040" y="178130"/>
                  </a:lnTo>
                  <a:lnTo>
                    <a:pt x="117043" y="176314"/>
                  </a:lnTo>
                  <a:lnTo>
                    <a:pt x="118110" y="179095"/>
                  </a:lnTo>
                  <a:lnTo>
                    <a:pt x="116535" y="178600"/>
                  </a:lnTo>
                  <a:lnTo>
                    <a:pt x="115239" y="181140"/>
                  </a:lnTo>
                  <a:lnTo>
                    <a:pt x="113309" y="181775"/>
                  </a:lnTo>
                  <a:lnTo>
                    <a:pt x="110540" y="181775"/>
                  </a:lnTo>
                  <a:lnTo>
                    <a:pt x="109905" y="180505"/>
                  </a:lnTo>
                  <a:lnTo>
                    <a:pt x="109499" y="179743"/>
                  </a:lnTo>
                  <a:lnTo>
                    <a:pt x="109181" y="180505"/>
                  </a:lnTo>
                  <a:lnTo>
                    <a:pt x="109093" y="179997"/>
                  </a:lnTo>
                  <a:lnTo>
                    <a:pt x="108407" y="176441"/>
                  </a:lnTo>
                  <a:lnTo>
                    <a:pt x="106908" y="179616"/>
                  </a:lnTo>
                  <a:lnTo>
                    <a:pt x="105130" y="179489"/>
                  </a:lnTo>
                  <a:lnTo>
                    <a:pt x="105981" y="179997"/>
                  </a:lnTo>
                  <a:lnTo>
                    <a:pt x="106248" y="179997"/>
                  </a:lnTo>
                  <a:lnTo>
                    <a:pt x="105549" y="186982"/>
                  </a:lnTo>
                  <a:lnTo>
                    <a:pt x="105410" y="186728"/>
                  </a:lnTo>
                  <a:lnTo>
                    <a:pt x="105194" y="186347"/>
                  </a:lnTo>
                  <a:lnTo>
                    <a:pt x="104228" y="184658"/>
                  </a:lnTo>
                  <a:lnTo>
                    <a:pt x="102311" y="186347"/>
                  </a:lnTo>
                  <a:lnTo>
                    <a:pt x="101384" y="185204"/>
                  </a:lnTo>
                  <a:lnTo>
                    <a:pt x="100761" y="186728"/>
                  </a:lnTo>
                  <a:lnTo>
                    <a:pt x="99847" y="185585"/>
                  </a:lnTo>
                  <a:lnTo>
                    <a:pt x="97485" y="185585"/>
                  </a:lnTo>
                  <a:lnTo>
                    <a:pt x="95770" y="184696"/>
                  </a:lnTo>
                  <a:lnTo>
                    <a:pt x="98348" y="186347"/>
                  </a:lnTo>
                  <a:lnTo>
                    <a:pt x="96850" y="187109"/>
                  </a:lnTo>
                  <a:lnTo>
                    <a:pt x="98132" y="188760"/>
                  </a:lnTo>
                  <a:lnTo>
                    <a:pt x="98082" y="189014"/>
                  </a:lnTo>
                  <a:lnTo>
                    <a:pt x="96075" y="190665"/>
                  </a:lnTo>
                  <a:lnTo>
                    <a:pt x="96189" y="189141"/>
                  </a:lnTo>
                  <a:lnTo>
                    <a:pt x="94919" y="191173"/>
                  </a:lnTo>
                  <a:lnTo>
                    <a:pt x="94107" y="187490"/>
                  </a:lnTo>
                  <a:lnTo>
                    <a:pt x="91998" y="186347"/>
                  </a:lnTo>
                  <a:lnTo>
                    <a:pt x="91922" y="182156"/>
                  </a:lnTo>
                  <a:lnTo>
                    <a:pt x="95719" y="184188"/>
                  </a:lnTo>
                  <a:lnTo>
                    <a:pt x="98399" y="183426"/>
                  </a:lnTo>
                  <a:lnTo>
                    <a:pt x="96710" y="182410"/>
                  </a:lnTo>
                  <a:lnTo>
                    <a:pt x="97739" y="182156"/>
                  </a:lnTo>
                  <a:lnTo>
                    <a:pt x="98247" y="182029"/>
                  </a:lnTo>
                  <a:lnTo>
                    <a:pt x="97421" y="181775"/>
                  </a:lnTo>
                  <a:lnTo>
                    <a:pt x="95770" y="181267"/>
                  </a:lnTo>
                  <a:lnTo>
                    <a:pt x="96240" y="181775"/>
                  </a:lnTo>
                  <a:lnTo>
                    <a:pt x="90246" y="181140"/>
                  </a:lnTo>
                  <a:lnTo>
                    <a:pt x="91821" y="191808"/>
                  </a:lnTo>
                  <a:lnTo>
                    <a:pt x="90779" y="191300"/>
                  </a:lnTo>
                  <a:lnTo>
                    <a:pt x="84277" y="188125"/>
                  </a:lnTo>
                  <a:lnTo>
                    <a:pt x="84353" y="187236"/>
                  </a:lnTo>
                  <a:lnTo>
                    <a:pt x="84455" y="186093"/>
                  </a:lnTo>
                  <a:lnTo>
                    <a:pt x="82245" y="187490"/>
                  </a:lnTo>
                  <a:lnTo>
                    <a:pt x="81559" y="188506"/>
                  </a:lnTo>
                  <a:lnTo>
                    <a:pt x="83007" y="187236"/>
                  </a:lnTo>
                  <a:lnTo>
                    <a:pt x="83820" y="187490"/>
                  </a:lnTo>
                  <a:lnTo>
                    <a:pt x="83934" y="188506"/>
                  </a:lnTo>
                  <a:lnTo>
                    <a:pt x="83921" y="189395"/>
                  </a:lnTo>
                  <a:lnTo>
                    <a:pt x="82257" y="191300"/>
                  </a:lnTo>
                  <a:lnTo>
                    <a:pt x="79756" y="190030"/>
                  </a:lnTo>
                  <a:lnTo>
                    <a:pt x="79514" y="189649"/>
                  </a:lnTo>
                  <a:lnTo>
                    <a:pt x="77812" y="186855"/>
                  </a:lnTo>
                  <a:lnTo>
                    <a:pt x="76047" y="186982"/>
                  </a:lnTo>
                  <a:lnTo>
                    <a:pt x="75768" y="189649"/>
                  </a:lnTo>
                  <a:lnTo>
                    <a:pt x="73901" y="188683"/>
                  </a:lnTo>
                  <a:lnTo>
                    <a:pt x="73736" y="188582"/>
                  </a:lnTo>
                  <a:lnTo>
                    <a:pt x="73533" y="188582"/>
                  </a:lnTo>
                  <a:lnTo>
                    <a:pt x="73736" y="188620"/>
                  </a:lnTo>
                  <a:lnTo>
                    <a:pt x="73240" y="188404"/>
                  </a:lnTo>
                  <a:lnTo>
                    <a:pt x="73431" y="188569"/>
                  </a:lnTo>
                  <a:lnTo>
                    <a:pt x="69329" y="187744"/>
                  </a:lnTo>
                  <a:lnTo>
                    <a:pt x="71399" y="194094"/>
                  </a:lnTo>
                  <a:lnTo>
                    <a:pt x="70980" y="193840"/>
                  </a:lnTo>
                  <a:lnTo>
                    <a:pt x="65582" y="190538"/>
                  </a:lnTo>
                  <a:lnTo>
                    <a:pt x="65493" y="189776"/>
                  </a:lnTo>
                  <a:lnTo>
                    <a:pt x="65481" y="189649"/>
                  </a:lnTo>
                  <a:lnTo>
                    <a:pt x="63334" y="187998"/>
                  </a:lnTo>
                  <a:lnTo>
                    <a:pt x="63563" y="186347"/>
                  </a:lnTo>
                  <a:lnTo>
                    <a:pt x="62636" y="188633"/>
                  </a:lnTo>
                  <a:lnTo>
                    <a:pt x="64719" y="189776"/>
                  </a:lnTo>
                  <a:lnTo>
                    <a:pt x="61544" y="189522"/>
                  </a:lnTo>
                  <a:lnTo>
                    <a:pt x="63525" y="189776"/>
                  </a:lnTo>
                  <a:lnTo>
                    <a:pt x="63055" y="192697"/>
                  </a:lnTo>
                  <a:lnTo>
                    <a:pt x="62788" y="193840"/>
                  </a:lnTo>
                  <a:lnTo>
                    <a:pt x="62166" y="193700"/>
                  </a:lnTo>
                  <a:lnTo>
                    <a:pt x="63042" y="195999"/>
                  </a:lnTo>
                  <a:lnTo>
                    <a:pt x="60223" y="195491"/>
                  </a:lnTo>
                  <a:lnTo>
                    <a:pt x="59067" y="199428"/>
                  </a:lnTo>
                  <a:lnTo>
                    <a:pt x="58483" y="198920"/>
                  </a:lnTo>
                  <a:lnTo>
                    <a:pt x="55283" y="196126"/>
                  </a:lnTo>
                  <a:lnTo>
                    <a:pt x="55143" y="195999"/>
                  </a:lnTo>
                  <a:lnTo>
                    <a:pt x="54178" y="194348"/>
                  </a:lnTo>
                  <a:lnTo>
                    <a:pt x="55321" y="193967"/>
                  </a:lnTo>
                  <a:lnTo>
                    <a:pt x="54140" y="192443"/>
                  </a:lnTo>
                  <a:lnTo>
                    <a:pt x="53936" y="192189"/>
                  </a:lnTo>
                  <a:lnTo>
                    <a:pt x="51396" y="190411"/>
                  </a:lnTo>
                  <a:lnTo>
                    <a:pt x="51790" y="191300"/>
                  </a:lnTo>
                  <a:lnTo>
                    <a:pt x="51752" y="191681"/>
                  </a:lnTo>
                  <a:lnTo>
                    <a:pt x="50825" y="192443"/>
                  </a:lnTo>
                  <a:lnTo>
                    <a:pt x="50063" y="190538"/>
                  </a:lnTo>
                  <a:lnTo>
                    <a:pt x="49860" y="190030"/>
                  </a:lnTo>
                  <a:lnTo>
                    <a:pt x="48996" y="187871"/>
                  </a:lnTo>
                  <a:lnTo>
                    <a:pt x="48907" y="187642"/>
                  </a:lnTo>
                  <a:lnTo>
                    <a:pt x="48768" y="187871"/>
                  </a:lnTo>
                  <a:lnTo>
                    <a:pt x="46113" y="185331"/>
                  </a:lnTo>
                  <a:lnTo>
                    <a:pt x="47752" y="186982"/>
                  </a:lnTo>
                  <a:lnTo>
                    <a:pt x="47637" y="188633"/>
                  </a:lnTo>
                  <a:lnTo>
                    <a:pt x="47409" y="190030"/>
                  </a:lnTo>
                  <a:lnTo>
                    <a:pt x="46786" y="189649"/>
                  </a:lnTo>
                  <a:lnTo>
                    <a:pt x="46367" y="189395"/>
                  </a:lnTo>
                  <a:lnTo>
                    <a:pt x="45732" y="189014"/>
                  </a:lnTo>
                  <a:lnTo>
                    <a:pt x="45593" y="187617"/>
                  </a:lnTo>
                  <a:lnTo>
                    <a:pt x="43383" y="189014"/>
                  </a:lnTo>
                  <a:lnTo>
                    <a:pt x="39090" y="189395"/>
                  </a:lnTo>
                  <a:lnTo>
                    <a:pt x="37096" y="187871"/>
                  </a:lnTo>
                  <a:lnTo>
                    <a:pt x="36106" y="187109"/>
                  </a:lnTo>
                  <a:lnTo>
                    <a:pt x="36804" y="186474"/>
                  </a:lnTo>
                  <a:lnTo>
                    <a:pt x="36563" y="184188"/>
                  </a:lnTo>
                  <a:lnTo>
                    <a:pt x="37579" y="184975"/>
                  </a:lnTo>
                  <a:lnTo>
                    <a:pt x="37388" y="184569"/>
                  </a:lnTo>
                  <a:lnTo>
                    <a:pt x="37109" y="184188"/>
                  </a:lnTo>
                  <a:lnTo>
                    <a:pt x="36931" y="183934"/>
                  </a:lnTo>
                  <a:lnTo>
                    <a:pt x="39560" y="186601"/>
                  </a:lnTo>
                  <a:lnTo>
                    <a:pt x="40741" y="183934"/>
                  </a:lnTo>
                  <a:lnTo>
                    <a:pt x="40855" y="183680"/>
                  </a:lnTo>
                  <a:lnTo>
                    <a:pt x="41414" y="182410"/>
                  </a:lnTo>
                  <a:lnTo>
                    <a:pt x="43497" y="184442"/>
                  </a:lnTo>
                  <a:lnTo>
                    <a:pt x="42481" y="182410"/>
                  </a:lnTo>
                  <a:lnTo>
                    <a:pt x="42418" y="181775"/>
                  </a:lnTo>
                  <a:lnTo>
                    <a:pt x="42303" y="180644"/>
                  </a:lnTo>
                  <a:lnTo>
                    <a:pt x="43776" y="182029"/>
                  </a:lnTo>
                  <a:lnTo>
                    <a:pt x="42633" y="178727"/>
                  </a:lnTo>
                  <a:lnTo>
                    <a:pt x="42291" y="177711"/>
                  </a:lnTo>
                  <a:lnTo>
                    <a:pt x="41846" y="176453"/>
                  </a:lnTo>
                  <a:lnTo>
                    <a:pt x="41452" y="176060"/>
                  </a:lnTo>
                  <a:lnTo>
                    <a:pt x="37134" y="171742"/>
                  </a:lnTo>
                  <a:lnTo>
                    <a:pt x="37122" y="175044"/>
                  </a:lnTo>
                  <a:lnTo>
                    <a:pt x="38785" y="176060"/>
                  </a:lnTo>
                  <a:lnTo>
                    <a:pt x="37172" y="175552"/>
                  </a:lnTo>
                  <a:lnTo>
                    <a:pt x="38582" y="177711"/>
                  </a:lnTo>
                  <a:lnTo>
                    <a:pt x="35280" y="176187"/>
                  </a:lnTo>
                  <a:lnTo>
                    <a:pt x="39433" y="181775"/>
                  </a:lnTo>
                  <a:lnTo>
                    <a:pt x="35407" y="180886"/>
                  </a:lnTo>
                  <a:lnTo>
                    <a:pt x="35598" y="179743"/>
                  </a:lnTo>
                  <a:lnTo>
                    <a:pt x="35864" y="178092"/>
                  </a:lnTo>
                  <a:lnTo>
                    <a:pt x="34480" y="179743"/>
                  </a:lnTo>
                  <a:lnTo>
                    <a:pt x="33655" y="175679"/>
                  </a:lnTo>
                  <a:lnTo>
                    <a:pt x="31991" y="178473"/>
                  </a:lnTo>
                  <a:lnTo>
                    <a:pt x="33769" y="180378"/>
                  </a:lnTo>
                  <a:lnTo>
                    <a:pt x="32740" y="181648"/>
                  </a:lnTo>
                  <a:lnTo>
                    <a:pt x="30441" y="182156"/>
                  </a:lnTo>
                  <a:lnTo>
                    <a:pt x="31013" y="183680"/>
                  </a:lnTo>
                  <a:lnTo>
                    <a:pt x="28181" y="182791"/>
                  </a:lnTo>
                  <a:lnTo>
                    <a:pt x="27051" y="187871"/>
                  </a:lnTo>
                  <a:lnTo>
                    <a:pt x="26250" y="186728"/>
                  </a:lnTo>
                  <a:lnTo>
                    <a:pt x="24015" y="183578"/>
                  </a:lnTo>
                  <a:lnTo>
                    <a:pt x="23914" y="183172"/>
                  </a:lnTo>
                  <a:lnTo>
                    <a:pt x="24066" y="183045"/>
                  </a:lnTo>
                  <a:lnTo>
                    <a:pt x="24282" y="183045"/>
                  </a:lnTo>
                  <a:lnTo>
                    <a:pt x="21729" y="182156"/>
                  </a:lnTo>
                  <a:lnTo>
                    <a:pt x="22593" y="182918"/>
                  </a:lnTo>
                  <a:lnTo>
                    <a:pt x="23037" y="184188"/>
                  </a:lnTo>
                  <a:lnTo>
                    <a:pt x="22948" y="184569"/>
                  </a:lnTo>
                  <a:lnTo>
                    <a:pt x="22402" y="184950"/>
                  </a:lnTo>
                  <a:lnTo>
                    <a:pt x="22567" y="186728"/>
                  </a:lnTo>
                  <a:lnTo>
                    <a:pt x="20269" y="184823"/>
                  </a:lnTo>
                  <a:lnTo>
                    <a:pt x="19964" y="184569"/>
                  </a:lnTo>
                  <a:lnTo>
                    <a:pt x="19596" y="184823"/>
                  </a:lnTo>
                  <a:lnTo>
                    <a:pt x="19507" y="183934"/>
                  </a:lnTo>
                  <a:lnTo>
                    <a:pt x="16687" y="183934"/>
                  </a:lnTo>
                  <a:lnTo>
                    <a:pt x="18884" y="189649"/>
                  </a:lnTo>
                  <a:lnTo>
                    <a:pt x="16002" y="188760"/>
                  </a:lnTo>
                  <a:lnTo>
                    <a:pt x="12776" y="188506"/>
                  </a:lnTo>
                  <a:lnTo>
                    <a:pt x="15925" y="192062"/>
                  </a:lnTo>
                  <a:lnTo>
                    <a:pt x="15163" y="191808"/>
                  </a:lnTo>
                  <a:lnTo>
                    <a:pt x="10566" y="190284"/>
                  </a:lnTo>
                  <a:lnTo>
                    <a:pt x="12712" y="191808"/>
                  </a:lnTo>
                  <a:lnTo>
                    <a:pt x="9906" y="191681"/>
                  </a:lnTo>
                  <a:lnTo>
                    <a:pt x="12001" y="192824"/>
                  </a:lnTo>
                  <a:lnTo>
                    <a:pt x="14351" y="192443"/>
                  </a:lnTo>
                  <a:lnTo>
                    <a:pt x="15900" y="195872"/>
                  </a:lnTo>
                  <a:lnTo>
                    <a:pt x="12217" y="195110"/>
                  </a:lnTo>
                  <a:lnTo>
                    <a:pt x="14376" y="196634"/>
                  </a:lnTo>
                  <a:lnTo>
                    <a:pt x="13677" y="197650"/>
                  </a:lnTo>
                  <a:lnTo>
                    <a:pt x="16751" y="200444"/>
                  </a:lnTo>
                  <a:lnTo>
                    <a:pt x="22809" y="201206"/>
                  </a:lnTo>
                  <a:lnTo>
                    <a:pt x="25908" y="200190"/>
                  </a:lnTo>
                  <a:lnTo>
                    <a:pt x="27343" y="202730"/>
                  </a:lnTo>
                  <a:lnTo>
                    <a:pt x="26479" y="200190"/>
                  </a:lnTo>
                  <a:lnTo>
                    <a:pt x="26212" y="199428"/>
                  </a:lnTo>
                  <a:lnTo>
                    <a:pt x="30111" y="202476"/>
                  </a:lnTo>
                  <a:lnTo>
                    <a:pt x="26860" y="199428"/>
                  </a:lnTo>
                  <a:lnTo>
                    <a:pt x="26593" y="199174"/>
                  </a:lnTo>
                  <a:lnTo>
                    <a:pt x="27279" y="195872"/>
                  </a:lnTo>
                  <a:lnTo>
                    <a:pt x="27673" y="193967"/>
                  </a:lnTo>
                  <a:lnTo>
                    <a:pt x="34747" y="196761"/>
                  </a:lnTo>
                  <a:lnTo>
                    <a:pt x="34810" y="193967"/>
                  </a:lnTo>
                  <a:lnTo>
                    <a:pt x="34848" y="192443"/>
                  </a:lnTo>
                  <a:lnTo>
                    <a:pt x="34861" y="192062"/>
                  </a:lnTo>
                  <a:lnTo>
                    <a:pt x="34899" y="190538"/>
                  </a:lnTo>
                  <a:lnTo>
                    <a:pt x="37477" y="192697"/>
                  </a:lnTo>
                  <a:lnTo>
                    <a:pt x="41135" y="197269"/>
                  </a:lnTo>
                  <a:lnTo>
                    <a:pt x="42570" y="196126"/>
                  </a:lnTo>
                  <a:lnTo>
                    <a:pt x="41186" y="197777"/>
                  </a:lnTo>
                  <a:lnTo>
                    <a:pt x="42049" y="198412"/>
                  </a:lnTo>
                  <a:lnTo>
                    <a:pt x="42189" y="199809"/>
                  </a:lnTo>
                  <a:lnTo>
                    <a:pt x="44907" y="199428"/>
                  </a:lnTo>
                  <a:lnTo>
                    <a:pt x="46024" y="198920"/>
                  </a:lnTo>
                  <a:lnTo>
                    <a:pt x="47218" y="202730"/>
                  </a:lnTo>
                  <a:lnTo>
                    <a:pt x="44373" y="201841"/>
                  </a:lnTo>
                  <a:lnTo>
                    <a:pt x="44881" y="206667"/>
                  </a:lnTo>
                  <a:lnTo>
                    <a:pt x="45821" y="208191"/>
                  </a:lnTo>
                  <a:lnTo>
                    <a:pt x="49618" y="210350"/>
                  </a:lnTo>
                  <a:lnTo>
                    <a:pt x="47231" y="210350"/>
                  </a:lnTo>
                  <a:lnTo>
                    <a:pt x="48056" y="210731"/>
                  </a:lnTo>
                  <a:lnTo>
                    <a:pt x="48552" y="211747"/>
                  </a:lnTo>
                  <a:lnTo>
                    <a:pt x="49009" y="212255"/>
                  </a:lnTo>
                  <a:lnTo>
                    <a:pt x="49441" y="213956"/>
                  </a:lnTo>
                  <a:lnTo>
                    <a:pt x="52412" y="214287"/>
                  </a:lnTo>
                  <a:lnTo>
                    <a:pt x="54457" y="211620"/>
                  </a:lnTo>
                  <a:lnTo>
                    <a:pt x="56235" y="213398"/>
                  </a:lnTo>
                  <a:lnTo>
                    <a:pt x="55321" y="212255"/>
                  </a:lnTo>
                  <a:lnTo>
                    <a:pt x="56121" y="211620"/>
                  </a:lnTo>
                  <a:lnTo>
                    <a:pt x="56769" y="211112"/>
                  </a:lnTo>
                  <a:lnTo>
                    <a:pt x="57404" y="209588"/>
                  </a:lnTo>
                  <a:lnTo>
                    <a:pt x="58928" y="212636"/>
                  </a:lnTo>
                  <a:lnTo>
                    <a:pt x="60845" y="211366"/>
                  </a:lnTo>
                  <a:lnTo>
                    <a:pt x="61912" y="213017"/>
                  </a:lnTo>
                  <a:lnTo>
                    <a:pt x="63182" y="213271"/>
                  </a:lnTo>
                  <a:lnTo>
                    <a:pt x="63017" y="213144"/>
                  </a:lnTo>
                  <a:lnTo>
                    <a:pt x="62915" y="212255"/>
                  </a:lnTo>
                  <a:lnTo>
                    <a:pt x="63042" y="211366"/>
                  </a:lnTo>
                  <a:lnTo>
                    <a:pt x="63093" y="210985"/>
                  </a:lnTo>
                  <a:lnTo>
                    <a:pt x="67094" y="211493"/>
                  </a:lnTo>
                  <a:lnTo>
                    <a:pt x="66370" y="210985"/>
                  </a:lnTo>
                  <a:lnTo>
                    <a:pt x="64935" y="209969"/>
                  </a:lnTo>
                  <a:lnTo>
                    <a:pt x="65773" y="209588"/>
                  </a:lnTo>
                  <a:lnTo>
                    <a:pt x="66065" y="209461"/>
                  </a:lnTo>
                  <a:lnTo>
                    <a:pt x="68160" y="210604"/>
                  </a:lnTo>
                  <a:lnTo>
                    <a:pt x="69799" y="211112"/>
                  </a:lnTo>
                  <a:lnTo>
                    <a:pt x="69265" y="213525"/>
                  </a:lnTo>
                  <a:lnTo>
                    <a:pt x="71780" y="214795"/>
                  </a:lnTo>
                  <a:lnTo>
                    <a:pt x="72110" y="214795"/>
                  </a:lnTo>
                  <a:lnTo>
                    <a:pt x="71183" y="212890"/>
                  </a:lnTo>
                  <a:lnTo>
                    <a:pt x="71894" y="212255"/>
                  </a:lnTo>
                  <a:lnTo>
                    <a:pt x="72783" y="212890"/>
                  </a:lnTo>
                  <a:lnTo>
                    <a:pt x="73583" y="213144"/>
                  </a:lnTo>
                  <a:lnTo>
                    <a:pt x="72999" y="212255"/>
                  </a:lnTo>
                  <a:lnTo>
                    <a:pt x="72148" y="210985"/>
                  </a:lnTo>
                  <a:lnTo>
                    <a:pt x="74942" y="211112"/>
                  </a:lnTo>
                  <a:lnTo>
                    <a:pt x="74752" y="210985"/>
                  </a:lnTo>
                  <a:lnTo>
                    <a:pt x="72364" y="209461"/>
                  </a:lnTo>
                  <a:lnTo>
                    <a:pt x="71970" y="209207"/>
                  </a:lnTo>
                  <a:lnTo>
                    <a:pt x="74739" y="209334"/>
                  </a:lnTo>
                  <a:lnTo>
                    <a:pt x="75399" y="211620"/>
                  </a:lnTo>
                  <a:lnTo>
                    <a:pt x="76949" y="211366"/>
                  </a:lnTo>
                  <a:lnTo>
                    <a:pt x="83299" y="215049"/>
                  </a:lnTo>
                  <a:lnTo>
                    <a:pt x="81991" y="211366"/>
                  </a:lnTo>
                  <a:lnTo>
                    <a:pt x="81584" y="210223"/>
                  </a:lnTo>
                  <a:lnTo>
                    <a:pt x="82854" y="211112"/>
                  </a:lnTo>
                  <a:lnTo>
                    <a:pt x="85521" y="213652"/>
                  </a:lnTo>
                  <a:lnTo>
                    <a:pt x="85013" y="212636"/>
                  </a:lnTo>
                  <a:lnTo>
                    <a:pt x="83273" y="211239"/>
                  </a:lnTo>
                  <a:lnTo>
                    <a:pt x="84810" y="210858"/>
                  </a:lnTo>
                  <a:lnTo>
                    <a:pt x="84010" y="210223"/>
                  </a:lnTo>
                  <a:lnTo>
                    <a:pt x="82715" y="209207"/>
                  </a:lnTo>
                  <a:lnTo>
                    <a:pt x="82219" y="208826"/>
                  </a:lnTo>
                  <a:lnTo>
                    <a:pt x="84848" y="207429"/>
                  </a:lnTo>
                  <a:lnTo>
                    <a:pt x="89331" y="212382"/>
                  </a:lnTo>
                  <a:lnTo>
                    <a:pt x="92240" y="209969"/>
                  </a:lnTo>
                  <a:lnTo>
                    <a:pt x="91884" y="212636"/>
                  </a:lnTo>
                  <a:lnTo>
                    <a:pt x="91998" y="213525"/>
                  </a:lnTo>
                  <a:lnTo>
                    <a:pt x="92316" y="214160"/>
                  </a:lnTo>
                  <a:lnTo>
                    <a:pt x="93840" y="213779"/>
                  </a:lnTo>
                  <a:lnTo>
                    <a:pt x="94018" y="215176"/>
                  </a:lnTo>
                  <a:lnTo>
                    <a:pt x="91084" y="213906"/>
                  </a:lnTo>
                  <a:lnTo>
                    <a:pt x="92443" y="216827"/>
                  </a:lnTo>
                  <a:lnTo>
                    <a:pt x="91782" y="217081"/>
                  </a:lnTo>
                  <a:lnTo>
                    <a:pt x="93903" y="217970"/>
                  </a:lnTo>
                  <a:lnTo>
                    <a:pt x="95745" y="217081"/>
                  </a:lnTo>
                  <a:lnTo>
                    <a:pt x="95186" y="215176"/>
                  </a:lnTo>
                  <a:lnTo>
                    <a:pt x="94068" y="213779"/>
                  </a:lnTo>
                  <a:lnTo>
                    <a:pt x="92443" y="211747"/>
                  </a:lnTo>
                  <a:lnTo>
                    <a:pt x="94399" y="211493"/>
                  </a:lnTo>
                  <a:lnTo>
                    <a:pt x="96329" y="214668"/>
                  </a:lnTo>
                  <a:lnTo>
                    <a:pt x="96189" y="213271"/>
                  </a:lnTo>
                  <a:lnTo>
                    <a:pt x="100901" y="216573"/>
                  </a:lnTo>
                  <a:lnTo>
                    <a:pt x="100190" y="213271"/>
                  </a:lnTo>
                  <a:lnTo>
                    <a:pt x="100050" y="212382"/>
                  </a:lnTo>
                  <a:lnTo>
                    <a:pt x="99949" y="211493"/>
                  </a:lnTo>
                  <a:lnTo>
                    <a:pt x="99783" y="209969"/>
                  </a:lnTo>
                  <a:lnTo>
                    <a:pt x="99771" y="209842"/>
                  </a:lnTo>
                  <a:lnTo>
                    <a:pt x="101739" y="209588"/>
                  </a:lnTo>
                  <a:lnTo>
                    <a:pt x="101917" y="211239"/>
                  </a:lnTo>
                  <a:lnTo>
                    <a:pt x="104279" y="211747"/>
                  </a:lnTo>
                  <a:lnTo>
                    <a:pt x="103416" y="212890"/>
                  </a:lnTo>
                  <a:lnTo>
                    <a:pt x="107746" y="213652"/>
                  </a:lnTo>
                  <a:lnTo>
                    <a:pt x="103428" y="210604"/>
                  </a:lnTo>
                  <a:lnTo>
                    <a:pt x="105549" y="211620"/>
                  </a:lnTo>
                  <a:lnTo>
                    <a:pt x="107556" y="210604"/>
                  </a:lnTo>
                  <a:lnTo>
                    <a:pt x="108546" y="210096"/>
                  </a:lnTo>
                  <a:lnTo>
                    <a:pt x="110566" y="210350"/>
                  </a:lnTo>
                  <a:lnTo>
                    <a:pt x="110502" y="210096"/>
                  </a:lnTo>
                  <a:lnTo>
                    <a:pt x="110375" y="209588"/>
                  </a:lnTo>
                  <a:lnTo>
                    <a:pt x="109829" y="207429"/>
                  </a:lnTo>
                  <a:lnTo>
                    <a:pt x="113576" y="206667"/>
                  </a:lnTo>
                  <a:lnTo>
                    <a:pt x="112623" y="203746"/>
                  </a:lnTo>
                  <a:lnTo>
                    <a:pt x="116903" y="202984"/>
                  </a:lnTo>
                  <a:lnTo>
                    <a:pt x="117208" y="202730"/>
                  </a:lnTo>
                  <a:lnTo>
                    <a:pt x="120192" y="200190"/>
                  </a:lnTo>
                  <a:lnTo>
                    <a:pt x="120853" y="199428"/>
                  </a:lnTo>
                  <a:lnTo>
                    <a:pt x="121958" y="198158"/>
                  </a:lnTo>
                  <a:close/>
                </a:path>
                <a:path w="144144" h="374015">
                  <a:moveTo>
                    <a:pt x="122224" y="193586"/>
                  </a:moveTo>
                  <a:lnTo>
                    <a:pt x="121272" y="193624"/>
                  </a:lnTo>
                  <a:lnTo>
                    <a:pt x="121450" y="193840"/>
                  </a:lnTo>
                  <a:lnTo>
                    <a:pt x="122224" y="193586"/>
                  </a:lnTo>
                  <a:close/>
                </a:path>
                <a:path w="144144" h="374015">
                  <a:moveTo>
                    <a:pt x="122351" y="227380"/>
                  </a:moveTo>
                  <a:lnTo>
                    <a:pt x="118935" y="225005"/>
                  </a:lnTo>
                  <a:lnTo>
                    <a:pt x="119303" y="225628"/>
                  </a:lnTo>
                  <a:lnTo>
                    <a:pt x="121196" y="228752"/>
                  </a:lnTo>
                  <a:lnTo>
                    <a:pt x="122351" y="227380"/>
                  </a:lnTo>
                  <a:close/>
                </a:path>
                <a:path w="144144" h="374015">
                  <a:moveTo>
                    <a:pt x="122821" y="157835"/>
                  </a:moveTo>
                  <a:lnTo>
                    <a:pt x="121119" y="156883"/>
                  </a:lnTo>
                  <a:lnTo>
                    <a:pt x="119837" y="159435"/>
                  </a:lnTo>
                  <a:lnTo>
                    <a:pt x="122821" y="157835"/>
                  </a:lnTo>
                  <a:close/>
                </a:path>
                <a:path w="144144" h="374015">
                  <a:moveTo>
                    <a:pt x="123418" y="229857"/>
                  </a:moveTo>
                  <a:lnTo>
                    <a:pt x="122999" y="229717"/>
                  </a:lnTo>
                  <a:lnTo>
                    <a:pt x="122224" y="229908"/>
                  </a:lnTo>
                  <a:lnTo>
                    <a:pt x="123418" y="229857"/>
                  </a:lnTo>
                  <a:close/>
                </a:path>
                <a:path w="144144" h="374015">
                  <a:moveTo>
                    <a:pt x="123558" y="164007"/>
                  </a:moveTo>
                  <a:lnTo>
                    <a:pt x="118338" y="163588"/>
                  </a:lnTo>
                  <a:lnTo>
                    <a:pt x="118440" y="161086"/>
                  </a:lnTo>
                  <a:lnTo>
                    <a:pt x="117094" y="159829"/>
                  </a:lnTo>
                  <a:lnTo>
                    <a:pt x="111429" y="158851"/>
                  </a:lnTo>
                  <a:lnTo>
                    <a:pt x="109207" y="160235"/>
                  </a:lnTo>
                  <a:lnTo>
                    <a:pt x="111328" y="161340"/>
                  </a:lnTo>
                  <a:lnTo>
                    <a:pt x="110947" y="164833"/>
                  </a:lnTo>
                  <a:lnTo>
                    <a:pt x="111861" y="163918"/>
                  </a:lnTo>
                  <a:lnTo>
                    <a:pt x="114122" y="164287"/>
                  </a:lnTo>
                  <a:lnTo>
                    <a:pt x="113080" y="162737"/>
                  </a:lnTo>
                  <a:lnTo>
                    <a:pt x="115709" y="164846"/>
                  </a:lnTo>
                  <a:lnTo>
                    <a:pt x="118440" y="164465"/>
                  </a:lnTo>
                  <a:lnTo>
                    <a:pt x="121335" y="165392"/>
                  </a:lnTo>
                  <a:lnTo>
                    <a:pt x="123558" y="164007"/>
                  </a:lnTo>
                  <a:close/>
                </a:path>
                <a:path w="144144" h="374015">
                  <a:moveTo>
                    <a:pt x="123672" y="326136"/>
                  </a:moveTo>
                  <a:lnTo>
                    <a:pt x="121793" y="323126"/>
                  </a:lnTo>
                  <a:lnTo>
                    <a:pt x="120370" y="322072"/>
                  </a:lnTo>
                  <a:lnTo>
                    <a:pt x="120167" y="322745"/>
                  </a:lnTo>
                  <a:lnTo>
                    <a:pt x="119837" y="323316"/>
                  </a:lnTo>
                  <a:lnTo>
                    <a:pt x="121196" y="323380"/>
                  </a:lnTo>
                  <a:lnTo>
                    <a:pt x="123672" y="326136"/>
                  </a:lnTo>
                  <a:close/>
                </a:path>
                <a:path w="144144" h="374015">
                  <a:moveTo>
                    <a:pt x="124561" y="345909"/>
                  </a:moveTo>
                  <a:lnTo>
                    <a:pt x="123393" y="346202"/>
                  </a:lnTo>
                  <a:lnTo>
                    <a:pt x="122237" y="346468"/>
                  </a:lnTo>
                  <a:lnTo>
                    <a:pt x="123952" y="347903"/>
                  </a:lnTo>
                  <a:lnTo>
                    <a:pt x="123723" y="346976"/>
                  </a:lnTo>
                  <a:lnTo>
                    <a:pt x="124104" y="346379"/>
                  </a:lnTo>
                  <a:lnTo>
                    <a:pt x="124561" y="345909"/>
                  </a:lnTo>
                  <a:close/>
                </a:path>
                <a:path w="144144" h="374015">
                  <a:moveTo>
                    <a:pt x="124625" y="293789"/>
                  </a:moveTo>
                  <a:lnTo>
                    <a:pt x="122135" y="292188"/>
                  </a:lnTo>
                  <a:lnTo>
                    <a:pt x="121704" y="291363"/>
                  </a:lnTo>
                  <a:lnTo>
                    <a:pt x="121869" y="291211"/>
                  </a:lnTo>
                  <a:lnTo>
                    <a:pt x="122021" y="291096"/>
                  </a:lnTo>
                  <a:lnTo>
                    <a:pt x="122135" y="290830"/>
                  </a:lnTo>
                  <a:lnTo>
                    <a:pt x="121640" y="290893"/>
                  </a:lnTo>
                  <a:lnTo>
                    <a:pt x="121551" y="291084"/>
                  </a:lnTo>
                  <a:lnTo>
                    <a:pt x="121691" y="291363"/>
                  </a:lnTo>
                  <a:lnTo>
                    <a:pt x="120954" y="292061"/>
                  </a:lnTo>
                  <a:lnTo>
                    <a:pt x="119976" y="291820"/>
                  </a:lnTo>
                  <a:lnTo>
                    <a:pt x="120840" y="293878"/>
                  </a:lnTo>
                  <a:lnTo>
                    <a:pt x="121920" y="296811"/>
                  </a:lnTo>
                  <a:lnTo>
                    <a:pt x="122897" y="294551"/>
                  </a:lnTo>
                  <a:lnTo>
                    <a:pt x="124142" y="294932"/>
                  </a:lnTo>
                  <a:lnTo>
                    <a:pt x="124625" y="293789"/>
                  </a:lnTo>
                  <a:close/>
                </a:path>
                <a:path w="144144" h="374015">
                  <a:moveTo>
                    <a:pt x="124637" y="350647"/>
                  </a:moveTo>
                  <a:lnTo>
                    <a:pt x="122161" y="349796"/>
                  </a:lnTo>
                  <a:lnTo>
                    <a:pt x="122301" y="351104"/>
                  </a:lnTo>
                  <a:lnTo>
                    <a:pt x="124637" y="350647"/>
                  </a:lnTo>
                  <a:close/>
                </a:path>
                <a:path w="144144" h="374015">
                  <a:moveTo>
                    <a:pt x="124663" y="230251"/>
                  </a:moveTo>
                  <a:lnTo>
                    <a:pt x="124510" y="228904"/>
                  </a:lnTo>
                  <a:lnTo>
                    <a:pt x="122770" y="227507"/>
                  </a:lnTo>
                  <a:lnTo>
                    <a:pt x="123418" y="229857"/>
                  </a:lnTo>
                  <a:lnTo>
                    <a:pt x="124663" y="230251"/>
                  </a:lnTo>
                  <a:close/>
                </a:path>
                <a:path w="144144" h="374015">
                  <a:moveTo>
                    <a:pt x="125730" y="230924"/>
                  </a:moveTo>
                  <a:lnTo>
                    <a:pt x="125488" y="230987"/>
                  </a:lnTo>
                  <a:lnTo>
                    <a:pt x="125387" y="231216"/>
                  </a:lnTo>
                  <a:lnTo>
                    <a:pt x="125628" y="231838"/>
                  </a:lnTo>
                  <a:lnTo>
                    <a:pt x="125476" y="231279"/>
                  </a:lnTo>
                  <a:lnTo>
                    <a:pt x="125552" y="231038"/>
                  </a:lnTo>
                  <a:lnTo>
                    <a:pt x="125730" y="230924"/>
                  </a:lnTo>
                  <a:close/>
                </a:path>
                <a:path w="144144" h="374015">
                  <a:moveTo>
                    <a:pt x="125793" y="230898"/>
                  </a:moveTo>
                  <a:close/>
                </a:path>
                <a:path w="144144" h="374015">
                  <a:moveTo>
                    <a:pt x="125882" y="230898"/>
                  </a:moveTo>
                  <a:close/>
                </a:path>
                <a:path w="144144" h="374015">
                  <a:moveTo>
                    <a:pt x="126034" y="344474"/>
                  </a:moveTo>
                  <a:lnTo>
                    <a:pt x="125920" y="344093"/>
                  </a:lnTo>
                  <a:lnTo>
                    <a:pt x="124675" y="343509"/>
                  </a:lnTo>
                  <a:lnTo>
                    <a:pt x="125730" y="344843"/>
                  </a:lnTo>
                  <a:lnTo>
                    <a:pt x="126034" y="344474"/>
                  </a:lnTo>
                  <a:close/>
                </a:path>
                <a:path w="144144" h="374015">
                  <a:moveTo>
                    <a:pt x="126047" y="345236"/>
                  </a:moveTo>
                  <a:lnTo>
                    <a:pt x="125730" y="344843"/>
                  </a:lnTo>
                  <a:lnTo>
                    <a:pt x="125501" y="345147"/>
                  </a:lnTo>
                  <a:lnTo>
                    <a:pt x="124993" y="345478"/>
                  </a:lnTo>
                  <a:lnTo>
                    <a:pt x="124561" y="345909"/>
                  </a:lnTo>
                  <a:lnTo>
                    <a:pt x="125183" y="345744"/>
                  </a:lnTo>
                  <a:lnTo>
                    <a:pt x="125806" y="345592"/>
                  </a:lnTo>
                  <a:lnTo>
                    <a:pt x="126047" y="345236"/>
                  </a:lnTo>
                  <a:close/>
                </a:path>
                <a:path w="144144" h="374015">
                  <a:moveTo>
                    <a:pt x="127127" y="231140"/>
                  </a:moveTo>
                  <a:lnTo>
                    <a:pt x="126771" y="230911"/>
                  </a:lnTo>
                  <a:lnTo>
                    <a:pt x="125996" y="230911"/>
                  </a:lnTo>
                  <a:lnTo>
                    <a:pt x="127127" y="231140"/>
                  </a:lnTo>
                  <a:close/>
                </a:path>
                <a:path w="144144" h="374015">
                  <a:moveTo>
                    <a:pt x="127495" y="231355"/>
                  </a:moveTo>
                  <a:lnTo>
                    <a:pt x="127215" y="231152"/>
                  </a:lnTo>
                  <a:lnTo>
                    <a:pt x="127495" y="231355"/>
                  </a:lnTo>
                  <a:close/>
                </a:path>
                <a:path w="144144" h="374015">
                  <a:moveTo>
                    <a:pt x="128193" y="316064"/>
                  </a:moveTo>
                  <a:lnTo>
                    <a:pt x="126644" y="312623"/>
                  </a:lnTo>
                  <a:lnTo>
                    <a:pt x="127457" y="313080"/>
                  </a:lnTo>
                  <a:lnTo>
                    <a:pt x="126746" y="312623"/>
                  </a:lnTo>
                  <a:lnTo>
                    <a:pt x="125361" y="311734"/>
                  </a:lnTo>
                  <a:lnTo>
                    <a:pt x="128193" y="316064"/>
                  </a:lnTo>
                  <a:close/>
                </a:path>
                <a:path w="144144" h="374015">
                  <a:moveTo>
                    <a:pt x="128358" y="229425"/>
                  </a:moveTo>
                  <a:lnTo>
                    <a:pt x="128244" y="229158"/>
                  </a:lnTo>
                  <a:lnTo>
                    <a:pt x="128054" y="228904"/>
                  </a:lnTo>
                  <a:lnTo>
                    <a:pt x="127673" y="228650"/>
                  </a:lnTo>
                  <a:lnTo>
                    <a:pt x="128358" y="229425"/>
                  </a:lnTo>
                  <a:close/>
                </a:path>
                <a:path w="144144" h="374015">
                  <a:moveTo>
                    <a:pt x="128536" y="221475"/>
                  </a:moveTo>
                  <a:lnTo>
                    <a:pt x="128054" y="220980"/>
                  </a:lnTo>
                  <a:lnTo>
                    <a:pt x="127520" y="220218"/>
                  </a:lnTo>
                  <a:lnTo>
                    <a:pt x="126771" y="220256"/>
                  </a:lnTo>
                  <a:lnTo>
                    <a:pt x="126631" y="221818"/>
                  </a:lnTo>
                  <a:lnTo>
                    <a:pt x="127635" y="221335"/>
                  </a:lnTo>
                  <a:lnTo>
                    <a:pt x="128536" y="221475"/>
                  </a:lnTo>
                  <a:close/>
                </a:path>
                <a:path w="144144" h="374015">
                  <a:moveTo>
                    <a:pt x="129019" y="347116"/>
                  </a:moveTo>
                  <a:lnTo>
                    <a:pt x="128739" y="344487"/>
                  </a:lnTo>
                  <a:lnTo>
                    <a:pt x="127381" y="346557"/>
                  </a:lnTo>
                  <a:lnTo>
                    <a:pt x="129019" y="347116"/>
                  </a:lnTo>
                  <a:close/>
                </a:path>
                <a:path w="144144" h="374015">
                  <a:moveTo>
                    <a:pt x="129336" y="221932"/>
                  </a:moveTo>
                  <a:lnTo>
                    <a:pt x="129108" y="221653"/>
                  </a:lnTo>
                  <a:lnTo>
                    <a:pt x="128828" y="221538"/>
                  </a:lnTo>
                  <a:lnTo>
                    <a:pt x="128536" y="221475"/>
                  </a:lnTo>
                  <a:lnTo>
                    <a:pt x="128803" y="221767"/>
                  </a:lnTo>
                  <a:lnTo>
                    <a:pt x="129057" y="221983"/>
                  </a:lnTo>
                  <a:lnTo>
                    <a:pt x="129336" y="221932"/>
                  </a:lnTo>
                  <a:close/>
                </a:path>
                <a:path w="144144" h="374015">
                  <a:moveTo>
                    <a:pt x="130911" y="315277"/>
                  </a:moveTo>
                  <a:lnTo>
                    <a:pt x="130670" y="314858"/>
                  </a:lnTo>
                  <a:lnTo>
                    <a:pt x="127457" y="313080"/>
                  </a:lnTo>
                  <a:lnTo>
                    <a:pt x="130911" y="315277"/>
                  </a:lnTo>
                  <a:close/>
                </a:path>
                <a:path w="144144" h="374015">
                  <a:moveTo>
                    <a:pt x="131318" y="232803"/>
                  </a:moveTo>
                  <a:lnTo>
                    <a:pt x="130479" y="231851"/>
                  </a:lnTo>
                  <a:lnTo>
                    <a:pt x="128358" y="229425"/>
                  </a:lnTo>
                  <a:lnTo>
                    <a:pt x="128651" y="230073"/>
                  </a:lnTo>
                  <a:lnTo>
                    <a:pt x="128422" y="230720"/>
                  </a:lnTo>
                  <a:lnTo>
                    <a:pt x="128739" y="231127"/>
                  </a:lnTo>
                  <a:lnTo>
                    <a:pt x="128282" y="231851"/>
                  </a:lnTo>
                  <a:lnTo>
                    <a:pt x="127495" y="231355"/>
                  </a:lnTo>
                  <a:lnTo>
                    <a:pt x="130225" y="233387"/>
                  </a:lnTo>
                  <a:lnTo>
                    <a:pt x="131318" y="232803"/>
                  </a:lnTo>
                  <a:close/>
                </a:path>
                <a:path w="144144" h="374015">
                  <a:moveTo>
                    <a:pt x="133210" y="311238"/>
                  </a:moveTo>
                  <a:lnTo>
                    <a:pt x="131635" y="310299"/>
                  </a:lnTo>
                  <a:lnTo>
                    <a:pt x="131953" y="310832"/>
                  </a:lnTo>
                  <a:lnTo>
                    <a:pt x="133210" y="311238"/>
                  </a:lnTo>
                  <a:close/>
                </a:path>
                <a:path w="144144" h="374015">
                  <a:moveTo>
                    <a:pt x="133553" y="313499"/>
                  </a:moveTo>
                  <a:lnTo>
                    <a:pt x="131953" y="310832"/>
                  </a:lnTo>
                  <a:lnTo>
                    <a:pt x="130441" y="310349"/>
                  </a:lnTo>
                  <a:lnTo>
                    <a:pt x="128498" y="311010"/>
                  </a:lnTo>
                  <a:lnTo>
                    <a:pt x="130670" y="314858"/>
                  </a:lnTo>
                  <a:lnTo>
                    <a:pt x="132156" y="315671"/>
                  </a:lnTo>
                  <a:lnTo>
                    <a:pt x="133553" y="313499"/>
                  </a:lnTo>
                  <a:close/>
                </a:path>
                <a:path w="144144" h="374015">
                  <a:moveTo>
                    <a:pt x="134277" y="332917"/>
                  </a:moveTo>
                  <a:lnTo>
                    <a:pt x="134188" y="332054"/>
                  </a:lnTo>
                  <a:lnTo>
                    <a:pt x="132549" y="331470"/>
                  </a:lnTo>
                  <a:lnTo>
                    <a:pt x="132105" y="330898"/>
                  </a:lnTo>
                  <a:lnTo>
                    <a:pt x="130632" y="332079"/>
                  </a:lnTo>
                  <a:lnTo>
                    <a:pt x="130365" y="329463"/>
                  </a:lnTo>
                  <a:lnTo>
                    <a:pt x="126784" y="329488"/>
                  </a:lnTo>
                  <a:lnTo>
                    <a:pt x="125260" y="329806"/>
                  </a:lnTo>
                  <a:lnTo>
                    <a:pt x="129806" y="331812"/>
                  </a:lnTo>
                  <a:lnTo>
                    <a:pt x="129527" y="332955"/>
                  </a:lnTo>
                  <a:lnTo>
                    <a:pt x="131864" y="336308"/>
                  </a:lnTo>
                  <a:lnTo>
                    <a:pt x="132181" y="335572"/>
                  </a:lnTo>
                  <a:lnTo>
                    <a:pt x="132219" y="332219"/>
                  </a:lnTo>
                  <a:lnTo>
                    <a:pt x="134277" y="332917"/>
                  </a:lnTo>
                  <a:close/>
                </a:path>
                <a:path w="144144" h="374015">
                  <a:moveTo>
                    <a:pt x="135369" y="339623"/>
                  </a:moveTo>
                  <a:lnTo>
                    <a:pt x="134556" y="339356"/>
                  </a:lnTo>
                  <a:lnTo>
                    <a:pt x="133946" y="337439"/>
                  </a:lnTo>
                  <a:lnTo>
                    <a:pt x="132753" y="337451"/>
                  </a:lnTo>
                  <a:lnTo>
                    <a:pt x="132956" y="339217"/>
                  </a:lnTo>
                  <a:lnTo>
                    <a:pt x="133858" y="340360"/>
                  </a:lnTo>
                  <a:lnTo>
                    <a:pt x="135369" y="339623"/>
                  </a:lnTo>
                  <a:close/>
                </a:path>
                <a:path w="144144" h="374015">
                  <a:moveTo>
                    <a:pt x="136309" y="313080"/>
                  </a:moveTo>
                  <a:lnTo>
                    <a:pt x="135839" y="311670"/>
                  </a:lnTo>
                  <a:lnTo>
                    <a:pt x="135191" y="309714"/>
                  </a:lnTo>
                  <a:lnTo>
                    <a:pt x="133527" y="309181"/>
                  </a:lnTo>
                  <a:lnTo>
                    <a:pt x="134569" y="311670"/>
                  </a:lnTo>
                  <a:lnTo>
                    <a:pt x="133210" y="311238"/>
                  </a:lnTo>
                  <a:lnTo>
                    <a:pt x="136309" y="313080"/>
                  </a:lnTo>
                  <a:close/>
                </a:path>
                <a:path w="144144" h="374015">
                  <a:moveTo>
                    <a:pt x="140881" y="373519"/>
                  </a:moveTo>
                  <a:lnTo>
                    <a:pt x="140652" y="371335"/>
                  </a:lnTo>
                  <a:lnTo>
                    <a:pt x="139280" y="373392"/>
                  </a:lnTo>
                  <a:lnTo>
                    <a:pt x="140881" y="373519"/>
                  </a:lnTo>
                  <a:close/>
                </a:path>
                <a:path w="144144" h="374015">
                  <a:moveTo>
                    <a:pt x="144132" y="351510"/>
                  </a:moveTo>
                  <a:lnTo>
                    <a:pt x="142519" y="351358"/>
                  </a:lnTo>
                  <a:lnTo>
                    <a:pt x="142036" y="350354"/>
                  </a:lnTo>
                  <a:lnTo>
                    <a:pt x="142570" y="351815"/>
                  </a:lnTo>
                  <a:lnTo>
                    <a:pt x="144132" y="351510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329641" y="7452804"/>
              <a:ext cx="71755" cy="355600"/>
            </a:xfrm>
            <a:custGeom>
              <a:rect l="l" t="t" r="r" b="b"/>
              <a:pathLst>
                <a:path w="71755" h="355600">
                  <a:moveTo>
                    <a:pt x="2705" y="62471"/>
                  </a:moveTo>
                  <a:lnTo>
                    <a:pt x="2552" y="61239"/>
                  </a:lnTo>
                  <a:lnTo>
                    <a:pt x="2235" y="61976"/>
                  </a:lnTo>
                  <a:lnTo>
                    <a:pt x="2705" y="62471"/>
                  </a:lnTo>
                  <a:close/>
                </a:path>
                <a:path w="71755" h="355600">
                  <a:moveTo>
                    <a:pt x="4229" y="33185"/>
                  </a:moveTo>
                  <a:lnTo>
                    <a:pt x="3302" y="32042"/>
                  </a:lnTo>
                  <a:lnTo>
                    <a:pt x="1308" y="31813"/>
                  </a:lnTo>
                  <a:lnTo>
                    <a:pt x="4229" y="33185"/>
                  </a:lnTo>
                  <a:close/>
                </a:path>
                <a:path w="71755" h="355600">
                  <a:moveTo>
                    <a:pt x="4495" y="64401"/>
                  </a:moveTo>
                  <a:lnTo>
                    <a:pt x="2705" y="62471"/>
                  </a:lnTo>
                  <a:lnTo>
                    <a:pt x="774" y="62750"/>
                  </a:lnTo>
                  <a:lnTo>
                    <a:pt x="2552" y="64617"/>
                  </a:lnTo>
                  <a:lnTo>
                    <a:pt x="4495" y="64401"/>
                  </a:lnTo>
                  <a:close/>
                </a:path>
                <a:path w="71755" h="355600">
                  <a:moveTo>
                    <a:pt x="4826" y="73812"/>
                  </a:moveTo>
                  <a:lnTo>
                    <a:pt x="3606" y="73406"/>
                  </a:lnTo>
                  <a:lnTo>
                    <a:pt x="2476" y="73875"/>
                  </a:lnTo>
                  <a:lnTo>
                    <a:pt x="4826" y="73812"/>
                  </a:lnTo>
                  <a:close/>
                </a:path>
                <a:path w="71755" h="355600">
                  <a:moveTo>
                    <a:pt x="6794" y="80441"/>
                  </a:moveTo>
                  <a:lnTo>
                    <a:pt x="6731" y="79933"/>
                  </a:lnTo>
                  <a:lnTo>
                    <a:pt x="4737" y="79692"/>
                  </a:lnTo>
                  <a:lnTo>
                    <a:pt x="1562" y="79489"/>
                  </a:lnTo>
                  <a:lnTo>
                    <a:pt x="546" y="80835"/>
                  </a:lnTo>
                  <a:lnTo>
                    <a:pt x="0" y="85229"/>
                  </a:lnTo>
                  <a:lnTo>
                    <a:pt x="3429" y="80391"/>
                  </a:lnTo>
                  <a:lnTo>
                    <a:pt x="6438" y="81965"/>
                  </a:lnTo>
                  <a:lnTo>
                    <a:pt x="6438" y="81318"/>
                  </a:lnTo>
                  <a:lnTo>
                    <a:pt x="6794" y="80441"/>
                  </a:lnTo>
                  <a:close/>
                </a:path>
                <a:path w="71755" h="355600">
                  <a:moveTo>
                    <a:pt x="7112" y="66522"/>
                  </a:moveTo>
                  <a:lnTo>
                    <a:pt x="5207" y="63804"/>
                  </a:lnTo>
                  <a:lnTo>
                    <a:pt x="5321" y="64668"/>
                  </a:lnTo>
                  <a:lnTo>
                    <a:pt x="3733" y="64579"/>
                  </a:lnTo>
                  <a:lnTo>
                    <a:pt x="3479" y="65760"/>
                  </a:lnTo>
                  <a:lnTo>
                    <a:pt x="4241" y="65595"/>
                  </a:lnTo>
                  <a:lnTo>
                    <a:pt x="7112" y="66522"/>
                  </a:lnTo>
                  <a:close/>
                </a:path>
                <a:path w="71755" h="355600">
                  <a:moveTo>
                    <a:pt x="7442" y="82689"/>
                  </a:moveTo>
                  <a:lnTo>
                    <a:pt x="7124" y="82334"/>
                  </a:lnTo>
                  <a:lnTo>
                    <a:pt x="6769" y="82130"/>
                  </a:lnTo>
                  <a:lnTo>
                    <a:pt x="6438" y="81965"/>
                  </a:lnTo>
                  <a:lnTo>
                    <a:pt x="6451" y="82423"/>
                  </a:lnTo>
                  <a:lnTo>
                    <a:pt x="6629" y="82778"/>
                  </a:lnTo>
                  <a:lnTo>
                    <a:pt x="7442" y="82689"/>
                  </a:lnTo>
                  <a:close/>
                </a:path>
                <a:path w="71755" h="355600">
                  <a:moveTo>
                    <a:pt x="7632" y="77698"/>
                  </a:moveTo>
                  <a:lnTo>
                    <a:pt x="4826" y="77177"/>
                  </a:lnTo>
                  <a:lnTo>
                    <a:pt x="5041" y="78955"/>
                  </a:lnTo>
                  <a:lnTo>
                    <a:pt x="7632" y="77698"/>
                  </a:lnTo>
                  <a:close/>
                </a:path>
                <a:path w="71755" h="355600">
                  <a:moveTo>
                    <a:pt x="8902" y="47332"/>
                  </a:moveTo>
                  <a:lnTo>
                    <a:pt x="8597" y="47091"/>
                  </a:lnTo>
                  <a:lnTo>
                    <a:pt x="8293" y="47002"/>
                  </a:lnTo>
                  <a:lnTo>
                    <a:pt x="7962" y="47447"/>
                  </a:lnTo>
                  <a:lnTo>
                    <a:pt x="8902" y="47332"/>
                  </a:lnTo>
                  <a:close/>
                </a:path>
                <a:path w="71755" h="355600">
                  <a:moveTo>
                    <a:pt x="11531" y="47777"/>
                  </a:moveTo>
                  <a:lnTo>
                    <a:pt x="10668" y="47091"/>
                  </a:lnTo>
                  <a:lnTo>
                    <a:pt x="8902" y="47332"/>
                  </a:lnTo>
                  <a:lnTo>
                    <a:pt x="9512" y="47802"/>
                  </a:lnTo>
                  <a:lnTo>
                    <a:pt x="10121" y="49136"/>
                  </a:lnTo>
                  <a:lnTo>
                    <a:pt x="10972" y="49695"/>
                  </a:lnTo>
                  <a:lnTo>
                    <a:pt x="11290" y="48958"/>
                  </a:lnTo>
                  <a:lnTo>
                    <a:pt x="11531" y="47777"/>
                  </a:lnTo>
                  <a:close/>
                </a:path>
                <a:path w="71755" h="355600">
                  <a:moveTo>
                    <a:pt x="11938" y="111747"/>
                  </a:moveTo>
                  <a:lnTo>
                    <a:pt x="8572" y="109778"/>
                  </a:lnTo>
                  <a:lnTo>
                    <a:pt x="11239" y="112356"/>
                  </a:lnTo>
                  <a:lnTo>
                    <a:pt x="11938" y="111747"/>
                  </a:lnTo>
                  <a:close/>
                </a:path>
                <a:path w="71755" h="355600">
                  <a:moveTo>
                    <a:pt x="13792" y="48463"/>
                  </a:moveTo>
                  <a:lnTo>
                    <a:pt x="12966" y="46583"/>
                  </a:lnTo>
                  <a:lnTo>
                    <a:pt x="11785" y="46609"/>
                  </a:lnTo>
                  <a:lnTo>
                    <a:pt x="12344" y="48031"/>
                  </a:lnTo>
                  <a:lnTo>
                    <a:pt x="12458" y="48945"/>
                  </a:lnTo>
                  <a:lnTo>
                    <a:pt x="13792" y="48463"/>
                  </a:lnTo>
                  <a:close/>
                </a:path>
                <a:path w="71755" h="355600">
                  <a:moveTo>
                    <a:pt x="14211" y="63411"/>
                  </a:moveTo>
                  <a:lnTo>
                    <a:pt x="13322" y="63385"/>
                  </a:lnTo>
                  <a:lnTo>
                    <a:pt x="13233" y="63627"/>
                  </a:lnTo>
                  <a:lnTo>
                    <a:pt x="13373" y="63944"/>
                  </a:lnTo>
                  <a:lnTo>
                    <a:pt x="13589" y="63677"/>
                  </a:lnTo>
                  <a:lnTo>
                    <a:pt x="13881" y="63474"/>
                  </a:lnTo>
                  <a:lnTo>
                    <a:pt x="14211" y="63411"/>
                  </a:lnTo>
                  <a:close/>
                </a:path>
                <a:path w="71755" h="355600">
                  <a:moveTo>
                    <a:pt x="14820" y="109308"/>
                  </a:moveTo>
                  <a:lnTo>
                    <a:pt x="11188" y="108521"/>
                  </a:lnTo>
                  <a:lnTo>
                    <a:pt x="12065" y="109245"/>
                  </a:lnTo>
                  <a:lnTo>
                    <a:pt x="14211" y="110794"/>
                  </a:lnTo>
                  <a:lnTo>
                    <a:pt x="14820" y="109308"/>
                  </a:lnTo>
                  <a:close/>
                </a:path>
                <a:path w="71755" h="355600">
                  <a:moveTo>
                    <a:pt x="15163" y="65671"/>
                  </a:moveTo>
                  <a:lnTo>
                    <a:pt x="13703" y="64617"/>
                  </a:lnTo>
                  <a:lnTo>
                    <a:pt x="13373" y="63944"/>
                  </a:lnTo>
                  <a:lnTo>
                    <a:pt x="13093" y="64300"/>
                  </a:lnTo>
                  <a:lnTo>
                    <a:pt x="12966" y="64795"/>
                  </a:lnTo>
                  <a:lnTo>
                    <a:pt x="13296" y="65620"/>
                  </a:lnTo>
                  <a:lnTo>
                    <a:pt x="15163" y="65671"/>
                  </a:lnTo>
                  <a:close/>
                </a:path>
                <a:path w="71755" h="355600">
                  <a:moveTo>
                    <a:pt x="15481" y="47840"/>
                  </a:moveTo>
                  <a:lnTo>
                    <a:pt x="13830" y="48437"/>
                  </a:lnTo>
                  <a:lnTo>
                    <a:pt x="14909" y="50990"/>
                  </a:lnTo>
                  <a:lnTo>
                    <a:pt x="15481" y="47840"/>
                  </a:lnTo>
                  <a:close/>
                </a:path>
                <a:path w="71755" h="355600">
                  <a:moveTo>
                    <a:pt x="17145" y="68173"/>
                  </a:moveTo>
                  <a:lnTo>
                    <a:pt x="16891" y="68097"/>
                  </a:lnTo>
                  <a:lnTo>
                    <a:pt x="17145" y="68211"/>
                  </a:lnTo>
                  <a:close/>
                </a:path>
                <a:path w="71755" h="355600">
                  <a:moveTo>
                    <a:pt x="19392" y="120789"/>
                  </a:moveTo>
                  <a:lnTo>
                    <a:pt x="17183" y="120421"/>
                  </a:lnTo>
                  <a:lnTo>
                    <a:pt x="14046" y="116357"/>
                  </a:lnTo>
                  <a:lnTo>
                    <a:pt x="14516" y="120662"/>
                  </a:lnTo>
                  <a:lnTo>
                    <a:pt x="16268" y="122859"/>
                  </a:lnTo>
                  <a:lnTo>
                    <a:pt x="18008" y="122148"/>
                  </a:lnTo>
                  <a:lnTo>
                    <a:pt x="19392" y="120789"/>
                  </a:lnTo>
                  <a:close/>
                </a:path>
                <a:path w="71755" h="355600">
                  <a:moveTo>
                    <a:pt x="19824" y="4419"/>
                  </a:moveTo>
                  <a:lnTo>
                    <a:pt x="19659" y="3111"/>
                  </a:lnTo>
                  <a:lnTo>
                    <a:pt x="17195" y="2311"/>
                  </a:lnTo>
                  <a:lnTo>
                    <a:pt x="19824" y="4419"/>
                  </a:lnTo>
                  <a:close/>
                </a:path>
                <a:path w="71755" h="355600">
                  <a:moveTo>
                    <a:pt x="20955" y="13144"/>
                  </a:moveTo>
                  <a:lnTo>
                    <a:pt x="20739" y="11404"/>
                  </a:lnTo>
                  <a:lnTo>
                    <a:pt x="19862" y="10706"/>
                  </a:lnTo>
                  <a:lnTo>
                    <a:pt x="19558" y="11455"/>
                  </a:lnTo>
                  <a:lnTo>
                    <a:pt x="18846" y="12039"/>
                  </a:lnTo>
                  <a:lnTo>
                    <a:pt x="20129" y="12877"/>
                  </a:lnTo>
                  <a:lnTo>
                    <a:pt x="20955" y="13144"/>
                  </a:lnTo>
                  <a:close/>
                </a:path>
                <a:path w="71755" h="355600">
                  <a:moveTo>
                    <a:pt x="21209" y="234530"/>
                  </a:moveTo>
                  <a:lnTo>
                    <a:pt x="19875" y="233222"/>
                  </a:lnTo>
                  <a:lnTo>
                    <a:pt x="20256" y="236728"/>
                  </a:lnTo>
                  <a:lnTo>
                    <a:pt x="19989" y="234111"/>
                  </a:lnTo>
                  <a:lnTo>
                    <a:pt x="21209" y="234530"/>
                  </a:lnTo>
                  <a:close/>
                </a:path>
                <a:path w="71755" h="355600">
                  <a:moveTo>
                    <a:pt x="21272" y="199948"/>
                  </a:moveTo>
                  <a:lnTo>
                    <a:pt x="20370" y="198793"/>
                  </a:lnTo>
                  <a:lnTo>
                    <a:pt x="17932" y="198374"/>
                  </a:lnTo>
                  <a:lnTo>
                    <a:pt x="21272" y="199948"/>
                  </a:lnTo>
                  <a:close/>
                </a:path>
                <a:path w="71755" h="355600">
                  <a:moveTo>
                    <a:pt x="21348" y="118237"/>
                  </a:moveTo>
                  <a:lnTo>
                    <a:pt x="20866" y="119011"/>
                  </a:lnTo>
                  <a:lnTo>
                    <a:pt x="20180" y="120002"/>
                  </a:lnTo>
                  <a:lnTo>
                    <a:pt x="19392" y="120789"/>
                  </a:lnTo>
                  <a:lnTo>
                    <a:pt x="20345" y="120929"/>
                  </a:lnTo>
                  <a:lnTo>
                    <a:pt x="21132" y="120472"/>
                  </a:lnTo>
                  <a:lnTo>
                    <a:pt x="21348" y="118237"/>
                  </a:lnTo>
                  <a:close/>
                </a:path>
                <a:path w="71755" h="355600">
                  <a:moveTo>
                    <a:pt x="23609" y="234518"/>
                  </a:moveTo>
                  <a:lnTo>
                    <a:pt x="22720" y="233768"/>
                  </a:lnTo>
                  <a:lnTo>
                    <a:pt x="21450" y="232918"/>
                  </a:lnTo>
                  <a:lnTo>
                    <a:pt x="21424" y="232676"/>
                  </a:lnTo>
                  <a:lnTo>
                    <a:pt x="21043" y="232778"/>
                  </a:lnTo>
                  <a:lnTo>
                    <a:pt x="23609" y="234518"/>
                  </a:lnTo>
                  <a:close/>
                </a:path>
                <a:path w="71755" h="355600">
                  <a:moveTo>
                    <a:pt x="24511" y="231876"/>
                  </a:moveTo>
                  <a:lnTo>
                    <a:pt x="21323" y="231609"/>
                  </a:lnTo>
                  <a:lnTo>
                    <a:pt x="21424" y="232676"/>
                  </a:lnTo>
                  <a:lnTo>
                    <a:pt x="24511" y="231876"/>
                  </a:lnTo>
                  <a:close/>
                </a:path>
                <a:path w="71755" h="355600">
                  <a:moveTo>
                    <a:pt x="24574" y="7226"/>
                  </a:moveTo>
                  <a:lnTo>
                    <a:pt x="24104" y="7073"/>
                  </a:lnTo>
                  <a:lnTo>
                    <a:pt x="24282" y="8394"/>
                  </a:lnTo>
                  <a:lnTo>
                    <a:pt x="24574" y="7226"/>
                  </a:lnTo>
                  <a:close/>
                </a:path>
                <a:path w="71755" h="355600">
                  <a:moveTo>
                    <a:pt x="24714" y="5397"/>
                  </a:moveTo>
                  <a:lnTo>
                    <a:pt x="22021" y="3060"/>
                  </a:lnTo>
                  <a:lnTo>
                    <a:pt x="21640" y="6273"/>
                  </a:lnTo>
                  <a:lnTo>
                    <a:pt x="24714" y="5397"/>
                  </a:lnTo>
                  <a:close/>
                </a:path>
                <a:path w="71755" h="355600">
                  <a:moveTo>
                    <a:pt x="25057" y="5295"/>
                  </a:moveTo>
                  <a:lnTo>
                    <a:pt x="24714" y="5397"/>
                  </a:lnTo>
                  <a:lnTo>
                    <a:pt x="24980" y="5626"/>
                  </a:lnTo>
                  <a:lnTo>
                    <a:pt x="25057" y="5295"/>
                  </a:lnTo>
                  <a:close/>
                </a:path>
                <a:path w="71755" h="355600">
                  <a:moveTo>
                    <a:pt x="25196" y="206133"/>
                  </a:moveTo>
                  <a:lnTo>
                    <a:pt x="22707" y="206349"/>
                  </a:lnTo>
                  <a:lnTo>
                    <a:pt x="25031" y="209296"/>
                  </a:lnTo>
                  <a:lnTo>
                    <a:pt x="24536" y="207035"/>
                  </a:lnTo>
                  <a:lnTo>
                    <a:pt x="25196" y="206133"/>
                  </a:lnTo>
                  <a:close/>
                </a:path>
                <a:path w="71755" h="355600">
                  <a:moveTo>
                    <a:pt x="25844" y="201930"/>
                  </a:moveTo>
                  <a:lnTo>
                    <a:pt x="24561" y="201079"/>
                  </a:lnTo>
                  <a:lnTo>
                    <a:pt x="25844" y="201993"/>
                  </a:lnTo>
                  <a:close/>
                </a:path>
                <a:path w="71755" h="355600">
                  <a:moveTo>
                    <a:pt x="25895" y="2654"/>
                  </a:moveTo>
                  <a:lnTo>
                    <a:pt x="25819" y="2222"/>
                  </a:lnTo>
                  <a:lnTo>
                    <a:pt x="24587" y="4724"/>
                  </a:lnTo>
                  <a:lnTo>
                    <a:pt x="25057" y="5295"/>
                  </a:lnTo>
                  <a:lnTo>
                    <a:pt x="25184" y="5448"/>
                  </a:lnTo>
                  <a:lnTo>
                    <a:pt x="25895" y="2654"/>
                  </a:lnTo>
                  <a:close/>
                </a:path>
                <a:path w="71755" h="355600">
                  <a:moveTo>
                    <a:pt x="26047" y="2730"/>
                  </a:moveTo>
                  <a:lnTo>
                    <a:pt x="25895" y="2654"/>
                  </a:lnTo>
                  <a:lnTo>
                    <a:pt x="26047" y="2730"/>
                  </a:lnTo>
                  <a:close/>
                </a:path>
                <a:path w="71755" h="355600">
                  <a:moveTo>
                    <a:pt x="26568" y="7886"/>
                  </a:moveTo>
                  <a:lnTo>
                    <a:pt x="25311" y="5740"/>
                  </a:lnTo>
                  <a:lnTo>
                    <a:pt x="25171" y="5486"/>
                  </a:lnTo>
                  <a:lnTo>
                    <a:pt x="25107" y="5740"/>
                  </a:lnTo>
                  <a:lnTo>
                    <a:pt x="24980" y="5626"/>
                  </a:lnTo>
                  <a:lnTo>
                    <a:pt x="24574" y="7226"/>
                  </a:lnTo>
                  <a:lnTo>
                    <a:pt x="26568" y="7886"/>
                  </a:lnTo>
                  <a:close/>
                </a:path>
                <a:path w="71755" h="355600">
                  <a:moveTo>
                    <a:pt x="26644" y="205994"/>
                  </a:moveTo>
                  <a:lnTo>
                    <a:pt x="25857" y="205625"/>
                  </a:lnTo>
                  <a:lnTo>
                    <a:pt x="25450" y="205790"/>
                  </a:lnTo>
                  <a:lnTo>
                    <a:pt x="25196" y="206133"/>
                  </a:lnTo>
                  <a:lnTo>
                    <a:pt x="26644" y="205994"/>
                  </a:lnTo>
                  <a:close/>
                </a:path>
                <a:path w="71755" h="355600">
                  <a:moveTo>
                    <a:pt x="27114" y="85801"/>
                  </a:moveTo>
                  <a:lnTo>
                    <a:pt x="26009" y="85547"/>
                  </a:lnTo>
                  <a:lnTo>
                    <a:pt x="25781" y="85788"/>
                  </a:lnTo>
                  <a:lnTo>
                    <a:pt x="25895" y="86207"/>
                  </a:lnTo>
                  <a:lnTo>
                    <a:pt x="26250" y="85966"/>
                  </a:lnTo>
                  <a:lnTo>
                    <a:pt x="26682" y="85801"/>
                  </a:lnTo>
                  <a:lnTo>
                    <a:pt x="27114" y="85801"/>
                  </a:lnTo>
                  <a:close/>
                </a:path>
                <a:path w="71755" h="355600">
                  <a:moveTo>
                    <a:pt x="28003" y="203530"/>
                  </a:moveTo>
                  <a:lnTo>
                    <a:pt x="25844" y="201993"/>
                  </a:lnTo>
                  <a:lnTo>
                    <a:pt x="25971" y="203250"/>
                  </a:lnTo>
                  <a:lnTo>
                    <a:pt x="28003" y="203530"/>
                  </a:lnTo>
                  <a:close/>
                </a:path>
                <a:path w="71755" h="355600">
                  <a:moveTo>
                    <a:pt x="29057" y="5778"/>
                  </a:moveTo>
                  <a:lnTo>
                    <a:pt x="28587" y="5207"/>
                  </a:lnTo>
                  <a:lnTo>
                    <a:pt x="26873" y="4229"/>
                  </a:lnTo>
                  <a:lnTo>
                    <a:pt x="28016" y="3759"/>
                  </a:lnTo>
                  <a:lnTo>
                    <a:pt x="26047" y="2730"/>
                  </a:lnTo>
                  <a:lnTo>
                    <a:pt x="28092" y="7556"/>
                  </a:lnTo>
                  <a:lnTo>
                    <a:pt x="29057" y="5778"/>
                  </a:lnTo>
                  <a:close/>
                </a:path>
                <a:path w="71755" h="355600">
                  <a:moveTo>
                    <a:pt x="29159" y="89852"/>
                  </a:moveTo>
                  <a:lnTo>
                    <a:pt x="26212" y="87325"/>
                  </a:lnTo>
                  <a:lnTo>
                    <a:pt x="25895" y="86207"/>
                  </a:lnTo>
                  <a:lnTo>
                    <a:pt x="25273" y="86626"/>
                  </a:lnTo>
                  <a:lnTo>
                    <a:pt x="24955" y="87401"/>
                  </a:lnTo>
                  <a:lnTo>
                    <a:pt x="25882" y="88773"/>
                  </a:lnTo>
                  <a:lnTo>
                    <a:pt x="29159" y="89852"/>
                  </a:lnTo>
                  <a:close/>
                </a:path>
                <a:path w="71755" h="355600">
                  <a:moveTo>
                    <a:pt x="29248" y="71920"/>
                  </a:moveTo>
                  <a:lnTo>
                    <a:pt x="27901" y="69164"/>
                  </a:lnTo>
                  <a:lnTo>
                    <a:pt x="27495" y="70027"/>
                  </a:lnTo>
                  <a:lnTo>
                    <a:pt x="27457" y="71970"/>
                  </a:lnTo>
                  <a:lnTo>
                    <a:pt x="29248" y="71920"/>
                  </a:lnTo>
                  <a:close/>
                </a:path>
                <a:path w="71755" h="355600">
                  <a:moveTo>
                    <a:pt x="30111" y="45072"/>
                  </a:moveTo>
                  <a:lnTo>
                    <a:pt x="28752" y="46177"/>
                  </a:lnTo>
                  <a:lnTo>
                    <a:pt x="29070" y="46494"/>
                  </a:lnTo>
                  <a:lnTo>
                    <a:pt x="29603" y="46812"/>
                  </a:lnTo>
                  <a:lnTo>
                    <a:pt x="30111" y="45072"/>
                  </a:lnTo>
                  <a:close/>
                </a:path>
                <a:path w="71755" h="355600">
                  <a:moveTo>
                    <a:pt x="30594" y="271449"/>
                  </a:moveTo>
                  <a:lnTo>
                    <a:pt x="30048" y="271272"/>
                  </a:lnTo>
                  <a:lnTo>
                    <a:pt x="29464" y="271094"/>
                  </a:lnTo>
                  <a:lnTo>
                    <a:pt x="28892" y="270929"/>
                  </a:lnTo>
                  <a:lnTo>
                    <a:pt x="29616" y="271284"/>
                  </a:lnTo>
                  <a:lnTo>
                    <a:pt x="30276" y="271513"/>
                  </a:lnTo>
                  <a:lnTo>
                    <a:pt x="30594" y="271449"/>
                  </a:lnTo>
                  <a:close/>
                </a:path>
                <a:path w="71755" h="355600">
                  <a:moveTo>
                    <a:pt x="30670" y="10160"/>
                  </a:moveTo>
                  <a:lnTo>
                    <a:pt x="30441" y="10312"/>
                  </a:lnTo>
                  <a:lnTo>
                    <a:pt x="30670" y="10160"/>
                  </a:lnTo>
                  <a:close/>
                </a:path>
                <a:path w="71755" h="355600">
                  <a:moveTo>
                    <a:pt x="30734" y="41148"/>
                  </a:moveTo>
                  <a:lnTo>
                    <a:pt x="29946" y="40805"/>
                  </a:lnTo>
                  <a:lnTo>
                    <a:pt x="30480" y="41351"/>
                  </a:lnTo>
                  <a:lnTo>
                    <a:pt x="30734" y="41148"/>
                  </a:lnTo>
                  <a:close/>
                </a:path>
                <a:path w="71755" h="355600">
                  <a:moveTo>
                    <a:pt x="31394" y="9753"/>
                  </a:moveTo>
                  <a:lnTo>
                    <a:pt x="31203" y="9779"/>
                  </a:lnTo>
                  <a:lnTo>
                    <a:pt x="31000" y="9969"/>
                  </a:lnTo>
                  <a:lnTo>
                    <a:pt x="31394" y="9753"/>
                  </a:lnTo>
                  <a:close/>
                </a:path>
                <a:path w="71755" h="355600">
                  <a:moveTo>
                    <a:pt x="32283" y="72694"/>
                  </a:moveTo>
                  <a:lnTo>
                    <a:pt x="31000" y="71869"/>
                  </a:lnTo>
                  <a:lnTo>
                    <a:pt x="29248" y="71920"/>
                  </a:lnTo>
                  <a:lnTo>
                    <a:pt x="29870" y="73215"/>
                  </a:lnTo>
                  <a:lnTo>
                    <a:pt x="27203" y="73164"/>
                  </a:lnTo>
                  <a:lnTo>
                    <a:pt x="27000" y="72986"/>
                  </a:lnTo>
                  <a:lnTo>
                    <a:pt x="26314" y="72440"/>
                  </a:lnTo>
                  <a:lnTo>
                    <a:pt x="26898" y="71247"/>
                  </a:lnTo>
                  <a:lnTo>
                    <a:pt x="19405" y="71247"/>
                  </a:lnTo>
                  <a:lnTo>
                    <a:pt x="21767" y="73914"/>
                  </a:lnTo>
                  <a:lnTo>
                    <a:pt x="19367" y="73533"/>
                  </a:lnTo>
                  <a:lnTo>
                    <a:pt x="20866" y="76136"/>
                  </a:lnTo>
                  <a:lnTo>
                    <a:pt x="22263" y="73914"/>
                  </a:lnTo>
                  <a:lnTo>
                    <a:pt x="22847" y="72986"/>
                  </a:lnTo>
                  <a:lnTo>
                    <a:pt x="24485" y="73533"/>
                  </a:lnTo>
                  <a:lnTo>
                    <a:pt x="28536" y="74434"/>
                  </a:lnTo>
                  <a:lnTo>
                    <a:pt x="29895" y="73279"/>
                  </a:lnTo>
                  <a:lnTo>
                    <a:pt x="31572" y="76669"/>
                  </a:lnTo>
                  <a:lnTo>
                    <a:pt x="32283" y="72694"/>
                  </a:lnTo>
                  <a:close/>
                </a:path>
                <a:path w="71755" h="355600">
                  <a:moveTo>
                    <a:pt x="33578" y="44513"/>
                  </a:moveTo>
                  <a:lnTo>
                    <a:pt x="30480" y="41351"/>
                  </a:lnTo>
                  <a:lnTo>
                    <a:pt x="29362" y="42291"/>
                  </a:lnTo>
                  <a:lnTo>
                    <a:pt x="30645" y="43141"/>
                  </a:lnTo>
                  <a:lnTo>
                    <a:pt x="32613" y="46304"/>
                  </a:lnTo>
                  <a:lnTo>
                    <a:pt x="33578" y="44513"/>
                  </a:lnTo>
                  <a:close/>
                </a:path>
                <a:path w="71755" h="355600">
                  <a:moveTo>
                    <a:pt x="33718" y="58432"/>
                  </a:moveTo>
                  <a:lnTo>
                    <a:pt x="32918" y="58547"/>
                  </a:lnTo>
                  <a:lnTo>
                    <a:pt x="33718" y="58432"/>
                  </a:lnTo>
                  <a:close/>
                </a:path>
                <a:path w="71755" h="355600">
                  <a:moveTo>
                    <a:pt x="33756" y="8648"/>
                  </a:moveTo>
                  <a:lnTo>
                    <a:pt x="33413" y="5930"/>
                  </a:lnTo>
                  <a:lnTo>
                    <a:pt x="32689" y="5854"/>
                  </a:lnTo>
                  <a:lnTo>
                    <a:pt x="31407" y="5715"/>
                  </a:lnTo>
                  <a:lnTo>
                    <a:pt x="29527" y="3416"/>
                  </a:lnTo>
                  <a:lnTo>
                    <a:pt x="29870" y="6045"/>
                  </a:lnTo>
                  <a:lnTo>
                    <a:pt x="31165" y="6883"/>
                  </a:lnTo>
                  <a:lnTo>
                    <a:pt x="31508" y="6578"/>
                  </a:lnTo>
                  <a:lnTo>
                    <a:pt x="31813" y="5854"/>
                  </a:lnTo>
                  <a:lnTo>
                    <a:pt x="32258" y="6400"/>
                  </a:lnTo>
                  <a:lnTo>
                    <a:pt x="33756" y="8648"/>
                  </a:lnTo>
                  <a:close/>
                </a:path>
                <a:path w="71755" h="355600">
                  <a:moveTo>
                    <a:pt x="34975" y="60858"/>
                  </a:moveTo>
                  <a:lnTo>
                    <a:pt x="34671" y="60782"/>
                  </a:lnTo>
                  <a:lnTo>
                    <a:pt x="34277" y="60782"/>
                  </a:lnTo>
                  <a:lnTo>
                    <a:pt x="34975" y="60858"/>
                  </a:lnTo>
                  <a:close/>
                </a:path>
                <a:path w="71755" h="355600">
                  <a:moveTo>
                    <a:pt x="35433" y="53682"/>
                  </a:moveTo>
                  <a:lnTo>
                    <a:pt x="34188" y="51333"/>
                  </a:lnTo>
                  <a:lnTo>
                    <a:pt x="34315" y="53581"/>
                  </a:lnTo>
                  <a:lnTo>
                    <a:pt x="35433" y="53682"/>
                  </a:lnTo>
                  <a:close/>
                </a:path>
                <a:path w="71755" h="355600">
                  <a:moveTo>
                    <a:pt x="35788" y="46494"/>
                  </a:moveTo>
                  <a:lnTo>
                    <a:pt x="33731" y="45821"/>
                  </a:lnTo>
                  <a:lnTo>
                    <a:pt x="34823" y="48272"/>
                  </a:lnTo>
                  <a:lnTo>
                    <a:pt x="35788" y="46494"/>
                  </a:lnTo>
                  <a:close/>
                </a:path>
                <a:path w="71755" h="355600">
                  <a:moveTo>
                    <a:pt x="35839" y="66268"/>
                  </a:moveTo>
                  <a:lnTo>
                    <a:pt x="34277" y="63195"/>
                  </a:lnTo>
                  <a:lnTo>
                    <a:pt x="33375" y="61429"/>
                  </a:lnTo>
                  <a:lnTo>
                    <a:pt x="33312" y="61163"/>
                  </a:lnTo>
                  <a:lnTo>
                    <a:pt x="33604" y="60769"/>
                  </a:lnTo>
                  <a:lnTo>
                    <a:pt x="34645" y="60769"/>
                  </a:lnTo>
                  <a:lnTo>
                    <a:pt x="33667" y="60515"/>
                  </a:lnTo>
                  <a:lnTo>
                    <a:pt x="32245" y="59461"/>
                  </a:lnTo>
                  <a:lnTo>
                    <a:pt x="31000" y="58801"/>
                  </a:lnTo>
                  <a:lnTo>
                    <a:pt x="32918" y="58547"/>
                  </a:lnTo>
                  <a:lnTo>
                    <a:pt x="32423" y="57581"/>
                  </a:lnTo>
                  <a:lnTo>
                    <a:pt x="32283" y="57467"/>
                  </a:lnTo>
                  <a:lnTo>
                    <a:pt x="31559" y="56896"/>
                  </a:lnTo>
                  <a:lnTo>
                    <a:pt x="31686" y="56603"/>
                  </a:lnTo>
                  <a:lnTo>
                    <a:pt x="33070" y="53200"/>
                  </a:lnTo>
                  <a:lnTo>
                    <a:pt x="33997" y="50952"/>
                  </a:lnTo>
                  <a:lnTo>
                    <a:pt x="34188" y="51333"/>
                  </a:lnTo>
                  <a:lnTo>
                    <a:pt x="34175" y="50952"/>
                  </a:lnTo>
                  <a:lnTo>
                    <a:pt x="34061" y="48933"/>
                  </a:lnTo>
                  <a:lnTo>
                    <a:pt x="34023" y="48031"/>
                  </a:lnTo>
                  <a:lnTo>
                    <a:pt x="30226" y="49301"/>
                  </a:lnTo>
                  <a:lnTo>
                    <a:pt x="32943" y="48933"/>
                  </a:lnTo>
                  <a:lnTo>
                    <a:pt x="31724" y="51892"/>
                  </a:lnTo>
                  <a:lnTo>
                    <a:pt x="32258" y="52908"/>
                  </a:lnTo>
                  <a:lnTo>
                    <a:pt x="31889" y="53200"/>
                  </a:lnTo>
                  <a:lnTo>
                    <a:pt x="29845" y="52539"/>
                  </a:lnTo>
                  <a:lnTo>
                    <a:pt x="29425" y="51498"/>
                  </a:lnTo>
                  <a:lnTo>
                    <a:pt x="29349" y="50952"/>
                  </a:lnTo>
                  <a:lnTo>
                    <a:pt x="29565" y="50622"/>
                  </a:lnTo>
                  <a:lnTo>
                    <a:pt x="29933" y="50063"/>
                  </a:lnTo>
                  <a:lnTo>
                    <a:pt x="26593" y="48539"/>
                  </a:lnTo>
                  <a:lnTo>
                    <a:pt x="27063" y="49110"/>
                  </a:lnTo>
                  <a:lnTo>
                    <a:pt x="25260" y="50622"/>
                  </a:lnTo>
                  <a:lnTo>
                    <a:pt x="25311" y="50330"/>
                  </a:lnTo>
                  <a:lnTo>
                    <a:pt x="25615" y="48437"/>
                  </a:lnTo>
                  <a:lnTo>
                    <a:pt x="25654" y="47726"/>
                  </a:lnTo>
                  <a:lnTo>
                    <a:pt x="25285" y="46990"/>
                  </a:lnTo>
                  <a:lnTo>
                    <a:pt x="25247" y="46812"/>
                  </a:lnTo>
                  <a:lnTo>
                    <a:pt x="27482" y="46304"/>
                  </a:lnTo>
                  <a:lnTo>
                    <a:pt x="29248" y="47726"/>
                  </a:lnTo>
                  <a:lnTo>
                    <a:pt x="31229" y="47955"/>
                  </a:lnTo>
                  <a:lnTo>
                    <a:pt x="32067" y="48221"/>
                  </a:lnTo>
                  <a:lnTo>
                    <a:pt x="29921" y="46990"/>
                  </a:lnTo>
                  <a:lnTo>
                    <a:pt x="29603" y="46812"/>
                  </a:lnTo>
                  <a:lnTo>
                    <a:pt x="29552" y="46990"/>
                  </a:lnTo>
                  <a:lnTo>
                    <a:pt x="29070" y="46494"/>
                  </a:lnTo>
                  <a:lnTo>
                    <a:pt x="28727" y="46304"/>
                  </a:lnTo>
                  <a:lnTo>
                    <a:pt x="28752" y="46177"/>
                  </a:lnTo>
                  <a:lnTo>
                    <a:pt x="24142" y="41452"/>
                  </a:lnTo>
                  <a:lnTo>
                    <a:pt x="24968" y="45072"/>
                  </a:lnTo>
                  <a:lnTo>
                    <a:pt x="24993" y="48437"/>
                  </a:lnTo>
                  <a:lnTo>
                    <a:pt x="19494" y="45377"/>
                  </a:lnTo>
                  <a:lnTo>
                    <a:pt x="20510" y="50330"/>
                  </a:lnTo>
                  <a:lnTo>
                    <a:pt x="18072" y="46570"/>
                  </a:lnTo>
                  <a:lnTo>
                    <a:pt x="15125" y="51498"/>
                  </a:lnTo>
                  <a:lnTo>
                    <a:pt x="14909" y="50990"/>
                  </a:lnTo>
                  <a:lnTo>
                    <a:pt x="14541" y="52997"/>
                  </a:lnTo>
                  <a:lnTo>
                    <a:pt x="16687" y="54533"/>
                  </a:lnTo>
                  <a:lnTo>
                    <a:pt x="16548" y="56603"/>
                  </a:lnTo>
                  <a:lnTo>
                    <a:pt x="12128" y="55981"/>
                  </a:lnTo>
                  <a:lnTo>
                    <a:pt x="14871" y="58991"/>
                  </a:lnTo>
                  <a:lnTo>
                    <a:pt x="11823" y="56718"/>
                  </a:lnTo>
                  <a:lnTo>
                    <a:pt x="10731" y="60566"/>
                  </a:lnTo>
                  <a:lnTo>
                    <a:pt x="9131" y="60464"/>
                  </a:lnTo>
                  <a:lnTo>
                    <a:pt x="9042" y="59588"/>
                  </a:lnTo>
                  <a:lnTo>
                    <a:pt x="7035" y="59347"/>
                  </a:lnTo>
                  <a:lnTo>
                    <a:pt x="9144" y="60858"/>
                  </a:lnTo>
                  <a:lnTo>
                    <a:pt x="9271" y="61429"/>
                  </a:lnTo>
                  <a:lnTo>
                    <a:pt x="9359" y="62217"/>
                  </a:lnTo>
                  <a:lnTo>
                    <a:pt x="10922" y="60566"/>
                  </a:lnTo>
                  <a:lnTo>
                    <a:pt x="11798" y="59651"/>
                  </a:lnTo>
                  <a:lnTo>
                    <a:pt x="15951" y="61429"/>
                  </a:lnTo>
                  <a:lnTo>
                    <a:pt x="16459" y="59651"/>
                  </a:lnTo>
                  <a:lnTo>
                    <a:pt x="16649" y="58991"/>
                  </a:lnTo>
                  <a:lnTo>
                    <a:pt x="17056" y="57594"/>
                  </a:lnTo>
                  <a:lnTo>
                    <a:pt x="18796" y="59016"/>
                  </a:lnTo>
                  <a:lnTo>
                    <a:pt x="21526" y="57594"/>
                  </a:lnTo>
                  <a:lnTo>
                    <a:pt x="21767" y="57467"/>
                  </a:lnTo>
                  <a:lnTo>
                    <a:pt x="22402" y="62712"/>
                  </a:lnTo>
                  <a:lnTo>
                    <a:pt x="21285" y="63195"/>
                  </a:lnTo>
                  <a:lnTo>
                    <a:pt x="20256" y="61163"/>
                  </a:lnTo>
                  <a:lnTo>
                    <a:pt x="17627" y="62420"/>
                  </a:lnTo>
                  <a:lnTo>
                    <a:pt x="22771" y="65798"/>
                  </a:lnTo>
                  <a:lnTo>
                    <a:pt x="20574" y="67170"/>
                  </a:lnTo>
                  <a:lnTo>
                    <a:pt x="17399" y="66979"/>
                  </a:lnTo>
                  <a:lnTo>
                    <a:pt x="18694" y="68224"/>
                  </a:lnTo>
                  <a:lnTo>
                    <a:pt x="18618" y="68567"/>
                  </a:lnTo>
                  <a:lnTo>
                    <a:pt x="18503" y="68821"/>
                  </a:lnTo>
                  <a:lnTo>
                    <a:pt x="17945" y="68567"/>
                  </a:lnTo>
                  <a:lnTo>
                    <a:pt x="17145" y="68224"/>
                  </a:lnTo>
                  <a:lnTo>
                    <a:pt x="17386" y="70319"/>
                  </a:lnTo>
                  <a:lnTo>
                    <a:pt x="18592" y="70319"/>
                  </a:lnTo>
                  <a:lnTo>
                    <a:pt x="27343" y="70319"/>
                  </a:lnTo>
                  <a:lnTo>
                    <a:pt x="27495" y="70027"/>
                  </a:lnTo>
                  <a:lnTo>
                    <a:pt x="27508" y="69164"/>
                  </a:lnTo>
                  <a:lnTo>
                    <a:pt x="27622" y="68821"/>
                  </a:lnTo>
                  <a:lnTo>
                    <a:pt x="28575" y="67170"/>
                  </a:lnTo>
                  <a:lnTo>
                    <a:pt x="29133" y="66192"/>
                  </a:lnTo>
                  <a:lnTo>
                    <a:pt x="35839" y="66268"/>
                  </a:lnTo>
                  <a:close/>
                </a:path>
                <a:path w="71755" h="355600">
                  <a:moveTo>
                    <a:pt x="36080" y="278384"/>
                  </a:moveTo>
                  <a:lnTo>
                    <a:pt x="35890" y="276644"/>
                  </a:lnTo>
                  <a:lnTo>
                    <a:pt x="35648" y="276593"/>
                  </a:lnTo>
                  <a:lnTo>
                    <a:pt x="35115" y="276809"/>
                  </a:lnTo>
                  <a:lnTo>
                    <a:pt x="36080" y="278384"/>
                  </a:lnTo>
                  <a:close/>
                </a:path>
                <a:path w="71755" h="355600">
                  <a:moveTo>
                    <a:pt x="36106" y="60985"/>
                  </a:moveTo>
                  <a:lnTo>
                    <a:pt x="35725" y="60934"/>
                  </a:lnTo>
                  <a:lnTo>
                    <a:pt x="35356" y="60896"/>
                  </a:lnTo>
                  <a:lnTo>
                    <a:pt x="34975" y="60858"/>
                  </a:lnTo>
                  <a:lnTo>
                    <a:pt x="35356" y="60947"/>
                  </a:lnTo>
                  <a:lnTo>
                    <a:pt x="35750" y="61061"/>
                  </a:lnTo>
                  <a:lnTo>
                    <a:pt x="36106" y="60985"/>
                  </a:lnTo>
                  <a:close/>
                </a:path>
                <a:path w="71755" h="355600">
                  <a:moveTo>
                    <a:pt x="37058" y="43954"/>
                  </a:moveTo>
                  <a:lnTo>
                    <a:pt x="35026" y="40360"/>
                  </a:lnTo>
                  <a:lnTo>
                    <a:pt x="32677" y="40449"/>
                  </a:lnTo>
                  <a:lnTo>
                    <a:pt x="30797" y="41084"/>
                  </a:lnTo>
                  <a:lnTo>
                    <a:pt x="37058" y="43954"/>
                  </a:lnTo>
                  <a:close/>
                </a:path>
                <a:path w="71755" h="355600">
                  <a:moveTo>
                    <a:pt x="37401" y="275907"/>
                  </a:moveTo>
                  <a:lnTo>
                    <a:pt x="37172" y="273710"/>
                  </a:lnTo>
                  <a:lnTo>
                    <a:pt x="33642" y="274193"/>
                  </a:lnTo>
                  <a:lnTo>
                    <a:pt x="33070" y="276098"/>
                  </a:lnTo>
                  <a:lnTo>
                    <a:pt x="35648" y="276593"/>
                  </a:lnTo>
                  <a:lnTo>
                    <a:pt x="37401" y="275907"/>
                  </a:lnTo>
                  <a:close/>
                </a:path>
                <a:path w="71755" h="355600">
                  <a:moveTo>
                    <a:pt x="37820" y="268478"/>
                  </a:moveTo>
                  <a:lnTo>
                    <a:pt x="37579" y="268071"/>
                  </a:lnTo>
                  <a:lnTo>
                    <a:pt x="37338" y="267919"/>
                  </a:lnTo>
                  <a:lnTo>
                    <a:pt x="37134" y="267843"/>
                  </a:lnTo>
                  <a:lnTo>
                    <a:pt x="37388" y="268046"/>
                  </a:lnTo>
                  <a:lnTo>
                    <a:pt x="37642" y="268236"/>
                  </a:lnTo>
                  <a:lnTo>
                    <a:pt x="37820" y="268478"/>
                  </a:lnTo>
                  <a:close/>
                </a:path>
                <a:path w="71755" h="355600">
                  <a:moveTo>
                    <a:pt x="38150" y="320738"/>
                  </a:moveTo>
                  <a:lnTo>
                    <a:pt x="37503" y="318414"/>
                  </a:lnTo>
                  <a:lnTo>
                    <a:pt x="36309" y="318414"/>
                  </a:lnTo>
                  <a:lnTo>
                    <a:pt x="35166" y="318884"/>
                  </a:lnTo>
                  <a:lnTo>
                    <a:pt x="34163" y="316826"/>
                  </a:lnTo>
                  <a:lnTo>
                    <a:pt x="32893" y="319760"/>
                  </a:lnTo>
                  <a:lnTo>
                    <a:pt x="38150" y="320738"/>
                  </a:lnTo>
                  <a:close/>
                </a:path>
                <a:path w="71755" h="355600">
                  <a:moveTo>
                    <a:pt x="38227" y="59905"/>
                  </a:moveTo>
                  <a:lnTo>
                    <a:pt x="37706" y="58889"/>
                  </a:lnTo>
                  <a:lnTo>
                    <a:pt x="36931" y="59042"/>
                  </a:lnTo>
                  <a:lnTo>
                    <a:pt x="36118" y="58788"/>
                  </a:lnTo>
                  <a:lnTo>
                    <a:pt x="37452" y="60058"/>
                  </a:lnTo>
                  <a:lnTo>
                    <a:pt x="37058" y="60629"/>
                  </a:lnTo>
                  <a:lnTo>
                    <a:pt x="36588" y="60896"/>
                  </a:lnTo>
                  <a:lnTo>
                    <a:pt x="36106" y="60985"/>
                  </a:lnTo>
                  <a:lnTo>
                    <a:pt x="37198" y="61125"/>
                  </a:lnTo>
                  <a:lnTo>
                    <a:pt x="38188" y="61137"/>
                  </a:lnTo>
                  <a:lnTo>
                    <a:pt x="38227" y="59905"/>
                  </a:lnTo>
                  <a:close/>
                </a:path>
                <a:path w="71755" h="355600">
                  <a:moveTo>
                    <a:pt x="38798" y="51650"/>
                  </a:moveTo>
                  <a:lnTo>
                    <a:pt x="36220" y="49987"/>
                  </a:lnTo>
                  <a:lnTo>
                    <a:pt x="37236" y="48641"/>
                  </a:lnTo>
                  <a:lnTo>
                    <a:pt x="35052" y="50025"/>
                  </a:lnTo>
                  <a:lnTo>
                    <a:pt x="38798" y="51650"/>
                  </a:lnTo>
                  <a:close/>
                </a:path>
                <a:path w="71755" h="355600">
                  <a:moveTo>
                    <a:pt x="39192" y="150926"/>
                  </a:moveTo>
                  <a:lnTo>
                    <a:pt x="36944" y="148488"/>
                  </a:lnTo>
                  <a:lnTo>
                    <a:pt x="35763" y="148526"/>
                  </a:lnTo>
                  <a:lnTo>
                    <a:pt x="39192" y="150926"/>
                  </a:lnTo>
                  <a:close/>
                </a:path>
                <a:path w="71755" h="355600">
                  <a:moveTo>
                    <a:pt x="39966" y="318998"/>
                  </a:moveTo>
                  <a:lnTo>
                    <a:pt x="39471" y="318249"/>
                  </a:lnTo>
                  <a:lnTo>
                    <a:pt x="39497" y="318490"/>
                  </a:lnTo>
                  <a:lnTo>
                    <a:pt x="39700" y="318757"/>
                  </a:lnTo>
                  <a:lnTo>
                    <a:pt x="39966" y="318998"/>
                  </a:lnTo>
                  <a:close/>
                </a:path>
                <a:path w="71755" h="355600">
                  <a:moveTo>
                    <a:pt x="40411" y="101561"/>
                  </a:moveTo>
                  <a:lnTo>
                    <a:pt x="39801" y="99656"/>
                  </a:lnTo>
                  <a:lnTo>
                    <a:pt x="38036" y="98247"/>
                  </a:lnTo>
                  <a:lnTo>
                    <a:pt x="39179" y="101168"/>
                  </a:lnTo>
                  <a:lnTo>
                    <a:pt x="38506" y="102209"/>
                  </a:lnTo>
                  <a:lnTo>
                    <a:pt x="40093" y="102323"/>
                  </a:lnTo>
                  <a:lnTo>
                    <a:pt x="40411" y="101561"/>
                  </a:lnTo>
                  <a:close/>
                </a:path>
                <a:path w="71755" h="355600">
                  <a:moveTo>
                    <a:pt x="40424" y="158610"/>
                  </a:moveTo>
                  <a:lnTo>
                    <a:pt x="39357" y="156108"/>
                  </a:lnTo>
                  <a:lnTo>
                    <a:pt x="39039" y="156870"/>
                  </a:lnTo>
                  <a:lnTo>
                    <a:pt x="40424" y="158610"/>
                  </a:lnTo>
                  <a:close/>
                </a:path>
                <a:path w="71755" h="355600">
                  <a:moveTo>
                    <a:pt x="41021" y="13004"/>
                  </a:moveTo>
                  <a:lnTo>
                    <a:pt x="40830" y="12890"/>
                  </a:lnTo>
                  <a:lnTo>
                    <a:pt x="39395" y="12077"/>
                  </a:lnTo>
                  <a:lnTo>
                    <a:pt x="39420" y="12890"/>
                  </a:lnTo>
                  <a:lnTo>
                    <a:pt x="37376" y="9588"/>
                  </a:lnTo>
                  <a:lnTo>
                    <a:pt x="37007" y="8978"/>
                  </a:lnTo>
                  <a:lnTo>
                    <a:pt x="34010" y="4152"/>
                  </a:lnTo>
                  <a:lnTo>
                    <a:pt x="34607" y="2997"/>
                  </a:lnTo>
                  <a:lnTo>
                    <a:pt x="35864" y="3721"/>
                  </a:lnTo>
                  <a:lnTo>
                    <a:pt x="35775" y="2946"/>
                  </a:lnTo>
                  <a:lnTo>
                    <a:pt x="35725" y="2514"/>
                  </a:lnTo>
                  <a:lnTo>
                    <a:pt x="34137" y="2425"/>
                  </a:lnTo>
                  <a:lnTo>
                    <a:pt x="31838" y="0"/>
                  </a:lnTo>
                  <a:lnTo>
                    <a:pt x="31369" y="2349"/>
                  </a:lnTo>
                  <a:lnTo>
                    <a:pt x="33337" y="5499"/>
                  </a:lnTo>
                  <a:lnTo>
                    <a:pt x="33934" y="4318"/>
                  </a:lnTo>
                  <a:lnTo>
                    <a:pt x="33794" y="8940"/>
                  </a:lnTo>
                  <a:lnTo>
                    <a:pt x="32448" y="9271"/>
                  </a:lnTo>
                  <a:lnTo>
                    <a:pt x="31394" y="9753"/>
                  </a:lnTo>
                  <a:lnTo>
                    <a:pt x="32842" y="9588"/>
                  </a:lnTo>
                  <a:lnTo>
                    <a:pt x="35801" y="11010"/>
                  </a:lnTo>
                  <a:lnTo>
                    <a:pt x="37312" y="11798"/>
                  </a:lnTo>
                  <a:lnTo>
                    <a:pt x="38785" y="13957"/>
                  </a:lnTo>
                  <a:lnTo>
                    <a:pt x="37299" y="14719"/>
                  </a:lnTo>
                  <a:lnTo>
                    <a:pt x="39890" y="16408"/>
                  </a:lnTo>
                  <a:lnTo>
                    <a:pt x="38950" y="15252"/>
                  </a:lnTo>
                  <a:lnTo>
                    <a:pt x="41021" y="13004"/>
                  </a:lnTo>
                  <a:close/>
                </a:path>
                <a:path w="71755" h="355600">
                  <a:moveTo>
                    <a:pt x="41605" y="12357"/>
                  </a:moveTo>
                  <a:lnTo>
                    <a:pt x="41478" y="12293"/>
                  </a:lnTo>
                  <a:lnTo>
                    <a:pt x="41351" y="12255"/>
                  </a:lnTo>
                  <a:lnTo>
                    <a:pt x="41605" y="12357"/>
                  </a:lnTo>
                  <a:close/>
                </a:path>
                <a:path w="71755" h="355600">
                  <a:moveTo>
                    <a:pt x="41681" y="320040"/>
                  </a:moveTo>
                  <a:lnTo>
                    <a:pt x="40640" y="319633"/>
                  </a:lnTo>
                  <a:lnTo>
                    <a:pt x="39966" y="319011"/>
                  </a:lnTo>
                  <a:lnTo>
                    <a:pt x="40894" y="320421"/>
                  </a:lnTo>
                  <a:lnTo>
                    <a:pt x="41681" y="320040"/>
                  </a:lnTo>
                  <a:close/>
                </a:path>
                <a:path w="71755" h="355600">
                  <a:moveTo>
                    <a:pt x="41922" y="57734"/>
                  </a:moveTo>
                  <a:lnTo>
                    <a:pt x="41160" y="57912"/>
                  </a:lnTo>
                  <a:lnTo>
                    <a:pt x="39052" y="56794"/>
                  </a:lnTo>
                  <a:lnTo>
                    <a:pt x="37338" y="55829"/>
                  </a:lnTo>
                  <a:lnTo>
                    <a:pt x="37909" y="53911"/>
                  </a:lnTo>
                  <a:lnTo>
                    <a:pt x="35433" y="53682"/>
                  </a:lnTo>
                  <a:lnTo>
                    <a:pt x="40144" y="62636"/>
                  </a:lnTo>
                  <a:lnTo>
                    <a:pt x="41859" y="57912"/>
                  </a:lnTo>
                  <a:lnTo>
                    <a:pt x="41922" y="57734"/>
                  </a:lnTo>
                  <a:close/>
                </a:path>
                <a:path w="71755" h="355600">
                  <a:moveTo>
                    <a:pt x="42392" y="319684"/>
                  </a:moveTo>
                  <a:lnTo>
                    <a:pt x="41681" y="320040"/>
                  </a:lnTo>
                  <a:lnTo>
                    <a:pt x="41871" y="320116"/>
                  </a:lnTo>
                  <a:lnTo>
                    <a:pt x="42392" y="319684"/>
                  </a:lnTo>
                  <a:close/>
                </a:path>
                <a:path w="71755" h="355600">
                  <a:moveTo>
                    <a:pt x="42545" y="156286"/>
                  </a:moveTo>
                  <a:lnTo>
                    <a:pt x="40309" y="153860"/>
                  </a:lnTo>
                  <a:lnTo>
                    <a:pt x="39370" y="156095"/>
                  </a:lnTo>
                  <a:lnTo>
                    <a:pt x="42545" y="156286"/>
                  </a:lnTo>
                  <a:close/>
                </a:path>
                <a:path w="71755" h="355600">
                  <a:moveTo>
                    <a:pt x="42989" y="243967"/>
                  </a:moveTo>
                  <a:lnTo>
                    <a:pt x="42494" y="244386"/>
                  </a:lnTo>
                  <a:lnTo>
                    <a:pt x="42684" y="244551"/>
                  </a:lnTo>
                  <a:lnTo>
                    <a:pt x="42989" y="243967"/>
                  </a:lnTo>
                  <a:close/>
                </a:path>
                <a:path w="71755" h="355600">
                  <a:moveTo>
                    <a:pt x="43395" y="10426"/>
                  </a:moveTo>
                  <a:lnTo>
                    <a:pt x="40132" y="8940"/>
                  </a:lnTo>
                  <a:lnTo>
                    <a:pt x="40017" y="8648"/>
                  </a:lnTo>
                  <a:lnTo>
                    <a:pt x="39408" y="6629"/>
                  </a:lnTo>
                  <a:lnTo>
                    <a:pt x="38798" y="8089"/>
                  </a:lnTo>
                  <a:lnTo>
                    <a:pt x="39230" y="8242"/>
                  </a:lnTo>
                  <a:lnTo>
                    <a:pt x="39382" y="11861"/>
                  </a:lnTo>
                  <a:lnTo>
                    <a:pt x="39573" y="11404"/>
                  </a:lnTo>
                  <a:lnTo>
                    <a:pt x="40335" y="11798"/>
                  </a:lnTo>
                  <a:lnTo>
                    <a:pt x="41338" y="12242"/>
                  </a:lnTo>
                  <a:lnTo>
                    <a:pt x="42278" y="11404"/>
                  </a:lnTo>
                  <a:lnTo>
                    <a:pt x="43395" y="10426"/>
                  </a:lnTo>
                  <a:close/>
                </a:path>
                <a:path w="71755" h="355600">
                  <a:moveTo>
                    <a:pt x="43942" y="111620"/>
                  </a:moveTo>
                  <a:lnTo>
                    <a:pt x="42252" y="110642"/>
                  </a:lnTo>
                  <a:lnTo>
                    <a:pt x="41427" y="110375"/>
                  </a:lnTo>
                  <a:lnTo>
                    <a:pt x="42354" y="111531"/>
                  </a:lnTo>
                  <a:lnTo>
                    <a:pt x="42024" y="112255"/>
                  </a:lnTo>
                  <a:lnTo>
                    <a:pt x="43637" y="112356"/>
                  </a:lnTo>
                  <a:lnTo>
                    <a:pt x="42291" y="111086"/>
                  </a:lnTo>
                  <a:lnTo>
                    <a:pt x="43942" y="111620"/>
                  </a:lnTo>
                  <a:close/>
                </a:path>
                <a:path w="71755" h="355600">
                  <a:moveTo>
                    <a:pt x="44411" y="55600"/>
                  </a:moveTo>
                  <a:lnTo>
                    <a:pt x="43065" y="54317"/>
                  </a:lnTo>
                  <a:lnTo>
                    <a:pt x="39611" y="51930"/>
                  </a:lnTo>
                  <a:lnTo>
                    <a:pt x="39077" y="53873"/>
                  </a:lnTo>
                  <a:lnTo>
                    <a:pt x="39636" y="55321"/>
                  </a:lnTo>
                  <a:lnTo>
                    <a:pt x="40716" y="54394"/>
                  </a:lnTo>
                  <a:lnTo>
                    <a:pt x="41579" y="55092"/>
                  </a:lnTo>
                  <a:lnTo>
                    <a:pt x="41694" y="55968"/>
                  </a:lnTo>
                  <a:lnTo>
                    <a:pt x="42151" y="56553"/>
                  </a:lnTo>
                  <a:lnTo>
                    <a:pt x="44411" y="55600"/>
                  </a:lnTo>
                  <a:close/>
                </a:path>
                <a:path w="71755" h="355600">
                  <a:moveTo>
                    <a:pt x="44907" y="244779"/>
                  </a:moveTo>
                  <a:lnTo>
                    <a:pt x="43878" y="242328"/>
                  </a:lnTo>
                  <a:lnTo>
                    <a:pt x="43091" y="243789"/>
                  </a:lnTo>
                  <a:lnTo>
                    <a:pt x="42989" y="243967"/>
                  </a:lnTo>
                  <a:lnTo>
                    <a:pt x="43205" y="243789"/>
                  </a:lnTo>
                  <a:lnTo>
                    <a:pt x="44907" y="244779"/>
                  </a:lnTo>
                  <a:close/>
                </a:path>
                <a:path w="71755" h="355600">
                  <a:moveTo>
                    <a:pt x="45072" y="246545"/>
                  </a:moveTo>
                  <a:lnTo>
                    <a:pt x="43014" y="244817"/>
                  </a:lnTo>
                  <a:lnTo>
                    <a:pt x="42684" y="244551"/>
                  </a:lnTo>
                  <a:lnTo>
                    <a:pt x="42532" y="244817"/>
                  </a:lnTo>
                  <a:lnTo>
                    <a:pt x="41389" y="241477"/>
                  </a:lnTo>
                  <a:lnTo>
                    <a:pt x="42113" y="244678"/>
                  </a:lnTo>
                  <a:lnTo>
                    <a:pt x="43027" y="245821"/>
                  </a:lnTo>
                  <a:lnTo>
                    <a:pt x="44005" y="247421"/>
                  </a:lnTo>
                  <a:lnTo>
                    <a:pt x="44399" y="247561"/>
                  </a:lnTo>
                  <a:lnTo>
                    <a:pt x="45072" y="246545"/>
                  </a:lnTo>
                  <a:close/>
                </a:path>
                <a:path w="71755" h="355600">
                  <a:moveTo>
                    <a:pt x="45351" y="264769"/>
                  </a:moveTo>
                  <a:lnTo>
                    <a:pt x="44348" y="262737"/>
                  </a:lnTo>
                  <a:lnTo>
                    <a:pt x="41579" y="258813"/>
                  </a:lnTo>
                  <a:lnTo>
                    <a:pt x="40271" y="265099"/>
                  </a:lnTo>
                  <a:lnTo>
                    <a:pt x="38442" y="263245"/>
                  </a:lnTo>
                  <a:lnTo>
                    <a:pt x="37134" y="261912"/>
                  </a:lnTo>
                  <a:lnTo>
                    <a:pt x="40259" y="261302"/>
                  </a:lnTo>
                  <a:lnTo>
                    <a:pt x="39027" y="257086"/>
                  </a:lnTo>
                  <a:lnTo>
                    <a:pt x="37579" y="259257"/>
                  </a:lnTo>
                  <a:lnTo>
                    <a:pt x="37274" y="258356"/>
                  </a:lnTo>
                  <a:lnTo>
                    <a:pt x="37274" y="259715"/>
                  </a:lnTo>
                  <a:lnTo>
                    <a:pt x="36969" y="260172"/>
                  </a:lnTo>
                  <a:lnTo>
                    <a:pt x="35814" y="260616"/>
                  </a:lnTo>
                  <a:lnTo>
                    <a:pt x="36766" y="262216"/>
                  </a:lnTo>
                  <a:lnTo>
                    <a:pt x="36080" y="263245"/>
                  </a:lnTo>
                  <a:lnTo>
                    <a:pt x="35445" y="262318"/>
                  </a:lnTo>
                  <a:lnTo>
                    <a:pt x="34607" y="261073"/>
                  </a:lnTo>
                  <a:lnTo>
                    <a:pt x="34378" y="260743"/>
                  </a:lnTo>
                  <a:lnTo>
                    <a:pt x="35102" y="260489"/>
                  </a:lnTo>
                  <a:lnTo>
                    <a:pt x="37274" y="259715"/>
                  </a:lnTo>
                  <a:lnTo>
                    <a:pt x="37274" y="258356"/>
                  </a:lnTo>
                  <a:lnTo>
                    <a:pt x="34810" y="251002"/>
                  </a:lnTo>
                  <a:lnTo>
                    <a:pt x="39992" y="251091"/>
                  </a:lnTo>
                  <a:lnTo>
                    <a:pt x="39852" y="251002"/>
                  </a:lnTo>
                  <a:lnTo>
                    <a:pt x="38722" y="250240"/>
                  </a:lnTo>
                  <a:lnTo>
                    <a:pt x="37807" y="249097"/>
                  </a:lnTo>
                  <a:lnTo>
                    <a:pt x="36614" y="249097"/>
                  </a:lnTo>
                  <a:lnTo>
                    <a:pt x="31470" y="249440"/>
                  </a:lnTo>
                  <a:lnTo>
                    <a:pt x="30784" y="254254"/>
                  </a:lnTo>
                  <a:lnTo>
                    <a:pt x="27012" y="256324"/>
                  </a:lnTo>
                  <a:lnTo>
                    <a:pt x="27838" y="256616"/>
                  </a:lnTo>
                  <a:lnTo>
                    <a:pt x="28727" y="257340"/>
                  </a:lnTo>
                  <a:lnTo>
                    <a:pt x="29159" y="257911"/>
                  </a:lnTo>
                  <a:lnTo>
                    <a:pt x="30924" y="260489"/>
                  </a:lnTo>
                  <a:lnTo>
                    <a:pt x="30861" y="260743"/>
                  </a:lnTo>
                  <a:lnTo>
                    <a:pt x="27254" y="262318"/>
                  </a:lnTo>
                  <a:lnTo>
                    <a:pt x="25082" y="260718"/>
                  </a:lnTo>
                  <a:lnTo>
                    <a:pt x="28702" y="264922"/>
                  </a:lnTo>
                  <a:lnTo>
                    <a:pt x="26911" y="266814"/>
                  </a:lnTo>
                  <a:lnTo>
                    <a:pt x="27330" y="266979"/>
                  </a:lnTo>
                  <a:lnTo>
                    <a:pt x="27724" y="267500"/>
                  </a:lnTo>
                  <a:lnTo>
                    <a:pt x="27635" y="267843"/>
                  </a:lnTo>
                  <a:lnTo>
                    <a:pt x="27457" y="268262"/>
                  </a:lnTo>
                  <a:lnTo>
                    <a:pt x="26797" y="267728"/>
                  </a:lnTo>
                  <a:lnTo>
                    <a:pt x="26581" y="267538"/>
                  </a:lnTo>
                  <a:lnTo>
                    <a:pt x="25793" y="267284"/>
                  </a:lnTo>
                  <a:lnTo>
                    <a:pt x="25717" y="266814"/>
                  </a:lnTo>
                  <a:lnTo>
                    <a:pt x="25488" y="264655"/>
                  </a:lnTo>
                  <a:lnTo>
                    <a:pt x="25806" y="267728"/>
                  </a:lnTo>
                  <a:lnTo>
                    <a:pt x="22821" y="265849"/>
                  </a:lnTo>
                  <a:lnTo>
                    <a:pt x="24333" y="268897"/>
                  </a:lnTo>
                  <a:lnTo>
                    <a:pt x="25615" y="269963"/>
                  </a:lnTo>
                  <a:lnTo>
                    <a:pt x="28867" y="270929"/>
                  </a:lnTo>
                  <a:lnTo>
                    <a:pt x="27863" y="270421"/>
                  </a:lnTo>
                  <a:lnTo>
                    <a:pt x="26695" y="269608"/>
                  </a:lnTo>
                  <a:lnTo>
                    <a:pt x="25895" y="268605"/>
                  </a:lnTo>
                  <a:lnTo>
                    <a:pt x="29451" y="268554"/>
                  </a:lnTo>
                  <a:lnTo>
                    <a:pt x="31940" y="269405"/>
                  </a:lnTo>
                  <a:lnTo>
                    <a:pt x="32651" y="268554"/>
                  </a:lnTo>
                  <a:lnTo>
                    <a:pt x="32905" y="268262"/>
                  </a:lnTo>
                  <a:lnTo>
                    <a:pt x="34417" y="266471"/>
                  </a:lnTo>
                  <a:lnTo>
                    <a:pt x="35382" y="269570"/>
                  </a:lnTo>
                  <a:lnTo>
                    <a:pt x="36093" y="267500"/>
                  </a:lnTo>
                  <a:lnTo>
                    <a:pt x="37096" y="267843"/>
                  </a:lnTo>
                  <a:lnTo>
                    <a:pt x="36652" y="267500"/>
                  </a:lnTo>
                  <a:lnTo>
                    <a:pt x="36309" y="267195"/>
                  </a:lnTo>
                  <a:lnTo>
                    <a:pt x="36207" y="266979"/>
                  </a:lnTo>
                  <a:lnTo>
                    <a:pt x="36156" y="266471"/>
                  </a:lnTo>
                  <a:lnTo>
                    <a:pt x="37109" y="265709"/>
                  </a:lnTo>
                  <a:lnTo>
                    <a:pt x="40436" y="267271"/>
                  </a:lnTo>
                  <a:lnTo>
                    <a:pt x="41452" y="269303"/>
                  </a:lnTo>
                  <a:lnTo>
                    <a:pt x="41135" y="266242"/>
                  </a:lnTo>
                  <a:lnTo>
                    <a:pt x="42659" y="265709"/>
                  </a:lnTo>
                  <a:lnTo>
                    <a:pt x="44386" y="265099"/>
                  </a:lnTo>
                  <a:lnTo>
                    <a:pt x="45351" y="264769"/>
                  </a:lnTo>
                  <a:close/>
                </a:path>
                <a:path w="71755" h="355600">
                  <a:moveTo>
                    <a:pt x="45516" y="29514"/>
                  </a:moveTo>
                  <a:lnTo>
                    <a:pt x="43726" y="31013"/>
                  </a:lnTo>
                  <a:lnTo>
                    <a:pt x="43256" y="30454"/>
                  </a:lnTo>
                  <a:lnTo>
                    <a:pt x="42418" y="30175"/>
                  </a:lnTo>
                  <a:lnTo>
                    <a:pt x="41719" y="30784"/>
                  </a:lnTo>
                  <a:lnTo>
                    <a:pt x="42583" y="31483"/>
                  </a:lnTo>
                  <a:lnTo>
                    <a:pt x="43522" y="32626"/>
                  </a:lnTo>
                  <a:lnTo>
                    <a:pt x="44551" y="31013"/>
                  </a:lnTo>
                  <a:lnTo>
                    <a:pt x="45516" y="29514"/>
                  </a:lnTo>
                  <a:close/>
                </a:path>
                <a:path w="71755" h="355600">
                  <a:moveTo>
                    <a:pt x="45847" y="109956"/>
                  </a:moveTo>
                  <a:lnTo>
                    <a:pt x="45326" y="109943"/>
                  </a:lnTo>
                  <a:lnTo>
                    <a:pt x="44602" y="110553"/>
                  </a:lnTo>
                  <a:lnTo>
                    <a:pt x="45847" y="109956"/>
                  </a:lnTo>
                  <a:close/>
                </a:path>
                <a:path w="71755" h="355600">
                  <a:moveTo>
                    <a:pt x="46875" y="319582"/>
                  </a:moveTo>
                  <a:lnTo>
                    <a:pt x="46621" y="319189"/>
                  </a:lnTo>
                  <a:lnTo>
                    <a:pt x="46304" y="318795"/>
                  </a:lnTo>
                  <a:lnTo>
                    <a:pt x="46355" y="319125"/>
                  </a:lnTo>
                  <a:lnTo>
                    <a:pt x="46418" y="319468"/>
                  </a:lnTo>
                  <a:lnTo>
                    <a:pt x="46799" y="319925"/>
                  </a:lnTo>
                  <a:lnTo>
                    <a:pt x="46875" y="319582"/>
                  </a:lnTo>
                  <a:close/>
                </a:path>
                <a:path w="71755" h="355600">
                  <a:moveTo>
                    <a:pt x="47320" y="217779"/>
                  </a:moveTo>
                  <a:lnTo>
                    <a:pt x="45897" y="215595"/>
                  </a:lnTo>
                  <a:lnTo>
                    <a:pt x="45300" y="217500"/>
                  </a:lnTo>
                  <a:lnTo>
                    <a:pt x="44297" y="215455"/>
                  </a:lnTo>
                  <a:lnTo>
                    <a:pt x="44018" y="216636"/>
                  </a:lnTo>
                  <a:lnTo>
                    <a:pt x="43649" y="216916"/>
                  </a:lnTo>
                  <a:lnTo>
                    <a:pt x="44577" y="218097"/>
                  </a:lnTo>
                  <a:lnTo>
                    <a:pt x="47320" y="217779"/>
                  </a:lnTo>
                  <a:close/>
                </a:path>
                <a:path w="71755" h="355600">
                  <a:moveTo>
                    <a:pt x="48907" y="241084"/>
                  </a:moveTo>
                  <a:lnTo>
                    <a:pt x="46139" y="241401"/>
                  </a:lnTo>
                  <a:lnTo>
                    <a:pt x="46240" y="242290"/>
                  </a:lnTo>
                  <a:lnTo>
                    <a:pt x="48907" y="241084"/>
                  </a:lnTo>
                  <a:close/>
                </a:path>
                <a:path w="71755" h="355600">
                  <a:moveTo>
                    <a:pt x="49352" y="107010"/>
                  </a:moveTo>
                  <a:lnTo>
                    <a:pt x="49237" y="106133"/>
                  </a:lnTo>
                  <a:lnTo>
                    <a:pt x="49072" y="106273"/>
                  </a:lnTo>
                  <a:lnTo>
                    <a:pt x="49352" y="107010"/>
                  </a:lnTo>
                  <a:close/>
                </a:path>
                <a:path w="71755" h="355600">
                  <a:moveTo>
                    <a:pt x="50546" y="86652"/>
                  </a:moveTo>
                  <a:lnTo>
                    <a:pt x="49822" y="83896"/>
                  </a:lnTo>
                  <a:lnTo>
                    <a:pt x="46723" y="84569"/>
                  </a:lnTo>
                  <a:lnTo>
                    <a:pt x="48387" y="85115"/>
                  </a:lnTo>
                  <a:lnTo>
                    <a:pt x="49098" y="87884"/>
                  </a:lnTo>
                  <a:lnTo>
                    <a:pt x="50546" y="86652"/>
                  </a:lnTo>
                  <a:close/>
                </a:path>
                <a:path w="71755" h="355600">
                  <a:moveTo>
                    <a:pt x="50571" y="240068"/>
                  </a:moveTo>
                  <a:lnTo>
                    <a:pt x="49034" y="238607"/>
                  </a:lnTo>
                  <a:lnTo>
                    <a:pt x="50406" y="240360"/>
                  </a:lnTo>
                  <a:lnTo>
                    <a:pt x="50571" y="240068"/>
                  </a:lnTo>
                  <a:close/>
                </a:path>
                <a:path w="71755" h="355600">
                  <a:moveTo>
                    <a:pt x="51168" y="289890"/>
                  </a:moveTo>
                  <a:lnTo>
                    <a:pt x="49199" y="290055"/>
                  </a:lnTo>
                  <a:lnTo>
                    <a:pt x="49250" y="290512"/>
                  </a:lnTo>
                  <a:lnTo>
                    <a:pt x="51168" y="289890"/>
                  </a:lnTo>
                  <a:close/>
                </a:path>
                <a:path w="71755" h="355600">
                  <a:moveTo>
                    <a:pt x="51320" y="110185"/>
                  </a:moveTo>
                  <a:lnTo>
                    <a:pt x="48526" y="106756"/>
                  </a:lnTo>
                  <a:lnTo>
                    <a:pt x="49072" y="106273"/>
                  </a:lnTo>
                  <a:lnTo>
                    <a:pt x="48793" y="105549"/>
                  </a:lnTo>
                  <a:lnTo>
                    <a:pt x="44818" y="105524"/>
                  </a:lnTo>
                  <a:lnTo>
                    <a:pt x="47244" y="109308"/>
                  </a:lnTo>
                  <a:lnTo>
                    <a:pt x="45847" y="109956"/>
                  </a:lnTo>
                  <a:lnTo>
                    <a:pt x="51320" y="110185"/>
                  </a:lnTo>
                  <a:close/>
                </a:path>
                <a:path w="71755" h="355600">
                  <a:moveTo>
                    <a:pt x="52184" y="314655"/>
                  </a:moveTo>
                  <a:lnTo>
                    <a:pt x="51219" y="313042"/>
                  </a:lnTo>
                  <a:lnTo>
                    <a:pt x="49847" y="315099"/>
                  </a:lnTo>
                  <a:lnTo>
                    <a:pt x="46012" y="316293"/>
                  </a:lnTo>
                  <a:lnTo>
                    <a:pt x="44411" y="316928"/>
                  </a:lnTo>
                  <a:lnTo>
                    <a:pt x="45554" y="317893"/>
                  </a:lnTo>
                  <a:lnTo>
                    <a:pt x="46304" y="318795"/>
                  </a:lnTo>
                  <a:lnTo>
                    <a:pt x="46101" y="317487"/>
                  </a:lnTo>
                  <a:lnTo>
                    <a:pt x="47904" y="316941"/>
                  </a:lnTo>
                  <a:lnTo>
                    <a:pt x="48717" y="315544"/>
                  </a:lnTo>
                  <a:lnTo>
                    <a:pt x="49301" y="317423"/>
                  </a:lnTo>
                  <a:lnTo>
                    <a:pt x="49987" y="316395"/>
                  </a:lnTo>
                  <a:lnTo>
                    <a:pt x="50190" y="315544"/>
                  </a:lnTo>
                  <a:lnTo>
                    <a:pt x="50266" y="315239"/>
                  </a:lnTo>
                  <a:lnTo>
                    <a:pt x="51676" y="317411"/>
                  </a:lnTo>
                  <a:lnTo>
                    <a:pt x="50457" y="315239"/>
                  </a:lnTo>
                  <a:lnTo>
                    <a:pt x="50215" y="314807"/>
                  </a:lnTo>
                  <a:lnTo>
                    <a:pt x="52184" y="314655"/>
                  </a:lnTo>
                  <a:close/>
                </a:path>
                <a:path w="71755" h="355600">
                  <a:moveTo>
                    <a:pt x="53962" y="240309"/>
                  </a:moveTo>
                  <a:lnTo>
                    <a:pt x="53911" y="240182"/>
                  </a:lnTo>
                  <a:lnTo>
                    <a:pt x="52438" y="236842"/>
                  </a:lnTo>
                  <a:lnTo>
                    <a:pt x="50571" y="240068"/>
                  </a:lnTo>
                  <a:lnTo>
                    <a:pt x="53873" y="243243"/>
                  </a:lnTo>
                  <a:lnTo>
                    <a:pt x="53340" y="241782"/>
                  </a:lnTo>
                  <a:lnTo>
                    <a:pt x="52374" y="240182"/>
                  </a:lnTo>
                  <a:lnTo>
                    <a:pt x="53962" y="240309"/>
                  </a:lnTo>
                  <a:close/>
                </a:path>
                <a:path w="71755" h="355600">
                  <a:moveTo>
                    <a:pt x="56489" y="279946"/>
                  </a:moveTo>
                  <a:lnTo>
                    <a:pt x="55245" y="279527"/>
                  </a:lnTo>
                  <a:lnTo>
                    <a:pt x="51625" y="279107"/>
                  </a:lnTo>
                  <a:lnTo>
                    <a:pt x="52260" y="281432"/>
                  </a:lnTo>
                  <a:lnTo>
                    <a:pt x="53149" y="282155"/>
                  </a:lnTo>
                  <a:lnTo>
                    <a:pt x="54317" y="282143"/>
                  </a:lnTo>
                  <a:lnTo>
                    <a:pt x="55232" y="283311"/>
                  </a:lnTo>
                  <a:lnTo>
                    <a:pt x="56489" y="279946"/>
                  </a:lnTo>
                  <a:close/>
                </a:path>
                <a:path w="71755" h="355600">
                  <a:moveTo>
                    <a:pt x="60426" y="204279"/>
                  </a:moveTo>
                  <a:lnTo>
                    <a:pt x="60159" y="203720"/>
                  </a:lnTo>
                  <a:lnTo>
                    <a:pt x="59817" y="203111"/>
                  </a:lnTo>
                  <a:lnTo>
                    <a:pt x="59296" y="202438"/>
                  </a:lnTo>
                  <a:lnTo>
                    <a:pt x="59677" y="202133"/>
                  </a:lnTo>
                  <a:lnTo>
                    <a:pt x="57823" y="202717"/>
                  </a:lnTo>
                  <a:lnTo>
                    <a:pt x="59486" y="203441"/>
                  </a:lnTo>
                  <a:lnTo>
                    <a:pt x="60426" y="204279"/>
                  </a:lnTo>
                  <a:close/>
                </a:path>
                <a:path w="71755" h="355600">
                  <a:moveTo>
                    <a:pt x="60502" y="186944"/>
                  </a:moveTo>
                  <a:lnTo>
                    <a:pt x="60452" y="186499"/>
                  </a:lnTo>
                  <a:lnTo>
                    <a:pt x="57937" y="185254"/>
                  </a:lnTo>
                  <a:lnTo>
                    <a:pt x="59029" y="184327"/>
                  </a:lnTo>
                  <a:lnTo>
                    <a:pt x="57061" y="184556"/>
                  </a:lnTo>
                  <a:lnTo>
                    <a:pt x="56743" y="185305"/>
                  </a:lnTo>
                  <a:lnTo>
                    <a:pt x="60502" y="186944"/>
                  </a:lnTo>
                  <a:close/>
                </a:path>
                <a:path w="71755" h="355600">
                  <a:moveTo>
                    <a:pt x="61150" y="205092"/>
                  </a:moveTo>
                  <a:lnTo>
                    <a:pt x="60871" y="204673"/>
                  </a:lnTo>
                  <a:lnTo>
                    <a:pt x="60426" y="204279"/>
                  </a:lnTo>
                  <a:lnTo>
                    <a:pt x="60617" y="204711"/>
                  </a:lnTo>
                  <a:lnTo>
                    <a:pt x="60769" y="205143"/>
                  </a:lnTo>
                  <a:lnTo>
                    <a:pt x="60820" y="205536"/>
                  </a:lnTo>
                  <a:lnTo>
                    <a:pt x="61150" y="205092"/>
                  </a:lnTo>
                  <a:close/>
                </a:path>
                <a:path w="71755" h="355600">
                  <a:moveTo>
                    <a:pt x="66243" y="349478"/>
                  </a:moveTo>
                  <a:lnTo>
                    <a:pt x="64414" y="347853"/>
                  </a:lnTo>
                  <a:lnTo>
                    <a:pt x="65201" y="350354"/>
                  </a:lnTo>
                  <a:lnTo>
                    <a:pt x="66243" y="350139"/>
                  </a:lnTo>
                  <a:lnTo>
                    <a:pt x="66243" y="349478"/>
                  </a:lnTo>
                  <a:close/>
                </a:path>
                <a:path w="71755" h="355600">
                  <a:moveTo>
                    <a:pt x="66814" y="355396"/>
                  </a:moveTo>
                  <a:lnTo>
                    <a:pt x="65201" y="350354"/>
                  </a:lnTo>
                  <a:lnTo>
                    <a:pt x="63919" y="350608"/>
                  </a:lnTo>
                  <a:lnTo>
                    <a:pt x="66814" y="355396"/>
                  </a:lnTo>
                  <a:close/>
                </a:path>
                <a:path w="71755" h="355600">
                  <a:moveTo>
                    <a:pt x="67843" y="228028"/>
                  </a:moveTo>
                  <a:lnTo>
                    <a:pt x="66522" y="226745"/>
                  </a:lnTo>
                  <a:lnTo>
                    <a:pt x="65405" y="227685"/>
                  </a:lnTo>
                  <a:lnTo>
                    <a:pt x="66370" y="229273"/>
                  </a:lnTo>
                  <a:lnTo>
                    <a:pt x="66738" y="228968"/>
                  </a:lnTo>
                  <a:lnTo>
                    <a:pt x="67843" y="228028"/>
                  </a:lnTo>
                  <a:close/>
                </a:path>
                <a:path w="71755" h="355600">
                  <a:moveTo>
                    <a:pt x="69088" y="256070"/>
                  </a:moveTo>
                  <a:lnTo>
                    <a:pt x="68605" y="254571"/>
                  </a:lnTo>
                  <a:lnTo>
                    <a:pt x="67449" y="255511"/>
                  </a:lnTo>
                  <a:lnTo>
                    <a:pt x="69088" y="256070"/>
                  </a:lnTo>
                  <a:close/>
                </a:path>
                <a:path w="71755" h="355600">
                  <a:moveTo>
                    <a:pt x="69100" y="264083"/>
                  </a:moveTo>
                  <a:lnTo>
                    <a:pt x="67335" y="262216"/>
                  </a:lnTo>
                  <a:lnTo>
                    <a:pt x="68884" y="261899"/>
                  </a:lnTo>
                  <a:lnTo>
                    <a:pt x="67233" y="261340"/>
                  </a:lnTo>
                  <a:lnTo>
                    <a:pt x="67513" y="260159"/>
                  </a:lnTo>
                  <a:lnTo>
                    <a:pt x="63322" y="257873"/>
                  </a:lnTo>
                  <a:lnTo>
                    <a:pt x="61010" y="258762"/>
                  </a:lnTo>
                  <a:lnTo>
                    <a:pt x="58420" y="260413"/>
                  </a:lnTo>
                  <a:lnTo>
                    <a:pt x="60629" y="262432"/>
                  </a:lnTo>
                  <a:lnTo>
                    <a:pt x="59829" y="262572"/>
                  </a:lnTo>
                  <a:lnTo>
                    <a:pt x="58648" y="262585"/>
                  </a:lnTo>
                  <a:lnTo>
                    <a:pt x="57924" y="263182"/>
                  </a:lnTo>
                  <a:lnTo>
                    <a:pt x="66141" y="266026"/>
                  </a:lnTo>
                  <a:lnTo>
                    <a:pt x="69100" y="264083"/>
                  </a:lnTo>
                  <a:close/>
                </a:path>
                <a:path w="71755" h="355600">
                  <a:moveTo>
                    <a:pt x="69278" y="254038"/>
                  </a:moveTo>
                  <a:lnTo>
                    <a:pt x="68491" y="254177"/>
                  </a:lnTo>
                  <a:lnTo>
                    <a:pt x="68605" y="254571"/>
                  </a:lnTo>
                  <a:lnTo>
                    <a:pt x="69278" y="254038"/>
                  </a:lnTo>
                  <a:close/>
                </a:path>
                <a:path w="71755" h="355600">
                  <a:moveTo>
                    <a:pt x="70180" y="285940"/>
                  </a:moveTo>
                  <a:lnTo>
                    <a:pt x="68033" y="284365"/>
                  </a:lnTo>
                  <a:lnTo>
                    <a:pt x="68300" y="285775"/>
                  </a:lnTo>
                  <a:lnTo>
                    <a:pt x="67564" y="284683"/>
                  </a:lnTo>
                  <a:lnTo>
                    <a:pt x="66751" y="283489"/>
                  </a:lnTo>
                  <a:lnTo>
                    <a:pt x="65519" y="286854"/>
                  </a:lnTo>
                  <a:lnTo>
                    <a:pt x="60490" y="280492"/>
                  </a:lnTo>
                  <a:lnTo>
                    <a:pt x="60083" y="284137"/>
                  </a:lnTo>
                  <a:lnTo>
                    <a:pt x="62966" y="285140"/>
                  </a:lnTo>
                  <a:lnTo>
                    <a:pt x="65201" y="291376"/>
                  </a:lnTo>
                  <a:lnTo>
                    <a:pt x="68173" y="289445"/>
                  </a:lnTo>
                  <a:lnTo>
                    <a:pt x="69900" y="290893"/>
                  </a:lnTo>
                  <a:lnTo>
                    <a:pt x="69481" y="289445"/>
                  </a:lnTo>
                  <a:lnTo>
                    <a:pt x="69443" y="289318"/>
                  </a:lnTo>
                  <a:lnTo>
                    <a:pt x="68948" y="287642"/>
                  </a:lnTo>
                  <a:lnTo>
                    <a:pt x="68948" y="289318"/>
                  </a:lnTo>
                  <a:lnTo>
                    <a:pt x="67221" y="286854"/>
                  </a:lnTo>
                  <a:lnTo>
                    <a:pt x="66611" y="285965"/>
                  </a:lnTo>
                  <a:lnTo>
                    <a:pt x="66484" y="284683"/>
                  </a:lnTo>
                  <a:lnTo>
                    <a:pt x="68351" y="286054"/>
                  </a:lnTo>
                  <a:lnTo>
                    <a:pt x="68948" y="289318"/>
                  </a:lnTo>
                  <a:lnTo>
                    <a:pt x="68948" y="287642"/>
                  </a:lnTo>
                  <a:lnTo>
                    <a:pt x="68668" y="286689"/>
                  </a:lnTo>
                  <a:lnTo>
                    <a:pt x="69557" y="286245"/>
                  </a:lnTo>
                  <a:lnTo>
                    <a:pt x="70180" y="285940"/>
                  </a:lnTo>
                  <a:close/>
                </a:path>
                <a:path w="71755" h="355600">
                  <a:moveTo>
                    <a:pt x="71640" y="348665"/>
                  </a:moveTo>
                  <a:lnTo>
                    <a:pt x="70802" y="347662"/>
                  </a:lnTo>
                  <a:lnTo>
                    <a:pt x="66179" y="342150"/>
                  </a:lnTo>
                  <a:lnTo>
                    <a:pt x="66243" y="349478"/>
                  </a:lnTo>
                  <a:lnTo>
                    <a:pt x="67487" y="350596"/>
                  </a:lnTo>
                  <a:lnTo>
                    <a:pt x="66459" y="348551"/>
                  </a:lnTo>
                  <a:lnTo>
                    <a:pt x="68757" y="347662"/>
                  </a:lnTo>
                  <a:lnTo>
                    <a:pt x="69037" y="350266"/>
                  </a:lnTo>
                  <a:lnTo>
                    <a:pt x="71640" y="348665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260769" y="7490561"/>
              <a:ext cx="93980" cy="401955"/>
            </a:xfrm>
            <a:custGeom>
              <a:rect l="l" t="t" r="r" b="b"/>
              <a:pathLst>
                <a:path w="93980" h="401954">
                  <a:moveTo>
                    <a:pt x="1168" y="185242"/>
                  </a:moveTo>
                  <a:lnTo>
                    <a:pt x="520" y="185610"/>
                  </a:lnTo>
                  <a:lnTo>
                    <a:pt x="1092" y="185648"/>
                  </a:lnTo>
                  <a:lnTo>
                    <a:pt x="1168" y="185242"/>
                  </a:lnTo>
                  <a:close/>
                </a:path>
                <a:path w="93980" h="401954">
                  <a:moveTo>
                    <a:pt x="6375" y="172834"/>
                  </a:moveTo>
                  <a:lnTo>
                    <a:pt x="6197" y="172770"/>
                  </a:lnTo>
                  <a:lnTo>
                    <a:pt x="5080" y="175768"/>
                  </a:lnTo>
                  <a:lnTo>
                    <a:pt x="6375" y="172834"/>
                  </a:lnTo>
                  <a:close/>
                </a:path>
                <a:path w="93980" h="401954">
                  <a:moveTo>
                    <a:pt x="14173" y="99860"/>
                  </a:moveTo>
                  <a:lnTo>
                    <a:pt x="14033" y="99720"/>
                  </a:lnTo>
                  <a:lnTo>
                    <a:pt x="14173" y="99860"/>
                  </a:lnTo>
                  <a:close/>
                </a:path>
                <a:path w="93980" h="401954">
                  <a:moveTo>
                    <a:pt x="16675" y="400329"/>
                  </a:moveTo>
                  <a:lnTo>
                    <a:pt x="16484" y="399923"/>
                  </a:lnTo>
                  <a:lnTo>
                    <a:pt x="16192" y="399618"/>
                  </a:lnTo>
                  <a:lnTo>
                    <a:pt x="16014" y="399910"/>
                  </a:lnTo>
                  <a:lnTo>
                    <a:pt x="16090" y="400354"/>
                  </a:lnTo>
                  <a:lnTo>
                    <a:pt x="16598" y="400977"/>
                  </a:lnTo>
                  <a:lnTo>
                    <a:pt x="16675" y="400329"/>
                  </a:lnTo>
                  <a:close/>
                </a:path>
                <a:path w="93980" h="401954">
                  <a:moveTo>
                    <a:pt x="19735" y="399694"/>
                  </a:moveTo>
                  <a:lnTo>
                    <a:pt x="19583" y="399580"/>
                  </a:lnTo>
                  <a:lnTo>
                    <a:pt x="19392" y="399491"/>
                  </a:lnTo>
                  <a:lnTo>
                    <a:pt x="19189" y="399415"/>
                  </a:lnTo>
                  <a:lnTo>
                    <a:pt x="19367" y="399694"/>
                  </a:lnTo>
                  <a:lnTo>
                    <a:pt x="19507" y="399884"/>
                  </a:lnTo>
                  <a:lnTo>
                    <a:pt x="19735" y="399694"/>
                  </a:lnTo>
                  <a:close/>
                </a:path>
                <a:path w="93980" h="401954">
                  <a:moveTo>
                    <a:pt x="21615" y="104013"/>
                  </a:moveTo>
                  <a:lnTo>
                    <a:pt x="21183" y="105410"/>
                  </a:lnTo>
                  <a:lnTo>
                    <a:pt x="21272" y="105968"/>
                  </a:lnTo>
                  <a:lnTo>
                    <a:pt x="21348" y="106159"/>
                  </a:lnTo>
                  <a:lnTo>
                    <a:pt x="21615" y="104013"/>
                  </a:lnTo>
                  <a:close/>
                </a:path>
                <a:path w="93980" h="401954">
                  <a:moveTo>
                    <a:pt x="21704" y="103263"/>
                  </a:moveTo>
                  <a:lnTo>
                    <a:pt x="19431" y="104622"/>
                  </a:lnTo>
                  <a:lnTo>
                    <a:pt x="21628" y="103619"/>
                  </a:lnTo>
                  <a:lnTo>
                    <a:pt x="21704" y="103263"/>
                  </a:lnTo>
                  <a:close/>
                </a:path>
                <a:path w="93980" h="401954">
                  <a:moveTo>
                    <a:pt x="21742" y="103581"/>
                  </a:moveTo>
                  <a:lnTo>
                    <a:pt x="21615" y="103924"/>
                  </a:lnTo>
                  <a:lnTo>
                    <a:pt x="21742" y="103581"/>
                  </a:lnTo>
                  <a:close/>
                </a:path>
                <a:path w="93980" h="401954">
                  <a:moveTo>
                    <a:pt x="21869" y="397954"/>
                  </a:moveTo>
                  <a:lnTo>
                    <a:pt x="21704" y="396519"/>
                  </a:lnTo>
                  <a:lnTo>
                    <a:pt x="21488" y="394627"/>
                  </a:lnTo>
                  <a:lnTo>
                    <a:pt x="17792" y="395871"/>
                  </a:lnTo>
                  <a:lnTo>
                    <a:pt x="13487" y="397814"/>
                  </a:lnTo>
                  <a:lnTo>
                    <a:pt x="13093" y="398907"/>
                  </a:lnTo>
                  <a:lnTo>
                    <a:pt x="15265" y="398614"/>
                  </a:lnTo>
                  <a:lnTo>
                    <a:pt x="16179" y="399618"/>
                  </a:lnTo>
                  <a:lnTo>
                    <a:pt x="16560" y="398957"/>
                  </a:lnTo>
                  <a:lnTo>
                    <a:pt x="18122" y="399008"/>
                  </a:lnTo>
                  <a:lnTo>
                    <a:pt x="19177" y="399415"/>
                  </a:lnTo>
                  <a:lnTo>
                    <a:pt x="18872" y="398957"/>
                  </a:lnTo>
                  <a:lnTo>
                    <a:pt x="19304" y="398614"/>
                  </a:lnTo>
                  <a:lnTo>
                    <a:pt x="20078" y="397979"/>
                  </a:lnTo>
                  <a:lnTo>
                    <a:pt x="20269" y="397814"/>
                  </a:lnTo>
                  <a:lnTo>
                    <a:pt x="19494" y="397979"/>
                  </a:lnTo>
                  <a:lnTo>
                    <a:pt x="19367" y="397446"/>
                  </a:lnTo>
                  <a:lnTo>
                    <a:pt x="18986" y="396976"/>
                  </a:lnTo>
                  <a:lnTo>
                    <a:pt x="20129" y="396519"/>
                  </a:lnTo>
                  <a:lnTo>
                    <a:pt x="20535" y="396659"/>
                  </a:lnTo>
                  <a:lnTo>
                    <a:pt x="21869" y="397954"/>
                  </a:lnTo>
                  <a:close/>
                </a:path>
                <a:path w="93980" h="401954">
                  <a:moveTo>
                    <a:pt x="22098" y="103416"/>
                  </a:moveTo>
                  <a:lnTo>
                    <a:pt x="21882" y="103124"/>
                  </a:lnTo>
                  <a:lnTo>
                    <a:pt x="21742" y="103581"/>
                  </a:lnTo>
                  <a:lnTo>
                    <a:pt x="22098" y="103416"/>
                  </a:lnTo>
                  <a:close/>
                </a:path>
                <a:path w="93980" h="401954">
                  <a:moveTo>
                    <a:pt x="22174" y="108089"/>
                  </a:moveTo>
                  <a:lnTo>
                    <a:pt x="21348" y="106159"/>
                  </a:lnTo>
                  <a:lnTo>
                    <a:pt x="21259" y="106934"/>
                  </a:lnTo>
                  <a:lnTo>
                    <a:pt x="22174" y="108089"/>
                  </a:lnTo>
                  <a:close/>
                </a:path>
                <a:path w="93980" h="401954">
                  <a:moveTo>
                    <a:pt x="22491" y="101079"/>
                  </a:moveTo>
                  <a:lnTo>
                    <a:pt x="20281" y="101104"/>
                  </a:lnTo>
                  <a:lnTo>
                    <a:pt x="21882" y="103124"/>
                  </a:lnTo>
                  <a:lnTo>
                    <a:pt x="22491" y="101079"/>
                  </a:lnTo>
                  <a:close/>
                </a:path>
                <a:path w="93980" h="401954">
                  <a:moveTo>
                    <a:pt x="22529" y="394271"/>
                  </a:moveTo>
                  <a:lnTo>
                    <a:pt x="21374" y="393598"/>
                  </a:lnTo>
                  <a:lnTo>
                    <a:pt x="21488" y="394627"/>
                  </a:lnTo>
                  <a:lnTo>
                    <a:pt x="22529" y="394271"/>
                  </a:lnTo>
                  <a:close/>
                </a:path>
                <a:path w="93980" h="401954">
                  <a:moveTo>
                    <a:pt x="22555" y="174117"/>
                  </a:moveTo>
                  <a:lnTo>
                    <a:pt x="21869" y="172212"/>
                  </a:lnTo>
                  <a:lnTo>
                    <a:pt x="22453" y="174078"/>
                  </a:lnTo>
                  <a:close/>
                </a:path>
                <a:path w="93980" h="401954">
                  <a:moveTo>
                    <a:pt x="23101" y="101066"/>
                  </a:moveTo>
                  <a:lnTo>
                    <a:pt x="22631" y="100622"/>
                  </a:lnTo>
                  <a:lnTo>
                    <a:pt x="22491" y="101079"/>
                  </a:lnTo>
                  <a:lnTo>
                    <a:pt x="23101" y="101066"/>
                  </a:lnTo>
                  <a:close/>
                </a:path>
                <a:path w="93980" h="401954">
                  <a:moveTo>
                    <a:pt x="25425" y="76606"/>
                  </a:moveTo>
                  <a:lnTo>
                    <a:pt x="25298" y="76454"/>
                  </a:lnTo>
                  <a:lnTo>
                    <a:pt x="25222" y="76606"/>
                  </a:lnTo>
                  <a:lnTo>
                    <a:pt x="25425" y="76606"/>
                  </a:lnTo>
                  <a:close/>
                </a:path>
                <a:path w="93980" h="401954">
                  <a:moveTo>
                    <a:pt x="25527" y="91541"/>
                  </a:moveTo>
                  <a:lnTo>
                    <a:pt x="25349" y="91427"/>
                  </a:lnTo>
                  <a:lnTo>
                    <a:pt x="25527" y="91541"/>
                  </a:lnTo>
                  <a:close/>
                </a:path>
                <a:path w="93980" h="401954">
                  <a:moveTo>
                    <a:pt x="25920" y="94945"/>
                  </a:moveTo>
                  <a:lnTo>
                    <a:pt x="25298" y="91541"/>
                  </a:lnTo>
                  <a:lnTo>
                    <a:pt x="22542" y="91706"/>
                  </a:lnTo>
                  <a:lnTo>
                    <a:pt x="23025" y="92722"/>
                  </a:lnTo>
                  <a:lnTo>
                    <a:pt x="24231" y="92710"/>
                  </a:lnTo>
                  <a:lnTo>
                    <a:pt x="24307" y="93586"/>
                  </a:lnTo>
                  <a:lnTo>
                    <a:pt x="19812" y="92468"/>
                  </a:lnTo>
                  <a:lnTo>
                    <a:pt x="18910" y="91338"/>
                  </a:lnTo>
                  <a:lnTo>
                    <a:pt x="19646" y="90728"/>
                  </a:lnTo>
                  <a:lnTo>
                    <a:pt x="19926" y="89547"/>
                  </a:lnTo>
                  <a:lnTo>
                    <a:pt x="18643" y="90055"/>
                  </a:lnTo>
                  <a:lnTo>
                    <a:pt x="17818" y="91757"/>
                  </a:lnTo>
                  <a:lnTo>
                    <a:pt x="19151" y="92837"/>
                  </a:lnTo>
                  <a:lnTo>
                    <a:pt x="20116" y="95123"/>
                  </a:lnTo>
                  <a:lnTo>
                    <a:pt x="21310" y="95529"/>
                  </a:lnTo>
                  <a:lnTo>
                    <a:pt x="23545" y="94208"/>
                  </a:lnTo>
                  <a:lnTo>
                    <a:pt x="25920" y="94945"/>
                  </a:lnTo>
                  <a:close/>
                </a:path>
                <a:path w="93980" h="401954">
                  <a:moveTo>
                    <a:pt x="26174" y="84086"/>
                  </a:moveTo>
                  <a:lnTo>
                    <a:pt x="24307" y="84594"/>
                  </a:lnTo>
                  <a:lnTo>
                    <a:pt x="23495" y="82562"/>
                  </a:lnTo>
                  <a:lnTo>
                    <a:pt x="22606" y="81940"/>
                  </a:lnTo>
                  <a:lnTo>
                    <a:pt x="21983" y="83223"/>
                  </a:lnTo>
                  <a:lnTo>
                    <a:pt x="22796" y="83820"/>
                  </a:lnTo>
                  <a:lnTo>
                    <a:pt x="23393" y="84391"/>
                  </a:lnTo>
                  <a:lnTo>
                    <a:pt x="22479" y="84747"/>
                  </a:lnTo>
                  <a:lnTo>
                    <a:pt x="21653" y="86156"/>
                  </a:lnTo>
                  <a:lnTo>
                    <a:pt x="20510" y="86245"/>
                  </a:lnTo>
                  <a:lnTo>
                    <a:pt x="22288" y="86906"/>
                  </a:lnTo>
                  <a:lnTo>
                    <a:pt x="25755" y="86829"/>
                  </a:lnTo>
                  <a:lnTo>
                    <a:pt x="26174" y="84086"/>
                  </a:lnTo>
                  <a:close/>
                </a:path>
                <a:path w="93980" h="401954">
                  <a:moveTo>
                    <a:pt x="26352" y="105486"/>
                  </a:moveTo>
                  <a:lnTo>
                    <a:pt x="24168" y="104127"/>
                  </a:lnTo>
                  <a:lnTo>
                    <a:pt x="25501" y="105410"/>
                  </a:lnTo>
                  <a:lnTo>
                    <a:pt x="26352" y="105486"/>
                  </a:lnTo>
                  <a:close/>
                </a:path>
                <a:path w="93980" h="401954">
                  <a:moveTo>
                    <a:pt x="27139" y="105968"/>
                  </a:moveTo>
                  <a:lnTo>
                    <a:pt x="26924" y="105537"/>
                  </a:lnTo>
                  <a:lnTo>
                    <a:pt x="26352" y="105486"/>
                  </a:lnTo>
                  <a:lnTo>
                    <a:pt x="27139" y="105968"/>
                  </a:lnTo>
                  <a:close/>
                </a:path>
                <a:path w="93980" h="401954">
                  <a:moveTo>
                    <a:pt x="27787" y="100279"/>
                  </a:moveTo>
                  <a:lnTo>
                    <a:pt x="27241" y="99187"/>
                  </a:lnTo>
                  <a:lnTo>
                    <a:pt x="26606" y="99517"/>
                  </a:lnTo>
                  <a:lnTo>
                    <a:pt x="27787" y="100279"/>
                  </a:lnTo>
                  <a:close/>
                </a:path>
                <a:path w="93980" h="401954">
                  <a:moveTo>
                    <a:pt x="28422" y="98818"/>
                  </a:moveTo>
                  <a:lnTo>
                    <a:pt x="25781" y="96215"/>
                  </a:lnTo>
                  <a:lnTo>
                    <a:pt x="27241" y="99187"/>
                  </a:lnTo>
                  <a:lnTo>
                    <a:pt x="27647" y="98971"/>
                  </a:lnTo>
                  <a:lnTo>
                    <a:pt x="28422" y="98818"/>
                  </a:lnTo>
                  <a:close/>
                </a:path>
                <a:path w="93980" h="401954">
                  <a:moveTo>
                    <a:pt x="29197" y="106680"/>
                  </a:moveTo>
                  <a:lnTo>
                    <a:pt x="27292" y="104597"/>
                  </a:lnTo>
                  <a:lnTo>
                    <a:pt x="27635" y="102933"/>
                  </a:lnTo>
                  <a:lnTo>
                    <a:pt x="26797" y="102476"/>
                  </a:lnTo>
                  <a:lnTo>
                    <a:pt x="24231" y="100761"/>
                  </a:lnTo>
                  <a:lnTo>
                    <a:pt x="26606" y="99517"/>
                  </a:lnTo>
                  <a:lnTo>
                    <a:pt x="23507" y="97548"/>
                  </a:lnTo>
                  <a:lnTo>
                    <a:pt x="22567" y="99187"/>
                  </a:lnTo>
                  <a:lnTo>
                    <a:pt x="22656" y="99517"/>
                  </a:lnTo>
                  <a:lnTo>
                    <a:pt x="23863" y="101053"/>
                  </a:lnTo>
                  <a:lnTo>
                    <a:pt x="23101" y="101066"/>
                  </a:lnTo>
                  <a:lnTo>
                    <a:pt x="26149" y="103924"/>
                  </a:lnTo>
                  <a:lnTo>
                    <a:pt x="26924" y="105537"/>
                  </a:lnTo>
                  <a:lnTo>
                    <a:pt x="27101" y="105549"/>
                  </a:lnTo>
                  <a:lnTo>
                    <a:pt x="27139" y="105968"/>
                  </a:lnTo>
                  <a:lnTo>
                    <a:pt x="27444" y="109029"/>
                  </a:lnTo>
                  <a:lnTo>
                    <a:pt x="25844" y="108927"/>
                  </a:lnTo>
                  <a:lnTo>
                    <a:pt x="28308" y="109766"/>
                  </a:lnTo>
                  <a:lnTo>
                    <a:pt x="28562" y="108165"/>
                  </a:lnTo>
                  <a:lnTo>
                    <a:pt x="29197" y="106680"/>
                  </a:lnTo>
                  <a:close/>
                </a:path>
                <a:path w="93980" h="401954">
                  <a:moveTo>
                    <a:pt x="29387" y="92354"/>
                  </a:moveTo>
                  <a:lnTo>
                    <a:pt x="28930" y="91782"/>
                  </a:lnTo>
                  <a:lnTo>
                    <a:pt x="28511" y="91630"/>
                  </a:lnTo>
                  <a:lnTo>
                    <a:pt x="28879" y="91338"/>
                  </a:lnTo>
                  <a:lnTo>
                    <a:pt x="25527" y="91541"/>
                  </a:lnTo>
                  <a:lnTo>
                    <a:pt x="26860" y="92417"/>
                  </a:lnTo>
                  <a:lnTo>
                    <a:pt x="29146" y="93878"/>
                  </a:lnTo>
                  <a:lnTo>
                    <a:pt x="29387" y="92354"/>
                  </a:lnTo>
                  <a:close/>
                </a:path>
                <a:path w="93980" h="401954">
                  <a:moveTo>
                    <a:pt x="29425" y="102666"/>
                  </a:moveTo>
                  <a:lnTo>
                    <a:pt x="27901" y="101574"/>
                  </a:lnTo>
                  <a:lnTo>
                    <a:pt x="27635" y="102933"/>
                  </a:lnTo>
                  <a:lnTo>
                    <a:pt x="28917" y="103619"/>
                  </a:lnTo>
                  <a:lnTo>
                    <a:pt x="29425" y="102666"/>
                  </a:lnTo>
                  <a:close/>
                </a:path>
                <a:path w="93980" h="401954">
                  <a:moveTo>
                    <a:pt x="29718" y="299783"/>
                  </a:moveTo>
                  <a:lnTo>
                    <a:pt x="28981" y="298983"/>
                  </a:lnTo>
                  <a:lnTo>
                    <a:pt x="29451" y="299923"/>
                  </a:lnTo>
                  <a:lnTo>
                    <a:pt x="29718" y="299783"/>
                  </a:lnTo>
                  <a:close/>
                </a:path>
                <a:path w="93980" h="401954">
                  <a:moveTo>
                    <a:pt x="29946" y="81965"/>
                  </a:moveTo>
                  <a:lnTo>
                    <a:pt x="29489" y="81368"/>
                  </a:lnTo>
                  <a:lnTo>
                    <a:pt x="29070" y="81229"/>
                  </a:lnTo>
                  <a:lnTo>
                    <a:pt x="27089" y="81407"/>
                  </a:lnTo>
                  <a:lnTo>
                    <a:pt x="29565" y="82257"/>
                  </a:lnTo>
                  <a:lnTo>
                    <a:pt x="29946" y="81965"/>
                  </a:lnTo>
                  <a:close/>
                </a:path>
                <a:path w="93980" h="401954">
                  <a:moveTo>
                    <a:pt x="30391" y="299186"/>
                  </a:moveTo>
                  <a:lnTo>
                    <a:pt x="30238" y="298653"/>
                  </a:lnTo>
                  <a:lnTo>
                    <a:pt x="29857" y="297307"/>
                  </a:lnTo>
                  <a:lnTo>
                    <a:pt x="27470" y="297345"/>
                  </a:lnTo>
                  <a:lnTo>
                    <a:pt x="28981" y="298983"/>
                  </a:lnTo>
                  <a:lnTo>
                    <a:pt x="28816" y="298653"/>
                  </a:lnTo>
                  <a:lnTo>
                    <a:pt x="30391" y="299186"/>
                  </a:lnTo>
                  <a:close/>
                </a:path>
                <a:path w="93980" h="401954">
                  <a:moveTo>
                    <a:pt x="30518" y="299631"/>
                  </a:moveTo>
                  <a:lnTo>
                    <a:pt x="30391" y="299186"/>
                  </a:lnTo>
                  <a:lnTo>
                    <a:pt x="30518" y="299631"/>
                  </a:lnTo>
                  <a:close/>
                </a:path>
                <a:path w="93980" h="401954">
                  <a:moveTo>
                    <a:pt x="31343" y="104013"/>
                  </a:moveTo>
                  <a:lnTo>
                    <a:pt x="30251" y="101117"/>
                  </a:lnTo>
                  <a:lnTo>
                    <a:pt x="29425" y="102666"/>
                  </a:lnTo>
                  <a:lnTo>
                    <a:pt x="31343" y="104013"/>
                  </a:lnTo>
                  <a:close/>
                </a:path>
                <a:path w="93980" h="401954">
                  <a:moveTo>
                    <a:pt x="33718" y="151244"/>
                  </a:moveTo>
                  <a:lnTo>
                    <a:pt x="32715" y="149707"/>
                  </a:lnTo>
                  <a:lnTo>
                    <a:pt x="33274" y="151168"/>
                  </a:lnTo>
                  <a:lnTo>
                    <a:pt x="33718" y="151244"/>
                  </a:lnTo>
                  <a:close/>
                </a:path>
                <a:path w="93980" h="401954">
                  <a:moveTo>
                    <a:pt x="34378" y="178574"/>
                  </a:moveTo>
                  <a:lnTo>
                    <a:pt x="34124" y="177634"/>
                  </a:lnTo>
                  <a:lnTo>
                    <a:pt x="33235" y="178193"/>
                  </a:lnTo>
                  <a:lnTo>
                    <a:pt x="34378" y="178574"/>
                  </a:lnTo>
                  <a:close/>
                </a:path>
                <a:path w="93980" h="401954">
                  <a:moveTo>
                    <a:pt x="36944" y="179438"/>
                  </a:moveTo>
                  <a:lnTo>
                    <a:pt x="34378" y="178574"/>
                  </a:lnTo>
                  <a:lnTo>
                    <a:pt x="34505" y="179019"/>
                  </a:lnTo>
                  <a:lnTo>
                    <a:pt x="36296" y="180924"/>
                  </a:lnTo>
                  <a:lnTo>
                    <a:pt x="36944" y="179438"/>
                  </a:lnTo>
                  <a:close/>
                </a:path>
                <a:path w="93980" h="401954">
                  <a:moveTo>
                    <a:pt x="37338" y="57340"/>
                  </a:moveTo>
                  <a:lnTo>
                    <a:pt x="35737" y="56972"/>
                  </a:lnTo>
                  <a:lnTo>
                    <a:pt x="35661" y="57251"/>
                  </a:lnTo>
                  <a:lnTo>
                    <a:pt x="36055" y="57759"/>
                  </a:lnTo>
                  <a:lnTo>
                    <a:pt x="37338" y="57340"/>
                  </a:lnTo>
                  <a:close/>
                </a:path>
                <a:path w="93980" h="401954">
                  <a:moveTo>
                    <a:pt x="38328" y="59893"/>
                  </a:moveTo>
                  <a:lnTo>
                    <a:pt x="36639" y="58547"/>
                  </a:lnTo>
                  <a:lnTo>
                    <a:pt x="36042" y="57772"/>
                  </a:lnTo>
                  <a:lnTo>
                    <a:pt x="35445" y="57962"/>
                  </a:lnTo>
                  <a:lnTo>
                    <a:pt x="37680" y="60426"/>
                  </a:lnTo>
                  <a:lnTo>
                    <a:pt x="38328" y="59893"/>
                  </a:lnTo>
                  <a:close/>
                </a:path>
                <a:path w="93980" h="401954">
                  <a:moveTo>
                    <a:pt x="39446" y="65684"/>
                  </a:moveTo>
                  <a:lnTo>
                    <a:pt x="39204" y="63487"/>
                  </a:lnTo>
                  <a:lnTo>
                    <a:pt x="38074" y="63944"/>
                  </a:lnTo>
                  <a:lnTo>
                    <a:pt x="39446" y="65684"/>
                  </a:lnTo>
                  <a:close/>
                </a:path>
                <a:path w="93980" h="401954">
                  <a:moveTo>
                    <a:pt x="41440" y="299135"/>
                  </a:moveTo>
                  <a:lnTo>
                    <a:pt x="41389" y="298843"/>
                  </a:lnTo>
                  <a:lnTo>
                    <a:pt x="40817" y="295579"/>
                  </a:lnTo>
                  <a:lnTo>
                    <a:pt x="40068" y="295325"/>
                  </a:lnTo>
                  <a:lnTo>
                    <a:pt x="35052" y="293624"/>
                  </a:lnTo>
                  <a:lnTo>
                    <a:pt x="34251" y="293776"/>
                  </a:lnTo>
                  <a:lnTo>
                    <a:pt x="38811" y="295325"/>
                  </a:lnTo>
                  <a:lnTo>
                    <a:pt x="35585" y="295071"/>
                  </a:lnTo>
                  <a:lnTo>
                    <a:pt x="35598" y="298843"/>
                  </a:lnTo>
                  <a:lnTo>
                    <a:pt x="33070" y="297561"/>
                  </a:lnTo>
                  <a:lnTo>
                    <a:pt x="33934" y="298653"/>
                  </a:lnTo>
                  <a:lnTo>
                    <a:pt x="33845" y="299212"/>
                  </a:lnTo>
                  <a:lnTo>
                    <a:pt x="33401" y="300621"/>
                  </a:lnTo>
                  <a:lnTo>
                    <a:pt x="30327" y="301663"/>
                  </a:lnTo>
                  <a:lnTo>
                    <a:pt x="29451" y="299923"/>
                  </a:lnTo>
                  <a:lnTo>
                    <a:pt x="27838" y="300812"/>
                  </a:lnTo>
                  <a:lnTo>
                    <a:pt x="29692" y="303123"/>
                  </a:lnTo>
                  <a:lnTo>
                    <a:pt x="31356" y="307479"/>
                  </a:lnTo>
                  <a:lnTo>
                    <a:pt x="34061" y="306705"/>
                  </a:lnTo>
                  <a:lnTo>
                    <a:pt x="30645" y="304711"/>
                  </a:lnTo>
                  <a:lnTo>
                    <a:pt x="33362" y="303949"/>
                  </a:lnTo>
                  <a:lnTo>
                    <a:pt x="32397" y="302374"/>
                  </a:lnTo>
                  <a:lnTo>
                    <a:pt x="33540" y="301663"/>
                  </a:lnTo>
                  <a:lnTo>
                    <a:pt x="35013" y="300748"/>
                  </a:lnTo>
                  <a:lnTo>
                    <a:pt x="33782" y="304101"/>
                  </a:lnTo>
                  <a:lnTo>
                    <a:pt x="37084" y="305231"/>
                  </a:lnTo>
                  <a:lnTo>
                    <a:pt x="37134" y="305676"/>
                  </a:lnTo>
                  <a:lnTo>
                    <a:pt x="38963" y="304203"/>
                  </a:lnTo>
                  <a:lnTo>
                    <a:pt x="38544" y="303364"/>
                  </a:lnTo>
                  <a:lnTo>
                    <a:pt x="37934" y="302158"/>
                  </a:lnTo>
                  <a:lnTo>
                    <a:pt x="35293" y="303364"/>
                  </a:lnTo>
                  <a:lnTo>
                    <a:pt x="35509" y="300748"/>
                  </a:lnTo>
                  <a:lnTo>
                    <a:pt x="35585" y="299885"/>
                  </a:lnTo>
                  <a:lnTo>
                    <a:pt x="38658" y="299529"/>
                  </a:lnTo>
                  <a:lnTo>
                    <a:pt x="41440" y="299135"/>
                  </a:lnTo>
                  <a:close/>
                </a:path>
                <a:path w="93980" h="401954">
                  <a:moveTo>
                    <a:pt x="41503" y="147421"/>
                  </a:moveTo>
                  <a:lnTo>
                    <a:pt x="40513" y="146735"/>
                  </a:lnTo>
                  <a:lnTo>
                    <a:pt x="40868" y="147434"/>
                  </a:lnTo>
                  <a:lnTo>
                    <a:pt x="41503" y="147421"/>
                  </a:lnTo>
                  <a:close/>
                </a:path>
                <a:path w="93980" h="401954">
                  <a:moveTo>
                    <a:pt x="41554" y="148577"/>
                  </a:moveTo>
                  <a:lnTo>
                    <a:pt x="40919" y="147866"/>
                  </a:lnTo>
                  <a:lnTo>
                    <a:pt x="41287" y="148945"/>
                  </a:lnTo>
                  <a:lnTo>
                    <a:pt x="41554" y="148577"/>
                  </a:lnTo>
                  <a:close/>
                </a:path>
                <a:path w="93980" h="401954">
                  <a:moveTo>
                    <a:pt x="41833" y="145211"/>
                  </a:moveTo>
                  <a:lnTo>
                    <a:pt x="36664" y="141351"/>
                  </a:lnTo>
                  <a:lnTo>
                    <a:pt x="37376" y="144538"/>
                  </a:lnTo>
                  <a:lnTo>
                    <a:pt x="40513" y="146735"/>
                  </a:lnTo>
                  <a:lnTo>
                    <a:pt x="40360" y="146418"/>
                  </a:lnTo>
                  <a:lnTo>
                    <a:pt x="41833" y="145211"/>
                  </a:lnTo>
                  <a:close/>
                </a:path>
                <a:path w="93980" h="401954">
                  <a:moveTo>
                    <a:pt x="42049" y="151206"/>
                  </a:moveTo>
                  <a:lnTo>
                    <a:pt x="41287" y="148945"/>
                  </a:lnTo>
                  <a:lnTo>
                    <a:pt x="40347" y="150202"/>
                  </a:lnTo>
                  <a:lnTo>
                    <a:pt x="42049" y="151206"/>
                  </a:lnTo>
                  <a:close/>
                </a:path>
                <a:path w="93980" h="401954">
                  <a:moveTo>
                    <a:pt x="44627" y="222516"/>
                  </a:moveTo>
                  <a:lnTo>
                    <a:pt x="44577" y="222046"/>
                  </a:lnTo>
                  <a:lnTo>
                    <a:pt x="43459" y="222948"/>
                  </a:lnTo>
                  <a:lnTo>
                    <a:pt x="44627" y="222516"/>
                  </a:lnTo>
                  <a:close/>
                </a:path>
                <a:path w="93980" h="401954">
                  <a:moveTo>
                    <a:pt x="45097" y="45783"/>
                  </a:moveTo>
                  <a:lnTo>
                    <a:pt x="44627" y="45796"/>
                  </a:lnTo>
                  <a:lnTo>
                    <a:pt x="44729" y="46685"/>
                  </a:lnTo>
                  <a:lnTo>
                    <a:pt x="45097" y="45783"/>
                  </a:lnTo>
                  <a:close/>
                </a:path>
                <a:path w="93980" h="401954">
                  <a:moveTo>
                    <a:pt x="46101" y="221322"/>
                  </a:moveTo>
                  <a:lnTo>
                    <a:pt x="44297" y="219443"/>
                  </a:lnTo>
                  <a:lnTo>
                    <a:pt x="44577" y="222046"/>
                  </a:lnTo>
                  <a:lnTo>
                    <a:pt x="44932" y="221767"/>
                  </a:lnTo>
                  <a:lnTo>
                    <a:pt x="46101" y="221322"/>
                  </a:lnTo>
                  <a:close/>
                </a:path>
                <a:path w="93980" h="401954">
                  <a:moveTo>
                    <a:pt x="46570" y="42214"/>
                  </a:moveTo>
                  <a:lnTo>
                    <a:pt x="45770" y="41948"/>
                  </a:lnTo>
                  <a:lnTo>
                    <a:pt x="46520" y="42329"/>
                  </a:lnTo>
                  <a:close/>
                </a:path>
                <a:path w="93980" h="401954">
                  <a:moveTo>
                    <a:pt x="46824" y="260908"/>
                  </a:moveTo>
                  <a:lnTo>
                    <a:pt x="45745" y="260261"/>
                  </a:lnTo>
                  <a:lnTo>
                    <a:pt x="44792" y="259765"/>
                  </a:lnTo>
                  <a:lnTo>
                    <a:pt x="44157" y="259778"/>
                  </a:lnTo>
                  <a:lnTo>
                    <a:pt x="45466" y="261162"/>
                  </a:lnTo>
                  <a:lnTo>
                    <a:pt x="46228" y="261239"/>
                  </a:lnTo>
                  <a:lnTo>
                    <a:pt x="46824" y="260908"/>
                  </a:lnTo>
                  <a:close/>
                </a:path>
                <a:path w="93980" h="401954">
                  <a:moveTo>
                    <a:pt x="50228" y="258191"/>
                  </a:moveTo>
                  <a:lnTo>
                    <a:pt x="49390" y="256501"/>
                  </a:lnTo>
                  <a:lnTo>
                    <a:pt x="49949" y="257962"/>
                  </a:lnTo>
                  <a:lnTo>
                    <a:pt x="50228" y="258191"/>
                  </a:lnTo>
                  <a:close/>
                </a:path>
                <a:path w="93980" h="401954">
                  <a:moveTo>
                    <a:pt x="50850" y="251561"/>
                  </a:moveTo>
                  <a:lnTo>
                    <a:pt x="48831" y="251294"/>
                  </a:lnTo>
                  <a:lnTo>
                    <a:pt x="49606" y="251802"/>
                  </a:lnTo>
                  <a:lnTo>
                    <a:pt x="50850" y="251561"/>
                  </a:lnTo>
                  <a:close/>
                </a:path>
                <a:path w="93980" h="401954">
                  <a:moveTo>
                    <a:pt x="50901" y="259549"/>
                  </a:moveTo>
                  <a:lnTo>
                    <a:pt x="50812" y="258686"/>
                  </a:lnTo>
                  <a:lnTo>
                    <a:pt x="50228" y="258191"/>
                  </a:lnTo>
                  <a:lnTo>
                    <a:pt x="50901" y="259549"/>
                  </a:lnTo>
                  <a:close/>
                </a:path>
                <a:path w="93980" h="401954">
                  <a:moveTo>
                    <a:pt x="51409" y="252996"/>
                  </a:moveTo>
                  <a:lnTo>
                    <a:pt x="49606" y="251802"/>
                  </a:lnTo>
                  <a:lnTo>
                    <a:pt x="49301" y="251853"/>
                  </a:lnTo>
                  <a:lnTo>
                    <a:pt x="51371" y="253022"/>
                  </a:lnTo>
                  <a:close/>
                </a:path>
                <a:path w="93980" h="401954">
                  <a:moveTo>
                    <a:pt x="51422" y="382384"/>
                  </a:moveTo>
                  <a:lnTo>
                    <a:pt x="50292" y="382130"/>
                  </a:lnTo>
                  <a:lnTo>
                    <a:pt x="50546" y="382854"/>
                  </a:lnTo>
                  <a:lnTo>
                    <a:pt x="51371" y="384594"/>
                  </a:lnTo>
                  <a:lnTo>
                    <a:pt x="51422" y="382384"/>
                  </a:lnTo>
                  <a:close/>
                </a:path>
                <a:path w="93980" h="401954">
                  <a:moveTo>
                    <a:pt x="52552" y="156489"/>
                  </a:moveTo>
                  <a:lnTo>
                    <a:pt x="50126" y="156083"/>
                  </a:lnTo>
                  <a:lnTo>
                    <a:pt x="50279" y="156311"/>
                  </a:lnTo>
                  <a:lnTo>
                    <a:pt x="52552" y="156489"/>
                  </a:lnTo>
                  <a:close/>
                </a:path>
                <a:path w="93980" h="401954">
                  <a:moveTo>
                    <a:pt x="52920" y="161277"/>
                  </a:moveTo>
                  <a:lnTo>
                    <a:pt x="52590" y="159245"/>
                  </a:lnTo>
                  <a:lnTo>
                    <a:pt x="52489" y="159854"/>
                  </a:lnTo>
                  <a:lnTo>
                    <a:pt x="50761" y="160832"/>
                  </a:lnTo>
                  <a:lnTo>
                    <a:pt x="52920" y="161277"/>
                  </a:lnTo>
                  <a:close/>
                </a:path>
                <a:path w="93980" h="401954">
                  <a:moveTo>
                    <a:pt x="52946" y="388061"/>
                  </a:moveTo>
                  <a:lnTo>
                    <a:pt x="51447" y="385457"/>
                  </a:lnTo>
                  <a:lnTo>
                    <a:pt x="51244" y="384886"/>
                  </a:lnTo>
                  <a:lnTo>
                    <a:pt x="51092" y="384441"/>
                  </a:lnTo>
                  <a:lnTo>
                    <a:pt x="50673" y="383235"/>
                  </a:lnTo>
                  <a:lnTo>
                    <a:pt x="50584" y="382968"/>
                  </a:lnTo>
                  <a:lnTo>
                    <a:pt x="48768" y="379107"/>
                  </a:lnTo>
                  <a:lnTo>
                    <a:pt x="50317" y="378790"/>
                  </a:lnTo>
                  <a:lnTo>
                    <a:pt x="49542" y="376999"/>
                  </a:lnTo>
                  <a:lnTo>
                    <a:pt x="49263" y="376339"/>
                  </a:lnTo>
                  <a:lnTo>
                    <a:pt x="44411" y="375526"/>
                  </a:lnTo>
                  <a:lnTo>
                    <a:pt x="41554" y="374980"/>
                  </a:lnTo>
                  <a:lnTo>
                    <a:pt x="42583" y="376999"/>
                  </a:lnTo>
                  <a:lnTo>
                    <a:pt x="39357" y="376720"/>
                  </a:lnTo>
                  <a:lnTo>
                    <a:pt x="37960" y="378333"/>
                  </a:lnTo>
                  <a:lnTo>
                    <a:pt x="41275" y="383235"/>
                  </a:lnTo>
                  <a:lnTo>
                    <a:pt x="40487" y="382968"/>
                  </a:lnTo>
                  <a:lnTo>
                    <a:pt x="38023" y="382536"/>
                  </a:lnTo>
                  <a:lnTo>
                    <a:pt x="36245" y="384441"/>
                  </a:lnTo>
                  <a:lnTo>
                    <a:pt x="32994" y="383755"/>
                  </a:lnTo>
                  <a:lnTo>
                    <a:pt x="32664" y="384492"/>
                  </a:lnTo>
                  <a:lnTo>
                    <a:pt x="33502" y="384759"/>
                  </a:lnTo>
                  <a:lnTo>
                    <a:pt x="34023" y="385787"/>
                  </a:lnTo>
                  <a:lnTo>
                    <a:pt x="33286" y="386372"/>
                  </a:lnTo>
                  <a:lnTo>
                    <a:pt x="31953" y="385064"/>
                  </a:lnTo>
                  <a:lnTo>
                    <a:pt x="31445" y="384060"/>
                  </a:lnTo>
                  <a:lnTo>
                    <a:pt x="32207" y="387692"/>
                  </a:lnTo>
                  <a:lnTo>
                    <a:pt x="32105" y="388899"/>
                  </a:lnTo>
                  <a:lnTo>
                    <a:pt x="31991" y="389293"/>
                  </a:lnTo>
                  <a:lnTo>
                    <a:pt x="29019" y="390766"/>
                  </a:lnTo>
                  <a:lnTo>
                    <a:pt x="28727" y="388175"/>
                  </a:lnTo>
                  <a:lnTo>
                    <a:pt x="26962" y="388848"/>
                  </a:lnTo>
                  <a:lnTo>
                    <a:pt x="26670" y="388797"/>
                  </a:lnTo>
                  <a:lnTo>
                    <a:pt x="26416" y="388810"/>
                  </a:lnTo>
                  <a:lnTo>
                    <a:pt x="26441" y="389051"/>
                  </a:lnTo>
                  <a:lnTo>
                    <a:pt x="26949" y="388861"/>
                  </a:lnTo>
                  <a:lnTo>
                    <a:pt x="27178" y="388899"/>
                  </a:lnTo>
                  <a:lnTo>
                    <a:pt x="27635" y="389039"/>
                  </a:lnTo>
                  <a:lnTo>
                    <a:pt x="24282" y="393687"/>
                  </a:lnTo>
                  <a:lnTo>
                    <a:pt x="22529" y="394271"/>
                  </a:lnTo>
                  <a:lnTo>
                    <a:pt x="24790" y="395605"/>
                  </a:lnTo>
                  <a:lnTo>
                    <a:pt x="27063" y="394703"/>
                  </a:lnTo>
                  <a:lnTo>
                    <a:pt x="28257" y="394677"/>
                  </a:lnTo>
                  <a:lnTo>
                    <a:pt x="30099" y="396976"/>
                  </a:lnTo>
                  <a:lnTo>
                    <a:pt x="29832" y="398145"/>
                  </a:lnTo>
                  <a:lnTo>
                    <a:pt x="28460" y="396417"/>
                  </a:lnTo>
                  <a:lnTo>
                    <a:pt x="27774" y="397446"/>
                  </a:lnTo>
                  <a:lnTo>
                    <a:pt x="27520" y="398614"/>
                  </a:lnTo>
                  <a:lnTo>
                    <a:pt x="31419" y="401599"/>
                  </a:lnTo>
                  <a:lnTo>
                    <a:pt x="32766" y="398145"/>
                  </a:lnTo>
                  <a:lnTo>
                    <a:pt x="33274" y="396824"/>
                  </a:lnTo>
                  <a:lnTo>
                    <a:pt x="34417" y="396354"/>
                  </a:lnTo>
                  <a:lnTo>
                    <a:pt x="33070" y="395071"/>
                  </a:lnTo>
                  <a:lnTo>
                    <a:pt x="34264" y="395046"/>
                  </a:lnTo>
                  <a:lnTo>
                    <a:pt x="33870" y="394677"/>
                  </a:lnTo>
                  <a:lnTo>
                    <a:pt x="32969" y="393827"/>
                  </a:lnTo>
                  <a:lnTo>
                    <a:pt x="33032" y="393598"/>
                  </a:lnTo>
                  <a:lnTo>
                    <a:pt x="34607" y="391007"/>
                  </a:lnTo>
                  <a:lnTo>
                    <a:pt x="35915" y="395617"/>
                  </a:lnTo>
                  <a:lnTo>
                    <a:pt x="37223" y="393141"/>
                  </a:lnTo>
                  <a:lnTo>
                    <a:pt x="37274" y="391007"/>
                  </a:lnTo>
                  <a:lnTo>
                    <a:pt x="37287" y="390766"/>
                  </a:lnTo>
                  <a:lnTo>
                    <a:pt x="37299" y="390245"/>
                  </a:lnTo>
                  <a:lnTo>
                    <a:pt x="41668" y="393827"/>
                  </a:lnTo>
                  <a:lnTo>
                    <a:pt x="41275" y="390245"/>
                  </a:lnTo>
                  <a:lnTo>
                    <a:pt x="41084" y="388594"/>
                  </a:lnTo>
                  <a:lnTo>
                    <a:pt x="45720" y="391033"/>
                  </a:lnTo>
                  <a:lnTo>
                    <a:pt x="45529" y="389280"/>
                  </a:lnTo>
                  <a:lnTo>
                    <a:pt x="44818" y="388594"/>
                  </a:lnTo>
                  <a:lnTo>
                    <a:pt x="42519" y="386372"/>
                  </a:lnTo>
                  <a:lnTo>
                    <a:pt x="41529" y="385419"/>
                  </a:lnTo>
                  <a:lnTo>
                    <a:pt x="45097" y="385381"/>
                  </a:lnTo>
                  <a:lnTo>
                    <a:pt x="46850" y="386803"/>
                  </a:lnTo>
                  <a:lnTo>
                    <a:pt x="44564" y="387692"/>
                  </a:lnTo>
                  <a:lnTo>
                    <a:pt x="46659" y="388835"/>
                  </a:lnTo>
                  <a:lnTo>
                    <a:pt x="48641" y="388658"/>
                  </a:lnTo>
                  <a:lnTo>
                    <a:pt x="50685" y="385381"/>
                  </a:lnTo>
                  <a:lnTo>
                    <a:pt x="50990" y="384886"/>
                  </a:lnTo>
                  <a:lnTo>
                    <a:pt x="52946" y="388061"/>
                  </a:lnTo>
                  <a:close/>
                </a:path>
                <a:path w="93980" h="401954">
                  <a:moveTo>
                    <a:pt x="53022" y="141439"/>
                  </a:moveTo>
                  <a:lnTo>
                    <a:pt x="50520" y="140169"/>
                  </a:lnTo>
                  <a:lnTo>
                    <a:pt x="51155" y="138684"/>
                  </a:lnTo>
                  <a:lnTo>
                    <a:pt x="50038" y="139585"/>
                  </a:lnTo>
                  <a:lnTo>
                    <a:pt x="50177" y="140893"/>
                  </a:lnTo>
                  <a:lnTo>
                    <a:pt x="51511" y="142189"/>
                  </a:lnTo>
                  <a:lnTo>
                    <a:pt x="53022" y="141439"/>
                  </a:lnTo>
                  <a:close/>
                </a:path>
                <a:path w="93980" h="401954">
                  <a:moveTo>
                    <a:pt x="53098" y="253987"/>
                  </a:moveTo>
                  <a:lnTo>
                    <a:pt x="51371" y="253022"/>
                  </a:lnTo>
                  <a:lnTo>
                    <a:pt x="50660" y="253580"/>
                  </a:lnTo>
                  <a:lnTo>
                    <a:pt x="53098" y="253987"/>
                  </a:lnTo>
                  <a:close/>
                </a:path>
                <a:path w="93980" h="401954">
                  <a:moveTo>
                    <a:pt x="53187" y="45288"/>
                  </a:moveTo>
                  <a:lnTo>
                    <a:pt x="50330" y="44335"/>
                  </a:lnTo>
                  <a:lnTo>
                    <a:pt x="47993" y="43103"/>
                  </a:lnTo>
                  <a:lnTo>
                    <a:pt x="46520" y="42329"/>
                  </a:lnTo>
                  <a:lnTo>
                    <a:pt x="45097" y="45783"/>
                  </a:lnTo>
                  <a:lnTo>
                    <a:pt x="45808" y="45770"/>
                  </a:lnTo>
                  <a:lnTo>
                    <a:pt x="46101" y="45021"/>
                  </a:lnTo>
                  <a:lnTo>
                    <a:pt x="48044" y="48234"/>
                  </a:lnTo>
                  <a:lnTo>
                    <a:pt x="47180" y="45021"/>
                  </a:lnTo>
                  <a:lnTo>
                    <a:pt x="46659" y="43103"/>
                  </a:lnTo>
                  <a:lnTo>
                    <a:pt x="51104" y="47561"/>
                  </a:lnTo>
                  <a:lnTo>
                    <a:pt x="52578" y="46774"/>
                  </a:lnTo>
                  <a:lnTo>
                    <a:pt x="53187" y="45288"/>
                  </a:lnTo>
                  <a:close/>
                </a:path>
                <a:path w="93980" h="401954">
                  <a:moveTo>
                    <a:pt x="53187" y="41897"/>
                  </a:moveTo>
                  <a:lnTo>
                    <a:pt x="49822" y="39916"/>
                  </a:lnTo>
                  <a:lnTo>
                    <a:pt x="51308" y="42087"/>
                  </a:lnTo>
                  <a:lnTo>
                    <a:pt x="53187" y="41897"/>
                  </a:lnTo>
                  <a:close/>
                </a:path>
                <a:path w="93980" h="401954">
                  <a:moveTo>
                    <a:pt x="53213" y="163042"/>
                  </a:moveTo>
                  <a:lnTo>
                    <a:pt x="53022" y="161290"/>
                  </a:lnTo>
                  <a:lnTo>
                    <a:pt x="53213" y="163042"/>
                  </a:lnTo>
                  <a:close/>
                </a:path>
                <a:path w="93980" h="401954">
                  <a:moveTo>
                    <a:pt x="53441" y="158140"/>
                  </a:moveTo>
                  <a:lnTo>
                    <a:pt x="52184" y="156781"/>
                  </a:lnTo>
                  <a:lnTo>
                    <a:pt x="52590" y="159245"/>
                  </a:lnTo>
                  <a:lnTo>
                    <a:pt x="52743" y="158242"/>
                  </a:lnTo>
                  <a:lnTo>
                    <a:pt x="53441" y="158140"/>
                  </a:lnTo>
                  <a:close/>
                </a:path>
                <a:path w="93980" h="401954">
                  <a:moveTo>
                    <a:pt x="53581" y="218274"/>
                  </a:moveTo>
                  <a:lnTo>
                    <a:pt x="51511" y="216014"/>
                  </a:lnTo>
                  <a:lnTo>
                    <a:pt x="50228" y="215163"/>
                  </a:lnTo>
                  <a:lnTo>
                    <a:pt x="52971" y="218605"/>
                  </a:lnTo>
                  <a:lnTo>
                    <a:pt x="53581" y="218274"/>
                  </a:lnTo>
                  <a:close/>
                </a:path>
                <a:path w="93980" h="401954">
                  <a:moveTo>
                    <a:pt x="53594" y="45427"/>
                  </a:moveTo>
                  <a:lnTo>
                    <a:pt x="51308" y="42087"/>
                  </a:lnTo>
                  <a:lnTo>
                    <a:pt x="51396" y="42329"/>
                  </a:lnTo>
                  <a:lnTo>
                    <a:pt x="53187" y="45288"/>
                  </a:lnTo>
                  <a:lnTo>
                    <a:pt x="53594" y="45427"/>
                  </a:lnTo>
                  <a:close/>
                </a:path>
                <a:path w="93980" h="401954">
                  <a:moveTo>
                    <a:pt x="53962" y="382968"/>
                  </a:moveTo>
                  <a:lnTo>
                    <a:pt x="53301" y="380657"/>
                  </a:lnTo>
                  <a:lnTo>
                    <a:pt x="51511" y="378777"/>
                  </a:lnTo>
                  <a:lnTo>
                    <a:pt x="51422" y="382384"/>
                  </a:lnTo>
                  <a:lnTo>
                    <a:pt x="53962" y="382968"/>
                  </a:lnTo>
                  <a:close/>
                </a:path>
                <a:path w="93980" h="401954">
                  <a:moveTo>
                    <a:pt x="54381" y="232130"/>
                  </a:moveTo>
                  <a:lnTo>
                    <a:pt x="54241" y="230835"/>
                  </a:lnTo>
                  <a:lnTo>
                    <a:pt x="50990" y="233946"/>
                  </a:lnTo>
                  <a:lnTo>
                    <a:pt x="54381" y="232130"/>
                  </a:lnTo>
                  <a:close/>
                </a:path>
                <a:path w="93980" h="401954">
                  <a:moveTo>
                    <a:pt x="54419" y="178650"/>
                  </a:moveTo>
                  <a:lnTo>
                    <a:pt x="53047" y="176923"/>
                  </a:lnTo>
                  <a:lnTo>
                    <a:pt x="51816" y="176504"/>
                  </a:lnTo>
                  <a:lnTo>
                    <a:pt x="52400" y="178371"/>
                  </a:lnTo>
                  <a:lnTo>
                    <a:pt x="52489" y="179260"/>
                  </a:lnTo>
                  <a:lnTo>
                    <a:pt x="53721" y="179666"/>
                  </a:lnTo>
                  <a:lnTo>
                    <a:pt x="54419" y="178650"/>
                  </a:lnTo>
                  <a:close/>
                </a:path>
                <a:path w="93980" h="401954">
                  <a:moveTo>
                    <a:pt x="54622" y="145364"/>
                  </a:moveTo>
                  <a:lnTo>
                    <a:pt x="53733" y="144640"/>
                  </a:lnTo>
                  <a:lnTo>
                    <a:pt x="53238" y="143624"/>
                  </a:lnTo>
                  <a:lnTo>
                    <a:pt x="54292" y="146100"/>
                  </a:lnTo>
                  <a:lnTo>
                    <a:pt x="54622" y="145364"/>
                  </a:lnTo>
                  <a:close/>
                </a:path>
                <a:path w="93980" h="401954">
                  <a:moveTo>
                    <a:pt x="54851" y="217576"/>
                  </a:moveTo>
                  <a:lnTo>
                    <a:pt x="53581" y="218274"/>
                  </a:lnTo>
                  <a:lnTo>
                    <a:pt x="53746" y="218465"/>
                  </a:lnTo>
                  <a:lnTo>
                    <a:pt x="54851" y="217576"/>
                  </a:lnTo>
                  <a:close/>
                </a:path>
                <a:path w="93980" h="401954">
                  <a:moveTo>
                    <a:pt x="55575" y="190004"/>
                  </a:moveTo>
                  <a:lnTo>
                    <a:pt x="52654" y="188595"/>
                  </a:lnTo>
                  <a:lnTo>
                    <a:pt x="50317" y="189064"/>
                  </a:lnTo>
                  <a:lnTo>
                    <a:pt x="49568" y="189649"/>
                  </a:lnTo>
                  <a:lnTo>
                    <a:pt x="50076" y="190665"/>
                  </a:lnTo>
                  <a:lnTo>
                    <a:pt x="50622" y="192125"/>
                  </a:lnTo>
                  <a:lnTo>
                    <a:pt x="51955" y="193421"/>
                  </a:lnTo>
                  <a:lnTo>
                    <a:pt x="54292" y="192951"/>
                  </a:lnTo>
                  <a:lnTo>
                    <a:pt x="51549" y="189484"/>
                  </a:lnTo>
                  <a:lnTo>
                    <a:pt x="55575" y="190004"/>
                  </a:lnTo>
                  <a:close/>
                </a:path>
                <a:path w="93980" h="401954">
                  <a:moveTo>
                    <a:pt x="56349" y="372071"/>
                  </a:moveTo>
                  <a:lnTo>
                    <a:pt x="55156" y="372097"/>
                  </a:lnTo>
                  <a:lnTo>
                    <a:pt x="55968" y="372376"/>
                  </a:lnTo>
                  <a:lnTo>
                    <a:pt x="56349" y="372071"/>
                  </a:lnTo>
                  <a:close/>
                </a:path>
                <a:path w="93980" h="401954">
                  <a:moveTo>
                    <a:pt x="56349" y="146812"/>
                  </a:moveTo>
                  <a:lnTo>
                    <a:pt x="54292" y="146100"/>
                  </a:lnTo>
                  <a:lnTo>
                    <a:pt x="52044" y="144830"/>
                  </a:lnTo>
                  <a:lnTo>
                    <a:pt x="50495" y="143954"/>
                  </a:lnTo>
                  <a:lnTo>
                    <a:pt x="49377" y="144830"/>
                  </a:lnTo>
                  <a:lnTo>
                    <a:pt x="49352" y="144602"/>
                  </a:lnTo>
                  <a:lnTo>
                    <a:pt x="49199" y="143103"/>
                  </a:lnTo>
                  <a:lnTo>
                    <a:pt x="47129" y="142392"/>
                  </a:lnTo>
                  <a:lnTo>
                    <a:pt x="46761" y="142671"/>
                  </a:lnTo>
                  <a:lnTo>
                    <a:pt x="46164" y="144602"/>
                  </a:lnTo>
                  <a:lnTo>
                    <a:pt x="41884" y="141871"/>
                  </a:lnTo>
                  <a:lnTo>
                    <a:pt x="43218" y="143167"/>
                  </a:lnTo>
                  <a:lnTo>
                    <a:pt x="43878" y="146100"/>
                  </a:lnTo>
                  <a:lnTo>
                    <a:pt x="43891" y="146418"/>
                  </a:lnTo>
                  <a:lnTo>
                    <a:pt x="42468" y="147535"/>
                  </a:lnTo>
                  <a:lnTo>
                    <a:pt x="42049" y="147421"/>
                  </a:lnTo>
                  <a:lnTo>
                    <a:pt x="41503" y="147421"/>
                  </a:lnTo>
                  <a:lnTo>
                    <a:pt x="42100" y="147840"/>
                  </a:lnTo>
                  <a:lnTo>
                    <a:pt x="41554" y="148577"/>
                  </a:lnTo>
                  <a:lnTo>
                    <a:pt x="43040" y="150202"/>
                  </a:lnTo>
                  <a:lnTo>
                    <a:pt x="44970" y="152628"/>
                  </a:lnTo>
                  <a:lnTo>
                    <a:pt x="43827" y="153085"/>
                  </a:lnTo>
                  <a:lnTo>
                    <a:pt x="43218" y="154990"/>
                  </a:lnTo>
                  <a:lnTo>
                    <a:pt x="42189" y="154139"/>
                  </a:lnTo>
                  <a:lnTo>
                    <a:pt x="41275" y="153390"/>
                  </a:lnTo>
                  <a:lnTo>
                    <a:pt x="39077" y="151574"/>
                  </a:lnTo>
                  <a:lnTo>
                    <a:pt x="37998" y="150685"/>
                  </a:lnTo>
                  <a:lnTo>
                    <a:pt x="38455" y="151257"/>
                  </a:lnTo>
                  <a:lnTo>
                    <a:pt x="35699" y="151574"/>
                  </a:lnTo>
                  <a:lnTo>
                    <a:pt x="33718" y="151244"/>
                  </a:lnTo>
                  <a:lnTo>
                    <a:pt x="34137" y="151879"/>
                  </a:lnTo>
                  <a:lnTo>
                    <a:pt x="32296" y="153390"/>
                  </a:lnTo>
                  <a:lnTo>
                    <a:pt x="31457" y="153085"/>
                  </a:lnTo>
                  <a:lnTo>
                    <a:pt x="28854" y="150939"/>
                  </a:lnTo>
                  <a:lnTo>
                    <a:pt x="29171" y="150685"/>
                  </a:lnTo>
                  <a:lnTo>
                    <a:pt x="29184" y="150317"/>
                  </a:lnTo>
                  <a:lnTo>
                    <a:pt x="29083" y="149326"/>
                  </a:lnTo>
                  <a:lnTo>
                    <a:pt x="27647" y="150939"/>
                  </a:lnTo>
                  <a:lnTo>
                    <a:pt x="26657" y="148920"/>
                  </a:lnTo>
                  <a:lnTo>
                    <a:pt x="28371" y="154139"/>
                  </a:lnTo>
                  <a:lnTo>
                    <a:pt x="21272" y="150901"/>
                  </a:lnTo>
                  <a:lnTo>
                    <a:pt x="19405" y="152374"/>
                  </a:lnTo>
                  <a:lnTo>
                    <a:pt x="20650" y="152793"/>
                  </a:lnTo>
                  <a:lnTo>
                    <a:pt x="21653" y="154825"/>
                  </a:lnTo>
                  <a:lnTo>
                    <a:pt x="21386" y="156006"/>
                  </a:lnTo>
                  <a:lnTo>
                    <a:pt x="20269" y="156883"/>
                  </a:lnTo>
                  <a:lnTo>
                    <a:pt x="18364" y="153708"/>
                  </a:lnTo>
                  <a:lnTo>
                    <a:pt x="17208" y="154152"/>
                  </a:lnTo>
                  <a:lnTo>
                    <a:pt x="19926" y="157187"/>
                  </a:lnTo>
                  <a:lnTo>
                    <a:pt x="17030" y="156210"/>
                  </a:lnTo>
                  <a:lnTo>
                    <a:pt x="18986" y="159816"/>
                  </a:lnTo>
                  <a:lnTo>
                    <a:pt x="19164" y="161569"/>
                  </a:lnTo>
                  <a:lnTo>
                    <a:pt x="17106" y="160870"/>
                  </a:lnTo>
                  <a:lnTo>
                    <a:pt x="18897" y="162737"/>
                  </a:lnTo>
                  <a:lnTo>
                    <a:pt x="14516" y="162941"/>
                  </a:lnTo>
                  <a:lnTo>
                    <a:pt x="18516" y="166839"/>
                  </a:lnTo>
                  <a:lnTo>
                    <a:pt x="15494" y="166509"/>
                  </a:lnTo>
                  <a:lnTo>
                    <a:pt x="15189" y="166471"/>
                  </a:lnTo>
                  <a:lnTo>
                    <a:pt x="14884" y="166446"/>
                  </a:lnTo>
                  <a:lnTo>
                    <a:pt x="14617" y="163830"/>
                  </a:lnTo>
                  <a:lnTo>
                    <a:pt x="13690" y="166471"/>
                  </a:lnTo>
                  <a:lnTo>
                    <a:pt x="11074" y="164312"/>
                  </a:lnTo>
                  <a:lnTo>
                    <a:pt x="10109" y="166509"/>
                  </a:lnTo>
                  <a:lnTo>
                    <a:pt x="9575" y="165074"/>
                  </a:lnTo>
                  <a:lnTo>
                    <a:pt x="8242" y="163779"/>
                  </a:lnTo>
                  <a:lnTo>
                    <a:pt x="7493" y="164363"/>
                  </a:lnTo>
                  <a:lnTo>
                    <a:pt x="5956" y="172694"/>
                  </a:lnTo>
                  <a:lnTo>
                    <a:pt x="6197" y="172770"/>
                  </a:lnTo>
                  <a:lnTo>
                    <a:pt x="6337" y="172402"/>
                  </a:lnTo>
                  <a:lnTo>
                    <a:pt x="10820" y="178054"/>
                  </a:lnTo>
                  <a:lnTo>
                    <a:pt x="8978" y="178790"/>
                  </a:lnTo>
                  <a:lnTo>
                    <a:pt x="9817" y="179082"/>
                  </a:lnTo>
                  <a:lnTo>
                    <a:pt x="10299" y="180086"/>
                  </a:lnTo>
                  <a:lnTo>
                    <a:pt x="11176" y="180809"/>
                  </a:lnTo>
                  <a:lnTo>
                    <a:pt x="6438" y="181317"/>
                  </a:lnTo>
                  <a:lnTo>
                    <a:pt x="5346" y="182206"/>
                  </a:lnTo>
                  <a:lnTo>
                    <a:pt x="2222" y="182816"/>
                  </a:lnTo>
                  <a:lnTo>
                    <a:pt x="4368" y="184391"/>
                  </a:lnTo>
                  <a:lnTo>
                    <a:pt x="1981" y="184416"/>
                  </a:lnTo>
                  <a:lnTo>
                    <a:pt x="3733" y="185864"/>
                  </a:lnTo>
                  <a:lnTo>
                    <a:pt x="1079" y="185661"/>
                  </a:lnTo>
                  <a:lnTo>
                    <a:pt x="914" y="186550"/>
                  </a:lnTo>
                  <a:lnTo>
                    <a:pt x="0" y="189052"/>
                  </a:lnTo>
                  <a:lnTo>
                    <a:pt x="1866" y="191135"/>
                  </a:lnTo>
                  <a:lnTo>
                    <a:pt x="1193" y="188379"/>
                  </a:lnTo>
                  <a:lnTo>
                    <a:pt x="6578" y="190207"/>
                  </a:lnTo>
                  <a:lnTo>
                    <a:pt x="4508" y="188379"/>
                  </a:lnTo>
                  <a:lnTo>
                    <a:pt x="3492" y="187477"/>
                  </a:lnTo>
                  <a:lnTo>
                    <a:pt x="5384" y="186436"/>
                  </a:lnTo>
                  <a:lnTo>
                    <a:pt x="5702" y="189433"/>
                  </a:lnTo>
                  <a:lnTo>
                    <a:pt x="7658" y="189318"/>
                  </a:lnTo>
                  <a:lnTo>
                    <a:pt x="7543" y="187985"/>
                  </a:lnTo>
                  <a:lnTo>
                    <a:pt x="9017" y="186817"/>
                  </a:lnTo>
                  <a:lnTo>
                    <a:pt x="12509" y="189687"/>
                  </a:lnTo>
                  <a:lnTo>
                    <a:pt x="11899" y="185381"/>
                  </a:lnTo>
                  <a:lnTo>
                    <a:pt x="11010" y="179070"/>
                  </a:lnTo>
                  <a:lnTo>
                    <a:pt x="14452" y="181495"/>
                  </a:lnTo>
                  <a:lnTo>
                    <a:pt x="13843" y="179070"/>
                  </a:lnTo>
                  <a:lnTo>
                    <a:pt x="13766" y="178752"/>
                  </a:lnTo>
                  <a:lnTo>
                    <a:pt x="17068" y="179857"/>
                  </a:lnTo>
                  <a:lnTo>
                    <a:pt x="16954" y="178739"/>
                  </a:lnTo>
                  <a:lnTo>
                    <a:pt x="16916" y="177634"/>
                  </a:lnTo>
                  <a:lnTo>
                    <a:pt x="17322" y="177431"/>
                  </a:lnTo>
                  <a:lnTo>
                    <a:pt x="19875" y="176174"/>
                  </a:lnTo>
                  <a:lnTo>
                    <a:pt x="22085" y="178181"/>
                  </a:lnTo>
                  <a:lnTo>
                    <a:pt x="22047" y="176530"/>
                  </a:lnTo>
                  <a:lnTo>
                    <a:pt x="22161" y="176174"/>
                  </a:lnTo>
                  <a:lnTo>
                    <a:pt x="22136" y="175780"/>
                  </a:lnTo>
                  <a:lnTo>
                    <a:pt x="22225" y="175983"/>
                  </a:lnTo>
                  <a:lnTo>
                    <a:pt x="22479" y="175183"/>
                  </a:lnTo>
                  <a:lnTo>
                    <a:pt x="22542" y="174980"/>
                  </a:lnTo>
                  <a:lnTo>
                    <a:pt x="22072" y="174701"/>
                  </a:lnTo>
                  <a:lnTo>
                    <a:pt x="21209" y="173672"/>
                  </a:lnTo>
                  <a:lnTo>
                    <a:pt x="21526" y="174371"/>
                  </a:lnTo>
                  <a:lnTo>
                    <a:pt x="20840" y="173977"/>
                  </a:lnTo>
                  <a:lnTo>
                    <a:pt x="21755" y="172402"/>
                  </a:lnTo>
                  <a:lnTo>
                    <a:pt x="21767" y="171894"/>
                  </a:lnTo>
                  <a:lnTo>
                    <a:pt x="20726" y="168871"/>
                  </a:lnTo>
                  <a:lnTo>
                    <a:pt x="21056" y="168135"/>
                  </a:lnTo>
                  <a:lnTo>
                    <a:pt x="21831" y="167957"/>
                  </a:lnTo>
                  <a:lnTo>
                    <a:pt x="23990" y="169545"/>
                  </a:lnTo>
                  <a:lnTo>
                    <a:pt x="24853" y="170980"/>
                  </a:lnTo>
                  <a:lnTo>
                    <a:pt x="24739" y="171234"/>
                  </a:lnTo>
                  <a:lnTo>
                    <a:pt x="23418" y="171894"/>
                  </a:lnTo>
                  <a:lnTo>
                    <a:pt x="26212" y="175768"/>
                  </a:lnTo>
                  <a:lnTo>
                    <a:pt x="27127" y="180733"/>
                  </a:lnTo>
                  <a:lnTo>
                    <a:pt x="25679" y="179019"/>
                  </a:lnTo>
                  <a:lnTo>
                    <a:pt x="25209" y="178447"/>
                  </a:lnTo>
                  <a:lnTo>
                    <a:pt x="23952" y="176936"/>
                  </a:lnTo>
                  <a:lnTo>
                    <a:pt x="23990" y="177431"/>
                  </a:lnTo>
                  <a:lnTo>
                    <a:pt x="23888" y="176872"/>
                  </a:lnTo>
                  <a:lnTo>
                    <a:pt x="23736" y="174815"/>
                  </a:lnTo>
                  <a:lnTo>
                    <a:pt x="23660" y="174078"/>
                  </a:lnTo>
                  <a:lnTo>
                    <a:pt x="23317" y="174815"/>
                  </a:lnTo>
                  <a:lnTo>
                    <a:pt x="22872" y="174231"/>
                  </a:lnTo>
                  <a:lnTo>
                    <a:pt x="22555" y="174117"/>
                  </a:lnTo>
                  <a:lnTo>
                    <a:pt x="23279" y="176136"/>
                  </a:lnTo>
                  <a:lnTo>
                    <a:pt x="22479" y="175183"/>
                  </a:lnTo>
                  <a:lnTo>
                    <a:pt x="22301" y="175768"/>
                  </a:lnTo>
                  <a:lnTo>
                    <a:pt x="22377" y="176326"/>
                  </a:lnTo>
                  <a:lnTo>
                    <a:pt x="23812" y="179616"/>
                  </a:lnTo>
                  <a:lnTo>
                    <a:pt x="24549" y="179019"/>
                  </a:lnTo>
                  <a:lnTo>
                    <a:pt x="24917" y="182524"/>
                  </a:lnTo>
                  <a:lnTo>
                    <a:pt x="28575" y="183337"/>
                  </a:lnTo>
                  <a:lnTo>
                    <a:pt x="28676" y="180733"/>
                  </a:lnTo>
                  <a:lnTo>
                    <a:pt x="28676" y="180428"/>
                  </a:lnTo>
                  <a:lnTo>
                    <a:pt x="33096" y="180657"/>
                  </a:lnTo>
                  <a:lnTo>
                    <a:pt x="33007" y="180428"/>
                  </a:lnTo>
                  <a:lnTo>
                    <a:pt x="31445" y="176326"/>
                  </a:lnTo>
                  <a:lnTo>
                    <a:pt x="33883" y="176733"/>
                  </a:lnTo>
                  <a:lnTo>
                    <a:pt x="34124" y="177634"/>
                  </a:lnTo>
                  <a:lnTo>
                    <a:pt x="35839" y="176530"/>
                  </a:lnTo>
                  <a:lnTo>
                    <a:pt x="40932" y="179552"/>
                  </a:lnTo>
                  <a:lnTo>
                    <a:pt x="39941" y="176530"/>
                  </a:lnTo>
                  <a:lnTo>
                    <a:pt x="39878" y="176326"/>
                  </a:lnTo>
                  <a:lnTo>
                    <a:pt x="39217" y="174320"/>
                  </a:lnTo>
                  <a:lnTo>
                    <a:pt x="42062" y="174866"/>
                  </a:lnTo>
                  <a:lnTo>
                    <a:pt x="42608" y="176314"/>
                  </a:lnTo>
                  <a:lnTo>
                    <a:pt x="44805" y="174536"/>
                  </a:lnTo>
                  <a:lnTo>
                    <a:pt x="45427" y="174320"/>
                  </a:lnTo>
                  <a:lnTo>
                    <a:pt x="47891" y="173469"/>
                  </a:lnTo>
                  <a:lnTo>
                    <a:pt x="51473" y="173418"/>
                  </a:lnTo>
                  <a:lnTo>
                    <a:pt x="50558" y="172427"/>
                  </a:lnTo>
                  <a:lnTo>
                    <a:pt x="49682" y="171475"/>
                  </a:lnTo>
                  <a:lnTo>
                    <a:pt x="49631" y="170980"/>
                  </a:lnTo>
                  <a:lnTo>
                    <a:pt x="49352" y="168262"/>
                  </a:lnTo>
                  <a:lnTo>
                    <a:pt x="49326" y="167957"/>
                  </a:lnTo>
                  <a:lnTo>
                    <a:pt x="49212" y="166839"/>
                  </a:lnTo>
                  <a:lnTo>
                    <a:pt x="49022" y="164998"/>
                  </a:lnTo>
                  <a:lnTo>
                    <a:pt x="51028" y="165239"/>
                  </a:lnTo>
                  <a:lnTo>
                    <a:pt x="50838" y="164998"/>
                  </a:lnTo>
                  <a:lnTo>
                    <a:pt x="48755" y="162356"/>
                  </a:lnTo>
                  <a:lnTo>
                    <a:pt x="51993" y="163055"/>
                  </a:lnTo>
                  <a:lnTo>
                    <a:pt x="51028" y="162356"/>
                  </a:lnTo>
                  <a:lnTo>
                    <a:pt x="49911" y="161569"/>
                  </a:lnTo>
                  <a:lnTo>
                    <a:pt x="48577" y="160616"/>
                  </a:lnTo>
                  <a:lnTo>
                    <a:pt x="50177" y="160756"/>
                  </a:lnTo>
                  <a:lnTo>
                    <a:pt x="50571" y="160832"/>
                  </a:lnTo>
                  <a:lnTo>
                    <a:pt x="50457" y="160616"/>
                  </a:lnTo>
                  <a:lnTo>
                    <a:pt x="49149" y="158280"/>
                  </a:lnTo>
                  <a:lnTo>
                    <a:pt x="51993" y="158838"/>
                  </a:lnTo>
                  <a:lnTo>
                    <a:pt x="51612" y="158280"/>
                  </a:lnTo>
                  <a:lnTo>
                    <a:pt x="50876" y="157187"/>
                  </a:lnTo>
                  <a:lnTo>
                    <a:pt x="50673" y="156883"/>
                  </a:lnTo>
                  <a:lnTo>
                    <a:pt x="50279" y="156311"/>
                  </a:lnTo>
                  <a:lnTo>
                    <a:pt x="48412" y="156171"/>
                  </a:lnTo>
                  <a:lnTo>
                    <a:pt x="48412" y="171234"/>
                  </a:lnTo>
                  <a:lnTo>
                    <a:pt x="45364" y="172186"/>
                  </a:lnTo>
                  <a:lnTo>
                    <a:pt x="44958" y="168262"/>
                  </a:lnTo>
                  <a:lnTo>
                    <a:pt x="48412" y="171234"/>
                  </a:lnTo>
                  <a:lnTo>
                    <a:pt x="48412" y="156171"/>
                  </a:lnTo>
                  <a:lnTo>
                    <a:pt x="47739" y="156108"/>
                  </a:lnTo>
                  <a:lnTo>
                    <a:pt x="48869" y="154990"/>
                  </a:lnTo>
                  <a:lnTo>
                    <a:pt x="52806" y="151079"/>
                  </a:lnTo>
                  <a:lnTo>
                    <a:pt x="50685" y="149936"/>
                  </a:lnTo>
                  <a:lnTo>
                    <a:pt x="51650" y="147726"/>
                  </a:lnTo>
                  <a:lnTo>
                    <a:pt x="54927" y="148424"/>
                  </a:lnTo>
                  <a:lnTo>
                    <a:pt x="55537" y="147726"/>
                  </a:lnTo>
                  <a:lnTo>
                    <a:pt x="55702" y="147535"/>
                  </a:lnTo>
                  <a:lnTo>
                    <a:pt x="56349" y="146812"/>
                  </a:lnTo>
                  <a:close/>
                </a:path>
                <a:path w="93980" h="401954">
                  <a:moveTo>
                    <a:pt x="57962" y="232105"/>
                  </a:moveTo>
                  <a:lnTo>
                    <a:pt x="56540" y="229946"/>
                  </a:lnTo>
                  <a:lnTo>
                    <a:pt x="56299" y="231546"/>
                  </a:lnTo>
                  <a:lnTo>
                    <a:pt x="57962" y="232105"/>
                  </a:lnTo>
                  <a:close/>
                </a:path>
                <a:path w="93980" h="401954">
                  <a:moveTo>
                    <a:pt x="58445" y="163563"/>
                  </a:moveTo>
                  <a:lnTo>
                    <a:pt x="56286" y="157759"/>
                  </a:lnTo>
                  <a:lnTo>
                    <a:pt x="53441" y="158140"/>
                  </a:lnTo>
                  <a:lnTo>
                    <a:pt x="58445" y="163563"/>
                  </a:lnTo>
                  <a:close/>
                </a:path>
                <a:path w="93980" h="401954">
                  <a:moveTo>
                    <a:pt x="59791" y="234429"/>
                  </a:moveTo>
                  <a:lnTo>
                    <a:pt x="56400" y="232422"/>
                  </a:lnTo>
                  <a:lnTo>
                    <a:pt x="54381" y="232130"/>
                  </a:lnTo>
                  <a:lnTo>
                    <a:pt x="57353" y="245376"/>
                  </a:lnTo>
                  <a:lnTo>
                    <a:pt x="59296" y="237197"/>
                  </a:lnTo>
                  <a:lnTo>
                    <a:pt x="59791" y="234429"/>
                  </a:lnTo>
                  <a:close/>
                </a:path>
                <a:path w="93980" h="401954">
                  <a:moveTo>
                    <a:pt x="61061" y="374954"/>
                  </a:moveTo>
                  <a:lnTo>
                    <a:pt x="60096" y="373773"/>
                  </a:lnTo>
                  <a:lnTo>
                    <a:pt x="58407" y="372770"/>
                  </a:lnTo>
                  <a:lnTo>
                    <a:pt x="61061" y="374954"/>
                  </a:lnTo>
                  <a:close/>
                </a:path>
                <a:path w="93980" h="401954">
                  <a:moveTo>
                    <a:pt x="61442" y="135445"/>
                  </a:moveTo>
                  <a:lnTo>
                    <a:pt x="59486" y="133108"/>
                  </a:lnTo>
                  <a:lnTo>
                    <a:pt x="58991" y="126784"/>
                  </a:lnTo>
                  <a:lnTo>
                    <a:pt x="55562" y="127088"/>
                  </a:lnTo>
                  <a:lnTo>
                    <a:pt x="56057" y="128104"/>
                  </a:lnTo>
                  <a:lnTo>
                    <a:pt x="56159" y="128981"/>
                  </a:lnTo>
                  <a:lnTo>
                    <a:pt x="57023" y="129705"/>
                  </a:lnTo>
                  <a:lnTo>
                    <a:pt x="54546" y="128866"/>
                  </a:lnTo>
                  <a:lnTo>
                    <a:pt x="50787" y="130962"/>
                  </a:lnTo>
                  <a:lnTo>
                    <a:pt x="48056" y="131711"/>
                  </a:lnTo>
                  <a:lnTo>
                    <a:pt x="50050" y="131546"/>
                  </a:lnTo>
                  <a:lnTo>
                    <a:pt x="49479" y="133896"/>
                  </a:lnTo>
                  <a:lnTo>
                    <a:pt x="49974" y="134912"/>
                  </a:lnTo>
                  <a:lnTo>
                    <a:pt x="53467" y="133997"/>
                  </a:lnTo>
                  <a:lnTo>
                    <a:pt x="55156" y="134988"/>
                  </a:lnTo>
                  <a:lnTo>
                    <a:pt x="58839" y="135826"/>
                  </a:lnTo>
                  <a:lnTo>
                    <a:pt x="58369" y="135242"/>
                  </a:lnTo>
                  <a:lnTo>
                    <a:pt x="58889" y="134061"/>
                  </a:lnTo>
                  <a:lnTo>
                    <a:pt x="60083" y="134493"/>
                  </a:lnTo>
                  <a:lnTo>
                    <a:pt x="61442" y="135445"/>
                  </a:lnTo>
                  <a:close/>
                </a:path>
                <a:path w="93980" h="401954">
                  <a:moveTo>
                    <a:pt x="61455" y="130390"/>
                  </a:moveTo>
                  <a:lnTo>
                    <a:pt x="61302" y="128638"/>
                  </a:lnTo>
                  <a:lnTo>
                    <a:pt x="59817" y="129832"/>
                  </a:lnTo>
                  <a:lnTo>
                    <a:pt x="61455" y="130390"/>
                  </a:lnTo>
                  <a:close/>
                </a:path>
                <a:path w="93980" h="401954">
                  <a:moveTo>
                    <a:pt x="61633" y="263220"/>
                  </a:moveTo>
                  <a:lnTo>
                    <a:pt x="56680" y="259994"/>
                  </a:lnTo>
                  <a:lnTo>
                    <a:pt x="53517" y="257924"/>
                  </a:lnTo>
                  <a:lnTo>
                    <a:pt x="58191" y="256997"/>
                  </a:lnTo>
                  <a:lnTo>
                    <a:pt x="57023" y="255739"/>
                  </a:lnTo>
                  <a:lnTo>
                    <a:pt x="55930" y="254546"/>
                  </a:lnTo>
                  <a:lnTo>
                    <a:pt x="54483" y="255739"/>
                  </a:lnTo>
                  <a:lnTo>
                    <a:pt x="52857" y="255600"/>
                  </a:lnTo>
                  <a:lnTo>
                    <a:pt x="52184" y="256628"/>
                  </a:lnTo>
                  <a:lnTo>
                    <a:pt x="50901" y="259537"/>
                  </a:lnTo>
                  <a:lnTo>
                    <a:pt x="50952" y="259994"/>
                  </a:lnTo>
                  <a:lnTo>
                    <a:pt x="48514" y="257441"/>
                  </a:lnTo>
                  <a:lnTo>
                    <a:pt x="48094" y="260197"/>
                  </a:lnTo>
                  <a:lnTo>
                    <a:pt x="46824" y="260908"/>
                  </a:lnTo>
                  <a:lnTo>
                    <a:pt x="49872" y="262712"/>
                  </a:lnTo>
                  <a:lnTo>
                    <a:pt x="54102" y="265836"/>
                  </a:lnTo>
                  <a:lnTo>
                    <a:pt x="56489" y="263563"/>
                  </a:lnTo>
                  <a:lnTo>
                    <a:pt x="61633" y="263220"/>
                  </a:lnTo>
                  <a:close/>
                </a:path>
                <a:path w="93980" h="401954">
                  <a:moveTo>
                    <a:pt x="62458" y="136220"/>
                  </a:moveTo>
                  <a:lnTo>
                    <a:pt x="62115" y="135928"/>
                  </a:lnTo>
                  <a:lnTo>
                    <a:pt x="61772" y="135686"/>
                  </a:lnTo>
                  <a:lnTo>
                    <a:pt x="61442" y="135458"/>
                  </a:lnTo>
                  <a:lnTo>
                    <a:pt x="61747" y="135801"/>
                  </a:lnTo>
                  <a:lnTo>
                    <a:pt x="62077" y="136080"/>
                  </a:lnTo>
                  <a:lnTo>
                    <a:pt x="62458" y="136220"/>
                  </a:lnTo>
                  <a:close/>
                </a:path>
                <a:path w="93980" h="401954">
                  <a:moveTo>
                    <a:pt x="62763" y="376364"/>
                  </a:moveTo>
                  <a:lnTo>
                    <a:pt x="61061" y="374954"/>
                  </a:lnTo>
                  <a:lnTo>
                    <a:pt x="62064" y="376224"/>
                  </a:lnTo>
                  <a:lnTo>
                    <a:pt x="62763" y="376364"/>
                  </a:lnTo>
                  <a:close/>
                </a:path>
                <a:path w="93980" h="401954">
                  <a:moveTo>
                    <a:pt x="63182" y="232625"/>
                  </a:moveTo>
                  <a:lnTo>
                    <a:pt x="61315" y="229882"/>
                  </a:lnTo>
                  <a:lnTo>
                    <a:pt x="59296" y="233413"/>
                  </a:lnTo>
                  <a:lnTo>
                    <a:pt x="61633" y="232956"/>
                  </a:lnTo>
                  <a:lnTo>
                    <a:pt x="62230" y="234823"/>
                  </a:lnTo>
                  <a:lnTo>
                    <a:pt x="63182" y="232625"/>
                  </a:lnTo>
                  <a:close/>
                </a:path>
                <a:path w="93980" h="401954">
                  <a:moveTo>
                    <a:pt x="63246" y="144094"/>
                  </a:moveTo>
                  <a:lnTo>
                    <a:pt x="62979" y="143903"/>
                  </a:lnTo>
                  <a:lnTo>
                    <a:pt x="62877" y="144386"/>
                  </a:lnTo>
                  <a:lnTo>
                    <a:pt x="63246" y="144094"/>
                  </a:lnTo>
                  <a:close/>
                </a:path>
                <a:path w="93980" h="401954">
                  <a:moveTo>
                    <a:pt x="63398" y="347370"/>
                  </a:moveTo>
                  <a:lnTo>
                    <a:pt x="62712" y="344525"/>
                  </a:lnTo>
                  <a:lnTo>
                    <a:pt x="63030" y="343077"/>
                  </a:lnTo>
                  <a:lnTo>
                    <a:pt x="60452" y="344614"/>
                  </a:lnTo>
                  <a:lnTo>
                    <a:pt x="63398" y="347370"/>
                  </a:lnTo>
                  <a:close/>
                </a:path>
                <a:path w="93980" h="401954">
                  <a:moveTo>
                    <a:pt x="63398" y="320471"/>
                  </a:moveTo>
                  <a:lnTo>
                    <a:pt x="63119" y="317855"/>
                  </a:lnTo>
                  <a:lnTo>
                    <a:pt x="62433" y="318884"/>
                  </a:lnTo>
                  <a:lnTo>
                    <a:pt x="61785" y="316560"/>
                  </a:lnTo>
                  <a:lnTo>
                    <a:pt x="60413" y="318604"/>
                  </a:lnTo>
                  <a:lnTo>
                    <a:pt x="58674" y="317182"/>
                  </a:lnTo>
                  <a:lnTo>
                    <a:pt x="58991" y="320230"/>
                  </a:lnTo>
                  <a:lnTo>
                    <a:pt x="54825" y="318376"/>
                  </a:lnTo>
                  <a:lnTo>
                    <a:pt x="50393" y="321475"/>
                  </a:lnTo>
                  <a:lnTo>
                    <a:pt x="47104" y="324116"/>
                  </a:lnTo>
                  <a:lnTo>
                    <a:pt x="46266" y="323837"/>
                  </a:lnTo>
                  <a:lnTo>
                    <a:pt x="48742" y="324675"/>
                  </a:lnTo>
                  <a:lnTo>
                    <a:pt x="49314" y="326136"/>
                  </a:lnTo>
                  <a:lnTo>
                    <a:pt x="44805" y="325018"/>
                  </a:lnTo>
                  <a:lnTo>
                    <a:pt x="46342" y="328053"/>
                  </a:lnTo>
                  <a:lnTo>
                    <a:pt x="42151" y="326212"/>
                  </a:lnTo>
                  <a:lnTo>
                    <a:pt x="47078" y="328498"/>
                  </a:lnTo>
                  <a:lnTo>
                    <a:pt x="50698" y="327037"/>
                  </a:lnTo>
                  <a:lnTo>
                    <a:pt x="54089" y="324878"/>
                  </a:lnTo>
                  <a:lnTo>
                    <a:pt x="58331" y="325043"/>
                  </a:lnTo>
                  <a:lnTo>
                    <a:pt x="57073" y="320827"/>
                  </a:lnTo>
                  <a:lnTo>
                    <a:pt x="59651" y="322541"/>
                  </a:lnTo>
                  <a:lnTo>
                    <a:pt x="60921" y="319633"/>
                  </a:lnTo>
                  <a:lnTo>
                    <a:pt x="63398" y="320471"/>
                  </a:lnTo>
                  <a:close/>
                </a:path>
                <a:path w="93980" h="401954">
                  <a:moveTo>
                    <a:pt x="63665" y="140436"/>
                  </a:moveTo>
                  <a:lnTo>
                    <a:pt x="60782" y="139433"/>
                  </a:lnTo>
                  <a:lnTo>
                    <a:pt x="56235" y="141693"/>
                  </a:lnTo>
                  <a:lnTo>
                    <a:pt x="54851" y="143751"/>
                  </a:lnTo>
                  <a:lnTo>
                    <a:pt x="58877" y="148094"/>
                  </a:lnTo>
                  <a:lnTo>
                    <a:pt x="57378" y="141249"/>
                  </a:lnTo>
                  <a:lnTo>
                    <a:pt x="60325" y="142684"/>
                  </a:lnTo>
                  <a:lnTo>
                    <a:pt x="61099" y="142506"/>
                  </a:lnTo>
                  <a:lnTo>
                    <a:pt x="62979" y="143903"/>
                  </a:lnTo>
                  <a:lnTo>
                    <a:pt x="63258" y="142506"/>
                  </a:lnTo>
                  <a:lnTo>
                    <a:pt x="63500" y="141249"/>
                  </a:lnTo>
                  <a:lnTo>
                    <a:pt x="63665" y="140436"/>
                  </a:lnTo>
                  <a:close/>
                </a:path>
                <a:path w="93980" h="401954">
                  <a:moveTo>
                    <a:pt x="64008" y="376783"/>
                  </a:moveTo>
                  <a:lnTo>
                    <a:pt x="62407" y="376656"/>
                  </a:lnTo>
                  <a:lnTo>
                    <a:pt x="62064" y="376224"/>
                  </a:lnTo>
                  <a:lnTo>
                    <a:pt x="61849" y="376186"/>
                  </a:lnTo>
                  <a:lnTo>
                    <a:pt x="59931" y="375805"/>
                  </a:lnTo>
                  <a:lnTo>
                    <a:pt x="58597" y="374650"/>
                  </a:lnTo>
                  <a:lnTo>
                    <a:pt x="55968" y="372376"/>
                  </a:lnTo>
                  <a:lnTo>
                    <a:pt x="56019" y="372808"/>
                  </a:lnTo>
                  <a:lnTo>
                    <a:pt x="56476" y="373380"/>
                  </a:lnTo>
                  <a:lnTo>
                    <a:pt x="53784" y="374142"/>
                  </a:lnTo>
                  <a:lnTo>
                    <a:pt x="55537" y="375094"/>
                  </a:lnTo>
                  <a:lnTo>
                    <a:pt x="57162" y="374650"/>
                  </a:lnTo>
                  <a:lnTo>
                    <a:pt x="59207" y="376186"/>
                  </a:lnTo>
                  <a:lnTo>
                    <a:pt x="58813" y="376008"/>
                  </a:lnTo>
                  <a:lnTo>
                    <a:pt x="58394" y="375856"/>
                  </a:lnTo>
                  <a:lnTo>
                    <a:pt x="57924" y="375551"/>
                  </a:lnTo>
                  <a:lnTo>
                    <a:pt x="58013" y="376415"/>
                  </a:lnTo>
                  <a:lnTo>
                    <a:pt x="61010" y="378269"/>
                  </a:lnTo>
                  <a:lnTo>
                    <a:pt x="62598" y="378396"/>
                  </a:lnTo>
                  <a:lnTo>
                    <a:pt x="64008" y="376783"/>
                  </a:lnTo>
                  <a:close/>
                </a:path>
                <a:path w="93980" h="401954">
                  <a:moveTo>
                    <a:pt x="64033" y="342493"/>
                  </a:moveTo>
                  <a:lnTo>
                    <a:pt x="63461" y="342341"/>
                  </a:lnTo>
                  <a:lnTo>
                    <a:pt x="63144" y="342569"/>
                  </a:lnTo>
                  <a:lnTo>
                    <a:pt x="63030" y="343077"/>
                  </a:lnTo>
                  <a:lnTo>
                    <a:pt x="64033" y="342493"/>
                  </a:lnTo>
                  <a:close/>
                </a:path>
                <a:path w="93980" h="401954">
                  <a:moveTo>
                    <a:pt x="64871" y="1816"/>
                  </a:moveTo>
                  <a:lnTo>
                    <a:pt x="64782" y="1066"/>
                  </a:lnTo>
                  <a:lnTo>
                    <a:pt x="64477" y="584"/>
                  </a:lnTo>
                  <a:lnTo>
                    <a:pt x="64427" y="317"/>
                  </a:lnTo>
                  <a:lnTo>
                    <a:pt x="64287" y="0"/>
                  </a:lnTo>
                  <a:lnTo>
                    <a:pt x="63982" y="584"/>
                  </a:lnTo>
                  <a:lnTo>
                    <a:pt x="63677" y="1143"/>
                  </a:lnTo>
                  <a:lnTo>
                    <a:pt x="63373" y="1714"/>
                  </a:lnTo>
                  <a:lnTo>
                    <a:pt x="64198" y="1879"/>
                  </a:lnTo>
                  <a:lnTo>
                    <a:pt x="64871" y="1816"/>
                  </a:lnTo>
                  <a:close/>
                </a:path>
                <a:path w="93980" h="401954">
                  <a:moveTo>
                    <a:pt x="66370" y="344119"/>
                  </a:moveTo>
                  <a:lnTo>
                    <a:pt x="64947" y="341947"/>
                  </a:lnTo>
                  <a:lnTo>
                    <a:pt x="64033" y="342493"/>
                  </a:lnTo>
                  <a:lnTo>
                    <a:pt x="64541" y="342633"/>
                  </a:lnTo>
                  <a:lnTo>
                    <a:pt x="65214" y="343001"/>
                  </a:lnTo>
                  <a:lnTo>
                    <a:pt x="66370" y="344119"/>
                  </a:lnTo>
                  <a:close/>
                </a:path>
                <a:path w="93980" h="401954">
                  <a:moveTo>
                    <a:pt x="67741" y="316509"/>
                  </a:moveTo>
                  <a:lnTo>
                    <a:pt x="65951" y="314642"/>
                  </a:lnTo>
                  <a:lnTo>
                    <a:pt x="65125" y="314363"/>
                  </a:lnTo>
                  <a:lnTo>
                    <a:pt x="63893" y="313931"/>
                  </a:lnTo>
                  <a:lnTo>
                    <a:pt x="66598" y="316966"/>
                  </a:lnTo>
                  <a:lnTo>
                    <a:pt x="67741" y="316509"/>
                  </a:lnTo>
                  <a:close/>
                </a:path>
                <a:path w="93980" h="401954">
                  <a:moveTo>
                    <a:pt x="68503" y="312572"/>
                  </a:moveTo>
                  <a:lnTo>
                    <a:pt x="68275" y="310413"/>
                  </a:lnTo>
                  <a:lnTo>
                    <a:pt x="66446" y="311873"/>
                  </a:lnTo>
                  <a:lnTo>
                    <a:pt x="68503" y="312572"/>
                  </a:lnTo>
                  <a:close/>
                </a:path>
                <a:path w="93980" h="401954">
                  <a:moveTo>
                    <a:pt x="69138" y="314998"/>
                  </a:moveTo>
                  <a:lnTo>
                    <a:pt x="68757" y="314871"/>
                  </a:lnTo>
                  <a:lnTo>
                    <a:pt x="68389" y="314794"/>
                  </a:lnTo>
                  <a:lnTo>
                    <a:pt x="67957" y="314921"/>
                  </a:lnTo>
                  <a:lnTo>
                    <a:pt x="68529" y="315099"/>
                  </a:lnTo>
                  <a:lnTo>
                    <a:pt x="68872" y="315099"/>
                  </a:lnTo>
                  <a:lnTo>
                    <a:pt x="69138" y="314998"/>
                  </a:lnTo>
                  <a:close/>
                </a:path>
                <a:path w="93980" h="401954">
                  <a:moveTo>
                    <a:pt x="69151" y="329577"/>
                  </a:moveTo>
                  <a:lnTo>
                    <a:pt x="67538" y="327558"/>
                  </a:lnTo>
                  <a:lnTo>
                    <a:pt x="67373" y="327698"/>
                  </a:lnTo>
                  <a:lnTo>
                    <a:pt x="69062" y="329526"/>
                  </a:lnTo>
                  <a:close/>
                </a:path>
                <a:path w="93980" h="401954">
                  <a:moveTo>
                    <a:pt x="69189" y="326237"/>
                  </a:moveTo>
                  <a:lnTo>
                    <a:pt x="65481" y="324967"/>
                  </a:lnTo>
                  <a:lnTo>
                    <a:pt x="67538" y="327558"/>
                  </a:lnTo>
                  <a:lnTo>
                    <a:pt x="69189" y="326237"/>
                  </a:lnTo>
                  <a:close/>
                </a:path>
                <a:path w="93980" h="401954">
                  <a:moveTo>
                    <a:pt x="69189" y="263220"/>
                  </a:moveTo>
                  <a:lnTo>
                    <a:pt x="69151" y="262851"/>
                  </a:lnTo>
                  <a:lnTo>
                    <a:pt x="68999" y="262966"/>
                  </a:lnTo>
                  <a:lnTo>
                    <a:pt x="69037" y="263271"/>
                  </a:lnTo>
                  <a:lnTo>
                    <a:pt x="69126" y="263563"/>
                  </a:lnTo>
                  <a:lnTo>
                    <a:pt x="69176" y="263423"/>
                  </a:lnTo>
                  <a:lnTo>
                    <a:pt x="69189" y="263220"/>
                  </a:lnTo>
                  <a:close/>
                </a:path>
                <a:path w="93980" h="401954">
                  <a:moveTo>
                    <a:pt x="69608" y="175412"/>
                  </a:moveTo>
                  <a:lnTo>
                    <a:pt x="69570" y="174980"/>
                  </a:lnTo>
                  <a:lnTo>
                    <a:pt x="67919" y="174409"/>
                  </a:lnTo>
                  <a:lnTo>
                    <a:pt x="68770" y="175590"/>
                  </a:lnTo>
                  <a:lnTo>
                    <a:pt x="69608" y="175412"/>
                  </a:lnTo>
                  <a:close/>
                </a:path>
                <a:path w="93980" h="401954">
                  <a:moveTo>
                    <a:pt x="69621" y="330136"/>
                  </a:moveTo>
                  <a:lnTo>
                    <a:pt x="69062" y="329526"/>
                  </a:lnTo>
                  <a:lnTo>
                    <a:pt x="60820" y="325869"/>
                  </a:lnTo>
                  <a:lnTo>
                    <a:pt x="64439" y="330047"/>
                  </a:lnTo>
                  <a:lnTo>
                    <a:pt x="58775" y="332727"/>
                  </a:lnTo>
                  <a:lnTo>
                    <a:pt x="61417" y="335127"/>
                  </a:lnTo>
                  <a:lnTo>
                    <a:pt x="62255" y="334594"/>
                  </a:lnTo>
                  <a:lnTo>
                    <a:pt x="62941" y="334098"/>
                  </a:lnTo>
                  <a:lnTo>
                    <a:pt x="65151" y="336575"/>
                  </a:lnTo>
                  <a:lnTo>
                    <a:pt x="65011" y="335267"/>
                  </a:lnTo>
                  <a:lnTo>
                    <a:pt x="66484" y="334098"/>
                  </a:lnTo>
                  <a:lnTo>
                    <a:pt x="66840" y="333806"/>
                  </a:lnTo>
                  <a:lnTo>
                    <a:pt x="64731" y="332663"/>
                  </a:lnTo>
                  <a:lnTo>
                    <a:pt x="64490" y="330479"/>
                  </a:lnTo>
                  <a:lnTo>
                    <a:pt x="68160" y="331330"/>
                  </a:lnTo>
                  <a:lnTo>
                    <a:pt x="69202" y="330479"/>
                  </a:lnTo>
                  <a:lnTo>
                    <a:pt x="69621" y="330136"/>
                  </a:lnTo>
                  <a:close/>
                </a:path>
                <a:path w="93980" h="401954">
                  <a:moveTo>
                    <a:pt x="70078" y="282905"/>
                  </a:moveTo>
                  <a:lnTo>
                    <a:pt x="68173" y="283527"/>
                  </a:lnTo>
                  <a:lnTo>
                    <a:pt x="67703" y="282930"/>
                  </a:lnTo>
                  <a:lnTo>
                    <a:pt x="66332" y="285000"/>
                  </a:lnTo>
                  <a:lnTo>
                    <a:pt x="67424" y="284111"/>
                  </a:lnTo>
                  <a:lnTo>
                    <a:pt x="69761" y="283641"/>
                  </a:lnTo>
                  <a:lnTo>
                    <a:pt x="70078" y="282905"/>
                  </a:lnTo>
                  <a:close/>
                </a:path>
                <a:path w="93980" h="401954">
                  <a:moveTo>
                    <a:pt x="70129" y="184543"/>
                  </a:moveTo>
                  <a:lnTo>
                    <a:pt x="70002" y="184467"/>
                  </a:lnTo>
                  <a:lnTo>
                    <a:pt x="69837" y="184391"/>
                  </a:lnTo>
                  <a:lnTo>
                    <a:pt x="69938" y="186499"/>
                  </a:lnTo>
                  <a:lnTo>
                    <a:pt x="70129" y="184543"/>
                  </a:lnTo>
                  <a:close/>
                </a:path>
                <a:path w="93980" h="401954">
                  <a:moveTo>
                    <a:pt x="70497" y="266039"/>
                  </a:moveTo>
                  <a:lnTo>
                    <a:pt x="69799" y="265176"/>
                  </a:lnTo>
                  <a:lnTo>
                    <a:pt x="69443" y="264731"/>
                  </a:lnTo>
                  <a:lnTo>
                    <a:pt x="69342" y="264375"/>
                  </a:lnTo>
                  <a:lnTo>
                    <a:pt x="69138" y="263563"/>
                  </a:lnTo>
                  <a:lnTo>
                    <a:pt x="68872" y="264375"/>
                  </a:lnTo>
                  <a:lnTo>
                    <a:pt x="68021" y="262877"/>
                  </a:lnTo>
                  <a:lnTo>
                    <a:pt x="67310" y="261620"/>
                  </a:lnTo>
                  <a:lnTo>
                    <a:pt x="66789" y="262877"/>
                  </a:lnTo>
                  <a:lnTo>
                    <a:pt x="66916" y="260413"/>
                  </a:lnTo>
                  <a:lnTo>
                    <a:pt x="64427" y="259562"/>
                  </a:lnTo>
                  <a:lnTo>
                    <a:pt x="65532" y="262445"/>
                  </a:lnTo>
                  <a:lnTo>
                    <a:pt x="63233" y="263347"/>
                  </a:lnTo>
                  <a:lnTo>
                    <a:pt x="68427" y="267220"/>
                  </a:lnTo>
                  <a:lnTo>
                    <a:pt x="68605" y="265176"/>
                  </a:lnTo>
                  <a:lnTo>
                    <a:pt x="70497" y="266039"/>
                  </a:lnTo>
                  <a:close/>
                </a:path>
                <a:path w="93980" h="401954">
                  <a:moveTo>
                    <a:pt x="70535" y="184785"/>
                  </a:moveTo>
                  <a:lnTo>
                    <a:pt x="70142" y="184454"/>
                  </a:lnTo>
                  <a:lnTo>
                    <a:pt x="70269" y="184619"/>
                  </a:lnTo>
                  <a:lnTo>
                    <a:pt x="70535" y="184785"/>
                  </a:lnTo>
                  <a:close/>
                </a:path>
                <a:path w="93980" h="401954">
                  <a:moveTo>
                    <a:pt x="71221" y="175539"/>
                  </a:moveTo>
                  <a:lnTo>
                    <a:pt x="69481" y="174104"/>
                  </a:lnTo>
                  <a:lnTo>
                    <a:pt x="69570" y="174980"/>
                  </a:lnTo>
                  <a:lnTo>
                    <a:pt x="71221" y="175539"/>
                  </a:lnTo>
                  <a:close/>
                </a:path>
                <a:path w="93980" h="401954">
                  <a:moveTo>
                    <a:pt x="71615" y="179489"/>
                  </a:moveTo>
                  <a:lnTo>
                    <a:pt x="68770" y="175590"/>
                  </a:lnTo>
                  <a:lnTo>
                    <a:pt x="68059" y="175729"/>
                  </a:lnTo>
                  <a:lnTo>
                    <a:pt x="69049" y="177736"/>
                  </a:lnTo>
                  <a:lnTo>
                    <a:pt x="71615" y="179489"/>
                  </a:lnTo>
                  <a:close/>
                </a:path>
                <a:path w="93980" h="401954">
                  <a:moveTo>
                    <a:pt x="72034" y="330250"/>
                  </a:moveTo>
                  <a:lnTo>
                    <a:pt x="71640" y="329615"/>
                  </a:lnTo>
                  <a:lnTo>
                    <a:pt x="71094" y="328942"/>
                  </a:lnTo>
                  <a:lnTo>
                    <a:pt x="70192" y="328256"/>
                  </a:lnTo>
                  <a:lnTo>
                    <a:pt x="70942" y="329298"/>
                  </a:lnTo>
                  <a:lnTo>
                    <a:pt x="71526" y="329869"/>
                  </a:lnTo>
                  <a:lnTo>
                    <a:pt x="72034" y="330250"/>
                  </a:lnTo>
                  <a:close/>
                </a:path>
                <a:path w="93980" h="401954">
                  <a:moveTo>
                    <a:pt x="72364" y="266890"/>
                  </a:moveTo>
                  <a:lnTo>
                    <a:pt x="70497" y="266039"/>
                  </a:lnTo>
                  <a:lnTo>
                    <a:pt x="71094" y="266776"/>
                  </a:lnTo>
                  <a:lnTo>
                    <a:pt x="72364" y="266890"/>
                  </a:lnTo>
                  <a:close/>
                </a:path>
                <a:path w="93980" h="401954">
                  <a:moveTo>
                    <a:pt x="72567" y="324446"/>
                  </a:moveTo>
                  <a:lnTo>
                    <a:pt x="70142" y="324053"/>
                  </a:lnTo>
                  <a:lnTo>
                    <a:pt x="70434" y="324472"/>
                  </a:lnTo>
                  <a:lnTo>
                    <a:pt x="70192" y="324472"/>
                  </a:lnTo>
                  <a:lnTo>
                    <a:pt x="71704" y="327507"/>
                  </a:lnTo>
                  <a:lnTo>
                    <a:pt x="72034" y="326771"/>
                  </a:lnTo>
                  <a:lnTo>
                    <a:pt x="70446" y="324472"/>
                  </a:lnTo>
                  <a:lnTo>
                    <a:pt x="72567" y="324446"/>
                  </a:lnTo>
                  <a:close/>
                </a:path>
                <a:path w="93980" h="401954">
                  <a:moveTo>
                    <a:pt x="72745" y="186613"/>
                  </a:moveTo>
                  <a:lnTo>
                    <a:pt x="72644" y="185623"/>
                  </a:lnTo>
                  <a:lnTo>
                    <a:pt x="71475" y="185216"/>
                  </a:lnTo>
                  <a:lnTo>
                    <a:pt x="70535" y="184785"/>
                  </a:lnTo>
                  <a:lnTo>
                    <a:pt x="72745" y="186613"/>
                  </a:lnTo>
                  <a:close/>
                </a:path>
                <a:path w="93980" h="401954">
                  <a:moveTo>
                    <a:pt x="73393" y="375386"/>
                  </a:moveTo>
                  <a:lnTo>
                    <a:pt x="73342" y="374954"/>
                  </a:lnTo>
                  <a:lnTo>
                    <a:pt x="71170" y="373367"/>
                  </a:lnTo>
                  <a:lnTo>
                    <a:pt x="72732" y="373075"/>
                  </a:lnTo>
                  <a:lnTo>
                    <a:pt x="72618" y="372198"/>
                  </a:lnTo>
                  <a:lnTo>
                    <a:pt x="70192" y="371792"/>
                  </a:lnTo>
                  <a:lnTo>
                    <a:pt x="63639" y="369976"/>
                  </a:lnTo>
                  <a:lnTo>
                    <a:pt x="66827" y="373570"/>
                  </a:lnTo>
                  <a:lnTo>
                    <a:pt x="67183" y="373278"/>
                  </a:lnTo>
                  <a:lnTo>
                    <a:pt x="68834" y="373824"/>
                  </a:lnTo>
                  <a:lnTo>
                    <a:pt x="68618" y="375424"/>
                  </a:lnTo>
                  <a:lnTo>
                    <a:pt x="68707" y="376301"/>
                  </a:lnTo>
                  <a:lnTo>
                    <a:pt x="70739" y="376580"/>
                  </a:lnTo>
                  <a:lnTo>
                    <a:pt x="72047" y="374091"/>
                  </a:lnTo>
                  <a:lnTo>
                    <a:pt x="73393" y="375386"/>
                  </a:lnTo>
                  <a:close/>
                </a:path>
                <a:path w="93980" h="401954">
                  <a:moveTo>
                    <a:pt x="75514" y="318757"/>
                  </a:moveTo>
                  <a:lnTo>
                    <a:pt x="74701" y="318490"/>
                  </a:lnTo>
                  <a:lnTo>
                    <a:pt x="75387" y="317461"/>
                  </a:lnTo>
                  <a:lnTo>
                    <a:pt x="74828" y="316014"/>
                  </a:lnTo>
                  <a:lnTo>
                    <a:pt x="72415" y="315595"/>
                  </a:lnTo>
                  <a:lnTo>
                    <a:pt x="71945" y="315023"/>
                  </a:lnTo>
                  <a:lnTo>
                    <a:pt x="69697" y="312572"/>
                  </a:lnTo>
                  <a:lnTo>
                    <a:pt x="69456" y="313131"/>
                  </a:lnTo>
                  <a:lnTo>
                    <a:pt x="69989" y="314693"/>
                  </a:lnTo>
                  <a:lnTo>
                    <a:pt x="69138" y="315010"/>
                  </a:lnTo>
                  <a:lnTo>
                    <a:pt x="71145" y="315747"/>
                  </a:lnTo>
                  <a:lnTo>
                    <a:pt x="72593" y="319532"/>
                  </a:lnTo>
                  <a:lnTo>
                    <a:pt x="75514" y="318757"/>
                  </a:lnTo>
                  <a:close/>
                </a:path>
                <a:path w="93980" h="401954">
                  <a:moveTo>
                    <a:pt x="77012" y="146278"/>
                  </a:moveTo>
                  <a:lnTo>
                    <a:pt x="76555" y="145694"/>
                  </a:lnTo>
                  <a:lnTo>
                    <a:pt x="75209" y="144386"/>
                  </a:lnTo>
                  <a:lnTo>
                    <a:pt x="75488" y="147027"/>
                  </a:lnTo>
                  <a:lnTo>
                    <a:pt x="76720" y="147447"/>
                  </a:lnTo>
                  <a:lnTo>
                    <a:pt x="77012" y="146278"/>
                  </a:lnTo>
                  <a:close/>
                </a:path>
                <a:path w="93980" h="401954">
                  <a:moveTo>
                    <a:pt x="77584" y="267423"/>
                  </a:moveTo>
                  <a:lnTo>
                    <a:pt x="76860" y="264947"/>
                  </a:lnTo>
                  <a:lnTo>
                    <a:pt x="73901" y="262788"/>
                  </a:lnTo>
                  <a:lnTo>
                    <a:pt x="77025" y="266979"/>
                  </a:lnTo>
                  <a:lnTo>
                    <a:pt x="77584" y="267423"/>
                  </a:lnTo>
                  <a:close/>
                </a:path>
                <a:path w="93980" h="401954">
                  <a:moveTo>
                    <a:pt x="77635" y="334568"/>
                  </a:moveTo>
                  <a:lnTo>
                    <a:pt x="76809" y="330504"/>
                  </a:lnTo>
                  <a:lnTo>
                    <a:pt x="76657" y="329209"/>
                  </a:lnTo>
                  <a:lnTo>
                    <a:pt x="74688" y="326415"/>
                  </a:lnTo>
                  <a:lnTo>
                    <a:pt x="74752" y="332232"/>
                  </a:lnTo>
                  <a:lnTo>
                    <a:pt x="72034" y="330250"/>
                  </a:lnTo>
                  <a:lnTo>
                    <a:pt x="73367" y="332384"/>
                  </a:lnTo>
                  <a:lnTo>
                    <a:pt x="72593" y="334187"/>
                  </a:lnTo>
                  <a:lnTo>
                    <a:pt x="74536" y="335178"/>
                  </a:lnTo>
                  <a:lnTo>
                    <a:pt x="73837" y="332409"/>
                  </a:lnTo>
                  <a:lnTo>
                    <a:pt x="75069" y="332854"/>
                  </a:lnTo>
                  <a:lnTo>
                    <a:pt x="76733" y="333413"/>
                  </a:lnTo>
                  <a:lnTo>
                    <a:pt x="76911" y="335153"/>
                  </a:lnTo>
                  <a:lnTo>
                    <a:pt x="77635" y="334568"/>
                  </a:lnTo>
                  <a:close/>
                </a:path>
                <a:path w="93980" h="401954">
                  <a:moveTo>
                    <a:pt x="77851" y="254901"/>
                  </a:moveTo>
                  <a:lnTo>
                    <a:pt x="74320" y="255358"/>
                  </a:lnTo>
                  <a:lnTo>
                    <a:pt x="74828" y="256387"/>
                  </a:lnTo>
                  <a:lnTo>
                    <a:pt x="75641" y="256654"/>
                  </a:lnTo>
                  <a:lnTo>
                    <a:pt x="75336" y="257390"/>
                  </a:lnTo>
                  <a:lnTo>
                    <a:pt x="77851" y="254901"/>
                  </a:lnTo>
                  <a:close/>
                </a:path>
                <a:path w="93980" h="401954">
                  <a:moveTo>
                    <a:pt x="78219" y="265938"/>
                  </a:moveTo>
                  <a:lnTo>
                    <a:pt x="76885" y="264642"/>
                  </a:lnTo>
                  <a:lnTo>
                    <a:pt x="77952" y="263334"/>
                  </a:lnTo>
                  <a:lnTo>
                    <a:pt x="76339" y="263207"/>
                  </a:lnTo>
                  <a:lnTo>
                    <a:pt x="76860" y="264947"/>
                  </a:lnTo>
                  <a:lnTo>
                    <a:pt x="78219" y="265938"/>
                  </a:lnTo>
                  <a:close/>
                </a:path>
                <a:path w="93980" h="401954">
                  <a:moveTo>
                    <a:pt x="78536" y="269011"/>
                  </a:moveTo>
                  <a:lnTo>
                    <a:pt x="77025" y="266979"/>
                  </a:lnTo>
                  <a:lnTo>
                    <a:pt x="71081" y="262255"/>
                  </a:lnTo>
                  <a:lnTo>
                    <a:pt x="74371" y="267157"/>
                  </a:lnTo>
                  <a:lnTo>
                    <a:pt x="78536" y="269011"/>
                  </a:lnTo>
                  <a:close/>
                </a:path>
                <a:path w="93980" h="401954">
                  <a:moveTo>
                    <a:pt x="78727" y="321525"/>
                  </a:moveTo>
                  <a:lnTo>
                    <a:pt x="77266" y="320192"/>
                  </a:lnTo>
                  <a:lnTo>
                    <a:pt x="77863" y="320954"/>
                  </a:lnTo>
                  <a:lnTo>
                    <a:pt x="78320" y="321310"/>
                  </a:lnTo>
                  <a:lnTo>
                    <a:pt x="78727" y="321525"/>
                  </a:lnTo>
                  <a:close/>
                </a:path>
                <a:path w="93980" h="401954">
                  <a:moveTo>
                    <a:pt x="78816" y="87795"/>
                  </a:moveTo>
                  <a:lnTo>
                    <a:pt x="78663" y="86448"/>
                  </a:lnTo>
                  <a:lnTo>
                    <a:pt x="78206" y="85890"/>
                  </a:lnTo>
                  <a:lnTo>
                    <a:pt x="77330" y="85166"/>
                  </a:lnTo>
                  <a:lnTo>
                    <a:pt x="77076" y="86360"/>
                  </a:lnTo>
                  <a:lnTo>
                    <a:pt x="76669" y="86220"/>
                  </a:lnTo>
                  <a:lnTo>
                    <a:pt x="78816" y="87795"/>
                  </a:lnTo>
                  <a:close/>
                </a:path>
                <a:path w="93980" h="401954">
                  <a:moveTo>
                    <a:pt x="79756" y="322059"/>
                  </a:moveTo>
                  <a:lnTo>
                    <a:pt x="78727" y="321525"/>
                  </a:lnTo>
                  <a:lnTo>
                    <a:pt x="79476" y="322199"/>
                  </a:lnTo>
                  <a:lnTo>
                    <a:pt x="79756" y="322059"/>
                  </a:lnTo>
                  <a:close/>
                </a:path>
                <a:path w="93980" h="401954">
                  <a:moveTo>
                    <a:pt x="80276" y="143167"/>
                  </a:moveTo>
                  <a:lnTo>
                    <a:pt x="80225" y="142722"/>
                  </a:lnTo>
                  <a:lnTo>
                    <a:pt x="77343" y="141732"/>
                  </a:lnTo>
                  <a:lnTo>
                    <a:pt x="77368" y="142163"/>
                  </a:lnTo>
                  <a:lnTo>
                    <a:pt x="80276" y="143167"/>
                  </a:lnTo>
                  <a:close/>
                </a:path>
                <a:path w="93980" h="401954">
                  <a:moveTo>
                    <a:pt x="80429" y="164782"/>
                  </a:moveTo>
                  <a:lnTo>
                    <a:pt x="78498" y="164947"/>
                  </a:lnTo>
                  <a:lnTo>
                    <a:pt x="80060" y="166928"/>
                  </a:lnTo>
                  <a:lnTo>
                    <a:pt x="80429" y="164782"/>
                  </a:lnTo>
                  <a:close/>
                </a:path>
                <a:path w="93980" h="401954">
                  <a:moveTo>
                    <a:pt x="80543" y="321678"/>
                  </a:moveTo>
                  <a:lnTo>
                    <a:pt x="79756" y="322059"/>
                  </a:lnTo>
                  <a:lnTo>
                    <a:pt x="80492" y="322453"/>
                  </a:lnTo>
                  <a:lnTo>
                    <a:pt x="80543" y="321678"/>
                  </a:lnTo>
                  <a:close/>
                </a:path>
                <a:path w="93980" h="401954">
                  <a:moveTo>
                    <a:pt x="80987" y="321462"/>
                  </a:moveTo>
                  <a:lnTo>
                    <a:pt x="80746" y="319303"/>
                  </a:lnTo>
                  <a:lnTo>
                    <a:pt x="80543" y="321678"/>
                  </a:lnTo>
                  <a:lnTo>
                    <a:pt x="80987" y="321462"/>
                  </a:lnTo>
                  <a:close/>
                </a:path>
                <a:path w="93980" h="401954">
                  <a:moveTo>
                    <a:pt x="82435" y="164604"/>
                  </a:moveTo>
                  <a:lnTo>
                    <a:pt x="80695" y="163169"/>
                  </a:lnTo>
                  <a:lnTo>
                    <a:pt x="80429" y="164782"/>
                  </a:lnTo>
                  <a:lnTo>
                    <a:pt x="82435" y="164604"/>
                  </a:lnTo>
                  <a:close/>
                </a:path>
                <a:path w="93980" h="401954">
                  <a:moveTo>
                    <a:pt x="83058" y="325958"/>
                  </a:moveTo>
                  <a:lnTo>
                    <a:pt x="80581" y="325107"/>
                  </a:lnTo>
                  <a:lnTo>
                    <a:pt x="80492" y="324243"/>
                  </a:lnTo>
                  <a:lnTo>
                    <a:pt x="78257" y="325551"/>
                  </a:lnTo>
                  <a:lnTo>
                    <a:pt x="76733" y="322529"/>
                  </a:lnTo>
                  <a:lnTo>
                    <a:pt x="75196" y="322834"/>
                  </a:lnTo>
                  <a:lnTo>
                    <a:pt x="76288" y="325729"/>
                  </a:lnTo>
                  <a:lnTo>
                    <a:pt x="79895" y="326123"/>
                  </a:lnTo>
                  <a:lnTo>
                    <a:pt x="81280" y="327863"/>
                  </a:lnTo>
                  <a:lnTo>
                    <a:pt x="79806" y="325259"/>
                  </a:lnTo>
                  <a:lnTo>
                    <a:pt x="81038" y="325666"/>
                  </a:lnTo>
                  <a:lnTo>
                    <a:pt x="82778" y="327101"/>
                  </a:lnTo>
                  <a:lnTo>
                    <a:pt x="83058" y="325958"/>
                  </a:lnTo>
                  <a:close/>
                </a:path>
                <a:path w="93980" h="401954">
                  <a:moveTo>
                    <a:pt x="83058" y="170726"/>
                  </a:moveTo>
                  <a:lnTo>
                    <a:pt x="80568" y="167563"/>
                  </a:lnTo>
                  <a:lnTo>
                    <a:pt x="80060" y="166928"/>
                  </a:lnTo>
                  <a:lnTo>
                    <a:pt x="79959" y="167563"/>
                  </a:lnTo>
                  <a:lnTo>
                    <a:pt x="77939" y="167297"/>
                  </a:lnTo>
                  <a:lnTo>
                    <a:pt x="78117" y="169049"/>
                  </a:lnTo>
                  <a:lnTo>
                    <a:pt x="83058" y="170726"/>
                  </a:lnTo>
                  <a:close/>
                </a:path>
                <a:path w="93980" h="401954">
                  <a:moveTo>
                    <a:pt x="83731" y="321144"/>
                  </a:moveTo>
                  <a:lnTo>
                    <a:pt x="83629" y="320268"/>
                  </a:lnTo>
                  <a:lnTo>
                    <a:pt x="82804" y="319989"/>
                  </a:lnTo>
                  <a:lnTo>
                    <a:pt x="82346" y="319405"/>
                  </a:lnTo>
                  <a:lnTo>
                    <a:pt x="80708" y="319189"/>
                  </a:lnTo>
                  <a:lnTo>
                    <a:pt x="83731" y="321144"/>
                  </a:lnTo>
                  <a:close/>
                </a:path>
                <a:path w="93980" h="401954">
                  <a:moveTo>
                    <a:pt x="88506" y="200863"/>
                  </a:moveTo>
                  <a:lnTo>
                    <a:pt x="87884" y="198551"/>
                  </a:lnTo>
                  <a:lnTo>
                    <a:pt x="86271" y="198424"/>
                  </a:lnTo>
                  <a:lnTo>
                    <a:pt x="85775" y="197396"/>
                  </a:lnTo>
                  <a:lnTo>
                    <a:pt x="84277" y="198158"/>
                  </a:lnTo>
                  <a:lnTo>
                    <a:pt x="85496" y="198564"/>
                  </a:lnTo>
                  <a:lnTo>
                    <a:pt x="88506" y="200863"/>
                  </a:lnTo>
                  <a:close/>
                </a:path>
                <a:path w="93980" h="401954">
                  <a:moveTo>
                    <a:pt x="90081" y="196773"/>
                  </a:moveTo>
                  <a:lnTo>
                    <a:pt x="88747" y="195465"/>
                  </a:lnTo>
                  <a:lnTo>
                    <a:pt x="89128" y="198970"/>
                  </a:lnTo>
                  <a:lnTo>
                    <a:pt x="88861" y="196354"/>
                  </a:lnTo>
                  <a:lnTo>
                    <a:pt x="90081" y="196773"/>
                  </a:lnTo>
                  <a:close/>
                </a:path>
                <a:path w="93980" h="401954">
                  <a:moveTo>
                    <a:pt x="92417" y="238429"/>
                  </a:moveTo>
                  <a:lnTo>
                    <a:pt x="90208" y="236410"/>
                  </a:lnTo>
                  <a:lnTo>
                    <a:pt x="89890" y="237147"/>
                  </a:lnTo>
                  <a:lnTo>
                    <a:pt x="89014" y="236448"/>
                  </a:lnTo>
                  <a:lnTo>
                    <a:pt x="88188" y="236143"/>
                  </a:lnTo>
                  <a:lnTo>
                    <a:pt x="89344" y="239496"/>
                  </a:lnTo>
                  <a:lnTo>
                    <a:pt x="91046" y="240499"/>
                  </a:lnTo>
                  <a:lnTo>
                    <a:pt x="92417" y="238429"/>
                  </a:lnTo>
                  <a:close/>
                </a:path>
                <a:path w="93980" h="401954">
                  <a:moveTo>
                    <a:pt x="93446" y="285889"/>
                  </a:moveTo>
                  <a:lnTo>
                    <a:pt x="91986" y="283273"/>
                  </a:lnTo>
                  <a:lnTo>
                    <a:pt x="90106" y="284302"/>
                  </a:lnTo>
                  <a:lnTo>
                    <a:pt x="91694" y="284441"/>
                  </a:lnTo>
                  <a:lnTo>
                    <a:pt x="93446" y="285889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221424" y="7603959"/>
              <a:ext cx="83820" cy="280670"/>
            </a:xfrm>
            <a:custGeom>
              <a:rect l="l" t="t" r="r" b="b"/>
              <a:pathLst>
                <a:path w="83819" h="280670">
                  <a:moveTo>
                    <a:pt x="3695" y="249682"/>
                  </a:moveTo>
                  <a:lnTo>
                    <a:pt x="3035" y="249694"/>
                  </a:lnTo>
                  <a:lnTo>
                    <a:pt x="1244" y="247865"/>
                  </a:lnTo>
                  <a:lnTo>
                    <a:pt x="0" y="248945"/>
                  </a:lnTo>
                  <a:lnTo>
                    <a:pt x="12" y="249097"/>
                  </a:lnTo>
                  <a:lnTo>
                    <a:pt x="3238" y="251002"/>
                  </a:lnTo>
                  <a:lnTo>
                    <a:pt x="3632" y="251142"/>
                  </a:lnTo>
                  <a:lnTo>
                    <a:pt x="3695" y="249694"/>
                  </a:lnTo>
                  <a:close/>
                </a:path>
                <a:path w="83819" h="280670">
                  <a:moveTo>
                    <a:pt x="5334" y="249669"/>
                  </a:moveTo>
                  <a:lnTo>
                    <a:pt x="4254" y="247662"/>
                  </a:lnTo>
                  <a:lnTo>
                    <a:pt x="3797" y="247103"/>
                  </a:lnTo>
                  <a:lnTo>
                    <a:pt x="3695" y="249682"/>
                  </a:lnTo>
                  <a:lnTo>
                    <a:pt x="5334" y="249669"/>
                  </a:lnTo>
                  <a:close/>
                </a:path>
                <a:path w="83819" h="280670">
                  <a:moveTo>
                    <a:pt x="10731" y="265811"/>
                  </a:moveTo>
                  <a:lnTo>
                    <a:pt x="7810" y="263156"/>
                  </a:lnTo>
                  <a:lnTo>
                    <a:pt x="7975" y="266928"/>
                  </a:lnTo>
                  <a:lnTo>
                    <a:pt x="9753" y="265874"/>
                  </a:lnTo>
                  <a:lnTo>
                    <a:pt x="10731" y="265811"/>
                  </a:lnTo>
                  <a:close/>
                </a:path>
                <a:path w="83819" h="280670">
                  <a:moveTo>
                    <a:pt x="12407" y="264083"/>
                  </a:moveTo>
                  <a:lnTo>
                    <a:pt x="12128" y="264083"/>
                  </a:lnTo>
                  <a:lnTo>
                    <a:pt x="11874" y="264083"/>
                  </a:lnTo>
                  <a:lnTo>
                    <a:pt x="11722" y="264147"/>
                  </a:lnTo>
                  <a:lnTo>
                    <a:pt x="12141" y="264477"/>
                  </a:lnTo>
                  <a:lnTo>
                    <a:pt x="12407" y="264083"/>
                  </a:lnTo>
                  <a:close/>
                </a:path>
                <a:path w="83819" h="280670">
                  <a:moveTo>
                    <a:pt x="12598" y="265709"/>
                  </a:moveTo>
                  <a:lnTo>
                    <a:pt x="10731" y="265811"/>
                  </a:lnTo>
                  <a:lnTo>
                    <a:pt x="12179" y="267131"/>
                  </a:lnTo>
                  <a:lnTo>
                    <a:pt x="12598" y="265709"/>
                  </a:lnTo>
                  <a:close/>
                </a:path>
                <a:path w="83819" h="280670">
                  <a:moveTo>
                    <a:pt x="12687" y="264109"/>
                  </a:moveTo>
                  <a:lnTo>
                    <a:pt x="12573" y="263982"/>
                  </a:lnTo>
                  <a:lnTo>
                    <a:pt x="12407" y="264083"/>
                  </a:lnTo>
                  <a:lnTo>
                    <a:pt x="12598" y="264109"/>
                  </a:lnTo>
                  <a:close/>
                </a:path>
                <a:path w="83819" h="280670">
                  <a:moveTo>
                    <a:pt x="12890" y="244525"/>
                  </a:moveTo>
                  <a:lnTo>
                    <a:pt x="12103" y="243903"/>
                  </a:lnTo>
                  <a:lnTo>
                    <a:pt x="11734" y="243840"/>
                  </a:lnTo>
                  <a:lnTo>
                    <a:pt x="11544" y="243992"/>
                  </a:lnTo>
                  <a:lnTo>
                    <a:pt x="11963" y="244144"/>
                  </a:lnTo>
                  <a:lnTo>
                    <a:pt x="12331" y="244208"/>
                  </a:lnTo>
                  <a:lnTo>
                    <a:pt x="12890" y="244525"/>
                  </a:lnTo>
                  <a:close/>
                </a:path>
                <a:path w="83819" h="280670">
                  <a:moveTo>
                    <a:pt x="13741" y="261518"/>
                  </a:moveTo>
                  <a:lnTo>
                    <a:pt x="13665" y="260997"/>
                  </a:lnTo>
                  <a:lnTo>
                    <a:pt x="13550" y="260464"/>
                  </a:lnTo>
                  <a:lnTo>
                    <a:pt x="13246" y="260667"/>
                  </a:lnTo>
                  <a:lnTo>
                    <a:pt x="13487" y="261353"/>
                  </a:lnTo>
                  <a:lnTo>
                    <a:pt x="13703" y="261962"/>
                  </a:lnTo>
                  <a:lnTo>
                    <a:pt x="13741" y="261518"/>
                  </a:lnTo>
                  <a:close/>
                </a:path>
                <a:path w="83819" h="280670">
                  <a:moveTo>
                    <a:pt x="13906" y="270522"/>
                  </a:moveTo>
                  <a:lnTo>
                    <a:pt x="12547" y="269290"/>
                  </a:lnTo>
                  <a:lnTo>
                    <a:pt x="13881" y="270573"/>
                  </a:lnTo>
                  <a:close/>
                </a:path>
                <a:path w="83819" h="280670">
                  <a:moveTo>
                    <a:pt x="14071" y="263080"/>
                  </a:moveTo>
                  <a:lnTo>
                    <a:pt x="13931" y="262585"/>
                  </a:lnTo>
                  <a:lnTo>
                    <a:pt x="13703" y="261962"/>
                  </a:lnTo>
                  <a:lnTo>
                    <a:pt x="13665" y="262255"/>
                  </a:lnTo>
                  <a:lnTo>
                    <a:pt x="13601" y="262496"/>
                  </a:lnTo>
                  <a:lnTo>
                    <a:pt x="13385" y="262674"/>
                  </a:lnTo>
                  <a:lnTo>
                    <a:pt x="14071" y="263080"/>
                  </a:lnTo>
                  <a:close/>
                </a:path>
                <a:path w="83819" h="280670">
                  <a:moveTo>
                    <a:pt x="17170" y="251129"/>
                  </a:moveTo>
                  <a:lnTo>
                    <a:pt x="16217" y="251421"/>
                  </a:lnTo>
                  <a:lnTo>
                    <a:pt x="16294" y="251650"/>
                  </a:lnTo>
                  <a:lnTo>
                    <a:pt x="17081" y="252120"/>
                  </a:lnTo>
                  <a:lnTo>
                    <a:pt x="17170" y="251129"/>
                  </a:lnTo>
                  <a:close/>
                </a:path>
                <a:path w="83819" h="280670">
                  <a:moveTo>
                    <a:pt x="18770" y="250659"/>
                  </a:moveTo>
                  <a:lnTo>
                    <a:pt x="17373" y="248945"/>
                  </a:lnTo>
                  <a:lnTo>
                    <a:pt x="17170" y="251129"/>
                  </a:lnTo>
                  <a:lnTo>
                    <a:pt x="18770" y="250659"/>
                  </a:lnTo>
                  <a:close/>
                </a:path>
                <a:path w="83819" h="280670">
                  <a:moveTo>
                    <a:pt x="18796" y="64998"/>
                  </a:moveTo>
                  <a:lnTo>
                    <a:pt x="18300" y="64604"/>
                  </a:lnTo>
                  <a:lnTo>
                    <a:pt x="17856" y="63982"/>
                  </a:lnTo>
                  <a:lnTo>
                    <a:pt x="17551" y="63550"/>
                  </a:lnTo>
                  <a:lnTo>
                    <a:pt x="17475" y="63728"/>
                  </a:lnTo>
                  <a:lnTo>
                    <a:pt x="17386" y="63906"/>
                  </a:lnTo>
                  <a:lnTo>
                    <a:pt x="17322" y="64071"/>
                  </a:lnTo>
                  <a:lnTo>
                    <a:pt x="17805" y="64414"/>
                  </a:lnTo>
                  <a:lnTo>
                    <a:pt x="18300" y="64731"/>
                  </a:lnTo>
                  <a:lnTo>
                    <a:pt x="18796" y="64998"/>
                  </a:lnTo>
                  <a:close/>
                </a:path>
                <a:path w="83819" h="280670">
                  <a:moveTo>
                    <a:pt x="19596" y="65341"/>
                  </a:moveTo>
                  <a:lnTo>
                    <a:pt x="19329" y="65316"/>
                  </a:lnTo>
                  <a:lnTo>
                    <a:pt x="19062" y="65151"/>
                  </a:lnTo>
                  <a:lnTo>
                    <a:pt x="18796" y="64998"/>
                  </a:lnTo>
                  <a:lnTo>
                    <a:pt x="19062" y="65227"/>
                  </a:lnTo>
                  <a:lnTo>
                    <a:pt x="19329" y="65392"/>
                  </a:lnTo>
                  <a:lnTo>
                    <a:pt x="19596" y="65341"/>
                  </a:lnTo>
                  <a:close/>
                </a:path>
                <a:path w="83819" h="280670">
                  <a:moveTo>
                    <a:pt x="20383" y="256438"/>
                  </a:moveTo>
                  <a:lnTo>
                    <a:pt x="20269" y="255701"/>
                  </a:lnTo>
                  <a:lnTo>
                    <a:pt x="19951" y="255981"/>
                  </a:lnTo>
                  <a:lnTo>
                    <a:pt x="20383" y="256438"/>
                  </a:lnTo>
                  <a:close/>
                </a:path>
                <a:path w="83819" h="280670">
                  <a:moveTo>
                    <a:pt x="20561" y="256628"/>
                  </a:moveTo>
                  <a:lnTo>
                    <a:pt x="20383" y="256438"/>
                  </a:lnTo>
                  <a:lnTo>
                    <a:pt x="20396" y="256565"/>
                  </a:lnTo>
                  <a:lnTo>
                    <a:pt x="20561" y="256628"/>
                  </a:lnTo>
                  <a:close/>
                </a:path>
                <a:path w="83819" h="280670">
                  <a:moveTo>
                    <a:pt x="20828" y="256882"/>
                  </a:moveTo>
                  <a:lnTo>
                    <a:pt x="20789" y="256705"/>
                  </a:lnTo>
                  <a:lnTo>
                    <a:pt x="20561" y="256628"/>
                  </a:lnTo>
                  <a:lnTo>
                    <a:pt x="20828" y="256882"/>
                  </a:lnTo>
                  <a:close/>
                </a:path>
                <a:path w="83819" h="280670">
                  <a:moveTo>
                    <a:pt x="21107" y="63347"/>
                  </a:moveTo>
                  <a:lnTo>
                    <a:pt x="19278" y="62064"/>
                  </a:lnTo>
                  <a:lnTo>
                    <a:pt x="18719" y="60921"/>
                  </a:lnTo>
                  <a:lnTo>
                    <a:pt x="18630" y="61137"/>
                  </a:lnTo>
                  <a:lnTo>
                    <a:pt x="18529" y="61341"/>
                  </a:lnTo>
                  <a:lnTo>
                    <a:pt x="18440" y="61556"/>
                  </a:lnTo>
                  <a:lnTo>
                    <a:pt x="20650" y="64020"/>
                  </a:lnTo>
                  <a:lnTo>
                    <a:pt x="21107" y="63347"/>
                  </a:lnTo>
                  <a:close/>
                </a:path>
                <a:path w="83819" h="280670">
                  <a:moveTo>
                    <a:pt x="21145" y="250075"/>
                  </a:moveTo>
                  <a:lnTo>
                    <a:pt x="20891" y="249770"/>
                  </a:lnTo>
                  <a:lnTo>
                    <a:pt x="20980" y="247865"/>
                  </a:lnTo>
                  <a:lnTo>
                    <a:pt x="19215" y="248780"/>
                  </a:lnTo>
                  <a:lnTo>
                    <a:pt x="21145" y="250075"/>
                  </a:lnTo>
                  <a:close/>
                </a:path>
                <a:path w="83819" h="280670">
                  <a:moveTo>
                    <a:pt x="21717" y="58902"/>
                  </a:moveTo>
                  <a:lnTo>
                    <a:pt x="21183" y="57454"/>
                  </a:lnTo>
                  <a:lnTo>
                    <a:pt x="20548" y="56832"/>
                  </a:lnTo>
                  <a:lnTo>
                    <a:pt x="20485" y="56984"/>
                  </a:lnTo>
                  <a:lnTo>
                    <a:pt x="21717" y="58902"/>
                  </a:lnTo>
                  <a:close/>
                </a:path>
                <a:path w="83819" h="280670">
                  <a:moveTo>
                    <a:pt x="21742" y="62064"/>
                  </a:moveTo>
                  <a:lnTo>
                    <a:pt x="21259" y="62115"/>
                  </a:lnTo>
                  <a:lnTo>
                    <a:pt x="21488" y="62280"/>
                  </a:lnTo>
                  <a:lnTo>
                    <a:pt x="21628" y="62204"/>
                  </a:lnTo>
                  <a:lnTo>
                    <a:pt x="21742" y="62064"/>
                  </a:lnTo>
                  <a:close/>
                </a:path>
                <a:path w="83819" h="280670">
                  <a:moveTo>
                    <a:pt x="21971" y="90805"/>
                  </a:moveTo>
                  <a:lnTo>
                    <a:pt x="21932" y="90639"/>
                  </a:lnTo>
                  <a:lnTo>
                    <a:pt x="21805" y="90639"/>
                  </a:lnTo>
                  <a:lnTo>
                    <a:pt x="21971" y="90805"/>
                  </a:lnTo>
                  <a:close/>
                </a:path>
                <a:path w="83819" h="280670">
                  <a:moveTo>
                    <a:pt x="22593" y="251053"/>
                  </a:moveTo>
                  <a:lnTo>
                    <a:pt x="21145" y="250075"/>
                  </a:lnTo>
                  <a:lnTo>
                    <a:pt x="21818" y="250913"/>
                  </a:lnTo>
                  <a:lnTo>
                    <a:pt x="22593" y="251053"/>
                  </a:lnTo>
                  <a:close/>
                </a:path>
                <a:path w="83819" h="280670">
                  <a:moveTo>
                    <a:pt x="22771" y="92100"/>
                  </a:moveTo>
                  <a:lnTo>
                    <a:pt x="22542" y="91440"/>
                  </a:lnTo>
                  <a:lnTo>
                    <a:pt x="22250" y="91122"/>
                  </a:lnTo>
                  <a:lnTo>
                    <a:pt x="21958" y="90817"/>
                  </a:lnTo>
                  <a:lnTo>
                    <a:pt x="22047" y="91160"/>
                  </a:lnTo>
                  <a:lnTo>
                    <a:pt x="22237" y="91567"/>
                  </a:lnTo>
                  <a:lnTo>
                    <a:pt x="22771" y="92100"/>
                  </a:lnTo>
                  <a:close/>
                </a:path>
                <a:path w="83819" h="280670">
                  <a:moveTo>
                    <a:pt x="23190" y="250240"/>
                  </a:moveTo>
                  <a:lnTo>
                    <a:pt x="22720" y="249250"/>
                  </a:lnTo>
                  <a:lnTo>
                    <a:pt x="22606" y="249097"/>
                  </a:lnTo>
                  <a:lnTo>
                    <a:pt x="20497" y="247180"/>
                  </a:lnTo>
                  <a:lnTo>
                    <a:pt x="23190" y="250240"/>
                  </a:lnTo>
                  <a:close/>
                </a:path>
                <a:path w="83819" h="280670">
                  <a:moveTo>
                    <a:pt x="23406" y="89179"/>
                  </a:moveTo>
                  <a:lnTo>
                    <a:pt x="20167" y="86182"/>
                  </a:lnTo>
                  <a:lnTo>
                    <a:pt x="18961" y="86182"/>
                  </a:lnTo>
                  <a:lnTo>
                    <a:pt x="17437" y="86944"/>
                  </a:lnTo>
                  <a:lnTo>
                    <a:pt x="19189" y="88379"/>
                  </a:lnTo>
                  <a:lnTo>
                    <a:pt x="18135" y="89230"/>
                  </a:lnTo>
                  <a:lnTo>
                    <a:pt x="18249" y="89471"/>
                  </a:lnTo>
                  <a:lnTo>
                    <a:pt x="18376" y="89623"/>
                  </a:lnTo>
                  <a:lnTo>
                    <a:pt x="20789" y="89623"/>
                  </a:lnTo>
                  <a:lnTo>
                    <a:pt x="21666" y="89623"/>
                  </a:lnTo>
                  <a:lnTo>
                    <a:pt x="21539" y="89128"/>
                  </a:lnTo>
                  <a:lnTo>
                    <a:pt x="23406" y="89179"/>
                  </a:lnTo>
                  <a:close/>
                </a:path>
                <a:path w="83819" h="280670">
                  <a:moveTo>
                    <a:pt x="23710" y="89471"/>
                  </a:moveTo>
                  <a:lnTo>
                    <a:pt x="23647" y="89192"/>
                  </a:lnTo>
                  <a:lnTo>
                    <a:pt x="23406" y="89179"/>
                  </a:lnTo>
                  <a:lnTo>
                    <a:pt x="23710" y="89471"/>
                  </a:lnTo>
                  <a:close/>
                </a:path>
                <a:path w="83819" h="280670">
                  <a:moveTo>
                    <a:pt x="24015" y="252031"/>
                  </a:moveTo>
                  <a:lnTo>
                    <a:pt x="23660" y="251244"/>
                  </a:lnTo>
                  <a:lnTo>
                    <a:pt x="22593" y="251053"/>
                  </a:lnTo>
                  <a:lnTo>
                    <a:pt x="24015" y="252031"/>
                  </a:lnTo>
                  <a:close/>
                </a:path>
                <a:path w="83819" h="280670">
                  <a:moveTo>
                    <a:pt x="24142" y="251333"/>
                  </a:moveTo>
                  <a:lnTo>
                    <a:pt x="23190" y="250240"/>
                  </a:lnTo>
                  <a:lnTo>
                    <a:pt x="23660" y="251244"/>
                  </a:lnTo>
                  <a:lnTo>
                    <a:pt x="24142" y="251333"/>
                  </a:lnTo>
                  <a:close/>
                </a:path>
                <a:path w="83819" h="280670">
                  <a:moveTo>
                    <a:pt x="24168" y="252336"/>
                  </a:moveTo>
                  <a:lnTo>
                    <a:pt x="24155" y="252120"/>
                  </a:lnTo>
                  <a:lnTo>
                    <a:pt x="24015" y="252031"/>
                  </a:lnTo>
                  <a:lnTo>
                    <a:pt x="24168" y="252336"/>
                  </a:lnTo>
                  <a:close/>
                </a:path>
                <a:path w="83819" h="280670">
                  <a:moveTo>
                    <a:pt x="24282" y="60604"/>
                  </a:moveTo>
                  <a:lnTo>
                    <a:pt x="21818" y="58737"/>
                  </a:lnTo>
                  <a:lnTo>
                    <a:pt x="22199" y="61468"/>
                  </a:lnTo>
                  <a:lnTo>
                    <a:pt x="21742" y="62064"/>
                  </a:lnTo>
                  <a:lnTo>
                    <a:pt x="22466" y="61976"/>
                  </a:lnTo>
                  <a:lnTo>
                    <a:pt x="23825" y="61671"/>
                  </a:lnTo>
                  <a:lnTo>
                    <a:pt x="24282" y="60604"/>
                  </a:lnTo>
                  <a:close/>
                </a:path>
                <a:path w="83819" h="280670">
                  <a:moveTo>
                    <a:pt x="25260" y="89230"/>
                  </a:moveTo>
                  <a:lnTo>
                    <a:pt x="23012" y="86715"/>
                  </a:lnTo>
                  <a:lnTo>
                    <a:pt x="23647" y="89192"/>
                  </a:lnTo>
                  <a:lnTo>
                    <a:pt x="25260" y="89230"/>
                  </a:lnTo>
                  <a:close/>
                </a:path>
                <a:path w="83819" h="280670">
                  <a:moveTo>
                    <a:pt x="25374" y="264439"/>
                  </a:moveTo>
                  <a:lnTo>
                    <a:pt x="23837" y="264299"/>
                  </a:lnTo>
                  <a:lnTo>
                    <a:pt x="23710" y="265036"/>
                  </a:lnTo>
                  <a:lnTo>
                    <a:pt x="25107" y="265163"/>
                  </a:lnTo>
                  <a:lnTo>
                    <a:pt x="25273" y="265544"/>
                  </a:lnTo>
                  <a:lnTo>
                    <a:pt x="25374" y="264439"/>
                  </a:lnTo>
                  <a:close/>
                </a:path>
                <a:path w="83819" h="280670">
                  <a:moveTo>
                    <a:pt x="25552" y="266230"/>
                  </a:moveTo>
                  <a:lnTo>
                    <a:pt x="25273" y="265544"/>
                  </a:lnTo>
                  <a:lnTo>
                    <a:pt x="25234" y="266014"/>
                  </a:lnTo>
                  <a:lnTo>
                    <a:pt x="25552" y="266230"/>
                  </a:lnTo>
                  <a:close/>
                </a:path>
                <a:path w="83819" h="280670">
                  <a:moveTo>
                    <a:pt x="27914" y="266268"/>
                  </a:moveTo>
                  <a:lnTo>
                    <a:pt x="27825" y="265696"/>
                  </a:lnTo>
                  <a:lnTo>
                    <a:pt x="26492" y="266865"/>
                  </a:lnTo>
                  <a:lnTo>
                    <a:pt x="25552" y="266230"/>
                  </a:lnTo>
                  <a:lnTo>
                    <a:pt x="26898" y="269443"/>
                  </a:lnTo>
                  <a:lnTo>
                    <a:pt x="27838" y="266865"/>
                  </a:lnTo>
                  <a:lnTo>
                    <a:pt x="27914" y="266268"/>
                  </a:lnTo>
                  <a:close/>
                </a:path>
                <a:path w="83819" h="280670">
                  <a:moveTo>
                    <a:pt x="29540" y="61112"/>
                  </a:moveTo>
                  <a:lnTo>
                    <a:pt x="26657" y="60159"/>
                  </a:lnTo>
                  <a:lnTo>
                    <a:pt x="24980" y="59575"/>
                  </a:lnTo>
                  <a:lnTo>
                    <a:pt x="26924" y="62776"/>
                  </a:lnTo>
                  <a:lnTo>
                    <a:pt x="26174" y="63360"/>
                  </a:lnTo>
                  <a:lnTo>
                    <a:pt x="29540" y="61112"/>
                  </a:lnTo>
                  <a:close/>
                </a:path>
                <a:path w="83819" h="280670">
                  <a:moveTo>
                    <a:pt x="30378" y="35039"/>
                  </a:moveTo>
                  <a:lnTo>
                    <a:pt x="30022" y="34696"/>
                  </a:lnTo>
                  <a:lnTo>
                    <a:pt x="30276" y="35267"/>
                  </a:lnTo>
                  <a:lnTo>
                    <a:pt x="30378" y="35039"/>
                  </a:lnTo>
                  <a:close/>
                </a:path>
                <a:path w="83819" h="280670">
                  <a:moveTo>
                    <a:pt x="30657" y="128841"/>
                  </a:moveTo>
                  <a:lnTo>
                    <a:pt x="28257" y="128879"/>
                  </a:lnTo>
                  <a:lnTo>
                    <a:pt x="27597" y="130352"/>
                  </a:lnTo>
                  <a:lnTo>
                    <a:pt x="29591" y="130162"/>
                  </a:lnTo>
                  <a:lnTo>
                    <a:pt x="29679" y="131038"/>
                  </a:lnTo>
                  <a:lnTo>
                    <a:pt x="30657" y="128841"/>
                  </a:lnTo>
                  <a:close/>
                </a:path>
                <a:path w="83819" h="280670">
                  <a:moveTo>
                    <a:pt x="31572" y="38176"/>
                  </a:moveTo>
                  <a:lnTo>
                    <a:pt x="30276" y="35267"/>
                  </a:lnTo>
                  <a:lnTo>
                    <a:pt x="28930" y="38176"/>
                  </a:lnTo>
                  <a:lnTo>
                    <a:pt x="28867" y="38950"/>
                  </a:lnTo>
                  <a:lnTo>
                    <a:pt x="31572" y="38176"/>
                  </a:lnTo>
                  <a:close/>
                </a:path>
                <a:path w="83819" h="280670">
                  <a:moveTo>
                    <a:pt x="32448" y="219202"/>
                  </a:moveTo>
                  <a:lnTo>
                    <a:pt x="31838" y="217335"/>
                  </a:lnTo>
                  <a:lnTo>
                    <a:pt x="29502" y="217805"/>
                  </a:lnTo>
                  <a:lnTo>
                    <a:pt x="29044" y="217220"/>
                  </a:lnTo>
                  <a:lnTo>
                    <a:pt x="28181" y="216509"/>
                  </a:lnTo>
                  <a:lnTo>
                    <a:pt x="28257" y="217360"/>
                  </a:lnTo>
                  <a:lnTo>
                    <a:pt x="27482" y="217525"/>
                  </a:lnTo>
                  <a:lnTo>
                    <a:pt x="27990" y="218554"/>
                  </a:lnTo>
                  <a:lnTo>
                    <a:pt x="30746" y="218224"/>
                  </a:lnTo>
                  <a:lnTo>
                    <a:pt x="32448" y="219202"/>
                  </a:lnTo>
                  <a:close/>
                </a:path>
                <a:path w="83819" h="280670">
                  <a:moveTo>
                    <a:pt x="32575" y="37096"/>
                  </a:moveTo>
                  <a:lnTo>
                    <a:pt x="32016" y="34632"/>
                  </a:lnTo>
                  <a:lnTo>
                    <a:pt x="30619" y="34505"/>
                  </a:lnTo>
                  <a:lnTo>
                    <a:pt x="30378" y="35039"/>
                  </a:lnTo>
                  <a:lnTo>
                    <a:pt x="32575" y="37096"/>
                  </a:lnTo>
                  <a:close/>
                </a:path>
                <a:path w="83819" h="280670">
                  <a:moveTo>
                    <a:pt x="32613" y="81419"/>
                  </a:moveTo>
                  <a:lnTo>
                    <a:pt x="32448" y="81026"/>
                  </a:lnTo>
                  <a:lnTo>
                    <a:pt x="32219" y="80543"/>
                  </a:lnTo>
                  <a:lnTo>
                    <a:pt x="31864" y="79603"/>
                  </a:lnTo>
                  <a:lnTo>
                    <a:pt x="29044" y="79502"/>
                  </a:lnTo>
                  <a:lnTo>
                    <a:pt x="32613" y="81419"/>
                  </a:lnTo>
                  <a:close/>
                </a:path>
                <a:path w="83819" h="280670">
                  <a:moveTo>
                    <a:pt x="32766" y="53784"/>
                  </a:moveTo>
                  <a:lnTo>
                    <a:pt x="31229" y="50330"/>
                  </a:lnTo>
                  <a:lnTo>
                    <a:pt x="30378" y="53784"/>
                  </a:lnTo>
                  <a:lnTo>
                    <a:pt x="26314" y="48361"/>
                  </a:lnTo>
                  <a:lnTo>
                    <a:pt x="24625" y="47701"/>
                  </a:lnTo>
                  <a:lnTo>
                    <a:pt x="30276" y="53797"/>
                  </a:lnTo>
                  <a:lnTo>
                    <a:pt x="32766" y="53797"/>
                  </a:lnTo>
                  <a:close/>
                </a:path>
                <a:path w="83819" h="280670">
                  <a:moveTo>
                    <a:pt x="32931" y="82359"/>
                  </a:moveTo>
                  <a:lnTo>
                    <a:pt x="32816" y="81927"/>
                  </a:lnTo>
                  <a:lnTo>
                    <a:pt x="31457" y="82346"/>
                  </a:lnTo>
                  <a:lnTo>
                    <a:pt x="32524" y="84480"/>
                  </a:lnTo>
                  <a:lnTo>
                    <a:pt x="32740" y="84493"/>
                  </a:lnTo>
                  <a:lnTo>
                    <a:pt x="32258" y="83553"/>
                  </a:lnTo>
                  <a:lnTo>
                    <a:pt x="32931" y="82359"/>
                  </a:lnTo>
                  <a:close/>
                </a:path>
                <a:path w="83819" h="280670">
                  <a:moveTo>
                    <a:pt x="33007" y="85420"/>
                  </a:moveTo>
                  <a:lnTo>
                    <a:pt x="32524" y="84480"/>
                  </a:lnTo>
                  <a:lnTo>
                    <a:pt x="30746" y="84289"/>
                  </a:lnTo>
                  <a:lnTo>
                    <a:pt x="33007" y="85420"/>
                  </a:lnTo>
                  <a:close/>
                </a:path>
                <a:path w="83819" h="280670">
                  <a:moveTo>
                    <a:pt x="33172" y="84543"/>
                  </a:moveTo>
                  <a:lnTo>
                    <a:pt x="32740" y="84493"/>
                  </a:lnTo>
                  <a:lnTo>
                    <a:pt x="33172" y="84543"/>
                  </a:lnTo>
                  <a:close/>
                </a:path>
                <a:path w="83819" h="280670">
                  <a:moveTo>
                    <a:pt x="33261" y="81762"/>
                  </a:moveTo>
                  <a:lnTo>
                    <a:pt x="32613" y="81419"/>
                  </a:lnTo>
                  <a:lnTo>
                    <a:pt x="32702" y="81610"/>
                  </a:lnTo>
                  <a:lnTo>
                    <a:pt x="32791" y="81800"/>
                  </a:lnTo>
                  <a:lnTo>
                    <a:pt x="32816" y="81927"/>
                  </a:lnTo>
                  <a:lnTo>
                    <a:pt x="32981" y="81889"/>
                  </a:lnTo>
                  <a:lnTo>
                    <a:pt x="33020" y="81724"/>
                  </a:lnTo>
                  <a:lnTo>
                    <a:pt x="33261" y="81762"/>
                  </a:lnTo>
                  <a:close/>
                </a:path>
                <a:path w="83819" h="280670">
                  <a:moveTo>
                    <a:pt x="33553" y="38023"/>
                  </a:moveTo>
                  <a:lnTo>
                    <a:pt x="32575" y="37096"/>
                  </a:lnTo>
                  <a:lnTo>
                    <a:pt x="32816" y="38176"/>
                  </a:lnTo>
                  <a:lnTo>
                    <a:pt x="33553" y="38023"/>
                  </a:lnTo>
                  <a:close/>
                </a:path>
                <a:path w="83819" h="280670">
                  <a:moveTo>
                    <a:pt x="34378" y="84670"/>
                  </a:moveTo>
                  <a:lnTo>
                    <a:pt x="33997" y="84543"/>
                  </a:lnTo>
                  <a:lnTo>
                    <a:pt x="33172" y="84543"/>
                  </a:lnTo>
                  <a:lnTo>
                    <a:pt x="34378" y="84670"/>
                  </a:lnTo>
                  <a:close/>
                </a:path>
                <a:path w="83819" h="280670">
                  <a:moveTo>
                    <a:pt x="35064" y="132854"/>
                  </a:moveTo>
                  <a:lnTo>
                    <a:pt x="34467" y="130975"/>
                  </a:lnTo>
                  <a:lnTo>
                    <a:pt x="33401" y="132308"/>
                  </a:lnTo>
                  <a:lnTo>
                    <a:pt x="35064" y="132854"/>
                  </a:lnTo>
                  <a:close/>
                </a:path>
                <a:path w="83819" h="280670">
                  <a:moveTo>
                    <a:pt x="38201" y="75425"/>
                  </a:moveTo>
                  <a:lnTo>
                    <a:pt x="37147" y="72974"/>
                  </a:lnTo>
                  <a:lnTo>
                    <a:pt x="37426" y="75590"/>
                  </a:lnTo>
                  <a:lnTo>
                    <a:pt x="38201" y="75425"/>
                  </a:lnTo>
                  <a:close/>
                </a:path>
                <a:path w="83819" h="280670">
                  <a:moveTo>
                    <a:pt x="39001" y="82854"/>
                  </a:moveTo>
                  <a:lnTo>
                    <a:pt x="38150" y="82588"/>
                  </a:lnTo>
                  <a:lnTo>
                    <a:pt x="37465" y="83616"/>
                  </a:lnTo>
                  <a:lnTo>
                    <a:pt x="36728" y="84201"/>
                  </a:lnTo>
                  <a:lnTo>
                    <a:pt x="38239" y="87236"/>
                  </a:lnTo>
                  <a:lnTo>
                    <a:pt x="38976" y="86652"/>
                  </a:lnTo>
                  <a:lnTo>
                    <a:pt x="37693" y="85788"/>
                  </a:lnTo>
                  <a:lnTo>
                    <a:pt x="38684" y="85407"/>
                  </a:lnTo>
                  <a:lnTo>
                    <a:pt x="38341" y="84328"/>
                  </a:lnTo>
                  <a:lnTo>
                    <a:pt x="37846" y="83312"/>
                  </a:lnTo>
                  <a:lnTo>
                    <a:pt x="38608" y="83159"/>
                  </a:lnTo>
                  <a:lnTo>
                    <a:pt x="39001" y="82854"/>
                  </a:lnTo>
                  <a:close/>
                </a:path>
                <a:path w="83819" h="280670">
                  <a:moveTo>
                    <a:pt x="39141" y="78359"/>
                  </a:moveTo>
                  <a:lnTo>
                    <a:pt x="38481" y="78066"/>
                  </a:lnTo>
                  <a:lnTo>
                    <a:pt x="38773" y="78587"/>
                  </a:lnTo>
                  <a:lnTo>
                    <a:pt x="39141" y="78359"/>
                  </a:lnTo>
                  <a:close/>
                </a:path>
                <a:path w="83819" h="280670">
                  <a:moveTo>
                    <a:pt x="39941" y="86436"/>
                  </a:moveTo>
                  <a:lnTo>
                    <a:pt x="38862" y="85344"/>
                  </a:lnTo>
                  <a:lnTo>
                    <a:pt x="38684" y="85407"/>
                  </a:lnTo>
                  <a:lnTo>
                    <a:pt x="38938" y="86220"/>
                  </a:lnTo>
                  <a:lnTo>
                    <a:pt x="39941" y="86436"/>
                  </a:lnTo>
                  <a:close/>
                </a:path>
                <a:path w="83819" h="280670">
                  <a:moveTo>
                    <a:pt x="40182" y="42506"/>
                  </a:moveTo>
                  <a:lnTo>
                    <a:pt x="40157" y="42151"/>
                  </a:lnTo>
                  <a:lnTo>
                    <a:pt x="39928" y="42443"/>
                  </a:lnTo>
                  <a:lnTo>
                    <a:pt x="39725" y="42735"/>
                  </a:lnTo>
                  <a:lnTo>
                    <a:pt x="39649" y="43040"/>
                  </a:lnTo>
                  <a:lnTo>
                    <a:pt x="40081" y="42824"/>
                  </a:lnTo>
                  <a:lnTo>
                    <a:pt x="40182" y="42506"/>
                  </a:lnTo>
                  <a:close/>
                </a:path>
                <a:path w="83819" h="280670">
                  <a:moveTo>
                    <a:pt x="40894" y="135255"/>
                  </a:moveTo>
                  <a:lnTo>
                    <a:pt x="40703" y="133515"/>
                  </a:lnTo>
                  <a:lnTo>
                    <a:pt x="39509" y="133515"/>
                  </a:lnTo>
                  <a:lnTo>
                    <a:pt x="37973" y="133858"/>
                  </a:lnTo>
                  <a:lnTo>
                    <a:pt x="38506" y="135280"/>
                  </a:lnTo>
                  <a:lnTo>
                    <a:pt x="39293" y="135140"/>
                  </a:lnTo>
                  <a:lnTo>
                    <a:pt x="40894" y="135255"/>
                  </a:lnTo>
                  <a:close/>
                </a:path>
                <a:path w="83819" h="280670">
                  <a:moveTo>
                    <a:pt x="40919" y="82257"/>
                  </a:moveTo>
                  <a:lnTo>
                    <a:pt x="38773" y="78587"/>
                  </a:lnTo>
                  <a:lnTo>
                    <a:pt x="37426" y="79387"/>
                  </a:lnTo>
                  <a:lnTo>
                    <a:pt x="37642" y="81572"/>
                  </a:lnTo>
                  <a:lnTo>
                    <a:pt x="40919" y="82257"/>
                  </a:lnTo>
                  <a:close/>
                </a:path>
                <a:path w="83819" h="280670">
                  <a:moveTo>
                    <a:pt x="41452" y="40589"/>
                  </a:moveTo>
                  <a:lnTo>
                    <a:pt x="39293" y="39547"/>
                  </a:lnTo>
                  <a:lnTo>
                    <a:pt x="39065" y="40068"/>
                  </a:lnTo>
                  <a:lnTo>
                    <a:pt x="40093" y="41249"/>
                  </a:lnTo>
                  <a:lnTo>
                    <a:pt x="40157" y="42151"/>
                  </a:lnTo>
                  <a:lnTo>
                    <a:pt x="40779" y="41351"/>
                  </a:lnTo>
                  <a:lnTo>
                    <a:pt x="41452" y="40589"/>
                  </a:lnTo>
                  <a:close/>
                </a:path>
                <a:path w="83819" h="280670">
                  <a:moveTo>
                    <a:pt x="42125" y="147218"/>
                  </a:moveTo>
                  <a:lnTo>
                    <a:pt x="41325" y="146748"/>
                  </a:lnTo>
                  <a:lnTo>
                    <a:pt x="40233" y="147637"/>
                  </a:lnTo>
                  <a:lnTo>
                    <a:pt x="39903" y="148361"/>
                  </a:lnTo>
                  <a:lnTo>
                    <a:pt x="41427" y="151396"/>
                  </a:lnTo>
                  <a:lnTo>
                    <a:pt x="42125" y="147218"/>
                  </a:lnTo>
                  <a:close/>
                </a:path>
                <a:path w="83819" h="280670">
                  <a:moveTo>
                    <a:pt x="42252" y="79756"/>
                  </a:moveTo>
                  <a:lnTo>
                    <a:pt x="39674" y="78054"/>
                  </a:lnTo>
                  <a:lnTo>
                    <a:pt x="39141" y="78359"/>
                  </a:lnTo>
                  <a:lnTo>
                    <a:pt x="42252" y="79756"/>
                  </a:lnTo>
                  <a:close/>
                </a:path>
                <a:path w="83819" h="280670">
                  <a:moveTo>
                    <a:pt x="42608" y="87033"/>
                  </a:moveTo>
                  <a:lnTo>
                    <a:pt x="42151" y="86461"/>
                  </a:lnTo>
                  <a:lnTo>
                    <a:pt x="42341" y="86969"/>
                  </a:lnTo>
                  <a:lnTo>
                    <a:pt x="42608" y="87033"/>
                  </a:lnTo>
                  <a:close/>
                </a:path>
                <a:path w="83819" h="280670">
                  <a:moveTo>
                    <a:pt x="42684" y="87909"/>
                  </a:moveTo>
                  <a:lnTo>
                    <a:pt x="42341" y="86969"/>
                  </a:lnTo>
                  <a:lnTo>
                    <a:pt x="39941" y="86436"/>
                  </a:lnTo>
                  <a:lnTo>
                    <a:pt x="41973" y="88506"/>
                  </a:lnTo>
                  <a:lnTo>
                    <a:pt x="38315" y="88099"/>
                  </a:lnTo>
                  <a:lnTo>
                    <a:pt x="37693" y="89585"/>
                  </a:lnTo>
                  <a:lnTo>
                    <a:pt x="40259" y="91287"/>
                  </a:lnTo>
                  <a:lnTo>
                    <a:pt x="42265" y="88506"/>
                  </a:lnTo>
                  <a:lnTo>
                    <a:pt x="42684" y="87909"/>
                  </a:lnTo>
                  <a:close/>
                </a:path>
                <a:path w="83819" h="280670">
                  <a:moveTo>
                    <a:pt x="42938" y="53809"/>
                  </a:moveTo>
                  <a:lnTo>
                    <a:pt x="41478" y="52946"/>
                  </a:lnTo>
                  <a:lnTo>
                    <a:pt x="42418" y="54660"/>
                  </a:lnTo>
                  <a:lnTo>
                    <a:pt x="42938" y="53809"/>
                  </a:lnTo>
                  <a:close/>
                </a:path>
                <a:path w="83819" h="280670">
                  <a:moveTo>
                    <a:pt x="43027" y="147739"/>
                  </a:moveTo>
                  <a:lnTo>
                    <a:pt x="42164" y="147027"/>
                  </a:lnTo>
                  <a:lnTo>
                    <a:pt x="42125" y="147218"/>
                  </a:lnTo>
                  <a:lnTo>
                    <a:pt x="43027" y="147739"/>
                  </a:lnTo>
                  <a:close/>
                </a:path>
                <a:path w="83819" h="280670">
                  <a:moveTo>
                    <a:pt x="43053" y="29425"/>
                  </a:moveTo>
                  <a:lnTo>
                    <a:pt x="40474" y="27711"/>
                  </a:lnTo>
                  <a:lnTo>
                    <a:pt x="41719" y="28130"/>
                  </a:lnTo>
                  <a:lnTo>
                    <a:pt x="42672" y="25501"/>
                  </a:lnTo>
                  <a:lnTo>
                    <a:pt x="40538" y="24358"/>
                  </a:lnTo>
                  <a:lnTo>
                    <a:pt x="38963" y="24498"/>
                  </a:lnTo>
                  <a:lnTo>
                    <a:pt x="36969" y="28181"/>
                  </a:lnTo>
                  <a:lnTo>
                    <a:pt x="33782" y="27584"/>
                  </a:lnTo>
                  <a:lnTo>
                    <a:pt x="33032" y="29248"/>
                  </a:lnTo>
                  <a:lnTo>
                    <a:pt x="33007" y="29425"/>
                  </a:lnTo>
                  <a:lnTo>
                    <a:pt x="31826" y="31877"/>
                  </a:lnTo>
                  <a:lnTo>
                    <a:pt x="35483" y="33324"/>
                  </a:lnTo>
                  <a:lnTo>
                    <a:pt x="34874" y="38608"/>
                  </a:lnTo>
                  <a:lnTo>
                    <a:pt x="39065" y="37376"/>
                  </a:lnTo>
                  <a:lnTo>
                    <a:pt x="38379" y="33540"/>
                  </a:lnTo>
                  <a:lnTo>
                    <a:pt x="39509" y="32867"/>
                  </a:lnTo>
                  <a:lnTo>
                    <a:pt x="40805" y="32245"/>
                  </a:lnTo>
                  <a:lnTo>
                    <a:pt x="40576" y="28575"/>
                  </a:lnTo>
                  <a:lnTo>
                    <a:pt x="43053" y="29425"/>
                  </a:lnTo>
                  <a:close/>
                </a:path>
                <a:path w="83819" h="280670">
                  <a:moveTo>
                    <a:pt x="43395" y="12293"/>
                  </a:moveTo>
                  <a:lnTo>
                    <a:pt x="42532" y="11557"/>
                  </a:lnTo>
                  <a:lnTo>
                    <a:pt x="41643" y="10744"/>
                  </a:lnTo>
                  <a:lnTo>
                    <a:pt x="40868" y="12395"/>
                  </a:lnTo>
                  <a:lnTo>
                    <a:pt x="42976" y="12915"/>
                  </a:lnTo>
                  <a:lnTo>
                    <a:pt x="43395" y="12293"/>
                  </a:lnTo>
                  <a:close/>
                </a:path>
                <a:path w="83819" h="280670">
                  <a:moveTo>
                    <a:pt x="43611" y="46482"/>
                  </a:moveTo>
                  <a:lnTo>
                    <a:pt x="43561" y="46062"/>
                  </a:lnTo>
                  <a:lnTo>
                    <a:pt x="40259" y="44932"/>
                  </a:lnTo>
                  <a:lnTo>
                    <a:pt x="40297" y="45364"/>
                  </a:lnTo>
                  <a:lnTo>
                    <a:pt x="43611" y="46482"/>
                  </a:lnTo>
                  <a:close/>
                </a:path>
                <a:path w="83819" h="280670">
                  <a:moveTo>
                    <a:pt x="43700" y="248945"/>
                  </a:moveTo>
                  <a:lnTo>
                    <a:pt x="42837" y="248234"/>
                  </a:lnTo>
                  <a:lnTo>
                    <a:pt x="41783" y="249555"/>
                  </a:lnTo>
                  <a:lnTo>
                    <a:pt x="42227" y="250126"/>
                  </a:lnTo>
                  <a:lnTo>
                    <a:pt x="43700" y="248945"/>
                  </a:lnTo>
                  <a:close/>
                </a:path>
                <a:path w="83819" h="280670">
                  <a:moveTo>
                    <a:pt x="44094" y="66890"/>
                  </a:moveTo>
                  <a:lnTo>
                    <a:pt x="42265" y="64592"/>
                  </a:lnTo>
                  <a:lnTo>
                    <a:pt x="40792" y="65786"/>
                  </a:lnTo>
                  <a:lnTo>
                    <a:pt x="44094" y="66890"/>
                  </a:lnTo>
                  <a:close/>
                </a:path>
                <a:path w="83819" h="280670">
                  <a:moveTo>
                    <a:pt x="44577" y="44183"/>
                  </a:moveTo>
                  <a:lnTo>
                    <a:pt x="44170" y="43865"/>
                  </a:lnTo>
                  <a:lnTo>
                    <a:pt x="43751" y="43586"/>
                  </a:lnTo>
                  <a:lnTo>
                    <a:pt x="43281" y="43434"/>
                  </a:lnTo>
                  <a:lnTo>
                    <a:pt x="44577" y="44183"/>
                  </a:lnTo>
                  <a:close/>
                </a:path>
                <a:path w="83819" h="280670">
                  <a:moveTo>
                    <a:pt x="44602" y="253441"/>
                  </a:moveTo>
                  <a:lnTo>
                    <a:pt x="42976" y="252488"/>
                  </a:lnTo>
                  <a:lnTo>
                    <a:pt x="43789" y="253161"/>
                  </a:lnTo>
                  <a:lnTo>
                    <a:pt x="44602" y="253441"/>
                  </a:lnTo>
                  <a:close/>
                </a:path>
                <a:path w="83819" h="280670">
                  <a:moveTo>
                    <a:pt x="44615" y="9232"/>
                  </a:moveTo>
                  <a:lnTo>
                    <a:pt x="43776" y="9550"/>
                  </a:lnTo>
                  <a:lnTo>
                    <a:pt x="43154" y="9182"/>
                  </a:lnTo>
                  <a:lnTo>
                    <a:pt x="42646" y="8623"/>
                  </a:lnTo>
                  <a:lnTo>
                    <a:pt x="42202" y="9550"/>
                  </a:lnTo>
                  <a:lnTo>
                    <a:pt x="42316" y="9982"/>
                  </a:lnTo>
                  <a:lnTo>
                    <a:pt x="42545" y="10414"/>
                  </a:lnTo>
                  <a:lnTo>
                    <a:pt x="43167" y="10871"/>
                  </a:lnTo>
                  <a:lnTo>
                    <a:pt x="44615" y="9232"/>
                  </a:lnTo>
                  <a:close/>
                </a:path>
                <a:path w="83819" h="280670">
                  <a:moveTo>
                    <a:pt x="44704" y="6934"/>
                  </a:moveTo>
                  <a:lnTo>
                    <a:pt x="44691" y="6680"/>
                  </a:lnTo>
                  <a:lnTo>
                    <a:pt x="44602" y="6426"/>
                  </a:lnTo>
                  <a:lnTo>
                    <a:pt x="44284" y="6172"/>
                  </a:lnTo>
                  <a:lnTo>
                    <a:pt x="44704" y="6934"/>
                  </a:lnTo>
                  <a:close/>
                </a:path>
                <a:path w="83819" h="280670">
                  <a:moveTo>
                    <a:pt x="44729" y="24714"/>
                  </a:moveTo>
                  <a:lnTo>
                    <a:pt x="44437" y="24523"/>
                  </a:lnTo>
                  <a:lnTo>
                    <a:pt x="44196" y="24447"/>
                  </a:lnTo>
                  <a:lnTo>
                    <a:pt x="44030" y="24701"/>
                  </a:lnTo>
                  <a:lnTo>
                    <a:pt x="44272" y="24726"/>
                  </a:lnTo>
                  <a:lnTo>
                    <a:pt x="44513" y="24739"/>
                  </a:lnTo>
                  <a:lnTo>
                    <a:pt x="44729" y="24714"/>
                  </a:lnTo>
                  <a:close/>
                </a:path>
                <a:path w="83819" h="280670">
                  <a:moveTo>
                    <a:pt x="44856" y="27495"/>
                  </a:moveTo>
                  <a:lnTo>
                    <a:pt x="44310" y="26047"/>
                  </a:lnTo>
                  <a:lnTo>
                    <a:pt x="43853" y="25476"/>
                  </a:lnTo>
                  <a:lnTo>
                    <a:pt x="43865" y="25069"/>
                  </a:lnTo>
                  <a:lnTo>
                    <a:pt x="43942" y="24841"/>
                  </a:lnTo>
                  <a:lnTo>
                    <a:pt x="44030" y="24701"/>
                  </a:lnTo>
                  <a:lnTo>
                    <a:pt x="43611" y="24663"/>
                  </a:lnTo>
                  <a:lnTo>
                    <a:pt x="43141" y="24536"/>
                  </a:lnTo>
                  <a:lnTo>
                    <a:pt x="42532" y="24180"/>
                  </a:lnTo>
                  <a:lnTo>
                    <a:pt x="43434" y="25336"/>
                  </a:lnTo>
                  <a:lnTo>
                    <a:pt x="44856" y="27495"/>
                  </a:lnTo>
                  <a:close/>
                </a:path>
                <a:path w="83819" h="280670">
                  <a:moveTo>
                    <a:pt x="44869" y="54940"/>
                  </a:moveTo>
                  <a:lnTo>
                    <a:pt x="42367" y="52514"/>
                  </a:lnTo>
                  <a:lnTo>
                    <a:pt x="42202" y="52349"/>
                  </a:lnTo>
                  <a:lnTo>
                    <a:pt x="40144" y="51650"/>
                  </a:lnTo>
                  <a:lnTo>
                    <a:pt x="37896" y="52514"/>
                  </a:lnTo>
                  <a:lnTo>
                    <a:pt x="37884" y="52984"/>
                  </a:lnTo>
                  <a:lnTo>
                    <a:pt x="37045" y="52692"/>
                  </a:lnTo>
                  <a:lnTo>
                    <a:pt x="35623" y="51752"/>
                  </a:lnTo>
                  <a:lnTo>
                    <a:pt x="34480" y="50990"/>
                  </a:lnTo>
                  <a:lnTo>
                    <a:pt x="34290" y="49237"/>
                  </a:lnTo>
                  <a:lnTo>
                    <a:pt x="36957" y="51841"/>
                  </a:lnTo>
                  <a:lnTo>
                    <a:pt x="35902" y="49377"/>
                  </a:lnTo>
                  <a:lnTo>
                    <a:pt x="35763" y="49237"/>
                  </a:lnTo>
                  <a:lnTo>
                    <a:pt x="33705" y="47358"/>
                  </a:lnTo>
                  <a:lnTo>
                    <a:pt x="34150" y="51752"/>
                  </a:lnTo>
                  <a:lnTo>
                    <a:pt x="32194" y="48120"/>
                  </a:lnTo>
                  <a:lnTo>
                    <a:pt x="31915" y="49237"/>
                  </a:lnTo>
                  <a:lnTo>
                    <a:pt x="31978" y="49377"/>
                  </a:lnTo>
                  <a:lnTo>
                    <a:pt x="32740" y="50330"/>
                  </a:lnTo>
                  <a:lnTo>
                    <a:pt x="34709" y="53187"/>
                  </a:lnTo>
                  <a:lnTo>
                    <a:pt x="33934" y="53352"/>
                  </a:lnTo>
                  <a:lnTo>
                    <a:pt x="34112" y="55092"/>
                  </a:lnTo>
                  <a:lnTo>
                    <a:pt x="32778" y="53809"/>
                  </a:lnTo>
                  <a:lnTo>
                    <a:pt x="30276" y="53797"/>
                  </a:lnTo>
                  <a:lnTo>
                    <a:pt x="21107" y="52819"/>
                  </a:lnTo>
                  <a:lnTo>
                    <a:pt x="26924" y="59004"/>
                  </a:lnTo>
                  <a:lnTo>
                    <a:pt x="28079" y="58534"/>
                  </a:lnTo>
                  <a:lnTo>
                    <a:pt x="30403" y="61861"/>
                  </a:lnTo>
                  <a:lnTo>
                    <a:pt x="29679" y="62445"/>
                  </a:lnTo>
                  <a:lnTo>
                    <a:pt x="34505" y="62814"/>
                  </a:lnTo>
                  <a:lnTo>
                    <a:pt x="33274" y="58534"/>
                  </a:lnTo>
                  <a:lnTo>
                    <a:pt x="32639" y="56286"/>
                  </a:lnTo>
                  <a:lnTo>
                    <a:pt x="36576" y="55092"/>
                  </a:lnTo>
                  <a:lnTo>
                    <a:pt x="39204" y="54292"/>
                  </a:lnTo>
                  <a:lnTo>
                    <a:pt x="39966" y="52984"/>
                  </a:lnTo>
                  <a:lnTo>
                    <a:pt x="40233" y="52514"/>
                  </a:lnTo>
                  <a:lnTo>
                    <a:pt x="41478" y="52946"/>
                  </a:lnTo>
                  <a:lnTo>
                    <a:pt x="43129" y="53505"/>
                  </a:lnTo>
                  <a:lnTo>
                    <a:pt x="42938" y="53809"/>
                  </a:lnTo>
                  <a:lnTo>
                    <a:pt x="44869" y="54940"/>
                  </a:lnTo>
                  <a:close/>
                </a:path>
                <a:path w="83819" h="280670">
                  <a:moveTo>
                    <a:pt x="44919" y="59169"/>
                  </a:moveTo>
                  <a:lnTo>
                    <a:pt x="42418" y="54660"/>
                  </a:lnTo>
                  <a:lnTo>
                    <a:pt x="41427" y="56286"/>
                  </a:lnTo>
                  <a:lnTo>
                    <a:pt x="44919" y="59169"/>
                  </a:lnTo>
                  <a:close/>
                </a:path>
                <a:path w="83819" h="280670">
                  <a:moveTo>
                    <a:pt x="45440" y="48806"/>
                  </a:moveTo>
                  <a:lnTo>
                    <a:pt x="43789" y="48247"/>
                  </a:lnTo>
                  <a:lnTo>
                    <a:pt x="45161" y="49974"/>
                  </a:lnTo>
                  <a:lnTo>
                    <a:pt x="45440" y="48806"/>
                  </a:lnTo>
                  <a:close/>
                </a:path>
                <a:path w="83819" h="280670">
                  <a:moveTo>
                    <a:pt x="45681" y="256006"/>
                  </a:moveTo>
                  <a:lnTo>
                    <a:pt x="45212" y="255308"/>
                  </a:lnTo>
                  <a:lnTo>
                    <a:pt x="43726" y="255422"/>
                  </a:lnTo>
                  <a:lnTo>
                    <a:pt x="44119" y="256184"/>
                  </a:lnTo>
                  <a:lnTo>
                    <a:pt x="45681" y="256006"/>
                  </a:lnTo>
                  <a:close/>
                </a:path>
                <a:path w="83819" h="280670">
                  <a:moveTo>
                    <a:pt x="46342" y="26466"/>
                  </a:moveTo>
                  <a:lnTo>
                    <a:pt x="46151" y="24561"/>
                  </a:lnTo>
                  <a:lnTo>
                    <a:pt x="45631" y="24561"/>
                  </a:lnTo>
                  <a:lnTo>
                    <a:pt x="45186" y="24676"/>
                  </a:lnTo>
                  <a:lnTo>
                    <a:pt x="44729" y="24714"/>
                  </a:lnTo>
                  <a:lnTo>
                    <a:pt x="45453" y="25234"/>
                  </a:lnTo>
                  <a:lnTo>
                    <a:pt x="46342" y="26466"/>
                  </a:lnTo>
                  <a:close/>
                </a:path>
                <a:path w="83819" h="280670">
                  <a:moveTo>
                    <a:pt x="47129" y="254711"/>
                  </a:moveTo>
                  <a:lnTo>
                    <a:pt x="46863" y="255866"/>
                  </a:lnTo>
                  <a:lnTo>
                    <a:pt x="45770" y="255993"/>
                  </a:lnTo>
                  <a:lnTo>
                    <a:pt x="45796" y="256184"/>
                  </a:lnTo>
                  <a:lnTo>
                    <a:pt x="46647" y="257467"/>
                  </a:lnTo>
                  <a:lnTo>
                    <a:pt x="47129" y="254711"/>
                  </a:lnTo>
                  <a:close/>
                </a:path>
                <a:path w="83819" h="280670">
                  <a:moveTo>
                    <a:pt x="47244" y="134899"/>
                  </a:moveTo>
                  <a:lnTo>
                    <a:pt x="46723" y="133870"/>
                  </a:lnTo>
                  <a:lnTo>
                    <a:pt x="47091" y="134924"/>
                  </a:lnTo>
                  <a:lnTo>
                    <a:pt x="47244" y="134899"/>
                  </a:lnTo>
                  <a:close/>
                </a:path>
                <a:path w="83819" h="280670">
                  <a:moveTo>
                    <a:pt x="47269" y="135407"/>
                  </a:moveTo>
                  <a:lnTo>
                    <a:pt x="47091" y="134924"/>
                  </a:lnTo>
                  <a:lnTo>
                    <a:pt x="46456" y="135039"/>
                  </a:lnTo>
                  <a:lnTo>
                    <a:pt x="46101" y="135343"/>
                  </a:lnTo>
                  <a:lnTo>
                    <a:pt x="47269" y="135407"/>
                  </a:lnTo>
                  <a:close/>
                </a:path>
                <a:path w="83819" h="280670">
                  <a:moveTo>
                    <a:pt x="47993" y="258749"/>
                  </a:moveTo>
                  <a:lnTo>
                    <a:pt x="46748" y="258330"/>
                  </a:lnTo>
                  <a:lnTo>
                    <a:pt x="44627" y="257200"/>
                  </a:lnTo>
                  <a:lnTo>
                    <a:pt x="44323" y="256819"/>
                  </a:lnTo>
                  <a:lnTo>
                    <a:pt x="44018" y="256451"/>
                  </a:lnTo>
                  <a:lnTo>
                    <a:pt x="43230" y="255473"/>
                  </a:lnTo>
                  <a:lnTo>
                    <a:pt x="43726" y="255422"/>
                  </a:lnTo>
                  <a:lnTo>
                    <a:pt x="42583" y="253161"/>
                  </a:lnTo>
                  <a:lnTo>
                    <a:pt x="42799" y="252679"/>
                  </a:lnTo>
                  <a:lnTo>
                    <a:pt x="42887" y="252437"/>
                  </a:lnTo>
                  <a:lnTo>
                    <a:pt x="42240" y="252056"/>
                  </a:lnTo>
                  <a:lnTo>
                    <a:pt x="37795" y="249453"/>
                  </a:lnTo>
                  <a:lnTo>
                    <a:pt x="38188" y="250240"/>
                  </a:lnTo>
                  <a:lnTo>
                    <a:pt x="38087" y="252056"/>
                  </a:lnTo>
                  <a:lnTo>
                    <a:pt x="34785" y="250939"/>
                  </a:lnTo>
                  <a:lnTo>
                    <a:pt x="35750" y="252526"/>
                  </a:lnTo>
                  <a:lnTo>
                    <a:pt x="33782" y="252679"/>
                  </a:lnTo>
                  <a:lnTo>
                    <a:pt x="29870" y="249250"/>
                  </a:lnTo>
                  <a:lnTo>
                    <a:pt x="26593" y="257517"/>
                  </a:lnTo>
                  <a:lnTo>
                    <a:pt x="24168" y="252336"/>
                  </a:lnTo>
                  <a:lnTo>
                    <a:pt x="21170" y="255866"/>
                  </a:lnTo>
                  <a:lnTo>
                    <a:pt x="21272" y="256184"/>
                  </a:lnTo>
                  <a:lnTo>
                    <a:pt x="24663" y="259702"/>
                  </a:lnTo>
                  <a:lnTo>
                    <a:pt x="23063" y="259143"/>
                  </a:lnTo>
                  <a:lnTo>
                    <a:pt x="21983" y="258051"/>
                  </a:lnTo>
                  <a:lnTo>
                    <a:pt x="21221" y="257289"/>
                  </a:lnTo>
                  <a:lnTo>
                    <a:pt x="21069" y="257124"/>
                  </a:lnTo>
                  <a:lnTo>
                    <a:pt x="20828" y="256882"/>
                  </a:lnTo>
                  <a:lnTo>
                    <a:pt x="20866" y="257124"/>
                  </a:lnTo>
                  <a:lnTo>
                    <a:pt x="19075" y="255270"/>
                  </a:lnTo>
                  <a:lnTo>
                    <a:pt x="19011" y="257289"/>
                  </a:lnTo>
                  <a:lnTo>
                    <a:pt x="17360" y="256044"/>
                  </a:lnTo>
                  <a:lnTo>
                    <a:pt x="16014" y="255028"/>
                  </a:lnTo>
                  <a:lnTo>
                    <a:pt x="17348" y="253847"/>
                  </a:lnTo>
                  <a:lnTo>
                    <a:pt x="16941" y="253707"/>
                  </a:lnTo>
                  <a:lnTo>
                    <a:pt x="16421" y="252031"/>
                  </a:lnTo>
                  <a:lnTo>
                    <a:pt x="16294" y="251650"/>
                  </a:lnTo>
                  <a:lnTo>
                    <a:pt x="13766" y="250151"/>
                  </a:lnTo>
                  <a:lnTo>
                    <a:pt x="11417" y="249732"/>
                  </a:lnTo>
                  <a:lnTo>
                    <a:pt x="11226" y="249326"/>
                  </a:lnTo>
                  <a:lnTo>
                    <a:pt x="10477" y="247777"/>
                  </a:lnTo>
                  <a:lnTo>
                    <a:pt x="9753" y="246291"/>
                  </a:lnTo>
                  <a:lnTo>
                    <a:pt x="13195" y="249097"/>
                  </a:lnTo>
                  <a:lnTo>
                    <a:pt x="11709" y="246291"/>
                  </a:lnTo>
                  <a:lnTo>
                    <a:pt x="10795" y="244563"/>
                  </a:lnTo>
                  <a:lnTo>
                    <a:pt x="11544" y="243992"/>
                  </a:lnTo>
                  <a:lnTo>
                    <a:pt x="9118" y="243154"/>
                  </a:lnTo>
                  <a:lnTo>
                    <a:pt x="8356" y="244716"/>
                  </a:lnTo>
                  <a:lnTo>
                    <a:pt x="6464" y="247192"/>
                  </a:lnTo>
                  <a:lnTo>
                    <a:pt x="6946" y="247777"/>
                  </a:lnTo>
                  <a:lnTo>
                    <a:pt x="4318" y="247662"/>
                  </a:lnTo>
                  <a:lnTo>
                    <a:pt x="8801" y="252514"/>
                  </a:lnTo>
                  <a:lnTo>
                    <a:pt x="9080" y="249326"/>
                  </a:lnTo>
                  <a:lnTo>
                    <a:pt x="10375" y="250913"/>
                  </a:lnTo>
                  <a:lnTo>
                    <a:pt x="10261" y="251333"/>
                  </a:lnTo>
                  <a:lnTo>
                    <a:pt x="9537" y="252361"/>
                  </a:lnTo>
                  <a:lnTo>
                    <a:pt x="8470" y="252793"/>
                  </a:lnTo>
                  <a:lnTo>
                    <a:pt x="9271" y="255524"/>
                  </a:lnTo>
                  <a:lnTo>
                    <a:pt x="12141" y="252031"/>
                  </a:lnTo>
                  <a:lnTo>
                    <a:pt x="13284" y="255028"/>
                  </a:lnTo>
                  <a:lnTo>
                    <a:pt x="13182" y="255701"/>
                  </a:lnTo>
                  <a:lnTo>
                    <a:pt x="12788" y="256336"/>
                  </a:lnTo>
                  <a:lnTo>
                    <a:pt x="13995" y="256768"/>
                  </a:lnTo>
                  <a:lnTo>
                    <a:pt x="14262" y="256044"/>
                  </a:lnTo>
                  <a:lnTo>
                    <a:pt x="15328" y="258051"/>
                  </a:lnTo>
                  <a:lnTo>
                    <a:pt x="12966" y="257721"/>
                  </a:lnTo>
                  <a:lnTo>
                    <a:pt x="13550" y="260451"/>
                  </a:lnTo>
                  <a:lnTo>
                    <a:pt x="13716" y="260350"/>
                  </a:lnTo>
                  <a:lnTo>
                    <a:pt x="13995" y="260350"/>
                  </a:lnTo>
                  <a:lnTo>
                    <a:pt x="14592" y="260629"/>
                  </a:lnTo>
                  <a:lnTo>
                    <a:pt x="17424" y="264960"/>
                  </a:lnTo>
                  <a:lnTo>
                    <a:pt x="14490" y="264274"/>
                  </a:lnTo>
                  <a:lnTo>
                    <a:pt x="12687" y="264109"/>
                  </a:lnTo>
                  <a:lnTo>
                    <a:pt x="12814" y="264274"/>
                  </a:lnTo>
                  <a:lnTo>
                    <a:pt x="12687" y="265391"/>
                  </a:lnTo>
                  <a:lnTo>
                    <a:pt x="12712" y="265709"/>
                  </a:lnTo>
                  <a:lnTo>
                    <a:pt x="14947" y="267690"/>
                  </a:lnTo>
                  <a:lnTo>
                    <a:pt x="14744" y="268833"/>
                  </a:lnTo>
                  <a:lnTo>
                    <a:pt x="13906" y="270522"/>
                  </a:lnTo>
                  <a:lnTo>
                    <a:pt x="16941" y="273265"/>
                  </a:lnTo>
                  <a:lnTo>
                    <a:pt x="16192" y="268541"/>
                  </a:lnTo>
                  <a:lnTo>
                    <a:pt x="20269" y="272796"/>
                  </a:lnTo>
                  <a:lnTo>
                    <a:pt x="20015" y="271106"/>
                  </a:lnTo>
                  <a:lnTo>
                    <a:pt x="18275" y="269671"/>
                  </a:lnTo>
                  <a:lnTo>
                    <a:pt x="17068" y="269252"/>
                  </a:lnTo>
                  <a:lnTo>
                    <a:pt x="17665" y="268541"/>
                  </a:lnTo>
                  <a:lnTo>
                    <a:pt x="18656" y="267360"/>
                  </a:lnTo>
                  <a:lnTo>
                    <a:pt x="22860" y="272503"/>
                  </a:lnTo>
                  <a:lnTo>
                    <a:pt x="23596" y="269913"/>
                  </a:lnTo>
                  <a:lnTo>
                    <a:pt x="22390" y="269481"/>
                  </a:lnTo>
                  <a:lnTo>
                    <a:pt x="22948" y="267360"/>
                  </a:lnTo>
                  <a:lnTo>
                    <a:pt x="23469" y="265391"/>
                  </a:lnTo>
                  <a:lnTo>
                    <a:pt x="22212" y="264960"/>
                  </a:lnTo>
                  <a:lnTo>
                    <a:pt x="22047" y="264896"/>
                  </a:lnTo>
                  <a:lnTo>
                    <a:pt x="21653" y="262318"/>
                  </a:lnTo>
                  <a:lnTo>
                    <a:pt x="22123" y="262890"/>
                  </a:lnTo>
                  <a:lnTo>
                    <a:pt x="21945" y="262318"/>
                  </a:lnTo>
                  <a:lnTo>
                    <a:pt x="21386" y="260591"/>
                  </a:lnTo>
                  <a:lnTo>
                    <a:pt x="25285" y="261556"/>
                  </a:lnTo>
                  <a:lnTo>
                    <a:pt x="25247" y="263575"/>
                  </a:lnTo>
                  <a:lnTo>
                    <a:pt x="28448" y="264718"/>
                  </a:lnTo>
                  <a:lnTo>
                    <a:pt x="30556" y="266268"/>
                  </a:lnTo>
                  <a:lnTo>
                    <a:pt x="33337" y="264807"/>
                  </a:lnTo>
                  <a:lnTo>
                    <a:pt x="32486" y="261658"/>
                  </a:lnTo>
                  <a:lnTo>
                    <a:pt x="30899" y="261086"/>
                  </a:lnTo>
                  <a:lnTo>
                    <a:pt x="30238" y="261658"/>
                  </a:lnTo>
                  <a:lnTo>
                    <a:pt x="29781" y="261086"/>
                  </a:lnTo>
                  <a:lnTo>
                    <a:pt x="29692" y="260591"/>
                  </a:lnTo>
                  <a:lnTo>
                    <a:pt x="29654" y="260350"/>
                  </a:lnTo>
                  <a:lnTo>
                    <a:pt x="28994" y="259702"/>
                  </a:lnTo>
                  <a:lnTo>
                    <a:pt x="28765" y="259511"/>
                  </a:lnTo>
                  <a:lnTo>
                    <a:pt x="29845" y="259067"/>
                  </a:lnTo>
                  <a:lnTo>
                    <a:pt x="33616" y="261645"/>
                  </a:lnTo>
                  <a:lnTo>
                    <a:pt x="32258" y="259067"/>
                  </a:lnTo>
                  <a:lnTo>
                    <a:pt x="32016" y="258622"/>
                  </a:lnTo>
                  <a:lnTo>
                    <a:pt x="37388" y="261759"/>
                  </a:lnTo>
                  <a:lnTo>
                    <a:pt x="36068" y="260477"/>
                  </a:lnTo>
                  <a:lnTo>
                    <a:pt x="39077" y="260299"/>
                  </a:lnTo>
                  <a:lnTo>
                    <a:pt x="36830" y="258622"/>
                  </a:lnTo>
                  <a:lnTo>
                    <a:pt x="35331" y="257517"/>
                  </a:lnTo>
                  <a:lnTo>
                    <a:pt x="33896" y="256451"/>
                  </a:lnTo>
                  <a:lnTo>
                    <a:pt x="37782" y="256540"/>
                  </a:lnTo>
                  <a:lnTo>
                    <a:pt x="38506" y="259295"/>
                  </a:lnTo>
                  <a:lnTo>
                    <a:pt x="39789" y="256819"/>
                  </a:lnTo>
                  <a:lnTo>
                    <a:pt x="43916" y="261556"/>
                  </a:lnTo>
                  <a:lnTo>
                    <a:pt x="46621" y="260794"/>
                  </a:lnTo>
                  <a:lnTo>
                    <a:pt x="47993" y="258749"/>
                  </a:lnTo>
                  <a:close/>
                </a:path>
                <a:path w="83819" h="280670">
                  <a:moveTo>
                    <a:pt x="48183" y="135458"/>
                  </a:moveTo>
                  <a:lnTo>
                    <a:pt x="47269" y="135407"/>
                  </a:lnTo>
                  <a:lnTo>
                    <a:pt x="47891" y="137210"/>
                  </a:lnTo>
                  <a:lnTo>
                    <a:pt x="48183" y="135458"/>
                  </a:lnTo>
                  <a:close/>
                </a:path>
                <a:path w="83819" h="280670">
                  <a:moveTo>
                    <a:pt x="48552" y="267309"/>
                  </a:moveTo>
                  <a:lnTo>
                    <a:pt x="46888" y="266738"/>
                  </a:lnTo>
                  <a:lnTo>
                    <a:pt x="46723" y="268757"/>
                  </a:lnTo>
                  <a:lnTo>
                    <a:pt x="48552" y="267309"/>
                  </a:lnTo>
                  <a:close/>
                </a:path>
                <a:path w="83819" h="280670">
                  <a:moveTo>
                    <a:pt x="49149" y="10782"/>
                  </a:moveTo>
                  <a:lnTo>
                    <a:pt x="48577" y="8801"/>
                  </a:lnTo>
                  <a:lnTo>
                    <a:pt x="47967" y="6705"/>
                  </a:lnTo>
                  <a:lnTo>
                    <a:pt x="45758" y="8801"/>
                  </a:lnTo>
                  <a:lnTo>
                    <a:pt x="44704" y="6934"/>
                  </a:lnTo>
                  <a:lnTo>
                    <a:pt x="44589" y="7861"/>
                  </a:lnTo>
                  <a:lnTo>
                    <a:pt x="44919" y="8509"/>
                  </a:lnTo>
                  <a:lnTo>
                    <a:pt x="49149" y="10782"/>
                  </a:lnTo>
                  <a:close/>
                </a:path>
                <a:path w="83819" h="280670">
                  <a:moveTo>
                    <a:pt x="49174" y="46266"/>
                  </a:moveTo>
                  <a:lnTo>
                    <a:pt x="48336" y="45986"/>
                  </a:lnTo>
                  <a:lnTo>
                    <a:pt x="47459" y="45262"/>
                  </a:lnTo>
                  <a:lnTo>
                    <a:pt x="46634" y="44983"/>
                  </a:lnTo>
                  <a:lnTo>
                    <a:pt x="46685" y="45440"/>
                  </a:lnTo>
                  <a:lnTo>
                    <a:pt x="44577" y="44196"/>
                  </a:lnTo>
                  <a:lnTo>
                    <a:pt x="46710" y="45885"/>
                  </a:lnTo>
                  <a:lnTo>
                    <a:pt x="48107" y="49110"/>
                  </a:lnTo>
                  <a:lnTo>
                    <a:pt x="49174" y="46266"/>
                  </a:lnTo>
                  <a:close/>
                </a:path>
                <a:path w="83819" h="280670">
                  <a:moveTo>
                    <a:pt x="49453" y="225374"/>
                  </a:moveTo>
                  <a:lnTo>
                    <a:pt x="48374" y="219151"/>
                  </a:lnTo>
                  <a:lnTo>
                    <a:pt x="45948" y="218744"/>
                  </a:lnTo>
                  <a:lnTo>
                    <a:pt x="47066" y="221640"/>
                  </a:lnTo>
                  <a:lnTo>
                    <a:pt x="42595" y="220980"/>
                  </a:lnTo>
                  <a:lnTo>
                    <a:pt x="45694" y="223697"/>
                  </a:lnTo>
                  <a:lnTo>
                    <a:pt x="49453" y="225374"/>
                  </a:lnTo>
                  <a:close/>
                </a:path>
                <a:path w="83819" h="280670">
                  <a:moveTo>
                    <a:pt x="49682" y="240868"/>
                  </a:moveTo>
                  <a:lnTo>
                    <a:pt x="48653" y="239750"/>
                  </a:lnTo>
                  <a:lnTo>
                    <a:pt x="47777" y="239039"/>
                  </a:lnTo>
                  <a:lnTo>
                    <a:pt x="48298" y="240055"/>
                  </a:lnTo>
                  <a:lnTo>
                    <a:pt x="49682" y="240868"/>
                  </a:lnTo>
                  <a:close/>
                </a:path>
                <a:path w="83819" h="280670">
                  <a:moveTo>
                    <a:pt x="49999" y="241046"/>
                  </a:moveTo>
                  <a:lnTo>
                    <a:pt x="49682" y="240868"/>
                  </a:lnTo>
                  <a:lnTo>
                    <a:pt x="49885" y="241084"/>
                  </a:lnTo>
                  <a:close/>
                </a:path>
                <a:path w="83819" h="280670">
                  <a:moveTo>
                    <a:pt x="50495" y="135585"/>
                  </a:moveTo>
                  <a:lnTo>
                    <a:pt x="48615" y="132842"/>
                  </a:lnTo>
                  <a:lnTo>
                    <a:pt x="48183" y="135458"/>
                  </a:lnTo>
                  <a:lnTo>
                    <a:pt x="50495" y="135585"/>
                  </a:lnTo>
                  <a:close/>
                </a:path>
                <a:path w="83819" h="280670">
                  <a:moveTo>
                    <a:pt x="51828" y="140652"/>
                  </a:moveTo>
                  <a:lnTo>
                    <a:pt x="50876" y="139065"/>
                  </a:lnTo>
                  <a:lnTo>
                    <a:pt x="48755" y="141706"/>
                  </a:lnTo>
                  <a:lnTo>
                    <a:pt x="51244" y="142544"/>
                  </a:lnTo>
                  <a:lnTo>
                    <a:pt x="46507" y="143040"/>
                  </a:lnTo>
                  <a:lnTo>
                    <a:pt x="49174" y="138061"/>
                  </a:lnTo>
                  <a:lnTo>
                    <a:pt x="48298" y="137350"/>
                  </a:lnTo>
                  <a:lnTo>
                    <a:pt x="44259" y="136829"/>
                  </a:lnTo>
                  <a:lnTo>
                    <a:pt x="45212" y="138391"/>
                  </a:lnTo>
                  <a:lnTo>
                    <a:pt x="43167" y="137718"/>
                  </a:lnTo>
                  <a:lnTo>
                    <a:pt x="41376" y="139623"/>
                  </a:lnTo>
                  <a:lnTo>
                    <a:pt x="40779" y="141528"/>
                  </a:lnTo>
                  <a:lnTo>
                    <a:pt x="39331" y="139357"/>
                  </a:lnTo>
                  <a:lnTo>
                    <a:pt x="37134" y="141135"/>
                  </a:lnTo>
                  <a:lnTo>
                    <a:pt x="40563" y="143548"/>
                  </a:lnTo>
                  <a:lnTo>
                    <a:pt x="38735" y="145034"/>
                  </a:lnTo>
                  <a:lnTo>
                    <a:pt x="40855" y="146164"/>
                  </a:lnTo>
                  <a:lnTo>
                    <a:pt x="47015" y="147828"/>
                  </a:lnTo>
                  <a:lnTo>
                    <a:pt x="47752" y="147243"/>
                  </a:lnTo>
                  <a:lnTo>
                    <a:pt x="51473" y="148513"/>
                  </a:lnTo>
                  <a:lnTo>
                    <a:pt x="51054" y="144589"/>
                  </a:lnTo>
                  <a:lnTo>
                    <a:pt x="51828" y="140652"/>
                  </a:lnTo>
                  <a:close/>
                </a:path>
                <a:path w="83819" h="280670">
                  <a:moveTo>
                    <a:pt x="51866" y="280403"/>
                  </a:moveTo>
                  <a:lnTo>
                    <a:pt x="50609" y="276542"/>
                  </a:lnTo>
                  <a:lnTo>
                    <a:pt x="50380" y="275805"/>
                  </a:lnTo>
                  <a:lnTo>
                    <a:pt x="48945" y="276542"/>
                  </a:lnTo>
                  <a:lnTo>
                    <a:pt x="50241" y="275450"/>
                  </a:lnTo>
                  <a:lnTo>
                    <a:pt x="47485" y="276390"/>
                  </a:lnTo>
                  <a:lnTo>
                    <a:pt x="51866" y="280403"/>
                  </a:lnTo>
                  <a:close/>
                </a:path>
                <a:path w="83819" h="280670">
                  <a:moveTo>
                    <a:pt x="51904" y="275120"/>
                  </a:moveTo>
                  <a:lnTo>
                    <a:pt x="49504" y="273100"/>
                  </a:lnTo>
                  <a:lnTo>
                    <a:pt x="50241" y="275374"/>
                  </a:lnTo>
                  <a:lnTo>
                    <a:pt x="50380" y="275805"/>
                  </a:lnTo>
                  <a:lnTo>
                    <a:pt x="51803" y="275082"/>
                  </a:lnTo>
                  <a:close/>
                </a:path>
                <a:path w="83819" h="280670">
                  <a:moveTo>
                    <a:pt x="52628" y="243192"/>
                  </a:moveTo>
                  <a:lnTo>
                    <a:pt x="52235" y="242189"/>
                  </a:lnTo>
                  <a:lnTo>
                    <a:pt x="51511" y="240309"/>
                  </a:lnTo>
                  <a:lnTo>
                    <a:pt x="50914" y="242189"/>
                  </a:lnTo>
                  <a:lnTo>
                    <a:pt x="49885" y="241084"/>
                  </a:lnTo>
                  <a:lnTo>
                    <a:pt x="48844" y="241503"/>
                  </a:lnTo>
                  <a:lnTo>
                    <a:pt x="48958" y="242366"/>
                  </a:lnTo>
                  <a:lnTo>
                    <a:pt x="52628" y="243192"/>
                  </a:lnTo>
                  <a:close/>
                </a:path>
                <a:path w="83819" h="280670">
                  <a:moveTo>
                    <a:pt x="53911" y="6489"/>
                  </a:moveTo>
                  <a:lnTo>
                    <a:pt x="53568" y="6248"/>
                  </a:lnTo>
                  <a:lnTo>
                    <a:pt x="53136" y="6096"/>
                  </a:lnTo>
                  <a:lnTo>
                    <a:pt x="52692" y="5981"/>
                  </a:lnTo>
                  <a:lnTo>
                    <a:pt x="53911" y="6489"/>
                  </a:lnTo>
                  <a:close/>
                </a:path>
                <a:path w="83819" h="280670">
                  <a:moveTo>
                    <a:pt x="54851" y="25"/>
                  </a:moveTo>
                  <a:lnTo>
                    <a:pt x="53301" y="355"/>
                  </a:lnTo>
                  <a:lnTo>
                    <a:pt x="48475" y="0"/>
                  </a:lnTo>
                  <a:lnTo>
                    <a:pt x="50330" y="2730"/>
                  </a:lnTo>
                  <a:lnTo>
                    <a:pt x="47815" y="1460"/>
                  </a:lnTo>
                  <a:lnTo>
                    <a:pt x="48298" y="2730"/>
                  </a:lnTo>
                  <a:lnTo>
                    <a:pt x="48310" y="2997"/>
                  </a:lnTo>
                  <a:lnTo>
                    <a:pt x="46926" y="4533"/>
                  </a:lnTo>
                  <a:lnTo>
                    <a:pt x="49022" y="5676"/>
                  </a:lnTo>
                  <a:lnTo>
                    <a:pt x="48069" y="6604"/>
                  </a:lnTo>
                  <a:lnTo>
                    <a:pt x="50812" y="7556"/>
                  </a:lnTo>
                  <a:lnTo>
                    <a:pt x="51295" y="6832"/>
                  </a:lnTo>
                  <a:lnTo>
                    <a:pt x="51511" y="6515"/>
                  </a:lnTo>
                  <a:lnTo>
                    <a:pt x="49949" y="6832"/>
                  </a:lnTo>
                  <a:lnTo>
                    <a:pt x="49872" y="5969"/>
                  </a:lnTo>
                  <a:lnTo>
                    <a:pt x="50126" y="5740"/>
                  </a:lnTo>
                  <a:lnTo>
                    <a:pt x="51460" y="5676"/>
                  </a:lnTo>
                  <a:lnTo>
                    <a:pt x="52666" y="5981"/>
                  </a:lnTo>
                  <a:lnTo>
                    <a:pt x="52641" y="5676"/>
                  </a:lnTo>
                  <a:lnTo>
                    <a:pt x="52400" y="2997"/>
                  </a:lnTo>
                  <a:lnTo>
                    <a:pt x="52895" y="2730"/>
                  </a:lnTo>
                  <a:lnTo>
                    <a:pt x="53886" y="2209"/>
                  </a:lnTo>
                  <a:lnTo>
                    <a:pt x="54711" y="355"/>
                  </a:lnTo>
                  <a:lnTo>
                    <a:pt x="54851" y="25"/>
                  </a:lnTo>
                  <a:close/>
                </a:path>
                <a:path w="83819" h="280670">
                  <a:moveTo>
                    <a:pt x="57150" y="126911"/>
                  </a:moveTo>
                  <a:lnTo>
                    <a:pt x="55168" y="123291"/>
                  </a:lnTo>
                  <a:lnTo>
                    <a:pt x="54076" y="124167"/>
                  </a:lnTo>
                  <a:lnTo>
                    <a:pt x="54279" y="125920"/>
                  </a:lnTo>
                  <a:lnTo>
                    <a:pt x="54864" y="127800"/>
                  </a:lnTo>
                  <a:lnTo>
                    <a:pt x="57150" y="126911"/>
                  </a:lnTo>
                  <a:close/>
                </a:path>
                <a:path w="83819" h="280670">
                  <a:moveTo>
                    <a:pt x="59042" y="79794"/>
                  </a:moveTo>
                  <a:lnTo>
                    <a:pt x="57734" y="78473"/>
                  </a:lnTo>
                  <a:lnTo>
                    <a:pt x="57264" y="75425"/>
                  </a:lnTo>
                  <a:lnTo>
                    <a:pt x="55575" y="77520"/>
                  </a:lnTo>
                  <a:lnTo>
                    <a:pt x="57073" y="77076"/>
                  </a:lnTo>
                  <a:lnTo>
                    <a:pt x="57848" y="78828"/>
                  </a:lnTo>
                  <a:lnTo>
                    <a:pt x="59042" y="79794"/>
                  </a:lnTo>
                  <a:close/>
                </a:path>
                <a:path w="83819" h="280670">
                  <a:moveTo>
                    <a:pt x="59448" y="279349"/>
                  </a:moveTo>
                  <a:lnTo>
                    <a:pt x="58775" y="277736"/>
                  </a:lnTo>
                  <a:lnTo>
                    <a:pt x="58102" y="278066"/>
                  </a:lnTo>
                  <a:lnTo>
                    <a:pt x="59448" y="279349"/>
                  </a:lnTo>
                  <a:close/>
                </a:path>
                <a:path w="83819" h="280670">
                  <a:moveTo>
                    <a:pt x="59639" y="187363"/>
                  </a:moveTo>
                  <a:lnTo>
                    <a:pt x="59588" y="186944"/>
                  </a:lnTo>
                  <a:lnTo>
                    <a:pt x="57607" y="187109"/>
                  </a:lnTo>
                  <a:lnTo>
                    <a:pt x="56934" y="188137"/>
                  </a:lnTo>
                  <a:lnTo>
                    <a:pt x="59143" y="190131"/>
                  </a:lnTo>
                  <a:lnTo>
                    <a:pt x="58851" y="187515"/>
                  </a:lnTo>
                  <a:lnTo>
                    <a:pt x="59639" y="187363"/>
                  </a:lnTo>
                  <a:close/>
                </a:path>
                <a:path w="83819" h="280670">
                  <a:moveTo>
                    <a:pt x="59893" y="238810"/>
                  </a:moveTo>
                  <a:lnTo>
                    <a:pt x="58166" y="238810"/>
                  </a:lnTo>
                  <a:lnTo>
                    <a:pt x="59766" y="239356"/>
                  </a:lnTo>
                  <a:lnTo>
                    <a:pt x="59893" y="238810"/>
                  </a:lnTo>
                  <a:close/>
                </a:path>
                <a:path w="83819" h="280670">
                  <a:moveTo>
                    <a:pt x="60248" y="80403"/>
                  </a:moveTo>
                  <a:lnTo>
                    <a:pt x="59791" y="80327"/>
                  </a:lnTo>
                  <a:lnTo>
                    <a:pt x="59397" y="80098"/>
                  </a:lnTo>
                  <a:lnTo>
                    <a:pt x="59042" y="79794"/>
                  </a:lnTo>
                  <a:lnTo>
                    <a:pt x="59385" y="80137"/>
                  </a:lnTo>
                  <a:lnTo>
                    <a:pt x="59766" y="80403"/>
                  </a:lnTo>
                  <a:lnTo>
                    <a:pt x="60248" y="80403"/>
                  </a:lnTo>
                  <a:close/>
                </a:path>
                <a:path w="83819" h="280670">
                  <a:moveTo>
                    <a:pt x="60274" y="233248"/>
                  </a:moveTo>
                  <a:lnTo>
                    <a:pt x="58978" y="232397"/>
                  </a:lnTo>
                  <a:lnTo>
                    <a:pt x="59880" y="233743"/>
                  </a:lnTo>
                  <a:lnTo>
                    <a:pt x="60274" y="233248"/>
                  </a:lnTo>
                  <a:close/>
                </a:path>
                <a:path w="83819" h="280670">
                  <a:moveTo>
                    <a:pt x="60858" y="233895"/>
                  </a:moveTo>
                  <a:lnTo>
                    <a:pt x="60731" y="233819"/>
                  </a:lnTo>
                  <a:lnTo>
                    <a:pt x="60579" y="234302"/>
                  </a:lnTo>
                  <a:lnTo>
                    <a:pt x="60858" y="233895"/>
                  </a:lnTo>
                  <a:close/>
                </a:path>
                <a:path w="83819" h="280670">
                  <a:moveTo>
                    <a:pt x="61112" y="97536"/>
                  </a:moveTo>
                  <a:lnTo>
                    <a:pt x="60426" y="97307"/>
                  </a:lnTo>
                  <a:lnTo>
                    <a:pt x="61023" y="97891"/>
                  </a:lnTo>
                  <a:lnTo>
                    <a:pt x="61112" y="97536"/>
                  </a:lnTo>
                  <a:close/>
                </a:path>
                <a:path w="83819" h="280670">
                  <a:moveTo>
                    <a:pt x="61683" y="226326"/>
                  </a:moveTo>
                  <a:lnTo>
                    <a:pt x="61442" y="225691"/>
                  </a:lnTo>
                  <a:lnTo>
                    <a:pt x="61074" y="225971"/>
                  </a:lnTo>
                  <a:lnTo>
                    <a:pt x="60274" y="226123"/>
                  </a:lnTo>
                  <a:lnTo>
                    <a:pt x="58470" y="227609"/>
                  </a:lnTo>
                  <a:lnTo>
                    <a:pt x="61683" y="226326"/>
                  </a:lnTo>
                  <a:close/>
                </a:path>
                <a:path w="83819" h="280670">
                  <a:moveTo>
                    <a:pt x="61772" y="87223"/>
                  </a:moveTo>
                  <a:lnTo>
                    <a:pt x="60934" y="86944"/>
                  </a:lnTo>
                  <a:lnTo>
                    <a:pt x="59690" y="86525"/>
                  </a:lnTo>
                  <a:lnTo>
                    <a:pt x="59461" y="88125"/>
                  </a:lnTo>
                  <a:lnTo>
                    <a:pt x="61772" y="87223"/>
                  </a:lnTo>
                  <a:close/>
                </a:path>
                <a:path w="83819" h="280670">
                  <a:moveTo>
                    <a:pt x="61887" y="226250"/>
                  </a:moveTo>
                  <a:lnTo>
                    <a:pt x="61683" y="226326"/>
                  </a:lnTo>
                  <a:lnTo>
                    <a:pt x="61734" y="226466"/>
                  </a:lnTo>
                  <a:lnTo>
                    <a:pt x="61887" y="226250"/>
                  </a:lnTo>
                  <a:close/>
                </a:path>
                <a:path w="83819" h="280670">
                  <a:moveTo>
                    <a:pt x="61912" y="84747"/>
                  </a:moveTo>
                  <a:lnTo>
                    <a:pt x="60985" y="83604"/>
                  </a:lnTo>
                  <a:lnTo>
                    <a:pt x="60477" y="82562"/>
                  </a:lnTo>
                  <a:lnTo>
                    <a:pt x="59702" y="82740"/>
                  </a:lnTo>
                  <a:lnTo>
                    <a:pt x="59347" y="83045"/>
                  </a:lnTo>
                  <a:lnTo>
                    <a:pt x="58928" y="82905"/>
                  </a:lnTo>
                  <a:lnTo>
                    <a:pt x="59423" y="83908"/>
                  </a:lnTo>
                  <a:lnTo>
                    <a:pt x="61912" y="84747"/>
                  </a:lnTo>
                  <a:close/>
                </a:path>
                <a:path w="83819" h="280670">
                  <a:moveTo>
                    <a:pt x="61937" y="104127"/>
                  </a:moveTo>
                  <a:lnTo>
                    <a:pt x="61201" y="100914"/>
                  </a:lnTo>
                  <a:lnTo>
                    <a:pt x="58305" y="99936"/>
                  </a:lnTo>
                  <a:lnTo>
                    <a:pt x="56464" y="97624"/>
                  </a:lnTo>
                  <a:lnTo>
                    <a:pt x="54305" y="96062"/>
                  </a:lnTo>
                  <a:lnTo>
                    <a:pt x="52933" y="98120"/>
                  </a:lnTo>
                  <a:lnTo>
                    <a:pt x="51054" y="99161"/>
                  </a:lnTo>
                  <a:lnTo>
                    <a:pt x="47879" y="99352"/>
                  </a:lnTo>
                  <a:lnTo>
                    <a:pt x="49669" y="101219"/>
                  </a:lnTo>
                  <a:lnTo>
                    <a:pt x="48717" y="103428"/>
                  </a:lnTo>
                  <a:lnTo>
                    <a:pt x="53263" y="101180"/>
                  </a:lnTo>
                  <a:lnTo>
                    <a:pt x="54737" y="103771"/>
                  </a:lnTo>
                  <a:lnTo>
                    <a:pt x="55600" y="104495"/>
                  </a:lnTo>
                  <a:lnTo>
                    <a:pt x="57658" y="105194"/>
                  </a:lnTo>
                  <a:lnTo>
                    <a:pt x="57073" y="107099"/>
                  </a:lnTo>
                  <a:lnTo>
                    <a:pt x="55460" y="106972"/>
                  </a:lnTo>
                  <a:lnTo>
                    <a:pt x="57746" y="109855"/>
                  </a:lnTo>
                  <a:lnTo>
                    <a:pt x="61328" y="109816"/>
                  </a:lnTo>
                  <a:lnTo>
                    <a:pt x="61836" y="107022"/>
                  </a:lnTo>
                  <a:lnTo>
                    <a:pt x="61937" y="104127"/>
                  </a:lnTo>
                  <a:close/>
                </a:path>
                <a:path w="83819" h="280670">
                  <a:moveTo>
                    <a:pt x="61988" y="227126"/>
                  </a:moveTo>
                  <a:lnTo>
                    <a:pt x="61734" y="226466"/>
                  </a:lnTo>
                  <a:lnTo>
                    <a:pt x="60515" y="228295"/>
                  </a:lnTo>
                  <a:lnTo>
                    <a:pt x="61988" y="227126"/>
                  </a:lnTo>
                  <a:close/>
                </a:path>
                <a:path w="83819" h="280670">
                  <a:moveTo>
                    <a:pt x="62064" y="124383"/>
                  </a:moveTo>
                  <a:lnTo>
                    <a:pt x="59575" y="123520"/>
                  </a:lnTo>
                  <a:lnTo>
                    <a:pt x="59537" y="123075"/>
                  </a:lnTo>
                  <a:lnTo>
                    <a:pt x="59944" y="123215"/>
                  </a:lnTo>
                  <a:lnTo>
                    <a:pt x="59918" y="122783"/>
                  </a:lnTo>
                  <a:lnTo>
                    <a:pt x="58077" y="120472"/>
                  </a:lnTo>
                  <a:lnTo>
                    <a:pt x="58801" y="123672"/>
                  </a:lnTo>
                  <a:lnTo>
                    <a:pt x="57111" y="122682"/>
                  </a:lnTo>
                  <a:lnTo>
                    <a:pt x="60185" y="125412"/>
                  </a:lnTo>
                  <a:lnTo>
                    <a:pt x="59829" y="125704"/>
                  </a:lnTo>
                  <a:lnTo>
                    <a:pt x="60744" y="126860"/>
                  </a:lnTo>
                  <a:lnTo>
                    <a:pt x="61341" y="124968"/>
                  </a:lnTo>
                  <a:lnTo>
                    <a:pt x="62064" y="124383"/>
                  </a:lnTo>
                  <a:close/>
                </a:path>
                <a:path w="83819" h="280670">
                  <a:moveTo>
                    <a:pt x="62484" y="231482"/>
                  </a:moveTo>
                  <a:lnTo>
                    <a:pt x="60858" y="233895"/>
                  </a:lnTo>
                  <a:lnTo>
                    <a:pt x="62026" y="234670"/>
                  </a:lnTo>
                  <a:lnTo>
                    <a:pt x="62484" y="231482"/>
                  </a:lnTo>
                  <a:close/>
                </a:path>
                <a:path w="83819" h="280670">
                  <a:moveTo>
                    <a:pt x="63106" y="273088"/>
                  </a:moveTo>
                  <a:lnTo>
                    <a:pt x="59042" y="272313"/>
                  </a:lnTo>
                  <a:lnTo>
                    <a:pt x="57048" y="274408"/>
                  </a:lnTo>
                  <a:lnTo>
                    <a:pt x="55257" y="276339"/>
                  </a:lnTo>
                  <a:lnTo>
                    <a:pt x="51904" y="275120"/>
                  </a:lnTo>
                  <a:lnTo>
                    <a:pt x="54432" y="277241"/>
                  </a:lnTo>
                  <a:lnTo>
                    <a:pt x="52362" y="276542"/>
                  </a:lnTo>
                  <a:lnTo>
                    <a:pt x="53200" y="277241"/>
                  </a:lnTo>
                  <a:lnTo>
                    <a:pt x="53073" y="278066"/>
                  </a:lnTo>
                  <a:lnTo>
                    <a:pt x="53086" y="278841"/>
                  </a:lnTo>
                  <a:lnTo>
                    <a:pt x="55245" y="277964"/>
                  </a:lnTo>
                  <a:lnTo>
                    <a:pt x="55587" y="277241"/>
                  </a:lnTo>
                  <a:lnTo>
                    <a:pt x="56019" y="276339"/>
                  </a:lnTo>
                  <a:lnTo>
                    <a:pt x="56286" y="275767"/>
                  </a:lnTo>
                  <a:lnTo>
                    <a:pt x="57810" y="275450"/>
                  </a:lnTo>
                  <a:lnTo>
                    <a:pt x="58775" y="277736"/>
                  </a:lnTo>
                  <a:lnTo>
                    <a:pt x="61125" y="276593"/>
                  </a:lnTo>
                  <a:lnTo>
                    <a:pt x="62509" y="275450"/>
                  </a:lnTo>
                  <a:lnTo>
                    <a:pt x="61760" y="275120"/>
                  </a:lnTo>
                  <a:lnTo>
                    <a:pt x="63106" y="273088"/>
                  </a:lnTo>
                  <a:close/>
                </a:path>
                <a:path w="83819" h="280670">
                  <a:moveTo>
                    <a:pt x="63182" y="89408"/>
                  </a:moveTo>
                  <a:lnTo>
                    <a:pt x="62179" y="87350"/>
                  </a:lnTo>
                  <a:lnTo>
                    <a:pt x="61772" y="87223"/>
                  </a:lnTo>
                  <a:lnTo>
                    <a:pt x="63182" y="89408"/>
                  </a:lnTo>
                  <a:close/>
                </a:path>
                <a:path w="83819" h="280670">
                  <a:moveTo>
                    <a:pt x="63309" y="98272"/>
                  </a:moveTo>
                  <a:lnTo>
                    <a:pt x="61201" y="97155"/>
                  </a:lnTo>
                  <a:lnTo>
                    <a:pt x="61112" y="97536"/>
                  </a:lnTo>
                  <a:lnTo>
                    <a:pt x="63309" y="98272"/>
                  </a:lnTo>
                  <a:close/>
                </a:path>
                <a:path w="83819" h="280670">
                  <a:moveTo>
                    <a:pt x="63588" y="100901"/>
                  </a:moveTo>
                  <a:lnTo>
                    <a:pt x="63068" y="99885"/>
                  </a:lnTo>
                  <a:lnTo>
                    <a:pt x="61023" y="97891"/>
                  </a:lnTo>
                  <a:lnTo>
                    <a:pt x="60921" y="98310"/>
                  </a:lnTo>
                  <a:lnTo>
                    <a:pt x="60248" y="99339"/>
                  </a:lnTo>
                  <a:lnTo>
                    <a:pt x="63588" y="100901"/>
                  </a:lnTo>
                  <a:close/>
                </a:path>
                <a:path w="83819" h="280670">
                  <a:moveTo>
                    <a:pt x="65227" y="82067"/>
                  </a:moveTo>
                  <a:lnTo>
                    <a:pt x="63842" y="80352"/>
                  </a:lnTo>
                  <a:lnTo>
                    <a:pt x="63106" y="80937"/>
                  </a:lnTo>
                  <a:lnTo>
                    <a:pt x="60718" y="80962"/>
                  </a:lnTo>
                  <a:lnTo>
                    <a:pt x="62547" y="83286"/>
                  </a:lnTo>
                  <a:lnTo>
                    <a:pt x="65227" y="82067"/>
                  </a:lnTo>
                  <a:close/>
                </a:path>
                <a:path w="83819" h="280670">
                  <a:moveTo>
                    <a:pt x="65303" y="210248"/>
                  </a:moveTo>
                  <a:lnTo>
                    <a:pt x="64960" y="210223"/>
                  </a:lnTo>
                  <a:lnTo>
                    <a:pt x="65303" y="210248"/>
                  </a:lnTo>
                  <a:close/>
                </a:path>
                <a:path w="83819" h="280670">
                  <a:moveTo>
                    <a:pt x="65824" y="233032"/>
                  </a:moveTo>
                  <a:lnTo>
                    <a:pt x="64071" y="231609"/>
                  </a:lnTo>
                  <a:lnTo>
                    <a:pt x="63246" y="231317"/>
                  </a:lnTo>
                  <a:lnTo>
                    <a:pt x="65824" y="233032"/>
                  </a:lnTo>
                  <a:close/>
                </a:path>
                <a:path w="83819" h="280670">
                  <a:moveTo>
                    <a:pt x="66459" y="209791"/>
                  </a:moveTo>
                  <a:lnTo>
                    <a:pt x="63881" y="208089"/>
                  </a:lnTo>
                  <a:lnTo>
                    <a:pt x="63106" y="208254"/>
                  </a:lnTo>
                  <a:lnTo>
                    <a:pt x="65201" y="210159"/>
                  </a:lnTo>
                  <a:lnTo>
                    <a:pt x="66459" y="209791"/>
                  </a:lnTo>
                  <a:close/>
                </a:path>
                <a:path w="83819" h="280670">
                  <a:moveTo>
                    <a:pt x="67449" y="103479"/>
                  </a:moveTo>
                  <a:lnTo>
                    <a:pt x="66205" y="103047"/>
                  </a:lnTo>
                  <a:lnTo>
                    <a:pt x="65151" y="104381"/>
                  </a:lnTo>
                  <a:lnTo>
                    <a:pt x="63817" y="103085"/>
                  </a:lnTo>
                  <a:lnTo>
                    <a:pt x="64185" y="106578"/>
                  </a:lnTo>
                  <a:lnTo>
                    <a:pt x="66255" y="103492"/>
                  </a:lnTo>
                  <a:lnTo>
                    <a:pt x="67449" y="103479"/>
                  </a:lnTo>
                  <a:close/>
                </a:path>
                <a:path w="83819" h="280670">
                  <a:moveTo>
                    <a:pt x="69062" y="186385"/>
                  </a:moveTo>
                  <a:lnTo>
                    <a:pt x="68326" y="185585"/>
                  </a:lnTo>
                  <a:lnTo>
                    <a:pt x="68795" y="186524"/>
                  </a:lnTo>
                  <a:lnTo>
                    <a:pt x="69062" y="186385"/>
                  </a:lnTo>
                  <a:close/>
                </a:path>
                <a:path w="83819" h="280670">
                  <a:moveTo>
                    <a:pt x="69342" y="239661"/>
                  </a:moveTo>
                  <a:lnTo>
                    <a:pt x="68618" y="237553"/>
                  </a:lnTo>
                  <a:lnTo>
                    <a:pt x="67564" y="234467"/>
                  </a:lnTo>
                  <a:lnTo>
                    <a:pt x="64325" y="233781"/>
                  </a:lnTo>
                  <a:lnTo>
                    <a:pt x="64325" y="237553"/>
                  </a:lnTo>
                  <a:lnTo>
                    <a:pt x="60655" y="236715"/>
                  </a:lnTo>
                  <a:lnTo>
                    <a:pt x="60223" y="235877"/>
                  </a:lnTo>
                  <a:lnTo>
                    <a:pt x="60185" y="235597"/>
                  </a:lnTo>
                  <a:lnTo>
                    <a:pt x="60502" y="234556"/>
                  </a:lnTo>
                  <a:lnTo>
                    <a:pt x="60579" y="234302"/>
                  </a:lnTo>
                  <a:lnTo>
                    <a:pt x="60413" y="234543"/>
                  </a:lnTo>
                  <a:lnTo>
                    <a:pt x="59880" y="233743"/>
                  </a:lnTo>
                  <a:lnTo>
                    <a:pt x="59220" y="234556"/>
                  </a:lnTo>
                  <a:lnTo>
                    <a:pt x="56451" y="232727"/>
                  </a:lnTo>
                  <a:lnTo>
                    <a:pt x="55359" y="232003"/>
                  </a:lnTo>
                  <a:lnTo>
                    <a:pt x="58534" y="231813"/>
                  </a:lnTo>
                  <a:lnTo>
                    <a:pt x="55994" y="230543"/>
                  </a:lnTo>
                  <a:lnTo>
                    <a:pt x="56680" y="229514"/>
                  </a:lnTo>
                  <a:lnTo>
                    <a:pt x="60820" y="230911"/>
                  </a:lnTo>
                  <a:lnTo>
                    <a:pt x="59956" y="229514"/>
                  </a:lnTo>
                  <a:lnTo>
                    <a:pt x="59410" y="228638"/>
                  </a:lnTo>
                  <a:lnTo>
                    <a:pt x="58877" y="227761"/>
                  </a:lnTo>
                  <a:lnTo>
                    <a:pt x="57785" y="228638"/>
                  </a:lnTo>
                  <a:lnTo>
                    <a:pt x="53644" y="227241"/>
                  </a:lnTo>
                  <a:lnTo>
                    <a:pt x="52692" y="229425"/>
                  </a:lnTo>
                  <a:lnTo>
                    <a:pt x="56883" y="231254"/>
                  </a:lnTo>
                  <a:lnTo>
                    <a:pt x="50914" y="231330"/>
                  </a:lnTo>
                  <a:lnTo>
                    <a:pt x="54317" y="233324"/>
                  </a:lnTo>
                  <a:lnTo>
                    <a:pt x="56248" y="232727"/>
                  </a:lnTo>
                  <a:lnTo>
                    <a:pt x="58547" y="235597"/>
                  </a:lnTo>
                  <a:lnTo>
                    <a:pt x="55765" y="235483"/>
                  </a:lnTo>
                  <a:lnTo>
                    <a:pt x="57594" y="237782"/>
                  </a:lnTo>
                  <a:lnTo>
                    <a:pt x="55537" y="237083"/>
                  </a:lnTo>
                  <a:lnTo>
                    <a:pt x="56781" y="238645"/>
                  </a:lnTo>
                  <a:lnTo>
                    <a:pt x="57696" y="238645"/>
                  </a:lnTo>
                  <a:lnTo>
                    <a:pt x="59931" y="238645"/>
                  </a:lnTo>
                  <a:lnTo>
                    <a:pt x="60032" y="238201"/>
                  </a:lnTo>
                  <a:lnTo>
                    <a:pt x="59474" y="237782"/>
                  </a:lnTo>
                  <a:lnTo>
                    <a:pt x="56997" y="235902"/>
                  </a:lnTo>
                  <a:lnTo>
                    <a:pt x="59385" y="235889"/>
                  </a:lnTo>
                  <a:lnTo>
                    <a:pt x="64135" y="239153"/>
                  </a:lnTo>
                  <a:lnTo>
                    <a:pt x="62623" y="239903"/>
                  </a:lnTo>
                  <a:lnTo>
                    <a:pt x="65354" y="239572"/>
                  </a:lnTo>
                  <a:lnTo>
                    <a:pt x="69342" y="239661"/>
                  </a:lnTo>
                  <a:close/>
                </a:path>
                <a:path w="83819" h="280670">
                  <a:moveTo>
                    <a:pt x="69735" y="185788"/>
                  </a:moveTo>
                  <a:lnTo>
                    <a:pt x="69583" y="185254"/>
                  </a:lnTo>
                  <a:lnTo>
                    <a:pt x="69202" y="183908"/>
                  </a:lnTo>
                  <a:lnTo>
                    <a:pt x="66814" y="183946"/>
                  </a:lnTo>
                  <a:lnTo>
                    <a:pt x="68326" y="185585"/>
                  </a:lnTo>
                  <a:lnTo>
                    <a:pt x="68160" y="185254"/>
                  </a:lnTo>
                  <a:lnTo>
                    <a:pt x="69735" y="185788"/>
                  </a:lnTo>
                  <a:close/>
                </a:path>
                <a:path w="83819" h="280670">
                  <a:moveTo>
                    <a:pt x="69862" y="186232"/>
                  </a:moveTo>
                  <a:lnTo>
                    <a:pt x="69735" y="185788"/>
                  </a:lnTo>
                  <a:lnTo>
                    <a:pt x="69862" y="186232"/>
                  </a:lnTo>
                  <a:close/>
                </a:path>
                <a:path w="83819" h="280670">
                  <a:moveTo>
                    <a:pt x="73088" y="201117"/>
                  </a:moveTo>
                  <a:lnTo>
                    <a:pt x="72212" y="200444"/>
                  </a:lnTo>
                  <a:lnTo>
                    <a:pt x="73075" y="201155"/>
                  </a:lnTo>
                  <a:close/>
                </a:path>
                <a:path w="83819" h="280670">
                  <a:moveTo>
                    <a:pt x="73431" y="213601"/>
                  </a:moveTo>
                  <a:lnTo>
                    <a:pt x="72694" y="212356"/>
                  </a:lnTo>
                  <a:lnTo>
                    <a:pt x="71335" y="214388"/>
                  </a:lnTo>
                  <a:lnTo>
                    <a:pt x="71602" y="214896"/>
                  </a:lnTo>
                  <a:lnTo>
                    <a:pt x="72555" y="215226"/>
                  </a:lnTo>
                  <a:lnTo>
                    <a:pt x="73050" y="215366"/>
                  </a:lnTo>
                  <a:lnTo>
                    <a:pt x="73317" y="214388"/>
                  </a:lnTo>
                  <a:lnTo>
                    <a:pt x="73431" y="213601"/>
                  </a:lnTo>
                  <a:close/>
                </a:path>
                <a:path w="83819" h="280670">
                  <a:moveTo>
                    <a:pt x="73456" y="215506"/>
                  </a:moveTo>
                  <a:lnTo>
                    <a:pt x="73101" y="215392"/>
                  </a:lnTo>
                  <a:lnTo>
                    <a:pt x="72580" y="215226"/>
                  </a:lnTo>
                  <a:lnTo>
                    <a:pt x="71843" y="215392"/>
                  </a:lnTo>
                  <a:lnTo>
                    <a:pt x="71602" y="214896"/>
                  </a:lnTo>
                  <a:lnTo>
                    <a:pt x="68491" y="213829"/>
                  </a:lnTo>
                  <a:lnTo>
                    <a:pt x="64681" y="211696"/>
                  </a:lnTo>
                  <a:lnTo>
                    <a:pt x="64490" y="211467"/>
                  </a:lnTo>
                  <a:lnTo>
                    <a:pt x="63741" y="210566"/>
                  </a:lnTo>
                  <a:lnTo>
                    <a:pt x="64960" y="210223"/>
                  </a:lnTo>
                  <a:lnTo>
                    <a:pt x="63703" y="210121"/>
                  </a:lnTo>
                  <a:lnTo>
                    <a:pt x="60274" y="211467"/>
                  </a:lnTo>
                  <a:lnTo>
                    <a:pt x="59651" y="210934"/>
                  </a:lnTo>
                  <a:lnTo>
                    <a:pt x="56311" y="208026"/>
                  </a:lnTo>
                  <a:lnTo>
                    <a:pt x="55079" y="211391"/>
                  </a:lnTo>
                  <a:lnTo>
                    <a:pt x="56565" y="213969"/>
                  </a:lnTo>
                  <a:lnTo>
                    <a:pt x="57429" y="210934"/>
                  </a:lnTo>
                  <a:lnTo>
                    <a:pt x="60109" y="213601"/>
                  </a:lnTo>
                  <a:lnTo>
                    <a:pt x="62852" y="213702"/>
                  </a:lnTo>
                  <a:lnTo>
                    <a:pt x="65570" y="214261"/>
                  </a:lnTo>
                  <a:lnTo>
                    <a:pt x="68199" y="218338"/>
                  </a:lnTo>
                  <a:lnTo>
                    <a:pt x="70104" y="217728"/>
                  </a:lnTo>
                  <a:lnTo>
                    <a:pt x="72453" y="217271"/>
                  </a:lnTo>
                  <a:lnTo>
                    <a:pt x="73456" y="215506"/>
                  </a:lnTo>
                  <a:close/>
                </a:path>
                <a:path w="83819" h="280670">
                  <a:moveTo>
                    <a:pt x="74676" y="233946"/>
                  </a:moveTo>
                  <a:lnTo>
                    <a:pt x="72402" y="231508"/>
                  </a:lnTo>
                  <a:lnTo>
                    <a:pt x="71145" y="234416"/>
                  </a:lnTo>
                  <a:lnTo>
                    <a:pt x="69596" y="234734"/>
                  </a:lnTo>
                  <a:lnTo>
                    <a:pt x="69646" y="235165"/>
                  </a:lnTo>
                  <a:lnTo>
                    <a:pt x="74676" y="233946"/>
                  </a:lnTo>
                  <a:close/>
                </a:path>
                <a:path w="83819" h="280670">
                  <a:moveTo>
                    <a:pt x="75565" y="202006"/>
                  </a:moveTo>
                  <a:lnTo>
                    <a:pt x="74282" y="201155"/>
                  </a:lnTo>
                  <a:lnTo>
                    <a:pt x="74218" y="200710"/>
                  </a:lnTo>
                  <a:lnTo>
                    <a:pt x="73393" y="200431"/>
                  </a:lnTo>
                  <a:lnTo>
                    <a:pt x="73088" y="201117"/>
                  </a:lnTo>
                  <a:lnTo>
                    <a:pt x="75260" y="202755"/>
                  </a:lnTo>
                  <a:lnTo>
                    <a:pt x="75565" y="202006"/>
                  </a:lnTo>
                  <a:close/>
                </a:path>
                <a:path w="83819" h="280670">
                  <a:moveTo>
                    <a:pt x="76733" y="266839"/>
                  </a:moveTo>
                  <a:lnTo>
                    <a:pt x="76682" y="266407"/>
                  </a:lnTo>
                  <a:lnTo>
                    <a:pt x="75133" y="266725"/>
                  </a:lnTo>
                  <a:lnTo>
                    <a:pt x="76479" y="267436"/>
                  </a:lnTo>
                  <a:lnTo>
                    <a:pt x="76733" y="266839"/>
                  </a:lnTo>
                  <a:close/>
                </a:path>
                <a:path w="83819" h="280670">
                  <a:moveTo>
                    <a:pt x="76987" y="215061"/>
                  </a:moveTo>
                  <a:lnTo>
                    <a:pt x="75361" y="213728"/>
                  </a:lnTo>
                  <a:lnTo>
                    <a:pt x="75247" y="213601"/>
                  </a:lnTo>
                  <a:lnTo>
                    <a:pt x="76276" y="212293"/>
                  </a:lnTo>
                  <a:lnTo>
                    <a:pt x="73901" y="212318"/>
                  </a:lnTo>
                  <a:lnTo>
                    <a:pt x="73545" y="213601"/>
                  </a:lnTo>
                  <a:lnTo>
                    <a:pt x="73647" y="213969"/>
                  </a:lnTo>
                  <a:lnTo>
                    <a:pt x="75171" y="216522"/>
                  </a:lnTo>
                  <a:lnTo>
                    <a:pt x="76987" y="215061"/>
                  </a:lnTo>
                  <a:close/>
                </a:path>
                <a:path w="83819" h="280670">
                  <a:moveTo>
                    <a:pt x="77254" y="267855"/>
                  </a:moveTo>
                  <a:lnTo>
                    <a:pt x="76479" y="267436"/>
                  </a:lnTo>
                  <a:lnTo>
                    <a:pt x="76415" y="267576"/>
                  </a:lnTo>
                  <a:lnTo>
                    <a:pt x="77254" y="267855"/>
                  </a:lnTo>
                  <a:close/>
                </a:path>
                <a:path w="83819" h="280670">
                  <a:moveTo>
                    <a:pt x="80784" y="185737"/>
                  </a:moveTo>
                  <a:lnTo>
                    <a:pt x="80733" y="185445"/>
                  </a:lnTo>
                  <a:lnTo>
                    <a:pt x="80162" y="182181"/>
                  </a:lnTo>
                  <a:lnTo>
                    <a:pt x="79413" y="181927"/>
                  </a:lnTo>
                  <a:lnTo>
                    <a:pt x="74396" y="180225"/>
                  </a:lnTo>
                  <a:lnTo>
                    <a:pt x="73596" y="180378"/>
                  </a:lnTo>
                  <a:lnTo>
                    <a:pt x="78155" y="181927"/>
                  </a:lnTo>
                  <a:lnTo>
                    <a:pt x="74930" y="181673"/>
                  </a:lnTo>
                  <a:lnTo>
                    <a:pt x="74942" y="185445"/>
                  </a:lnTo>
                  <a:lnTo>
                    <a:pt x="72415" y="184162"/>
                  </a:lnTo>
                  <a:lnTo>
                    <a:pt x="73279" y="185254"/>
                  </a:lnTo>
                  <a:lnTo>
                    <a:pt x="73190" y="185813"/>
                  </a:lnTo>
                  <a:lnTo>
                    <a:pt x="72745" y="187223"/>
                  </a:lnTo>
                  <a:lnTo>
                    <a:pt x="69672" y="188264"/>
                  </a:lnTo>
                  <a:lnTo>
                    <a:pt x="68795" y="186524"/>
                  </a:lnTo>
                  <a:lnTo>
                    <a:pt x="67183" y="187413"/>
                  </a:lnTo>
                  <a:lnTo>
                    <a:pt x="69037" y="189725"/>
                  </a:lnTo>
                  <a:lnTo>
                    <a:pt x="70700" y="194081"/>
                  </a:lnTo>
                  <a:lnTo>
                    <a:pt x="73406" y="193306"/>
                  </a:lnTo>
                  <a:lnTo>
                    <a:pt x="69989" y="191312"/>
                  </a:lnTo>
                  <a:lnTo>
                    <a:pt x="72707" y="190550"/>
                  </a:lnTo>
                  <a:lnTo>
                    <a:pt x="71742" y="188976"/>
                  </a:lnTo>
                  <a:lnTo>
                    <a:pt x="72885" y="188264"/>
                  </a:lnTo>
                  <a:lnTo>
                    <a:pt x="74358" y="187350"/>
                  </a:lnTo>
                  <a:lnTo>
                    <a:pt x="73126" y="190703"/>
                  </a:lnTo>
                  <a:lnTo>
                    <a:pt x="76428" y="191833"/>
                  </a:lnTo>
                  <a:lnTo>
                    <a:pt x="76479" y="192278"/>
                  </a:lnTo>
                  <a:lnTo>
                    <a:pt x="78308" y="190804"/>
                  </a:lnTo>
                  <a:lnTo>
                    <a:pt x="77889" y="189966"/>
                  </a:lnTo>
                  <a:lnTo>
                    <a:pt x="77279" y="188760"/>
                  </a:lnTo>
                  <a:lnTo>
                    <a:pt x="74637" y="189966"/>
                  </a:lnTo>
                  <a:lnTo>
                    <a:pt x="74853" y="187350"/>
                  </a:lnTo>
                  <a:lnTo>
                    <a:pt x="74930" y="186486"/>
                  </a:lnTo>
                  <a:lnTo>
                    <a:pt x="78003" y="186131"/>
                  </a:lnTo>
                  <a:lnTo>
                    <a:pt x="80784" y="185737"/>
                  </a:lnTo>
                  <a:close/>
                </a:path>
                <a:path w="83819" h="280670">
                  <a:moveTo>
                    <a:pt x="81800" y="214249"/>
                  </a:moveTo>
                  <a:lnTo>
                    <a:pt x="81648" y="214122"/>
                  </a:lnTo>
                  <a:lnTo>
                    <a:pt x="80975" y="215150"/>
                  </a:lnTo>
                  <a:lnTo>
                    <a:pt x="81800" y="214249"/>
                  </a:lnTo>
                  <a:close/>
                </a:path>
                <a:path w="83819" h="280670">
                  <a:moveTo>
                    <a:pt x="82740" y="213245"/>
                  </a:moveTo>
                  <a:lnTo>
                    <a:pt x="81800" y="214249"/>
                  </a:lnTo>
                  <a:lnTo>
                    <a:pt x="82499" y="214820"/>
                  </a:lnTo>
                  <a:lnTo>
                    <a:pt x="82740" y="213245"/>
                  </a:lnTo>
                  <a:close/>
                </a:path>
                <a:path w="83819" h="280670">
                  <a:moveTo>
                    <a:pt x="83451" y="215988"/>
                  </a:moveTo>
                  <a:lnTo>
                    <a:pt x="83362" y="215138"/>
                  </a:lnTo>
                  <a:lnTo>
                    <a:pt x="82524" y="214845"/>
                  </a:lnTo>
                  <a:lnTo>
                    <a:pt x="81813" y="219214"/>
                  </a:lnTo>
                  <a:lnTo>
                    <a:pt x="83451" y="215988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163220" y="7724825"/>
              <a:ext cx="90805" cy="233679"/>
            </a:xfrm>
            <a:custGeom>
              <a:rect l="l" t="t" r="r" b="b"/>
              <a:pathLst>
                <a:path w="90805" h="233677">
                  <a:moveTo>
                    <a:pt x="1739" y="233299"/>
                  </a:moveTo>
                  <a:lnTo>
                    <a:pt x="25" y="231749"/>
                  </a:lnTo>
                  <a:lnTo>
                    <a:pt x="0" y="232664"/>
                  </a:lnTo>
                  <a:lnTo>
                    <a:pt x="1066" y="233121"/>
                  </a:lnTo>
                  <a:lnTo>
                    <a:pt x="1739" y="233299"/>
                  </a:lnTo>
                  <a:close/>
                </a:path>
                <a:path w="90805" h="233677">
                  <a:moveTo>
                    <a:pt x="3238" y="194640"/>
                  </a:moveTo>
                  <a:lnTo>
                    <a:pt x="2781" y="194221"/>
                  </a:lnTo>
                  <a:lnTo>
                    <a:pt x="2730" y="194805"/>
                  </a:lnTo>
                  <a:lnTo>
                    <a:pt x="2692" y="195110"/>
                  </a:lnTo>
                  <a:lnTo>
                    <a:pt x="3238" y="194640"/>
                  </a:lnTo>
                  <a:close/>
                </a:path>
                <a:path w="90805" h="233677">
                  <a:moveTo>
                    <a:pt x="5054" y="215455"/>
                  </a:moveTo>
                  <a:lnTo>
                    <a:pt x="1219" y="212026"/>
                  </a:lnTo>
                  <a:lnTo>
                    <a:pt x="1358" y="213512"/>
                  </a:lnTo>
                  <a:lnTo>
                    <a:pt x="3771" y="214693"/>
                  </a:lnTo>
                  <a:lnTo>
                    <a:pt x="5054" y="215455"/>
                  </a:lnTo>
                  <a:close/>
                </a:path>
                <a:path w="90805" h="233677">
                  <a:moveTo>
                    <a:pt x="5461" y="198475"/>
                  </a:moveTo>
                  <a:lnTo>
                    <a:pt x="4902" y="196075"/>
                  </a:lnTo>
                  <a:lnTo>
                    <a:pt x="3238" y="194640"/>
                  </a:lnTo>
                  <a:lnTo>
                    <a:pt x="5461" y="198475"/>
                  </a:lnTo>
                  <a:close/>
                </a:path>
                <a:path w="90805" h="233677">
                  <a:moveTo>
                    <a:pt x="9220" y="176250"/>
                  </a:moveTo>
                  <a:lnTo>
                    <a:pt x="9144" y="174917"/>
                  </a:lnTo>
                  <a:lnTo>
                    <a:pt x="8509" y="172821"/>
                  </a:lnTo>
                  <a:lnTo>
                    <a:pt x="7734" y="173583"/>
                  </a:lnTo>
                  <a:lnTo>
                    <a:pt x="9220" y="176250"/>
                  </a:lnTo>
                  <a:close/>
                </a:path>
                <a:path w="90805" h="233677">
                  <a:moveTo>
                    <a:pt x="10388" y="175260"/>
                  </a:moveTo>
                  <a:lnTo>
                    <a:pt x="9359" y="173494"/>
                  </a:lnTo>
                  <a:lnTo>
                    <a:pt x="9347" y="175615"/>
                  </a:lnTo>
                  <a:lnTo>
                    <a:pt x="10388" y="175260"/>
                  </a:lnTo>
                  <a:close/>
                </a:path>
                <a:path w="90805" h="233677">
                  <a:moveTo>
                    <a:pt x="11391" y="174917"/>
                  </a:moveTo>
                  <a:lnTo>
                    <a:pt x="10998" y="174485"/>
                  </a:lnTo>
                  <a:lnTo>
                    <a:pt x="11099" y="175018"/>
                  </a:lnTo>
                  <a:lnTo>
                    <a:pt x="11391" y="174917"/>
                  </a:lnTo>
                  <a:close/>
                </a:path>
                <a:path w="90805" h="233677">
                  <a:moveTo>
                    <a:pt x="11480" y="177114"/>
                  </a:moveTo>
                  <a:lnTo>
                    <a:pt x="11099" y="175018"/>
                  </a:lnTo>
                  <a:lnTo>
                    <a:pt x="10388" y="175260"/>
                  </a:lnTo>
                  <a:lnTo>
                    <a:pt x="11480" y="177114"/>
                  </a:lnTo>
                  <a:close/>
                </a:path>
                <a:path w="90805" h="233677">
                  <a:moveTo>
                    <a:pt x="13246" y="187833"/>
                  </a:moveTo>
                  <a:lnTo>
                    <a:pt x="12573" y="186969"/>
                  </a:lnTo>
                  <a:lnTo>
                    <a:pt x="12369" y="187159"/>
                  </a:lnTo>
                  <a:lnTo>
                    <a:pt x="13246" y="187833"/>
                  </a:lnTo>
                  <a:close/>
                </a:path>
                <a:path w="90805" h="233677">
                  <a:moveTo>
                    <a:pt x="13538" y="188061"/>
                  </a:moveTo>
                  <a:lnTo>
                    <a:pt x="13246" y="187833"/>
                  </a:lnTo>
                  <a:lnTo>
                    <a:pt x="13169" y="188061"/>
                  </a:lnTo>
                  <a:lnTo>
                    <a:pt x="12877" y="188722"/>
                  </a:lnTo>
                  <a:lnTo>
                    <a:pt x="13538" y="188061"/>
                  </a:lnTo>
                  <a:close/>
                </a:path>
                <a:path w="90805" h="233677">
                  <a:moveTo>
                    <a:pt x="14351" y="187248"/>
                  </a:moveTo>
                  <a:lnTo>
                    <a:pt x="13538" y="188061"/>
                  </a:lnTo>
                  <a:lnTo>
                    <a:pt x="14135" y="188518"/>
                  </a:lnTo>
                  <a:lnTo>
                    <a:pt x="14325" y="188760"/>
                  </a:lnTo>
                  <a:lnTo>
                    <a:pt x="14351" y="187248"/>
                  </a:lnTo>
                  <a:close/>
                </a:path>
                <a:path w="90805" h="233677">
                  <a:moveTo>
                    <a:pt x="15227" y="177533"/>
                  </a:moveTo>
                  <a:lnTo>
                    <a:pt x="13258" y="174282"/>
                  </a:lnTo>
                  <a:lnTo>
                    <a:pt x="11391" y="174917"/>
                  </a:lnTo>
                  <a:lnTo>
                    <a:pt x="14478" y="178282"/>
                  </a:lnTo>
                  <a:lnTo>
                    <a:pt x="15227" y="177533"/>
                  </a:lnTo>
                  <a:close/>
                </a:path>
                <a:path w="90805" h="233677">
                  <a:moveTo>
                    <a:pt x="15773" y="190512"/>
                  </a:moveTo>
                  <a:lnTo>
                    <a:pt x="14325" y="188760"/>
                  </a:lnTo>
                  <a:lnTo>
                    <a:pt x="14287" y="190969"/>
                  </a:lnTo>
                  <a:lnTo>
                    <a:pt x="15773" y="190512"/>
                  </a:lnTo>
                  <a:close/>
                </a:path>
                <a:path w="90805" h="233677">
                  <a:moveTo>
                    <a:pt x="17259" y="116789"/>
                  </a:moveTo>
                  <a:lnTo>
                    <a:pt x="14922" y="113639"/>
                  </a:lnTo>
                  <a:lnTo>
                    <a:pt x="14884" y="113830"/>
                  </a:lnTo>
                  <a:lnTo>
                    <a:pt x="14909" y="115392"/>
                  </a:lnTo>
                  <a:lnTo>
                    <a:pt x="15836" y="116700"/>
                  </a:lnTo>
                  <a:lnTo>
                    <a:pt x="17259" y="116789"/>
                  </a:lnTo>
                  <a:close/>
                </a:path>
                <a:path w="90805" h="233677">
                  <a:moveTo>
                    <a:pt x="17462" y="181305"/>
                  </a:moveTo>
                  <a:lnTo>
                    <a:pt x="17360" y="180822"/>
                  </a:lnTo>
                  <a:lnTo>
                    <a:pt x="13462" y="179311"/>
                  </a:lnTo>
                  <a:lnTo>
                    <a:pt x="14668" y="181305"/>
                  </a:lnTo>
                  <a:lnTo>
                    <a:pt x="15100" y="181305"/>
                  </a:lnTo>
                  <a:lnTo>
                    <a:pt x="17462" y="181305"/>
                  </a:lnTo>
                  <a:close/>
                </a:path>
                <a:path w="90805" h="233677">
                  <a:moveTo>
                    <a:pt x="17602" y="108915"/>
                  </a:moveTo>
                  <a:lnTo>
                    <a:pt x="16903" y="108813"/>
                  </a:lnTo>
                  <a:lnTo>
                    <a:pt x="15443" y="109588"/>
                  </a:lnTo>
                  <a:lnTo>
                    <a:pt x="17602" y="108915"/>
                  </a:lnTo>
                  <a:close/>
                </a:path>
                <a:path w="90805" h="233677">
                  <a:moveTo>
                    <a:pt x="17703" y="182359"/>
                  </a:moveTo>
                  <a:lnTo>
                    <a:pt x="17475" y="181368"/>
                  </a:lnTo>
                  <a:lnTo>
                    <a:pt x="15252" y="181368"/>
                  </a:lnTo>
                  <a:lnTo>
                    <a:pt x="17703" y="182359"/>
                  </a:lnTo>
                  <a:close/>
                </a:path>
                <a:path w="90805" h="233677">
                  <a:moveTo>
                    <a:pt x="18300" y="205422"/>
                  </a:moveTo>
                  <a:lnTo>
                    <a:pt x="18199" y="204495"/>
                  </a:lnTo>
                  <a:lnTo>
                    <a:pt x="17030" y="203758"/>
                  </a:lnTo>
                  <a:lnTo>
                    <a:pt x="18300" y="205422"/>
                  </a:lnTo>
                  <a:close/>
                </a:path>
                <a:path w="90805" h="233677">
                  <a:moveTo>
                    <a:pt x="19304" y="109169"/>
                  </a:moveTo>
                  <a:lnTo>
                    <a:pt x="18072" y="108775"/>
                  </a:lnTo>
                  <a:lnTo>
                    <a:pt x="17602" y="108915"/>
                  </a:lnTo>
                  <a:lnTo>
                    <a:pt x="19304" y="109169"/>
                  </a:lnTo>
                  <a:close/>
                </a:path>
                <a:path w="90805" h="233677">
                  <a:moveTo>
                    <a:pt x="19608" y="207137"/>
                  </a:moveTo>
                  <a:lnTo>
                    <a:pt x="18542" y="205740"/>
                  </a:lnTo>
                  <a:lnTo>
                    <a:pt x="18300" y="205422"/>
                  </a:lnTo>
                  <a:lnTo>
                    <a:pt x="18313" y="205740"/>
                  </a:lnTo>
                  <a:lnTo>
                    <a:pt x="16992" y="204495"/>
                  </a:lnTo>
                  <a:lnTo>
                    <a:pt x="16459" y="204000"/>
                  </a:lnTo>
                  <a:lnTo>
                    <a:pt x="15557" y="204495"/>
                  </a:lnTo>
                  <a:lnTo>
                    <a:pt x="16243" y="205981"/>
                  </a:lnTo>
                  <a:lnTo>
                    <a:pt x="19608" y="207137"/>
                  </a:lnTo>
                  <a:close/>
                </a:path>
                <a:path w="90805" h="233677">
                  <a:moveTo>
                    <a:pt x="19748" y="189699"/>
                  </a:moveTo>
                  <a:lnTo>
                    <a:pt x="17614" y="186182"/>
                  </a:lnTo>
                  <a:lnTo>
                    <a:pt x="15582" y="182816"/>
                  </a:lnTo>
                  <a:lnTo>
                    <a:pt x="14706" y="181368"/>
                  </a:lnTo>
                  <a:lnTo>
                    <a:pt x="12573" y="181724"/>
                  </a:lnTo>
                  <a:lnTo>
                    <a:pt x="12966" y="181889"/>
                  </a:lnTo>
                  <a:lnTo>
                    <a:pt x="13411" y="182359"/>
                  </a:lnTo>
                  <a:lnTo>
                    <a:pt x="13500" y="182499"/>
                  </a:lnTo>
                  <a:lnTo>
                    <a:pt x="13601" y="182816"/>
                  </a:lnTo>
                  <a:lnTo>
                    <a:pt x="12598" y="182791"/>
                  </a:lnTo>
                  <a:lnTo>
                    <a:pt x="10337" y="183997"/>
                  </a:lnTo>
                  <a:lnTo>
                    <a:pt x="9842" y="184467"/>
                  </a:lnTo>
                  <a:lnTo>
                    <a:pt x="11112" y="187363"/>
                  </a:lnTo>
                  <a:lnTo>
                    <a:pt x="11874" y="187655"/>
                  </a:lnTo>
                  <a:lnTo>
                    <a:pt x="12103" y="186385"/>
                  </a:lnTo>
                  <a:lnTo>
                    <a:pt x="12573" y="186969"/>
                  </a:lnTo>
                  <a:lnTo>
                    <a:pt x="13157" y="186385"/>
                  </a:lnTo>
                  <a:lnTo>
                    <a:pt x="13373" y="186182"/>
                  </a:lnTo>
                  <a:lnTo>
                    <a:pt x="19748" y="189699"/>
                  </a:lnTo>
                  <a:close/>
                </a:path>
                <a:path w="90805" h="233677">
                  <a:moveTo>
                    <a:pt x="20675" y="182499"/>
                  </a:moveTo>
                  <a:lnTo>
                    <a:pt x="20535" y="182079"/>
                  </a:lnTo>
                  <a:lnTo>
                    <a:pt x="19685" y="180352"/>
                  </a:lnTo>
                  <a:lnTo>
                    <a:pt x="19367" y="180162"/>
                  </a:lnTo>
                  <a:lnTo>
                    <a:pt x="18072" y="179349"/>
                  </a:lnTo>
                  <a:lnTo>
                    <a:pt x="16840" y="178511"/>
                  </a:lnTo>
                  <a:lnTo>
                    <a:pt x="17360" y="180822"/>
                  </a:lnTo>
                  <a:lnTo>
                    <a:pt x="17945" y="181051"/>
                  </a:lnTo>
                  <a:lnTo>
                    <a:pt x="18326" y="180162"/>
                  </a:lnTo>
                  <a:lnTo>
                    <a:pt x="20675" y="182499"/>
                  </a:lnTo>
                  <a:close/>
                </a:path>
                <a:path w="90805" h="233677">
                  <a:moveTo>
                    <a:pt x="20891" y="206197"/>
                  </a:moveTo>
                  <a:lnTo>
                    <a:pt x="18237" y="203581"/>
                  </a:lnTo>
                  <a:lnTo>
                    <a:pt x="18262" y="204533"/>
                  </a:lnTo>
                  <a:lnTo>
                    <a:pt x="20891" y="206197"/>
                  </a:lnTo>
                  <a:close/>
                </a:path>
                <a:path w="90805" h="233677">
                  <a:moveTo>
                    <a:pt x="20980" y="217043"/>
                  </a:moveTo>
                  <a:lnTo>
                    <a:pt x="19151" y="212788"/>
                  </a:lnTo>
                  <a:lnTo>
                    <a:pt x="17043" y="211861"/>
                  </a:lnTo>
                  <a:lnTo>
                    <a:pt x="16878" y="212077"/>
                  </a:lnTo>
                  <a:lnTo>
                    <a:pt x="20980" y="217043"/>
                  </a:lnTo>
                  <a:close/>
                </a:path>
                <a:path w="90805" h="233677">
                  <a:moveTo>
                    <a:pt x="26174" y="205003"/>
                  </a:moveTo>
                  <a:lnTo>
                    <a:pt x="25755" y="204508"/>
                  </a:lnTo>
                  <a:lnTo>
                    <a:pt x="26022" y="204889"/>
                  </a:lnTo>
                  <a:lnTo>
                    <a:pt x="26174" y="205003"/>
                  </a:lnTo>
                  <a:close/>
                </a:path>
                <a:path w="90805" h="233677">
                  <a:moveTo>
                    <a:pt x="26403" y="120561"/>
                  </a:moveTo>
                  <a:lnTo>
                    <a:pt x="25387" y="119011"/>
                  </a:lnTo>
                  <a:lnTo>
                    <a:pt x="24447" y="117868"/>
                  </a:lnTo>
                  <a:lnTo>
                    <a:pt x="22593" y="117665"/>
                  </a:lnTo>
                  <a:lnTo>
                    <a:pt x="22377" y="112903"/>
                  </a:lnTo>
                  <a:lnTo>
                    <a:pt x="22288" y="110972"/>
                  </a:lnTo>
                  <a:lnTo>
                    <a:pt x="24714" y="114236"/>
                  </a:lnTo>
                  <a:lnTo>
                    <a:pt x="23926" y="111506"/>
                  </a:lnTo>
                  <a:lnTo>
                    <a:pt x="25488" y="110972"/>
                  </a:lnTo>
                  <a:lnTo>
                    <a:pt x="25793" y="110858"/>
                  </a:lnTo>
                  <a:lnTo>
                    <a:pt x="24180" y="108102"/>
                  </a:lnTo>
                  <a:lnTo>
                    <a:pt x="23723" y="107302"/>
                  </a:lnTo>
                  <a:lnTo>
                    <a:pt x="21590" y="103276"/>
                  </a:lnTo>
                  <a:lnTo>
                    <a:pt x="21094" y="108102"/>
                  </a:lnTo>
                  <a:lnTo>
                    <a:pt x="18262" y="104686"/>
                  </a:lnTo>
                  <a:lnTo>
                    <a:pt x="18440" y="105994"/>
                  </a:lnTo>
                  <a:lnTo>
                    <a:pt x="19304" y="109169"/>
                  </a:lnTo>
                  <a:lnTo>
                    <a:pt x="19418" y="110045"/>
                  </a:lnTo>
                  <a:lnTo>
                    <a:pt x="20612" y="112903"/>
                  </a:lnTo>
                  <a:lnTo>
                    <a:pt x="18567" y="112255"/>
                  </a:lnTo>
                  <a:lnTo>
                    <a:pt x="20320" y="113626"/>
                  </a:lnTo>
                  <a:lnTo>
                    <a:pt x="18872" y="114414"/>
                  </a:lnTo>
                  <a:lnTo>
                    <a:pt x="22656" y="118948"/>
                  </a:lnTo>
                  <a:lnTo>
                    <a:pt x="22593" y="117767"/>
                  </a:lnTo>
                  <a:lnTo>
                    <a:pt x="24701" y="119608"/>
                  </a:lnTo>
                  <a:lnTo>
                    <a:pt x="24536" y="121196"/>
                  </a:lnTo>
                  <a:lnTo>
                    <a:pt x="26174" y="121729"/>
                  </a:lnTo>
                  <a:lnTo>
                    <a:pt x="26403" y="120561"/>
                  </a:lnTo>
                  <a:close/>
                </a:path>
                <a:path w="90805" h="233677">
                  <a:moveTo>
                    <a:pt x="27089" y="130695"/>
                  </a:moveTo>
                  <a:lnTo>
                    <a:pt x="24752" y="127558"/>
                  </a:lnTo>
                  <a:lnTo>
                    <a:pt x="22326" y="127495"/>
                  </a:lnTo>
                  <a:lnTo>
                    <a:pt x="24968" y="129578"/>
                  </a:lnTo>
                  <a:lnTo>
                    <a:pt x="24638" y="129908"/>
                  </a:lnTo>
                  <a:lnTo>
                    <a:pt x="27089" y="130695"/>
                  </a:lnTo>
                  <a:close/>
                </a:path>
                <a:path w="90805" h="233677">
                  <a:moveTo>
                    <a:pt x="27178" y="205740"/>
                  </a:moveTo>
                  <a:lnTo>
                    <a:pt x="26174" y="205003"/>
                  </a:lnTo>
                  <a:lnTo>
                    <a:pt x="26454" y="205346"/>
                  </a:lnTo>
                  <a:lnTo>
                    <a:pt x="26873" y="205651"/>
                  </a:lnTo>
                  <a:lnTo>
                    <a:pt x="27178" y="205740"/>
                  </a:lnTo>
                  <a:close/>
                </a:path>
                <a:path w="90805" h="233677">
                  <a:moveTo>
                    <a:pt x="27305" y="212305"/>
                  </a:moveTo>
                  <a:lnTo>
                    <a:pt x="27012" y="211556"/>
                  </a:lnTo>
                  <a:lnTo>
                    <a:pt x="24396" y="210515"/>
                  </a:lnTo>
                  <a:lnTo>
                    <a:pt x="24701" y="211264"/>
                  </a:lnTo>
                  <a:lnTo>
                    <a:pt x="27305" y="212305"/>
                  </a:lnTo>
                  <a:close/>
                </a:path>
                <a:path w="90805" h="233677">
                  <a:moveTo>
                    <a:pt x="28155" y="121158"/>
                  </a:moveTo>
                  <a:lnTo>
                    <a:pt x="27228" y="120853"/>
                  </a:lnTo>
                  <a:lnTo>
                    <a:pt x="27876" y="122707"/>
                  </a:lnTo>
                  <a:lnTo>
                    <a:pt x="28155" y="121158"/>
                  </a:lnTo>
                  <a:close/>
                </a:path>
                <a:path w="90805" h="233677">
                  <a:moveTo>
                    <a:pt x="30365" y="107391"/>
                  </a:moveTo>
                  <a:lnTo>
                    <a:pt x="28854" y="107721"/>
                  </a:lnTo>
                  <a:lnTo>
                    <a:pt x="26695" y="106184"/>
                  </a:lnTo>
                  <a:lnTo>
                    <a:pt x="25946" y="109258"/>
                  </a:lnTo>
                  <a:lnTo>
                    <a:pt x="28587" y="111353"/>
                  </a:lnTo>
                  <a:lnTo>
                    <a:pt x="29667" y="107975"/>
                  </a:lnTo>
                  <a:lnTo>
                    <a:pt x="30365" y="107391"/>
                  </a:lnTo>
                  <a:close/>
                </a:path>
                <a:path w="90805" h="233677">
                  <a:moveTo>
                    <a:pt x="31140" y="207187"/>
                  </a:moveTo>
                  <a:lnTo>
                    <a:pt x="30911" y="206514"/>
                  </a:lnTo>
                  <a:lnTo>
                    <a:pt x="30784" y="205727"/>
                  </a:lnTo>
                  <a:lnTo>
                    <a:pt x="30403" y="205079"/>
                  </a:lnTo>
                  <a:lnTo>
                    <a:pt x="27533" y="202615"/>
                  </a:lnTo>
                  <a:lnTo>
                    <a:pt x="28333" y="206095"/>
                  </a:lnTo>
                  <a:lnTo>
                    <a:pt x="27178" y="205752"/>
                  </a:lnTo>
                  <a:lnTo>
                    <a:pt x="27952" y="206311"/>
                  </a:lnTo>
                  <a:lnTo>
                    <a:pt x="28778" y="206857"/>
                  </a:lnTo>
                  <a:lnTo>
                    <a:pt x="29273" y="207251"/>
                  </a:lnTo>
                  <a:lnTo>
                    <a:pt x="28257" y="206171"/>
                  </a:lnTo>
                  <a:lnTo>
                    <a:pt x="29603" y="206400"/>
                  </a:lnTo>
                  <a:lnTo>
                    <a:pt x="29692" y="205778"/>
                  </a:lnTo>
                  <a:lnTo>
                    <a:pt x="31140" y="207187"/>
                  </a:lnTo>
                  <a:close/>
                </a:path>
                <a:path w="90805" h="233677">
                  <a:moveTo>
                    <a:pt x="32600" y="208597"/>
                  </a:moveTo>
                  <a:lnTo>
                    <a:pt x="31153" y="207187"/>
                  </a:lnTo>
                  <a:lnTo>
                    <a:pt x="31381" y="207860"/>
                  </a:lnTo>
                  <a:lnTo>
                    <a:pt x="31750" y="208419"/>
                  </a:lnTo>
                  <a:lnTo>
                    <a:pt x="32600" y="208597"/>
                  </a:lnTo>
                  <a:close/>
                </a:path>
                <a:path w="90805" h="233677">
                  <a:moveTo>
                    <a:pt x="32664" y="112687"/>
                  </a:moveTo>
                  <a:lnTo>
                    <a:pt x="31330" y="112649"/>
                  </a:lnTo>
                  <a:lnTo>
                    <a:pt x="31470" y="113106"/>
                  </a:lnTo>
                  <a:lnTo>
                    <a:pt x="32004" y="113690"/>
                  </a:lnTo>
                  <a:lnTo>
                    <a:pt x="32372" y="113665"/>
                  </a:lnTo>
                  <a:lnTo>
                    <a:pt x="32651" y="113487"/>
                  </a:lnTo>
                  <a:lnTo>
                    <a:pt x="32664" y="112687"/>
                  </a:lnTo>
                  <a:close/>
                </a:path>
                <a:path w="90805" h="233677">
                  <a:moveTo>
                    <a:pt x="33870" y="115557"/>
                  </a:moveTo>
                  <a:lnTo>
                    <a:pt x="33591" y="115049"/>
                  </a:lnTo>
                  <a:lnTo>
                    <a:pt x="32588" y="114300"/>
                  </a:lnTo>
                  <a:lnTo>
                    <a:pt x="32016" y="113690"/>
                  </a:lnTo>
                  <a:lnTo>
                    <a:pt x="31280" y="113753"/>
                  </a:lnTo>
                  <a:lnTo>
                    <a:pt x="30124" y="112941"/>
                  </a:lnTo>
                  <a:lnTo>
                    <a:pt x="29768" y="114223"/>
                  </a:lnTo>
                  <a:lnTo>
                    <a:pt x="33870" y="115557"/>
                  </a:lnTo>
                  <a:close/>
                </a:path>
                <a:path w="90805" h="233677">
                  <a:moveTo>
                    <a:pt x="34798" y="148412"/>
                  </a:moveTo>
                  <a:lnTo>
                    <a:pt x="33312" y="146291"/>
                  </a:lnTo>
                  <a:lnTo>
                    <a:pt x="31559" y="147332"/>
                  </a:lnTo>
                  <a:lnTo>
                    <a:pt x="34798" y="148412"/>
                  </a:lnTo>
                  <a:close/>
                </a:path>
                <a:path w="90805" h="233677">
                  <a:moveTo>
                    <a:pt x="36182" y="129603"/>
                  </a:moveTo>
                  <a:lnTo>
                    <a:pt x="36118" y="129032"/>
                  </a:lnTo>
                  <a:lnTo>
                    <a:pt x="35026" y="127723"/>
                  </a:lnTo>
                  <a:lnTo>
                    <a:pt x="33299" y="127774"/>
                  </a:lnTo>
                  <a:lnTo>
                    <a:pt x="33756" y="128333"/>
                  </a:lnTo>
                  <a:lnTo>
                    <a:pt x="34544" y="128955"/>
                  </a:lnTo>
                  <a:lnTo>
                    <a:pt x="34544" y="129247"/>
                  </a:lnTo>
                  <a:lnTo>
                    <a:pt x="34353" y="129768"/>
                  </a:lnTo>
                  <a:lnTo>
                    <a:pt x="32727" y="129247"/>
                  </a:lnTo>
                  <a:lnTo>
                    <a:pt x="33921" y="132105"/>
                  </a:lnTo>
                  <a:lnTo>
                    <a:pt x="35039" y="129768"/>
                  </a:lnTo>
                  <a:lnTo>
                    <a:pt x="35115" y="129603"/>
                  </a:lnTo>
                  <a:lnTo>
                    <a:pt x="36106" y="131178"/>
                  </a:lnTo>
                  <a:lnTo>
                    <a:pt x="36182" y="129603"/>
                  </a:lnTo>
                  <a:close/>
                </a:path>
                <a:path w="90805" h="233677">
                  <a:moveTo>
                    <a:pt x="36766" y="127673"/>
                  </a:moveTo>
                  <a:lnTo>
                    <a:pt x="36741" y="127000"/>
                  </a:lnTo>
                  <a:lnTo>
                    <a:pt x="36245" y="126682"/>
                  </a:lnTo>
                  <a:lnTo>
                    <a:pt x="34798" y="127444"/>
                  </a:lnTo>
                  <a:lnTo>
                    <a:pt x="35026" y="127723"/>
                  </a:lnTo>
                  <a:lnTo>
                    <a:pt x="36766" y="127673"/>
                  </a:lnTo>
                  <a:close/>
                </a:path>
                <a:path w="90805" h="233677">
                  <a:moveTo>
                    <a:pt x="39903" y="170103"/>
                  </a:moveTo>
                  <a:lnTo>
                    <a:pt x="38557" y="168846"/>
                  </a:lnTo>
                  <a:lnTo>
                    <a:pt x="38646" y="169252"/>
                  </a:lnTo>
                  <a:lnTo>
                    <a:pt x="37668" y="169659"/>
                  </a:lnTo>
                  <a:lnTo>
                    <a:pt x="37858" y="170472"/>
                  </a:lnTo>
                  <a:lnTo>
                    <a:pt x="38049" y="169786"/>
                  </a:lnTo>
                  <a:lnTo>
                    <a:pt x="39903" y="170103"/>
                  </a:lnTo>
                  <a:close/>
                </a:path>
                <a:path w="90805" h="233677">
                  <a:moveTo>
                    <a:pt x="41922" y="125641"/>
                  </a:moveTo>
                  <a:lnTo>
                    <a:pt x="41821" y="125514"/>
                  </a:lnTo>
                  <a:lnTo>
                    <a:pt x="39509" y="122377"/>
                  </a:lnTo>
                  <a:lnTo>
                    <a:pt x="38823" y="122961"/>
                  </a:lnTo>
                  <a:lnTo>
                    <a:pt x="40970" y="124498"/>
                  </a:lnTo>
                  <a:lnTo>
                    <a:pt x="41503" y="125514"/>
                  </a:lnTo>
                  <a:lnTo>
                    <a:pt x="41300" y="125450"/>
                  </a:lnTo>
                  <a:lnTo>
                    <a:pt x="36601" y="123888"/>
                  </a:lnTo>
                  <a:lnTo>
                    <a:pt x="36741" y="127000"/>
                  </a:lnTo>
                  <a:lnTo>
                    <a:pt x="37515" y="127508"/>
                  </a:lnTo>
                  <a:lnTo>
                    <a:pt x="38112" y="128955"/>
                  </a:lnTo>
                  <a:lnTo>
                    <a:pt x="37490" y="129971"/>
                  </a:lnTo>
                  <a:lnTo>
                    <a:pt x="41414" y="132905"/>
                  </a:lnTo>
                  <a:lnTo>
                    <a:pt x="38785" y="125450"/>
                  </a:lnTo>
                  <a:lnTo>
                    <a:pt x="41922" y="125641"/>
                  </a:lnTo>
                  <a:close/>
                </a:path>
                <a:path w="90805" h="233677">
                  <a:moveTo>
                    <a:pt x="50355" y="112750"/>
                  </a:moveTo>
                  <a:lnTo>
                    <a:pt x="49771" y="112090"/>
                  </a:lnTo>
                  <a:lnTo>
                    <a:pt x="46304" y="108165"/>
                  </a:lnTo>
                  <a:lnTo>
                    <a:pt x="44919" y="108889"/>
                  </a:lnTo>
                  <a:lnTo>
                    <a:pt x="43053" y="109512"/>
                  </a:lnTo>
                  <a:lnTo>
                    <a:pt x="42519" y="110985"/>
                  </a:lnTo>
                  <a:lnTo>
                    <a:pt x="45046" y="112661"/>
                  </a:lnTo>
                  <a:lnTo>
                    <a:pt x="46939" y="114947"/>
                  </a:lnTo>
                  <a:lnTo>
                    <a:pt x="50355" y="112750"/>
                  </a:lnTo>
                  <a:close/>
                </a:path>
                <a:path w="90805" h="233677">
                  <a:moveTo>
                    <a:pt x="50469" y="109677"/>
                  </a:moveTo>
                  <a:lnTo>
                    <a:pt x="49936" y="109397"/>
                  </a:lnTo>
                  <a:lnTo>
                    <a:pt x="50457" y="110655"/>
                  </a:lnTo>
                  <a:lnTo>
                    <a:pt x="50469" y="109677"/>
                  </a:lnTo>
                  <a:close/>
                </a:path>
                <a:path w="90805" h="233677">
                  <a:moveTo>
                    <a:pt x="51130" y="112255"/>
                  </a:moveTo>
                  <a:lnTo>
                    <a:pt x="50457" y="110655"/>
                  </a:lnTo>
                  <a:lnTo>
                    <a:pt x="50444" y="112699"/>
                  </a:lnTo>
                  <a:lnTo>
                    <a:pt x="51130" y="112255"/>
                  </a:lnTo>
                  <a:close/>
                </a:path>
                <a:path w="90805" h="233677">
                  <a:moveTo>
                    <a:pt x="51790" y="116763"/>
                  </a:moveTo>
                  <a:lnTo>
                    <a:pt x="51574" y="115277"/>
                  </a:lnTo>
                  <a:lnTo>
                    <a:pt x="51612" y="117106"/>
                  </a:lnTo>
                  <a:lnTo>
                    <a:pt x="51790" y="117030"/>
                  </a:lnTo>
                  <a:lnTo>
                    <a:pt x="51790" y="116763"/>
                  </a:lnTo>
                  <a:close/>
                </a:path>
                <a:path w="90805" h="233677">
                  <a:moveTo>
                    <a:pt x="52412" y="150075"/>
                  </a:moveTo>
                  <a:lnTo>
                    <a:pt x="52082" y="149999"/>
                  </a:lnTo>
                  <a:lnTo>
                    <a:pt x="52324" y="150202"/>
                  </a:lnTo>
                  <a:lnTo>
                    <a:pt x="52412" y="150075"/>
                  </a:lnTo>
                  <a:close/>
                </a:path>
                <a:path w="90805" h="233677">
                  <a:moveTo>
                    <a:pt x="54076" y="111607"/>
                  </a:moveTo>
                  <a:lnTo>
                    <a:pt x="53314" y="108902"/>
                  </a:lnTo>
                  <a:lnTo>
                    <a:pt x="50507" y="105460"/>
                  </a:lnTo>
                  <a:lnTo>
                    <a:pt x="50469" y="109677"/>
                  </a:lnTo>
                  <a:lnTo>
                    <a:pt x="54076" y="111607"/>
                  </a:lnTo>
                  <a:close/>
                </a:path>
                <a:path w="90805" h="233677">
                  <a:moveTo>
                    <a:pt x="54102" y="30276"/>
                  </a:moveTo>
                  <a:lnTo>
                    <a:pt x="53416" y="27520"/>
                  </a:lnTo>
                  <a:lnTo>
                    <a:pt x="49415" y="27432"/>
                  </a:lnTo>
                  <a:lnTo>
                    <a:pt x="49974" y="28892"/>
                  </a:lnTo>
                  <a:lnTo>
                    <a:pt x="54102" y="30276"/>
                  </a:lnTo>
                  <a:close/>
                </a:path>
                <a:path w="90805" h="233677">
                  <a:moveTo>
                    <a:pt x="54813" y="150672"/>
                  </a:moveTo>
                  <a:lnTo>
                    <a:pt x="54076" y="147777"/>
                  </a:lnTo>
                  <a:lnTo>
                    <a:pt x="52412" y="150075"/>
                  </a:lnTo>
                  <a:lnTo>
                    <a:pt x="54813" y="150672"/>
                  </a:lnTo>
                  <a:close/>
                </a:path>
                <a:path w="90805" h="233677">
                  <a:moveTo>
                    <a:pt x="55435" y="150825"/>
                  </a:moveTo>
                  <a:lnTo>
                    <a:pt x="54813" y="150672"/>
                  </a:lnTo>
                  <a:lnTo>
                    <a:pt x="54991" y="151384"/>
                  </a:lnTo>
                  <a:lnTo>
                    <a:pt x="55346" y="151079"/>
                  </a:lnTo>
                  <a:lnTo>
                    <a:pt x="55435" y="150825"/>
                  </a:lnTo>
                  <a:close/>
                </a:path>
                <a:path w="90805" h="233677">
                  <a:moveTo>
                    <a:pt x="56896" y="151180"/>
                  </a:moveTo>
                  <a:lnTo>
                    <a:pt x="55600" y="150342"/>
                  </a:lnTo>
                  <a:lnTo>
                    <a:pt x="55435" y="150825"/>
                  </a:lnTo>
                  <a:lnTo>
                    <a:pt x="56896" y="151180"/>
                  </a:lnTo>
                  <a:close/>
                </a:path>
                <a:path w="90805" h="233677">
                  <a:moveTo>
                    <a:pt x="57010" y="115912"/>
                  </a:moveTo>
                  <a:lnTo>
                    <a:pt x="55486" y="115811"/>
                  </a:lnTo>
                  <a:lnTo>
                    <a:pt x="56603" y="117030"/>
                  </a:lnTo>
                  <a:lnTo>
                    <a:pt x="57010" y="115912"/>
                  </a:lnTo>
                  <a:close/>
                </a:path>
                <a:path w="90805" h="233677">
                  <a:moveTo>
                    <a:pt x="57759" y="118287"/>
                  </a:moveTo>
                  <a:lnTo>
                    <a:pt x="57556" y="116916"/>
                  </a:lnTo>
                  <a:lnTo>
                    <a:pt x="57162" y="117373"/>
                  </a:lnTo>
                  <a:lnTo>
                    <a:pt x="57150" y="117614"/>
                  </a:lnTo>
                  <a:lnTo>
                    <a:pt x="57759" y="118287"/>
                  </a:lnTo>
                  <a:close/>
                </a:path>
                <a:path w="90805" h="233677">
                  <a:moveTo>
                    <a:pt x="58547" y="120942"/>
                  </a:moveTo>
                  <a:lnTo>
                    <a:pt x="58242" y="120688"/>
                  </a:lnTo>
                  <a:lnTo>
                    <a:pt x="57708" y="120269"/>
                  </a:lnTo>
                  <a:lnTo>
                    <a:pt x="57492" y="120078"/>
                  </a:lnTo>
                  <a:lnTo>
                    <a:pt x="55930" y="118821"/>
                  </a:lnTo>
                  <a:lnTo>
                    <a:pt x="56476" y="118173"/>
                  </a:lnTo>
                  <a:lnTo>
                    <a:pt x="56959" y="117614"/>
                  </a:lnTo>
                  <a:lnTo>
                    <a:pt x="57010" y="117475"/>
                  </a:lnTo>
                  <a:lnTo>
                    <a:pt x="56603" y="117030"/>
                  </a:lnTo>
                  <a:lnTo>
                    <a:pt x="56476" y="117373"/>
                  </a:lnTo>
                  <a:lnTo>
                    <a:pt x="56197" y="117081"/>
                  </a:lnTo>
                  <a:lnTo>
                    <a:pt x="54673" y="115531"/>
                  </a:lnTo>
                  <a:lnTo>
                    <a:pt x="53936" y="115684"/>
                  </a:lnTo>
                  <a:lnTo>
                    <a:pt x="55664" y="117081"/>
                  </a:lnTo>
                  <a:lnTo>
                    <a:pt x="53733" y="116852"/>
                  </a:lnTo>
                  <a:lnTo>
                    <a:pt x="52247" y="117792"/>
                  </a:lnTo>
                  <a:lnTo>
                    <a:pt x="52247" y="122174"/>
                  </a:lnTo>
                  <a:lnTo>
                    <a:pt x="48907" y="122999"/>
                  </a:lnTo>
                  <a:lnTo>
                    <a:pt x="50660" y="121945"/>
                  </a:lnTo>
                  <a:lnTo>
                    <a:pt x="46697" y="121018"/>
                  </a:lnTo>
                  <a:lnTo>
                    <a:pt x="48120" y="120269"/>
                  </a:lnTo>
                  <a:lnTo>
                    <a:pt x="51816" y="121920"/>
                  </a:lnTo>
                  <a:lnTo>
                    <a:pt x="52247" y="122174"/>
                  </a:lnTo>
                  <a:lnTo>
                    <a:pt x="52247" y="117792"/>
                  </a:lnTo>
                  <a:lnTo>
                    <a:pt x="51625" y="118173"/>
                  </a:lnTo>
                  <a:lnTo>
                    <a:pt x="51612" y="117475"/>
                  </a:lnTo>
                  <a:lnTo>
                    <a:pt x="51612" y="117106"/>
                  </a:lnTo>
                  <a:lnTo>
                    <a:pt x="50761" y="117475"/>
                  </a:lnTo>
                  <a:lnTo>
                    <a:pt x="49415" y="116192"/>
                  </a:lnTo>
                  <a:lnTo>
                    <a:pt x="49885" y="116763"/>
                  </a:lnTo>
                  <a:lnTo>
                    <a:pt x="50012" y="117614"/>
                  </a:lnTo>
                  <a:lnTo>
                    <a:pt x="50939" y="118757"/>
                  </a:lnTo>
                  <a:lnTo>
                    <a:pt x="48869" y="120078"/>
                  </a:lnTo>
                  <a:lnTo>
                    <a:pt x="42900" y="118935"/>
                  </a:lnTo>
                  <a:lnTo>
                    <a:pt x="46710" y="123913"/>
                  </a:lnTo>
                  <a:lnTo>
                    <a:pt x="50241" y="123380"/>
                  </a:lnTo>
                  <a:lnTo>
                    <a:pt x="53086" y="126504"/>
                  </a:lnTo>
                  <a:lnTo>
                    <a:pt x="54584" y="128219"/>
                  </a:lnTo>
                  <a:lnTo>
                    <a:pt x="54978" y="123698"/>
                  </a:lnTo>
                  <a:lnTo>
                    <a:pt x="55575" y="124028"/>
                  </a:lnTo>
                  <a:lnTo>
                    <a:pt x="58064" y="122834"/>
                  </a:lnTo>
                  <a:lnTo>
                    <a:pt x="57111" y="121450"/>
                  </a:lnTo>
                  <a:lnTo>
                    <a:pt x="56591" y="120688"/>
                  </a:lnTo>
                  <a:lnTo>
                    <a:pt x="58547" y="120942"/>
                  </a:lnTo>
                  <a:close/>
                </a:path>
                <a:path w="90805" h="233677">
                  <a:moveTo>
                    <a:pt x="59436" y="129463"/>
                  </a:moveTo>
                  <a:lnTo>
                    <a:pt x="55918" y="129730"/>
                  </a:lnTo>
                  <a:lnTo>
                    <a:pt x="54584" y="128219"/>
                  </a:lnTo>
                  <a:lnTo>
                    <a:pt x="54203" y="132562"/>
                  </a:lnTo>
                  <a:lnTo>
                    <a:pt x="58991" y="129730"/>
                  </a:lnTo>
                  <a:lnTo>
                    <a:pt x="59436" y="129463"/>
                  </a:lnTo>
                  <a:close/>
                </a:path>
                <a:path w="90805" h="233677">
                  <a:moveTo>
                    <a:pt x="59893" y="119773"/>
                  </a:moveTo>
                  <a:lnTo>
                    <a:pt x="58267" y="118821"/>
                  </a:lnTo>
                  <a:lnTo>
                    <a:pt x="57759" y="118287"/>
                  </a:lnTo>
                  <a:lnTo>
                    <a:pt x="58013" y="119951"/>
                  </a:lnTo>
                  <a:lnTo>
                    <a:pt x="59893" y="119773"/>
                  </a:lnTo>
                  <a:close/>
                </a:path>
                <a:path w="90805" h="233677">
                  <a:moveTo>
                    <a:pt x="60083" y="111518"/>
                  </a:moveTo>
                  <a:lnTo>
                    <a:pt x="56934" y="110109"/>
                  </a:lnTo>
                  <a:lnTo>
                    <a:pt x="58724" y="111975"/>
                  </a:lnTo>
                  <a:lnTo>
                    <a:pt x="60083" y="111518"/>
                  </a:lnTo>
                  <a:close/>
                </a:path>
                <a:path w="90805" h="233677">
                  <a:moveTo>
                    <a:pt x="60553" y="111366"/>
                  </a:moveTo>
                  <a:lnTo>
                    <a:pt x="60083" y="110782"/>
                  </a:lnTo>
                  <a:lnTo>
                    <a:pt x="59829" y="109054"/>
                  </a:lnTo>
                  <a:lnTo>
                    <a:pt x="58762" y="109512"/>
                  </a:lnTo>
                  <a:lnTo>
                    <a:pt x="60502" y="111391"/>
                  </a:lnTo>
                  <a:close/>
                </a:path>
                <a:path w="90805" h="233677">
                  <a:moveTo>
                    <a:pt x="61010" y="111937"/>
                  </a:moveTo>
                  <a:lnTo>
                    <a:pt x="60502" y="111391"/>
                  </a:lnTo>
                  <a:lnTo>
                    <a:pt x="60083" y="111518"/>
                  </a:lnTo>
                  <a:lnTo>
                    <a:pt x="61010" y="111937"/>
                  </a:lnTo>
                  <a:close/>
                </a:path>
                <a:path w="90805" h="233677">
                  <a:moveTo>
                    <a:pt x="62420" y="157124"/>
                  </a:moveTo>
                  <a:lnTo>
                    <a:pt x="61480" y="155981"/>
                  </a:lnTo>
                  <a:lnTo>
                    <a:pt x="61404" y="155562"/>
                  </a:lnTo>
                  <a:lnTo>
                    <a:pt x="60871" y="154546"/>
                  </a:lnTo>
                  <a:lnTo>
                    <a:pt x="58635" y="155028"/>
                  </a:lnTo>
                  <a:lnTo>
                    <a:pt x="57975" y="153187"/>
                  </a:lnTo>
                  <a:lnTo>
                    <a:pt x="58026" y="154927"/>
                  </a:lnTo>
                  <a:lnTo>
                    <a:pt x="56032" y="153263"/>
                  </a:lnTo>
                  <a:lnTo>
                    <a:pt x="55816" y="153085"/>
                  </a:lnTo>
                  <a:lnTo>
                    <a:pt x="52324" y="150202"/>
                  </a:lnTo>
                  <a:lnTo>
                    <a:pt x="50241" y="153085"/>
                  </a:lnTo>
                  <a:lnTo>
                    <a:pt x="49593" y="148755"/>
                  </a:lnTo>
                  <a:lnTo>
                    <a:pt x="44958" y="148869"/>
                  </a:lnTo>
                  <a:lnTo>
                    <a:pt x="48323" y="153263"/>
                  </a:lnTo>
                  <a:lnTo>
                    <a:pt x="43967" y="152654"/>
                  </a:lnTo>
                  <a:lnTo>
                    <a:pt x="43776" y="151358"/>
                  </a:lnTo>
                  <a:lnTo>
                    <a:pt x="43268" y="150952"/>
                  </a:lnTo>
                  <a:lnTo>
                    <a:pt x="41135" y="149275"/>
                  </a:lnTo>
                  <a:lnTo>
                    <a:pt x="41935" y="151993"/>
                  </a:lnTo>
                  <a:lnTo>
                    <a:pt x="38608" y="150482"/>
                  </a:lnTo>
                  <a:lnTo>
                    <a:pt x="42379" y="154990"/>
                  </a:lnTo>
                  <a:lnTo>
                    <a:pt x="42494" y="151993"/>
                  </a:lnTo>
                  <a:lnTo>
                    <a:pt x="42545" y="150952"/>
                  </a:lnTo>
                  <a:lnTo>
                    <a:pt x="45986" y="155790"/>
                  </a:lnTo>
                  <a:lnTo>
                    <a:pt x="42875" y="155587"/>
                  </a:lnTo>
                  <a:lnTo>
                    <a:pt x="44132" y="156425"/>
                  </a:lnTo>
                  <a:lnTo>
                    <a:pt x="47409" y="157492"/>
                  </a:lnTo>
                  <a:lnTo>
                    <a:pt x="46786" y="155790"/>
                  </a:lnTo>
                  <a:lnTo>
                    <a:pt x="46736" y="155625"/>
                  </a:lnTo>
                  <a:lnTo>
                    <a:pt x="48082" y="156883"/>
                  </a:lnTo>
                  <a:lnTo>
                    <a:pt x="49161" y="155625"/>
                  </a:lnTo>
                  <a:lnTo>
                    <a:pt x="49733" y="154978"/>
                  </a:lnTo>
                  <a:lnTo>
                    <a:pt x="49771" y="157861"/>
                  </a:lnTo>
                  <a:lnTo>
                    <a:pt x="50203" y="155549"/>
                  </a:lnTo>
                  <a:lnTo>
                    <a:pt x="51295" y="155092"/>
                  </a:lnTo>
                  <a:lnTo>
                    <a:pt x="53238" y="157772"/>
                  </a:lnTo>
                  <a:lnTo>
                    <a:pt x="53733" y="155892"/>
                  </a:lnTo>
                  <a:lnTo>
                    <a:pt x="55702" y="156146"/>
                  </a:lnTo>
                  <a:lnTo>
                    <a:pt x="56819" y="155892"/>
                  </a:lnTo>
                  <a:lnTo>
                    <a:pt x="58051" y="155613"/>
                  </a:lnTo>
                  <a:lnTo>
                    <a:pt x="58089" y="156489"/>
                  </a:lnTo>
                  <a:lnTo>
                    <a:pt x="61239" y="159600"/>
                  </a:lnTo>
                  <a:lnTo>
                    <a:pt x="59042" y="155168"/>
                  </a:lnTo>
                  <a:lnTo>
                    <a:pt x="62420" y="157124"/>
                  </a:lnTo>
                  <a:close/>
                </a:path>
                <a:path w="90805" h="233677">
                  <a:moveTo>
                    <a:pt x="62776" y="91452"/>
                  </a:moveTo>
                  <a:lnTo>
                    <a:pt x="60375" y="87693"/>
                  </a:lnTo>
                  <a:lnTo>
                    <a:pt x="59372" y="89458"/>
                  </a:lnTo>
                  <a:lnTo>
                    <a:pt x="62039" y="92036"/>
                  </a:lnTo>
                  <a:lnTo>
                    <a:pt x="62776" y="91452"/>
                  </a:lnTo>
                  <a:close/>
                </a:path>
                <a:path w="90805" h="233677">
                  <a:moveTo>
                    <a:pt x="63500" y="148869"/>
                  </a:moveTo>
                  <a:lnTo>
                    <a:pt x="60413" y="146189"/>
                  </a:lnTo>
                  <a:lnTo>
                    <a:pt x="61112" y="150952"/>
                  </a:lnTo>
                  <a:lnTo>
                    <a:pt x="59067" y="150266"/>
                  </a:lnTo>
                  <a:lnTo>
                    <a:pt x="59397" y="152425"/>
                  </a:lnTo>
                  <a:lnTo>
                    <a:pt x="62496" y="155092"/>
                  </a:lnTo>
                  <a:lnTo>
                    <a:pt x="61798" y="150342"/>
                  </a:lnTo>
                  <a:lnTo>
                    <a:pt x="63500" y="148869"/>
                  </a:lnTo>
                  <a:close/>
                </a:path>
                <a:path w="90805" h="233677">
                  <a:moveTo>
                    <a:pt x="64058" y="165455"/>
                  </a:moveTo>
                  <a:lnTo>
                    <a:pt x="61429" y="165798"/>
                  </a:lnTo>
                  <a:lnTo>
                    <a:pt x="63576" y="167335"/>
                  </a:lnTo>
                  <a:lnTo>
                    <a:pt x="64058" y="165455"/>
                  </a:lnTo>
                  <a:close/>
                </a:path>
                <a:path w="90805" h="233677">
                  <a:moveTo>
                    <a:pt x="67843" y="20637"/>
                  </a:moveTo>
                  <a:lnTo>
                    <a:pt x="67703" y="19329"/>
                  </a:lnTo>
                  <a:lnTo>
                    <a:pt x="65316" y="19354"/>
                  </a:lnTo>
                  <a:lnTo>
                    <a:pt x="67843" y="20637"/>
                  </a:lnTo>
                  <a:close/>
                </a:path>
                <a:path w="90805" h="233677">
                  <a:moveTo>
                    <a:pt x="72034" y="165785"/>
                  </a:moveTo>
                  <a:lnTo>
                    <a:pt x="71780" y="165582"/>
                  </a:lnTo>
                  <a:lnTo>
                    <a:pt x="70167" y="162598"/>
                  </a:lnTo>
                  <a:lnTo>
                    <a:pt x="67818" y="159753"/>
                  </a:lnTo>
                  <a:lnTo>
                    <a:pt x="66649" y="164680"/>
                  </a:lnTo>
                  <a:lnTo>
                    <a:pt x="65887" y="164833"/>
                  </a:lnTo>
                  <a:lnTo>
                    <a:pt x="66675" y="165455"/>
                  </a:lnTo>
                  <a:lnTo>
                    <a:pt x="66675" y="165798"/>
                  </a:lnTo>
                  <a:lnTo>
                    <a:pt x="66217" y="166992"/>
                  </a:lnTo>
                  <a:lnTo>
                    <a:pt x="66700" y="167563"/>
                  </a:lnTo>
                  <a:lnTo>
                    <a:pt x="65481" y="167157"/>
                  </a:lnTo>
                  <a:lnTo>
                    <a:pt x="63576" y="167335"/>
                  </a:lnTo>
                  <a:lnTo>
                    <a:pt x="65735" y="168871"/>
                  </a:lnTo>
                  <a:lnTo>
                    <a:pt x="66624" y="169583"/>
                  </a:lnTo>
                  <a:lnTo>
                    <a:pt x="65671" y="168452"/>
                  </a:lnTo>
                  <a:lnTo>
                    <a:pt x="68249" y="167678"/>
                  </a:lnTo>
                  <a:lnTo>
                    <a:pt x="69456" y="170535"/>
                  </a:lnTo>
                  <a:lnTo>
                    <a:pt x="69024" y="167678"/>
                  </a:lnTo>
                  <a:lnTo>
                    <a:pt x="68732" y="165785"/>
                  </a:lnTo>
                  <a:lnTo>
                    <a:pt x="72034" y="165785"/>
                  </a:lnTo>
                  <a:close/>
                </a:path>
                <a:path w="90805" h="233677">
                  <a:moveTo>
                    <a:pt x="74485" y="38722"/>
                  </a:moveTo>
                  <a:lnTo>
                    <a:pt x="72440" y="37274"/>
                  </a:lnTo>
                  <a:lnTo>
                    <a:pt x="74002" y="40754"/>
                  </a:lnTo>
                  <a:lnTo>
                    <a:pt x="74485" y="38722"/>
                  </a:lnTo>
                  <a:close/>
                </a:path>
                <a:path w="90805" h="233677">
                  <a:moveTo>
                    <a:pt x="75882" y="39712"/>
                  </a:moveTo>
                  <a:lnTo>
                    <a:pt x="75463" y="37757"/>
                  </a:lnTo>
                  <a:lnTo>
                    <a:pt x="74841" y="37274"/>
                  </a:lnTo>
                  <a:lnTo>
                    <a:pt x="74485" y="38722"/>
                  </a:lnTo>
                  <a:lnTo>
                    <a:pt x="75882" y="39712"/>
                  </a:lnTo>
                  <a:close/>
                </a:path>
                <a:path w="90805" h="233677">
                  <a:moveTo>
                    <a:pt x="77000" y="38963"/>
                  </a:moveTo>
                  <a:lnTo>
                    <a:pt x="75107" y="36080"/>
                  </a:lnTo>
                  <a:lnTo>
                    <a:pt x="75463" y="37757"/>
                  </a:lnTo>
                  <a:lnTo>
                    <a:pt x="77000" y="38963"/>
                  </a:lnTo>
                  <a:close/>
                </a:path>
                <a:path w="90805" h="233677">
                  <a:moveTo>
                    <a:pt x="77965" y="40411"/>
                  </a:moveTo>
                  <a:lnTo>
                    <a:pt x="77876" y="39636"/>
                  </a:lnTo>
                  <a:lnTo>
                    <a:pt x="77000" y="38963"/>
                  </a:lnTo>
                  <a:lnTo>
                    <a:pt x="77965" y="40411"/>
                  </a:lnTo>
                  <a:close/>
                </a:path>
                <a:path w="90805" h="233677">
                  <a:moveTo>
                    <a:pt x="78790" y="171221"/>
                  </a:moveTo>
                  <a:lnTo>
                    <a:pt x="72047" y="165798"/>
                  </a:lnTo>
                  <a:lnTo>
                    <a:pt x="68732" y="165785"/>
                  </a:lnTo>
                  <a:lnTo>
                    <a:pt x="78790" y="171221"/>
                  </a:lnTo>
                  <a:close/>
                </a:path>
                <a:path w="90805" h="233677">
                  <a:moveTo>
                    <a:pt x="79883" y="165874"/>
                  </a:moveTo>
                  <a:lnTo>
                    <a:pt x="79565" y="163703"/>
                  </a:lnTo>
                  <a:lnTo>
                    <a:pt x="78270" y="165315"/>
                  </a:lnTo>
                  <a:lnTo>
                    <a:pt x="79883" y="165874"/>
                  </a:lnTo>
                  <a:close/>
                </a:path>
                <a:path w="90805" h="233677">
                  <a:moveTo>
                    <a:pt x="80797" y="3556"/>
                  </a:moveTo>
                  <a:lnTo>
                    <a:pt x="78168" y="1435"/>
                  </a:lnTo>
                  <a:lnTo>
                    <a:pt x="78905" y="838"/>
                  </a:lnTo>
                  <a:lnTo>
                    <a:pt x="76441" y="0"/>
                  </a:lnTo>
                  <a:lnTo>
                    <a:pt x="78727" y="2882"/>
                  </a:lnTo>
                  <a:lnTo>
                    <a:pt x="78828" y="3746"/>
                  </a:lnTo>
                  <a:lnTo>
                    <a:pt x="80797" y="3556"/>
                  </a:lnTo>
                  <a:close/>
                </a:path>
                <a:path w="90805" h="233677">
                  <a:moveTo>
                    <a:pt x="81864" y="39636"/>
                  </a:moveTo>
                  <a:lnTo>
                    <a:pt x="81368" y="38620"/>
                  </a:lnTo>
                  <a:lnTo>
                    <a:pt x="81114" y="36436"/>
                  </a:lnTo>
                  <a:lnTo>
                    <a:pt x="78117" y="34582"/>
                  </a:lnTo>
                  <a:lnTo>
                    <a:pt x="77978" y="39712"/>
                  </a:lnTo>
                  <a:lnTo>
                    <a:pt x="80505" y="41694"/>
                  </a:lnTo>
                  <a:lnTo>
                    <a:pt x="81864" y="39636"/>
                  </a:lnTo>
                  <a:close/>
                </a:path>
                <a:path w="90805" h="233677">
                  <a:moveTo>
                    <a:pt x="84061" y="37858"/>
                  </a:moveTo>
                  <a:lnTo>
                    <a:pt x="82600" y="35267"/>
                  </a:lnTo>
                  <a:lnTo>
                    <a:pt x="82219" y="35560"/>
                  </a:lnTo>
                  <a:lnTo>
                    <a:pt x="84061" y="37858"/>
                  </a:lnTo>
                  <a:close/>
                </a:path>
                <a:path w="90805" h="233677">
                  <a:moveTo>
                    <a:pt x="86804" y="129984"/>
                  </a:moveTo>
                  <a:lnTo>
                    <a:pt x="86601" y="128676"/>
                  </a:lnTo>
                  <a:lnTo>
                    <a:pt x="85344" y="127825"/>
                  </a:lnTo>
                  <a:lnTo>
                    <a:pt x="85877" y="128841"/>
                  </a:lnTo>
                  <a:lnTo>
                    <a:pt x="85077" y="131025"/>
                  </a:lnTo>
                  <a:lnTo>
                    <a:pt x="85737" y="130429"/>
                  </a:lnTo>
                  <a:lnTo>
                    <a:pt x="86804" y="129984"/>
                  </a:lnTo>
                  <a:close/>
                </a:path>
                <a:path w="90805" h="233677">
                  <a:moveTo>
                    <a:pt x="90652" y="98336"/>
                  </a:moveTo>
                  <a:lnTo>
                    <a:pt x="90043" y="96469"/>
                  </a:lnTo>
                  <a:lnTo>
                    <a:pt x="87706" y="96939"/>
                  </a:lnTo>
                  <a:lnTo>
                    <a:pt x="87249" y="96354"/>
                  </a:lnTo>
                  <a:lnTo>
                    <a:pt x="86385" y="95643"/>
                  </a:lnTo>
                  <a:lnTo>
                    <a:pt x="86461" y="96494"/>
                  </a:lnTo>
                  <a:lnTo>
                    <a:pt x="85686" y="96659"/>
                  </a:lnTo>
                  <a:lnTo>
                    <a:pt x="86194" y="97688"/>
                  </a:lnTo>
                  <a:lnTo>
                    <a:pt x="88950" y="97358"/>
                  </a:lnTo>
                  <a:lnTo>
                    <a:pt x="90652" y="98336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210121" y="7687309"/>
              <a:ext cx="251460" cy="381000"/>
            </a:xfrm>
            <a:custGeom>
              <a:rect l="l" t="t" r="r" b="b"/>
              <a:pathLst>
                <a:path w="251459" h="381000">
                  <a:moveTo>
                    <a:pt x="24155" y="230187"/>
                  </a:moveTo>
                  <a:lnTo>
                    <a:pt x="24091" y="229184"/>
                  </a:lnTo>
                  <a:lnTo>
                    <a:pt x="23126" y="227253"/>
                  </a:lnTo>
                  <a:lnTo>
                    <a:pt x="22364" y="226606"/>
                  </a:lnTo>
                  <a:lnTo>
                    <a:pt x="20269" y="225945"/>
                  </a:lnTo>
                  <a:lnTo>
                    <a:pt x="19253" y="226021"/>
                  </a:lnTo>
                  <a:lnTo>
                    <a:pt x="18262" y="226517"/>
                  </a:lnTo>
                  <a:lnTo>
                    <a:pt x="17272" y="227012"/>
                  </a:lnTo>
                  <a:lnTo>
                    <a:pt x="16598" y="227774"/>
                  </a:lnTo>
                  <a:lnTo>
                    <a:pt x="15875" y="229844"/>
                  </a:lnTo>
                  <a:lnTo>
                    <a:pt x="15938" y="230835"/>
                  </a:lnTo>
                  <a:lnTo>
                    <a:pt x="16903" y="232778"/>
                  </a:lnTo>
                  <a:lnTo>
                    <a:pt x="17665" y="233426"/>
                  </a:lnTo>
                  <a:lnTo>
                    <a:pt x="19761" y="234086"/>
                  </a:lnTo>
                  <a:lnTo>
                    <a:pt x="20777" y="234010"/>
                  </a:lnTo>
                  <a:lnTo>
                    <a:pt x="22758" y="233019"/>
                  </a:lnTo>
                  <a:lnTo>
                    <a:pt x="23431" y="232244"/>
                  </a:lnTo>
                  <a:lnTo>
                    <a:pt x="24155" y="230187"/>
                  </a:lnTo>
                  <a:close/>
                </a:path>
                <a:path w="251459" h="381000">
                  <a:moveTo>
                    <a:pt x="66382" y="79222"/>
                  </a:moveTo>
                  <a:lnTo>
                    <a:pt x="66294" y="78219"/>
                  </a:lnTo>
                  <a:lnTo>
                    <a:pt x="65265" y="76301"/>
                  </a:lnTo>
                  <a:lnTo>
                    <a:pt x="64477" y="75653"/>
                  </a:lnTo>
                  <a:lnTo>
                    <a:pt x="62369" y="74980"/>
                  </a:lnTo>
                  <a:lnTo>
                    <a:pt x="61353" y="75057"/>
                  </a:lnTo>
                  <a:lnTo>
                    <a:pt x="59397" y="76047"/>
                  </a:lnTo>
                  <a:lnTo>
                    <a:pt x="58737" y="76809"/>
                  </a:lnTo>
                  <a:lnTo>
                    <a:pt x="58420" y="77838"/>
                  </a:lnTo>
                  <a:lnTo>
                    <a:pt x="58089" y="78867"/>
                  </a:lnTo>
                  <a:lnTo>
                    <a:pt x="58178" y="79857"/>
                  </a:lnTo>
                  <a:lnTo>
                    <a:pt x="59220" y="81788"/>
                  </a:lnTo>
                  <a:lnTo>
                    <a:pt x="60007" y="82435"/>
                  </a:lnTo>
                  <a:lnTo>
                    <a:pt x="62115" y="83096"/>
                  </a:lnTo>
                  <a:lnTo>
                    <a:pt x="63131" y="83019"/>
                  </a:lnTo>
                  <a:lnTo>
                    <a:pt x="65087" y="82042"/>
                  </a:lnTo>
                  <a:lnTo>
                    <a:pt x="65735" y="81280"/>
                  </a:lnTo>
                  <a:lnTo>
                    <a:pt x="66382" y="79222"/>
                  </a:lnTo>
                  <a:close/>
                </a:path>
                <a:path w="251459" h="381000">
                  <a:moveTo>
                    <a:pt x="70269" y="230428"/>
                  </a:moveTo>
                  <a:lnTo>
                    <a:pt x="69621" y="228854"/>
                  </a:lnTo>
                  <a:lnTo>
                    <a:pt x="66992" y="226237"/>
                  </a:lnTo>
                  <a:lnTo>
                    <a:pt x="65405" y="225577"/>
                  </a:lnTo>
                  <a:lnTo>
                    <a:pt x="61696" y="225577"/>
                  </a:lnTo>
                  <a:lnTo>
                    <a:pt x="60121" y="226237"/>
                  </a:lnTo>
                  <a:lnTo>
                    <a:pt x="57492" y="228854"/>
                  </a:lnTo>
                  <a:lnTo>
                    <a:pt x="56832" y="230428"/>
                  </a:lnTo>
                  <a:lnTo>
                    <a:pt x="56832" y="234137"/>
                  </a:lnTo>
                  <a:lnTo>
                    <a:pt x="57492" y="235712"/>
                  </a:lnTo>
                  <a:lnTo>
                    <a:pt x="60121" y="238328"/>
                  </a:lnTo>
                  <a:lnTo>
                    <a:pt x="61696" y="238988"/>
                  </a:lnTo>
                  <a:lnTo>
                    <a:pt x="65405" y="238988"/>
                  </a:lnTo>
                  <a:lnTo>
                    <a:pt x="66992" y="238328"/>
                  </a:lnTo>
                  <a:lnTo>
                    <a:pt x="69621" y="235712"/>
                  </a:lnTo>
                  <a:lnTo>
                    <a:pt x="70269" y="234137"/>
                  </a:lnTo>
                  <a:lnTo>
                    <a:pt x="70269" y="232283"/>
                  </a:lnTo>
                  <a:lnTo>
                    <a:pt x="70269" y="230428"/>
                  </a:lnTo>
                  <a:close/>
                </a:path>
                <a:path w="251459" h="381000">
                  <a:moveTo>
                    <a:pt x="75692" y="158572"/>
                  </a:moveTo>
                  <a:lnTo>
                    <a:pt x="75133" y="157226"/>
                  </a:lnTo>
                  <a:lnTo>
                    <a:pt x="72910" y="155003"/>
                  </a:lnTo>
                  <a:lnTo>
                    <a:pt x="71564" y="154457"/>
                  </a:lnTo>
                  <a:lnTo>
                    <a:pt x="68414" y="154457"/>
                  </a:lnTo>
                  <a:lnTo>
                    <a:pt x="67081" y="155003"/>
                  </a:lnTo>
                  <a:lnTo>
                    <a:pt x="64846" y="157226"/>
                  </a:lnTo>
                  <a:lnTo>
                    <a:pt x="64300" y="158572"/>
                  </a:lnTo>
                  <a:lnTo>
                    <a:pt x="64300" y="161709"/>
                  </a:lnTo>
                  <a:lnTo>
                    <a:pt x="64846" y="163042"/>
                  </a:lnTo>
                  <a:lnTo>
                    <a:pt x="67081" y="165265"/>
                  </a:lnTo>
                  <a:lnTo>
                    <a:pt x="68414" y="165823"/>
                  </a:lnTo>
                  <a:lnTo>
                    <a:pt x="71564" y="165823"/>
                  </a:lnTo>
                  <a:lnTo>
                    <a:pt x="72910" y="165265"/>
                  </a:lnTo>
                  <a:lnTo>
                    <a:pt x="75133" y="163042"/>
                  </a:lnTo>
                  <a:lnTo>
                    <a:pt x="75692" y="161709"/>
                  </a:lnTo>
                  <a:lnTo>
                    <a:pt x="75692" y="160134"/>
                  </a:lnTo>
                  <a:lnTo>
                    <a:pt x="75692" y="158572"/>
                  </a:lnTo>
                  <a:close/>
                </a:path>
                <a:path w="251459" h="381000">
                  <a:moveTo>
                    <a:pt x="80962" y="264071"/>
                  </a:moveTo>
                  <a:close/>
                </a:path>
                <a:path w="251459" h="381000">
                  <a:moveTo>
                    <a:pt x="88087" y="281063"/>
                  </a:moveTo>
                  <a:lnTo>
                    <a:pt x="87528" y="279730"/>
                  </a:lnTo>
                  <a:lnTo>
                    <a:pt x="85305" y="277507"/>
                  </a:lnTo>
                  <a:lnTo>
                    <a:pt x="83972" y="276948"/>
                  </a:lnTo>
                  <a:lnTo>
                    <a:pt x="80822" y="276948"/>
                  </a:lnTo>
                  <a:lnTo>
                    <a:pt x="79476" y="277507"/>
                  </a:lnTo>
                  <a:lnTo>
                    <a:pt x="77254" y="279730"/>
                  </a:lnTo>
                  <a:lnTo>
                    <a:pt x="76695" y="281063"/>
                  </a:lnTo>
                  <a:lnTo>
                    <a:pt x="76695" y="284200"/>
                  </a:lnTo>
                  <a:lnTo>
                    <a:pt x="77254" y="285546"/>
                  </a:lnTo>
                  <a:lnTo>
                    <a:pt x="79476" y="287769"/>
                  </a:lnTo>
                  <a:lnTo>
                    <a:pt x="80822" y="288315"/>
                  </a:lnTo>
                  <a:lnTo>
                    <a:pt x="83972" y="288315"/>
                  </a:lnTo>
                  <a:lnTo>
                    <a:pt x="85305" y="287769"/>
                  </a:lnTo>
                  <a:lnTo>
                    <a:pt x="87528" y="285546"/>
                  </a:lnTo>
                  <a:lnTo>
                    <a:pt x="88087" y="284200"/>
                  </a:lnTo>
                  <a:lnTo>
                    <a:pt x="88087" y="282638"/>
                  </a:lnTo>
                  <a:lnTo>
                    <a:pt x="88087" y="281063"/>
                  </a:lnTo>
                  <a:close/>
                </a:path>
                <a:path w="251459" h="381000">
                  <a:moveTo>
                    <a:pt x="91071" y="140703"/>
                  </a:moveTo>
                  <a:lnTo>
                    <a:pt x="90944" y="137731"/>
                  </a:lnTo>
                  <a:lnTo>
                    <a:pt x="89789" y="133667"/>
                  </a:lnTo>
                  <a:lnTo>
                    <a:pt x="89408" y="132715"/>
                  </a:lnTo>
                  <a:lnTo>
                    <a:pt x="89090" y="131711"/>
                  </a:lnTo>
                  <a:lnTo>
                    <a:pt x="88557" y="130695"/>
                  </a:lnTo>
                  <a:lnTo>
                    <a:pt x="87236" y="128701"/>
                  </a:lnTo>
                  <a:lnTo>
                    <a:pt x="86309" y="127685"/>
                  </a:lnTo>
                  <a:lnTo>
                    <a:pt x="85369" y="126644"/>
                  </a:lnTo>
                  <a:lnTo>
                    <a:pt x="83439" y="124866"/>
                  </a:lnTo>
                  <a:lnTo>
                    <a:pt x="81610" y="123825"/>
                  </a:lnTo>
                  <a:lnTo>
                    <a:pt x="77889" y="121450"/>
                  </a:lnTo>
                  <a:lnTo>
                    <a:pt x="73190" y="120535"/>
                  </a:lnTo>
                  <a:lnTo>
                    <a:pt x="68859" y="120992"/>
                  </a:lnTo>
                  <a:lnTo>
                    <a:pt x="64490" y="121373"/>
                  </a:lnTo>
                  <a:lnTo>
                    <a:pt x="37033" y="143090"/>
                  </a:lnTo>
                  <a:lnTo>
                    <a:pt x="38849" y="135458"/>
                  </a:lnTo>
                  <a:lnTo>
                    <a:pt x="41122" y="125882"/>
                  </a:lnTo>
                  <a:lnTo>
                    <a:pt x="47904" y="111747"/>
                  </a:lnTo>
                  <a:lnTo>
                    <a:pt x="58724" y="103809"/>
                  </a:lnTo>
                  <a:lnTo>
                    <a:pt x="74942" y="105206"/>
                  </a:lnTo>
                  <a:lnTo>
                    <a:pt x="76530" y="105791"/>
                  </a:lnTo>
                  <a:lnTo>
                    <a:pt x="77495" y="103809"/>
                  </a:lnTo>
                  <a:lnTo>
                    <a:pt x="77736" y="103327"/>
                  </a:lnTo>
                  <a:lnTo>
                    <a:pt x="76225" y="102489"/>
                  </a:lnTo>
                  <a:lnTo>
                    <a:pt x="62814" y="98259"/>
                  </a:lnTo>
                  <a:lnTo>
                    <a:pt x="50888" y="100368"/>
                  </a:lnTo>
                  <a:lnTo>
                    <a:pt x="25692" y="135458"/>
                  </a:lnTo>
                  <a:lnTo>
                    <a:pt x="27762" y="118440"/>
                  </a:lnTo>
                  <a:lnTo>
                    <a:pt x="32423" y="100076"/>
                  </a:lnTo>
                  <a:lnTo>
                    <a:pt x="39852" y="83540"/>
                  </a:lnTo>
                  <a:lnTo>
                    <a:pt x="50228" y="71996"/>
                  </a:lnTo>
                  <a:lnTo>
                    <a:pt x="57048" y="67424"/>
                  </a:lnTo>
                  <a:lnTo>
                    <a:pt x="64554" y="67513"/>
                  </a:lnTo>
                  <a:lnTo>
                    <a:pt x="73126" y="72301"/>
                  </a:lnTo>
                  <a:lnTo>
                    <a:pt x="76403" y="74028"/>
                  </a:lnTo>
                  <a:lnTo>
                    <a:pt x="82740" y="79971"/>
                  </a:lnTo>
                  <a:lnTo>
                    <a:pt x="83629" y="87198"/>
                  </a:lnTo>
                  <a:lnTo>
                    <a:pt x="83007" y="88760"/>
                  </a:lnTo>
                  <a:lnTo>
                    <a:pt x="80987" y="90538"/>
                  </a:lnTo>
                  <a:lnTo>
                    <a:pt x="78359" y="92671"/>
                  </a:lnTo>
                  <a:lnTo>
                    <a:pt x="76352" y="90665"/>
                  </a:lnTo>
                  <a:lnTo>
                    <a:pt x="76212" y="88201"/>
                  </a:lnTo>
                  <a:lnTo>
                    <a:pt x="76530" y="86906"/>
                  </a:lnTo>
                  <a:lnTo>
                    <a:pt x="77889" y="88392"/>
                  </a:lnTo>
                  <a:lnTo>
                    <a:pt x="79590" y="88480"/>
                  </a:lnTo>
                  <a:lnTo>
                    <a:pt x="81356" y="86906"/>
                  </a:lnTo>
                  <a:lnTo>
                    <a:pt x="81813" y="86499"/>
                  </a:lnTo>
                  <a:lnTo>
                    <a:pt x="81902" y="84797"/>
                  </a:lnTo>
                  <a:lnTo>
                    <a:pt x="76987" y="79336"/>
                  </a:lnTo>
                  <a:lnTo>
                    <a:pt x="73901" y="81648"/>
                  </a:lnTo>
                  <a:lnTo>
                    <a:pt x="70294" y="84797"/>
                  </a:lnTo>
                  <a:lnTo>
                    <a:pt x="70256" y="91706"/>
                  </a:lnTo>
                  <a:lnTo>
                    <a:pt x="74269" y="96354"/>
                  </a:lnTo>
                  <a:lnTo>
                    <a:pt x="78257" y="99910"/>
                  </a:lnTo>
                  <a:lnTo>
                    <a:pt x="84988" y="94221"/>
                  </a:lnTo>
                  <a:lnTo>
                    <a:pt x="86728" y="92671"/>
                  </a:lnTo>
                  <a:lnTo>
                    <a:pt x="87922" y="91617"/>
                  </a:lnTo>
                  <a:lnTo>
                    <a:pt x="89115" y="88480"/>
                  </a:lnTo>
                  <a:lnTo>
                    <a:pt x="89179" y="88201"/>
                  </a:lnTo>
                  <a:lnTo>
                    <a:pt x="87820" y="76974"/>
                  </a:lnTo>
                  <a:lnTo>
                    <a:pt x="79806" y="69748"/>
                  </a:lnTo>
                  <a:lnTo>
                    <a:pt x="75717" y="67589"/>
                  </a:lnTo>
                  <a:lnTo>
                    <a:pt x="75311" y="67424"/>
                  </a:lnTo>
                  <a:lnTo>
                    <a:pt x="68110" y="64350"/>
                  </a:lnTo>
                  <a:lnTo>
                    <a:pt x="60807" y="63258"/>
                  </a:lnTo>
                  <a:lnTo>
                    <a:pt x="53835" y="64325"/>
                  </a:lnTo>
                  <a:lnTo>
                    <a:pt x="47307" y="67513"/>
                  </a:lnTo>
                  <a:lnTo>
                    <a:pt x="24511" y="108356"/>
                  </a:lnTo>
                  <a:lnTo>
                    <a:pt x="20701" y="160299"/>
                  </a:lnTo>
                  <a:lnTo>
                    <a:pt x="18935" y="158076"/>
                  </a:lnTo>
                  <a:lnTo>
                    <a:pt x="17195" y="155575"/>
                  </a:lnTo>
                  <a:lnTo>
                    <a:pt x="14947" y="152552"/>
                  </a:lnTo>
                  <a:lnTo>
                    <a:pt x="14109" y="152730"/>
                  </a:lnTo>
                  <a:lnTo>
                    <a:pt x="10896" y="157175"/>
                  </a:lnTo>
                  <a:lnTo>
                    <a:pt x="12738" y="163525"/>
                  </a:lnTo>
                  <a:lnTo>
                    <a:pt x="16217" y="167614"/>
                  </a:lnTo>
                  <a:lnTo>
                    <a:pt x="16852" y="168148"/>
                  </a:lnTo>
                  <a:lnTo>
                    <a:pt x="17462" y="168719"/>
                  </a:lnTo>
                  <a:lnTo>
                    <a:pt x="9893" y="170091"/>
                  </a:lnTo>
                  <a:lnTo>
                    <a:pt x="4064" y="174663"/>
                  </a:lnTo>
                  <a:lnTo>
                    <a:pt x="2171" y="185242"/>
                  </a:lnTo>
                  <a:lnTo>
                    <a:pt x="3429" y="185813"/>
                  </a:lnTo>
                  <a:lnTo>
                    <a:pt x="4203" y="185445"/>
                  </a:lnTo>
                  <a:lnTo>
                    <a:pt x="11976" y="182118"/>
                  </a:lnTo>
                  <a:lnTo>
                    <a:pt x="19621" y="180136"/>
                  </a:lnTo>
                  <a:lnTo>
                    <a:pt x="27482" y="179679"/>
                  </a:lnTo>
                  <a:lnTo>
                    <a:pt x="35928" y="180987"/>
                  </a:lnTo>
                  <a:lnTo>
                    <a:pt x="43103" y="182994"/>
                  </a:lnTo>
                  <a:lnTo>
                    <a:pt x="50190" y="185242"/>
                  </a:lnTo>
                  <a:lnTo>
                    <a:pt x="64300" y="189915"/>
                  </a:lnTo>
                  <a:lnTo>
                    <a:pt x="66611" y="190652"/>
                  </a:lnTo>
                  <a:lnTo>
                    <a:pt x="69011" y="187528"/>
                  </a:lnTo>
                  <a:lnTo>
                    <a:pt x="65709" y="184531"/>
                  </a:lnTo>
                  <a:lnTo>
                    <a:pt x="64071" y="183273"/>
                  </a:lnTo>
                  <a:lnTo>
                    <a:pt x="62191" y="181991"/>
                  </a:lnTo>
                  <a:lnTo>
                    <a:pt x="64554" y="181495"/>
                  </a:lnTo>
                  <a:lnTo>
                    <a:pt x="67157" y="180632"/>
                  </a:lnTo>
                  <a:lnTo>
                    <a:pt x="69113" y="179679"/>
                  </a:lnTo>
                  <a:lnTo>
                    <a:pt x="69875" y="179324"/>
                  </a:lnTo>
                  <a:lnTo>
                    <a:pt x="69989" y="178320"/>
                  </a:lnTo>
                  <a:lnTo>
                    <a:pt x="66408" y="174104"/>
                  </a:lnTo>
                  <a:lnTo>
                    <a:pt x="62496" y="172516"/>
                  </a:lnTo>
                  <a:lnTo>
                    <a:pt x="58381" y="172326"/>
                  </a:lnTo>
                  <a:lnTo>
                    <a:pt x="60007" y="171742"/>
                  </a:lnTo>
                  <a:lnTo>
                    <a:pt x="61556" y="171043"/>
                  </a:lnTo>
                  <a:lnTo>
                    <a:pt x="63271" y="169494"/>
                  </a:lnTo>
                  <a:lnTo>
                    <a:pt x="63525" y="168592"/>
                  </a:lnTo>
                  <a:lnTo>
                    <a:pt x="60833" y="164414"/>
                  </a:lnTo>
                  <a:lnTo>
                    <a:pt x="56730" y="163474"/>
                  </a:lnTo>
                  <a:lnTo>
                    <a:pt x="55410" y="163169"/>
                  </a:lnTo>
                  <a:lnTo>
                    <a:pt x="50977" y="163474"/>
                  </a:lnTo>
                  <a:lnTo>
                    <a:pt x="52971" y="162953"/>
                  </a:lnTo>
                  <a:lnTo>
                    <a:pt x="54889" y="162737"/>
                  </a:lnTo>
                  <a:lnTo>
                    <a:pt x="58204" y="162521"/>
                  </a:lnTo>
                  <a:lnTo>
                    <a:pt x="58839" y="160451"/>
                  </a:lnTo>
                  <a:lnTo>
                    <a:pt x="58077" y="160299"/>
                  </a:lnTo>
                  <a:lnTo>
                    <a:pt x="53149" y="159296"/>
                  </a:lnTo>
                  <a:lnTo>
                    <a:pt x="50914" y="158699"/>
                  </a:lnTo>
                  <a:lnTo>
                    <a:pt x="48539" y="158076"/>
                  </a:lnTo>
                  <a:lnTo>
                    <a:pt x="44259" y="158699"/>
                  </a:lnTo>
                  <a:lnTo>
                    <a:pt x="44919" y="158242"/>
                  </a:lnTo>
                  <a:lnTo>
                    <a:pt x="45173" y="158076"/>
                  </a:lnTo>
                  <a:lnTo>
                    <a:pt x="46228" y="157454"/>
                  </a:lnTo>
                  <a:lnTo>
                    <a:pt x="48526" y="156654"/>
                  </a:lnTo>
                  <a:lnTo>
                    <a:pt x="48615" y="154419"/>
                  </a:lnTo>
                  <a:lnTo>
                    <a:pt x="42735" y="154673"/>
                  </a:lnTo>
                  <a:lnTo>
                    <a:pt x="39090" y="156044"/>
                  </a:lnTo>
                  <a:lnTo>
                    <a:pt x="36207" y="158242"/>
                  </a:lnTo>
                  <a:lnTo>
                    <a:pt x="36423" y="157734"/>
                  </a:lnTo>
                  <a:lnTo>
                    <a:pt x="45935" y="143090"/>
                  </a:lnTo>
                  <a:lnTo>
                    <a:pt x="47053" y="141605"/>
                  </a:lnTo>
                  <a:lnTo>
                    <a:pt x="56997" y="132715"/>
                  </a:lnTo>
                  <a:lnTo>
                    <a:pt x="63309" y="128651"/>
                  </a:lnTo>
                  <a:lnTo>
                    <a:pt x="72593" y="127685"/>
                  </a:lnTo>
                  <a:lnTo>
                    <a:pt x="75476" y="128193"/>
                  </a:lnTo>
                  <a:lnTo>
                    <a:pt x="79387" y="130492"/>
                  </a:lnTo>
                  <a:lnTo>
                    <a:pt x="80060" y="131000"/>
                  </a:lnTo>
                  <a:lnTo>
                    <a:pt x="82067" y="133019"/>
                  </a:lnTo>
                  <a:lnTo>
                    <a:pt x="82461" y="133667"/>
                  </a:lnTo>
                  <a:lnTo>
                    <a:pt x="82626" y="133870"/>
                  </a:lnTo>
                  <a:lnTo>
                    <a:pt x="82931" y="134378"/>
                  </a:lnTo>
                  <a:lnTo>
                    <a:pt x="83146" y="135064"/>
                  </a:lnTo>
                  <a:lnTo>
                    <a:pt x="83439" y="135661"/>
                  </a:lnTo>
                  <a:lnTo>
                    <a:pt x="84328" y="138290"/>
                  </a:lnTo>
                  <a:lnTo>
                    <a:pt x="84264" y="141808"/>
                  </a:lnTo>
                  <a:lnTo>
                    <a:pt x="83489" y="143891"/>
                  </a:lnTo>
                  <a:lnTo>
                    <a:pt x="83400" y="144297"/>
                  </a:lnTo>
                  <a:lnTo>
                    <a:pt x="83261" y="144678"/>
                  </a:lnTo>
                  <a:lnTo>
                    <a:pt x="82359" y="145326"/>
                  </a:lnTo>
                  <a:lnTo>
                    <a:pt x="81876" y="145846"/>
                  </a:lnTo>
                  <a:lnTo>
                    <a:pt x="82029" y="145821"/>
                  </a:lnTo>
                  <a:lnTo>
                    <a:pt x="81254" y="146215"/>
                  </a:lnTo>
                  <a:lnTo>
                    <a:pt x="81013" y="146405"/>
                  </a:lnTo>
                  <a:lnTo>
                    <a:pt x="80657" y="146431"/>
                  </a:lnTo>
                  <a:lnTo>
                    <a:pt x="80327" y="146723"/>
                  </a:lnTo>
                  <a:lnTo>
                    <a:pt x="80048" y="146646"/>
                  </a:lnTo>
                  <a:lnTo>
                    <a:pt x="78892" y="146900"/>
                  </a:lnTo>
                  <a:lnTo>
                    <a:pt x="77482" y="145796"/>
                  </a:lnTo>
                  <a:lnTo>
                    <a:pt x="76860" y="144678"/>
                  </a:lnTo>
                  <a:lnTo>
                    <a:pt x="76073" y="143154"/>
                  </a:lnTo>
                  <a:lnTo>
                    <a:pt x="76200" y="142036"/>
                  </a:lnTo>
                  <a:lnTo>
                    <a:pt x="76454" y="141605"/>
                  </a:lnTo>
                  <a:lnTo>
                    <a:pt x="76517" y="141338"/>
                  </a:lnTo>
                  <a:lnTo>
                    <a:pt x="76847" y="141135"/>
                  </a:lnTo>
                  <a:lnTo>
                    <a:pt x="76987" y="141008"/>
                  </a:lnTo>
                  <a:lnTo>
                    <a:pt x="77228" y="140944"/>
                  </a:lnTo>
                  <a:lnTo>
                    <a:pt x="77139" y="140703"/>
                  </a:lnTo>
                  <a:lnTo>
                    <a:pt x="77762" y="140652"/>
                  </a:lnTo>
                  <a:lnTo>
                    <a:pt x="80657" y="140055"/>
                  </a:lnTo>
                  <a:lnTo>
                    <a:pt x="81597" y="138645"/>
                  </a:lnTo>
                  <a:lnTo>
                    <a:pt x="81013" y="135775"/>
                  </a:lnTo>
                  <a:lnTo>
                    <a:pt x="80314" y="135293"/>
                  </a:lnTo>
                  <a:lnTo>
                    <a:pt x="79641" y="134835"/>
                  </a:lnTo>
                  <a:lnTo>
                    <a:pt x="76847" y="135293"/>
                  </a:lnTo>
                  <a:lnTo>
                    <a:pt x="76530" y="135280"/>
                  </a:lnTo>
                  <a:lnTo>
                    <a:pt x="71932" y="138290"/>
                  </a:lnTo>
                  <a:lnTo>
                    <a:pt x="70294" y="140652"/>
                  </a:lnTo>
                  <a:lnTo>
                    <a:pt x="70180" y="143154"/>
                  </a:lnTo>
                  <a:lnTo>
                    <a:pt x="70231" y="144297"/>
                  </a:lnTo>
                  <a:lnTo>
                    <a:pt x="72732" y="149593"/>
                  </a:lnTo>
                  <a:lnTo>
                    <a:pt x="75603" y="152793"/>
                  </a:lnTo>
                  <a:lnTo>
                    <a:pt x="80213" y="152755"/>
                  </a:lnTo>
                  <a:lnTo>
                    <a:pt x="81178" y="152831"/>
                  </a:lnTo>
                  <a:lnTo>
                    <a:pt x="81407" y="152742"/>
                  </a:lnTo>
                  <a:lnTo>
                    <a:pt x="82156" y="152450"/>
                  </a:lnTo>
                  <a:lnTo>
                    <a:pt x="83197" y="152209"/>
                  </a:lnTo>
                  <a:lnTo>
                    <a:pt x="84150" y="151688"/>
                  </a:lnTo>
                  <a:lnTo>
                    <a:pt x="84874" y="151511"/>
                  </a:lnTo>
                  <a:lnTo>
                    <a:pt x="86017" y="150583"/>
                  </a:lnTo>
                  <a:lnTo>
                    <a:pt x="86614" y="149999"/>
                  </a:lnTo>
                  <a:lnTo>
                    <a:pt x="87172" y="149720"/>
                  </a:lnTo>
                  <a:lnTo>
                    <a:pt x="87845" y="148856"/>
                  </a:lnTo>
                  <a:lnTo>
                    <a:pt x="89204" y="146900"/>
                  </a:lnTo>
                  <a:lnTo>
                    <a:pt x="89306" y="146723"/>
                  </a:lnTo>
                  <a:lnTo>
                    <a:pt x="89649" y="145821"/>
                  </a:lnTo>
                  <a:lnTo>
                    <a:pt x="91033" y="142036"/>
                  </a:lnTo>
                  <a:lnTo>
                    <a:pt x="91071" y="140703"/>
                  </a:lnTo>
                  <a:close/>
                </a:path>
                <a:path w="251459" h="381000">
                  <a:moveTo>
                    <a:pt x="101320" y="306819"/>
                  </a:moveTo>
                  <a:lnTo>
                    <a:pt x="101066" y="304787"/>
                  </a:lnTo>
                  <a:lnTo>
                    <a:pt x="100939" y="303695"/>
                  </a:lnTo>
                  <a:lnTo>
                    <a:pt x="100838" y="302920"/>
                  </a:lnTo>
                  <a:lnTo>
                    <a:pt x="96393" y="303085"/>
                  </a:lnTo>
                  <a:lnTo>
                    <a:pt x="94335" y="303314"/>
                  </a:lnTo>
                  <a:lnTo>
                    <a:pt x="92087" y="303695"/>
                  </a:lnTo>
                  <a:lnTo>
                    <a:pt x="93383" y="301777"/>
                  </a:lnTo>
                  <a:lnTo>
                    <a:pt x="94576" y="299504"/>
                  </a:lnTo>
                  <a:lnTo>
                    <a:pt x="94691" y="299275"/>
                  </a:lnTo>
                  <a:lnTo>
                    <a:pt x="95542" y="296913"/>
                  </a:lnTo>
                  <a:lnTo>
                    <a:pt x="95605" y="296291"/>
                  </a:lnTo>
                  <a:lnTo>
                    <a:pt x="95110" y="295643"/>
                  </a:lnTo>
                  <a:lnTo>
                    <a:pt x="89585" y="295109"/>
                  </a:lnTo>
                  <a:lnTo>
                    <a:pt x="85674" y="296697"/>
                  </a:lnTo>
                  <a:lnTo>
                    <a:pt x="82600" y="299427"/>
                  </a:lnTo>
                  <a:lnTo>
                    <a:pt x="83185" y="298234"/>
                  </a:lnTo>
                  <a:lnTo>
                    <a:pt x="83350" y="297878"/>
                  </a:lnTo>
                  <a:lnTo>
                    <a:pt x="83972" y="296291"/>
                  </a:lnTo>
                  <a:lnTo>
                    <a:pt x="84074" y="293903"/>
                  </a:lnTo>
                  <a:lnTo>
                    <a:pt x="83667" y="293166"/>
                  </a:lnTo>
                  <a:lnTo>
                    <a:pt x="78816" y="292049"/>
                  </a:lnTo>
                  <a:lnTo>
                    <a:pt x="74053" y="294932"/>
                  </a:lnTo>
                  <a:lnTo>
                    <a:pt x="71107" y="298234"/>
                  </a:lnTo>
                  <a:lnTo>
                    <a:pt x="72161" y="296481"/>
                  </a:lnTo>
                  <a:lnTo>
                    <a:pt x="73291" y="295109"/>
                  </a:lnTo>
                  <a:lnTo>
                    <a:pt x="75615" y="292531"/>
                  </a:lnTo>
                  <a:lnTo>
                    <a:pt x="74625" y="290601"/>
                  </a:lnTo>
                  <a:lnTo>
                    <a:pt x="69735" y="293738"/>
                  </a:lnTo>
                  <a:lnTo>
                    <a:pt x="65582" y="296062"/>
                  </a:lnTo>
                  <a:lnTo>
                    <a:pt x="62941" y="299504"/>
                  </a:lnTo>
                  <a:lnTo>
                    <a:pt x="63182" y="298348"/>
                  </a:lnTo>
                  <a:lnTo>
                    <a:pt x="63487" y="297243"/>
                  </a:lnTo>
                  <a:lnTo>
                    <a:pt x="64541" y="295109"/>
                  </a:lnTo>
                  <a:lnTo>
                    <a:pt x="64452" y="294932"/>
                  </a:lnTo>
                  <a:lnTo>
                    <a:pt x="63080" y="293395"/>
                  </a:lnTo>
                  <a:lnTo>
                    <a:pt x="59055" y="297675"/>
                  </a:lnTo>
                  <a:lnTo>
                    <a:pt x="57391" y="301180"/>
                  </a:lnTo>
                  <a:lnTo>
                    <a:pt x="56870" y="304787"/>
                  </a:lnTo>
                  <a:lnTo>
                    <a:pt x="56667" y="304266"/>
                  </a:lnTo>
                  <a:lnTo>
                    <a:pt x="55994" y="301904"/>
                  </a:lnTo>
                  <a:lnTo>
                    <a:pt x="55359" y="299529"/>
                  </a:lnTo>
                  <a:lnTo>
                    <a:pt x="54571" y="295795"/>
                  </a:lnTo>
                  <a:lnTo>
                    <a:pt x="54127" y="293446"/>
                  </a:lnTo>
                  <a:lnTo>
                    <a:pt x="53784" y="291642"/>
                  </a:lnTo>
                  <a:lnTo>
                    <a:pt x="61531" y="257556"/>
                  </a:lnTo>
                  <a:lnTo>
                    <a:pt x="63957" y="259359"/>
                  </a:lnTo>
                  <a:lnTo>
                    <a:pt x="66802" y="258673"/>
                  </a:lnTo>
                  <a:lnTo>
                    <a:pt x="68351" y="258267"/>
                  </a:lnTo>
                  <a:lnTo>
                    <a:pt x="69126" y="261366"/>
                  </a:lnTo>
                  <a:lnTo>
                    <a:pt x="69189" y="261658"/>
                  </a:lnTo>
                  <a:lnTo>
                    <a:pt x="69126" y="261366"/>
                  </a:lnTo>
                  <a:lnTo>
                    <a:pt x="68834" y="262128"/>
                  </a:lnTo>
                  <a:lnTo>
                    <a:pt x="68478" y="263258"/>
                  </a:lnTo>
                  <a:lnTo>
                    <a:pt x="68275" y="264223"/>
                  </a:lnTo>
                  <a:lnTo>
                    <a:pt x="68364" y="265150"/>
                  </a:lnTo>
                  <a:lnTo>
                    <a:pt x="68453" y="265544"/>
                  </a:lnTo>
                  <a:lnTo>
                    <a:pt x="68973" y="268592"/>
                  </a:lnTo>
                  <a:lnTo>
                    <a:pt x="71297" y="271030"/>
                  </a:lnTo>
                  <a:lnTo>
                    <a:pt x="74180" y="272122"/>
                  </a:lnTo>
                  <a:lnTo>
                    <a:pt x="76962" y="273151"/>
                  </a:lnTo>
                  <a:lnTo>
                    <a:pt x="81254" y="273443"/>
                  </a:lnTo>
                  <a:lnTo>
                    <a:pt x="84429" y="270294"/>
                  </a:lnTo>
                  <a:lnTo>
                    <a:pt x="85280" y="269608"/>
                  </a:lnTo>
                  <a:lnTo>
                    <a:pt x="85750" y="268592"/>
                  </a:lnTo>
                  <a:lnTo>
                    <a:pt x="86283" y="267754"/>
                  </a:lnTo>
                  <a:lnTo>
                    <a:pt x="86487" y="267119"/>
                  </a:lnTo>
                  <a:lnTo>
                    <a:pt x="86626" y="266700"/>
                  </a:lnTo>
                  <a:lnTo>
                    <a:pt x="86906" y="266217"/>
                  </a:lnTo>
                  <a:lnTo>
                    <a:pt x="87020" y="265823"/>
                  </a:lnTo>
                  <a:lnTo>
                    <a:pt x="87147" y="264845"/>
                  </a:lnTo>
                  <a:lnTo>
                    <a:pt x="87261" y="262102"/>
                  </a:lnTo>
                  <a:lnTo>
                    <a:pt x="86842" y="259600"/>
                  </a:lnTo>
                  <a:lnTo>
                    <a:pt x="80962" y="251548"/>
                  </a:lnTo>
                  <a:lnTo>
                    <a:pt x="80962" y="264071"/>
                  </a:lnTo>
                  <a:lnTo>
                    <a:pt x="80733" y="264706"/>
                  </a:lnTo>
                  <a:lnTo>
                    <a:pt x="80657" y="265150"/>
                  </a:lnTo>
                  <a:lnTo>
                    <a:pt x="80492" y="265341"/>
                  </a:lnTo>
                  <a:lnTo>
                    <a:pt x="80378" y="265823"/>
                  </a:lnTo>
                  <a:lnTo>
                    <a:pt x="80124" y="265963"/>
                  </a:lnTo>
                  <a:lnTo>
                    <a:pt x="79489" y="266941"/>
                  </a:lnTo>
                  <a:lnTo>
                    <a:pt x="77711" y="267119"/>
                  </a:lnTo>
                  <a:lnTo>
                    <a:pt x="74015" y="264033"/>
                  </a:lnTo>
                  <a:lnTo>
                    <a:pt x="74142" y="263817"/>
                  </a:lnTo>
                  <a:lnTo>
                    <a:pt x="73901" y="263728"/>
                  </a:lnTo>
                  <a:lnTo>
                    <a:pt x="74295" y="263258"/>
                  </a:lnTo>
                  <a:lnTo>
                    <a:pt x="75387" y="261658"/>
                  </a:lnTo>
                  <a:lnTo>
                    <a:pt x="75958" y="260807"/>
                  </a:lnTo>
                  <a:lnTo>
                    <a:pt x="75641" y="259130"/>
                  </a:lnTo>
                  <a:lnTo>
                    <a:pt x="74472" y="258343"/>
                  </a:lnTo>
                  <a:lnTo>
                    <a:pt x="73202" y="257492"/>
                  </a:lnTo>
                  <a:lnTo>
                    <a:pt x="72656" y="257594"/>
                  </a:lnTo>
                  <a:lnTo>
                    <a:pt x="72796" y="256679"/>
                  </a:lnTo>
                  <a:lnTo>
                    <a:pt x="73050" y="256705"/>
                  </a:lnTo>
                  <a:lnTo>
                    <a:pt x="73609" y="256870"/>
                  </a:lnTo>
                  <a:lnTo>
                    <a:pt x="73850" y="256679"/>
                  </a:lnTo>
                  <a:lnTo>
                    <a:pt x="74244" y="256362"/>
                  </a:lnTo>
                  <a:lnTo>
                    <a:pt x="74853" y="256565"/>
                  </a:lnTo>
                  <a:lnTo>
                    <a:pt x="77355" y="257835"/>
                  </a:lnTo>
                  <a:lnTo>
                    <a:pt x="79590" y="259600"/>
                  </a:lnTo>
                  <a:lnTo>
                    <a:pt x="80619" y="261874"/>
                  </a:lnTo>
                  <a:lnTo>
                    <a:pt x="80873" y="262102"/>
                  </a:lnTo>
                  <a:lnTo>
                    <a:pt x="80949" y="262242"/>
                  </a:lnTo>
                  <a:lnTo>
                    <a:pt x="80962" y="264071"/>
                  </a:lnTo>
                  <a:lnTo>
                    <a:pt x="80962" y="251548"/>
                  </a:lnTo>
                  <a:lnTo>
                    <a:pt x="79679" y="250812"/>
                  </a:lnTo>
                  <a:lnTo>
                    <a:pt x="78066" y="249897"/>
                  </a:lnTo>
                  <a:lnTo>
                    <a:pt x="77076" y="249466"/>
                  </a:lnTo>
                  <a:lnTo>
                    <a:pt x="76149" y="248958"/>
                  </a:lnTo>
                  <a:lnTo>
                    <a:pt x="75057" y="248615"/>
                  </a:lnTo>
                  <a:lnTo>
                    <a:pt x="73291" y="248208"/>
                  </a:lnTo>
                  <a:lnTo>
                    <a:pt x="72859" y="250812"/>
                  </a:lnTo>
                  <a:lnTo>
                    <a:pt x="72707" y="250799"/>
                  </a:lnTo>
                  <a:lnTo>
                    <a:pt x="72872" y="253453"/>
                  </a:lnTo>
                  <a:lnTo>
                    <a:pt x="72301" y="253453"/>
                  </a:lnTo>
                  <a:lnTo>
                    <a:pt x="71615" y="250723"/>
                  </a:lnTo>
                  <a:lnTo>
                    <a:pt x="69938" y="250621"/>
                  </a:lnTo>
                  <a:lnTo>
                    <a:pt x="67322" y="249351"/>
                  </a:lnTo>
                  <a:lnTo>
                    <a:pt x="65278" y="249885"/>
                  </a:lnTo>
                  <a:lnTo>
                    <a:pt x="60960" y="250761"/>
                  </a:lnTo>
                  <a:lnTo>
                    <a:pt x="56959" y="252704"/>
                  </a:lnTo>
                  <a:lnTo>
                    <a:pt x="54165" y="256044"/>
                  </a:lnTo>
                  <a:lnTo>
                    <a:pt x="51320" y="259359"/>
                  </a:lnTo>
                  <a:lnTo>
                    <a:pt x="45935" y="285318"/>
                  </a:lnTo>
                  <a:lnTo>
                    <a:pt x="46139" y="288759"/>
                  </a:lnTo>
                  <a:lnTo>
                    <a:pt x="46837" y="293446"/>
                  </a:lnTo>
                  <a:lnTo>
                    <a:pt x="37719" y="278282"/>
                  </a:lnTo>
                  <a:lnTo>
                    <a:pt x="32816" y="263817"/>
                  </a:lnTo>
                  <a:lnTo>
                    <a:pt x="32715" y="263245"/>
                  </a:lnTo>
                  <a:lnTo>
                    <a:pt x="34886" y="250190"/>
                  </a:lnTo>
                  <a:lnTo>
                    <a:pt x="47472" y="239877"/>
                  </a:lnTo>
                  <a:lnTo>
                    <a:pt x="49022" y="239191"/>
                  </a:lnTo>
                  <a:lnTo>
                    <a:pt x="48158" y="236562"/>
                  </a:lnTo>
                  <a:lnTo>
                    <a:pt x="46507" y="237020"/>
                  </a:lnTo>
                  <a:lnTo>
                    <a:pt x="33934" y="243332"/>
                  </a:lnTo>
                  <a:lnTo>
                    <a:pt x="26873" y="253136"/>
                  </a:lnTo>
                  <a:lnTo>
                    <a:pt x="24841" y="265150"/>
                  </a:lnTo>
                  <a:lnTo>
                    <a:pt x="24968" y="266712"/>
                  </a:lnTo>
                  <a:lnTo>
                    <a:pt x="27089" y="279641"/>
                  </a:lnTo>
                  <a:lnTo>
                    <a:pt x="28435" y="284149"/>
                  </a:lnTo>
                  <a:lnTo>
                    <a:pt x="30594" y="289890"/>
                  </a:lnTo>
                  <a:lnTo>
                    <a:pt x="33401" y="295795"/>
                  </a:lnTo>
                  <a:lnTo>
                    <a:pt x="22961" y="282168"/>
                  </a:lnTo>
                  <a:lnTo>
                    <a:pt x="13474" y="265823"/>
                  </a:lnTo>
                  <a:lnTo>
                    <a:pt x="7277" y="248958"/>
                  </a:lnTo>
                  <a:lnTo>
                    <a:pt x="7175" y="248208"/>
                  </a:lnTo>
                  <a:lnTo>
                    <a:pt x="6553" y="233273"/>
                  </a:lnTo>
                  <a:lnTo>
                    <a:pt x="8229" y="225259"/>
                  </a:lnTo>
                  <a:lnTo>
                    <a:pt x="13665" y="220103"/>
                  </a:lnTo>
                  <a:lnTo>
                    <a:pt x="23152" y="217538"/>
                  </a:lnTo>
                  <a:lnTo>
                    <a:pt x="26720" y="216509"/>
                  </a:lnTo>
                  <a:lnTo>
                    <a:pt x="35407" y="216344"/>
                  </a:lnTo>
                  <a:lnTo>
                    <a:pt x="41084" y="220903"/>
                  </a:lnTo>
                  <a:lnTo>
                    <a:pt x="41744" y="222440"/>
                  </a:lnTo>
                  <a:lnTo>
                    <a:pt x="41541" y="225259"/>
                  </a:lnTo>
                  <a:lnTo>
                    <a:pt x="41160" y="228473"/>
                  </a:lnTo>
                  <a:lnTo>
                    <a:pt x="38315" y="228460"/>
                  </a:lnTo>
                  <a:lnTo>
                    <a:pt x="36487" y="226783"/>
                  </a:lnTo>
                  <a:lnTo>
                    <a:pt x="35814" y="225628"/>
                  </a:lnTo>
                  <a:lnTo>
                    <a:pt x="36334" y="225653"/>
                  </a:lnTo>
                  <a:lnTo>
                    <a:pt x="37820" y="225755"/>
                  </a:lnTo>
                  <a:lnTo>
                    <a:pt x="37960" y="225628"/>
                  </a:lnTo>
                  <a:lnTo>
                    <a:pt x="47180" y="220903"/>
                  </a:lnTo>
                  <a:lnTo>
                    <a:pt x="45847" y="217792"/>
                  </a:lnTo>
                  <a:lnTo>
                    <a:pt x="44043" y="216344"/>
                  </a:lnTo>
                  <a:lnTo>
                    <a:pt x="36931" y="210654"/>
                  </a:lnTo>
                  <a:lnTo>
                    <a:pt x="26136" y="211061"/>
                  </a:lnTo>
                  <a:lnTo>
                    <a:pt x="0" y="238290"/>
                  </a:lnTo>
                  <a:lnTo>
                    <a:pt x="673" y="244944"/>
                  </a:lnTo>
                  <a:lnTo>
                    <a:pt x="18618" y="285280"/>
                  </a:lnTo>
                  <a:lnTo>
                    <a:pt x="39725" y="309346"/>
                  </a:lnTo>
                  <a:lnTo>
                    <a:pt x="47205" y="317042"/>
                  </a:lnTo>
                  <a:lnTo>
                    <a:pt x="44183" y="316649"/>
                  </a:lnTo>
                  <a:lnTo>
                    <a:pt x="41198" y="316052"/>
                  </a:lnTo>
                  <a:lnTo>
                    <a:pt x="37642" y="315493"/>
                  </a:lnTo>
                  <a:lnTo>
                    <a:pt x="37274" y="316052"/>
                  </a:lnTo>
                  <a:lnTo>
                    <a:pt x="37299" y="317042"/>
                  </a:lnTo>
                  <a:lnTo>
                    <a:pt x="37998" y="321627"/>
                  </a:lnTo>
                  <a:lnTo>
                    <a:pt x="43751" y="324891"/>
                  </a:lnTo>
                  <a:lnTo>
                    <a:pt x="49098" y="325399"/>
                  </a:lnTo>
                  <a:lnTo>
                    <a:pt x="49923" y="325323"/>
                  </a:lnTo>
                  <a:lnTo>
                    <a:pt x="50774" y="325310"/>
                  </a:lnTo>
                  <a:lnTo>
                    <a:pt x="46304" y="331571"/>
                  </a:lnTo>
                  <a:lnTo>
                    <a:pt x="45339" y="338899"/>
                  </a:lnTo>
                  <a:lnTo>
                    <a:pt x="51422" y="347827"/>
                  </a:lnTo>
                  <a:lnTo>
                    <a:pt x="52717" y="347357"/>
                  </a:lnTo>
                  <a:lnTo>
                    <a:pt x="52997" y="346557"/>
                  </a:lnTo>
                  <a:lnTo>
                    <a:pt x="56235" y="338772"/>
                  </a:lnTo>
                  <a:lnTo>
                    <a:pt x="60325" y="332028"/>
                  </a:lnTo>
                  <a:lnTo>
                    <a:pt x="65633" y="326224"/>
                  </a:lnTo>
                  <a:lnTo>
                    <a:pt x="66929" y="325310"/>
                  </a:lnTo>
                  <a:lnTo>
                    <a:pt x="72593" y="321284"/>
                  </a:lnTo>
                  <a:lnTo>
                    <a:pt x="79133" y="317715"/>
                  </a:lnTo>
                  <a:lnTo>
                    <a:pt x="80492" y="317042"/>
                  </a:lnTo>
                  <a:lnTo>
                    <a:pt x="85788" y="314401"/>
                  </a:lnTo>
                  <a:lnTo>
                    <a:pt x="99174" y="307924"/>
                  </a:lnTo>
                  <a:lnTo>
                    <a:pt x="101320" y="306819"/>
                  </a:lnTo>
                  <a:close/>
                </a:path>
                <a:path w="251459" h="381000">
                  <a:moveTo>
                    <a:pt x="115747" y="319862"/>
                  </a:moveTo>
                  <a:lnTo>
                    <a:pt x="115087" y="318287"/>
                  </a:lnTo>
                  <a:lnTo>
                    <a:pt x="112471" y="315671"/>
                  </a:lnTo>
                  <a:lnTo>
                    <a:pt x="110883" y="315010"/>
                  </a:lnTo>
                  <a:lnTo>
                    <a:pt x="107175" y="315010"/>
                  </a:lnTo>
                  <a:lnTo>
                    <a:pt x="105587" y="315671"/>
                  </a:lnTo>
                  <a:lnTo>
                    <a:pt x="102958" y="318287"/>
                  </a:lnTo>
                  <a:lnTo>
                    <a:pt x="102311" y="319862"/>
                  </a:lnTo>
                  <a:lnTo>
                    <a:pt x="102311" y="323570"/>
                  </a:lnTo>
                  <a:lnTo>
                    <a:pt x="102958" y="325145"/>
                  </a:lnTo>
                  <a:lnTo>
                    <a:pt x="105587" y="327761"/>
                  </a:lnTo>
                  <a:lnTo>
                    <a:pt x="107175" y="328409"/>
                  </a:lnTo>
                  <a:lnTo>
                    <a:pt x="110883" y="328409"/>
                  </a:lnTo>
                  <a:lnTo>
                    <a:pt x="112471" y="327761"/>
                  </a:lnTo>
                  <a:lnTo>
                    <a:pt x="115087" y="325145"/>
                  </a:lnTo>
                  <a:lnTo>
                    <a:pt x="115747" y="323570"/>
                  </a:lnTo>
                  <a:lnTo>
                    <a:pt x="115747" y="321716"/>
                  </a:lnTo>
                  <a:lnTo>
                    <a:pt x="115747" y="319862"/>
                  </a:lnTo>
                  <a:close/>
                </a:path>
                <a:path w="251459" h="381000">
                  <a:moveTo>
                    <a:pt x="124167" y="362915"/>
                  </a:moveTo>
                  <a:lnTo>
                    <a:pt x="123786" y="361975"/>
                  </a:lnTo>
                  <a:lnTo>
                    <a:pt x="122237" y="360413"/>
                  </a:lnTo>
                  <a:lnTo>
                    <a:pt x="121297" y="360006"/>
                  </a:lnTo>
                  <a:lnTo>
                    <a:pt x="119113" y="359968"/>
                  </a:lnTo>
                  <a:lnTo>
                    <a:pt x="118173" y="360337"/>
                  </a:lnTo>
                  <a:lnTo>
                    <a:pt x="116636" y="361848"/>
                  </a:lnTo>
                  <a:lnTo>
                    <a:pt x="116255" y="362775"/>
                  </a:lnTo>
                  <a:lnTo>
                    <a:pt x="116255" y="364947"/>
                  </a:lnTo>
                  <a:lnTo>
                    <a:pt x="116636" y="365887"/>
                  </a:lnTo>
                  <a:lnTo>
                    <a:pt x="117411" y="366674"/>
                  </a:lnTo>
                  <a:lnTo>
                    <a:pt x="118186" y="367461"/>
                  </a:lnTo>
                  <a:lnTo>
                    <a:pt x="119126" y="367868"/>
                  </a:lnTo>
                  <a:lnTo>
                    <a:pt x="121310" y="367906"/>
                  </a:lnTo>
                  <a:lnTo>
                    <a:pt x="122250" y="367538"/>
                  </a:lnTo>
                  <a:lnTo>
                    <a:pt x="123786" y="366026"/>
                  </a:lnTo>
                  <a:lnTo>
                    <a:pt x="124167" y="365099"/>
                  </a:lnTo>
                  <a:lnTo>
                    <a:pt x="124167" y="362915"/>
                  </a:lnTo>
                  <a:close/>
                </a:path>
                <a:path w="251459" h="381000">
                  <a:moveTo>
                    <a:pt x="216941" y="20497"/>
                  </a:moveTo>
                  <a:lnTo>
                    <a:pt x="216877" y="19481"/>
                  </a:lnTo>
                  <a:lnTo>
                    <a:pt x="215938" y="17487"/>
                  </a:lnTo>
                  <a:lnTo>
                    <a:pt x="215176" y="16802"/>
                  </a:lnTo>
                  <a:lnTo>
                    <a:pt x="213131" y="16052"/>
                  </a:lnTo>
                  <a:lnTo>
                    <a:pt x="212128" y="16090"/>
                  </a:lnTo>
                  <a:lnTo>
                    <a:pt x="210172" y="17018"/>
                  </a:lnTo>
                  <a:lnTo>
                    <a:pt x="209499" y="17767"/>
                  </a:lnTo>
                  <a:lnTo>
                    <a:pt x="208788" y="19824"/>
                  </a:lnTo>
                  <a:lnTo>
                    <a:pt x="208851" y="20840"/>
                  </a:lnTo>
                  <a:lnTo>
                    <a:pt x="209804" y="22834"/>
                  </a:lnTo>
                  <a:lnTo>
                    <a:pt x="210553" y="23533"/>
                  </a:lnTo>
                  <a:lnTo>
                    <a:pt x="212610" y="24282"/>
                  </a:lnTo>
                  <a:lnTo>
                    <a:pt x="213614" y="24244"/>
                  </a:lnTo>
                  <a:lnTo>
                    <a:pt x="214579" y="23774"/>
                  </a:lnTo>
                  <a:lnTo>
                    <a:pt x="215557" y="23317"/>
                  </a:lnTo>
                  <a:lnTo>
                    <a:pt x="216230" y="22567"/>
                  </a:lnTo>
                  <a:lnTo>
                    <a:pt x="216941" y="20497"/>
                  </a:lnTo>
                  <a:close/>
                </a:path>
                <a:path w="251459" h="381000">
                  <a:moveTo>
                    <a:pt x="251282" y="160680"/>
                  </a:moveTo>
                  <a:lnTo>
                    <a:pt x="248894" y="122859"/>
                  </a:lnTo>
                  <a:lnTo>
                    <a:pt x="247484" y="115366"/>
                  </a:lnTo>
                  <a:lnTo>
                    <a:pt x="236042" y="118541"/>
                  </a:lnTo>
                  <a:lnTo>
                    <a:pt x="237464" y="125996"/>
                  </a:lnTo>
                  <a:lnTo>
                    <a:pt x="239674" y="156819"/>
                  </a:lnTo>
                  <a:lnTo>
                    <a:pt x="225945" y="219227"/>
                  </a:lnTo>
                  <a:lnTo>
                    <a:pt x="203123" y="258178"/>
                  </a:lnTo>
                  <a:lnTo>
                    <a:pt x="181495" y="276390"/>
                  </a:lnTo>
                  <a:lnTo>
                    <a:pt x="180568" y="275437"/>
                  </a:lnTo>
                  <a:lnTo>
                    <a:pt x="177977" y="272719"/>
                  </a:lnTo>
                  <a:lnTo>
                    <a:pt x="170268" y="264706"/>
                  </a:lnTo>
                  <a:lnTo>
                    <a:pt x="168567" y="262991"/>
                  </a:lnTo>
                  <a:lnTo>
                    <a:pt x="164985" y="264642"/>
                  </a:lnTo>
                  <a:lnTo>
                    <a:pt x="166509" y="268820"/>
                  </a:lnTo>
                  <a:lnTo>
                    <a:pt x="167373" y="270713"/>
                  </a:lnTo>
                  <a:lnTo>
                    <a:pt x="168427" y="272719"/>
                  </a:lnTo>
                  <a:lnTo>
                    <a:pt x="166103" y="272046"/>
                  </a:lnTo>
                  <a:lnTo>
                    <a:pt x="163410" y="271602"/>
                  </a:lnTo>
                  <a:lnTo>
                    <a:pt x="160388" y="271487"/>
                  </a:lnTo>
                  <a:lnTo>
                    <a:pt x="159816" y="272313"/>
                  </a:lnTo>
                  <a:lnTo>
                    <a:pt x="161010" y="277723"/>
                  </a:lnTo>
                  <a:lnTo>
                    <a:pt x="162725" y="279768"/>
                  </a:lnTo>
                  <a:lnTo>
                    <a:pt x="151803" y="278015"/>
                  </a:lnTo>
                  <a:lnTo>
                    <a:pt x="121932" y="248577"/>
                  </a:lnTo>
                  <a:lnTo>
                    <a:pt x="106057" y="190525"/>
                  </a:lnTo>
                  <a:lnTo>
                    <a:pt x="104330" y="159956"/>
                  </a:lnTo>
                  <a:lnTo>
                    <a:pt x="105968" y="130060"/>
                  </a:lnTo>
                  <a:lnTo>
                    <a:pt x="120904" y="87642"/>
                  </a:lnTo>
                  <a:lnTo>
                    <a:pt x="153924" y="57061"/>
                  </a:lnTo>
                  <a:lnTo>
                    <a:pt x="179578" y="51752"/>
                  </a:lnTo>
                  <a:lnTo>
                    <a:pt x="203873" y="59258"/>
                  </a:lnTo>
                  <a:lnTo>
                    <a:pt x="224726" y="75730"/>
                  </a:lnTo>
                  <a:lnTo>
                    <a:pt x="240017" y="97282"/>
                  </a:lnTo>
                  <a:lnTo>
                    <a:pt x="243598" y="100152"/>
                  </a:lnTo>
                  <a:lnTo>
                    <a:pt x="247777" y="99377"/>
                  </a:lnTo>
                  <a:lnTo>
                    <a:pt x="250634" y="96050"/>
                  </a:lnTo>
                  <a:lnTo>
                    <a:pt x="250266" y="91313"/>
                  </a:lnTo>
                  <a:lnTo>
                    <a:pt x="236880" y="71526"/>
                  </a:lnTo>
                  <a:lnTo>
                    <a:pt x="218770" y="54546"/>
                  </a:lnTo>
                  <a:lnTo>
                    <a:pt x="205460" y="47231"/>
                  </a:lnTo>
                  <a:lnTo>
                    <a:pt x="205282" y="46393"/>
                  </a:lnTo>
                  <a:lnTo>
                    <a:pt x="199974" y="35229"/>
                  </a:lnTo>
                  <a:lnTo>
                    <a:pt x="199974" y="44221"/>
                  </a:lnTo>
                  <a:lnTo>
                    <a:pt x="197319" y="42748"/>
                  </a:lnTo>
                  <a:lnTo>
                    <a:pt x="173863" y="38519"/>
                  </a:lnTo>
                  <a:lnTo>
                    <a:pt x="151409" y="44094"/>
                  </a:lnTo>
                  <a:lnTo>
                    <a:pt x="149644" y="45300"/>
                  </a:lnTo>
                  <a:lnTo>
                    <a:pt x="148793" y="45389"/>
                  </a:lnTo>
                  <a:lnTo>
                    <a:pt x="149110" y="45212"/>
                  </a:lnTo>
                  <a:lnTo>
                    <a:pt x="164211" y="36652"/>
                  </a:lnTo>
                  <a:lnTo>
                    <a:pt x="179209" y="31991"/>
                  </a:lnTo>
                  <a:lnTo>
                    <a:pt x="192405" y="34518"/>
                  </a:lnTo>
                  <a:lnTo>
                    <a:pt x="199974" y="44221"/>
                  </a:lnTo>
                  <a:lnTo>
                    <a:pt x="199974" y="35229"/>
                  </a:lnTo>
                  <a:lnTo>
                    <a:pt x="199263" y="33731"/>
                  </a:lnTo>
                  <a:lnTo>
                    <a:pt x="196951" y="31991"/>
                  </a:lnTo>
                  <a:lnTo>
                    <a:pt x="189585" y="26466"/>
                  </a:lnTo>
                  <a:lnTo>
                    <a:pt x="177177" y="24079"/>
                  </a:lnTo>
                  <a:lnTo>
                    <a:pt x="163017" y="26060"/>
                  </a:lnTo>
                  <a:lnTo>
                    <a:pt x="158496" y="27254"/>
                  </a:lnTo>
                  <a:lnTo>
                    <a:pt x="152577" y="29273"/>
                  </a:lnTo>
                  <a:lnTo>
                    <a:pt x="146583" y="31940"/>
                  </a:lnTo>
                  <a:lnTo>
                    <a:pt x="160477" y="21869"/>
                  </a:lnTo>
                  <a:lnTo>
                    <a:pt x="177126" y="12763"/>
                  </a:lnTo>
                  <a:lnTo>
                    <a:pt x="194348" y="6921"/>
                  </a:lnTo>
                  <a:lnTo>
                    <a:pt x="209892" y="6629"/>
                  </a:lnTo>
                  <a:lnTo>
                    <a:pt x="217919" y="8559"/>
                  </a:lnTo>
                  <a:lnTo>
                    <a:pt x="222719" y="14084"/>
                  </a:lnTo>
                  <a:lnTo>
                    <a:pt x="225031" y="23571"/>
                  </a:lnTo>
                  <a:lnTo>
                    <a:pt x="226047" y="27165"/>
                  </a:lnTo>
                  <a:lnTo>
                    <a:pt x="225806" y="34518"/>
                  </a:lnTo>
                  <a:lnTo>
                    <a:pt x="225679" y="35915"/>
                  </a:lnTo>
                  <a:lnTo>
                    <a:pt x="221068" y="41427"/>
                  </a:lnTo>
                  <a:lnTo>
                    <a:pt x="219036" y="42075"/>
                  </a:lnTo>
                  <a:lnTo>
                    <a:pt x="216903" y="41795"/>
                  </a:lnTo>
                  <a:lnTo>
                    <a:pt x="216268" y="41795"/>
                  </a:lnTo>
                  <a:lnTo>
                    <a:pt x="212013" y="41338"/>
                  </a:lnTo>
                  <a:lnTo>
                    <a:pt x="212102" y="38481"/>
                  </a:lnTo>
                  <a:lnTo>
                    <a:pt x="213017" y="36652"/>
                  </a:lnTo>
                  <a:lnTo>
                    <a:pt x="213029" y="35991"/>
                  </a:lnTo>
                  <a:lnTo>
                    <a:pt x="213029" y="38011"/>
                  </a:lnTo>
                  <a:lnTo>
                    <a:pt x="215900" y="39306"/>
                  </a:lnTo>
                  <a:lnTo>
                    <a:pt x="217373" y="39484"/>
                  </a:lnTo>
                  <a:lnTo>
                    <a:pt x="218846" y="39585"/>
                  </a:lnTo>
                  <a:lnTo>
                    <a:pt x="222173" y="38481"/>
                  </a:lnTo>
                  <a:lnTo>
                    <a:pt x="222262" y="36995"/>
                  </a:lnTo>
                  <a:lnTo>
                    <a:pt x="222351" y="35991"/>
                  </a:lnTo>
                  <a:lnTo>
                    <a:pt x="222808" y="31203"/>
                  </a:lnTo>
                  <a:lnTo>
                    <a:pt x="218846" y="30454"/>
                  </a:lnTo>
                  <a:lnTo>
                    <a:pt x="218097" y="30454"/>
                  </a:lnTo>
                  <a:lnTo>
                    <a:pt x="214147" y="29997"/>
                  </a:lnTo>
                  <a:lnTo>
                    <a:pt x="209156" y="34696"/>
                  </a:lnTo>
                  <a:lnTo>
                    <a:pt x="208521" y="39954"/>
                  </a:lnTo>
                  <a:lnTo>
                    <a:pt x="208597" y="46113"/>
                  </a:lnTo>
                  <a:lnTo>
                    <a:pt x="217284" y="47205"/>
                  </a:lnTo>
                  <a:lnTo>
                    <a:pt x="221246" y="47485"/>
                  </a:lnTo>
                  <a:lnTo>
                    <a:pt x="224574" y="46202"/>
                  </a:lnTo>
                  <a:lnTo>
                    <a:pt x="228041" y="42075"/>
                  </a:lnTo>
                  <a:lnTo>
                    <a:pt x="231851" y="37541"/>
                  </a:lnTo>
                  <a:lnTo>
                    <a:pt x="211175" y="1473"/>
                  </a:lnTo>
                  <a:lnTo>
                    <a:pt x="205079" y="0"/>
                  </a:lnTo>
                  <a:lnTo>
                    <a:pt x="198437" y="558"/>
                  </a:lnTo>
                  <a:lnTo>
                    <a:pt x="157467" y="17487"/>
                  </a:lnTo>
                  <a:lnTo>
                    <a:pt x="135216" y="35725"/>
                  </a:lnTo>
                  <a:lnTo>
                    <a:pt x="124980" y="45212"/>
                  </a:lnTo>
                  <a:lnTo>
                    <a:pt x="125437" y="42164"/>
                  </a:lnTo>
                  <a:lnTo>
                    <a:pt x="126174" y="39217"/>
                  </a:lnTo>
                  <a:lnTo>
                    <a:pt x="126644" y="36372"/>
                  </a:lnTo>
                  <a:lnTo>
                    <a:pt x="126822" y="35725"/>
                  </a:lnTo>
                  <a:lnTo>
                    <a:pt x="126085" y="35179"/>
                  </a:lnTo>
                  <a:lnTo>
                    <a:pt x="120637" y="35915"/>
                  </a:lnTo>
                  <a:lnTo>
                    <a:pt x="117221" y="41605"/>
                  </a:lnTo>
                  <a:lnTo>
                    <a:pt x="116636" y="46393"/>
                  </a:lnTo>
                  <a:lnTo>
                    <a:pt x="116573" y="48526"/>
                  </a:lnTo>
                  <a:lnTo>
                    <a:pt x="110490" y="43916"/>
                  </a:lnTo>
                  <a:lnTo>
                    <a:pt x="103098" y="42824"/>
                  </a:lnTo>
                  <a:lnTo>
                    <a:pt x="94056" y="48704"/>
                  </a:lnTo>
                  <a:lnTo>
                    <a:pt x="94526" y="49999"/>
                  </a:lnTo>
                  <a:lnTo>
                    <a:pt x="95262" y="50279"/>
                  </a:lnTo>
                  <a:lnTo>
                    <a:pt x="102997" y="53670"/>
                  </a:lnTo>
                  <a:lnTo>
                    <a:pt x="109651" y="57912"/>
                  </a:lnTo>
                  <a:lnTo>
                    <a:pt x="115354" y="63360"/>
                  </a:lnTo>
                  <a:lnTo>
                    <a:pt x="120040" y="70243"/>
                  </a:lnTo>
                  <a:lnTo>
                    <a:pt x="114566" y="76327"/>
                  </a:lnTo>
                  <a:lnTo>
                    <a:pt x="102730" y="96024"/>
                  </a:lnTo>
                  <a:lnTo>
                    <a:pt x="98361" y="108889"/>
                  </a:lnTo>
                  <a:lnTo>
                    <a:pt x="97802" y="107543"/>
                  </a:lnTo>
                  <a:lnTo>
                    <a:pt x="95186" y="104927"/>
                  </a:lnTo>
                  <a:lnTo>
                    <a:pt x="93599" y="104279"/>
                  </a:lnTo>
                  <a:lnTo>
                    <a:pt x="89890" y="104279"/>
                  </a:lnTo>
                  <a:lnTo>
                    <a:pt x="88303" y="104927"/>
                  </a:lnTo>
                  <a:lnTo>
                    <a:pt x="85686" y="107543"/>
                  </a:lnTo>
                  <a:lnTo>
                    <a:pt x="85026" y="109118"/>
                  </a:lnTo>
                  <a:lnTo>
                    <a:pt x="85026" y="112826"/>
                  </a:lnTo>
                  <a:lnTo>
                    <a:pt x="85686" y="114401"/>
                  </a:lnTo>
                  <a:lnTo>
                    <a:pt x="88303" y="117017"/>
                  </a:lnTo>
                  <a:lnTo>
                    <a:pt x="89890" y="117678"/>
                  </a:lnTo>
                  <a:lnTo>
                    <a:pt x="93599" y="117678"/>
                  </a:lnTo>
                  <a:lnTo>
                    <a:pt x="95186" y="117017"/>
                  </a:lnTo>
                  <a:lnTo>
                    <a:pt x="96126" y="116078"/>
                  </a:lnTo>
                  <a:lnTo>
                    <a:pt x="93230" y="135153"/>
                  </a:lnTo>
                  <a:lnTo>
                    <a:pt x="93510" y="175717"/>
                  </a:lnTo>
                  <a:lnTo>
                    <a:pt x="98247" y="214020"/>
                  </a:lnTo>
                  <a:lnTo>
                    <a:pt x="109867" y="250710"/>
                  </a:lnTo>
                  <a:lnTo>
                    <a:pt x="146316" y="285318"/>
                  </a:lnTo>
                  <a:lnTo>
                    <a:pt x="146151" y="285483"/>
                  </a:lnTo>
                  <a:lnTo>
                    <a:pt x="145605" y="286829"/>
                  </a:lnTo>
                  <a:lnTo>
                    <a:pt x="145605" y="289966"/>
                  </a:lnTo>
                  <a:lnTo>
                    <a:pt x="146151" y="291299"/>
                  </a:lnTo>
                  <a:lnTo>
                    <a:pt x="148386" y="293522"/>
                  </a:lnTo>
                  <a:lnTo>
                    <a:pt x="149720" y="294068"/>
                  </a:lnTo>
                  <a:lnTo>
                    <a:pt x="152869" y="294068"/>
                  </a:lnTo>
                  <a:lnTo>
                    <a:pt x="154216" y="293522"/>
                  </a:lnTo>
                  <a:lnTo>
                    <a:pt x="156438" y="291299"/>
                  </a:lnTo>
                  <a:lnTo>
                    <a:pt x="156997" y="289966"/>
                  </a:lnTo>
                  <a:lnTo>
                    <a:pt x="162077" y="289483"/>
                  </a:lnTo>
                  <a:lnTo>
                    <a:pt x="165608" y="292519"/>
                  </a:lnTo>
                  <a:lnTo>
                    <a:pt x="169646" y="294297"/>
                  </a:lnTo>
                  <a:lnTo>
                    <a:pt x="167652" y="293839"/>
                  </a:lnTo>
                  <a:lnTo>
                    <a:pt x="165849" y="293116"/>
                  </a:lnTo>
                  <a:lnTo>
                    <a:pt x="162826" y="291769"/>
                  </a:lnTo>
                  <a:lnTo>
                    <a:pt x="161290" y="293306"/>
                  </a:lnTo>
                  <a:lnTo>
                    <a:pt x="165785" y="296989"/>
                  </a:lnTo>
                  <a:lnTo>
                    <a:pt x="169278" y="300215"/>
                  </a:lnTo>
                  <a:lnTo>
                    <a:pt x="173367" y="301650"/>
                  </a:lnTo>
                  <a:lnTo>
                    <a:pt x="172186" y="301790"/>
                  </a:lnTo>
                  <a:lnTo>
                    <a:pt x="171043" y="301828"/>
                  </a:lnTo>
                  <a:lnTo>
                    <a:pt x="168630" y="301472"/>
                  </a:lnTo>
                  <a:lnTo>
                    <a:pt x="167487" y="303403"/>
                  </a:lnTo>
                  <a:lnTo>
                    <a:pt x="172808" y="305930"/>
                  </a:lnTo>
                  <a:lnTo>
                    <a:pt x="176669" y="306412"/>
                  </a:lnTo>
                  <a:lnTo>
                    <a:pt x="180263" y="305803"/>
                  </a:lnTo>
                  <a:lnTo>
                    <a:pt x="179819" y="306158"/>
                  </a:lnTo>
                  <a:lnTo>
                    <a:pt x="142430" y="319328"/>
                  </a:lnTo>
                  <a:lnTo>
                    <a:pt x="133769" y="315849"/>
                  </a:lnTo>
                  <a:lnTo>
                    <a:pt x="131457" y="314058"/>
                  </a:lnTo>
                  <a:lnTo>
                    <a:pt x="129933" y="311556"/>
                  </a:lnTo>
                  <a:lnTo>
                    <a:pt x="129070" y="310197"/>
                  </a:lnTo>
                  <a:lnTo>
                    <a:pt x="130175" y="309435"/>
                  </a:lnTo>
                  <a:lnTo>
                    <a:pt x="129768" y="308127"/>
                  </a:lnTo>
                  <a:lnTo>
                    <a:pt x="129667" y="307301"/>
                  </a:lnTo>
                  <a:lnTo>
                    <a:pt x="130771" y="306730"/>
                  </a:lnTo>
                  <a:lnTo>
                    <a:pt x="130771" y="306222"/>
                  </a:lnTo>
                  <a:lnTo>
                    <a:pt x="129286" y="305955"/>
                  </a:lnTo>
                  <a:lnTo>
                    <a:pt x="129209" y="305130"/>
                  </a:lnTo>
                  <a:lnTo>
                    <a:pt x="128600" y="304419"/>
                  </a:lnTo>
                  <a:lnTo>
                    <a:pt x="128676" y="303403"/>
                  </a:lnTo>
                  <a:lnTo>
                    <a:pt x="129070" y="301002"/>
                  </a:lnTo>
                  <a:lnTo>
                    <a:pt x="130124" y="298208"/>
                  </a:lnTo>
                  <a:lnTo>
                    <a:pt x="132041" y="296468"/>
                  </a:lnTo>
                  <a:lnTo>
                    <a:pt x="132156" y="296125"/>
                  </a:lnTo>
                  <a:lnTo>
                    <a:pt x="132461" y="295846"/>
                  </a:lnTo>
                  <a:lnTo>
                    <a:pt x="133489" y="295706"/>
                  </a:lnTo>
                  <a:lnTo>
                    <a:pt x="134023" y="295516"/>
                  </a:lnTo>
                  <a:lnTo>
                    <a:pt x="134835" y="295440"/>
                  </a:lnTo>
                  <a:lnTo>
                    <a:pt x="135140" y="295376"/>
                  </a:lnTo>
                  <a:lnTo>
                    <a:pt x="135458" y="295516"/>
                  </a:lnTo>
                  <a:lnTo>
                    <a:pt x="135864" y="295427"/>
                  </a:lnTo>
                  <a:lnTo>
                    <a:pt x="136093" y="295617"/>
                  </a:lnTo>
                  <a:lnTo>
                    <a:pt x="137223" y="295935"/>
                  </a:lnTo>
                  <a:lnTo>
                    <a:pt x="137934" y="297573"/>
                  </a:lnTo>
                  <a:lnTo>
                    <a:pt x="137947" y="300558"/>
                  </a:lnTo>
                  <a:lnTo>
                    <a:pt x="137312" y="301472"/>
                  </a:lnTo>
                  <a:lnTo>
                    <a:pt x="136867" y="301739"/>
                  </a:lnTo>
                  <a:lnTo>
                    <a:pt x="136677" y="301955"/>
                  </a:lnTo>
                  <a:lnTo>
                    <a:pt x="136309" y="301980"/>
                  </a:lnTo>
                  <a:lnTo>
                    <a:pt x="136118" y="302018"/>
                  </a:lnTo>
                  <a:lnTo>
                    <a:pt x="135864" y="301967"/>
                  </a:lnTo>
                  <a:lnTo>
                    <a:pt x="135851" y="302209"/>
                  </a:lnTo>
                  <a:lnTo>
                    <a:pt x="135267" y="301980"/>
                  </a:lnTo>
                  <a:lnTo>
                    <a:pt x="132448" y="301155"/>
                  </a:lnTo>
                  <a:lnTo>
                    <a:pt x="130962" y="301955"/>
                  </a:lnTo>
                  <a:lnTo>
                    <a:pt x="130225" y="304419"/>
                  </a:lnTo>
                  <a:lnTo>
                    <a:pt x="130302" y="305130"/>
                  </a:lnTo>
                  <a:lnTo>
                    <a:pt x="130898" y="306235"/>
                  </a:lnTo>
                  <a:lnTo>
                    <a:pt x="133578" y="307136"/>
                  </a:lnTo>
                  <a:lnTo>
                    <a:pt x="133845" y="307301"/>
                  </a:lnTo>
                  <a:lnTo>
                    <a:pt x="134950" y="307454"/>
                  </a:lnTo>
                  <a:lnTo>
                    <a:pt x="136004" y="307505"/>
                  </a:lnTo>
                  <a:lnTo>
                    <a:pt x="137058" y="307505"/>
                  </a:lnTo>
                  <a:lnTo>
                    <a:pt x="138290" y="307365"/>
                  </a:lnTo>
                  <a:lnTo>
                    <a:pt x="139395" y="306730"/>
                  </a:lnTo>
                  <a:lnTo>
                    <a:pt x="141998" y="305396"/>
                  </a:lnTo>
                  <a:lnTo>
                    <a:pt x="143586" y="302488"/>
                  </a:lnTo>
                  <a:lnTo>
                    <a:pt x="143624" y="302209"/>
                  </a:lnTo>
                  <a:lnTo>
                    <a:pt x="143624" y="302018"/>
                  </a:lnTo>
                  <a:lnTo>
                    <a:pt x="143776" y="295935"/>
                  </a:lnTo>
                  <a:lnTo>
                    <a:pt x="143649" y="295427"/>
                  </a:lnTo>
                  <a:lnTo>
                    <a:pt x="142849" y="292239"/>
                  </a:lnTo>
                  <a:lnTo>
                    <a:pt x="138861" y="290182"/>
                  </a:lnTo>
                  <a:lnTo>
                    <a:pt x="137947" y="289585"/>
                  </a:lnTo>
                  <a:lnTo>
                    <a:pt x="137706" y="289572"/>
                  </a:lnTo>
                  <a:lnTo>
                    <a:pt x="136918" y="289483"/>
                  </a:lnTo>
                  <a:lnTo>
                    <a:pt x="135877" y="289217"/>
                  </a:lnTo>
                  <a:lnTo>
                    <a:pt x="134785" y="289217"/>
                  </a:lnTo>
                  <a:lnTo>
                    <a:pt x="134061" y="289039"/>
                  </a:lnTo>
                  <a:lnTo>
                    <a:pt x="132613" y="289331"/>
                  </a:lnTo>
                  <a:lnTo>
                    <a:pt x="131813" y="289572"/>
                  </a:lnTo>
                  <a:lnTo>
                    <a:pt x="131178" y="289547"/>
                  </a:lnTo>
                  <a:lnTo>
                    <a:pt x="121234" y="303555"/>
                  </a:lnTo>
                  <a:lnTo>
                    <a:pt x="121081" y="304419"/>
                  </a:lnTo>
                  <a:lnTo>
                    <a:pt x="121208" y="307365"/>
                  </a:lnTo>
                  <a:lnTo>
                    <a:pt x="121285" y="308127"/>
                  </a:lnTo>
                  <a:lnTo>
                    <a:pt x="121234" y="307975"/>
                  </a:lnTo>
                  <a:lnTo>
                    <a:pt x="121970" y="310807"/>
                  </a:lnTo>
                  <a:lnTo>
                    <a:pt x="122821" y="313296"/>
                  </a:lnTo>
                  <a:lnTo>
                    <a:pt x="123977" y="315048"/>
                  </a:lnTo>
                  <a:lnTo>
                    <a:pt x="126136" y="318897"/>
                  </a:lnTo>
                  <a:lnTo>
                    <a:pt x="129870" y="321881"/>
                  </a:lnTo>
                  <a:lnTo>
                    <a:pt x="133908" y="323507"/>
                  </a:lnTo>
                  <a:lnTo>
                    <a:pt x="137972" y="325208"/>
                  </a:lnTo>
                  <a:lnTo>
                    <a:pt x="142240" y="325653"/>
                  </a:lnTo>
                  <a:lnTo>
                    <a:pt x="150380" y="325577"/>
                  </a:lnTo>
                  <a:lnTo>
                    <a:pt x="154292" y="324967"/>
                  </a:lnTo>
                  <a:lnTo>
                    <a:pt x="163309" y="322770"/>
                  </a:lnTo>
                  <a:lnTo>
                    <a:pt x="168148" y="320916"/>
                  </a:lnTo>
                  <a:lnTo>
                    <a:pt x="171335" y="319328"/>
                  </a:lnTo>
                  <a:lnTo>
                    <a:pt x="172402" y="318795"/>
                  </a:lnTo>
                  <a:lnTo>
                    <a:pt x="160731" y="332117"/>
                  </a:lnTo>
                  <a:lnTo>
                    <a:pt x="148107" y="341452"/>
                  </a:lnTo>
                  <a:lnTo>
                    <a:pt x="134823" y="343408"/>
                  </a:lnTo>
                  <a:lnTo>
                    <a:pt x="121132" y="334619"/>
                  </a:lnTo>
                  <a:lnTo>
                    <a:pt x="119989" y="333362"/>
                  </a:lnTo>
                  <a:lnTo>
                    <a:pt x="117767" y="334987"/>
                  </a:lnTo>
                  <a:lnTo>
                    <a:pt x="118732" y="336423"/>
                  </a:lnTo>
                  <a:lnTo>
                    <a:pt x="128600" y="346417"/>
                  </a:lnTo>
                  <a:lnTo>
                    <a:pt x="140131" y="350113"/>
                  </a:lnTo>
                  <a:lnTo>
                    <a:pt x="152615" y="348297"/>
                  </a:lnTo>
                  <a:lnTo>
                    <a:pt x="162153" y="343408"/>
                  </a:lnTo>
                  <a:lnTo>
                    <a:pt x="165354" y="341782"/>
                  </a:lnTo>
                  <a:lnTo>
                    <a:pt x="169240" y="339115"/>
                  </a:lnTo>
                  <a:lnTo>
                    <a:pt x="174066" y="335318"/>
                  </a:lnTo>
                  <a:lnTo>
                    <a:pt x="178841" y="330835"/>
                  </a:lnTo>
                  <a:lnTo>
                    <a:pt x="169049" y="344919"/>
                  </a:lnTo>
                  <a:lnTo>
                    <a:pt x="156311" y="358978"/>
                  </a:lnTo>
                  <a:lnTo>
                    <a:pt x="141998" y="370128"/>
                  </a:lnTo>
                  <a:lnTo>
                    <a:pt x="127419" y="375488"/>
                  </a:lnTo>
                  <a:lnTo>
                    <a:pt x="119240" y="376364"/>
                  </a:lnTo>
                  <a:lnTo>
                    <a:pt x="112661" y="372783"/>
                  </a:lnTo>
                  <a:lnTo>
                    <a:pt x="107315" y="364553"/>
                  </a:lnTo>
                  <a:lnTo>
                    <a:pt x="105232" y="361505"/>
                  </a:lnTo>
                  <a:lnTo>
                    <a:pt x="102412" y="353288"/>
                  </a:lnTo>
                  <a:lnTo>
                    <a:pt x="105003" y="346494"/>
                  </a:lnTo>
                  <a:lnTo>
                    <a:pt x="106299" y="345401"/>
                  </a:lnTo>
                  <a:lnTo>
                    <a:pt x="108902" y="344766"/>
                  </a:lnTo>
                  <a:lnTo>
                    <a:pt x="112229" y="344106"/>
                  </a:lnTo>
                  <a:lnTo>
                    <a:pt x="112941" y="346417"/>
                  </a:lnTo>
                  <a:lnTo>
                    <a:pt x="110642" y="348107"/>
                  </a:lnTo>
                  <a:lnTo>
                    <a:pt x="109181" y="347230"/>
                  </a:lnTo>
                  <a:lnTo>
                    <a:pt x="115684" y="337756"/>
                  </a:lnTo>
                  <a:lnTo>
                    <a:pt x="107099" y="339648"/>
                  </a:lnTo>
                  <a:lnTo>
                    <a:pt x="103276" y="340588"/>
                  </a:lnTo>
                  <a:lnTo>
                    <a:pt x="100596" y="342912"/>
                  </a:lnTo>
                  <a:lnTo>
                    <a:pt x="96507" y="353580"/>
                  </a:lnTo>
                  <a:lnTo>
                    <a:pt x="100215" y="363689"/>
                  </a:lnTo>
                  <a:lnTo>
                    <a:pt x="127977" y="380822"/>
                  </a:lnTo>
                  <a:lnTo>
                    <a:pt x="134226" y="380161"/>
                  </a:lnTo>
                  <a:lnTo>
                    <a:pt x="140360" y="377482"/>
                  </a:lnTo>
                  <a:lnTo>
                    <a:pt x="142138" y="376364"/>
                  </a:lnTo>
                  <a:lnTo>
                    <a:pt x="145605" y="374192"/>
                  </a:lnTo>
                  <a:lnTo>
                    <a:pt x="179590" y="339280"/>
                  </a:lnTo>
                  <a:lnTo>
                    <a:pt x="190842" y="318795"/>
                  </a:lnTo>
                  <a:lnTo>
                    <a:pt x="194894" y="311200"/>
                  </a:lnTo>
                  <a:lnTo>
                    <a:pt x="195414" y="314058"/>
                  </a:lnTo>
                  <a:lnTo>
                    <a:pt x="195783" y="317004"/>
                  </a:lnTo>
                  <a:lnTo>
                    <a:pt x="196354" y="320751"/>
                  </a:lnTo>
                  <a:lnTo>
                    <a:pt x="197180" y="320979"/>
                  </a:lnTo>
                  <a:lnTo>
                    <a:pt x="202095" y="318516"/>
                  </a:lnTo>
                  <a:lnTo>
                    <a:pt x="203441" y="312064"/>
                  </a:lnTo>
                  <a:lnTo>
                    <a:pt x="203250" y="311200"/>
                  </a:lnTo>
                  <a:lnTo>
                    <a:pt x="202285" y="306832"/>
                  </a:lnTo>
                  <a:lnTo>
                    <a:pt x="201879" y="305803"/>
                  </a:lnTo>
                  <a:lnTo>
                    <a:pt x="201701" y="305269"/>
                  </a:lnTo>
                  <a:lnTo>
                    <a:pt x="209042" y="307581"/>
                  </a:lnTo>
                  <a:lnTo>
                    <a:pt x="216344" y="306273"/>
                  </a:lnTo>
                  <a:lnTo>
                    <a:pt x="217119" y="305269"/>
                  </a:lnTo>
                  <a:lnTo>
                    <a:pt x="219798" y="301828"/>
                  </a:lnTo>
                  <a:lnTo>
                    <a:pt x="222364" y="298538"/>
                  </a:lnTo>
                  <a:lnTo>
                    <a:pt x="223012" y="297802"/>
                  </a:lnTo>
                  <a:lnTo>
                    <a:pt x="222161" y="296722"/>
                  </a:lnTo>
                  <a:lnTo>
                    <a:pt x="189077" y="283870"/>
                  </a:lnTo>
                  <a:lnTo>
                    <a:pt x="210832" y="267449"/>
                  </a:lnTo>
                  <a:lnTo>
                    <a:pt x="231368" y="235597"/>
                  </a:lnTo>
                  <a:lnTo>
                    <a:pt x="245148" y="199123"/>
                  </a:lnTo>
                  <a:lnTo>
                    <a:pt x="251282" y="160680"/>
                  </a:lnTo>
                  <a:close/>
                </a:path>
              </a:pathLst>
            </a:custGeom>
            <a:solidFill>
              <a:srgbClr val="FB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343592" y="7044976"/>
              <a:ext cx="1118235" cy="1880870"/>
            </a:xfrm>
            <a:custGeom>
              <a:rect l="l" t="t" r="r" b="b"/>
              <a:pathLst>
                <a:path w="1118234" h="1880870">
                  <a:moveTo>
                    <a:pt x="960206" y="1880714"/>
                  </a:moveTo>
                  <a:lnTo>
                    <a:pt x="917519" y="1879520"/>
                  </a:lnTo>
                  <a:lnTo>
                    <a:pt x="869772" y="1876147"/>
                  </a:lnTo>
                  <a:lnTo>
                    <a:pt x="817460" y="1867446"/>
                  </a:lnTo>
                  <a:lnTo>
                    <a:pt x="762408" y="1855549"/>
                  </a:lnTo>
                  <a:lnTo>
                    <a:pt x="706442" y="1842587"/>
                  </a:lnTo>
                  <a:lnTo>
                    <a:pt x="651389" y="1830690"/>
                  </a:lnTo>
                  <a:lnTo>
                    <a:pt x="599075" y="1821989"/>
                  </a:lnTo>
                  <a:lnTo>
                    <a:pt x="551325" y="1818615"/>
                  </a:lnTo>
                  <a:lnTo>
                    <a:pt x="497983" y="1823033"/>
                  </a:lnTo>
                  <a:lnTo>
                    <a:pt x="448932" y="1829944"/>
                  </a:lnTo>
                  <a:lnTo>
                    <a:pt x="402742" y="1838228"/>
                  </a:lnTo>
                  <a:lnTo>
                    <a:pt x="357985" y="1846763"/>
                  </a:lnTo>
                  <a:lnTo>
                    <a:pt x="313233" y="1854424"/>
                  </a:lnTo>
                  <a:lnTo>
                    <a:pt x="267056" y="1860092"/>
                  </a:lnTo>
                  <a:lnTo>
                    <a:pt x="218026" y="1862642"/>
                  </a:lnTo>
                  <a:lnTo>
                    <a:pt x="164714" y="1860954"/>
                  </a:lnTo>
                  <a:lnTo>
                    <a:pt x="92391" y="1853547"/>
                  </a:lnTo>
                  <a:lnTo>
                    <a:pt x="34117" y="1823772"/>
                  </a:lnTo>
                  <a:lnTo>
                    <a:pt x="11546" y="1784878"/>
                  </a:lnTo>
                  <a:lnTo>
                    <a:pt x="1923" y="1738649"/>
                  </a:lnTo>
                  <a:lnTo>
                    <a:pt x="0" y="1690315"/>
                  </a:lnTo>
                  <a:lnTo>
                    <a:pt x="525" y="1645106"/>
                  </a:lnTo>
                  <a:lnTo>
                    <a:pt x="2690" y="1598446"/>
                  </a:lnTo>
                  <a:lnTo>
                    <a:pt x="8694" y="1548362"/>
                  </a:lnTo>
                  <a:lnTo>
                    <a:pt x="17801" y="1495736"/>
                  </a:lnTo>
                  <a:lnTo>
                    <a:pt x="29275" y="1441454"/>
                  </a:lnTo>
                  <a:lnTo>
                    <a:pt x="42379" y="1386398"/>
                  </a:lnTo>
                  <a:lnTo>
                    <a:pt x="56377" y="1331453"/>
                  </a:lnTo>
                  <a:lnTo>
                    <a:pt x="84111" y="1225431"/>
                  </a:lnTo>
                  <a:lnTo>
                    <a:pt x="96374" y="1176120"/>
                  </a:lnTo>
                  <a:lnTo>
                    <a:pt x="106586" y="1130456"/>
                  </a:lnTo>
                  <a:lnTo>
                    <a:pt x="116754" y="1076751"/>
                  </a:lnTo>
                  <a:lnTo>
                    <a:pt x="123496" y="1027599"/>
                  </a:lnTo>
                  <a:lnTo>
                    <a:pt x="127490" y="980758"/>
                  </a:lnTo>
                  <a:lnTo>
                    <a:pt x="129416" y="933986"/>
                  </a:lnTo>
                  <a:lnTo>
                    <a:pt x="129951" y="885041"/>
                  </a:lnTo>
                  <a:lnTo>
                    <a:pt x="129566" y="771661"/>
                  </a:lnTo>
                  <a:lnTo>
                    <a:pt x="131298" y="724166"/>
                  </a:lnTo>
                  <a:lnTo>
                    <a:pt x="134742" y="673978"/>
                  </a:lnTo>
                  <a:lnTo>
                    <a:pt x="137265" y="623305"/>
                  </a:lnTo>
                  <a:lnTo>
                    <a:pt x="136234" y="574354"/>
                  </a:lnTo>
                  <a:lnTo>
                    <a:pt x="129018" y="529333"/>
                  </a:lnTo>
                  <a:lnTo>
                    <a:pt x="112984" y="490449"/>
                  </a:lnTo>
                  <a:lnTo>
                    <a:pt x="92816" y="456954"/>
                  </a:lnTo>
                  <a:lnTo>
                    <a:pt x="32832" y="356133"/>
                  </a:lnTo>
                  <a:lnTo>
                    <a:pt x="53053" y="317616"/>
                  </a:lnTo>
                  <a:lnTo>
                    <a:pt x="81416" y="288687"/>
                  </a:lnTo>
                  <a:lnTo>
                    <a:pt x="115785" y="266836"/>
                  </a:lnTo>
                  <a:lnTo>
                    <a:pt x="154026" y="249554"/>
                  </a:lnTo>
                  <a:lnTo>
                    <a:pt x="194001" y="234329"/>
                  </a:lnTo>
                  <a:lnTo>
                    <a:pt x="233575" y="218651"/>
                  </a:lnTo>
                  <a:lnTo>
                    <a:pt x="270611" y="200011"/>
                  </a:lnTo>
                  <a:lnTo>
                    <a:pt x="302976" y="175898"/>
                  </a:lnTo>
                  <a:lnTo>
                    <a:pt x="328926" y="140979"/>
                  </a:lnTo>
                  <a:lnTo>
                    <a:pt x="348465" y="101797"/>
                  </a:lnTo>
                  <a:lnTo>
                    <a:pt x="370893" y="65172"/>
                  </a:lnTo>
                  <a:lnTo>
                    <a:pt x="405513" y="37920"/>
                  </a:lnTo>
                  <a:lnTo>
                    <a:pt x="442529" y="25975"/>
                  </a:lnTo>
                  <a:lnTo>
                    <a:pt x="481161" y="20826"/>
                  </a:lnTo>
                  <a:lnTo>
                    <a:pt x="520361" y="18355"/>
                  </a:lnTo>
                  <a:lnTo>
                    <a:pt x="559081" y="14443"/>
                  </a:lnTo>
                  <a:lnTo>
                    <a:pt x="580750" y="8088"/>
                  </a:lnTo>
                  <a:lnTo>
                    <a:pt x="587576" y="2111"/>
                  </a:lnTo>
                  <a:lnTo>
                    <a:pt x="594486" y="0"/>
                  </a:lnTo>
                  <a:lnTo>
                    <a:pt x="646649" y="19670"/>
                  </a:lnTo>
                  <a:lnTo>
                    <a:pt x="692524" y="70733"/>
                  </a:lnTo>
                  <a:lnTo>
                    <a:pt x="705091" y="101978"/>
                  </a:lnTo>
                  <a:lnTo>
                    <a:pt x="723472" y="140326"/>
                  </a:lnTo>
                  <a:lnTo>
                    <a:pt x="754116" y="170636"/>
                  </a:lnTo>
                  <a:lnTo>
                    <a:pt x="793927" y="194036"/>
                  </a:lnTo>
                  <a:lnTo>
                    <a:pt x="839810" y="211649"/>
                  </a:lnTo>
                  <a:lnTo>
                    <a:pt x="888671" y="224603"/>
                  </a:lnTo>
                  <a:lnTo>
                    <a:pt x="937414" y="234021"/>
                  </a:lnTo>
                  <a:lnTo>
                    <a:pt x="982946" y="241031"/>
                  </a:lnTo>
                  <a:lnTo>
                    <a:pt x="1022170" y="246756"/>
                  </a:lnTo>
                  <a:lnTo>
                    <a:pt x="1051993" y="252323"/>
                  </a:lnTo>
                  <a:lnTo>
                    <a:pt x="1066007" y="264408"/>
                  </a:lnTo>
                  <a:lnTo>
                    <a:pt x="1085748" y="289415"/>
                  </a:lnTo>
                  <a:lnTo>
                    <a:pt x="1102256" y="316490"/>
                  </a:lnTo>
                  <a:lnTo>
                    <a:pt x="1106572" y="334783"/>
                  </a:lnTo>
                  <a:lnTo>
                    <a:pt x="1094634" y="369750"/>
                  </a:lnTo>
                  <a:lnTo>
                    <a:pt x="1077589" y="404534"/>
                  </a:lnTo>
                  <a:lnTo>
                    <a:pt x="1059009" y="438798"/>
                  </a:lnTo>
                  <a:lnTo>
                    <a:pt x="1042467" y="472203"/>
                  </a:lnTo>
                  <a:lnTo>
                    <a:pt x="1022189" y="506708"/>
                  </a:lnTo>
                  <a:lnTo>
                    <a:pt x="1010493" y="554268"/>
                  </a:lnTo>
                  <a:lnTo>
                    <a:pt x="1000278" y="602883"/>
                  </a:lnTo>
                  <a:lnTo>
                    <a:pt x="991560" y="652385"/>
                  </a:lnTo>
                  <a:lnTo>
                    <a:pt x="984354" y="702605"/>
                  </a:lnTo>
                  <a:lnTo>
                    <a:pt x="978678" y="753376"/>
                  </a:lnTo>
                  <a:lnTo>
                    <a:pt x="974548" y="804529"/>
                  </a:lnTo>
                  <a:lnTo>
                    <a:pt x="971980" y="855896"/>
                  </a:lnTo>
                  <a:lnTo>
                    <a:pt x="970990" y="907309"/>
                  </a:lnTo>
                  <a:lnTo>
                    <a:pt x="971595" y="958600"/>
                  </a:lnTo>
                  <a:lnTo>
                    <a:pt x="973810" y="1009601"/>
                  </a:lnTo>
                  <a:lnTo>
                    <a:pt x="977654" y="1060143"/>
                  </a:lnTo>
                  <a:lnTo>
                    <a:pt x="983140" y="1110058"/>
                  </a:lnTo>
                  <a:lnTo>
                    <a:pt x="990287" y="1159179"/>
                  </a:lnTo>
                  <a:lnTo>
                    <a:pt x="999110" y="1207336"/>
                  </a:lnTo>
                  <a:lnTo>
                    <a:pt x="1009626" y="1254363"/>
                  </a:lnTo>
                  <a:lnTo>
                    <a:pt x="1021851" y="1300090"/>
                  </a:lnTo>
                  <a:lnTo>
                    <a:pt x="1042290" y="1368311"/>
                  </a:lnTo>
                  <a:lnTo>
                    <a:pt x="1055553" y="1414556"/>
                  </a:lnTo>
                  <a:lnTo>
                    <a:pt x="1069586" y="1466320"/>
                  </a:lnTo>
                  <a:lnTo>
                    <a:pt x="1083442" y="1521672"/>
                  </a:lnTo>
                  <a:lnTo>
                    <a:pt x="1096177" y="1578682"/>
                  </a:lnTo>
                  <a:lnTo>
                    <a:pt x="1106845" y="1635422"/>
                  </a:lnTo>
                  <a:lnTo>
                    <a:pt x="1114502" y="1689961"/>
                  </a:lnTo>
                  <a:lnTo>
                    <a:pt x="1118202" y="1740372"/>
                  </a:lnTo>
                  <a:lnTo>
                    <a:pt x="1117000" y="1784723"/>
                  </a:lnTo>
                  <a:lnTo>
                    <a:pt x="1096108" y="1847531"/>
                  </a:lnTo>
                  <a:lnTo>
                    <a:pt x="1033804" y="1872671"/>
                  </a:lnTo>
                  <a:lnTo>
                    <a:pt x="997332" y="1878649"/>
                  </a:lnTo>
                  <a:lnTo>
                    <a:pt x="960206" y="1880714"/>
                  </a:lnTo>
                  <a:close/>
                </a:path>
              </a:pathLst>
            </a:custGeom>
            <a:solidFill>
              <a:srgbClr val="154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162697" y="8218601"/>
              <a:ext cx="286385" cy="471170"/>
            </a:xfrm>
            <a:custGeom>
              <a:rect l="l" t="t" r="r" b="b"/>
              <a:pathLst>
                <a:path w="286384" h="471170">
                  <a:moveTo>
                    <a:pt x="1333" y="170459"/>
                  </a:moveTo>
                  <a:lnTo>
                    <a:pt x="1320" y="164376"/>
                  </a:lnTo>
                  <a:lnTo>
                    <a:pt x="736" y="164807"/>
                  </a:lnTo>
                  <a:lnTo>
                    <a:pt x="774" y="165354"/>
                  </a:lnTo>
                  <a:lnTo>
                    <a:pt x="1333" y="170459"/>
                  </a:lnTo>
                  <a:close/>
                </a:path>
                <a:path w="286384" h="471170">
                  <a:moveTo>
                    <a:pt x="2362" y="163614"/>
                  </a:moveTo>
                  <a:lnTo>
                    <a:pt x="1320" y="160515"/>
                  </a:lnTo>
                  <a:lnTo>
                    <a:pt x="1320" y="164376"/>
                  </a:lnTo>
                  <a:lnTo>
                    <a:pt x="2362" y="163614"/>
                  </a:lnTo>
                  <a:close/>
                </a:path>
                <a:path w="286384" h="471170">
                  <a:moveTo>
                    <a:pt x="3251" y="137680"/>
                  </a:moveTo>
                  <a:lnTo>
                    <a:pt x="1841" y="137655"/>
                  </a:lnTo>
                  <a:lnTo>
                    <a:pt x="2413" y="137858"/>
                  </a:lnTo>
                  <a:lnTo>
                    <a:pt x="2870" y="137858"/>
                  </a:lnTo>
                  <a:lnTo>
                    <a:pt x="3251" y="137680"/>
                  </a:lnTo>
                  <a:close/>
                </a:path>
                <a:path w="286384" h="471170">
                  <a:moveTo>
                    <a:pt x="5727" y="136004"/>
                  </a:moveTo>
                  <a:lnTo>
                    <a:pt x="5537" y="129768"/>
                  </a:lnTo>
                  <a:lnTo>
                    <a:pt x="4686" y="128498"/>
                  </a:lnTo>
                  <a:lnTo>
                    <a:pt x="5727" y="136004"/>
                  </a:lnTo>
                  <a:close/>
                </a:path>
                <a:path w="286384" h="471170">
                  <a:moveTo>
                    <a:pt x="12026" y="191490"/>
                  </a:moveTo>
                  <a:lnTo>
                    <a:pt x="11722" y="189623"/>
                  </a:lnTo>
                  <a:lnTo>
                    <a:pt x="11366" y="190131"/>
                  </a:lnTo>
                  <a:lnTo>
                    <a:pt x="11074" y="190830"/>
                  </a:lnTo>
                  <a:lnTo>
                    <a:pt x="10845" y="191643"/>
                  </a:lnTo>
                  <a:lnTo>
                    <a:pt x="11582" y="191909"/>
                  </a:lnTo>
                  <a:lnTo>
                    <a:pt x="12026" y="191490"/>
                  </a:lnTo>
                  <a:close/>
                </a:path>
                <a:path w="286384" h="471170">
                  <a:moveTo>
                    <a:pt x="12585" y="148361"/>
                  </a:moveTo>
                  <a:lnTo>
                    <a:pt x="12280" y="147548"/>
                  </a:lnTo>
                  <a:lnTo>
                    <a:pt x="12293" y="148780"/>
                  </a:lnTo>
                  <a:lnTo>
                    <a:pt x="12090" y="150088"/>
                  </a:lnTo>
                  <a:lnTo>
                    <a:pt x="12496" y="149428"/>
                  </a:lnTo>
                  <a:lnTo>
                    <a:pt x="12585" y="148361"/>
                  </a:lnTo>
                  <a:close/>
                </a:path>
                <a:path w="286384" h="471170">
                  <a:moveTo>
                    <a:pt x="15913" y="178955"/>
                  </a:moveTo>
                  <a:lnTo>
                    <a:pt x="14859" y="172821"/>
                  </a:lnTo>
                  <a:lnTo>
                    <a:pt x="12395" y="179984"/>
                  </a:lnTo>
                  <a:lnTo>
                    <a:pt x="10553" y="174028"/>
                  </a:lnTo>
                  <a:lnTo>
                    <a:pt x="10960" y="168846"/>
                  </a:lnTo>
                  <a:lnTo>
                    <a:pt x="11226" y="165354"/>
                  </a:lnTo>
                  <a:lnTo>
                    <a:pt x="14198" y="164807"/>
                  </a:lnTo>
                  <a:lnTo>
                    <a:pt x="11061" y="163969"/>
                  </a:lnTo>
                  <a:lnTo>
                    <a:pt x="9740" y="159740"/>
                  </a:lnTo>
                  <a:lnTo>
                    <a:pt x="9131" y="157810"/>
                  </a:lnTo>
                  <a:lnTo>
                    <a:pt x="9702" y="156870"/>
                  </a:lnTo>
                  <a:lnTo>
                    <a:pt x="11531" y="153822"/>
                  </a:lnTo>
                  <a:lnTo>
                    <a:pt x="11785" y="152120"/>
                  </a:lnTo>
                  <a:lnTo>
                    <a:pt x="12090" y="150101"/>
                  </a:lnTo>
                  <a:lnTo>
                    <a:pt x="11544" y="150990"/>
                  </a:lnTo>
                  <a:lnTo>
                    <a:pt x="10401" y="151117"/>
                  </a:lnTo>
                  <a:lnTo>
                    <a:pt x="10134" y="152120"/>
                  </a:lnTo>
                  <a:lnTo>
                    <a:pt x="8382" y="146037"/>
                  </a:lnTo>
                  <a:lnTo>
                    <a:pt x="10083" y="144907"/>
                  </a:lnTo>
                  <a:lnTo>
                    <a:pt x="12484" y="141224"/>
                  </a:lnTo>
                  <a:lnTo>
                    <a:pt x="12395" y="139674"/>
                  </a:lnTo>
                  <a:lnTo>
                    <a:pt x="12268" y="137312"/>
                  </a:lnTo>
                  <a:lnTo>
                    <a:pt x="10820" y="132791"/>
                  </a:lnTo>
                  <a:lnTo>
                    <a:pt x="8128" y="139674"/>
                  </a:lnTo>
                  <a:lnTo>
                    <a:pt x="5740" y="136156"/>
                  </a:lnTo>
                  <a:lnTo>
                    <a:pt x="5803" y="136563"/>
                  </a:lnTo>
                  <a:lnTo>
                    <a:pt x="3263" y="137655"/>
                  </a:lnTo>
                  <a:lnTo>
                    <a:pt x="5969" y="137693"/>
                  </a:lnTo>
                  <a:lnTo>
                    <a:pt x="2578" y="142354"/>
                  </a:lnTo>
                  <a:lnTo>
                    <a:pt x="8877" y="144322"/>
                  </a:lnTo>
                  <a:lnTo>
                    <a:pt x="5029" y="148336"/>
                  </a:lnTo>
                  <a:lnTo>
                    <a:pt x="8966" y="153974"/>
                  </a:lnTo>
                  <a:lnTo>
                    <a:pt x="6832" y="156870"/>
                  </a:lnTo>
                  <a:lnTo>
                    <a:pt x="3124" y="150380"/>
                  </a:lnTo>
                  <a:lnTo>
                    <a:pt x="0" y="151866"/>
                  </a:lnTo>
                  <a:lnTo>
                    <a:pt x="88" y="156870"/>
                  </a:lnTo>
                  <a:lnTo>
                    <a:pt x="1320" y="160515"/>
                  </a:lnTo>
                  <a:lnTo>
                    <a:pt x="1320" y="159740"/>
                  </a:lnTo>
                  <a:lnTo>
                    <a:pt x="3505" y="163969"/>
                  </a:lnTo>
                  <a:lnTo>
                    <a:pt x="3403" y="170459"/>
                  </a:lnTo>
                  <a:lnTo>
                    <a:pt x="3289" y="173748"/>
                  </a:lnTo>
                  <a:lnTo>
                    <a:pt x="1536" y="180835"/>
                  </a:lnTo>
                  <a:lnTo>
                    <a:pt x="723" y="188175"/>
                  </a:lnTo>
                  <a:lnTo>
                    <a:pt x="3187" y="197827"/>
                  </a:lnTo>
                  <a:lnTo>
                    <a:pt x="3949" y="197827"/>
                  </a:lnTo>
                  <a:lnTo>
                    <a:pt x="9982" y="197827"/>
                  </a:lnTo>
                  <a:lnTo>
                    <a:pt x="9956" y="196748"/>
                  </a:lnTo>
                  <a:lnTo>
                    <a:pt x="10223" y="193751"/>
                  </a:lnTo>
                  <a:lnTo>
                    <a:pt x="10845" y="191643"/>
                  </a:lnTo>
                  <a:lnTo>
                    <a:pt x="9804" y="191287"/>
                  </a:lnTo>
                  <a:lnTo>
                    <a:pt x="8178" y="189547"/>
                  </a:lnTo>
                  <a:lnTo>
                    <a:pt x="7175" y="188175"/>
                  </a:lnTo>
                  <a:lnTo>
                    <a:pt x="6972" y="184416"/>
                  </a:lnTo>
                  <a:lnTo>
                    <a:pt x="4495" y="174028"/>
                  </a:lnTo>
                  <a:lnTo>
                    <a:pt x="4445" y="173672"/>
                  </a:lnTo>
                  <a:lnTo>
                    <a:pt x="5245" y="168846"/>
                  </a:lnTo>
                  <a:lnTo>
                    <a:pt x="7924" y="171424"/>
                  </a:lnTo>
                  <a:lnTo>
                    <a:pt x="9474" y="179222"/>
                  </a:lnTo>
                  <a:lnTo>
                    <a:pt x="11518" y="187185"/>
                  </a:lnTo>
                  <a:lnTo>
                    <a:pt x="15697" y="190271"/>
                  </a:lnTo>
                  <a:lnTo>
                    <a:pt x="14820" y="186766"/>
                  </a:lnTo>
                  <a:lnTo>
                    <a:pt x="15760" y="179984"/>
                  </a:lnTo>
                  <a:lnTo>
                    <a:pt x="15913" y="178955"/>
                  </a:lnTo>
                  <a:close/>
                </a:path>
                <a:path w="286384" h="471170">
                  <a:moveTo>
                    <a:pt x="17005" y="201180"/>
                  </a:moveTo>
                  <a:lnTo>
                    <a:pt x="15240" y="198920"/>
                  </a:lnTo>
                  <a:lnTo>
                    <a:pt x="15379" y="203606"/>
                  </a:lnTo>
                  <a:lnTo>
                    <a:pt x="16789" y="203136"/>
                  </a:lnTo>
                  <a:lnTo>
                    <a:pt x="17005" y="201180"/>
                  </a:lnTo>
                  <a:close/>
                </a:path>
                <a:path w="286384" h="471170">
                  <a:moveTo>
                    <a:pt x="18745" y="203428"/>
                  </a:moveTo>
                  <a:lnTo>
                    <a:pt x="18618" y="203136"/>
                  </a:lnTo>
                  <a:lnTo>
                    <a:pt x="17119" y="200177"/>
                  </a:lnTo>
                  <a:lnTo>
                    <a:pt x="17005" y="201180"/>
                  </a:lnTo>
                  <a:lnTo>
                    <a:pt x="18745" y="203428"/>
                  </a:lnTo>
                  <a:close/>
                </a:path>
                <a:path w="286384" h="471170">
                  <a:moveTo>
                    <a:pt x="19799" y="200190"/>
                  </a:moveTo>
                  <a:lnTo>
                    <a:pt x="18059" y="197967"/>
                  </a:lnTo>
                  <a:lnTo>
                    <a:pt x="16344" y="195707"/>
                  </a:lnTo>
                  <a:lnTo>
                    <a:pt x="18656" y="203136"/>
                  </a:lnTo>
                  <a:lnTo>
                    <a:pt x="18757" y="203403"/>
                  </a:lnTo>
                  <a:lnTo>
                    <a:pt x="19799" y="200190"/>
                  </a:lnTo>
                  <a:close/>
                </a:path>
                <a:path w="286384" h="471170">
                  <a:moveTo>
                    <a:pt x="30060" y="204127"/>
                  </a:moveTo>
                  <a:lnTo>
                    <a:pt x="28638" y="204609"/>
                  </a:lnTo>
                  <a:lnTo>
                    <a:pt x="25209" y="194691"/>
                  </a:lnTo>
                  <a:lnTo>
                    <a:pt x="23431" y="198031"/>
                  </a:lnTo>
                  <a:lnTo>
                    <a:pt x="24244" y="199618"/>
                  </a:lnTo>
                  <a:lnTo>
                    <a:pt x="24930" y="202184"/>
                  </a:lnTo>
                  <a:lnTo>
                    <a:pt x="25323" y="204495"/>
                  </a:lnTo>
                  <a:lnTo>
                    <a:pt x="25781" y="206883"/>
                  </a:lnTo>
                  <a:lnTo>
                    <a:pt x="26174" y="209296"/>
                  </a:lnTo>
                  <a:lnTo>
                    <a:pt x="25768" y="209931"/>
                  </a:lnTo>
                  <a:lnTo>
                    <a:pt x="27711" y="208241"/>
                  </a:lnTo>
                  <a:lnTo>
                    <a:pt x="29146" y="208927"/>
                  </a:lnTo>
                  <a:lnTo>
                    <a:pt x="29959" y="208661"/>
                  </a:lnTo>
                  <a:lnTo>
                    <a:pt x="30060" y="204127"/>
                  </a:lnTo>
                  <a:close/>
                </a:path>
                <a:path w="286384" h="471170">
                  <a:moveTo>
                    <a:pt x="30505" y="247586"/>
                  </a:moveTo>
                  <a:lnTo>
                    <a:pt x="30010" y="246214"/>
                  </a:lnTo>
                  <a:lnTo>
                    <a:pt x="29413" y="244919"/>
                  </a:lnTo>
                  <a:lnTo>
                    <a:pt x="28676" y="243801"/>
                  </a:lnTo>
                  <a:lnTo>
                    <a:pt x="30505" y="247586"/>
                  </a:lnTo>
                  <a:close/>
                </a:path>
                <a:path w="286384" h="471170">
                  <a:moveTo>
                    <a:pt x="31584" y="265671"/>
                  </a:moveTo>
                  <a:lnTo>
                    <a:pt x="16764" y="230378"/>
                  </a:lnTo>
                  <a:lnTo>
                    <a:pt x="13411" y="217170"/>
                  </a:lnTo>
                  <a:lnTo>
                    <a:pt x="13347" y="216865"/>
                  </a:lnTo>
                  <a:lnTo>
                    <a:pt x="9994" y="198081"/>
                  </a:lnTo>
                  <a:lnTo>
                    <a:pt x="4000" y="198081"/>
                  </a:lnTo>
                  <a:lnTo>
                    <a:pt x="6324" y="207556"/>
                  </a:lnTo>
                  <a:lnTo>
                    <a:pt x="6388" y="214668"/>
                  </a:lnTo>
                  <a:lnTo>
                    <a:pt x="7264" y="222211"/>
                  </a:lnTo>
                  <a:lnTo>
                    <a:pt x="12039" y="233197"/>
                  </a:lnTo>
                  <a:lnTo>
                    <a:pt x="13360" y="230378"/>
                  </a:lnTo>
                  <a:lnTo>
                    <a:pt x="14795" y="233159"/>
                  </a:lnTo>
                  <a:lnTo>
                    <a:pt x="26682" y="265734"/>
                  </a:lnTo>
                  <a:lnTo>
                    <a:pt x="31584" y="265671"/>
                  </a:lnTo>
                  <a:close/>
                </a:path>
                <a:path w="286384" h="471170">
                  <a:moveTo>
                    <a:pt x="36068" y="258051"/>
                  </a:moveTo>
                  <a:lnTo>
                    <a:pt x="32004" y="250685"/>
                  </a:lnTo>
                  <a:lnTo>
                    <a:pt x="30505" y="247586"/>
                  </a:lnTo>
                  <a:lnTo>
                    <a:pt x="30975" y="248894"/>
                  </a:lnTo>
                  <a:lnTo>
                    <a:pt x="31343" y="250266"/>
                  </a:lnTo>
                  <a:lnTo>
                    <a:pt x="31648" y="251625"/>
                  </a:lnTo>
                  <a:lnTo>
                    <a:pt x="32448" y="254533"/>
                  </a:lnTo>
                  <a:lnTo>
                    <a:pt x="32804" y="257213"/>
                  </a:lnTo>
                  <a:lnTo>
                    <a:pt x="32639" y="258584"/>
                  </a:lnTo>
                  <a:lnTo>
                    <a:pt x="36068" y="258051"/>
                  </a:lnTo>
                  <a:close/>
                </a:path>
                <a:path w="286384" h="471170">
                  <a:moveTo>
                    <a:pt x="36588" y="215252"/>
                  </a:moveTo>
                  <a:lnTo>
                    <a:pt x="33362" y="207073"/>
                  </a:lnTo>
                  <a:lnTo>
                    <a:pt x="33502" y="203911"/>
                  </a:lnTo>
                  <a:lnTo>
                    <a:pt x="32842" y="203111"/>
                  </a:lnTo>
                  <a:lnTo>
                    <a:pt x="33235" y="212382"/>
                  </a:lnTo>
                  <a:lnTo>
                    <a:pt x="36588" y="215252"/>
                  </a:lnTo>
                  <a:close/>
                </a:path>
                <a:path w="286384" h="471170">
                  <a:moveTo>
                    <a:pt x="38011" y="239064"/>
                  </a:moveTo>
                  <a:lnTo>
                    <a:pt x="37312" y="236880"/>
                  </a:lnTo>
                  <a:lnTo>
                    <a:pt x="36639" y="234530"/>
                  </a:lnTo>
                  <a:lnTo>
                    <a:pt x="37922" y="233946"/>
                  </a:lnTo>
                  <a:lnTo>
                    <a:pt x="35179" y="227088"/>
                  </a:lnTo>
                  <a:lnTo>
                    <a:pt x="36245" y="224561"/>
                  </a:lnTo>
                  <a:lnTo>
                    <a:pt x="37985" y="221983"/>
                  </a:lnTo>
                  <a:lnTo>
                    <a:pt x="37287" y="214985"/>
                  </a:lnTo>
                  <a:lnTo>
                    <a:pt x="37109" y="220243"/>
                  </a:lnTo>
                  <a:lnTo>
                    <a:pt x="34772" y="218630"/>
                  </a:lnTo>
                  <a:lnTo>
                    <a:pt x="31813" y="215684"/>
                  </a:lnTo>
                  <a:lnTo>
                    <a:pt x="29768" y="216941"/>
                  </a:lnTo>
                  <a:lnTo>
                    <a:pt x="32385" y="226593"/>
                  </a:lnTo>
                  <a:lnTo>
                    <a:pt x="33121" y="221983"/>
                  </a:lnTo>
                  <a:lnTo>
                    <a:pt x="35140" y="225412"/>
                  </a:lnTo>
                  <a:lnTo>
                    <a:pt x="32435" y="227660"/>
                  </a:lnTo>
                  <a:lnTo>
                    <a:pt x="33985" y="232689"/>
                  </a:lnTo>
                  <a:lnTo>
                    <a:pt x="36677" y="235953"/>
                  </a:lnTo>
                  <a:lnTo>
                    <a:pt x="38011" y="239064"/>
                  </a:lnTo>
                  <a:close/>
                </a:path>
                <a:path w="286384" h="471170">
                  <a:moveTo>
                    <a:pt x="38049" y="239179"/>
                  </a:moveTo>
                  <a:close/>
                </a:path>
                <a:path w="286384" h="471170">
                  <a:moveTo>
                    <a:pt x="38760" y="241300"/>
                  </a:moveTo>
                  <a:lnTo>
                    <a:pt x="38481" y="240347"/>
                  </a:lnTo>
                  <a:lnTo>
                    <a:pt x="38100" y="239395"/>
                  </a:lnTo>
                  <a:lnTo>
                    <a:pt x="38455" y="240525"/>
                  </a:lnTo>
                  <a:lnTo>
                    <a:pt x="38760" y="241592"/>
                  </a:lnTo>
                  <a:lnTo>
                    <a:pt x="38760" y="241300"/>
                  </a:lnTo>
                  <a:close/>
                </a:path>
                <a:path w="286384" h="471170">
                  <a:moveTo>
                    <a:pt x="46583" y="298107"/>
                  </a:moveTo>
                  <a:lnTo>
                    <a:pt x="39065" y="285203"/>
                  </a:lnTo>
                  <a:lnTo>
                    <a:pt x="40246" y="291299"/>
                  </a:lnTo>
                  <a:lnTo>
                    <a:pt x="42862" y="293738"/>
                  </a:lnTo>
                  <a:lnTo>
                    <a:pt x="46583" y="298107"/>
                  </a:lnTo>
                  <a:close/>
                </a:path>
                <a:path w="286384" h="471170">
                  <a:moveTo>
                    <a:pt x="50584" y="311746"/>
                  </a:moveTo>
                  <a:lnTo>
                    <a:pt x="44805" y="302285"/>
                  </a:lnTo>
                  <a:lnTo>
                    <a:pt x="48907" y="303860"/>
                  </a:lnTo>
                  <a:lnTo>
                    <a:pt x="46926" y="302221"/>
                  </a:lnTo>
                  <a:lnTo>
                    <a:pt x="44665" y="299364"/>
                  </a:lnTo>
                  <a:lnTo>
                    <a:pt x="42151" y="296989"/>
                  </a:lnTo>
                  <a:lnTo>
                    <a:pt x="41490" y="298526"/>
                  </a:lnTo>
                  <a:lnTo>
                    <a:pt x="45389" y="309435"/>
                  </a:lnTo>
                  <a:lnTo>
                    <a:pt x="50584" y="311746"/>
                  </a:lnTo>
                  <a:close/>
                </a:path>
                <a:path w="286384" h="471170">
                  <a:moveTo>
                    <a:pt x="53492" y="272211"/>
                  </a:moveTo>
                  <a:lnTo>
                    <a:pt x="49123" y="265734"/>
                  </a:lnTo>
                  <a:lnTo>
                    <a:pt x="46672" y="259918"/>
                  </a:lnTo>
                  <a:lnTo>
                    <a:pt x="44691" y="254076"/>
                  </a:lnTo>
                  <a:lnTo>
                    <a:pt x="41706" y="247523"/>
                  </a:lnTo>
                  <a:lnTo>
                    <a:pt x="40259" y="247040"/>
                  </a:lnTo>
                  <a:lnTo>
                    <a:pt x="40360" y="254393"/>
                  </a:lnTo>
                  <a:lnTo>
                    <a:pt x="45123" y="263131"/>
                  </a:lnTo>
                  <a:lnTo>
                    <a:pt x="41249" y="260261"/>
                  </a:lnTo>
                  <a:lnTo>
                    <a:pt x="48272" y="270268"/>
                  </a:lnTo>
                  <a:lnTo>
                    <a:pt x="43472" y="270548"/>
                  </a:lnTo>
                  <a:lnTo>
                    <a:pt x="49504" y="277304"/>
                  </a:lnTo>
                  <a:lnTo>
                    <a:pt x="53492" y="272211"/>
                  </a:lnTo>
                  <a:close/>
                </a:path>
                <a:path w="286384" h="471170">
                  <a:moveTo>
                    <a:pt x="65913" y="283552"/>
                  </a:moveTo>
                  <a:lnTo>
                    <a:pt x="63817" y="279768"/>
                  </a:lnTo>
                  <a:lnTo>
                    <a:pt x="64020" y="277063"/>
                  </a:lnTo>
                  <a:lnTo>
                    <a:pt x="63652" y="274802"/>
                  </a:lnTo>
                  <a:lnTo>
                    <a:pt x="63017" y="282892"/>
                  </a:lnTo>
                  <a:lnTo>
                    <a:pt x="63639" y="282511"/>
                  </a:lnTo>
                  <a:lnTo>
                    <a:pt x="64020" y="280911"/>
                  </a:lnTo>
                  <a:lnTo>
                    <a:pt x="65913" y="283552"/>
                  </a:lnTo>
                  <a:close/>
                </a:path>
                <a:path w="286384" h="471170">
                  <a:moveTo>
                    <a:pt x="69799" y="282194"/>
                  </a:moveTo>
                  <a:lnTo>
                    <a:pt x="66103" y="276999"/>
                  </a:lnTo>
                  <a:lnTo>
                    <a:pt x="67538" y="281165"/>
                  </a:lnTo>
                  <a:lnTo>
                    <a:pt x="69799" y="282194"/>
                  </a:lnTo>
                  <a:close/>
                </a:path>
                <a:path w="286384" h="471170">
                  <a:moveTo>
                    <a:pt x="70358" y="43510"/>
                  </a:moveTo>
                  <a:lnTo>
                    <a:pt x="68681" y="49530"/>
                  </a:lnTo>
                  <a:lnTo>
                    <a:pt x="70231" y="48641"/>
                  </a:lnTo>
                  <a:lnTo>
                    <a:pt x="70358" y="43510"/>
                  </a:lnTo>
                  <a:close/>
                </a:path>
                <a:path w="286384" h="471170">
                  <a:moveTo>
                    <a:pt x="71170" y="40640"/>
                  </a:moveTo>
                  <a:lnTo>
                    <a:pt x="70434" y="40640"/>
                  </a:lnTo>
                  <a:lnTo>
                    <a:pt x="70358" y="43510"/>
                  </a:lnTo>
                  <a:lnTo>
                    <a:pt x="71170" y="40640"/>
                  </a:lnTo>
                  <a:close/>
                </a:path>
                <a:path w="286384" h="471170">
                  <a:moveTo>
                    <a:pt x="71259" y="100330"/>
                  </a:moveTo>
                  <a:lnTo>
                    <a:pt x="69494" y="101485"/>
                  </a:lnTo>
                  <a:lnTo>
                    <a:pt x="71259" y="100330"/>
                  </a:lnTo>
                  <a:close/>
                </a:path>
                <a:path w="286384" h="471170">
                  <a:moveTo>
                    <a:pt x="72478" y="265493"/>
                  </a:moveTo>
                  <a:lnTo>
                    <a:pt x="69088" y="261531"/>
                  </a:lnTo>
                  <a:lnTo>
                    <a:pt x="64147" y="250024"/>
                  </a:lnTo>
                  <a:lnTo>
                    <a:pt x="63157" y="252984"/>
                  </a:lnTo>
                  <a:lnTo>
                    <a:pt x="61683" y="245897"/>
                  </a:lnTo>
                  <a:lnTo>
                    <a:pt x="62420" y="243078"/>
                  </a:lnTo>
                  <a:lnTo>
                    <a:pt x="63449" y="240690"/>
                  </a:lnTo>
                  <a:lnTo>
                    <a:pt x="62839" y="234873"/>
                  </a:lnTo>
                  <a:lnTo>
                    <a:pt x="59550" y="238556"/>
                  </a:lnTo>
                  <a:lnTo>
                    <a:pt x="54749" y="228346"/>
                  </a:lnTo>
                  <a:lnTo>
                    <a:pt x="56134" y="236042"/>
                  </a:lnTo>
                  <a:lnTo>
                    <a:pt x="52730" y="229285"/>
                  </a:lnTo>
                  <a:lnTo>
                    <a:pt x="50723" y="227076"/>
                  </a:lnTo>
                  <a:lnTo>
                    <a:pt x="51244" y="233324"/>
                  </a:lnTo>
                  <a:lnTo>
                    <a:pt x="53911" y="239014"/>
                  </a:lnTo>
                  <a:lnTo>
                    <a:pt x="57797" y="245656"/>
                  </a:lnTo>
                  <a:lnTo>
                    <a:pt x="61455" y="252145"/>
                  </a:lnTo>
                  <a:lnTo>
                    <a:pt x="64884" y="258533"/>
                  </a:lnTo>
                  <a:lnTo>
                    <a:pt x="64871" y="265277"/>
                  </a:lnTo>
                  <a:lnTo>
                    <a:pt x="68795" y="272135"/>
                  </a:lnTo>
                  <a:lnTo>
                    <a:pt x="71120" y="272643"/>
                  </a:lnTo>
                  <a:lnTo>
                    <a:pt x="72224" y="269532"/>
                  </a:lnTo>
                  <a:lnTo>
                    <a:pt x="72478" y="265493"/>
                  </a:lnTo>
                  <a:close/>
                </a:path>
                <a:path w="286384" h="471170">
                  <a:moveTo>
                    <a:pt x="73164" y="259905"/>
                  </a:moveTo>
                  <a:lnTo>
                    <a:pt x="72961" y="259778"/>
                  </a:lnTo>
                  <a:lnTo>
                    <a:pt x="72821" y="259664"/>
                  </a:lnTo>
                  <a:lnTo>
                    <a:pt x="72618" y="259537"/>
                  </a:lnTo>
                  <a:lnTo>
                    <a:pt x="72618" y="262255"/>
                  </a:lnTo>
                  <a:lnTo>
                    <a:pt x="72834" y="260883"/>
                  </a:lnTo>
                  <a:lnTo>
                    <a:pt x="73164" y="259905"/>
                  </a:lnTo>
                  <a:close/>
                </a:path>
                <a:path w="286384" h="471170">
                  <a:moveTo>
                    <a:pt x="78117" y="270497"/>
                  </a:moveTo>
                  <a:lnTo>
                    <a:pt x="77127" y="268693"/>
                  </a:lnTo>
                  <a:lnTo>
                    <a:pt x="75171" y="265036"/>
                  </a:lnTo>
                  <a:lnTo>
                    <a:pt x="76314" y="267970"/>
                  </a:lnTo>
                  <a:lnTo>
                    <a:pt x="73190" y="269963"/>
                  </a:lnTo>
                  <a:lnTo>
                    <a:pt x="77660" y="271983"/>
                  </a:lnTo>
                  <a:lnTo>
                    <a:pt x="78117" y="270497"/>
                  </a:lnTo>
                  <a:close/>
                </a:path>
                <a:path w="286384" h="471170">
                  <a:moveTo>
                    <a:pt x="79959" y="284899"/>
                  </a:moveTo>
                  <a:lnTo>
                    <a:pt x="79514" y="279514"/>
                  </a:lnTo>
                  <a:lnTo>
                    <a:pt x="77139" y="279425"/>
                  </a:lnTo>
                  <a:lnTo>
                    <a:pt x="79959" y="284899"/>
                  </a:lnTo>
                  <a:close/>
                </a:path>
                <a:path w="286384" h="471170">
                  <a:moveTo>
                    <a:pt x="80060" y="286016"/>
                  </a:moveTo>
                  <a:lnTo>
                    <a:pt x="80022" y="285686"/>
                  </a:lnTo>
                  <a:lnTo>
                    <a:pt x="79362" y="284429"/>
                  </a:lnTo>
                  <a:lnTo>
                    <a:pt x="77444" y="280974"/>
                  </a:lnTo>
                  <a:lnTo>
                    <a:pt x="75615" y="277622"/>
                  </a:lnTo>
                  <a:lnTo>
                    <a:pt x="80060" y="286016"/>
                  </a:lnTo>
                  <a:close/>
                </a:path>
                <a:path w="286384" h="471170">
                  <a:moveTo>
                    <a:pt x="81445" y="265264"/>
                  </a:moveTo>
                  <a:lnTo>
                    <a:pt x="80302" y="262470"/>
                  </a:lnTo>
                  <a:lnTo>
                    <a:pt x="76936" y="258127"/>
                  </a:lnTo>
                  <a:lnTo>
                    <a:pt x="76263" y="257276"/>
                  </a:lnTo>
                  <a:lnTo>
                    <a:pt x="76403" y="258127"/>
                  </a:lnTo>
                  <a:lnTo>
                    <a:pt x="74206" y="256717"/>
                  </a:lnTo>
                  <a:lnTo>
                    <a:pt x="73177" y="259892"/>
                  </a:lnTo>
                  <a:lnTo>
                    <a:pt x="81445" y="265264"/>
                  </a:lnTo>
                  <a:close/>
                </a:path>
                <a:path w="286384" h="471170">
                  <a:moveTo>
                    <a:pt x="81749" y="265455"/>
                  </a:moveTo>
                  <a:lnTo>
                    <a:pt x="81445" y="265264"/>
                  </a:lnTo>
                  <a:lnTo>
                    <a:pt x="81648" y="265760"/>
                  </a:lnTo>
                  <a:lnTo>
                    <a:pt x="81749" y="265455"/>
                  </a:lnTo>
                  <a:close/>
                </a:path>
                <a:path w="286384" h="471170">
                  <a:moveTo>
                    <a:pt x="83261" y="291274"/>
                  </a:moveTo>
                  <a:lnTo>
                    <a:pt x="79959" y="284899"/>
                  </a:lnTo>
                  <a:lnTo>
                    <a:pt x="80022" y="285686"/>
                  </a:lnTo>
                  <a:lnTo>
                    <a:pt x="81178" y="287858"/>
                  </a:lnTo>
                  <a:lnTo>
                    <a:pt x="83261" y="291274"/>
                  </a:lnTo>
                  <a:close/>
                </a:path>
                <a:path w="286384" h="471170">
                  <a:moveTo>
                    <a:pt x="87071" y="278028"/>
                  </a:moveTo>
                  <a:lnTo>
                    <a:pt x="86258" y="276694"/>
                  </a:lnTo>
                  <a:lnTo>
                    <a:pt x="85496" y="274777"/>
                  </a:lnTo>
                  <a:lnTo>
                    <a:pt x="82435" y="267665"/>
                  </a:lnTo>
                  <a:lnTo>
                    <a:pt x="81648" y="265760"/>
                  </a:lnTo>
                  <a:lnTo>
                    <a:pt x="80695" y="268935"/>
                  </a:lnTo>
                  <a:lnTo>
                    <a:pt x="81978" y="276377"/>
                  </a:lnTo>
                  <a:lnTo>
                    <a:pt x="79298" y="276898"/>
                  </a:lnTo>
                  <a:lnTo>
                    <a:pt x="79514" y="279514"/>
                  </a:lnTo>
                  <a:lnTo>
                    <a:pt x="84696" y="279704"/>
                  </a:lnTo>
                  <a:lnTo>
                    <a:pt x="87071" y="278028"/>
                  </a:lnTo>
                  <a:close/>
                </a:path>
                <a:path w="286384" h="471170">
                  <a:moveTo>
                    <a:pt x="95719" y="293725"/>
                  </a:moveTo>
                  <a:lnTo>
                    <a:pt x="93967" y="292887"/>
                  </a:lnTo>
                  <a:lnTo>
                    <a:pt x="95453" y="294792"/>
                  </a:lnTo>
                  <a:lnTo>
                    <a:pt x="95719" y="293725"/>
                  </a:lnTo>
                  <a:close/>
                </a:path>
                <a:path w="286384" h="471170">
                  <a:moveTo>
                    <a:pt x="98564" y="298780"/>
                  </a:moveTo>
                  <a:lnTo>
                    <a:pt x="95453" y="294792"/>
                  </a:lnTo>
                  <a:lnTo>
                    <a:pt x="94703" y="297802"/>
                  </a:lnTo>
                  <a:lnTo>
                    <a:pt x="98564" y="298780"/>
                  </a:lnTo>
                  <a:close/>
                </a:path>
                <a:path w="286384" h="471170">
                  <a:moveTo>
                    <a:pt x="99187" y="305282"/>
                  </a:moveTo>
                  <a:lnTo>
                    <a:pt x="96647" y="301612"/>
                  </a:lnTo>
                  <a:lnTo>
                    <a:pt x="93941" y="297662"/>
                  </a:lnTo>
                  <a:lnTo>
                    <a:pt x="88836" y="289966"/>
                  </a:lnTo>
                  <a:lnTo>
                    <a:pt x="85255" y="289979"/>
                  </a:lnTo>
                  <a:lnTo>
                    <a:pt x="93484" y="298729"/>
                  </a:lnTo>
                  <a:lnTo>
                    <a:pt x="94919" y="303187"/>
                  </a:lnTo>
                  <a:lnTo>
                    <a:pt x="95135" y="301612"/>
                  </a:lnTo>
                  <a:lnTo>
                    <a:pt x="97688" y="305117"/>
                  </a:lnTo>
                  <a:lnTo>
                    <a:pt x="99187" y="305282"/>
                  </a:lnTo>
                  <a:close/>
                </a:path>
                <a:path w="286384" h="471170">
                  <a:moveTo>
                    <a:pt x="100418" y="277469"/>
                  </a:moveTo>
                  <a:lnTo>
                    <a:pt x="96507" y="270192"/>
                  </a:lnTo>
                  <a:lnTo>
                    <a:pt x="95694" y="269532"/>
                  </a:lnTo>
                  <a:lnTo>
                    <a:pt x="96799" y="271526"/>
                  </a:lnTo>
                  <a:lnTo>
                    <a:pt x="100418" y="277469"/>
                  </a:lnTo>
                  <a:close/>
                </a:path>
                <a:path w="286384" h="471170">
                  <a:moveTo>
                    <a:pt x="101434" y="296481"/>
                  </a:moveTo>
                  <a:lnTo>
                    <a:pt x="95389" y="290398"/>
                  </a:lnTo>
                  <a:lnTo>
                    <a:pt x="96012" y="292582"/>
                  </a:lnTo>
                  <a:lnTo>
                    <a:pt x="95719" y="293725"/>
                  </a:lnTo>
                  <a:lnTo>
                    <a:pt x="101434" y="296481"/>
                  </a:lnTo>
                  <a:close/>
                </a:path>
                <a:path w="286384" h="471170">
                  <a:moveTo>
                    <a:pt x="103301" y="333629"/>
                  </a:moveTo>
                  <a:lnTo>
                    <a:pt x="101320" y="329793"/>
                  </a:lnTo>
                  <a:lnTo>
                    <a:pt x="100330" y="327863"/>
                  </a:lnTo>
                  <a:lnTo>
                    <a:pt x="94869" y="322313"/>
                  </a:lnTo>
                  <a:lnTo>
                    <a:pt x="93662" y="327050"/>
                  </a:lnTo>
                  <a:lnTo>
                    <a:pt x="97180" y="327355"/>
                  </a:lnTo>
                  <a:lnTo>
                    <a:pt x="98945" y="331698"/>
                  </a:lnTo>
                  <a:lnTo>
                    <a:pt x="98145" y="332270"/>
                  </a:lnTo>
                  <a:lnTo>
                    <a:pt x="97548" y="333006"/>
                  </a:lnTo>
                  <a:lnTo>
                    <a:pt x="99910" y="336296"/>
                  </a:lnTo>
                  <a:lnTo>
                    <a:pt x="99822" y="334314"/>
                  </a:lnTo>
                  <a:lnTo>
                    <a:pt x="99441" y="332879"/>
                  </a:lnTo>
                  <a:lnTo>
                    <a:pt x="98958" y="331698"/>
                  </a:lnTo>
                  <a:lnTo>
                    <a:pt x="99529" y="331279"/>
                  </a:lnTo>
                  <a:lnTo>
                    <a:pt x="100215" y="330923"/>
                  </a:lnTo>
                  <a:lnTo>
                    <a:pt x="100025" y="329793"/>
                  </a:lnTo>
                  <a:lnTo>
                    <a:pt x="103301" y="333629"/>
                  </a:lnTo>
                  <a:close/>
                </a:path>
                <a:path w="286384" h="471170">
                  <a:moveTo>
                    <a:pt x="103543" y="344081"/>
                  </a:moveTo>
                  <a:lnTo>
                    <a:pt x="103479" y="340791"/>
                  </a:lnTo>
                  <a:lnTo>
                    <a:pt x="98336" y="337883"/>
                  </a:lnTo>
                  <a:lnTo>
                    <a:pt x="95237" y="334403"/>
                  </a:lnTo>
                  <a:lnTo>
                    <a:pt x="94678" y="338188"/>
                  </a:lnTo>
                  <a:lnTo>
                    <a:pt x="97269" y="338899"/>
                  </a:lnTo>
                  <a:lnTo>
                    <a:pt x="100965" y="343484"/>
                  </a:lnTo>
                  <a:lnTo>
                    <a:pt x="103543" y="344081"/>
                  </a:lnTo>
                  <a:close/>
                </a:path>
                <a:path w="286384" h="471170">
                  <a:moveTo>
                    <a:pt x="108140" y="339255"/>
                  </a:moveTo>
                  <a:lnTo>
                    <a:pt x="103301" y="333629"/>
                  </a:lnTo>
                  <a:lnTo>
                    <a:pt x="103593" y="334187"/>
                  </a:lnTo>
                  <a:lnTo>
                    <a:pt x="108140" y="339255"/>
                  </a:lnTo>
                  <a:close/>
                </a:path>
                <a:path w="286384" h="471170">
                  <a:moveTo>
                    <a:pt x="118529" y="90170"/>
                  </a:moveTo>
                  <a:lnTo>
                    <a:pt x="117348" y="88823"/>
                  </a:lnTo>
                  <a:lnTo>
                    <a:pt x="118249" y="90360"/>
                  </a:lnTo>
                  <a:lnTo>
                    <a:pt x="118529" y="90170"/>
                  </a:lnTo>
                  <a:close/>
                </a:path>
                <a:path w="286384" h="471170">
                  <a:moveTo>
                    <a:pt x="121335" y="325716"/>
                  </a:moveTo>
                  <a:lnTo>
                    <a:pt x="120370" y="322046"/>
                  </a:lnTo>
                  <a:lnTo>
                    <a:pt x="114427" y="316039"/>
                  </a:lnTo>
                  <a:lnTo>
                    <a:pt x="112483" y="314947"/>
                  </a:lnTo>
                  <a:lnTo>
                    <a:pt x="110629" y="313791"/>
                  </a:lnTo>
                  <a:lnTo>
                    <a:pt x="112750" y="317969"/>
                  </a:lnTo>
                  <a:lnTo>
                    <a:pt x="119913" y="330263"/>
                  </a:lnTo>
                  <a:lnTo>
                    <a:pt x="120218" y="328104"/>
                  </a:lnTo>
                  <a:lnTo>
                    <a:pt x="121335" y="325716"/>
                  </a:lnTo>
                  <a:close/>
                </a:path>
                <a:path w="286384" h="471170">
                  <a:moveTo>
                    <a:pt x="125831" y="323875"/>
                  </a:moveTo>
                  <a:lnTo>
                    <a:pt x="124955" y="322592"/>
                  </a:lnTo>
                  <a:lnTo>
                    <a:pt x="124307" y="322262"/>
                  </a:lnTo>
                  <a:lnTo>
                    <a:pt x="123698" y="322084"/>
                  </a:lnTo>
                  <a:lnTo>
                    <a:pt x="123151" y="322364"/>
                  </a:lnTo>
                  <a:lnTo>
                    <a:pt x="125730" y="324218"/>
                  </a:lnTo>
                  <a:lnTo>
                    <a:pt x="125831" y="323875"/>
                  </a:lnTo>
                  <a:close/>
                </a:path>
                <a:path w="286384" h="471170">
                  <a:moveTo>
                    <a:pt x="145440" y="370268"/>
                  </a:moveTo>
                  <a:lnTo>
                    <a:pt x="144830" y="369455"/>
                  </a:lnTo>
                  <a:lnTo>
                    <a:pt x="144246" y="368642"/>
                  </a:lnTo>
                  <a:lnTo>
                    <a:pt x="143522" y="367715"/>
                  </a:lnTo>
                  <a:lnTo>
                    <a:pt x="143992" y="368503"/>
                  </a:lnTo>
                  <a:lnTo>
                    <a:pt x="144665" y="369366"/>
                  </a:lnTo>
                  <a:lnTo>
                    <a:pt x="145440" y="370268"/>
                  </a:lnTo>
                  <a:close/>
                </a:path>
                <a:path w="286384" h="471170">
                  <a:moveTo>
                    <a:pt x="151701" y="390042"/>
                  </a:moveTo>
                  <a:lnTo>
                    <a:pt x="148297" y="385178"/>
                  </a:lnTo>
                  <a:lnTo>
                    <a:pt x="142684" y="377952"/>
                  </a:lnTo>
                  <a:lnTo>
                    <a:pt x="141719" y="373837"/>
                  </a:lnTo>
                  <a:lnTo>
                    <a:pt x="145072" y="376516"/>
                  </a:lnTo>
                  <a:lnTo>
                    <a:pt x="143383" y="373837"/>
                  </a:lnTo>
                  <a:lnTo>
                    <a:pt x="142760" y="372859"/>
                  </a:lnTo>
                  <a:lnTo>
                    <a:pt x="138391" y="365950"/>
                  </a:lnTo>
                  <a:lnTo>
                    <a:pt x="136817" y="365950"/>
                  </a:lnTo>
                  <a:lnTo>
                    <a:pt x="134137" y="364464"/>
                  </a:lnTo>
                  <a:lnTo>
                    <a:pt x="130873" y="361327"/>
                  </a:lnTo>
                  <a:lnTo>
                    <a:pt x="130746" y="359664"/>
                  </a:lnTo>
                  <a:lnTo>
                    <a:pt x="137299" y="360387"/>
                  </a:lnTo>
                  <a:lnTo>
                    <a:pt x="136258" y="359664"/>
                  </a:lnTo>
                  <a:lnTo>
                    <a:pt x="129971" y="355320"/>
                  </a:lnTo>
                  <a:lnTo>
                    <a:pt x="130467" y="353618"/>
                  </a:lnTo>
                  <a:lnTo>
                    <a:pt x="136029" y="357720"/>
                  </a:lnTo>
                  <a:lnTo>
                    <a:pt x="136499" y="355993"/>
                  </a:lnTo>
                  <a:lnTo>
                    <a:pt x="134543" y="353618"/>
                  </a:lnTo>
                  <a:lnTo>
                    <a:pt x="127977" y="345694"/>
                  </a:lnTo>
                  <a:lnTo>
                    <a:pt x="124002" y="345211"/>
                  </a:lnTo>
                  <a:lnTo>
                    <a:pt x="118364" y="339902"/>
                  </a:lnTo>
                  <a:lnTo>
                    <a:pt x="120205" y="346075"/>
                  </a:lnTo>
                  <a:lnTo>
                    <a:pt x="121399" y="351523"/>
                  </a:lnTo>
                  <a:lnTo>
                    <a:pt x="125653" y="363321"/>
                  </a:lnTo>
                  <a:lnTo>
                    <a:pt x="128689" y="369595"/>
                  </a:lnTo>
                  <a:lnTo>
                    <a:pt x="134404" y="376453"/>
                  </a:lnTo>
                  <a:lnTo>
                    <a:pt x="132511" y="373456"/>
                  </a:lnTo>
                  <a:lnTo>
                    <a:pt x="132956" y="372859"/>
                  </a:lnTo>
                  <a:lnTo>
                    <a:pt x="142214" y="381533"/>
                  </a:lnTo>
                  <a:lnTo>
                    <a:pt x="151701" y="390042"/>
                  </a:lnTo>
                  <a:close/>
                </a:path>
                <a:path w="286384" h="471170">
                  <a:moveTo>
                    <a:pt x="152234" y="377494"/>
                  </a:moveTo>
                  <a:lnTo>
                    <a:pt x="150025" y="375196"/>
                  </a:lnTo>
                  <a:lnTo>
                    <a:pt x="147396" y="372592"/>
                  </a:lnTo>
                  <a:lnTo>
                    <a:pt x="145440" y="370268"/>
                  </a:lnTo>
                  <a:lnTo>
                    <a:pt x="147586" y="373214"/>
                  </a:lnTo>
                  <a:lnTo>
                    <a:pt x="149377" y="375564"/>
                  </a:lnTo>
                  <a:lnTo>
                    <a:pt x="152234" y="377494"/>
                  </a:lnTo>
                  <a:close/>
                </a:path>
                <a:path w="286384" h="471170">
                  <a:moveTo>
                    <a:pt x="155003" y="379120"/>
                  </a:moveTo>
                  <a:lnTo>
                    <a:pt x="153898" y="378625"/>
                  </a:lnTo>
                  <a:lnTo>
                    <a:pt x="152234" y="377494"/>
                  </a:lnTo>
                  <a:lnTo>
                    <a:pt x="153289" y="378587"/>
                  </a:lnTo>
                  <a:lnTo>
                    <a:pt x="154203" y="379603"/>
                  </a:lnTo>
                  <a:lnTo>
                    <a:pt x="154901" y="380479"/>
                  </a:lnTo>
                  <a:lnTo>
                    <a:pt x="155003" y="379120"/>
                  </a:lnTo>
                  <a:close/>
                </a:path>
                <a:path w="286384" h="471170">
                  <a:moveTo>
                    <a:pt x="156870" y="383692"/>
                  </a:moveTo>
                  <a:lnTo>
                    <a:pt x="156451" y="382422"/>
                  </a:lnTo>
                  <a:lnTo>
                    <a:pt x="154914" y="380479"/>
                  </a:lnTo>
                  <a:lnTo>
                    <a:pt x="154686" y="383514"/>
                  </a:lnTo>
                  <a:lnTo>
                    <a:pt x="156870" y="383692"/>
                  </a:lnTo>
                  <a:close/>
                </a:path>
                <a:path w="286384" h="471170">
                  <a:moveTo>
                    <a:pt x="161963" y="396290"/>
                  </a:moveTo>
                  <a:lnTo>
                    <a:pt x="154546" y="391718"/>
                  </a:lnTo>
                  <a:lnTo>
                    <a:pt x="158724" y="395300"/>
                  </a:lnTo>
                  <a:lnTo>
                    <a:pt x="161963" y="396290"/>
                  </a:lnTo>
                  <a:close/>
                </a:path>
                <a:path w="286384" h="471170">
                  <a:moveTo>
                    <a:pt x="169392" y="298450"/>
                  </a:moveTo>
                  <a:lnTo>
                    <a:pt x="168871" y="299720"/>
                  </a:lnTo>
                  <a:lnTo>
                    <a:pt x="169341" y="300558"/>
                  </a:lnTo>
                  <a:lnTo>
                    <a:pt x="169392" y="298450"/>
                  </a:lnTo>
                  <a:close/>
                </a:path>
                <a:path w="286384" h="471170">
                  <a:moveTo>
                    <a:pt x="171500" y="304380"/>
                  </a:moveTo>
                  <a:lnTo>
                    <a:pt x="169341" y="300558"/>
                  </a:lnTo>
                  <a:lnTo>
                    <a:pt x="169341" y="302285"/>
                  </a:lnTo>
                  <a:lnTo>
                    <a:pt x="171500" y="304380"/>
                  </a:lnTo>
                  <a:close/>
                </a:path>
                <a:path w="286384" h="471170">
                  <a:moveTo>
                    <a:pt x="176707" y="369404"/>
                  </a:moveTo>
                  <a:lnTo>
                    <a:pt x="176669" y="368871"/>
                  </a:lnTo>
                  <a:lnTo>
                    <a:pt x="175717" y="367855"/>
                  </a:lnTo>
                  <a:lnTo>
                    <a:pt x="174929" y="367880"/>
                  </a:lnTo>
                  <a:lnTo>
                    <a:pt x="174358" y="368084"/>
                  </a:lnTo>
                  <a:lnTo>
                    <a:pt x="174205" y="368693"/>
                  </a:lnTo>
                  <a:lnTo>
                    <a:pt x="176707" y="369404"/>
                  </a:lnTo>
                  <a:close/>
                </a:path>
                <a:path w="286384" h="471170">
                  <a:moveTo>
                    <a:pt x="186550" y="322580"/>
                  </a:moveTo>
                  <a:lnTo>
                    <a:pt x="186029" y="317500"/>
                  </a:lnTo>
                  <a:lnTo>
                    <a:pt x="185610" y="314960"/>
                  </a:lnTo>
                  <a:lnTo>
                    <a:pt x="181305" y="313690"/>
                  </a:lnTo>
                  <a:lnTo>
                    <a:pt x="173228" y="306070"/>
                  </a:lnTo>
                  <a:lnTo>
                    <a:pt x="171500" y="304380"/>
                  </a:lnTo>
                  <a:lnTo>
                    <a:pt x="172427" y="306044"/>
                  </a:lnTo>
                  <a:lnTo>
                    <a:pt x="176542" y="312420"/>
                  </a:lnTo>
                  <a:lnTo>
                    <a:pt x="178803" y="318770"/>
                  </a:lnTo>
                  <a:lnTo>
                    <a:pt x="186550" y="322580"/>
                  </a:lnTo>
                  <a:close/>
                </a:path>
                <a:path w="286384" h="471170">
                  <a:moveTo>
                    <a:pt x="187109" y="405231"/>
                  </a:moveTo>
                  <a:lnTo>
                    <a:pt x="183743" y="403263"/>
                  </a:lnTo>
                  <a:lnTo>
                    <a:pt x="181673" y="405041"/>
                  </a:lnTo>
                  <a:lnTo>
                    <a:pt x="187109" y="405231"/>
                  </a:lnTo>
                  <a:close/>
                </a:path>
                <a:path w="286384" h="471170">
                  <a:moveTo>
                    <a:pt x="187871" y="422338"/>
                  </a:moveTo>
                  <a:lnTo>
                    <a:pt x="185750" y="420217"/>
                  </a:lnTo>
                  <a:lnTo>
                    <a:pt x="185064" y="419531"/>
                  </a:lnTo>
                  <a:lnTo>
                    <a:pt x="179781" y="416814"/>
                  </a:lnTo>
                  <a:lnTo>
                    <a:pt x="175133" y="414159"/>
                  </a:lnTo>
                  <a:lnTo>
                    <a:pt x="174853" y="413740"/>
                  </a:lnTo>
                  <a:lnTo>
                    <a:pt x="171577" y="408863"/>
                  </a:lnTo>
                  <a:lnTo>
                    <a:pt x="179527" y="413207"/>
                  </a:lnTo>
                  <a:lnTo>
                    <a:pt x="176009" y="408863"/>
                  </a:lnTo>
                  <a:lnTo>
                    <a:pt x="174967" y="407581"/>
                  </a:lnTo>
                  <a:lnTo>
                    <a:pt x="174091" y="406488"/>
                  </a:lnTo>
                  <a:lnTo>
                    <a:pt x="180949" y="408457"/>
                  </a:lnTo>
                  <a:lnTo>
                    <a:pt x="178193" y="407238"/>
                  </a:lnTo>
                  <a:lnTo>
                    <a:pt x="178028" y="406488"/>
                  </a:lnTo>
                  <a:lnTo>
                    <a:pt x="177571" y="404304"/>
                  </a:lnTo>
                  <a:lnTo>
                    <a:pt x="172415" y="403313"/>
                  </a:lnTo>
                  <a:lnTo>
                    <a:pt x="172313" y="407581"/>
                  </a:lnTo>
                  <a:lnTo>
                    <a:pt x="163360" y="402932"/>
                  </a:lnTo>
                  <a:lnTo>
                    <a:pt x="167728" y="409511"/>
                  </a:lnTo>
                  <a:lnTo>
                    <a:pt x="174688" y="413740"/>
                  </a:lnTo>
                  <a:lnTo>
                    <a:pt x="168389" y="412546"/>
                  </a:lnTo>
                  <a:lnTo>
                    <a:pt x="175691" y="420395"/>
                  </a:lnTo>
                  <a:lnTo>
                    <a:pt x="181825" y="424319"/>
                  </a:lnTo>
                  <a:lnTo>
                    <a:pt x="184581" y="423354"/>
                  </a:lnTo>
                  <a:lnTo>
                    <a:pt x="182765" y="420217"/>
                  </a:lnTo>
                  <a:lnTo>
                    <a:pt x="187871" y="422338"/>
                  </a:lnTo>
                  <a:close/>
                </a:path>
                <a:path w="286384" h="471170">
                  <a:moveTo>
                    <a:pt x="187947" y="370979"/>
                  </a:moveTo>
                  <a:lnTo>
                    <a:pt x="177634" y="365290"/>
                  </a:lnTo>
                  <a:lnTo>
                    <a:pt x="182372" y="365074"/>
                  </a:lnTo>
                  <a:lnTo>
                    <a:pt x="178562" y="363537"/>
                  </a:lnTo>
                  <a:lnTo>
                    <a:pt x="177126" y="365112"/>
                  </a:lnTo>
                  <a:lnTo>
                    <a:pt x="175234" y="365988"/>
                  </a:lnTo>
                  <a:lnTo>
                    <a:pt x="170053" y="362318"/>
                  </a:lnTo>
                  <a:lnTo>
                    <a:pt x="171081" y="363943"/>
                  </a:lnTo>
                  <a:lnTo>
                    <a:pt x="174358" y="366407"/>
                  </a:lnTo>
                  <a:lnTo>
                    <a:pt x="175717" y="367855"/>
                  </a:lnTo>
                  <a:lnTo>
                    <a:pt x="178460" y="367817"/>
                  </a:lnTo>
                  <a:lnTo>
                    <a:pt x="184137" y="370547"/>
                  </a:lnTo>
                  <a:lnTo>
                    <a:pt x="185991" y="370459"/>
                  </a:lnTo>
                  <a:lnTo>
                    <a:pt x="187947" y="370979"/>
                  </a:lnTo>
                  <a:close/>
                </a:path>
                <a:path w="286384" h="471170">
                  <a:moveTo>
                    <a:pt x="190563" y="425056"/>
                  </a:moveTo>
                  <a:lnTo>
                    <a:pt x="188417" y="422567"/>
                  </a:lnTo>
                  <a:lnTo>
                    <a:pt x="187871" y="422338"/>
                  </a:lnTo>
                  <a:lnTo>
                    <a:pt x="190563" y="425056"/>
                  </a:lnTo>
                  <a:close/>
                </a:path>
                <a:path w="286384" h="471170">
                  <a:moveTo>
                    <a:pt x="192151" y="376377"/>
                  </a:moveTo>
                  <a:lnTo>
                    <a:pt x="189865" y="374688"/>
                  </a:lnTo>
                  <a:lnTo>
                    <a:pt x="187871" y="373557"/>
                  </a:lnTo>
                  <a:lnTo>
                    <a:pt x="188239" y="375869"/>
                  </a:lnTo>
                  <a:lnTo>
                    <a:pt x="190576" y="376605"/>
                  </a:lnTo>
                  <a:lnTo>
                    <a:pt x="191668" y="376656"/>
                  </a:lnTo>
                  <a:lnTo>
                    <a:pt x="192151" y="376377"/>
                  </a:lnTo>
                  <a:close/>
                </a:path>
                <a:path w="286384" h="471170">
                  <a:moveTo>
                    <a:pt x="195351" y="413677"/>
                  </a:moveTo>
                  <a:lnTo>
                    <a:pt x="194322" y="412838"/>
                  </a:lnTo>
                  <a:lnTo>
                    <a:pt x="192913" y="411899"/>
                  </a:lnTo>
                  <a:lnTo>
                    <a:pt x="190868" y="410806"/>
                  </a:lnTo>
                  <a:lnTo>
                    <a:pt x="195351" y="413677"/>
                  </a:lnTo>
                  <a:close/>
                </a:path>
                <a:path w="286384" h="471170">
                  <a:moveTo>
                    <a:pt x="195516" y="401599"/>
                  </a:moveTo>
                  <a:lnTo>
                    <a:pt x="192227" y="397573"/>
                  </a:lnTo>
                  <a:lnTo>
                    <a:pt x="191236" y="397408"/>
                  </a:lnTo>
                  <a:lnTo>
                    <a:pt x="181381" y="391528"/>
                  </a:lnTo>
                  <a:lnTo>
                    <a:pt x="190220" y="399364"/>
                  </a:lnTo>
                  <a:lnTo>
                    <a:pt x="195516" y="401599"/>
                  </a:lnTo>
                  <a:close/>
                </a:path>
                <a:path w="286384" h="471170">
                  <a:moveTo>
                    <a:pt x="196189" y="432384"/>
                  </a:moveTo>
                  <a:lnTo>
                    <a:pt x="190868" y="430720"/>
                  </a:lnTo>
                  <a:lnTo>
                    <a:pt x="188950" y="430123"/>
                  </a:lnTo>
                  <a:lnTo>
                    <a:pt x="186575" y="431050"/>
                  </a:lnTo>
                  <a:lnTo>
                    <a:pt x="184315" y="431685"/>
                  </a:lnTo>
                  <a:lnTo>
                    <a:pt x="177368" y="428561"/>
                  </a:lnTo>
                  <a:lnTo>
                    <a:pt x="188277" y="434759"/>
                  </a:lnTo>
                  <a:lnTo>
                    <a:pt x="189712" y="431685"/>
                  </a:lnTo>
                  <a:lnTo>
                    <a:pt x="190157" y="430720"/>
                  </a:lnTo>
                  <a:lnTo>
                    <a:pt x="196189" y="434251"/>
                  </a:lnTo>
                  <a:lnTo>
                    <a:pt x="196189" y="432384"/>
                  </a:lnTo>
                  <a:close/>
                </a:path>
                <a:path w="286384" h="471170">
                  <a:moveTo>
                    <a:pt x="196456" y="413524"/>
                  </a:moveTo>
                  <a:lnTo>
                    <a:pt x="195211" y="408622"/>
                  </a:lnTo>
                  <a:lnTo>
                    <a:pt x="196037" y="413740"/>
                  </a:lnTo>
                  <a:lnTo>
                    <a:pt x="196456" y="413524"/>
                  </a:lnTo>
                  <a:close/>
                </a:path>
                <a:path w="286384" h="471170">
                  <a:moveTo>
                    <a:pt x="197218" y="435559"/>
                  </a:moveTo>
                  <a:lnTo>
                    <a:pt x="196850" y="434644"/>
                  </a:lnTo>
                  <a:lnTo>
                    <a:pt x="196189" y="434251"/>
                  </a:lnTo>
                  <a:lnTo>
                    <a:pt x="196176" y="434886"/>
                  </a:lnTo>
                  <a:lnTo>
                    <a:pt x="197218" y="435559"/>
                  </a:lnTo>
                  <a:close/>
                </a:path>
                <a:path w="286384" h="471170">
                  <a:moveTo>
                    <a:pt x="197548" y="385584"/>
                  </a:moveTo>
                  <a:lnTo>
                    <a:pt x="195160" y="384810"/>
                  </a:lnTo>
                  <a:lnTo>
                    <a:pt x="195999" y="385826"/>
                  </a:lnTo>
                  <a:lnTo>
                    <a:pt x="197167" y="386080"/>
                  </a:lnTo>
                  <a:lnTo>
                    <a:pt x="197548" y="385584"/>
                  </a:lnTo>
                  <a:close/>
                </a:path>
                <a:path w="286384" h="471170">
                  <a:moveTo>
                    <a:pt x="198196" y="400583"/>
                  </a:moveTo>
                  <a:lnTo>
                    <a:pt x="191998" y="396100"/>
                  </a:lnTo>
                  <a:lnTo>
                    <a:pt x="189598" y="394360"/>
                  </a:lnTo>
                  <a:lnTo>
                    <a:pt x="192227" y="397573"/>
                  </a:lnTo>
                  <a:lnTo>
                    <a:pt x="192570" y="396900"/>
                  </a:lnTo>
                  <a:lnTo>
                    <a:pt x="191909" y="396100"/>
                  </a:lnTo>
                  <a:lnTo>
                    <a:pt x="198196" y="400583"/>
                  </a:lnTo>
                  <a:close/>
                </a:path>
                <a:path w="286384" h="471170">
                  <a:moveTo>
                    <a:pt x="204800" y="401320"/>
                  </a:moveTo>
                  <a:lnTo>
                    <a:pt x="204482" y="398780"/>
                  </a:lnTo>
                  <a:lnTo>
                    <a:pt x="201104" y="392430"/>
                  </a:lnTo>
                  <a:lnTo>
                    <a:pt x="201879" y="389890"/>
                  </a:lnTo>
                  <a:lnTo>
                    <a:pt x="199301" y="389890"/>
                  </a:lnTo>
                  <a:lnTo>
                    <a:pt x="195999" y="385826"/>
                  </a:lnTo>
                  <a:lnTo>
                    <a:pt x="191274" y="384810"/>
                  </a:lnTo>
                  <a:lnTo>
                    <a:pt x="186499" y="382270"/>
                  </a:lnTo>
                  <a:lnTo>
                    <a:pt x="186639" y="378460"/>
                  </a:lnTo>
                  <a:lnTo>
                    <a:pt x="185166" y="378460"/>
                  </a:lnTo>
                  <a:lnTo>
                    <a:pt x="177596" y="372110"/>
                  </a:lnTo>
                  <a:lnTo>
                    <a:pt x="176085" y="370840"/>
                  </a:lnTo>
                  <a:lnTo>
                    <a:pt x="175285" y="372110"/>
                  </a:lnTo>
                  <a:lnTo>
                    <a:pt x="171831" y="369570"/>
                  </a:lnTo>
                  <a:lnTo>
                    <a:pt x="170675" y="368300"/>
                  </a:lnTo>
                  <a:lnTo>
                    <a:pt x="168363" y="365760"/>
                  </a:lnTo>
                  <a:lnTo>
                    <a:pt x="164973" y="363220"/>
                  </a:lnTo>
                  <a:lnTo>
                    <a:pt x="161569" y="359410"/>
                  </a:lnTo>
                  <a:lnTo>
                    <a:pt x="168960" y="368300"/>
                  </a:lnTo>
                  <a:lnTo>
                    <a:pt x="165925" y="368300"/>
                  </a:lnTo>
                  <a:lnTo>
                    <a:pt x="164299" y="367030"/>
                  </a:lnTo>
                  <a:lnTo>
                    <a:pt x="162661" y="365760"/>
                  </a:lnTo>
                  <a:lnTo>
                    <a:pt x="160896" y="361950"/>
                  </a:lnTo>
                  <a:lnTo>
                    <a:pt x="161429" y="367030"/>
                  </a:lnTo>
                  <a:lnTo>
                    <a:pt x="151307" y="360680"/>
                  </a:lnTo>
                  <a:lnTo>
                    <a:pt x="141300" y="353060"/>
                  </a:lnTo>
                  <a:lnTo>
                    <a:pt x="149059" y="360680"/>
                  </a:lnTo>
                  <a:lnTo>
                    <a:pt x="157365" y="367030"/>
                  </a:lnTo>
                  <a:lnTo>
                    <a:pt x="174675" y="379730"/>
                  </a:lnTo>
                  <a:lnTo>
                    <a:pt x="180581" y="384810"/>
                  </a:lnTo>
                  <a:lnTo>
                    <a:pt x="185712" y="387350"/>
                  </a:lnTo>
                  <a:lnTo>
                    <a:pt x="190855" y="391160"/>
                  </a:lnTo>
                  <a:lnTo>
                    <a:pt x="195910" y="393700"/>
                  </a:lnTo>
                  <a:lnTo>
                    <a:pt x="200647" y="397510"/>
                  </a:lnTo>
                  <a:lnTo>
                    <a:pt x="204800" y="401320"/>
                  </a:lnTo>
                  <a:close/>
                </a:path>
                <a:path w="286384" h="471170">
                  <a:moveTo>
                    <a:pt x="205778" y="391731"/>
                  </a:moveTo>
                  <a:lnTo>
                    <a:pt x="203263" y="389915"/>
                  </a:lnTo>
                  <a:lnTo>
                    <a:pt x="202222" y="389928"/>
                  </a:lnTo>
                  <a:lnTo>
                    <a:pt x="201879" y="390779"/>
                  </a:lnTo>
                  <a:lnTo>
                    <a:pt x="205778" y="391731"/>
                  </a:lnTo>
                  <a:close/>
                </a:path>
                <a:path w="286384" h="471170">
                  <a:moveTo>
                    <a:pt x="214528" y="440994"/>
                  </a:moveTo>
                  <a:lnTo>
                    <a:pt x="210553" y="438810"/>
                  </a:lnTo>
                  <a:lnTo>
                    <a:pt x="214464" y="441020"/>
                  </a:lnTo>
                  <a:close/>
                </a:path>
                <a:path w="286384" h="471170">
                  <a:moveTo>
                    <a:pt x="217474" y="324180"/>
                  </a:moveTo>
                  <a:lnTo>
                    <a:pt x="214553" y="323773"/>
                  </a:lnTo>
                  <a:lnTo>
                    <a:pt x="216979" y="324269"/>
                  </a:lnTo>
                  <a:lnTo>
                    <a:pt x="217474" y="324180"/>
                  </a:lnTo>
                  <a:close/>
                </a:path>
                <a:path w="286384" h="471170">
                  <a:moveTo>
                    <a:pt x="218884" y="321729"/>
                  </a:moveTo>
                  <a:lnTo>
                    <a:pt x="216839" y="319633"/>
                  </a:lnTo>
                  <a:lnTo>
                    <a:pt x="214401" y="318046"/>
                  </a:lnTo>
                  <a:lnTo>
                    <a:pt x="212648" y="319163"/>
                  </a:lnTo>
                  <a:lnTo>
                    <a:pt x="212242" y="319786"/>
                  </a:lnTo>
                  <a:lnTo>
                    <a:pt x="218884" y="321729"/>
                  </a:lnTo>
                  <a:close/>
                </a:path>
                <a:path w="286384" h="471170">
                  <a:moveTo>
                    <a:pt x="219367" y="402386"/>
                  </a:moveTo>
                  <a:lnTo>
                    <a:pt x="219138" y="402475"/>
                  </a:lnTo>
                  <a:lnTo>
                    <a:pt x="218782" y="402526"/>
                  </a:lnTo>
                  <a:lnTo>
                    <a:pt x="218478" y="402590"/>
                  </a:lnTo>
                  <a:lnTo>
                    <a:pt x="218986" y="402678"/>
                  </a:lnTo>
                  <a:lnTo>
                    <a:pt x="219278" y="402615"/>
                  </a:lnTo>
                  <a:lnTo>
                    <a:pt x="219367" y="402386"/>
                  </a:lnTo>
                  <a:close/>
                </a:path>
                <a:path w="286384" h="471170">
                  <a:moveTo>
                    <a:pt x="221665" y="412343"/>
                  </a:moveTo>
                  <a:lnTo>
                    <a:pt x="213995" y="402615"/>
                  </a:lnTo>
                  <a:lnTo>
                    <a:pt x="216154" y="402844"/>
                  </a:lnTo>
                  <a:lnTo>
                    <a:pt x="217462" y="402780"/>
                  </a:lnTo>
                  <a:lnTo>
                    <a:pt x="218452" y="402590"/>
                  </a:lnTo>
                  <a:lnTo>
                    <a:pt x="217868" y="402475"/>
                  </a:lnTo>
                  <a:lnTo>
                    <a:pt x="217004" y="402145"/>
                  </a:lnTo>
                  <a:lnTo>
                    <a:pt x="215557" y="401383"/>
                  </a:lnTo>
                  <a:lnTo>
                    <a:pt x="211594" y="396671"/>
                  </a:lnTo>
                  <a:lnTo>
                    <a:pt x="207733" y="398322"/>
                  </a:lnTo>
                  <a:lnTo>
                    <a:pt x="213690" y="403288"/>
                  </a:lnTo>
                  <a:lnTo>
                    <a:pt x="208076" y="401916"/>
                  </a:lnTo>
                  <a:lnTo>
                    <a:pt x="208953" y="409092"/>
                  </a:lnTo>
                  <a:lnTo>
                    <a:pt x="213829" y="411784"/>
                  </a:lnTo>
                  <a:lnTo>
                    <a:pt x="215963" y="411543"/>
                  </a:lnTo>
                  <a:lnTo>
                    <a:pt x="217779" y="410895"/>
                  </a:lnTo>
                  <a:lnTo>
                    <a:pt x="221665" y="412343"/>
                  </a:lnTo>
                  <a:close/>
                </a:path>
                <a:path w="286384" h="471170">
                  <a:moveTo>
                    <a:pt x="226275" y="397459"/>
                  </a:moveTo>
                  <a:lnTo>
                    <a:pt x="225539" y="397129"/>
                  </a:lnTo>
                  <a:lnTo>
                    <a:pt x="225971" y="397522"/>
                  </a:lnTo>
                  <a:lnTo>
                    <a:pt x="226275" y="397459"/>
                  </a:lnTo>
                  <a:close/>
                </a:path>
                <a:path w="286384" h="471170">
                  <a:moveTo>
                    <a:pt x="226771" y="417322"/>
                  </a:moveTo>
                  <a:lnTo>
                    <a:pt x="224421" y="418122"/>
                  </a:lnTo>
                  <a:lnTo>
                    <a:pt x="224510" y="418833"/>
                  </a:lnTo>
                  <a:lnTo>
                    <a:pt x="226771" y="417322"/>
                  </a:lnTo>
                  <a:close/>
                </a:path>
                <a:path w="286384" h="471170">
                  <a:moveTo>
                    <a:pt x="228828" y="400151"/>
                  </a:moveTo>
                  <a:lnTo>
                    <a:pt x="225971" y="397522"/>
                  </a:lnTo>
                  <a:lnTo>
                    <a:pt x="225742" y="397586"/>
                  </a:lnTo>
                  <a:lnTo>
                    <a:pt x="226707" y="398449"/>
                  </a:lnTo>
                  <a:lnTo>
                    <a:pt x="227418" y="399034"/>
                  </a:lnTo>
                  <a:lnTo>
                    <a:pt x="228828" y="400151"/>
                  </a:lnTo>
                  <a:close/>
                </a:path>
                <a:path w="286384" h="471170">
                  <a:moveTo>
                    <a:pt x="229514" y="416115"/>
                  </a:moveTo>
                  <a:lnTo>
                    <a:pt x="226618" y="413715"/>
                  </a:lnTo>
                  <a:lnTo>
                    <a:pt x="218719" y="415048"/>
                  </a:lnTo>
                  <a:lnTo>
                    <a:pt x="227076" y="417131"/>
                  </a:lnTo>
                  <a:lnTo>
                    <a:pt x="226771" y="417322"/>
                  </a:lnTo>
                  <a:lnTo>
                    <a:pt x="227368" y="417131"/>
                  </a:lnTo>
                  <a:lnTo>
                    <a:pt x="229514" y="416115"/>
                  </a:lnTo>
                  <a:close/>
                </a:path>
                <a:path w="286384" h="471170">
                  <a:moveTo>
                    <a:pt x="229857" y="328256"/>
                  </a:moveTo>
                  <a:lnTo>
                    <a:pt x="226288" y="326402"/>
                  </a:lnTo>
                  <a:lnTo>
                    <a:pt x="227177" y="327787"/>
                  </a:lnTo>
                  <a:lnTo>
                    <a:pt x="229857" y="328256"/>
                  </a:lnTo>
                  <a:close/>
                </a:path>
                <a:path w="286384" h="471170">
                  <a:moveTo>
                    <a:pt x="235267" y="421843"/>
                  </a:moveTo>
                  <a:lnTo>
                    <a:pt x="233070" y="420509"/>
                  </a:lnTo>
                  <a:lnTo>
                    <a:pt x="230479" y="417791"/>
                  </a:lnTo>
                  <a:lnTo>
                    <a:pt x="231597" y="421894"/>
                  </a:lnTo>
                  <a:lnTo>
                    <a:pt x="234124" y="422567"/>
                  </a:lnTo>
                  <a:lnTo>
                    <a:pt x="235267" y="421843"/>
                  </a:lnTo>
                  <a:close/>
                </a:path>
                <a:path w="286384" h="471170">
                  <a:moveTo>
                    <a:pt x="236067" y="432168"/>
                  </a:moveTo>
                  <a:lnTo>
                    <a:pt x="235165" y="431279"/>
                  </a:lnTo>
                  <a:lnTo>
                    <a:pt x="234492" y="430695"/>
                  </a:lnTo>
                  <a:lnTo>
                    <a:pt x="233718" y="430187"/>
                  </a:lnTo>
                  <a:lnTo>
                    <a:pt x="233959" y="430631"/>
                  </a:lnTo>
                  <a:lnTo>
                    <a:pt x="234569" y="431228"/>
                  </a:lnTo>
                  <a:lnTo>
                    <a:pt x="236067" y="432168"/>
                  </a:lnTo>
                  <a:close/>
                </a:path>
                <a:path w="286384" h="471170">
                  <a:moveTo>
                    <a:pt x="236651" y="344855"/>
                  </a:moveTo>
                  <a:lnTo>
                    <a:pt x="231775" y="339102"/>
                  </a:lnTo>
                  <a:lnTo>
                    <a:pt x="228536" y="340220"/>
                  </a:lnTo>
                  <a:lnTo>
                    <a:pt x="228079" y="336156"/>
                  </a:lnTo>
                  <a:lnTo>
                    <a:pt x="224586" y="334543"/>
                  </a:lnTo>
                  <a:lnTo>
                    <a:pt x="228688" y="341591"/>
                  </a:lnTo>
                  <a:lnTo>
                    <a:pt x="230581" y="339725"/>
                  </a:lnTo>
                  <a:lnTo>
                    <a:pt x="236651" y="344855"/>
                  </a:lnTo>
                  <a:close/>
                </a:path>
                <a:path w="286384" h="471170">
                  <a:moveTo>
                    <a:pt x="239712" y="429768"/>
                  </a:moveTo>
                  <a:lnTo>
                    <a:pt x="237413" y="428891"/>
                  </a:lnTo>
                  <a:lnTo>
                    <a:pt x="235521" y="428180"/>
                  </a:lnTo>
                  <a:lnTo>
                    <a:pt x="232879" y="426631"/>
                  </a:lnTo>
                  <a:lnTo>
                    <a:pt x="227533" y="423519"/>
                  </a:lnTo>
                  <a:lnTo>
                    <a:pt x="224739" y="420522"/>
                  </a:lnTo>
                  <a:lnTo>
                    <a:pt x="224510" y="418833"/>
                  </a:lnTo>
                  <a:lnTo>
                    <a:pt x="221983" y="420522"/>
                  </a:lnTo>
                  <a:lnTo>
                    <a:pt x="220840" y="419315"/>
                  </a:lnTo>
                  <a:lnTo>
                    <a:pt x="220700" y="419150"/>
                  </a:lnTo>
                  <a:lnTo>
                    <a:pt x="219938" y="418338"/>
                  </a:lnTo>
                  <a:lnTo>
                    <a:pt x="219595" y="417753"/>
                  </a:lnTo>
                  <a:lnTo>
                    <a:pt x="218554" y="415912"/>
                  </a:lnTo>
                  <a:lnTo>
                    <a:pt x="215125" y="414070"/>
                  </a:lnTo>
                  <a:lnTo>
                    <a:pt x="218478" y="417753"/>
                  </a:lnTo>
                  <a:lnTo>
                    <a:pt x="216369" y="417245"/>
                  </a:lnTo>
                  <a:lnTo>
                    <a:pt x="211455" y="416077"/>
                  </a:lnTo>
                  <a:lnTo>
                    <a:pt x="212534" y="417245"/>
                  </a:lnTo>
                  <a:lnTo>
                    <a:pt x="204063" y="412724"/>
                  </a:lnTo>
                  <a:lnTo>
                    <a:pt x="205155" y="415023"/>
                  </a:lnTo>
                  <a:lnTo>
                    <a:pt x="210261" y="417753"/>
                  </a:lnTo>
                  <a:lnTo>
                    <a:pt x="210185" y="418122"/>
                  </a:lnTo>
                  <a:lnTo>
                    <a:pt x="209753" y="419150"/>
                  </a:lnTo>
                  <a:lnTo>
                    <a:pt x="205994" y="417982"/>
                  </a:lnTo>
                  <a:lnTo>
                    <a:pt x="202120" y="414604"/>
                  </a:lnTo>
                  <a:lnTo>
                    <a:pt x="200367" y="411505"/>
                  </a:lnTo>
                  <a:lnTo>
                    <a:pt x="196456" y="413524"/>
                  </a:lnTo>
                  <a:lnTo>
                    <a:pt x="196723" y="414553"/>
                  </a:lnTo>
                  <a:lnTo>
                    <a:pt x="195351" y="413677"/>
                  </a:lnTo>
                  <a:lnTo>
                    <a:pt x="197815" y="416598"/>
                  </a:lnTo>
                  <a:lnTo>
                    <a:pt x="198793" y="418934"/>
                  </a:lnTo>
                  <a:lnTo>
                    <a:pt x="201117" y="421195"/>
                  </a:lnTo>
                  <a:lnTo>
                    <a:pt x="207683" y="423913"/>
                  </a:lnTo>
                  <a:lnTo>
                    <a:pt x="204787" y="420662"/>
                  </a:lnTo>
                  <a:lnTo>
                    <a:pt x="206286" y="419315"/>
                  </a:lnTo>
                  <a:lnTo>
                    <a:pt x="212585" y="423405"/>
                  </a:lnTo>
                  <a:lnTo>
                    <a:pt x="216522" y="424548"/>
                  </a:lnTo>
                  <a:lnTo>
                    <a:pt x="218579" y="428688"/>
                  </a:lnTo>
                  <a:lnTo>
                    <a:pt x="221551" y="430784"/>
                  </a:lnTo>
                  <a:lnTo>
                    <a:pt x="218490" y="426631"/>
                  </a:lnTo>
                  <a:lnTo>
                    <a:pt x="222643" y="428066"/>
                  </a:lnTo>
                  <a:lnTo>
                    <a:pt x="230187" y="432904"/>
                  </a:lnTo>
                  <a:lnTo>
                    <a:pt x="228828" y="431507"/>
                  </a:lnTo>
                  <a:lnTo>
                    <a:pt x="232321" y="432206"/>
                  </a:lnTo>
                  <a:lnTo>
                    <a:pt x="233248" y="432206"/>
                  </a:lnTo>
                  <a:lnTo>
                    <a:pt x="232575" y="431507"/>
                  </a:lnTo>
                  <a:lnTo>
                    <a:pt x="231889" y="430822"/>
                  </a:lnTo>
                  <a:lnTo>
                    <a:pt x="229603" y="429450"/>
                  </a:lnTo>
                  <a:lnTo>
                    <a:pt x="232410" y="429450"/>
                  </a:lnTo>
                  <a:lnTo>
                    <a:pt x="232943" y="429666"/>
                  </a:lnTo>
                  <a:lnTo>
                    <a:pt x="233311" y="429933"/>
                  </a:lnTo>
                  <a:lnTo>
                    <a:pt x="233705" y="430187"/>
                  </a:lnTo>
                  <a:lnTo>
                    <a:pt x="233299" y="429437"/>
                  </a:lnTo>
                  <a:lnTo>
                    <a:pt x="233019" y="428891"/>
                  </a:lnTo>
                  <a:lnTo>
                    <a:pt x="236728" y="429399"/>
                  </a:lnTo>
                  <a:lnTo>
                    <a:pt x="239712" y="429768"/>
                  </a:lnTo>
                  <a:close/>
                </a:path>
                <a:path w="286384" h="471170">
                  <a:moveTo>
                    <a:pt x="240499" y="391464"/>
                  </a:moveTo>
                  <a:lnTo>
                    <a:pt x="232448" y="384810"/>
                  </a:lnTo>
                  <a:lnTo>
                    <a:pt x="231292" y="384810"/>
                  </a:lnTo>
                  <a:lnTo>
                    <a:pt x="231292" y="389890"/>
                  </a:lnTo>
                  <a:lnTo>
                    <a:pt x="240499" y="391464"/>
                  </a:lnTo>
                  <a:close/>
                </a:path>
                <a:path w="286384" h="471170">
                  <a:moveTo>
                    <a:pt x="241490" y="307721"/>
                  </a:moveTo>
                  <a:lnTo>
                    <a:pt x="240982" y="307848"/>
                  </a:lnTo>
                  <a:lnTo>
                    <a:pt x="240461" y="307848"/>
                  </a:lnTo>
                  <a:lnTo>
                    <a:pt x="239928" y="307809"/>
                  </a:lnTo>
                  <a:lnTo>
                    <a:pt x="240093" y="308025"/>
                  </a:lnTo>
                  <a:lnTo>
                    <a:pt x="240233" y="308254"/>
                  </a:lnTo>
                  <a:lnTo>
                    <a:pt x="240398" y="308457"/>
                  </a:lnTo>
                  <a:lnTo>
                    <a:pt x="240614" y="308140"/>
                  </a:lnTo>
                  <a:lnTo>
                    <a:pt x="240931" y="307886"/>
                  </a:lnTo>
                  <a:lnTo>
                    <a:pt x="241490" y="307721"/>
                  </a:lnTo>
                  <a:close/>
                </a:path>
                <a:path w="286384" h="471170">
                  <a:moveTo>
                    <a:pt x="242417" y="430593"/>
                  </a:moveTo>
                  <a:lnTo>
                    <a:pt x="242354" y="430009"/>
                  </a:lnTo>
                  <a:lnTo>
                    <a:pt x="241795" y="430022"/>
                  </a:lnTo>
                  <a:lnTo>
                    <a:pt x="239712" y="429768"/>
                  </a:lnTo>
                  <a:lnTo>
                    <a:pt x="241325" y="430390"/>
                  </a:lnTo>
                  <a:lnTo>
                    <a:pt x="242417" y="430593"/>
                  </a:lnTo>
                  <a:close/>
                </a:path>
                <a:path w="286384" h="471170">
                  <a:moveTo>
                    <a:pt x="243205" y="393700"/>
                  </a:moveTo>
                  <a:lnTo>
                    <a:pt x="242760" y="391858"/>
                  </a:lnTo>
                  <a:lnTo>
                    <a:pt x="240499" y="391464"/>
                  </a:lnTo>
                  <a:lnTo>
                    <a:pt x="243205" y="393700"/>
                  </a:lnTo>
                  <a:close/>
                </a:path>
                <a:path w="286384" h="471170">
                  <a:moveTo>
                    <a:pt x="244792" y="357720"/>
                  </a:moveTo>
                  <a:lnTo>
                    <a:pt x="244652" y="355498"/>
                  </a:lnTo>
                  <a:lnTo>
                    <a:pt x="244589" y="357581"/>
                  </a:lnTo>
                  <a:lnTo>
                    <a:pt x="244729" y="357670"/>
                  </a:lnTo>
                  <a:close/>
                </a:path>
                <a:path w="286384" h="471170">
                  <a:moveTo>
                    <a:pt x="245071" y="321665"/>
                  </a:moveTo>
                  <a:lnTo>
                    <a:pt x="244690" y="321729"/>
                  </a:lnTo>
                  <a:lnTo>
                    <a:pt x="245071" y="321665"/>
                  </a:lnTo>
                  <a:close/>
                </a:path>
                <a:path w="286384" h="471170">
                  <a:moveTo>
                    <a:pt x="245351" y="324358"/>
                  </a:moveTo>
                  <a:lnTo>
                    <a:pt x="243954" y="322313"/>
                  </a:lnTo>
                  <a:lnTo>
                    <a:pt x="243128" y="322287"/>
                  </a:lnTo>
                  <a:lnTo>
                    <a:pt x="244690" y="321729"/>
                  </a:lnTo>
                  <a:lnTo>
                    <a:pt x="241566" y="322224"/>
                  </a:lnTo>
                  <a:lnTo>
                    <a:pt x="245351" y="324358"/>
                  </a:lnTo>
                  <a:close/>
                </a:path>
                <a:path w="286384" h="471170">
                  <a:moveTo>
                    <a:pt x="248945" y="315836"/>
                  </a:moveTo>
                  <a:lnTo>
                    <a:pt x="247192" y="313131"/>
                  </a:lnTo>
                  <a:lnTo>
                    <a:pt x="248234" y="311188"/>
                  </a:lnTo>
                  <a:lnTo>
                    <a:pt x="244297" y="311823"/>
                  </a:lnTo>
                  <a:lnTo>
                    <a:pt x="242049" y="310489"/>
                  </a:lnTo>
                  <a:lnTo>
                    <a:pt x="240398" y="308457"/>
                  </a:lnTo>
                  <a:lnTo>
                    <a:pt x="239102" y="310337"/>
                  </a:lnTo>
                  <a:lnTo>
                    <a:pt x="242925" y="314515"/>
                  </a:lnTo>
                  <a:lnTo>
                    <a:pt x="240296" y="315544"/>
                  </a:lnTo>
                  <a:lnTo>
                    <a:pt x="242227" y="314972"/>
                  </a:lnTo>
                  <a:lnTo>
                    <a:pt x="244144" y="314363"/>
                  </a:lnTo>
                  <a:lnTo>
                    <a:pt x="245910" y="317068"/>
                  </a:lnTo>
                  <a:lnTo>
                    <a:pt x="248945" y="315836"/>
                  </a:lnTo>
                  <a:close/>
                </a:path>
                <a:path w="286384" h="471170">
                  <a:moveTo>
                    <a:pt x="250926" y="308013"/>
                  </a:moveTo>
                  <a:lnTo>
                    <a:pt x="250812" y="307886"/>
                  </a:lnTo>
                  <a:lnTo>
                    <a:pt x="250926" y="308013"/>
                  </a:lnTo>
                  <a:close/>
                </a:path>
                <a:path w="286384" h="471170">
                  <a:moveTo>
                    <a:pt x="250977" y="422173"/>
                  </a:moveTo>
                  <a:lnTo>
                    <a:pt x="248754" y="419493"/>
                  </a:lnTo>
                  <a:lnTo>
                    <a:pt x="250520" y="422173"/>
                  </a:lnTo>
                  <a:lnTo>
                    <a:pt x="250723" y="422211"/>
                  </a:lnTo>
                  <a:lnTo>
                    <a:pt x="250977" y="422173"/>
                  </a:lnTo>
                  <a:close/>
                </a:path>
                <a:path w="286384" h="471170">
                  <a:moveTo>
                    <a:pt x="252298" y="314337"/>
                  </a:moveTo>
                  <a:lnTo>
                    <a:pt x="252006" y="314401"/>
                  </a:lnTo>
                  <a:lnTo>
                    <a:pt x="251764" y="314604"/>
                  </a:lnTo>
                  <a:lnTo>
                    <a:pt x="251612" y="315201"/>
                  </a:lnTo>
                  <a:lnTo>
                    <a:pt x="252298" y="314337"/>
                  </a:lnTo>
                  <a:close/>
                </a:path>
                <a:path w="286384" h="471170">
                  <a:moveTo>
                    <a:pt x="253365" y="307301"/>
                  </a:moveTo>
                  <a:lnTo>
                    <a:pt x="249186" y="302882"/>
                  </a:lnTo>
                  <a:lnTo>
                    <a:pt x="237921" y="295249"/>
                  </a:lnTo>
                  <a:lnTo>
                    <a:pt x="233311" y="290449"/>
                  </a:lnTo>
                  <a:lnTo>
                    <a:pt x="229171" y="291541"/>
                  </a:lnTo>
                  <a:lnTo>
                    <a:pt x="224409" y="289610"/>
                  </a:lnTo>
                  <a:lnTo>
                    <a:pt x="219697" y="287502"/>
                  </a:lnTo>
                  <a:lnTo>
                    <a:pt x="215646" y="288048"/>
                  </a:lnTo>
                  <a:lnTo>
                    <a:pt x="216789" y="288963"/>
                  </a:lnTo>
                  <a:lnTo>
                    <a:pt x="217360" y="293141"/>
                  </a:lnTo>
                  <a:lnTo>
                    <a:pt x="212763" y="288163"/>
                  </a:lnTo>
                  <a:lnTo>
                    <a:pt x="210362" y="287642"/>
                  </a:lnTo>
                  <a:lnTo>
                    <a:pt x="212839" y="292925"/>
                  </a:lnTo>
                  <a:lnTo>
                    <a:pt x="217665" y="296672"/>
                  </a:lnTo>
                  <a:lnTo>
                    <a:pt x="224028" y="300520"/>
                  </a:lnTo>
                  <a:lnTo>
                    <a:pt x="221970" y="303606"/>
                  </a:lnTo>
                  <a:lnTo>
                    <a:pt x="215988" y="296291"/>
                  </a:lnTo>
                  <a:lnTo>
                    <a:pt x="213144" y="296379"/>
                  </a:lnTo>
                  <a:lnTo>
                    <a:pt x="212369" y="294855"/>
                  </a:lnTo>
                  <a:lnTo>
                    <a:pt x="210820" y="293166"/>
                  </a:lnTo>
                  <a:lnTo>
                    <a:pt x="208470" y="291312"/>
                  </a:lnTo>
                  <a:lnTo>
                    <a:pt x="208292" y="293992"/>
                  </a:lnTo>
                  <a:lnTo>
                    <a:pt x="213753" y="297510"/>
                  </a:lnTo>
                  <a:lnTo>
                    <a:pt x="218935" y="302856"/>
                  </a:lnTo>
                  <a:lnTo>
                    <a:pt x="224155" y="307352"/>
                  </a:lnTo>
                  <a:lnTo>
                    <a:pt x="229679" y="308343"/>
                  </a:lnTo>
                  <a:lnTo>
                    <a:pt x="229616" y="305587"/>
                  </a:lnTo>
                  <a:lnTo>
                    <a:pt x="223189" y="303123"/>
                  </a:lnTo>
                  <a:lnTo>
                    <a:pt x="226021" y="301536"/>
                  </a:lnTo>
                  <a:lnTo>
                    <a:pt x="228422" y="301904"/>
                  </a:lnTo>
                  <a:lnTo>
                    <a:pt x="231101" y="304025"/>
                  </a:lnTo>
                  <a:lnTo>
                    <a:pt x="235902" y="306717"/>
                  </a:lnTo>
                  <a:lnTo>
                    <a:pt x="237998" y="307695"/>
                  </a:lnTo>
                  <a:lnTo>
                    <a:pt x="239928" y="307809"/>
                  </a:lnTo>
                  <a:lnTo>
                    <a:pt x="238658" y="306019"/>
                  </a:lnTo>
                  <a:lnTo>
                    <a:pt x="237680" y="303885"/>
                  </a:lnTo>
                  <a:lnTo>
                    <a:pt x="236537" y="301942"/>
                  </a:lnTo>
                  <a:lnTo>
                    <a:pt x="240652" y="305409"/>
                  </a:lnTo>
                  <a:lnTo>
                    <a:pt x="247002" y="305384"/>
                  </a:lnTo>
                  <a:lnTo>
                    <a:pt x="250748" y="307848"/>
                  </a:lnTo>
                  <a:lnTo>
                    <a:pt x="250202" y="306717"/>
                  </a:lnTo>
                  <a:lnTo>
                    <a:pt x="252666" y="307301"/>
                  </a:lnTo>
                  <a:lnTo>
                    <a:pt x="253365" y="307301"/>
                  </a:lnTo>
                  <a:close/>
                </a:path>
                <a:path w="286384" h="471170">
                  <a:moveTo>
                    <a:pt x="254076" y="421640"/>
                  </a:moveTo>
                  <a:lnTo>
                    <a:pt x="250977" y="421640"/>
                  </a:lnTo>
                  <a:lnTo>
                    <a:pt x="253174" y="424180"/>
                  </a:lnTo>
                  <a:lnTo>
                    <a:pt x="254076" y="421640"/>
                  </a:lnTo>
                  <a:close/>
                </a:path>
                <a:path w="286384" h="471170">
                  <a:moveTo>
                    <a:pt x="254787" y="327926"/>
                  </a:moveTo>
                  <a:lnTo>
                    <a:pt x="250952" y="325247"/>
                  </a:lnTo>
                  <a:lnTo>
                    <a:pt x="250583" y="322313"/>
                  </a:lnTo>
                  <a:lnTo>
                    <a:pt x="250177" y="319824"/>
                  </a:lnTo>
                  <a:lnTo>
                    <a:pt x="250037" y="319011"/>
                  </a:lnTo>
                  <a:lnTo>
                    <a:pt x="245897" y="317080"/>
                  </a:lnTo>
                  <a:lnTo>
                    <a:pt x="239928" y="316204"/>
                  </a:lnTo>
                  <a:lnTo>
                    <a:pt x="245021" y="321614"/>
                  </a:lnTo>
                  <a:lnTo>
                    <a:pt x="250024" y="319824"/>
                  </a:lnTo>
                  <a:lnTo>
                    <a:pt x="245897" y="329742"/>
                  </a:lnTo>
                  <a:lnTo>
                    <a:pt x="254787" y="327926"/>
                  </a:lnTo>
                  <a:close/>
                </a:path>
                <a:path w="286384" h="471170">
                  <a:moveTo>
                    <a:pt x="256692" y="316903"/>
                  </a:moveTo>
                  <a:lnTo>
                    <a:pt x="255003" y="310210"/>
                  </a:lnTo>
                  <a:lnTo>
                    <a:pt x="253530" y="309346"/>
                  </a:lnTo>
                  <a:lnTo>
                    <a:pt x="252018" y="308368"/>
                  </a:lnTo>
                  <a:lnTo>
                    <a:pt x="250926" y="308025"/>
                  </a:lnTo>
                  <a:lnTo>
                    <a:pt x="252349" y="309003"/>
                  </a:lnTo>
                  <a:lnTo>
                    <a:pt x="253403" y="310388"/>
                  </a:lnTo>
                  <a:lnTo>
                    <a:pt x="253707" y="312572"/>
                  </a:lnTo>
                  <a:lnTo>
                    <a:pt x="252298" y="314337"/>
                  </a:lnTo>
                  <a:lnTo>
                    <a:pt x="253301" y="314147"/>
                  </a:lnTo>
                  <a:lnTo>
                    <a:pt x="255003" y="316763"/>
                  </a:lnTo>
                  <a:lnTo>
                    <a:pt x="256692" y="316903"/>
                  </a:lnTo>
                  <a:close/>
                </a:path>
                <a:path w="286384" h="471170">
                  <a:moveTo>
                    <a:pt x="257975" y="460044"/>
                  </a:moveTo>
                  <a:lnTo>
                    <a:pt x="257543" y="456793"/>
                  </a:lnTo>
                  <a:lnTo>
                    <a:pt x="256781" y="459371"/>
                  </a:lnTo>
                  <a:lnTo>
                    <a:pt x="257975" y="460044"/>
                  </a:lnTo>
                  <a:close/>
                </a:path>
                <a:path w="286384" h="471170">
                  <a:moveTo>
                    <a:pt x="263956" y="439813"/>
                  </a:moveTo>
                  <a:lnTo>
                    <a:pt x="258356" y="439991"/>
                  </a:lnTo>
                  <a:lnTo>
                    <a:pt x="262712" y="441337"/>
                  </a:lnTo>
                  <a:lnTo>
                    <a:pt x="263804" y="439991"/>
                  </a:lnTo>
                  <a:lnTo>
                    <a:pt x="263956" y="439813"/>
                  </a:lnTo>
                  <a:close/>
                </a:path>
                <a:path w="286384" h="471170">
                  <a:moveTo>
                    <a:pt x="265506" y="353034"/>
                  </a:moveTo>
                  <a:lnTo>
                    <a:pt x="263575" y="344868"/>
                  </a:lnTo>
                  <a:lnTo>
                    <a:pt x="262699" y="341198"/>
                  </a:lnTo>
                  <a:lnTo>
                    <a:pt x="262623" y="340880"/>
                  </a:lnTo>
                  <a:lnTo>
                    <a:pt x="262064" y="338594"/>
                  </a:lnTo>
                  <a:lnTo>
                    <a:pt x="260324" y="337667"/>
                  </a:lnTo>
                  <a:lnTo>
                    <a:pt x="259156" y="337134"/>
                  </a:lnTo>
                  <a:lnTo>
                    <a:pt x="260769" y="340245"/>
                  </a:lnTo>
                  <a:lnTo>
                    <a:pt x="252234" y="340880"/>
                  </a:lnTo>
                  <a:lnTo>
                    <a:pt x="257162" y="338048"/>
                  </a:lnTo>
                  <a:lnTo>
                    <a:pt x="259511" y="336702"/>
                  </a:lnTo>
                  <a:lnTo>
                    <a:pt x="252298" y="333260"/>
                  </a:lnTo>
                  <a:lnTo>
                    <a:pt x="251015" y="332562"/>
                  </a:lnTo>
                  <a:lnTo>
                    <a:pt x="254165" y="338048"/>
                  </a:lnTo>
                  <a:lnTo>
                    <a:pt x="248640" y="335876"/>
                  </a:lnTo>
                  <a:lnTo>
                    <a:pt x="244843" y="334543"/>
                  </a:lnTo>
                  <a:lnTo>
                    <a:pt x="243979" y="334238"/>
                  </a:lnTo>
                  <a:lnTo>
                    <a:pt x="242290" y="333654"/>
                  </a:lnTo>
                  <a:lnTo>
                    <a:pt x="248297" y="333171"/>
                  </a:lnTo>
                  <a:lnTo>
                    <a:pt x="248132" y="333057"/>
                  </a:lnTo>
                  <a:lnTo>
                    <a:pt x="245211" y="331050"/>
                  </a:lnTo>
                  <a:lnTo>
                    <a:pt x="245046" y="333057"/>
                  </a:lnTo>
                  <a:lnTo>
                    <a:pt x="243408" y="332981"/>
                  </a:lnTo>
                  <a:lnTo>
                    <a:pt x="243268" y="331647"/>
                  </a:lnTo>
                  <a:lnTo>
                    <a:pt x="242785" y="330949"/>
                  </a:lnTo>
                  <a:lnTo>
                    <a:pt x="241122" y="334238"/>
                  </a:lnTo>
                  <a:lnTo>
                    <a:pt x="235102" y="330860"/>
                  </a:lnTo>
                  <a:lnTo>
                    <a:pt x="233299" y="329844"/>
                  </a:lnTo>
                  <a:lnTo>
                    <a:pt x="227787" y="328726"/>
                  </a:lnTo>
                  <a:lnTo>
                    <a:pt x="227177" y="327787"/>
                  </a:lnTo>
                  <a:lnTo>
                    <a:pt x="222732" y="326999"/>
                  </a:lnTo>
                  <a:lnTo>
                    <a:pt x="222300" y="325958"/>
                  </a:lnTo>
                  <a:lnTo>
                    <a:pt x="220980" y="323989"/>
                  </a:lnTo>
                  <a:lnTo>
                    <a:pt x="220408" y="323354"/>
                  </a:lnTo>
                  <a:lnTo>
                    <a:pt x="226288" y="326402"/>
                  </a:lnTo>
                  <a:lnTo>
                    <a:pt x="223710" y="322440"/>
                  </a:lnTo>
                  <a:lnTo>
                    <a:pt x="219773" y="322668"/>
                  </a:lnTo>
                  <a:lnTo>
                    <a:pt x="219379" y="322249"/>
                  </a:lnTo>
                  <a:lnTo>
                    <a:pt x="219417" y="322122"/>
                  </a:lnTo>
                  <a:lnTo>
                    <a:pt x="219532" y="321919"/>
                  </a:lnTo>
                  <a:lnTo>
                    <a:pt x="218884" y="321729"/>
                  </a:lnTo>
                  <a:lnTo>
                    <a:pt x="219062" y="321906"/>
                  </a:lnTo>
                  <a:lnTo>
                    <a:pt x="219214" y="322084"/>
                  </a:lnTo>
                  <a:lnTo>
                    <a:pt x="219367" y="322249"/>
                  </a:lnTo>
                  <a:lnTo>
                    <a:pt x="219252" y="322694"/>
                  </a:lnTo>
                  <a:lnTo>
                    <a:pt x="218884" y="323951"/>
                  </a:lnTo>
                  <a:lnTo>
                    <a:pt x="217474" y="324180"/>
                  </a:lnTo>
                  <a:lnTo>
                    <a:pt x="218630" y="324345"/>
                  </a:lnTo>
                  <a:lnTo>
                    <a:pt x="220522" y="326720"/>
                  </a:lnTo>
                  <a:lnTo>
                    <a:pt x="222338" y="328650"/>
                  </a:lnTo>
                  <a:lnTo>
                    <a:pt x="224142" y="330619"/>
                  </a:lnTo>
                  <a:lnTo>
                    <a:pt x="225856" y="332282"/>
                  </a:lnTo>
                  <a:lnTo>
                    <a:pt x="229260" y="330860"/>
                  </a:lnTo>
                  <a:lnTo>
                    <a:pt x="229285" y="332282"/>
                  </a:lnTo>
                  <a:lnTo>
                    <a:pt x="227812" y="333438"/>
                  </a:lnTo>
                  <a:lnTo>
                    <a:pt x="230124" y="335622"/>
                  </a:lnTo>
                  <a:lnTo>
                    <a:pt x="234149" y="334543"/>
                  </a:lnTo>
                  <a:lnTo>
                    <a:pt x="235826" y="334670"/>
                  </a:lnTo>
                  <a:lnTo>
                    <a:pt x="242938" y="339090"/>
                  </a:lnTo>
                  <a:lnTo>
                    <a:pt x="246430" y="340550"/>
                  </a:lnTo>
                  <a:lnTo>
                    <a:pt x="244487" y="341172"/>
                  </a:lnTo>
                  <a:lnTo>
                    <a:pt x="235280" y="337299"/>
                  </a:lnTo>
                  <a:lnTo>
                    <a:pt x="241300" y="342392"/>
                  </a:lnTo>
                  <a:lnTo>
                    <a:pt x="245376" y="344589"/>
                  </a:lnTo>
                  <a:lnTo>
                    <a:pt x="245287" y="341198"/>
                  </a:lnTo>
                  <a:lnTo>
                    <a:pt x="249783" y="344030"/>
                  </a:lnTo>
                  <a:lnTo>
                    <a:pt x="249402" y="346773"/>
                  </a:lnTo>
                  <a:lnTo>
                    <a:pt x="254863" y="352691"/>
                  </a:lnTo>
                  <a:lnTo>
                    <a:pt x="258673" y="344868"/>
                  </a:lnTo>
                  <a:lnTo>
                    <a:pt x="261086" y="351980"/>
                  </a:lnTo>
                  <a:lnTo>
                    <a:pt x="265506" y="353034"/>
                  </a:lnTo>
                  <a:close/>
                </a:path>
                <a:path w="286384" h="471170">
                  <a:moveTo>
                    <a:pt x="268274" y="364045"/>
                  </a:moveTo>
                  <a:lnTo>
                    <a:pt x="267792" y="361950"/>
                  </a:lnTo>
                  <a:lnTo>
                    <a:pt x="267589" y="361950"/>
                  </a:lnTo>
                  <a:lnTo>
                    <a:pt x="268274" y="364045"/>
                  </a:lnTo>
                  <a:close/>
                </a:path>
                <a:path w="286384" h="471170">
                  <a:moveTo>
                    <a:pt x="268490" y="452005"/>
                  </a:moveTo>
                  <a:lnTo>
                    <a:pt x="268071" y="451497"/>
                  </a:lnTo>
                  <a:lnTo>
                    <a:pt x="267855" y="451446"/>
                  </a:lnTo>
                  <a:lnTo>
                    <a:pt x="268033" y="451789"/>
                  </a:lnTo>
                  <a:lnTo>
                    <a:pt x="268490" y="452005"/>
                  </a:lnTo>
                  <a:close/>
                </a:path>
                <a:path w="286384" h="471170">
                  <a:moveTo>
                    <a:pt x="269709" y="468922"/>
                  </a:moveTo>
                  <a:lnTo>
                    <a:pt x="261429" y="462292"/>
                  </a:lnTo>
                  <a:lnTo>
                    <a:pt x="258838" y="460222"/>
                  </a:lnTo>
                  <a:lnTo>
                    <a:pt x="258445" y="460222"/>
                  </a:lnTo>
                  <a:lnTo>
                    <a:pt x="258178" y="460159"/>
                  </a:lnTo>
                  <a:lnTo>
                    <a:pt x="257975" y="460044"/>
                  </a:lnTo>
                  <a:lnTo>
                    <a:pt x="258114" y="461327"/>
                  </a:lnTo>
                  <a:lnTo>
                    <a:pt x="258140" y="462292"/>
                  </a:lnTo>
                  <a:lnTo>
                    <a:pt x="253834" y="458393"/>
                  </a:lnTo>
                  <a:lnTo>
                    <a:pt x="244322" y="457771"/>
                  </a:lnTo>
                  <a:lnTo>
                    <a:pt x="238010" y="454393"/>
                  </a:lnTo>
                  <a:lnTo>
                    <a:pt x="234251" y="452386"/>
                  </a:lnTo>
                  <a:lnTo>
                    <a:pt x="224574" y="446874"/>
                  </a:lnTo>
                  <a:lnTo>
                    <a:pt x="216801" y="442341"/>
                  </a:lnTo>
                  <a:lnTo>
                    <a:pt x="214464" y="441020"/>
                  </a:lnTo>
                  <a:lnTo>
                    <a:pt x="213283" y="441642"/>
                  </a:lnTo>
                  <a:lnTo>
                    <a:pt x="213029" y="442341"/>
                  </a:lnTo>
                  <a:lnTo>
                    <a:pt x="210108" y="440778"/>
                  </a:lnTo>
                  <a:lnTo>
                    <a:pt x="206336" y="440118"/>
                  </a:lnTo>
                  <a:lnTo>
                    <a:pt x="199021" y="436740"/>
                  </a:lnTo>
                  <a:lnTo>
                    <a:pt x="197218" y="435559"/>
                  </a:lnTo>
                  <a:lnTo>
                    <a:pt x="197929" y="437299"/>
                  </a:lnTo>
                  <a:lnTo>
                    <a:pt x="220764" y="450113"/>
                  </a:lnTo>
                  <a:lnTo>
                    <a:pt x="225336" y="453682"/>
                  </a:lnTo>
                  <a:lnTo>
                    <a:pt x="226047" y="457161"/>
                  </a:lnTo>
                  <a:lnTo>
                    <a:pt x="232194" y="459295"/>
                  </a:lnTo>
                  <a:lnTo>
                    <a:pt x="231711" y="457885"/>
                  </a:lnTo>
                  <a:lnTo>
                    <a:pt x="229501" y="455790"/>
                  </a:lnTo>
                  <a:lnTo>
                    <a:pt x="230949" y="454393"/>
                  </a:lnTo>
                  <a:lnTo>
                    <a:pt x="236347" y="458584"/>
                  </a:lnTo>
                  <a:lnTo>
                    <a:pt x="236893" y="457733"/>
                  </a:lnTo>
                  <a:lnTo>
                    <a:pt x="238975" y="459092"/>
                  </a:lnTo>
                  <a:lnTo>
                    <a:pt x="239852" y="459155"/>
                  </a:lnTo>
                  <a:lnTo>
                    <a:pt x="238937" y="457733"/>
                  </a:lnTo>
                  <a:lnTo>
                    <a:pt x="236804" y="454393"/>
                  </a:lnTo>
                  <a:lnTo>
                    <a:pt x="241731" y="459930"/>
                  </a:lnTo>
                  <a:lnTo>
                    <a:pt x="253428" y="463486"/>
                  </a:lnTo>
                  <a:lnTo>
                    <a:pt x="253873" y="467385"/>
                  </a:lnTo>
                  <a:lnTo>
                    <a:pt x="261670" y="470700"/>
                  </a:lnTo>
                  <a:lnTo>
                    <a:pt x="269709" y="468922"/>
                  </a:lnTo>
                  <a:close/>
                </a:path>
                <a:path w="286384" h="471170">
                  <a:moveTo>
                    <a:pt x="270548" y="456488"/>
                  </a:moveTo>
                  <a:lnTo>
                    <a:pt x="268033" y="451789"/>
                  </a:lnTo>
                  <a:lnTo>
                    <a:pt x="256451" y="446290"/>
                  </a:lnTo>
                  <a:lnTo>
                    <a:pt x="253987" y="444969"/>
                  </a:lnTo>
                  <a:lnTo>
                    <a:pt x="244563" y="442455"/>
                  </a:lnTo>
                  <a:lnTo>
                    <a:pt x="253847" y="451243"/>
                  </a:lnTo>
                  <a:lnTo>
                    <a:pt x="251066" y="451332"/>
                  </a:lnTo>
                  <a:lnTo>
                    <a:pt x="251472" y="451739"/>
                  </a:lnTo>
                  <a:lnTo>
                    <a:pt x="264274" y="452615"/>
                  </a:lnTo>
                  <a:lnTo>
                    <a:pt x="270548" y="456488"/>
                  </a:lnTo>
                  <a:close/>
                </a:path>
                <a:path w="286384" h="471170">
                  <a:moveTo>
                    <a:pt x="274916" y="438454"/>
                  </a:moveTo>
                  <a:lnTo>
                    <a:pt x="268973" y="436359"/>
                  </a:lnTo>
                  <a:lnTo>
                    <a:pt x="272072" y="439229"/>
                  </a:lnTo>
                  <a:lnTo>
                    <a:pt x="274104" y="439851"/>
                  </a:lnTo>
                  <a:lnTo>
                    <a:pt x="274078" y="438632"/>
                  </a:lnTo>
                  <a:lnTo>
                    <a:pt x="274916" y="438454"/>
                  </a:lnTo>
                  <a:close/>
                </a:path>
                <a:path w="286384" h="471170">
                  <a:moveTo>
                    <a:pt x="276860" y="439153"/>
                  </a:moveTo>
                  <a:lnTo>
                    <a:pt x="275805" y="438454"/>
                  </a:lnTo>
                  <a:lnTo>
                    <a:pt x="275297" y="438378"/>
                  </a:lnTo>
                  <a:lnTo>
                    <a:pt x="274916" y="438454"/>
                  </a:lnTo>
                  <a:lnTo>
                    <a:pt x="276860" y="439153"/>
                  </a:lnTo>
                  <a:close/>
                </a:path>
                <a:path w="286384" h="471170">
                  <a:moveTo>
                    <a:pt x="282841" y="433070"/>
                  </a:moveTo>
                  <a:lnTo>
                    <a:pt x="279387" y="415290"/>
                  </a:lnTo>
                  <a:lnTo>
                    <a:pt x="277279" y="405130"/>
                  </a:lnTo>
                  <a:lnTo>
                    <a:pt x="276491" y="401320"/>
                  </a:lnTo>
                  <a:lnTo>
                    <a:pt x="276225" y="400050"/>
                  </a:lnTo>
                  <a:lnTo>
                    <a:pt x="275704" y="397510"/>
                  </a:lnTo>
                  <a:lnTo>
                    <a:pt x="271830" y="379730"/>
                  </a:lnTo>
                  <a:lnTo>
                    <a:pt x="270675" y="374650"/>
                  </a:lnTo>
                  <a:lnTo>
                    <a:pt x="268389" y="364553"/>
                  </a:lnTo>
                  <a:lnTo>
                    <a:pt x="267881" y="365760"/>
                  </a:lnTo>
                  <a:lnTo>
                    <a:pt x="265874" y="364553"/>
                  </a:lnTo>
                  <a:lnTo>
                    <a:pt x="262242" y="361950"/>
                  </a:lnTo>
                  <a:lnTo>
                    <a:pt x="255181" y="356870"/>
                  </a:lnTo>
                  <a:lnTo>
                    <a:pt x="254825" y="359410"/>
                  </a:lnTo>
                  <a:lnTo>
                    <a:pt x="250113" y="361950"/>
                  </a:lnTo>
                  <a:lnTo>
                    <a:pt x="247103" y="359079"/>
                  </a:lnTo>
                  <a:lnTo>
                    <a:pt x="247103" y="397510"/>
                  </a:lnTo>
                  <a:lnTo>
                    <a:pt x="245211" y="400050"/>
                  </a:lnTo>
                  <a:lnTo>
                    <a:pt x="244055" y="399465"/>
                  </a:lnTo>
                  <a:lnTo>
                    <a:pt x="247103" y="397510"/>
                  </a:lnTo>
                  <a:lnTo>
                    <a:pt x="247103" y="359079"/>
                  </a:lnTo>
                  <a:lnTo>
                    <a:pt x="246126" y="358140"/>
                  </a:lnTo>
                  <a:lnTo>
                    <a:pt x="244792" y="356870"/>
                  </a:lnTo>
                  <a:lnTo>
                    <a:pt x="244881" y="358140"/>
                  </a:lnTo>
                  <a:lnTo>
                    <a:pt x="243382" y="356870"/>
                  </a:lnTo>
                  <a:lnTo>
                    <a:pt x="237401" y="351790"/>
                  </a:lnTo>
                  <a:lnTo>
                    <a:pt x="233413" y="356870"/>
                  </a:lnTo>
                  <a:lnTo>
                    <a:pt x="231775" y="354330"/>
                  </a:lnTo>
                  <a:lnTo>
                    <a:pt x="227761" y="353060"/>
                  </a:lnTo>
                  <a:lnTo>
                    <a:pt x="231165" y="350520"/>
                  </a:lnTo>
                  <a:lnTo>
                    <a:pt x="226974" y="347980"/>
                  </a:lnTo>
                  <a:lnTo>
                    <a:pt x="222300" y="344170"/>
                  </a:lnTo>
                  <a:lnTo>
                    <a:pt x="221488" y="341630"/>
                  </a:lnTo>
                  <a:lnTo>
                    <a:pt x="223723" y="341630"/>
                  </a:lnTo>
                  <a:lnTo>
                    <a:pt x="219011" y="337820"/>
                  </a:lnTo>
                  <a:lnTo>
                    <a:pt x="215061" y="341630"/>
                  </a:lnTo>
                  <a:lnTo>
                    <a:pt x="213067" y="337820"/>
                  </a:lnTo>
                  <a:lnTo>
                    <a:pt x="212407" y="340360"/>
                  </a:lnTo>
                  <a:lnTo>
                    <a:pt x="211899" y="340360"/>
                  </a:lnTo>
                  <a:lnTo>
                    <a:pt x="215201" y="342900"/>
                  </a:lnTo>
                  <a:lnTo>
                    <a:pt x="209727" y="344170"/>
                  </a:lnTo>
                  <a:lnTo>
                    <a:pt x="202971" y="334010"/>
                  </a:lnTo>
                  <a:lnTo>
                    <a:pt x="202819" y="333768"/>
                  </a:lnTo>
                  <a:lnTo>
                    <a:pt x="205854" y="335280"/>
                  </a:lnTo>
                  <a:lnTo>
                    <a:pt x="202298" y="332740"/>
                  </a:lnTo>
                  <a:lnTo>
                    <a:pt x="201307" y="332041"/>
                  </a:lnTo>
                  <a:lnTo>
                    <a:pt x="201307" y="333006"/>
                  </a:lnTo>
                  <a:lnTo>
                    <a:pt x="198247" y="334010"/>
                  </a:lnTo>
                  <a:lnTo>
                    <a:pt x="199059" y="332740"/>
                  </a:lnTo>
                  <a:lnTo>
                    <a:pt x="200761" y="332740"/>
                  </a:lnTo>
                  <a:lnTo>
                    <a:pt x="201307" y="333006"/>
                  </a:lnTo>
                  <a:lnTo>
                    <a:pt x="201307" y="332041"/>
                  </a:lnTo>
                  <a:lnTo>
                    <a:pt x="198742" y="330200"/>
                  </a:lnTo>
                  <a:lnTo>
                    <a:pt x="188048" y="326390"/>
                  </a:lnTo>
                  <a:lnTo>
                    <a:pt x="184480" y="325120"/>
                  </a:lnTo>
                  <a:lnTo>
                    <a:pt x="181673" y="322580"/>
                  </a:lnTo>
                  <a:lnTo>
                    <a:pt x="177457" y="318770"/>
                  </a:lnTo>
                  <a:lnTo>
                    <a:pt x="176555" y="318770"/>
                  </a:lnTo>
                  <a:lnTo>
                    <a:pt x="176999" y="321310"/>
                  </a:lnTo>
                  <a:lnTo>
                    <a:pt x="175171" y="322580"/>
                  </a:lnTo>
                  <a:lnTo>
                    <a:pt x="171653" y="314960"/>
                  </a:lnTo>
                  <a:lnTo>
                    <a:pt x="170053" y="312420"/>
                  </a:lnTo>
                  <a:lnTo>
                    <a:pt x="168821" y="308610"/>
                  </a:lnTo>
                  <a:lnTo>
                    <a:pt x="166382" y="302260"/>
                  </a:lnTo>
                  <a:lnTo>
                    <a:pt x="172427" y="306044"/>
                  </a:lnTo>
                  <a:lnTo>
                    <a:pt x="169316" y="302260"/>
                  </a:lnTo>
                  <a:lnTo>
                    <a:pt x="168275" y="300990"/>
                  </a:lnTo>
                  <a:lnTo>
                    <a:pt x="167424" y="298450"/>
                  </a:lnTo>
                  <a:lnTo>
                    <a:pt x="168846" y="298450"/>
                  </a:lnTo>
                  <a:lnTo>
                    <a:pt x="169494" y="297180"/>
                  </a:lnTo>
                  <a:lnTo>
                    <a:pt x="166344" y="293370"/>
                  </a:lnTo>
                  <a:lnTo>
                    <a:pt x="177584" y="302247"/>
                  </a:lnTo>
                  <a:lnTo>
                    <a:pt x="182753" y="306070"/>
                  </a:lnTo>
                  <a:lnTo>
                    <a:pt x="187782" y="300990"/>
                  </a:lnTo>
                  <a:lnTo>
                    <a:pt x="189865" y="302247"/>
                  </a:lnTo>
                  <a:lnTo>
                    <a:pt x="194729" y="308610"/>
                  </a:lnTo>
                  <a:lnTo>
                    <a:pt x="199732" y="316230"/>
                  </a:lnTo>
                  <a:lnTo>
                    <a:pt x="200647" y="312420"/>
                  </a:lnTo>
                  <a:lnTo>
                    <a:pt x="206552" y="312420"/>
                  </a:lnTo>
                  <a:lnTo>
                    <a:pt x="205320" y="309880"/>
                  </a:lnTo>
                  <a:lnTo>
                    <a:pt x="200571" y="309880"/>
                  </a:lnTo>
                  <a:lnTo>
                    <a:pt x="198907" y="304800"/>
                  </a:lnTo>
                  <a:lnTo>
                    <a:pt x="197827" y="303530"/>
                  </a:lnTo>
                  <a:lnTo>
                    <a:pt x="195643" y="300990"/>
                  </a:lnTo>
                  <a:lnTo>
                    <a:pt x="191630" y="303530"/>
                  </a:lnTo>
                  <a:lnTo>
                    <a:pt x="188556" y="300990"/>
                  </a:lnTo>
                  <a:lnTo>
                    <a:pt x="185483" y="298450"/>
                  </a:lnTo>
                  <a:lnTo>
                    <a:pt x="179616" y="294640"/>
                  </a:lnTo>
                  <a:lnTo>
                    <a:pt x="178155" y="293370"/>
                  </a:lnTo>
                  <a:lnTo>
                    <a:pt x="173774" y="289560"/>
                  </a:lnTo>
                  <a:lnTo>
                    <a:pt x="169722" y="287020"/>
                  </a:lnTo>
                  <a:lnTo>
                    <a:pt x="167703" y="285750"/>
                  </a:lnTo>
                  <a:lnTo>
                    <a:pt x="165709" y="287020"/>
                  </a:lnTo>
                  <a:lnTo>
                    <a:pt x="162509" y="285750"/>
                  </a:lnTo>
                  <a:lnTo>
                    <a:pt x="159385" y="283210"/>
                  </a:lnTo>
                  <a:lnTo>
                    <a:pt x="157657" y="285750"/>
                  </a:lnTo>
                  <a:lnTo>
                    <a:pt x="154876" y="280670"/>
                  </a:lnTo>
                  <a:lnTo>
                    <a:pt x="153606" y="278130"/>
                  </a:lnTo>
                  <a:lnTo>
                    <a:pt x="152463" y="275590"/>
                  </a:lnTo>
                  <a:lnTo>
                    <a:pt x="149745" y="275590"/>
                  </a:lnTo>
                  <a:lnTo>
                    <a:pt x="147574" y="273050"/>
                  </a:lnTo>
                  <a:lnTo>
                    <a:pt x="146659" y="269240"/>
                  </a:lnTo>
                  <a:lnTo>
                    <a:pt x="144805" y="270510"/>
                  </a:lnTo>
                  <a:lnTo>
                    <a:pt x="147535" y="276860"/>
                  </a:lnTo>
                  <a:lnTo>
                    <a:pt x="150901" y="280670"/>
                  </a:lnTo>
                  <a:lnTo>
                    <a:pt x="151028" y="280670"/>
                  </a:lnTo>
                  <a:lnTo>
                    <a:pt x="152425" y="278130"/>
                  </a:lnTo>
                  <a:lnTo>
                    <a:pt x="153746" y="287020"/>
                  </a:lnTo>
                  <a:lnTo>
                    <a:pt x="159854" y="298450"/>
                  </a:lnTo>
                  <a:lnTo>
                    <a:pt x="165036" y="307340"/>
                  </a:lnTo>
                  <a:lnTo>
                    <a:pt x="163614" y="308610"/>
                  </a:lnTo>
                  <a:lnTo>
                    <a:pt x="159232" y="300990"/>
                  </a:lnTo>
                  <a:lnTo>
                    <a:pt x="157353" y="298450"/>
                  </a:lnTo>
                  <a:lnTo>
                    <a:pt x="152615" y="292100"/>
                  </a:lnTo>
                  <a:lnTo>
                    <a:pt x="150761" y="289560"/>
                  </a:lnTo>
                  <a:lnTo>
                    <a:pt x="147066" y="284480"/>
                  </a:lnTo>
                  <a:lnTo>
                    <a:pt x="145859" y="276860"/>
                  </a:lnTo>
                  <a:lnTo>
                    <a:pt x="138150" y="273050"/>
                  </a:lnTo>
                  <a:lnTo>
                    <a:pt x="138239" y="270510"/>
                  </a:lnTo>
                  <a:lnTo>
                    <a:pt x="135851" y="266700"/>
                  </a:lnTo>
                  <a:lnTo>
                    <a:pt x="132969" y="264160"/>
                  </a:lnTo>
                  <a:lnTo>
                    <a:pt x="133946" y="261620"/>
                  </a:lnTo>
                  <a:lnTo>
                    <a:pt x="140754" y="264160"/>
                  </a:lnTo>
                  <a:lnTo>
                    <a:pt x="138480" y="261620"/>
                  </a:lnTo>
                  <a:lnTo>
                    <a:pt x="136207" y="259080"/>
                  </a:lnTo>
                  <a:lnTo>
                    <a:pt x="135064" y="257810"/>
                  </a:lnTo>
                  <a:lnTo>
                    <a:pt x="131279" y="259080"/>
                  </a:lnTo>
                  <a:lnTo>
                    <a:pt x="129717" y="254000"/>
                  </a:lnTo>
                  <a:lnTo>
                    <a:pt x="131927" y="251460"/>
                  </a:lnTo>
                  <a:lnTo>
                    <a:pt x="129781" y="248920"/>
                  </a:lnTo>
                  <a:lnTo>
                    <a:pt x="132067" y="250190"/>
                  </a:lnTo>
                  <a:lnTo>
                    <a:pt x="131978" y="248920"/>
                  </a:lnTo>
                  <a:lnTo>
                    <a:pt x="131813" y="246380"/>
                  </a:lnTo>
                  <a:lnTo>
                    <a:pt x="133426" y="245110"/>
                  </a:lnTo>
                  <a:lnTo>
                    <a:pt x="130746" y="242570"/>
                  </a:lnTo>
                  <a:lnTo>
                    <a:pt x="128155" y="236220"/>
                  </a:lnTo>
                  <a:lnTo>
                    <a:pt x="126746" y="233680"/>
                  </a:lnTo>
                  <a:lnTo>
                    <a:pt x="129819" y="234950"/>
                  </a:lnTo>
                  <a:lnTo>
                    <a:pt x="129057" y="233680"/>
                  </a:lnTo>
                  <a:lnTo>
                    <a:pt x="126784" y="229870"/>
                  </a:lnTo>
                  <a:lnTo>
                    <a:pt x="127292" y="228600"/>
                  </a:lnTo>
                  <a:lnTo>
                    <a:pt x="128803" y="224790"/>
                  </a:lnTo>
                  <a:lnTo>
                    <a:pt x="130327" y="220980"/>
                  </a:lnTo>
                  <a:lnTo>
                    <a:pt x="125387" y="214630"/>
                  </a:lnTo>
                  <a:lnTo>
                    <a:pt x="124294" y="210820"/>
                  </a:lnTo>
                  <a:lnTo>
                    <a:pt x="123863" y="208280"/>
                  </a:lnTo>
                  <a:lnTo>
                    <a:pt x="123685" y="207010"/>
                  </a:lnTo>
                  <a:lnTo>
                    <a:pt x="122758" y="200660"/>
                  </a:lnTo>
                  <a:lnTo>
                    <a:pt x="125336" y="201930"/>
                  </a:lnTo>
                  <a:lnTo>
                    <a:pt x="125564" y="200660"/>
                  </a:lnTo>
                  <a:lnTo>
                    <a:pt x="126453" y="195580"/>
                  </a:lnTo>
                  <a:lnTo>
                    <a:pt x="116433" y="191770"/>
                  </a:lnTo>
                  <a:lnTo>
                    <a:pt x="120294" y="191770"/>
                  </a:lnTo>
                  <a:lnTo>
                    <a:pt x="121285" y="187960"/>
                  </a:lnTo>
                  <a:lnTo>
                    <a:pt x="122389" y="185420"/>
                  </a:lnTo>
                  <a:lnTo>
                    <a:pt x="125653" y="185420"/>
                  </a:lnTo>
                  <a:lnTo>
                    <a:pt x="124688" y="181610"/>
                  </a:lnTo>
                  <a:lnTo>
                    <a:pt x="124053" y="179070"/>
                  </a:lnTo>
                  <a:lnTo>
                    <a:pt x="121145" y="171450"/>
                  </a:lnTo>
                  <a:lnTo>
                    <a:pt x="118770" y="163830"/>
                  </a:lnTo>
                  <a:lnTo>
                    <a:pt x="118808" y="157480"/>
                  </a:lnTo>
                  <a:lnTo>
                    <a:pt x="121310" y="154940"/>
                  </a:lnTo>
                  <a:lnTo>
                    <a:pt x="121920" y="161290"/>
                  </a:lnTo>
                  <a:lnTo>
                    <a:pt x="125133" y="158750"/>
                  </a:lnTo>
                  <a:lnTo>
                    <a:pt x="122466" y="154940"/>
                  </a:lnTo>
                  <a:lnTo>
                    <a:pt x="120688" y="152400"/>
                  </a:lnTo>
                  <a:lnTo>
                    <a:pt x="125793" y="153670"/>
                  </a:lnTo>
                  <a:lnTo>
                    <a:pt x="127863" y="156210"/>
                  </a:lnTo>
                  <a:lnTo>
                    <a:pt x="124701" y="162560"/>
                  </a:lnTo>
                  <a:lnTo>
                    <a:pt x="129616" y="163830"/>
                  </a:lnTo>
                  <a:lnTo>
                    <a:pt x="127927" y="152400"/>
                  </a:lnTo>
                  <a:lnTo>
                    <a:pt x="130822" y="148590"/>
                  </a:lnTo>
                  <a:lnTo>
                    <a:pt x="132753" y="146050"/>
                  </a:lnTo>
                  <a:lnTo>
                    <a:pt x="134670" y="143510"/>
                  </a:lnTo>
                  <a:lnTo>
                    <a:pt x="131559" y="140970"/>
                  </a:lnTo>
                  <a:lnTo>
                    <a:pt x="130975" y="142240"/>
                  </a:lnTo>
                  <a:lnTo>
                    <a:pt x="129730" y="146050"/>
                  </a:lnTo>
                  <a:lnTo>
                    <a:pt x="127127" y="146050"/>
                  </a:lnTo>
                  <a:lnTo>
                    <a:pt x="127127" y="148590"/>
                  </a:lnTo>
                  <a:lnTo>
                    <a:pt x="126898" y="152400"/>
                  </a:lnTo>
                  <a:lnTo>
                    <a:pt x="124180" y="151130"/>
                  </a:lnTo>
                  <a:lnTo>
                    <a:pt x="125285" y="149860"/>
                  </a:lnTo>
                  <a:lnTo>
                    <a:pt x="127127" y="148590"/>
                  </a:lnTo>
                  <a:lnTo>
                    <a:pt x="127127" y="146050"/>
                  </a:lnTo>
                  <a:lnTo>
                    <a:pt x="126885" y="146050"/>
                  </a:lnTo>
                  <a:lnTo>
                    <a:pt x="124193" y="137160"/>
                  </a:lnTo>
                  <a:lnTo>
                    <a:pt x="123710" y="138430"/>
                  </a:lnTo>
                  <a:lnTo>
                    <a:pt x="122897" y="138430"/>
                  </a:lnTo>
                  <a:lnTo>
                    <a:pt x="121678" y="143510"/>
                  </a:lnTo>
                  <a:lnTo>
                    <a:pt x="123812" y="148590"/>
                  </a:lnTo>
                  <a:lnTo>
                    <a:pt x="123469" y="149860"/>
                  </a:lnTo>
                  <a:lnTo>
                    <a:pt x="123405" y="151130"/>
                  </a:lnTo>
                  <a:lnTo>
                    <a:pt x="123202" y="151130"/>
                  </a:lnTo>
                  <a:lnTo>
                    <a:pt x="120738" y="144780"/>
                  </a:lnTo>
                  <a:lnTo>
                    <a:pt x="120167" y="142240"/>
                  </a:lnTo>
                  <a:lnTo>
                    <a:pt x="118910" y="138430"/>
                  </a:lnTo>
                  <a:lnTo>
                    <a:pt x="117652" y="134620"/>
                  </a:lnTo>
                  <a:lnTo>
                    <a:pt x="118719" y="138430"/>
                  </a:lnTo>
                  <a:lnTo>
                    <a:pt x="112928" y="135953"/>
                  </a:lnTo>
                  <a:lnTo>
                    <a:pt x="112877" y="136093"/>
                  </a:lnTo>
                  <a:lnTo>
                    <a:pt x="115760" y="142240"/>
                  </a:lnTo>
                  <a:lnTo>
                    <a:pt x="113880" y="140970"/>
                  </a:lnTo>
                  <a:lnTo>
                    <a:pt x="112496" y="137160"/>
                  </a:lnTo>
                  <a:lnTo>
                    <a:pt x="112877" y="136093"/>
                  </a:lnTo>
                  <a:lnTo>
                    <a:pt x="112776" y="135890"/>
                  </a:lnTo>
                  <a:lnTo>
                    <a:pt x="112928" y="135953"/>
                  </a:lnTo>
                  <a:lnTo>
                    <a:pt x="114312" y="132080"/>
                  </a:lnTo>
                  <a:lnTo>
                    <a:pt x="115976" y="125730"/>
                  </a:lnTo>
                  <a:lnTo>
                    <a:pt x="113614" y="121920"/>
                  </a:lnTo>
                  <a:lnTo>
                    <a:pt x="111252" y="118110"/>
                  </a:lnTo>
                  <a:lnTo>
                    <a:pt x="111188" y="114300"/>
                  </a:lnTo>
                  <a:lnTo>
                    <a:pt x="111112" y="109220"/>
                  </a:lnTo>
                  <a:lnTo>
                    <a:pt x="112483" y="102870"/>
                  </a:lnTo>
                  <a:lnTo>
                    <a:pt x="113969" y="96329"/>
                  </a:lnTo>
                  <a:lnTo>
                    <a:pt x="117703" y="97790"/>
                  </a:lnTo>
                  <a:lnTo>
                    <a:pt x="119799" y="92710"/>
                  </a:lnTo>
                  <a:lnTo>
                    <a:pt x="118249" y="90360"/>
                  </a:lnTo>
                  <a:lnTo>
                    <a:pt x="114465" y="92976"/>
                  </a:lnTo>
                  <a:lnTo>
                    <a:pt x="115201" y="86360"/>
                  </a:lnTo>
                  <a:lnTo>
                    <a:pt x="117348" y="88823"/>
                  </a:lnTo>
                  <a:lnTo>
                    <a:pt x="119291" y="86360"/>
                  </a:lnTo>
                  <a:lnTo>
                    <a:pt x="119418" y="81280"/>
                  </a:lnTo>
                  <a:lnTo>
                    <a:pt x="119456" y="80010"/>
                  </a:lnTo>
                  <a:lnTo>
                    <a:pt x="119519" y="77470"/>
                  </a:lnTo>
                  <a:lnTo>
                    <a:pt x="113398" y="80010"/>
                  </a:lnTo>
                  <a:lnTo>
                    <a:pt x="115176" y="71120"/>
                  </a:lnTo>
                  <a:lnTo>
                    <a:pt x="117513" y="73660"/>
                  </a:lnTo>
                  <a:lnTo>
                    <a:pt x="118211" y="71120"/>
                  </a:lnTo>
                  <a:lnTo>
                    <a:pt x="118554" y="69850"/>
                  </a:lnTo>
                  <a:lnTo>
                    <a:pt x="121005" y="60960"/>
                  </a:lnTo>
                  <a:lnTo>
                    <a:pt x="117995" y="59690"/>
                  </a:lnTo>
                  <a:lnTo>
                    <a:pt x="119253" y="55880"/>
                  </a:lnTo>
                  <a:lnTo>
                    <a:pt x="120637" y="54610"/>
                  </a:lnTo>
                  <a:lnTo>
                    <a:pt x="122021" y="53340"/>
                  </a:lnTo>
                  <a:lnTo>
                    <a:pt x="123405" y="52070"/>
                  </a:lnTo>
                  <a:lnTo>
                    <a:pt x="122212" y="48260"/>
                  </a:lnTo>
                  <a:lnTo>
                    <a:pt x="120040" y="53340"/>
                  </a:lnTo>
                  <a:lnTo>
                    <a:pt x="115989" y="53340"/>
                  </a:lnTo>
                  <a:lnTo>
                    <a:pt x="115595" y="52070"/>
                  </a:lnTo>
                  <a:lnTo>
                    <a:pt x="117779" y="49530"/>
                  </a:lnTo>
                  <a:lnTo>
                    <a:pt x="112991" y="49530"/>
                  </a:lnTo>
                  <a:lnTo>
                    <a:pt x="115493" y="40640"/>
                  </a:lnTo>
                  <a:lnTo>
                    <a:pt x="116192" y="36830"/>
                  </a:lnTo>
                  <a:lnTo>
                    <a:pt x="119151" y="39370"/>
                  </a:lnTo>
                  <a:lnTo>
                    <a:pt x="115760" y="30480"/>
                  </a:lnTo>
                  <a:lnTo>
                    <a:pt x="119468" y="33020"/>
                  </a:lnTo>
                  <a:lnTo>
                    <a:pt x="118986" y="30480"/>
                  </a:lnTo>
                  <a:lnTo>
                    <a:pt x="118262" y="26670"/>
                  </a:lnTo>
                  <a:lnTo>
                    <a:pt x="117640" y="20320"/>
                  </a:lnTo>
                  <a:lnTo>
                    <a:pt x="117386" y="17780"/>
                  </a:lnTo>
                  <a:lnTo>
                    <a:pt x="120332" y="15240"/>
                  </a:lnTo>
                  <a:lnTo>
                    <a:pt x="122923" y="13970"/>
                  </a:lnTo>
                  <a:lnTo>
                    <a:pt x="124002" y="17780"/>
                  </a:lnTo>
                  <a:lnTo>
                    <a:pt x="125476" y="19050"/>
                  </a:lnTo>
                  <a:lnTo>
                    <a:pt x="126263" y="13970"/>
                  </a:lnTo>
                  <a:lnTo>
                    <a:pt x="116344" y="11430"/>
                  </a:lnTo>
                  <a:lnTo>
                    <a:pt x="116674" y="10160"/>
                  </a:lnTo>
                  <a:lnTo>
                    <a:pt x="118262" y="3810"/>
                  </a:lnTo>
                  <a:lnTo>
                    <a:pt x="114706" y="0"/>
                  </a:lnTo>
                  <a:lnTo>
                    <a:pt x="113474" y="0"/>
                  </a:lnTo>
                  <a:lnTo>
                    <a:pt x="111658" y="1270"/>
                  </a:lnTo>
                  <a:lnTo>
                    <a:pt x="109791" y="2540"/>
                  </a:lnTo>
                  <a:lnTo>
                    <a:pt x="111988" y="5080"/>
                  </a:lnTo>
                  <a:lnTo>
                    <a:pt x="110020" y="11430"/>
                  </a:lnTo>
                  <a:lnTo>
                    <a:pt x="114477" y="10160"/>
                  </a:lnTo>
                  <a:lnTo>
                    <a:pt x="112204" y="13970"/>
                  </a:lnTo>
                  <a:lnTo>
                    <a:pt x="108877" y="16510"/>
                  </a:lnTo>
                  <a:lnTo>
                    <a:pt x="107708" y="20320"/>
                  </a:lnTo>
                  <a:lnTo>
                    <a:pt x="107772" y="16510"/>
                  </a:lnTo>
                  <a:lnTo>
                    <a:pt x="103974" y="24130"/>
                  </a:lnTo>
                  <a:lnTo>
                    <a:pt x="109410" y="30480"/>
                  </a:lnTo>
                  <a:lnTo>
                    <a:pt x="104381" y="36830"/>
                  </a:lnTo>
                  <a:lnTo>
                    <a:pt x="106959" y="36830"/>
                  </a:lnTo>
                  <a:lnTo>
                    <a:pt x="107327" y="40640"/>
                  </a:lnTo>
                  <a:lnTo>
                    <a:pt x="108851" y="41910"/>
                  </a:lnTo>
                  <a:lnTo>
                    <a:pt x="107784" y="46990"/>
                  </a:lnTo>
                  <a:lnTo>
                    <a:pt x="110401" y="50800"/>
                  </a:lnTo>
                  <a:lnTo>
                    <a:pt x="108254" y="55880"/>
                  </a:lnTo>
                  <a:lnTo>
                    <a:pt x="111874" y="54610"/>
                  </a:lnTo>
                  <a:lnTo>
                    <a:pt x="112128" y="60960"/>
                  </a:lnTo>
                  <a:lnTo>
                    <a:pt x="115582" y="63500"/>
                  </a:lnTo>
                  <a:lnTo>
                    <a:pt x="112306" y="64770"/>
                  </a:lnTo>
                  <a:lnTo>
                    <a:pt x="112102" y="68580"/>
                  </a:lnTo>
                  <a:lnTo>
                    <a:pt x="108813" y="69850"/>
                  </a:lnTo>
                  <a:lnTo>
                    <a:pt x="104190" y="64770"/>
                  </a:lnTo>
                  <a:lnTo>
                    <a:pt x="104432" y="63500"/>
                  </a:lnTo>
                  <a:lnTo>
                    <a:pt x="105587" y="57150"/>
                  </a:lnTo>
                  <a:lnTo>
                    <a:pt x="104876" y="50800"/>
                  </a:lnTo>
                  <a:lnTo>
                    <a:pt x="99707" y="49530"/>
                  </a:lnTo>
                  <a:lnTo>
                    <a:pt x="101917" y="50800"/>
                  </a:lnTo>
                  <a:lnTo>
                    <a:pt x="95338" y="55880"/>
                  </a:lnTo>
                  <a:lnTo>
                    <a:pt x="97917" y="57150"/>
                  </a:lnTo>
                  <a:lnTo>
                    <a:pt x="96685" y="63500"/>
                  </a:lnTo>
                  <a:lnTo>
                    <a:pt x="93294" y="60960"/>
                  </a:lnTo>
                  <a:lnTo>
                    <a:pt x="92595" y="62230"/>
                  </a:lnTo>
                  <a:lnTo>
                    <a:pt x="96380" y="63500"/>
                  </a:lnTo>
                  <a:lnTo>
                    <a:pt x="94411" y="69850"/>
                  </a:lnTo>
                  <a:lnTo>
                    <a:pt x="90195" y="74930"/>
                  </a:lnTo>
                  <a:lnTo>
                    <a:pt x="92024" y="81280"/>
                  </a:lnTo>
                  <a:lnTo>
                    <a:pt x="86360" y="80010"/>
                  </a:lnTo>
                  <a:lnTo>
                    <a:pt x="87731" y="74930"/>
                  </a:lnTo>
                  <a:lnTo>
                    <a:pt x="87490" y="68580"/>
                  </a:lnTo>
                  <a:lnTo>
                    <a:pt x="87020" y="63500"/>
                  </a:lnTo>
                  <a:lnTo>
                    <a:pt x="86969" y="60960"/>
                  </a:lnTo>
                  <a:lnTo>
                    <a:pt x="87223" y="55880"/>
                  </a:lnTo>
                  <a:lnTo>
                    <a:pt x="85305" y="58102"/>
                  </a:lnTo>
                  <a:lnTo>
                    <a:pt x="85305" y="64770"/>
                  </a:lnTo>
                  <a:lnTo>
                    <a:pt x="83286" y="64770"/>
                  </a:lnTo>
                  <a:lnTo>
                    <a:pt x="83286" y="228600"/>
                  </a:lnTo>
                  <a:lnTo>
                    <a:pt x="83235" y="227330"/>
                  </a:lnTo>
                  <a:lnTo>
                    <a:pt x="83108" y="226060"/>
                  </a:lnTo>
                  <a:lnTo>
                    <a:pt x="82842" y="224790"/>
                  </a:lnTo>
                  <a:lnTo>
                    <a:pt x="83235" y="226060"/>
                  </a:lnTo>
                  <a:lnTo>
                    <a:pt x="83286" y="228600"/>
                  </a:lnTo>
                  <a:lnTo>
                    <a:pt x="83286" y="64770"/>
                  </a:lnTo>
                  <a:lnTo>
                    <a:pt x="81635" y="64770"/>
                  </a:lnTo>
                  <a:lnTo>
                    <a:pt x="84455" y="60960"/>
                  </a:lnTo>
                  <a:lnTo>
                    <a:pt x="85305" y="64770"/>
                  </a:lnTo>
                  <a:lnTo>
                    <a:pt x="85305" y="58102"/>
                  </a:lnTo>
                  <a:lnTo>
                    <a:pt x="85026" y="58420"/>
                  </a:lnTo>
                  <a:lnTo>
                    <a:pt x="81368" y="58420"/>
                  </a:lnTo>
                  <a:lnTo>
                    <a:pt x="81203" y="58508"/>
                  </a:lnTo>
                  <a:lnTo>
                    <a:pt x="81203" y="65341"/>
                  </a:lnTo>
                  <a:lnTo>
                    <a:pt x="80492" y="64770"/>
                  </a:lnTo>
                  <a:lnTo>
                    <a:pt x="81203" y="65341"/>
                  </a:lnTo>
                  <a:lnTo>
                    <a:pt x="81203" y="58508"/>
                  </a:lnTo>
                  <a:lnTo>
                    <a:pt x="78841" y="59690"/>
                  </a:lnTo>
                  <a:lnTo>
                    <a:pt x="78816" y="68580"/>
                  </a:lnTo>
                  <a:lnTo>
                    <a:pt x="80314" y="66548"/>
                  </a:lnTo>
                  <a:lnTo>
                    <a:pt x="79476" y="74930"/>
                  </a:lnTo>
                  <a:lnTo>
                    <a:pt x="77254" y="74930"/>
                  </a:lnTo>
                  <a:lnTo>
                    <a:pt x="75069" y="83820"/>
                  </a:lnTo>
                  <a:lnTo>
                    <a:pt x="73888" y="92710"/>
                  </a:lnTo>
                  <a:lnTo>
                    <a:pt x="72948" y="100330"/>
                  </a:lnTo>
                  <a:lnTo>
                    <a:pt x="71488" y="110490"/>
                  </a:lnTo>
                  <a:lnTo>
                    <a:pt x="68186" y="114300"/>
                  </a:lnTo>
                  <a:lnTo>
                    <a:pt x="68427" y="109220"/>
                  </a:lnTo>
                  <a:lnTo>
                    <a:pt x="67398" y="102870"/>
                  </a:lnTo>
                  <a:lnTo>
                    <a:pt x="69494" y="101485"/>
                  </a:lnTo>
                  <a:lnTo>
                    <a:pt x="69608" y="100330"/>
                  </a:lnTo>
                  <a:lnTo>
                    <a:pt x="70091" y="95250"/>
                  </a:lnTo>
                  <a:lnTo>
                    <a:pt x="68707" y="88900"/>
                  </a:lnTo>
                  <a:lnTo>
                    <a:pt x="71920" y="86360"/>
                  </a:lnTo>
                  <a:lnTo>
                    <a:pt x="69532" y="82550"/>
                  </a:lnTo>
                  <a:lnTo>
                    <a:pt x="73507" y="81280"/>
                  </a:lnTo>
                  <a:lnTo>
                    <a:pt x="69786" y="72390"/>
                  </a:lnTo>
                  <a:lnTo>
                    <a:pt x="75387" y="73660"/>
                  </a:lnTo>
                  <a:lnTo>
                    <a:pt x="74739" y="72390"/>
                  </a:lnTo>
                  <a:lnTo>
                    <a:pt x="74104" y="71120"/>
                  </a:lnTo>
                  <a:lnTo>
                    <a:pt x="71666" y="69850"/>
                  </a:lnTo>
                  <a:lnTo>
                    <a:pt x="69418" y="69850"/>
                  </a:lnTo>
                  <a:lnTo>
                    <a:pt x="69062" y="67310"/>
                  </a:lnTo>
                  <a:lnTo>
                    <a:pt x="68707" y="64770"/>
                  </a:lnTo>
                  <a:lnTo>
                    <a:pt x="67322" y="59690"/>
                  </a:lnTo>
                  <a:lnTo>
                    <a:pt x="70904" y="54610"/>
                  </a:lnTo>
                  <a:lnTo>
                    <a:pt x="71259" y="46990"/>
                  </a:lnTo>
                  <a:lnTo>
                    <a:pt x="70904" y="48260"/>
                  </a:lnTo>
                  <a:lnTo>
                    <a:pt x="70231" y="48641"/>
                  </a:lnTo>
                  <a:lnTo>
                    <a:pt x="70167" y="50800"/>
                  </a:lnTo>
                  <a:lnTo>
                    <a:pt x="59093" y="52070"/>
                  </a:lnTo>
                  <a:lnTo>
                    <a:pt x="64350" y="58420"/>
                  </a:lnTo>
                  <a:lnTo>
                    <a:pt x="59664" y="60960"/>
                  </a:lnTo>
                  <a:lnTo>
                    <a:pt x="62318" y="62230"/>
                  </a:lnTo>
                  <a:lnTo>
                    <a:pt x="61315" y="66040"/>
                  </a:lnTo>
                  <a:lnTo>
                    <a:pt x="60769" y="68580"/>
                  </a:lnTo>
                  <a:lnTo>
                    <a:pt x="62928" y="67310"/>
                  </a:lnTo>
                  <a:lnTo>
                    <a:pt x="60401" y="69850"/>
                  </a:lnTo>
                  <a:lnTo>
                    <a:pt x="58915" y="77470"/>
                  </a:lnTo>
                  <a:lnTo>
                    <a:pt x="59131" y="81280"/>
                  </a:lnTo>
                  <a:lnTo>
                    <a:pt x="61150" y="85090"/>
                  </a:lnTo>
                  <a:lnTo>
                    <a:pt x="57188" y="87630"/>
                  </a:lnTo>
                  <a:lnTo>
                    <a:pt x="57340" y="90360"/>
                  </a:lnTo>
                  <a:lnTo>
                    <a:pt x="58318" y="104140"/>
                  </a:lnTo>
                  <a:lnTo>
                    <a:pt x="59194" y="104140"/>
                  </a:lnTo>
                  <a:lnTo>
                    <a:pt x="59588" y="104140"/>
                  </a:lnTo>
                  <a:lnTo>
                    <a:pt x="59410" y="100330"/>
                  </a:lnTo>
                  <a:lnTo>
                    <a:pt x="61976" y="104140"/>
                  </a:lnTo>
                  <a:lnTo>
                    <a:pt x="64350" y="109220"/>
                  </a:lnTo>
                  <a:lnTo>
                    <a:pt x="65278" y="115570"/>
                  </a:lnTo>
                  <a:lnTo>
                    <a:pt x="59270" y="121920"/>
                  </a:lnTo>
                  <a:lnTo>
                    <a:pt x="56972" y="121920"/>
                  </a:lnTo>
                  <a:lnTo>
                    <a:pt x="56172" y="120650"/>
                  </a:lnTo>
                  <a:lnTo>
                    <a:pt x="55168" y="118110"/>
                  </a:lnTo>
                  <a:lnTo>
                    <a:pt x="55473" y="114300"/>
                  </a:lnTo>
                  <a:lnTo>
                    <a:pt x="55689" y="111760"/>
                  </a:lnTo>
                  <a:lnTo>
                    <a:pt x="52158" y="114300"/>
                  </a:lnTo>
                  <a:lnTo>
                    <a:pt x="50546" y="105410"/>
                  </a:lnTo>
                  <a:lnTo>
                    <a:pt x="43726" y="110490"/>
                  </a:lnTo>
                  <a:lnTo>
                    <a:pt x="45529" y="123190"/>
                  </a:lnTo>
                  <a:lnTo>
                    <a:pt x="46240" y="127000"/>
                  </a:lnTo>
                  <a:lnTo>
                    <a:pt x="46456" y="128270"/>
                  </a:lnTo>
                  <a:lnTo>
                    <a:pt x="44805" y="133350"/>
                  </a:lnTo>
                  <a:lnTo>
                    <a:pt x="45224" y="138430"/>
                  </a:lnTo>
                  <a:lnTo>
                    <a:pt x="46240" y="144780"/>
                  </a:lnTo>
                  <a:lnTo>
                    <a:pt x="49847" y="162560"/>
                  </a:lnTo>
                  <a:lnTo>
                    <a:pt x="48348" y="171450"/>
                  </a:lnTo>
                  <a:lnTo>
                    <a:pt x="49898" y="179070"/>
                  </a:lnTo>
                  <a:lnTo>
                    <a:pt x="51790" y="189230"/>
                  </a:lnTo>
                  <a:lnTo>
                    <a:pt x="55181" y="198120"/>
                  </a:lnTo>
                  <a:lnTo>
                    <a:pt x="61214" y="208280"/>
                  </a:lnTo>
                  <a:lnTo>
                    <a:pt x="57810" y="208280"/>
                  </a:lnTo>
                  <a:lnTo>
                    <a:pt x="61760" y="210820"/>
                  </a:lnTo>
                  <a:lnTo>
                    <a:pt x="59550" y="217170"/>
                  </a:lnTo>
                  <a:lnTo>
                    <a:pt x="60845" y="222250"/>
                  </a:lnTo>
                  <a:lnTo>
                    <a:pt x="64833" y="226060"/>
                  </a:lnTo>
                  <a:lnTo>
                    <a:pt x="63601" y="217170"/>
                  </a:lnTo>
                  <a:lnTo>
                    <a:pt x="68884" y="223520"/>
                  </a:lnTo>
                  <a:lnTo>
                    <a:pt x="67767" y="217170"/>
                  </a:lnTo>
                  <a:lnTo>
                    <a:pt x="65976" y="207010"/>
                  </a:lnTo>
                  <a:lnTo>
                    <a:pt x="70015" y="217170"/>
                  </a:lnTo>
                  <a:lnTo>
                    <a:pt x="74193" y="227330"/>
                  </a:lnTo>
                  <a:lnTo>
                    <a:pt x="76873" y="224790"/>
                  </a:lnTo>
                  <a:lnTo>
                    <a:pt x="75565" y="219710"/>
                  </a:lnTo>
                  <a:lnTo>
                    <a:pt x="69176" y="210820"/>
                  </a:lnTo>
                  <a:lnTo>
                    <a:pt x="73888" y="210820"/>
                  </a:lnTo>
                  <a:lnTo>
                    <a:pt x="77584" y="220980"/>
                  </a:lnTo>
                  <a:lnTo>
                    <a:pt x="79565" y="220980"/>
                  </a:lnTo>
                  <a:lnTo>
                    <a:pt x="79514" y="225044"/>
                  </a:lnTo>
                  <a:lnTo>
                    <a:pt x="82219" y="231140"/>
                  </a:lnTo>
                  <a:lnTo>
                    <a:pt x="83083" y="229870"/>
                  </a:lnTo>
                  <a:lnTo>
                    <a:pt x="82461" y="232410"/>
                  </a:lnTo>
                  <a:lnTo>
                    <a:pt x="81038" y="233680"/>
                  </a:lnTo>
                  <a:lnTo>
                    <a:pt x="82143" y="237490"/>
                  </a:lnTo>
                  <a:lnTo>
                    <a:pt x="84607" y="241300"/>
                  </a:lnTo>
                  <a:lnTo>
                    <a:pt x="91478" y="248920"/>
                  </a:lnTo>
                  <a:lnTo>
                    <a:pt x="93078" y="255270"/>
                  </a:lnTo>
                  <a:lnTo>
                    <a:pt x="96253" y="254000"/>
                  </a:lnTo>
                  <a:lnTo>
                    <a:pt x="99961" y="256540"/>
                  </a:lnTo>
                  <a:lnTo>
                    <a:pt x="103022" y="265430"/>
                  </a:lnTo>
                  <a:lnTo>
                    <a:pt x="106375" y="266700"/>
                  </a:lnTo>
                  <a:lnTo>
                    <a:pt x="108191" y="271780"/>
                  </a:lnTo>
                  <a:lnTo>
                    <a:pt x="111023" y="275590"/>
                  </a:lnTo>
                  <a:lnTo>
                    <a:pt x="114617" y="278130"/>
                  </a:lnTo>
                  <a:lnTo>
                    <a:pt x="118706" y="284480"/>
                  </a:lnTo>
                  <a:lnTo>
                    <a:pt x="118160" y="289560"/>
                  </a:lnTo>
                  <a:lnTo>
                    <a:pt x="110896" y="279400"/>
                  </a:lnTo>
                  <a:lnTo>
                    <a:pt x="108331" y="276860"/>
                  </a:lnTo>
                  <a:lnTo>
                    <a:pt x="112293" y="287020"/>
                  </a:lnTo>
                  <a:lnTo>
                    <a:pt x="117589" y="290830"/>
                  </a:lnTo>
                  <a:lnTo>
                    <a:pt x="121310" y="298450"/>
                  </a:lnTo>
                  <a:lnTo>
                    <a:pt x="119303" y="298450"/>
                  </a:lnTo>
                  <a:lnTo>
                    <a:pt x="116954" y="297180"/>
                  </a:lnTo>
                  <a:lnTo>
                    <a:pt x="113906" y="292100"/>
                  </a:lnTo>
                  <a:lnTo>
                    <a:pt x="109042" y="294640"/>
                  </a:lnTo>
                  <a:lnTo>
                    <a:pt x="115100" y="303530"/>
                  </a:lnTo>
                  <a:lnTo>
                    <a:pt x="118071" y="308610"/>
                  </a:lnTo>
                  <a:lnTo>
                    <a:pt x="121615" y="312420"/>
                  </a:lnTo>
                  <a:lnTo>
                    <a:pt x="115379" y="311150"/>
                  </a:lnTo>
                  <a:lnTo>
                    <a:pt x="122885" y="318770"/>
                  </a:lnTo>
                  <a:lnTo>
                    <a:pt x="124955" y="322580"/>
                  </a:lnTo>
                  <a:lnTo>
                    <a:pt x="127977" y="323850"/>
                  </a:lnTo>
                  <a:lnTo>
                    <a:pt x="132092" y="330200"/>
                  </a:lnTo>
                  <a:lnTo>
                    <a:pt x="135788" y="334010"/>
                  </a:lnTo>
                  <a:lnTo>
                    <a:pt x="133908" y="340360"/>
                  </a:lnTo>
                  <a:lnTo>
                    <a:pt x="140881" y="342900"/>
                  </a:lnTo>
                  <a:lnTo>
                    <a:pt x="143814" y="349250"/>
                  </a:lnTo>
                  <a:lnTo>
                    <a:pt x="146875" y="354330"/>
                  </a:lnTo>
                  <a:lnTo>
                    <a:pt x="147548" y="350520"/>
                  </a:lnTo>
                  <a:lnTo>
                    <a:pt x="154038" y="358140"/>
                  </a:lnTo>
                  <a:lnTo>
                    <a:pt x="158305" y="360680"/>
                  </a:lnTo>
                  <a:lnTo>
                    <a:pt x="154927" y="356870"/>
                  </a:lnTo>
                  <a:lnTo>
                    <a:pt x="152692" y="353060"/>
                  </a:lnTo>
                  <a:lnTo>
                    <a:pt x="159867" y="356870"/>
                  </a:lnTo>
                  <a:lnTo>
                    <a:pt x="154216" y="353060"/>
                  </a:lnTo>
                  <a:lnTo>
                    <a:pt x="150456" y="350520"/>
                  </a:lnTo>
                  <a:lnTo>
                    <a:pt x="142519" y="341630"/>
                  </a:lnTo>
                  <a:lnTo>
                    <a:pt x="137248" y="332740"/>
                  </a:lnTo>
                  <a:lnTo>
                    <a:pt x="135839" y="326390"/>
                  </a:lnTo>
                  <a:lnTo>
                    <a:pt x="140462" y="328930"/>
                  </a:lnTo>
                  <a:lnTo>
                    <a:pt x="146354" y="334010"/>
                  </a:lnTo>
                  <a:lnTo>
                    <a:pt x="156984" y="344170"/>
                  </a:lnTo>
                  <a:lnTo>
                    <a:pt x="161785" y="347980"/>
                  </a:lnTo>
                  <a:lnTo>
                    <a:pt x="163753" y="351790"/>
                  </a:lnTo>
                  <a:lnTo>
                    <a:pt x="167868" y="359410"/>
                  </a:lnTo>
                  <a:lnTo>
                    <a:pt x="171729" y="359410"/>
                  </a:lnTo>
                  <a:lnTo>
                    <a:pt x="179171" y="361950"/>
                  </a:lnTo>
                  <a:lnTo>
                    <a:pt x="174599" y="354330"/>
                  </a:lnTo>
                  <a:lnTo>
                    <a:pt x="185877" y="361950"/>
                  </a:lnTo>
                  <a:lnTo>
                    <a:pt x="189471" y="368300"/>
                  </a:lnTo>
                  <a:lnTo>
                    <a:pt x="192963" y="372110"/>
                  </a:lnTo>
                  <a:lnTo>
                    <a:pt x="189699" y="370840"/>
                  </a:lnTo>
                  <a:lnTo>
                    <a:pt x="193484" y="374650"/>
                  </a:lnTo>
                  <a:lnTo>
                    <a:pt x="192151" y="375920"/>
                  </a:lnTo>
                  <a:lnTo>
                    <a:pt x="194068" y="377190"/>
                  </a:lnTo>
                  <a:lnTo>
                    <a:pt x="196215" y="378460"/>
                  </a:lnTo>
                  <a:lnTo>
                    <a:pt x="197383" y="379730"/>
                  </a:lnTo>
                  <a:lnTo>
                    <a:pt x="199097" y="383540"/>
                  </a:lnTo>
                  <a:lnTo>
                    <a:pt x="197548" y="385584"/>
                  </a:lnTo>
                  <a:lnTo>
                    <a:pt x="199072" y="386080"/>
                  </a:lnTo>
                  <a:lnTo>
                    <a:pt x="202323" y="386080"/>
                  </a:lnTo>
                  <a:lnTo>
                    <a:pt x="210769" y="392430"/>
                  </a:lnTo>
                  <a:lnTo>
                    <a:pt x="219379" y="398780"/>
                  </a:lnTo>
                  <a:lnTo>
                    <a:pt x="218643" y="398780"/>
                  </a:lnTo>
                  <a:lnTo>
                    <a:pt x="219697" y="401320"/>
                  </a:lnTo>
                  <a:lnTo>
                    <a:pt x="221945" y="401320"/>
                  </a:lnTo>
                  <a:lnTo>
                    <a:pt x="220281" y="397510"/>
                  </a:lnTo>
                  <a:lnTo>
                    <a:pt x="225742" y="397510"/>
                  </a:lnTo>
                  <a:lnTo>
                    <a:pt x="224612" y="396240"/>
                  </a:lnTo>
                  <a:lnTo>
                    <a:pt x="221145" y="392430"/>
                  </a:lnTo>
                  <a:lnTo>
                    <a:pt x="223748" y="396240"/>
                  </a:lnTo>
                  <a:lnTo>
                    <a:pt x="215696" y="389890"/>
                  </a:lnTo>
                  <a:lnTo>
                    <a:pt x="224853" y="391160"/>
                  </a:lnTo>
                  <a:lnTo>
                    <a:pt x="224497" y="389890"/>
                  </a:lnTo>
                  <a:lnTo>
                    <a:pt x="225196" y="389890"/>
                  </a:lnTo>
                  <a:lnTo>
                    <a:pt x="219176" y="388620"/>
                  </a:lnTo>
                  <a:lnTo>
                    <a:pt x="226682" y="388620"/>
                  </a:lnTo>
                  <a:lnTo>
                    <a:pt x="224777" y="384810"/>
                  </a:lnTo>
                  <a:lnTo>
                    <a:pt x="219214" y="378460"/>
                  </a:lnTo>
                  <a:lnTo>
                    <a:pt x="213639" y="377190"/>
                  </a:lnTo>
                  <a:lnTo>
                    <a:pt x="208203" y="372110"/>
                  </a:lnTo>
                  <a:lnTo>
                    <a:pt x="205486" y="369570"/>
                  </a:lnTo>
                  <a:lnTo>
                    <a:pt x="207035" y="365760"/>
                  </a:lnTo>
                  <a:lnTo>
                    <a:pt x="209194" y="370840"/>
                  </a:lnTo>
                  <a:lnTo>
                    <a:pt x="218363" y="373380"/>
                  </a:lnTo>
                  <a:lnTo>
                    <a:pt x="222948" y="378460"/>
                  </a:lnTo>
                  <a:lnTo>
                    <a:pt x="224523" y="374650"/>
                  </a:lnTo>
                  <a:lnTo>
                    <a:pt x="231495" y="378460"/>
                  </a:lnTo>
                  <a:lnTo>
                    <a:pt x="227266" y="374650"/>
                  </a:lnTo>
                  <a:lnTo>
                    <a:pt x="230898" y="375920"/>
                  </a:lnTo>
                  <a:lnTo>
                    <a:pt x="233908" y="377190"/>
                  </a:lnTo>
                  <a:lnTo>
                    <a:pt x="233692" y="382270"/>
                  </a:lnTo>
                  <a:lnTo>
                    <a:pt x="242430" y="387350"/>
                  </a:lnTo>
                  <a:lnTo>
                    <a:pt x="242595" y="391160"/>
                  </a:lnTo>
                  <a:lnTo>
                    <a:pt x="242760" y="391858"/>
                  </a:lnTo>
                  <a:lnTo>
                    <a:pt x="246126" y="392430"/>
                  </a:lnTo>
                  <a:lnTo>
                    <a:pt x="240690" y="396240"/>
                  </a:lnTo>
                  <a:lnTo>
                    <a:pt x="245071" y="396240"/>
                  </a:lnTo>
                  <a:lnTo>
                    <a:pt x="243001" y="398932"/>
                  </a:lnTo>
                  <a:lnTo>
                    <a:pt x="242684" y="398780"/>
                  </a:lnTo>
                  <a:lnTo>
                    <a:pt x="235102" y="394970"/>
                  </a:lnTo>
                  <a:lnTo>
                    <a:pt x="237566" y="398780"/>
                  </a:lnTo>
                  <a:lnTo>
                    <a:pt x="231317" y="397510"/>
                  </a:lnTo>
                  <a:lnTo>
                    <a:pt x="235165" y="398780"/>
                  </a:lnTo>
                  <a:lnTo>
                    <a:pt x="236270" y="405130"/>
                  </a:lnTo>
                  <a:lnTo>
                    <a:pt x="232054" y="403860"/>
                  </a:lnTo>
                  <a:lnTo>
                    <a:pt x="241515" y="408940"/>
                  </a:lnTo>
                  <a:lnTo>
                    <a:pt x="239826" y="411480"/>
                  </a:lnTo>
                  <a:lnTo>
                    <a:pt x="245999" y="419100"/>
                  </a:lnTo>
                  <a:lnTo>
                    <a:pt x="249986" y="415290"/>
                  </a:lnTo>
                  <a:lnTo>
                    <a:pt x="248843" y="416560"/>
                  </a:lnTo>
                  <a:lnTo>
                    <a:pt x="249821" y="417830"/>
                  </a:lnTo>
                  <a:lnTo>
                    <a:pt x="254165" y="421640"/>
                  </a:lnTo>
                  <a:lnTo>
                    <a:pt x="260667" y="424180"/>
                  </a:lnTo>
                  <a:lnTo>
                    <a:pt x="264083" y="425450"/>
                  </a:lnTo>
                  <a:lnTo>
                    <a:pt x="266966" y="426720"/>
                  </a:lnTo>
                  <a:lnTo>
                    <a:pt x="271665" y="431800"/>
                  </a:lnTo>
                  <a:lnTo>
                    <a:pt x="281292" y="434340"/>
                  </a:lnTo>
                  <a:lnTo>
                    <a:pt x="281457" y="433070"/>
                  </a:lnTo>
                  <a:lnTo>
                    <a:pt x="282841" y="433070"/>
                  </a:lnTo>
                  <a:close/>
                </a:path>
                <a:path w="286384" h="471170">
                  <a:moveTo>
                    <a:pt x="283603" y="438404"/>
                  </a:moveTo>
                  <a:lnTo>
                    <a:pt x="283578" y="438213"/>
                  </a:lnTo>
                  <a:lnTo>
                    <a:pt x="279882" y="436600"/>
                  </a:lnTo>
                  <a:lnTo>
                    <a:pt x="280797" y="437235"/>
                  </a:lnTo>
                  <a:lnTo>
                    <a:pt x="282155" y="437832"/>
                  </a:lnTo>
                  <a:lnTo>
                    <a:pt x="283603" y="438404"/>
                  </a:lnTo>
                  <a:close/>
                </a:path>
                <a:path w="286384" h="471170">
                  <a:moveTo>
                    <a:pt x="285927" y="451243"/>
                  </a:moveTo>
                  <a:lnTo>
                    <a:pt x="285038" y="446290"/>
                  </a:lnTo>
                  <a:lnTo>
                    <a:pt x="280301" y="443395"/>
                  </a:lnTo>
                  <a:lnTo>
                    <a:pt x="275158" y="441871"/>
                  </a:lnTo>
                  <a:lnTo>
                    <a:pt x="269214" y="441045"/>
                  </a:lnTo>
                  <a:lnTo>
                    <a:pt x="261848" y="444157"/>
                  </a:lnTo>
                  <a:lnTo>
                    <a:pt x="268071" y="451497"/>
                  </a:lnTo>
                  <a:lnTo>
                    <a:pt x="282194" y="455371"/>
                  </a:lnTo>
                  <a:lnTo>
                    <a:pt x="277888" y="453313"/>
                  </a:lnTo>
                  <a:lnTo>
                    <a:pt x="285889" y="451446"/>
                  </a:lnTo>
                  <a:lnTo>
                    <a:pt x="285927" y="451243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151611" y="8199411"/>
              <a:ext cx="269875" cy="344805"/>
            </a:xfrm>
            <a:custGeom>
              <a:rect l="l" t="t" r="r" b="b"/>
              <a:pathLst>
                <a:path w="269875" h="344804">
                  <a:moveTo>
                    <a:pt x="3644" y="99199"/>
                  </a:moveTo>
                  <a:lnTo>
                    <a:pt x="1968" y="97243"/>
                  </a:lnTo>
                  <a:lnTo>
                    <a:pt x="0" y="102450"/>
                  </a:lnTo>
                  <a:lnTo>
                    <a:pt x="3644" y="99199"/>
                  </a:lnTo>
                  <a:close/>
                </a:path>
                <a:path w="269875" h="344804">
                  <a:moveTo>
                    <a:pt x="3898" y="98971"/>
                  </a:moveTo>
                  <a:lnTo>
                    <a:pt x="3644" y="99199"/>
                  </a:lnTo>
                  <a:lnTo>
                    <a:pt x="3797" y="99390"/>
                  </a:lnTo>
                  <a:lnTo>
                    <a:pt x="3898" y="98971"/>
                  </a:lnTo>
                  <a:close/>
                </a:path>
                <a:path w="269875" h="344804">
                  <a:moveTo>
                    <a:pt x="5486" y="101371"/>
                  </a:moveTo>
                  <a:lnTo>
                    <a:pt x="3797" y="99390"/>
                  </a:lnTo>
                  <a:lnTo>
                    <a:pt x="2654" y="104114"/>
                  </a:lnTo>
                  <a:lnTo>
                    <a:pt x="3797" y="104673"/>
                  </a:lnTo>
                  <a:lnTo>
                    <a:pt x="4419" y="102069"/>
                  </a:lnTo>
                  <a:lnTo>
                    <a:pt x="5486" y="101371"/>
                  </a:lnTo>
                  <a:close/>
                </a:path>
                <a:path w="269875" h="344804">
                  <a:moveTo>
                    <a:pt x="6019" y="50736"/>
                  </a:moveTo>
                  <a:lnTo>
                    <a:pt x="5194" y="49491"/>
                  </a:lnTo>
                  <a:lnTo>
                    <a:pt x="4660" y="49923"/>
                  </a:lnTo>
                  <a:lnTo>
                    <a:pt x="6019" y="50736"/>
                  </a:lnTo>
                  <a:close/>
                </a:path>
                <a:path w="269875" h="344804">
                  <a:moveTo>
                    <a:pt x="6515" y="51485"/>
                  </a:moveTo>
                  <a:lnTo>
                    <a:pt x="6286" y="51142"/>
                  </a:lnTo>
                  <a:lnTo>
                    <a:pt x="2438" y="49872"/>
                  </a:lnTo>
                  <a:lnTo>
                    <a:pt x="6515" y="51485"/>
                  </a:lnTo>
                  <a:close/>
                </a:path>
                <a:path w="269875" h="344804">
                  <a:moveTo>
                    <a:pt x="6642" y="48310"/>
                  </a:moveTo>
                  <a:lnTo>
                    <a:pt x="4622" y="46418"/>
                  </a:lnTo>
                  <a:lnTo>
                    <a:pt x="4279" y="44869"/>
                  </a:lnTo>
                  <a:lnTo>
                    <a:pt x="5397" y="44386"/>
                  </a:lnTo>
                  <a:lnTo>
                    <a:pt x="6146" y="43370"/>
                  </a:lnTo>
                  <a:lnTo>
                    <a:pt x="2032" y="44678"/>
                  </a:lnTo>
                  <a:lnTo>
                    <a:pt x="5194" y="49491"/>
                  </a:lnTo>
                  <a:lnTo>
                    <a:pt x="6642" y="48310"/>
                  </a:lnTo>
                  <a:close/>
                </a:path>
                <a:path w="269875" h="344804">
                  <a:moveTo>
                    <a:pt x="6908" y="48107"/>
                  </a:moveTo>
                  <a:lnTo>
                    <a:pt x="6642" y="48310"/>
                  </a:lnTo>
                  <a:lnTo>
                    <a:pt x="6819" y="48488"/>
                  </a:lnTo>
                  <a:lnTo>
                    <a:pt x="6908" y="48107"/>
                  </a:lnTo>
                  <a:close/>
                </a:path>
                <a:path w="269875" h="344804">
                  <a:moveTo>
                    <a:pt x="7251" y="51473"/>
                  </a:moveTo>
                  <a:lnTo>
                    <a:pt x="6019" y="50736"/>
                  </a:lnTo>
                  <a:lnTo>
                    <a:pt x="6286" y="51142"/>
                  </a:lnTo>
                  <a:lnTo>
                    <a:pt x="7251" y="51473"/>
                  </a:lnTo>
                  <a:close/>
                </a:path>
                <a:path w="269875" h="344804">
                  <a:moveTo>
                    <a:pt x="7988" y="42773"/>
                  </a:moveTo>
                  <a:lnTo>
                    <a:pt x="7607" y="44361"/>
                  </a:lnTo>
                  <a:lnTo>
                    <a:pt x="7988" y="42773"/>
                  </a:lnTo>
                  <a:close/>
                </a:path>
                <a:path w="269875" h="344804">
                  <a:moveTo>
                    <a:pt x="8661" y="46685"/>
                  </a:moveTo>
                  <a:lnTo>
                    <a:pt x="7645" y="44450"/>
                  </a:lnTo>
                  <a:lnTo>
                    <a:pt x="6908" y="48107"/>
                  </a:lnTo>
                  <a:lnTo>
                    <a:pt x="8661" y="46685"/>
                  </a:lnTo>
                  <a:close/>
                </a:path>
                <a:path w="269875" h="344804">
                  <a:moveTo>
                    <a:pt x="10210" y="79425"/>
                  </a:moveTo>
                  <a:lnTo>
                    <a:pt x="10109" y="79121"/>
                  </a:lnTo>
                  <a:lnTo>
                    <a:pt x="9017" y="79806"/>
                  </a:lnTo>
                  <a:lnTo>
                    <a:pt x="10210" y="79425"/>
                  </a:lnTo>
                  <a:close/>
                </a:path>
                <a:path w="269875" h="344804">
                  <a:moveTo>
                    <a:pt x="10287" y="37833"/>
                  </a:moveTo>
                  <a:lnTo>
                    <a:pt x="8369" y="41351"/>
                  </a:lnTo>
                  <a:lnTo>
                    <a:pt x="9118" y="41351"/>
                  </a:lnTo>
                  <a:lnTo>
                    <a:pt x="10287" y="37833"/>
                  </a:lnTo>
                  <a:close/>
                </a:path>
                <a:path w="269875" h="344804">
                  <a:moveTo>
                    <a:pt x="10553" y="144780"/>
                  </a:moveTo>
                  <a:lnTo>
                    <a:pt x="9080" y="141452"/>
                  </a:lnTo>
                  <a:lnTo>
                    <a:pt x="9639" y="147066"/>
                  </a:lnTo>
                  <a:lnTo>
                    <a:pt x="10553" y="144780"/>
                  </a:lnTo>
                  <a:close/>
                </a:path>
                <a:path w="269875" h="344804">
                  <a:moveTo>
                    <a:pt x="10807" y="26339"/>
                  </a:moveTo>
                  <a:lnTo>
                    <a:pt x="8991" y="23825"/>
                  </a:lnTo>
                  <a:lnTo>
                    <a:pt x="9309" y="28346"/>
                  </a:lnTo>
                  <a:lnTo>
                    <a:pt x="10807" y="26339"/>
                  </a:lnTo>
                  <a:close/>
                </a:path>
                <a:path w="269875" h="344804">
                  <a:moveTo>
                    <a:pt x="11722" y="78968"/>
                  </a:moveTo>
                  <a:lnTo>
                    <a:pt x="10210" y="79425"/>
                  </a:lnTo>
                  <a:lnTo>
                    <a:pt x="10934" y="81584"/>
                  </a:lnTo>
                  <a:lnTo>
                    <a:pt x="11722" y="82765"/>
                  </a:lnTo>
                  <a:lnTo>
                    <a:pt x="11722" y="78968"/>
                  </a:lnTo>
                  <a:close/>
                </a:path>
                <a:path w="269875" h="344804">
                  <a:moveTo>
                    <a:pt x="11823" y="70510"/>
                  </a:moveTo>
                  <a:lnTo>
                    <a:pt x="11137" y="72847"/>
                  </a:lnTo>
                  <a:lnTo>
                    <a:pt x="11722" y="75996"/>
                  </a:lnTo>
                  <a:lnTo>
                    <a:pt x="11823" y="70510"/>
                  </a:lnTo>
                  <a:close/>
                </a:path>
                <a:path w="269875" h="344804">
                  <a:moveTo>
                    <a:pt x="12255" y="78790"/>
                  </a:moveTo>
                  <a:lnTo>
                    <a:pt x="11722" y="75996"/>
                  </a:lnTo>
                  <a:lnTo>
                    <a:pt x="11722" y="78968"/>
                  </a:lnTo>
                  <a:lnTo>
                    <a:pt x="12255" y="78790"/>
                  </a:lnTo>
                  <a:close/>
                </a:path>
                <a:path w="269875" h="344804">
                  <a:moveTo>
                    <a:pt x="12890" y="108877"/>
                  </a:moveTo>
                  <a:lnTo>
                    <a:pt x="10541" y="106603"/>
                  </a:lnTo>
                  <a:lnTo>
                    <a:pt x="9994" y="110401"/>
                  </a:lnTo>
                  <a:lnTo>
                    <a:pt x="12890" y="108877"/>
                  </a:lnTo>
                  <a:close/>
                </a:path>
                <a:path w="269875" h="344804">
                  <a:moveTo>
                    <a:pt x="13182" y="7048"/>
                  </a:moveTo>
                  <a:lnTo>
                    <a:pt x="10883" y="4203"/>
                  </a:lnTo>
                  <a:lnTo>
                    <a:pt x="10960" y="7061"/>
                  </a:lnTo>
                  <a:lnTo>
                    <a:pt x="9232" y="10782"/>
                  </a:lnTo>
                  <a:lnTo>
                    <a:pt x="9690" y="12763"/>
                  </a:lnTo>
                  <a:lnTo>
                    <a:pt x="9918" y="9652"/>
                  </a:lnTo>
                  <a:lnTo>
                    <a:pt x="13182" y="7048"/>
                  </a:lnTo>
                  <a:close/>
                </a:path>
                <a:path w="269875" h="344804">
                  <a:moveTo>
                    <a:pt x="13411" y="2159"/>
                  </a:moveTo>
                  <a:lnTo>
                    <a:pt x="9715" y="1663"/>
                  </a:lnTo>
                  <a:lnTo>
                    <a:pt x="8953" y="558"/>
                  </a:lnTo>
                  <a:lnTo>
                    <a:pt x="8204" y="0"/>
                  </a:lnTo>
                  <a:lnTo>
                    <a:pt x="8280" y="2844"/>
                  </a:lnTo>
                  <a:lnTo>
                    <a:pt x="13411" y="2159"/>
                  </a:lnTo>
                  <a:close/>
                </a:path>
                <a:path w="269875" h="344804">
                  <a:moveTo>
                    <a:pt x="16497" y="56311"/>
                  </a:moveTo>
                  <a:lnTo>
                    <a:pt x="12420" y="53606"/>
                  </a:lnTo>
                  <a:lnTo>
                    <a:pt x="11709" y="56997"/>
                  </a:lnTo>
                  <a:lnTo>
                    <a:pt x="7683" y="61061"/>
                  </a:lnTo>
                  <a:lnTo>
                    <a:pt x="12141" y="64300"/>
                  </a:lnTo>
                  <a:lnTo>
                    <a:pt x="10998" y="60388"/>
                  </a:lnTo>
                  <a:lnTo>
                    <a:pt x="16497" y="56311"/>
                  </a:lnTo>
                  <a:close/>
                </a:path>
                <a:path w="269875" h="344804">
                  <a:moveTo>
                    <a:pt x="26314" y="72529"/>
                  </a:moveTo>
                  <a:lnTo>
                    <a:pt x="25158" y="73304"/>
                  </a:lnTo>
                  <a:lnTo>
                    <a:pt x="26250" y="72732"/>
                  </a:lnTo>
                  <a:lnTo>
                    <a:pt x="26314" y="72529"/>
                  </a:lnTo>
                  <a:close/>
                </a:path>
                <a:path w="269875" h="344804">
                  <a:moveTo>
                    <a:pt x="27609" y="60477"/>
                  </a:moveTo>
                  <a:lnTo>
                    <a:pt x="25768" y="59982"/>
                  </a:lnTo>
                  <a:lnTo>
                    <a:pt x="23241" y="65062"/>
                  </a:lnTo>
                  <a:lnTo>
                    <a:pt x="25412" y="62763"/>
                  </a:lnTo>
                  <a:lnTo>
                    <a:pt x="26250" y="65798"/>
                  </a:lnTo>
                  <a:lnTo>
                    <a:pt x="27609" y="60477"/>
                  </a:lnTo>
                  <a:close/>
                </a:path>
                <a:path w="269875" h="344804">
                  <a:moveTo>
                    <a:pt x="27952" y="152565"/>
                  </a:moveTo>
                  <a:lnTo>
                    <a:pt x="25057" y="150685"/>
                  </a:lnTo>
                  <a:lnTo>
                    <a:pt x="26962" y="158203"/>
                  </a:lnTo>
                  <a:lnTo>
                    <a:pt x="27952" y="152565"/>
                  </a:lnTo>
                  <a:close/>
                </a:path>
                <a:path w="269875" h="344804">
                  <a:moveTo>
                    <a:pt x="29743" y="49326"/>
                  </a:moveTo>
                  <a:lnTo>
                    <a:pt x="29375" y="48818"/>
                  </a:lnTo>
                  <a:lnTo>
                    <a:pt x="25704" y="49987"/>
                  </a:lnTo>
                  <a:lnTo>
                    <a:pt x="25349" y="52743"/>
                  </a:lnTo>
                  <a:lnTo>
                    <a:pt x="27571" y="52717"/>
                  </a:lnTo>
                  <a:lnTo>
                    <a:pt x="28663" y="53251"/>
                  </a:lnTo>
                  <a:lnTo>
                    <a:pt x="29743" y="49326"/>
                  </a:lnTo>
                  <a:close/>
                </a:path>
                <a:path w="269875" h="344804">
                  <a:moveTo>
                    <a:pt x="30924" y="40665"/>
                  </a:moveTo>
                  <a:lnTo>
                    <a:pt x="28384" y="38201"/>
                  </a:lnTo>
                  <a:lnTo>
                    <a:pt x="29387" y="44615"/>
                  </a:lnTo>
                  <a:lnTo>
                    <a:pt x="26822" y="44157"/>
                  </a:lnTo>
                  <a:lnTo>
                    <a:pt x="28244" y="48094"/>
                  </a:lnTo>
                  <a:lnTo>
                    <a:pt x="30162" y="44742"/>
                  </a:lnTo>
                  <a:lnTo>
                    <a:pt x="30111" y="44615"/>
                  </a:lnTo>
                  <a:lnTo>
                    <a:pt x="29400" y="42646"/>
                  </a:lnTo>
                  <a:lnTo>
                    <a:pt x="30924" y="40665"/>
                  </a:lnTo>
                  <a:close/>
                </a:path>
                <a:path w="269875" h="344804">
                  <a:moveTo>
                    <a:pt x="31013" y="33718"/>
                  </a:moveTo>
                  <a:lnTo>
                    <a:pt x="26568" y="33743"/>
                  </a:lnTo>
                  <a:lnTo>
                    <a:pt x="29857" y="37185"/>
                  </a:lnTo>
                  <a:lnTo>
                    <a:pt x="31013" y="33718"/>
                  </a:lnTo>
                  <a:close/>
                </a:path>
                <a:path w="269875" h="344804">
                  <a:moveTo>
                    <a:pt x="31076" y="44005"/>
                  </a:moveTo>
                  <a:lnTo>
                    <a:pt x="30518" y="44119"/>
                  </a:lnTo>
                  <a:lnTo>
                    <a:pt x="30162" y="44742"/>
                  </a:lnTo>
                  <a:lnTo>
                    <a:pt x="30835" y="46596"/>
                  </a:lnTo>
                  <a:lnTo>
                    <a:pt x="31076" y="44005"/>
                  </a:lnTo>
                  <a:close/>
                </a:path>
                <a:path w="269875" h="344804">
                  <a:moveTo>
                    <a:pt x="32550" y="57467"/>
                  </a:moveTo>
                  <a:lnTo>
                    <a:pt x="29070" y="57111"/>
                  </a:lnTo>
                  <a:lnTo>
                    <a:pt x="31686" y="59804"/>
                  </a:lnTo>
                  <a:lnTo>
                    <a:pt x="32550" y="57467"/>
                  </a:lnTo>
                  <a:close/>
                </a:path>
                <a:path w="269875" h="344804">
                  <a:moveTo>
                    <a:pt x="33108" y="43586"/>
                  </a:moveTo>
                  <a:lnTo>
                    <a:pt x="31267" y="42113"/>
                  </a:lnTo>
                  <a:lnTo>
                    <a:pt x="31076" y="44005"/>
                  </a:lnTo>
                  <a:lnTo>
                    <a:pt x="33108" y="43586"/>
                  </a:lnTo>
                  <a:close/>
                </a:path>
                <a:path w="269875" h="344804">
                  <a:moveTo>
                    <a:pt x="33629" y="75565"/>
                  </a:moveTo>
                  <a:lnTo>
                    <a:pt x="33616" y="73075"/>
                  </a:lnTo>
                  <a:lnTo>
                    <a:pt x="33616" y="68097"/>
                  </a:lnTo>
                  <a:lnTo>
                    <a:pt x="30632" y="67030"/>
                  </a:lnTo>
                  <a:lnTo>
                    <a:pt x="31800" y="73075"/>
                  </a:lnTo>
                  <a:lnTo>
                    <a:pt x="30213" y="71564"/>
                  </a:lnTo>
                  <a:lnTo>
                    <a:pt x="27330" y="68821"/>
                  </a:lnTo>
                  <a:lnTo>
                    <a:pt x="26314" y="72529"/>
                  </a:lnTo>
                  <a:lnTo>
                    <a:pt x="27724" y="71564"/>
                  </a:lnTo>
                  <a:lnTo>
                    <a:pt x="27749" y="73761"/>
                  </a:lnTo>
                  <a:lnTo>
                    <a:pt x="26492" y="78295"/>
                  </a:lnTo>
                  <a:lnTo>
                    <a:pt x="23837" y="78524"/>
                  </a:lnTo>
                  <a:lnTo>
                    <a:pt x="21082" y="78676"/>
                  </a:lnTo>
                  <a:lnTo>
                    <a:pt x="19481" y="82956"/>
                  </a:lnTo>
                  <a:lnTo>
                    <a:pt x="24358" y="84505"/>
                  </a:lnTo>
                  <a:lnTo>
                    <a:pt x="17691" y="92964"/>
                  </a:lnTo>
                  <a:lnTo>
                    <a:pt x="19608" y="94678"/>
                  </a:lnTo>
                  <a:lnTo>
                    <a:pt x="23355" y="95643"/>
                  </a:lnTo>
                  <a:lnTo>
                    <a:pt x="30264" y="93319"/>
                  </a:lnTo>
                  <a:lnTo>
                    <a:pt x="27686" y="84937"/>
                  </a:lnTo>
                  <a:lnTo>
                    <a:pt x="29857" y="83591"/>
                  </a:lnTo>
                  <a:lnTo>
                    <a:pt x="30226" y="92087"/>
                  </a:lnTo>
                  <a:lnTo>
                    <a:pt x="31546" y="87896"/>
                  </a:lnTo>
                  <a:lnTo>
                    <a:pt x="30568" y="83591"/>
                  </a:lnTo>
                  <a:lnTo>
                    <a:pt x="30492" y="83261"/>
                  </a:lnTo>
                  <a:lnTo>
                    <a:pt x="29921" y="79971"/>
                  </a:lnTo>
                  <a:lnTo>
                    <a:pt x="32664" y="79794"/>
                  </a:lnTo>
                  <a:lnTo>
                    <a:pt x="33629" y="75565"/>
                  </a:lnTo>
                  <a:close/>
                </a:path>
                <a:path w="269875" h="344804">
                  <a:moveTo>
                    <a:pt x="33883" y="57607"/>
                  </a:moveTo>
                  <a:lnTo>
                    <a:pt x="33401" y="55194"/>
                  </a:lnTo>
                  <a:lnTo>
                    <a:pt x="32550" y="57467"/>
                  </a:lnTo>
                  <a:lnTo>
                    <a:pt x="33883" y="57607"/>
                  </a:lnTo>
                  <a:close/>
                </a:path>
                <a:path w="269875" h="344804">
                  <a:moveTo>
                    <a:pt x="34937" y="51460"/>
                  </a:moveTo>
                  <a:lnTo>
                    <a:pt x="34163" y="46050"/>
                  </a:lnTo>
                  <a:lnTo>
                    <a:pt x="32308" y="49745"/>
                  </a:lnTo>
                  <a:lnTo>
                    <a:pt x="33401" y="55194"/>
                  </a:lnTo>
                  <a:lnTo>
                    <a:pt x="34569" y="52031"/>
                  </a:lnTo>
                  <a:lnTo>
                    <a:pt x="34937" y="51460"/>
                  </a:lnTo>
                  <a:close/>
                </a:path>
                <a:path w="269875" h="344804">
                  <a:moveTo>
                    <a:pt x="40271" y="123101"/>
                  </a:moveTo>
                  <a:lnTo>
                    <a:pt x="40093" y="122936"/>
                  </a:lnTo>
                  <a:lnTo>
                    <a:pt x="39865" y="122821"/>
                  </a:lnTo>
                  <a:lnTo>
                    <a:pt x="39547" y="122847"/>
                  </a:lnTo>
                  <a:lnTo>
                    <a:pt x="39878" y="123050"/>
                  </a:lnTo>
                  <a:lnTo>
                    <a:pt x="40106" y="123113"/>
                  </a:lnTo>
                  <a:lnTo>
                    <a:pt x="40271" y="123101"/>
                  </a:lnTo>
                  <a:close/>
                </a:path>
                <a:path w="269875" h="344804">
                  <a:moveTo>
                    <a:pt x="43446" y="42506"/>
                  </a:moveTo>
                  <a:lnTo>
                    <a:pt x="41986" y="42519"/>
                  </a:lnTo>
                  <a:lnTo>
                    <a:pt x="41224" y="42532"/>
                  </a:lnTo>
                  <a:lnTo>
                    <a:pt x="40487" y="43522"/>
                  </a:lnTo>
                  <a:lnTo>
                    <a:pt x="41579" y="44996"/>
                  </a:lnTo>
                  <a:lnTo>
                    <a:pt x="41567" y="45961"/>
                  </a:lnTo>
                  <a:lnTo>
                    <a:pt x="43065" y="43980"/>
                  </a:lnTo>
                  <a:lnTo>
                    <a:pt x="43446" y="42506"/>
                  </a:lnTo>
                  <a:close/>
                </a:path>
                <a:path w="269875" h="344804">
                  <a:moveTo>
                    <a:pt x="43586" y="126390"/>
                  </a:moveTo>
                  <a:lnTo>
                    <a:pt x="41821" y="119240"/>
                  </a:lnTo>
                  <a:lnTo>
                    <a:pt x="42024" y="117233"/>
                  </a:lnTo>
                  <a:lnTo>
                    <a:pt x="38773" y="117589"/>
                  </a:lnTo>
                  <a:lnTo>
                    <a:pt x="41452" y="122961"/>
                  </a:lnTo>
                  <a:lnTo>
                    <a:pt x="40271" y="123101"/>
                  </a:lnTo>
                  <a:lnTo>
                    <a:pt x="41325" y="124142"/>
                  </a:lnTo>
                  <a:lnTo>
                    <a:pt x="40322" y="128244"/>
                  </a:lnTo>
                  <a:lnTo>
                    <a:pt x="41948" y="128612"/>
                  </a:lnTo>
                  <a:lnTo>
                    <a:pt x="43586" y="126390"/>
                  </a:lnTo>
                  <a:close/>
                </a:path>
                <a:path w="269875" h="344804">
                  <a:moveTo>
                    <a:pt x="46075" y="112801"/>
                  </a:moveTo>
                  <a:lnTo>
                    <a:pt x="39255" y="110832"/>
                  </a:lnTo>
                  <a:lnTo>
                    <a:pt x="42951" y="115125"/>
                  </a:lnTo>
                  <a:lnTo>
                    <a:pt x="46075" y="112801"/>
                  </a:lnTo>
                  <a:close/>
                </a:path>
                <a:path w="269875" h="344804">
                  <a:moveTo>
                    <a:pt x="46824" y="39052"/>
                  </a:moveTo>
                  <a:lnTo>
                    <a:pt x="43154" y="37109"/>
                  </a:lnTo>
                  <a:lnTo>
                    <a:pt x="46494" y="35610"/>
                  </a:lnTo>
                  <a:lnTo>
                    <a:pt x="42037" y="37592"/>
                  </a:lnTo>
                  <a:lnTo>
                    <a:pt x="44259" y="38569"/>
                  </a:lnTo>
                  <a:lnTo>
                    <a:pt x="43853" y="40043"/>
                  </a:lnTo>
                  <a:lnTo>
                    <a:pt x="46037" y="41998"/>
                  </a:lnTo>
                  <a:lnTo>
                    <a:pt x="46824" y="39052"/>
                  </a:lnTo>
                  <a:close/>
                </a:path>
                <a:path w="269875" h="344804">
                  <a:moveTo>
                    <a:pt x="48729" y="174561"/>
                  </a:moveTo>
                  <a:lnTo>
                    <a:pt x="48704" y="172313"/>
                  </a:lnTo>
                  <a:lnTo>
                    <a:pt x="45847" y="175221"/>
                  </a:lnTo>
                  <a:lnTo>
                    <a:pt x="44843" y="171627"/>
                  </a:lnTo>
                  <a:lnTo>
                    <a:pt x="45313" y="167716"/>
                  </a:lnTo>
                  <a:lnTo>
                    <a:pt x="47256" y="168059"/>
                  </a:lnTo>
                  <a:lnTo>
                    <a:pt x="43624" y="164249"/>
                  </a:lnTo>
                  <a:lnTo>
                    <a:pt x="44843" y="160185"/>
                  </a:lnTo>
                  <a:lnTo>
                    <a:pt x="41681" y="161569"/>
                  </a:lnTo>
                  <a:lnTo>
                    <a:pt x="45059" y="168541"/>
                  </a:lnTo>
                  <a:lnTo>
                    <a:pt x="42240" y="176047"/>
                  </a:lnTo>
                  <a:lnTo>
                    <a:pt x="41097" y="180238"/>
                  </a:lnTo>
                  <a:lnTo>
                    <a:pt x="42291" y="178396"/>
                  </a:lnTo>
                  <a:lnTo>
                    <a:pt x="44767" y="181762"/>
                  </a:lnTo>
                  <a:lnTo>
                    <a:pt x="43561" y="184670"/>
                  </a:lnTo>
                  <a:lnTo>
                    <a:pt x="45008" y="184327"/>
                  </a:lnTo>
                  <a:lnTo>
                    <a:pt x="47015" y="188125"/>
                  </a:lnTo>
                  <a:lnTo>
                    <a:pt x="47142" y="183769"/>
                  </a:lnTo>
                  <a:lnTo>
                    <a:pt x="43980" y="179514"/>
                  </a:lnTo>
                  <a:lnTo>
                    <a:pt x="45415" y="179171"/>
                  </a:lnTo>
                  <a:lnTo>
                    <a:pt x="48729" y="174561"/>
                  </a:lnTo>
                  <a:close/>
                </a:path>
                <a:path w="269875" h="344804">
                  <a:moveTo>
                    <a:pt x="49009" y="153377"/>
                  </a:moveTo>
                  <a:lnTo>
                    <a:pt x="47320" y="152184"/>
                  </a:lnTo>
                  <a:lnTo>
                    <a:pt x="45440" y="147205"/>
                  </a:lnTo>
                  <a:lnTo>
                    <a:pt x="43688" y="152819"/>
                  </a:lnTo>
                  <a:lnTo>
                    <a:pt x="45275" y="152031"/>
                  </a:lnTo>
                  <a:lnTo>
                    <a:pt x="46507" y="155041"/>
                  </a:lnTo>
                  <a:lnTo>
                    <a:pt x="47663" y="157086"/>
                  </a:lnTo>
                  <a:lnTo>
                    <a:pt x="49009" y="153377"/>
                  </a:lnTo>
                  <a:close/>
                </a:path>
                <a:path w="269875" h="344804">
                  <a:moveTo>
                    <a:pt x="50507" y="54851"/>
                  </a:moveTo>
                  <a:lnTo>
                    <a:pt x="50457" y="48996"/>
                  </a:lnTo>
                  <a:lnTo>
                    <a:pt x="48234" y="52260"/>
                  </a:lnTo>
                  <a:lnTo>
                    <a:pt x="49936" y="53962"/>
                  </a:lnTo>
                  <a:lnTo>
                    <a:pt x="50507" y="54851"/>
                  </a:lnTo>
                  <a:close/>
                </a:path>
                <a:path w="269875" h="344804">
                  <a:moveTo>
                    <a:pt x="50749" y="55372"/>
                  </a:moveTo>
                  <a:lnTo>
                    <a:pt x="50698" y="55156"/>
                  </a:lnTo>
                  <a:lnTo>
                    <a:pt x="50507" y="54851"/>
                  </a:lnTo>
                  <a:lnTo>
                    <a:pt x="50507" y="55092"/>
                  </a:lnTo>
                  <a:lnTo>
                    <a:pt x="50457" y="55232"/>
                  </a:lnTo>
                  <a:lnTo>
                    <a:pt x="50469" y="55499"/>
                  </a:lnTo>
                  <a:lnTo>
                    <a:pt x="50749" y="55372"/>
                  </a:lnTo>
                  <a:close/>
                </a:path>
                <a:path w="269875" h="344804">
                  <a:moveTo>
                    <a:pt x="50888" y="160540"/>
                  </a:moveTo>
                  <a:lnTo>
                    <a:pt x="49707" y="155486"/>
                  </a:lnTo>
                  <a:lnTo>
                    <a:pt x="46532" y="159105"/>
                  </a:lnTo>
                  <a:lnTo>
                    <a:pt x="47485" y="162712"/>
                  </a:lnTo>
                  <a:lnTo>
                    <a:pt x="48704" y="160959"/>
                  </a:lnTo>
                  <a:lnTo>
                    <a:pt x="48437" y="164020"/>
                  </a:lnTo>
                  <a:lnTo>
                    <a:pt x="49644" y="164528"/>
                  </a:lnTo>
                  <a:lnTo>
                    <a:pt x="50888" y="160540"/>
                  </a:lnTo>
                  <a:close/>
                </a:path>
                <a:path w="269875" h="344804">
                  <a:moveTo>
                    <a:pt x="55410" y="69964"/>
                  </a:moveTo>
                  <a:lnTo>
                    <a:pt x="55029" y="69430"/>
                  </a:lnTo>
                  <a:lnTo>
                    <a:pt x="55054" y="71589"/>
                  </a:lnTo>
                  <a:lnTo>
                    <a:pt x="55410" y="69964"/>
                  </a:lnTo>
                  <a:close/>
                </a:path>
                <a:path w="269875" h="344804">
                  <a:moveTo>
                    <a:pt x="55448" y="54889"/>
                  </a:moveTo>
                  <a:lnTo>
                    <a:pt x="54114" y="47002"/>
                  </a:lnTo>
                  <a:lnTo>
                    <a:pt x="53200" y="48082"/>
                  </a:lnTo>
                  <a:lnTo>
                    <a:pt x="52082" y="48882"/>
                  </a:lnTo>
                  <a:lnTo>
                    <a:pt x="51054" y="48958"/>
                  </a:lnTo>
                  <a:lnTo>
                    <a:pt x="55448" y="54889"/>
                  </a:lnTo>
                  <a:close/>
                </a:path>
                <a:path w="269875" h="344804">
                  <a:moveTo>
                    <a:pt x="56286" y="67551"/>
                  </a:moveTo>
                  <a:lnTo>
                    <a:pt x="53543" y="69494"/>
                  </a:lnTo>
                  <a:lnTo>
                    <a:pt x="54660" y="68922"/>
                  </a:lnTo>
                  <a:lnTo>
                    <a:pt x="55029" y="69430"/>
                  </a:lnTo>
                  <a:lnTo>
                    <a:pt x="55372" y="68922"/>
                  </a:lnTo>
                  <a:lnTo>
                    <a:pt x="56286" y="67551"/>
                  </a:lnTo>
                  <a:close/>
                </a:path>
                <a:path w="269875" h="344804">
                  <a:moveTo>
                    <a:pt x="56502" y="67246"/>
                  </a:moveTo>
                  <a:lnTo>
                    <a:pt x="56286" y="67551"/>
                  </a:lnTo>
                  <a:lnTo>
                    <a:pt x="56451" y="67437"/>
                  </a:lnTo>
                  <a:lnTo>
                    <a:pt x="56502" y="67246"/>
                  </a:lnTo>
                  <a:close/>
                </a:path>
                <a:path w="269875" h="344804">
                  <a:moveTo>
                    <a:pt x="59029" y="106781"/>
                  </a:moveTo>
                  <a:lnTo>
                    <a:pt x="57569" y="106845"/>
                  </a:lnTo>
                  <a:lnTo>
                    <a:pt x="56667" y="104457"/>
                  </a:lnTo>
                  <a:lnTo>
                    <a:pt x="58064" y="109740"/>
                  </a:lnTo>
                  <a:lnTo>
                    <a:pt x="59004" y="106845"/>
                  </a:lnTo>
                  <a:close/>
                </a:path>
                <a:path w="269875" h="344804">
                  <a:moveTo>
                    <a:pt x="59766" y="106743"/>
                  </a:moveTo>
                  <a:lnTo>
                    <a:pt x="59550" y="105143"/>
                  </a:lnTo>
                  <a:lnTo>
                    <a:pt x="59029" y="106781"/>
                  </a:lnTo>
                  <a:lnTo>
                    <a:pt x="59766" y="106743"/>
                  </a:lnTo>
                  <a:close/>
                </a:path>
                <a:path w="269875" h="344804">
                  <a:moveTo>
                    <a:pt x="60452" y="233603"/>
                  </a:moveTo>
                  <a:lnTo>
                    <a:pt x="59499" y="233781"/>
                  </a:lnTo>
                  <a:lnTo>
                    <a:pt x="58420" y="233527"/>
                  </a:lnTo>
                  <a:lnTo>
                    <a:pt x="59855" y="236715"/>
                  </a:lnTo>
                  <a:lnTo>
                    <a:pt x="59448" y="234911"/>
                  </a:lnTo>
                  <a:lnTo>
                    <a:pt x="59918" y="234061"/>
                  </a:lnTo>
                  <a:lnTo>
                    <a:pt x="60452" y="233603"/>
                  </a:lnTo>
                  <a:close/>
                </a:path>
                <a:path w="269875" h="344804">
                  <a:moveTo>
                    <a:pt x="61302" y="233083"/>
                  </a:moveTo>
                  <a:lnTo>
                    <a:pt x="61061" y="233184"/>
                  </a:lnTo>
                  <a:lnTo>
                    <a:pt x="60756" y="233349"/>
                  </a:lnTo>
                  <a:lnTo>
                    <a:pt x="60452" y="233603"/>
                  </a:lnTo>
                  <a:lnTo>
                    <a:pt x="60794" y="233553"/>
                  </a:lnTo>
                  <a:lnTo>
                    <a:pt x="61112" y="233426"/>
                  </a:lnTo>
                  <a:lnTo>
                    <a:pt x="61302" y="233083"/>
                  </a:lnTo>
                  <a:close/>
                </a:path>
                <a:path w="269875" h="344804">
                  <a:moveTo>
                    <a:pt x="62941" y="106591"/>
                  </a:moveTo>
                  <a:lnTo>
                    <a:pt x="59766" y="106743"/>
                  </a:lnTo>
                  <a:lnTo>
                    <a:pt x="60452" y="112014"/>
                  </a:lnTo>
                  <a:lnTo>
                    <a:pt x="62941" y="106591"/>
                  </a:lnTo>
                  <a:close/>
                </a:path>
                <a:path w="269875" h="344804">
                  <a:moveTo>
                    <a:pt x="65392" y="93853"/>
                  </a:moveTo>
                  <a:lnTo>
                    <a:pt x="64998" y="93306"/>
                  </a:lnTo>
                  <a:lnTo>
                    <a:pt x="64477" y="97980"/>
                  </a:lnTo>
                  <a:lnTo>
                    <a:pt x="65392" y="93853"/>
                  </a:lnTo>
                  <a:close/>
                </a:path>
                <a:path w="269875" h="344804">
                  <a:moveTo>
                    <a:pt x="65646" y="58902"/>
                  </a:moveTo>
                  <a:lnTo>
                    <a:pt x="65633" y="57975"/>
                  </a:lnTo>
                  <a:lnTo>
                    <a:pt x="65582" y="53555"/>
                  </a:lnTo>
                  <a:lnTo>
                    <a:pt x="58559" y="52095"/>
                  </a:lnTo>
                  <a:lnTo>
                    <a:pt x="60756" y="48806"/>
                  </a:lnTo>
                  <a:lnTo>
                    <a:pt x="59270" y="43713"/>
                  </a:lnTo>
                  <a:lnTo>
                    <a:pt x="60083" y="42913"/>
                  </a:lnTo>
                  <a:lnTo>
                    <a:pt x="61595" y="38925"/>
                  </a:lnTo>
                  <a:lnTo>
                    <a:pt x="57365" y="39687"/>
                  </a:lnTo>
                  <a:lnTo>
                    <a:pt x="56426" y="44272"/>
                  </a:lnTo>
                  <a:lnTo>
                    <a:pt x="54127" y="46990"/>
                  </a:lnTo>
                  <a:lnTo>
                    <a:pt x="55105" y="51130"/>
                  </a:lnTo>
                  <a:lnTo>
                    <a:pt x="56426" y="52044"/>
                  </a:lnTo>
                  <a:lnTo>
                    <a:pt x="57531" y="53327"/>
                  </a:lnTo>
                  <a:lnTo>
                    <a:pt x="57886" y="58572"/>
                  </a:lnTo>
                  <a:lnTo>
                    <a:pt x="56388" y="56438"/>
                  </a:lnTo>
                  <a:lnTo>
                    <a:pt x="56769" y="59118"/>
                  </a:lnTo>
                  <a:lnTo>
                    <a:pt x="55321" y="61315"/>
                  </a:lnTo>
                  <a:lnTo>
                    <a:pt x="57899" y="60718"/>
                  </a:lnTo>
                  <a:lnTo>
                    <a:pt x="59334" y="58572"/>
                  </a:lnTo>
                  <a:lnTo>
                    <a:pt x="59728" y="57975"/>
                  </a:lnTo>
                  <a:lnTo>
                    <a:pt x="60477" y="60096"/>
                  </a:lnTo>
                  <a:lnTo>
                    <a:pt x="57175" y="62877"/>
                  </a:lnTo>
                  <a:lnTo>
                    <a:pt x="57594" y="66636"/>
                  </a:lnTo>
                  <a:lnTo>
                    <a:pt x="56451" y="67437"/>
                  </a:lnTo>
                  <a:lnTo>
                    <a:pt x="56134" y="68859"/>
                  </a:lnTo>
                  <a:lnTo>
                    <a:pt x="60985" y="73533"/>
                  </a:lnTo>
                  <a:lnTo>
                    <a:pt x="63576" y="73952"/>
                  </a:lnTo>
                  <a:lnTo>
                    <a:pt x="64731" y="64846"/>
                  </a:lnTo>
                  <a:lnTo>
                    <a:pt x="64947" y="63195"/>
                  </a:lnTo>
                  <a:lnTo>
                    <a:pt x="64198" y="64300"/>
                  </a:lnTo>
                  <a:lnTo>
                    <a:pt x="63119" y="64846"/>
                  </a:lnTo>
                  <a:lnTo>
                    <a:pt x="61633" y="63830"/>
                  </a:lnTo>
                  <a:lnTo>
                    <a:pt x="65646" y="58902"/>
                  </a:lnTo>
                  <a:close/>
                </a:path>
                <a:path w="269875" h="344804">
                  <a:moveTo>
                    <a:pt x="74320" y="133400"/>
                  </a:moveTo>
                  <a:lnTo>
                    <a:pt x="72440" y="133032"/>
                  </a:lnTo>
                  <a:lnTo>
                    <a:pt x="70294" y="122491"/>
                  </a:lnTo>
                  <a:lnTo>
                    <a:pt x="68110" y="130429"/>
                  </a:lnTo>
                  <a:lnTo>
                    <a:pt x="68351" y="132930"/>
                  </a:lnTo>
                  <a:lnTo>
                    <a:pt x="69811" y="125095"/>
                  </a:lnTo>
                  <a:lnTo>
                    <a:pt x="71755" y="129908"/>
                  </a:lnTo>
                  <a:lnTo>
                    <a:pt x="70485" y="135851"/>
                  </a:lnTo>
                  <a:lnTo>
                    <a:pt x="74320" y="133400"/>
                  </a:lnTo>
                  <a:close/>
                </a:path>
                <a:path w="269875" h="344804">
                  <a:moveTo>
                    <a:pt x="80505" y="260616"/>
                  </a:moveTo>
                  <a:lnTo>
                    <a:pt x="77292" y="255511"/>
                  </a:lnTo>
                  <a:lnTo>
                    <a:pt x="76136" y="258318"/>
                  </a:lnTo>
                  <a:lnTo>
                    <a:pt x="80505" y="260616"/>
                  </a:lnTo>
                  <a:close/>
                </a:path>
                <a:path w="269875" h="344804">
                  <a:moveTo>
                    <a:pt x="111506" y="296659"/>
                  </a:moveTo>
                  <a:lnTo>
                    <a:pt x="107594" y="289382"/>
                  </a:lnTo>
                  <a:lnTo>
                    <a:pt x="106781" y="288721"/>
                  </a:lnTo>
                  <a:lnTo>
                    <a:pt x="107886" y="290715"/>
                  </a:lnTo>
                  <a:lnTo>
                    <a:pt x="111506" y="296659"/>
                  </a:lnTo>
                  <a:close/>
                </a:path>
                <a:path w="269875" h="344804">
                  <a:moveTo>
                    <a:pt x="125234" y="131203"/>
                  </a:moveTo>
                  <a:lnTo>
                    <a:pt x="124574" y="132029"/>
                  </a:lnTo>
                  <a:lnTo>
                    <a:pt x="123850" y="132880"/>
                  </a:lnTo>
                  <a:lnTo>
                    <a:pt x="123456" y="134772"/>
                  </a:lnTo>
                  <a:lnTo>
                    <a:pt x="125234" y="131203"/>
                  </a:lnTo>
                  <a:close/>
                </a:path>
                <a:path w="269875" h="344804">
                  <a:moveTo>
                    <a:pt x="126695" y="136702"/>
                  </a:moveTo>
                  <a:lnTo>
                    <a:pt x="126238" y="136182"/>
                  </a:lnTo>
                  <a:lnTo>
                    <a:pt x="124358" y="140843"/>
                  </a:lnTo>
                  <a:lnTo>
                    <a:pt x="124828" y="141389"/>
                  </a:lnTo>
                  <a:lnTo>
                    <a:pt x="126695" y="136702"/>
                  </a:lnTo>
                  <a:close/>
                </a:path>
                <a:path w="269875" h="344804">
                  <a:moveTo>
                    <a:pt x="127012" y="128765"/>
                  </a:moveTo>
                  <a:lnTo>
                    <a:pt x="126085" y="124053"/>
                  </a:lnTo>
                  <a:lnTo>
                    <a:pt x="124294" y="120815"/>
                  </a:lnTo>
                  <a:lnTo>
                    <a:pt x="124129" y="126606"/>
                  </a:lnTo>
                  <a:lnTo>
                    <a:pt x="123507" y="127838"/>
                  </a:lnTo>
                  <a:lnTo>
                    <a:pt x="124358" y="128879"/>
                  </a:lnTo>
                  <a:lnTo>
                    <a:pt x="125399" y="128168"/>
                  </a:lnTo>
                  <a:lnTo>
                    <a:pt x="125933" y="129794"/>
                  </a:lnTo>
                  <a:lnTo>
                    <a:pt x="125234" y="131203"/>
                  </a:lnTo>
                  <a:lnTo>
                    <a:pt x="126212" y="129959"/>
                  </a:lnTo>
                  <a:lnTo>
                    <a:pt x="127012" y="128765"/>
                  </a:lnTo>
                  <a:close/>
                </a:path>
                <a:path w="269875" h="344804">
                  <a:moveTo>
                    <a:pt x="132727" y="132372"/>
                  </a:moveTo>
                  <a:lnTo>
                    <a:pt x="131508" y="133565"/>
                  </a:lnTo>
                  <a:lnTo>
                    <a:pt x="129120" y="135636"/>
                  </a:lnTo>
                  <a:lnTo>
                    <a:pt x="128905" y="133388"/>
                  </a:lnTo>
                  <a:lnTo>
                    <a:pt x="128778" y="133261"/>
                  </a:lnTo>
                  <a:lnTo>
                    <a:pt x="129463" y="139979"/>
                  </a:lnTo>
                  <a:lnTo>
                    <a:pt x="130670" y="140411"/>
                  </a:lnTo>
                  <a:lnTo>
                    <a:pt x="131013" y="137871"/>
                  </a:lnTo>
                  <a:lnTo>
                    <a:pt x="131927" y="138976"/>
                  </a:lnTo>
                  <a:lnTo>
                    <a:pt x="132054" y="137871"/>
                  </a:lnTo>
                  <a:lnTo>
                    <a:pt x="132334" y="135636"/>
                  </a:lnTo>
                  <a:lnTo>
                    <a:pt x="132727" y="132372"/>
                  </a:lnTo>
                  <a:close/>
                </a:path>
                <a:path w="269875" h="344804">
                  <a:moveTo>
                    <a:pt x="132867" y="132257"/>
                  </a:moveTo>
                  <a:lnTo>
                    <a:pt x="132765" y="132130"/>
                  </a:lnTo>
                  <a:lnTo>
                    <a:pt x="132727" y="132372"/>
                  </a:lnTo>
                  <a:lnTo>
                    <a:pt x="132867" y="132257"/>
                  </a:lnTo>
                  <a:close/>
                </a:path>
                <a:path w="269875" h="344804">
                  <a:moveTo>
                    <a:pt x="137452" y="189103"/>
                  </a:moveTo>
                  <a:lnTo>
                    <a:pt x="135699" y="193903"/>
                  </a:lnTo>
                  <a:lnTo>
                    <a:pt x="136918" y="191401"/>
                  </a:lnTo>
                  <a:lnTo>
                    <a:pt x="137452" y="189103"/>
                  </a:lnTo>
                  <a:close/>
                </a:path>
                <a:path w="269875" h="344804">
                  <a:moveTo>
                    <a:pt x="140779" y="152006"/>
                  </a:moveTo>
                  <a:lnTo>
                    <a:pt x="140309" y="151523"/>
                  </a:lnTo>
                  <a:lnTo>
                    <a:pt x="138480" y="156146"/>
                  </a:lnTo>
                  <a:lnTo>
                    <a:pt x="138925" y="156667"/>
                  </a:lnTo>
                  <a:lnTo>
                    <a:pt x="140779" y="152006"/>
                  </a:lnTo>
                  <a:close/>
                </a:path>
                <a:path w="269875" h="344804">
                  <a:moveTo>
                    <a:pt x="141376" y="199402"/>
                  </a:moveTo>
                  <a:lnTo>
                    <a:pt x="141160" y="197523"/>
                  </a:lnTo>
                  <a:lnTo>
                    <a:pt x="140792" y="194322"/>
                  </a:lnTo>
                  <a:lnTo>
                    <a:pt x="137617" y="193979"/>
                  </a:lnTo>
                  <a:lnTo>
                    <a:pt x="137477" y="193890"/>
                  </a:lnTo>
                  <a:lnTo>
                    <a:pt x="138836" y="198818"/>
                  </a:lnTo>
                  <a:lnTo>
                    <a:pt x="140335" y="197523"/>
                  </a:lnTo>
                  <a:lnTo>
                    <a:pt x="140919" y="198069"/>
                  </a:lnTo>
                  <a:lnTo>
                    <a:pt x="140804" y="198869"/>
                  </a:lnTo>
                  <a:lnTo>
                    <a:pt x="141376" y="199402"/>
                  </a:lnTo>
                  <a:close/>
                </a:path>
                <a:path w="269875" h="344804">
                  <a:moveTo>
                    <a:pt x="147751" y="231813"/>
                  </a:moveTo>
                  <a:lnTo>
                    <a:pt x="145999" y="227418"/>
                  </a:lnTo>
                  <a:lnTo>
                    <a:pt x="145249" y="225259"/>
                  </a:lnTo>
                  <a:lnTo>
                    <a:pt x="144691" y="223177"/>
                  </a:lnTo>
                  <a:lnTo>
                    <a:pt x="145034" y="226618"/>
                  </a:lnTo>
                  <a:lnTo>
                    <a:pt x="145288" y="228384"/>
                  </a:lnTo>
                  <a:lnTo>
                    <a:pt x="145707" y="230200"/>
                  </a:lnTo>
                  <a:lnTo>
                    <a:pt x="147751" y="231813"/>
                  </a:lnTo>
                  <a:close/>
                </a:path>
                <a:path w="269875" h="344804">
                  <a:moveTo>
                    <a:pt x="156235" y="186715"/>
                  </a:moveTo>
                  <a:lnTo>
                    <a:pt x="155638" y="185953"/>
                  </a:lnTo>
                  <a:lnTo>
                    <a:pt x="155219" y="185445"/>
                  </a:lnTo>
                  <a:lnTo>
                    <a:pt x="155003" y="186182"/>
                  </a:lnTo>
                  <a:lnTo>
                    <a:pt x="155498" y="186537"/>
                  </a:lnTo>
                  <a:lnTo>
                    <a:pt x="155892" y="186690"/>
                  </a:lnTo>
                  <a:lnTo>
                    <a:pt x="156235" y="186715"/>
                  </a:lnTo>
                  <a:close/>
                </a:path>
                <a:path w="269875" h="344804">
                  <a:moveTo>
                    <a:pt x="157187" y="208368"/>
                  </a:moveTo>
                  <a:lnTo>
                    <a:pt x="155663" y="205270"/>
                  </a:lnTo>
                  <a:lnTo>
                    <a:pt x="156616" y="213106"/>
                  </a:lnTo>
                  <a:lnTo>
                    <a:pt x="157187" y="208368"/>
                  </a:lnTo>
                  <a:close/>
                </a:path>
                <a:path w="269875" h="344804">
                  <a:moveTo>
                    <a:pt x="162750" y="181876"/>
                  </a:moveTo>
                  <a:lnTo>
                    <a:pt x="162610" y="181940"/>
                  </a:lnTo>
                  <a:lnTo>
                    <a:pt x="162750" y="181876"/>
                  </a:lnTo>
                  <a:close/>
                </a:path>
                <a:path w="269875" h="344804">
                  <a:moveTo>
                    <a:pt x="163233" y="171399"/>
                  </a:moveTo>
                  <a:lnTo>
                    <a:pt x="162433" y="173304"/>
                  </a:lnTo>
                  <a:lnTo>
                    <a:pt x="162064" y="175945"/>
                  </a:lnTo>
                  <a:lnTo>
                    <a:pt x="162128" y="176860"/>
                  </a:lnTo>
                  <a:lnTo>
                    <a:pt x="162877" y="174879"/>
                  </a:lnTo>
                  <a:lnTo>
                    <a:pt x="163144" y="173075"/>
                  </a:lnTo>
                  <a:lnTo>
                    <a:pt x="163233" y="171399"/>
                  </a:lnTo>
                  <a:close/>
                </a:path>
                <a:path w="269875" h="344804">
                  <a:moveTo>
                    <a:pt x="164503" y="189687"/>
                  </a:moveTo>
                  <a:lnTo>
                    <a:pt x="161531" y="187896"/>
                  </a:lnTo>
                  <a:lnTo>
                    <a:pt x="161696" y="187007"/>
                  </a:lnTo>
                  <a:lnTo>
                    <a:pt x="162598" y="182029"/>
                  </a:lnTo>
                  <a:lnTo>
                    <a:pt x="161645" y="182029"/>
                  </a:lnTo>
                  <a:lnTo>
                    <a:pt x="160629" y="181241"/>
                  </a:lnTo>
                  <a:lnTo>
                    <a:pt x="159600" y="178904"/>
                  </a:lnTo>
                  <a:lnTo>
                    <a:pt x="158877" y="174625"/>
                  </a:lnTo>
                  <a:lnTo>
                    <a:pt x="157772" y="178320"/>
                  </a:lnTo>
                  <a:lnTo>
                    <a:pt x="158940" y="187007"/>
                  </a:lnTo>
                  <a:lnTo>
                    <a:pt x="156235" y="186715"/>
                  </a:lnTo>
                  <a:lnTo>
                    <a:pt x="158381" y="189369"/>
                  </a:lnTo>
                  <a:lnTo>
                    <a:pt x="161963" y="193408"/>
                  </a:lnTo>
                  <a:lnTo>
                    <a:pt x="164503" y="189687"/>
                  </a:lnTo>
                  <a:close/>
                </a:path>
                <a:path w="269875" h="344804">
                  <a:moveTo>
                    <a:pt x="165125" y="153771"/>
                  </a:moveTo>
                  <a:lnTo>
                    <a:pt x="165074" y="152984"/>
                  </a:lnTo>
                  <a:lnTo>
                    <a:pt x="164922" y="152044"/>
                  </a:lnTo>
                  <a:lnTo>
                    <a:pt x="164528" y="150710"/>
                  </a:lnTo>
                  <a:lnTo>
                    <a:pt x="164782" y="151841"/>
                  </a:lnTo>
                  <a:lnTo>
                    <a:pt x="164960" y="152793"/>
                  </a:lnTo>
                  <a:lnTo>
                    <a:pt x="165125" y="153771"/>
                  </a:lnTo>
                  <a:close/>
                </a:path>
                <a:path w="269875" h="344804">
                  <a:moveTo>
                    <a:pt x="169456" y="182854"/>
                  </a:moveTo>
                  <a:lnTo>
                    <a:pt x="167182" y="177253"/>
                  </a:lnTo>
                  <a:lnTo>
                    <a:pt x="165849" y="179133"/>
                  </a:lnTo>
                  <a:lnTo>
                    <a:pt x="164376" y="181559"/>
                  </a:lnTo>
                  <a:lnTo>
                    <a:pt x="162814" y="181876"/>
                  </a:lnTo>
                  <a:lnTo>
                    <a:pt x="164185" y="181800"/>
                  </a:lnTo>
                  <a:lnTo>
                    <a:pt x="165379" y="185432"/>
                  </a:lnTo>
                  <a:lnTo>
                    <a:pt x="166077" y="188493"/>
                  </a:lnTo>
                  <a:lnTo>
                    <a:pt x="167449" y="184569"/>
                  </a:lnTo>
                  <a:lnTo>
                    <a:pt x="169456" y="182854"/>
                  </a:lnTo>
                  <a:close/>
                </a:path>
                <a:path w="269875" h="344804">
                  <a:moveTo>
                    <a:pt x="173685" y="289801"/>
                  </a:moveTo>
                  <a:lnTo>
                    <a:pt x="173024" y="287096"/>
                  </a:lnTo>
                  <a:lnTo>
                    <a:pt x="171907" y="288061"/>
                  </a:lnTo>
                  <a:lnTo>
                    <a:pt x="168313" y="284480"/>
                  </a:lnTo>
                  <a:lnTo>
                    <a:pt x="170230" y="289521"/>
                  </a:lnTo>
                  <a:lnTo>
                    <a:pt x="169760" y="287655"/>
                  </a:lnTo>
                  <a:lnTo>
                    <a:pt x="172351" y="289902"/>
                  </a:lnTo>
                  <a:lnTo>
                    <a:pt x="173685" y="289801"/>
                  </a:lnTo>
                  <a:close/>
                </a:path>
                <a:path w="269875" h="344804">
                  <a:moveTo>
                    <a:pt x="174269" y="207162"/>
                  </a:moveTo>
                  <a:lnTo>
                    <a:pt x="173075" y="209181"/>
                  </a:lnTo>
                  <a:lnTo>
                    <a:pt x="172351" y="211493"/>
                  </a:lnTo>
                  <a:lnTo>
                    <a:pt x="172707" y="211785"/>
                  </a:lnTo>
                  <a:lnTo>
                    <a:pt x="173710" y="210896"/>
                  </a:lnTo>
                  <a:lnTo>
                    <a:pt x="174066" y="209118"/>
                  </a:lnTo>
                  <a:lnTo>
                    <a:pt x="174269" y="207162"/>
                  </a:lnTo>
                  <a:close/>
                </a:path>
                <a:path w="269875" h="344804">
                  <a:moveTo>
                    <a:pt x="174752" y="94538"/>
                  </a:moveTo>
                  <a:lnTo>
                    <a:pt x="174561" y="94068"/>
                  </a:lnTo>
                  <a:lnTo>
                    <a:pt x="174117" y="94234"/>
                  </a:lnTo>
                  <a:lnTo>
                    <a:pt x="174752" y="94538"/>
                  </a:lnTo>
                  <a:close/>
                </a:path>
                <a:path w="269875" h="344804">
                  <a:moveTo>
                    <a:pt x="175590" y="128524"/>
                  </a:moveTo>
                  <a:lnTo>
                    <a:pt x="173824" y="129794"/>
                  </a:lnTo>
                  <a:lnTo>
                    <a:pt x="175539" y="129197"/>
                  </a:lnTo>
                  <a:lnTo>
                    <a:pt x="175590" y="128524"/>
                  </a:lnTo>
                  <a:close/>
                </a:path>
                <a:path w="269875" h="344804">
                  <a:moveTo>
                    <a:pt x="176745" y="93268"/>
                  </a:moveTo>
                  <a:lnTo>
                    <a:pt x="173621" y="91694"/>
                  </a:lnTo>
                  <a:lnTo>
                    <a:pt x="174561" y="94068"/>
                  </a:lnTo>
                  <a:lnTo>
                    <a:pt x="176745" y="93268"/>
                  </a:lnTo>
                  <a:close/>
                </a:path>
                <a:path w="269875" h="344804">
                  <a:moveTo>
                    <a:pt x="176872" y="90424"/>
                  </a:moveTo>
                  <a:lnTo>
                    <a:pt x="175031" y="90424"/>
                  </a:lnTo>
                  <a:lnTo>
                    <a:pt x="176568" y="91694"/>
                  </a:lnTo>
                  <a:lnTo>
                    <a:pt x="176872" y="90424"/>
                  </a:lnTo>
                  <a:close/>
                </a:path>
                <a:path w="269875" h="344804">
                  <a:moveTo>
                    <a:pt x="181025" y="91694"/>
                  </a:moveTo>
                  <a:lnTo>
                    <a:pt x="180873" y="89154"/>
                  </a:lnTo>
                  <a:lnTo>
                    <a:pt x="177901" y="87884"/>
                  </a:lnTo>
                  <a:lnTo>
                    <a:pt x="176872" y="90424"/>
                  </a:lnTo>
                  <a:lnTo>
                    <a:pt x="179070" y="90424"/>
                  </a:lnTo>
                  <a:lnTo>
                    <a:pt x="179793" y="92151"/>
                  </a:lnTo>
                  <a:lnTo>
                    <a:pt x="181025" y="91694"/>
                  </a:lnTo>
                  <a:close/>
                </a:path>
                <a:path w="269875" h="344804">
                  <a:moveTo>
                    <a:pt x="181216" y="95504"/>
                  </a:moveTo>
                  <a:lnTo>
                    <a:pt x="179793" y="92151"/>
                  </a:lnTo>
                  <a:lnTo>
                    <a:pt x="176745" y="93268"/>
                  </a:lnTo>
                  <a:lnTo>
                    <a:pt x="181216" y="95504"/>
                  </a:lnTo>
                  <a:close/>
                </a:path>
                <a:path w="269875" h="344804">
                  <a:moveTo>
                    <a:pt x="182689" y="114439"/>
                  </a:moveTo>
                  <a:lnTo>
                    <a:pt x="181711" y="112014"/>
                  </a:lnTo>
                  <a:lnTo>
                    <a:pt x="182321" y="114554"/>
                  </a:lnTo>
                  <a:lnTo>
                    <a:pt x="182689" y="114439"/>
                  </a:lnTo>
                  <a:close/>
                </a:path>
                <a:path w="269875" h="344804">
                  <a:moveTo>
                    <a:pt x="183896" y="82461"/>
                  </a:moveTo>
                  <a:lnTo>
                    <a:pt x="183807" y="82600"/>
                  </a:lnTo>
                  <a:lnTo>
                    <a:pt x="183603" y="83185"/>
                  </a:lnTo>
                  <a:lnTo>
                    <a:pt x="183400" y="83959"/>
                  </a:lnTo>
                  <a:lnTo>
                    <a:pt x="183553" y="83464"/>
                  </a:lnTo>
                  <a:lnTo>
                    <a:pt x="183730" y="82956"/>
                  </a:lnTo>
                  <a:lnTo>
                    <a:pt x="183896" y="82461"/>
                  </a:lnTo>
                  <a:close/>
                </a:path>
                <a:path w="269875" h="344804">
                  <a:moveTo>
                    <a:pt x="184137" y="95681"/>
                  </a:moveTo>
                  <a:lnTo>
                    <a:pt x="182702" y="96634"/>
                  </a:lnTo>
                  <a:lnTo>
                    <a:pt x="183527" y="96710"/>
                  </a:lnTo>
                  <a:lnTo>
                    <a:pt x="183896" y="96278"/>
                  </a:lnTo>
                  <a:lnTo>
                    <a:pt x="184137" y="95681"/>
                  </a:lnTo>
                  <a:close/>
                </a:path>
                <a:path w="269875" h="344804">
                  <a:moveTo>
                    <a:pt x="185331" y="159156"/>
                  </a:moveTo>
                  <a:lnTo>
                    <a:pt x="184353" y="156984"/>
                  </a:lnTo>
                  <a:lnTo>
                    <a:pt x="184099" y="156883"/>
                  </a:lnTo>
                  <a:lnTo>
                    <a:pt x="183591" y="164084"/>
                  </a:lnTo>
                  <a:lnTo>
                    <a:pt x="183781" y="161544"/>
                  </a:lnTo>
                  <a:lnTo>
                    <a:pt x="185331" y="159156"/>
                  </a:lnTo>
                  <a:close/>
                </a:path>
                <a:path w="269875" h="344804">
                  <a:moveTo>
                    <a:pt x="188391" y="268782"/>
                  </a:moveTo>
                  <a:lnTo>
                    <a:pt x="187388" y="266801"/>
                  </a:lnTo>
                  <a:lnTo>
                    <a:pt x="187083" y="267309"/>
                  </a:lnTo>
                  <a:lnTo>
                    <a:pt x="187032" y="267779"/>
                  </a:lnTo>
                  <a:lnTo>
                    <a:pt x="186944" y="268262"/>
                  </a:lnTo>
                  <a:lnTo>
                    <a:pt x="187756" y="268528"/>
                  </a:lnTo>
                  <a:lnTo>
                    <a:pt x="188391" y="268782"/>
                  </a:lnTo>
                  <a:close/>
                </a:path>
                <a:path w="269875" h="344804">
                  <a:moveTo>
                    <a:pt x="189928" y="231394"/>
                  </a:moveTo>
                  <a:lnTo>
                    <a:pt x="189369" y="230124"/>
                  </a:lnTo>
                  <a:lnTo>
                    <a:pt x="189534" y="231394"/>
                  </a:lnTo>
                  <a:lnTo>
                    <a:pt x="189928" y="231394"/>
                  </a:lnTo>
                  <a:close/>
                </a:path>
                <a:path w="269875" h="344804">
                  <a:moveTo>
                    <a:pt x="190068" y="231952"/>
                  </a:moveTo>
                  <a:close/>
                </a:path>
                <a:path w="269875" h="344804">
                  <a:moveTo>
                    <a:pt x="190233" y="93446"/>
                  </a:moveTo>
                  <a:lnTo>
                    <a:pt x="188887" y="94234"/>
                  </a:lnTo>
                  <a:lnTo>
                    <a:pt x="187401" y="94234"/>
                  </a:lnTo>
                  <a:lnTo>
                    <a:pt x="186804" y="89154"/>
                  </a:lnTo>
                  <a:lnTo>
                    <a:pt x="189484" y="91694"/>
                  </a:lnTo>
                  <a:lnTo>
                    <a:pt x="187528" y="89154"/>
                  </a:lnTo>
                  <a:lnTo>
                    <a:pt x="188506" y="86614"/>
                  </a:lnTo>
                  <a:lnTo>
                    <a:pt x="188023" y="84074"/>
                  </a:lnTo>
                  <a:lnTo>
                    <a:pt x="187718" y="85344"/>
                  </a:lnTo>
                  <a:lnTo>
                    <a:pt x="184467" y="86614"/>
                  </a:lnTo>
                  <a:lnTo>
                    <a:pt x="182816" y="86614"/>
                  </a:lnTo>
                  <a:lnTo>
                    <a:pt x="182918" y="85344"/>
                  </a:lnTo>
                  <a:lnTo>
                    <a:pt x="183349" y="84074"/>
                  </a:lnTo>
                  <a:lnTo>
                    <a:pt x="182829" y="85344"/>
                  </a:lnTo>
                  <a:lnTo>
                    <a:pt x="182181" y="89154"/>
                  </a:lnTo>
                  <a:lnTo>
                    <a:pt x="182765" y="89154"/>
                  </a:lnTo>
                  <a:lnTo>
                    <a:pt x="185000" y="90424"/>
                  </a:lnTo>
                  <a:lnTo>
                    <a:pt x="184302" y="91694"/>
                  </a:lnTo>
                  <a:lnTo>
                    <a:pt x="184518" y="93446"/>
                  </a:lnTo>
                  <a:lnTo>
                    <a:pt x="184505" y="94538"/>
                  </a:lnTo>
                  <a:lnTo>
                    <a:pt x="184111" y="95504"/>
                  </a:lnTo>
                  <a:lnTo>
                    <a:pt x="185204" y="94234"/>
                  </a:lnTo>
                  <a:lnTo>
                    <a:pt x="188722" y="99187"/>
                  </a:lnTo>
                  <a:lnTo>
                    <a:pt x="188201" y="98044"/>
                  </a:lnTo>
                  <a:lnTo>
                    <a:pt x="190233" y="93446"/>
                  </a:lnTo>
                  <a:close/>
                </a:path>
                <a:path w="269875" h="344804">
                  <a:moveTo>
                    <a:pt x="191046" y="92964"/>
                  </a:moveTo>
                  <a:lnTo>
                    <a:pt x="191008" y="91694"/>
                  </a:lnTo>
                  <a:lnTo>
                    <a:pt x="190233" y="93446"/>
                  </a:lnTo>
                  <a:lnTo>
                    <a:pt x="191046" y="92964"/>
                  </a:lnTo>
                  <a:close/>
                </a:path>
                <a:path w="269875" h="344804">
                  <a:moveTo>
                    <a:pt x="192747" y="229679"/>
                  </a:moveTo>
                  <a:lnTo>
                    <a:pt x="192265" y="228079"/>
                  </a:lnTo>
                  <a:lnTo>
                    <a:pt x="191884" y="228981"/>
                  </a:lnTo>
                  <a:lnTo>
                    <a:pt x="192747" y="229679"/>
                  </a:lnTo>
                  <a:close/>
                </a:path>
                <a:path w="269875" h="344804">
                  <a:moveTo>
                    <a:pt x="193179" y="225920"/>
                  </a:moveTo>
                  <a:lnTo>
                    <a:pt x="190677" y="222770"/>
                  </a:lnTo>
                  <a:lnTo>
                    <a:pt x="192265" y="228079"/>
                  </a:lnTo>
                  <a:lnTo>
                    <a:pt x="193179" y="225920"/>
                  </a:lnTo>
                  <a:close/>
                </a:path>
                <a:path w="269875" h="344804">
                  <a:moveTo>
                    <a:pt x="195364" y="238379"/>
                  </a:moveTo>
                  <a:lnTo>
                    <a:pt x="195033" y="237147"/>
                  </a:lnTo>
                  <a:lnTo>
                    <a:pt x="195021" y="237921"/>
                  </a:lnTo>
                  <a:lnTo>
                    <a:pt x="195364" y="238379"/>
                  </a:lnTo>
                  <a:close/>
                </a:path>
                <a:path w="269875" h="344804">
                  <a:moveTo>
                    <a:pt x="195910" y="239826"/>
                  </a:moveTo>
                  <a:lnTo>
                    <a:pt x="195872" y="239064"/>
                  </a:lnTo>
                  <a:lnTo>
                    <a:pt x="195364" y="238379"/>
                  </a:lnTo>
                  <a:lnTo>
                    <a:pt x="195745" y="239852"/>
                  </a:lnTo>
                  <a:lnTo>
                    <a:pt x="195910" y="239826"/>
                  </a:lnTo>
                  <a:close/>
                </a:path>
                <a:path w="269875" h="344804">
                  <a:moveTo>
                    <a:pt x="196278" y="232486"/>
                  </a:moveTo>
                  <a:lnTo>
                    <a:pt x="192747" y="229679"/>
                  </a:lnTo>
                  <a:lnTo>
                    <a:pt x="194983" y="237134"/>
                  </a:lnTo>
                  <a:lnTo>
                    <a:pt x="196265" y="234759"/>
                  </a:lnTo>
                  <a:lnTo>
                    <a:pt x="196278" y="232486"/>
                  </a:lnTo>
                  <a:close/>
                </a:path>
                <a:path w="269875" h="344804">
                  <a:moveTo>
                    <a:pt x="198335" y="281317"/>
                  </a:moveTo>
                  <a:lnTo>
                    <a:pt x="198018" y="278612"/>
                  </a:lnTo>
                  <a:lnTo>
                    <a:pt x="195656" y="277672"/>
                  </a:lnTo>
                  <a:lnTo>
                    <a:pt x="198335" y="281317"/>
                  </a:lnTo>
                  <a:close/>
                </a:path>
                <a:path w="269875" h="344804">
                  <a:moveTo>
                    <a:pt x="199072" y="200596"/>
                  </a:moveTo>
                  <a:lnTo>
                    <a:pt x="198894" y="200914"/>
                  </a:lnTo>
                  <a:lnTo>
                    <a:pt x="199072" y="200596"/>
                  </a:lnTo>
                  <a:close/>
                </a:path>
                <a:path w="269875" h="344804">
                  <a:moveTo>
                    <a:pt x="199974" y="230124"/>
                  </a:moveTo>
                  <a:lnTo>
                    <a:pt x="199339" y="232664"/>
                  </a:lnTo>
                  <a:lnTo>
                    <a:pt x="199351" y="233934"/>
                  </a:lnTo>
                  <a:lnTo>
                    <a:pt x="199948" y="232664"/>
                  </a:lnTo>
                  <a:lnTo>
                    <a:pt x="199974" y="230124"/>
                  </a:lnTo>
                  <a:close/>
                </a:path>
                <a:path w="269875" h="344804">
                  <a:moveTo>
                    <a:pt x="200456" y="198374"/>
                  </a:moveTo>
                  <a:lnTo>
                    <a:pt x="199529" y="199644"/>
                  </a:lnTo>
                  <a:lnTo>
                    <a:pt x="199072" y="200596"/>
                  </a:lnTo>
                  <a:lnTo>
                    <a:pt x="199593" y="199644"/>
                  </a:lnTo>
                  <a:lnTo>
                    <a:pt x="200456" y="198374"/>
                  </a:lnTo>
                  <a:close/>
                </a:path>
                <a:path w="269875" h="344804">
                  <a:moveTo>
                    <a:pt x="201599" y="285724"/>
                  </a:moveTo>
                  <a:lnTo>
                    <a:pt x="198335" y="281317"/>
                  </a:lnTo>
                  <a:lnTo>
                    <a:pt x="198767" y="284949"/>
                  </a:lnTo>
                  <a:lnTo>
                    <a:pt x="201599" y="285724"/>
                  </a:lnTo>
                  <a:close/>
                </a:path>
                <a:path w="269875" h="344804">
                  <a:moveTo>
                    <a:pt x="204190" y="244005"/>
                  </a:moveTo>
                  <a:lnTo>
                    <a:pt x="203936" y="241693"/>
                  </a:lnTo>
                  <a:lnTo>
                    <a:pt x="201701" y="244119"/>
                  </a:lnTo>
                  <a:lnTo>
                    <a:pt x="200088" y="241363"/>
                  </a:lnTo>
                  <a:lnTo>
                    <a:pt x="199986" y="241185"/>
                  </a:lnTo>
                  <a:lnTo>
                    <a:pt x="199402" y="240601"/>
                  </a:lnTo>
                  <a:lnTo>
                    <a:pt x="197091" y="238252"/>
                  </a:lnTo>
                  <a:lnTo>
                    <a:pt x="195948" y="240601"/>
                  </a:lnTo>
                  <a:lnTo>
                    <a:pt x="195872" y="240322"/>
                  </a:lnTo>
                  <a:lnTo>
                    <a:pt x="195745" y="239852"/>
                  </a:lnTo>
                  <a:lnTo>
                    <a:pt x="192773" y="240322"/>
                  </a:lnTo>
                  <a:lnTo>
                    <a:pt x="192493" y="234467"/>
                  </a:lnTo>
                  <a:lnTo>
                    <a:pt x="190068" y="231952"/>
                  </a:lnTo>
                  <a:lnTo>
                    <a:pt x="191731" y="234416"/>
                  </a:lnTo>
                  <a:lnTo>
                    <a:pt x="191401" y="241833"/>
                  </a:lnTo>
                  <a:lnTo>
                    <a:pt x="196075" y="241363"/>
                  </a:lnTo>
                  <a:lnTo>
                    <a:pt x="195478" y="241808"/>
                  </a:lnTo>
                  <a:lnTo>
                    <a:pt x="196037" y="246494"/>
                  </a:lnTo>
                  <a:lnTo>
                    <a:pt x="202412" y="245313"/>
                  </a:lnTo>
                  <a:lnTo>
                    <a:pt x="201879" y="244411"/>
                  </a:lnTo>
                  <a:lnTo>
                    <a:pt x="203771" y="245986"/>
                  </a:lnTo>
                  <a:lnTo>
                    <a:pt x="202907" y="244081"/>
                  </a:lnTo>
                  <a:lnTo>
                    <a:pt x="204190" y="244005"/>
                  </a:lnTo>
                  <a:close/>
                </a:path>
                <a:path w="269875" h="344804">
                  <a:moveTo>
                    <a:pt x="204952" y="289890"/>
                  </a:moveTo>
                  <a:lnTo>
                    <a:pt x="204749" y="289013"/>
                  </a:lnTo>
                  <a:lnTo>
                    <a:pt x="203987" y="289293"/>
                  </a:lnTo>
                  <a:lnTo>
                    <a:pt x="204952" y="289890"/>
                  </a:lnTo>
                  <a:close/>
                </a:path>
                <a:path w="269875" h="344804">
                  <a:moveTo>
                    <a:pt x="205409" y="297002"/>
                  </a:moveTo>
                  <a:lnTo>
                    <a:pt x="205219" y="296265"/>
                  </a:lnTo>
                  <a:lnTo>
                    <a:pt x="199834" y="290779"/>
                  </a:lnTo>
                  <a:lnTo>
                    <a:pt x="203987" y="289293"/>
                  </a:lnTo>
                  <a:lnTo>
                    <a:pt x="198907" y="286118"/>
                  </a:lnTo>
                  <a:lnTo>
                    <a:pt x="198767" y="284949"/>
                  </a:lnTo>
                  <a:lnTo>
                    <a:pt x="195529" y="284073"/>
                  </a:lnTo>
                  <a:lnTo>
                    <a:pt x="195630" y="277660"/>
                  </a:lnTo>
                  <a:lnTo>
                    <a:pt x="195656" y="277266"/>
                  </a:lnTo>
                  <a:lnTo>
                    <a:pt x="185978" y="273316"/>
                  </a:lnTo>
                  <a:lnTo>
                    <a:pt x="186537" y="270357"/>
                  </a:lnTo>
                  <a:lnTo>
                    <a:pt x="186931" y="268249"/>
                  </a:lnTo>
                  <a:lnTo>
                    <a:pt x="186029" y="267970"/>
                  </a:lnTo>
                  <a:lnTo>
                    <a:pt x="184873" y="267665"/>
                  </a:lnTo>
                  <a:lnTo>
                    <a:pt x="185394" y="270357"/>
                  </a:lnTo>
                  <a:lnTo>
                    <a:pt x="182283" y="263740"/>
                  </a:lnTo>
                  <a:lnTo>
                    <a:pt x="182029" y="263207"/>
                  </a:lnTo>
                  <a:lnTo>
                    <a:pt x="177431" y="263740"/>
                  </a:lnTo>
                  <a:lnTo>
                    <a:pt x="175717" y="259829"/>
                  </a:lnTo>
                  <a:lnTo>
                    <a:pt x="174218" y="256438"/>
                  </a:lnTo>
                  <a:lnTo>
                    <a:pt x="176504" y="255790"/>
                  </a:lnTo>
                  <a:lnTo>
                    <a:pt x="175539" y="252615"/>
                  </a:lnTo>
                  <a:lnTo>
                    <a:pt x="174269" y="248869"/>
                  </a:lnTo>
                  <a:lnTo>
                    <a:pt x="173177" y="245097"/>
                  </a:lnTo>
                  <a:lnTo>
                    <a:pt x="171564" y="240715"/>
                  </a:lnTo>
                  <a:lnTo>
                    <a:pt x="171488" y="237782"/>
                  </a:lnTo>
                  <a:lnTo>
                    <a:pt x="167398" y="234772"/>
                  </a:lnTo>
                  <a:lnTo>
                    <a:pt x="164693" y="227838"/>
                  </a:lnTo>
                  <a:lnTo>
                    <a:pt x="162140" y="219875"/>
                  </a:lnTo>
                  <a:lnTo>
                    <a:pt x="158445" y="213791"/>
                  </a:lnTo>
                  <a:lnTo>
                    <a:pt x="161188" y="222846"/>
                  </a:lnTo>
                  <a:lnTo>
                    <a:pt x="163245" y="230111"/>
                  </a:lnTo>
                  <a:lnTo>
                    <a:pt x="164414" y="237083"/>
                  </a:lnTo>
                  <a:lnTo>
                    <a:pt x="166065" y="244081"/>
                  </a:lnTo>
                  <a:lnTo>
                    <a:pt x="166928" y="251206"/>
                  </a:lnTo>
                  <a:lnTo>
                    <a:pt x="173431" y="259829"/>
                  </a:lnTo>
                  <a:lnTo>
                    <a:pt x="167576" y="257162"/>
                  </a:lnTo>
                  <a:lnTo>
                    <a:pt x="170218" y="262039"/>
                  </a:lnTo>
                  <a:lnTo>
                    <a:pt x="170662" y="267335"/>
                  </a:lnTo>
                  <a:lnTo>
                    <a:pt x="172072" y="272707"/>
                  </a:lnTo>
                  <a:lnTo>
                    <a:pt x="177469" y="277660"/>
                  </a:lnTo>
                  <a:lnTo>
                    <a:pt x="183756" y="283171"/>
                  </a:lnTo>
                  <a:lnTo>
                    <a:pt x="192087" y="292823"/>
                  </a:lnTo>
                  <a:lnTo>
                    <a:pt x="193598" y="297002"/>
                  </a:lnTo>
                  <a:lnTo>
                    <a:pt x="197116" y="297002"/>
                  </a:lnTo>
                  <a:lnTo>
                    <a:pt x="205409" y="297002"/>
                  </a:lnTo>
                  <a:close/>
                </a:path>
                <a:path w="269875" h="344804">
                  <a:moveTo>
                    <a:pt x="205727" y="203454"/>
                  </a:moveTo>
                  <a:lnTo>
                    <a:pt x="203593" y="200914"/>
                  </a:lnTo>
                  <a:lnTo>
                    <a:pt x="200113" y="203454"/>
                  </a:lnTo>
                  <a:lnTo>
                    <a:pt x="201307" y="203454"/>
                  </a:lnTo>
                  <a:lnTo>
                    <a:pt x="205727" y="203454"/>
                  </a:lnTo>
                  <a:close/>
                </a:path>
                <a:path w="269875" h="344804">
                  <a:moveTo>
                    <a:pt x="207797" y="251714"/>
                  </a:moveTo>
                  <a:lnTo>
                    <a:pt x="206540" y="246735"/>
                  </a:lnTo>
                  <a:lnTo>
                    <a:pt x="207797" y="251714"/>
                  </a:lnTo>
                  <a:close/>
                </a:path>
                <a:path w="269875" h="344804">
                  <a:moveTo>
                    <a:pt x="212128" y="298030"/>
                  </a:moveTo>
                  <a:lnTo>
                    <a:pt x="207683" y="291592"/>
                  </a:lnTo>
                  <a:lnTo>
                    <a:pt x="204952" y="289890"/>
                  </a:lnTo>
                  <a:lnTo>
                    <a:pt x="207556" y="300824"/>
                  </a:lnTo>
                  <a:lnTo>
                    <a:pt x="212128" y="298030"/>
                  </a:lnTo>
                  <a:close/>
                </a:path>
                <a:path w="269875" h="344804">
                  <a:moveTo>
                    <a:pt x="213017" y="256603"/>
                  </a:moveTo>
                  <a:lnTo>
                    <a:pt x="212801" y="256019"/>
                  </a:lnTo>
                  <a:lnTo>
                    <a:pt x="210223" y="255524"/>
                  </a:lnTo>
                  <a:lnTo>
                    <a:pt x="212331" y="256438"/>
                  </a:lnTo>
                  <a:lnTo>
                    <a:pt x="213017" y="256603"/>
                  </a:lnTo>
                  <a:close/>
                </a:path>
                <a:path w="269875" h="344804">
                  <a:moveTo>
                    <a:pt x="216077" y="312445"/>
                  </a:moveTo>
                  <a:lnTo>
                    <a:pt x="212598" y="308254"/>
                  </a:lnTo>
                  <a:lnTo>
                    <a:pt x="214718" y="308051"/>
                  </a:lnTo>
                  <a:lnTo>
                    <a:pt x="207492" y="304698"/>
                  </a:lnTo>
                  <a:lnTo>
                    <a:pt x="205447" y="297103"/>
                  </a:lnTo>
                  <a:lnTo>
                    <a:pt x="197154" y="297103"/>
                  </a:lnTo>
                  <a:lnTo>
                    <a:pt x="200685" y="304927"/>
                  </a:lnTo>
                  <a:lnTo>
                    <a:pt x="205854" y="305371"/>
                  </a:lnTo>
                  <a:lnTo>
                    <a:pt x="211442" y="307213"/>
                  </a:lnTo>
                  <a:lnTo>
                    <a:pt x="211582" y="310743"/>
                  </a:lnTo>
                  <a:lnTo>
                    <a:pt x="216077" y="312445"/>
                  </a:lnTo>
                  <a:close/>
                </a:path>
                <a:path w="269875" h="344804">
                  <a:moveTo>
                    <a:pt x="216319" y="252984"/>
                  </a:moveTo>
                  <a:lnTo>
                    <a:pt x="216154" y="251714"/>
                  </a:lnTo>
                  <a:lnTo>
                    <a:pt x="215519" y="251714"/>
                  </a:lnTo>
                  <a:lnTo>
                    <a:pt x="216319" y="252984"/>
                  </a:lnTo>
                  <a:close/>
                </a:path>
                <a:path w="269875" h="344804">
                  <a:moveTo>
                    <a:pt x="217246" y="261962"/>
                  </a:moveTo>
                  <a:lnTo>
                    <a:pt x="215277" y="263131"/>
                  </a:lnTo>
                  <a:lnTo>
                    <a:pt x="217030" y="264566"/>
                  </a:lnTo>
                  <a:lnTo>
                    <a:pt x="217246" y="261962"/>
                  </a:lnTo>
                  <a:close/>
                </a:path>
                <a:path w="269875" h="344804">
                  <a:moveTo>
                    <a:pt x="217246" y="259232"/>
                  </a:moveTo>
                  <a:lnTo>
                    <a:pt x="215493" y="257225"/>
                  </a:lnTo>
                  <a:lnTo>
                    <a:pt x="213017" y="256603"/>
                  </a:lnTo>
                  <a:lnTo>
                    <a:pt x="215265" y="262763"/>
                  </a:lnTo>
                  <a:lnTo>
                    <a:pt x="217246" y="259232"/>
                  </a:lnTo>
                  <a:close/>
                </a:path>
                <a:path w="269875" h="344804">
                  <a:moveTo>
                    <a:pt x="217601" y="265036"/>
                  </a:moveTo>
                  <a:lnTo>
                    <a:pt x="217030" y="264566"/>
                  </a:lnTo>
                  <a:lnTo>
                    <a:pt x="216916" y="265899"/>
                  </a:lnTo>
                  <a:lnTo>
                    <a:pt x="217601" y="265036"/>
                  </a:lnTo>
                  <a:close/>
                </a:path>
                <a:path w="269875" h="344804">
                  <a:moveTo>
                    <a:pt x="219506" y="268160"/>
                  </a:moveTo>
                  <a:lnTo>
                    <a:pt x="219430" y="267792"/>
                  </a:lnTo>
                  <a:lnTo>
                    <a:pt x="219265" y="267398"/>
                  </a:lnTo>
                  <a:lnTo>
                    <a:pt x="218998" y="266992"/>
                  </a:lnTo>
                  <a:lnTo>
                    <a:pt x="218948" y="267271"/>
                  </a:lnTo>
                  <a:lnTo>
                    <a:pt x="219075" y="267639"/>
                  </a:lnTo>
                  <a:lnTo>
                    <a:pt x="219506" y="268160"/>
                  </a:lnTo>
                  <a:close/>
                </a:path>
                <a:path w="269875" h="344804">
                  <a:moveTo>
                    <a:pt x="220256" y="268935"/>
                  </a:moveTo>
                  <a:lnTo>
                    <a:pt x="219964" y="268655"/>
                  </a:lnTo>
                  <a:lnTo>
                    <a:pt x="219710" y="268389"/>
                  </a:lnTo>
                  <a:lnTo>
                    <a:pt x="219506" y="268160"/>
                  </a:lnTo>
                  <a:lnTo>
                    <a:pt x="219608" y="268605"/>
                  </a:lnTo>
                  <a:lnTo>
                    <a:pt x="219583" y="269036"/>
                  </a:lnTo>
                  <a:lnTo>
                    <a:pt x="219202" y="269405"/>
                  </a:lnTo>
                  <a:lnTo>
                    <a:pt x="220256" y="268935"/>
                  </a:lnTo>
                  <a:close/>
                </a:path>
                <a:path w="269875" h="344804">
                  <a:moveTo>
                    <a:pt x="220992" y="268605"/>
                  </a:moveTo>
                  <a:lnTo>
                    <a:pt x="220256" y="268935"/>
                  </a:lnTo>
                  <a:lnTo>
                    <a:pt x="220383" y="269074"/>
                  </a:lnTo>
                  <a:lnTo>
                    <a:pt x="220992" y="268605"/>
                  </a:lnTo>
                  <a:close/>
                </a:path>
                <a:path w="269875" h="344804">
                  <a:moveTo>
                    <a:pt x="222199" y="265595"/>
                  </a:moveTo>
                  <a:lnTo>
                    <a:pt x="219443" y="262686"/>
                  </a:lnTo>
                  <a:lnTo>
                    <a:pt x="217601" y="265036"/>
                  </a:lnTo>
                  <a:lnTo>
                    <a:pt x="217766" y="265163"/>
                  </a:lnTo>
                  <a:lnTo>
                    <a:pt x="218986" y="266992"/>
                  </a:lnTo>
                  <a:lnTo>
                    <a:pt x="219113" y="266128"/>
                  </a:lnTo>
                  <a:lnTo>
                    <a:pt x="221005" y="266128"/>
                  </a:lnTo>
                  <a:lnTo>
                    <a:pt x="222199" y="265595"/>
                  </a:lnTo>
                  <a:close/>
                </a:path>
                <a:path w="269875" h="344804">
                  <a:moveTo>
                    <a:pt x="229641" y="200914"/>
                  </a:moveTo>
                  <a:lnTo>
                    <a:pt x="228904" y="200914"/>
                  </a:lnTo>
                  <a:lnTo>
                    <a:pt x="229108" y="201371"/>
                  </a:lnTo>
                  <a:lnTo>
                    <a:pt x="229552" y="201536"/>
                  </a:lnTo>
                  <a:lnTo>
                    <a:pt x="229641" y="200914"/>
                  </a:lnTo>
                  <a:close/>
                </a:path>
                <a:path w="269875" h="344804">
                  <a:moveTo>
                    <a:pt x="230238" y="199644"/>
                  </a:moveTo>
                  <a:lnTo>
                    <a:pt x="229971" y="198374"/>
                  </a:lnTo>
                  <a:lnTo>
                    <a:pt x="229641" y="200914"/>
                  </a:lnTo>
                  <a:lnTo>
                    <a:pt x="229971" y="200914"/>
                  </a:lnTo>
                  <a:lnTo>
                    <a:pt x="230238" y="199644"/>
                  </a:lnTo>
                  <a:close/>
                </a:path>
                <a:path w="269875" h="344804">
                  <a:moveTo>
                    <a:pt x="231343" y="207264"/>
                  </a:moveTo>
                  <a:lnTo>
                    <a:pt x="227787" y="205994"/>
                  </a:lnTo>
                  <a:lnTo>
                    <a:pt x="227838" y="206197"/>
                  </a:lnTo>
                  <a:lnTo>
                    <a:pt x="231343" y="207264"/>
                  </a:lnTo>
                  <a:close/>
                </a:path>
                <a:path w="269875" h="344804">
                  <a:moveTo>
                    <a:pt x="233248" y="278422"/>
                  </a:moveTo>
                  <a:lnTo>
                    <a:pt x="232943" y="278879"/>
                  </a:lnTo>
                  <a:lnTo>
                    <a:pt x="232448" y="279146"/>
                  </a:lnTo>
                  <a:lnTo>
                    <a:pt x="232168" y="279488"/>
                  </a:lnTo>
                  <a:lnTo>
                    <a:pt x="230479" y="278333"/>
                  </a:lnTo>
                  <a:lnTo>
                    <a:pt x="230517" y="276288"/>
                  </a:lnTo>
                  <a:lnTo>
                    <a:pt x="230073" y="274802"/>
                  </a:lnTo>
                  <a:lnTo>
                    <a:pt x="229527" y="277368"/>
                  </a:lnTo>
                  <a:lnTo>
                    <a:pt x="228358" y="275678"/>
                  </a:lnTo>
                  <a:lnTo>
                    <a:pt x="226148" y="275018"/>
                  </a:lnTo>
                  <a:lnTo>
                    <a:pt x="229743" y="282282"/>
                  </a:lnTo>
                  <a:lnTo>
                    <a:pt x="230225" y="281749"/>
                  </a:lnTo>
                  <a:lnTo>
                    <a:pt x="230695" y="279107"/>
                  </a:lnTo>
                  <a:lnTo>
                    <a:pt x="232879" y="281762"/>
                  </a:lnTo>
                  <a:lnTo>
                    <a:pt x="233248" y="278422"/>
                  </a:lnTo>
                  <a:close/>
                </a:path>
                <a:path w="269875" h="344804">
                  <a:moveTo>
                    <a:pt x="233591" y="277698"/>
                  </a:moveTo>
                  <a:lnTo>
                    <a:pt x="233400" y="277075"/>
                  </a:lnTo>
                  <a:lnTo>
                    <a:pt x="233248" y="278422"/>
                  </a:lnTo>
                  <a:lnTo>
                    <a:pt x="233464" y="278091"/>
                  </a:lnTo>
                  <a:lnTo>
                    <a:pt x="233591" y="277698"/>
                  </a:lnTo>
                  <a:close/>
                </a:path>
                <a:path w="269875" h="344804">
                  <a:moveTo>
                    <a:pt x="257302" y="294894"/>
                  </a:moveTo>
                  <a:lnTo>
                    <a:pt x="256514" y="292354"/>
                  </a:lnTo>
                  <a:lnTo>
                    <a:pt x="256108" y="291084"/>
                  </a:lnTo>
                  <a:lnTo>
                    <a:pt x="253669" y="282194"/>
                  </a:lnTo>
                  <a:lnTo>
                    <a:pt x="252666" y="280924"/>
                  </a:lnTo>
                  <a:lnTo>
                    <a:pt x="251574" y="280924"/>
                  </a:lnTo>
                  <a:lnTo>
                    <a:pt x="250456" y="278384"/>
                  </a:lnTo>
                  <a:lnTo>
                    <a:pt x="248843" y="275844"/>
                  </a:lnTo>
                  <a:lnTo>
                    <a:pt x="249745" y="274574"/>
                  </a:lnTo>
                  <a:lnTo>
                    <a:pt x="251574" y="274574"/>
                  </a:lnTo>
                  <a:lnTo>
                    <a:pt x="250901" y="272034"/>
                  </a:lnTo>
                  <a:lnTo>
                    <a:pt x="247561" y="259334"/>
                  </a:lnTo>
                  <a:lnTo>
                    <a:pt x="246113" y="254254"/>
                  </a:lnTo>
                  <a:lnTo>
                    <a:pt x="243598" y="245364"/>
                  </a:lnTo>
                  <a:lnTo>
                    <a:pt x="239737" y="232664"/>
                  </a:lnTo>
                  <a:lnTo>
                    <a:pt x="238709" y="228854"/>
                  </a:lnTo>
                  <a:lnTo>
                    <a:pt x="235978" y="218694"/>
                  </a:lnTo>
                  <a:lnTo>
                    <a:pt x="232498" y="216154"/>
                  </a:lnTo>
                  <a:lnTo>
                    <a:pt x="229527" y="213614"/>
                  </a:lnTo>
                  <a:lnTo>
                    <a:pt x="229235" y="212344"/>
                  </a:lnTo>
                  <a:lnTo>
                    <a:pt x="227838" y="206197"/>
                  </a:lnTo>
                  <a:lnTo>
                    <a:pt x="227152" y="205994"/>
                  </a:lnTo>
                  <a:lnTo>
                    <a:pt x="228549" y="204724"/>
                  </a:lnTo>
                  <a:lnTo>
                    <a:pt x="231343" y="202184"/>
                  </a:lnTo>
                  <a:lnTo>
                    <a:pt x="229552" y="201536"/>
                  </a:lnTo>
                  <a:lnTo>
                    <a:pt x="229476" y="202184"/>
                  </a:lnTo>
                  <a:lnTo>
                    <a:pt x="229108" y="201371"/>
                  </a:lnTo>
                  <a:lnTo>
                    <a:pt x="227850" y="200914"/>
                  </a:lnTo>
                  <a:lnTo>
                    <a:pt x="228904" y="200914"/>
                  </a:lnTo>
                  <a:lnTo>
                    <a:pt x="226669" y="195834"/>
                  </a:lnTo>
                  <a:lnTo>
                    <a:pt x="225183" y="198374"/>
                  </a:lnTo>
                  <a:lnTo>
                    <a:pt x="222618" y="198374"/>
                  </a:lnTo>
                  <a:lnTo>
                    <a:pt x="227596" y="202184"/>
                  </a:lnTo>
                  <a:lnTo>
                    <a:pt x="226809" y="204724"/>
                  </a:lnTo>
                  <a:lnTo>
                    <a:pt x="222948" y="200914"/>
                  </a:lnTo>
                  <a:lnTo>
                    <a:pt x="223558" y="205994"/>
                  </a:lnTo>
                  <a:lnTo>
                    <a:pt x="225412" y="205994"/>
                  </a:lnTo>
                  <a:lnTo>
                    <a:pt x="226618" y="212344"/>
                  </a:lnTo>
                  <a:lnTo>
                    <a:pt x="219506" y="209804"/>
                  </a:lnTo>
                  <a:lnTo>
                    <a:pt x="220268" y="208534"/>
                  </a:lnTo>
                  <a:lnTo>
                    <a:pt x="221043" y="207264"/>
                  </a:lnTo>
                  <a:lnTo>
                    <a:pt x="213423" y="202184"/>
                  </a:lnTo>
                  <a:lnTo>
                    <a:pt x="212915" y="208534"/>
                  </a:lnTo>
                  <a:lnTo>
                    <a:pt x="209334" y="205994"/>
                  </a:lnTo>
                  <a:lnTo>
                    <a:pt x="212217" y="208534"/>
                  </a:lnTo>
                  <a:lnTo>
                    <a:pt x="209969" y="213614"/>
                  </a:lnTo>
                  <a:lnTo>
                    <a:pt x="207035" y="211074"/>
                  </a:lnTo>
                  <a:lnTo>
                    <a:pt x="207352" y="209804"/>
                  </a:lnTo>
                  <a:lnTo>
                    <a:pt x="207987" y="207264"/>
                  </a:lnTo>
                  <a:lnTo>
                    <a:pt x="206794" y="204724"/>
                  </a:lnTo>
                  <a:lnTo>
                    <a:pt x="202806" y="204724"/>
                  </a:lnTo>
                  <a:lnTo>
                    <a:pt x="204254" y="205994"/>
                  </a:lnTo>
                  <a:lnTo>
                    <a:pt x="201599" y="207264"/>
                  </a:lnTo>
                  <a:lnTo>
                    <a:pt x="201460" y="209804"/>
                  </a:lnTo>
                  <a:lnTo>
                    <a:pt x="199694" y="208534"/>
                  </a:lnTo>
                  <a:lnTo>
                    <a:pt x="198945" y="206197"/>
                  </a:lnTo>
                  <a:lnTo>
                    <a:pt x="198894" y="200952"/>
                  </a:lnTo>
                  <a:lnTo>
                    <a:pt x="197662" y="203454"/>
                  </a:lnTo>
                  <a:lnTo>
                    <a:pt x="195580" y="199644"/>
                  </a:lnTo>
                  <a:lnTo>
                    <a:pt x="194881" y="198374"/>
                  </a:lnTo>
                  <a:lnTo>
                    <a:pt x="193636" y="192024"/>
                  </a:lnTo>
                  <a:lnTo>
                    <a:pt x="196799" y="192024"/>
                  </a:lnTo>
                  <a:lnTo>
                    <a:pt x="198678" y="197104"/>
                  </a:lnTo>
                  <a:lnTo>
                    <a:pt x="200063" y="193294"/>
                  </a:lnTo>
                  <a:lnTo>
                    <a:pt x="203301" y="195834"/>
                  </a:lnTo>
                  <a:lnTo>
                    <a:pt x="202298" y="193294"/>
                  </a:lnTo>
                  <a:lnTo>
                    <a:pt x="201803" y="192024"/>
                  </a:lnTo>
                  <a:lnTo>
                    <a:pt x="201295" y="190754"/>
                  </a:lnTo>
                  <a:lnTo>
                    <a:pt x="204165" y="189484"/>
                  </a:lnTo>
                  <a:lnTo>
                    <a:pt x="205092" y="185674"/>
                  </a:lnTo>
                  <a:lnTo>
                    <a:pt x="211429" y="186944"/>
                  </a:lnTo>
                  <a:lnTo>
                    <a:pt x="211353" y="185674"/>
                  </a:lnTo>
                  <a:lnTo>
                    <a:pt x="206692" y="185674"/>
                  </a:lnTo>
                  <a:lnTo>
                    <a:pt x="206336" y="180594"/>
                  </a:lnTo>
                  <a:lnTo>
                    <a:pt x="206654" y="179324"/>
                  </a:lnTo>
                  <a:lnTo>
                    <a:pt x="210019" y="180594"/>
                  </a:lnTo>
                  <a:lnTo>
                    <a:pt x="210527" y="179324"/>
                  </a:lnTo>
                  <a:lnTo>
                    <a:pt x="211023" y="178054"/>
                  </a:lnTo>
                  <a:lnTo>
                    <a:pt x="211518" y="176784"/>
                  </a:lnTo>
                  <a:lnTo>
                    <a:pt x="209435" y="178054"/>
                  </a:lnTo>
                  <a:lnTo>
                    <a:pt x="208648" y="172974"/>
                  </a:lnTo>
                  <a:lnTo>
                    <a:pt x="204939" y="170434"/>
                  </a:lnTo>
                  <a:lnTo>
                    <a:pt x="204292" y="167894"/>
                  </a:lnTo>
                  <a:lnTo>
                    <a:pt x="207784" y="164084"/>
                  </a:lnTo>
                  <a:lnTo>
                    <a:pt x="200494" y="157734"/>
                  </a:lnTo>
                  <a:lnTo>
                    <a:pt x="202869" y="156464"/>
                  </a:lnTo>
                  <a:lnTo>
                    <a:pt x="199136" y="151384"/>
                  </a:lnTo>
                  <a:lnTo>
                    <a:pt x="202018" y="150114"/>
                  </a:lnTo>
                  <a:lnTo>
                    <a:pt x="198920" y="145034"/>
                  </a:lnTo>
                  <a:lnTo>
                    <a:pt x="197370" y="142494"/>
                  </a:lnTo>
                  <a:lnTo>
                    <a:pt x="196202" y="142494"/>
                  </a:lnTo>
                  <a:lnTo>
                    <a:pt x="193179" y="145034"/>
                  </a:lnTo>
                  <a:lnTo>
                    <a:pt x="193344" y="142494"/>
                  </a:lnTo>
                  <a:lnTo>
                    <a:pt x="193522" y="139954"/>
                  </a:lnTo>
                  <a:lnTo>
                    <a:pt x="197421" y="138684"/>
                  </a:lnTo>
                  <a:lnTo>
                    <a:pt x="192087" y="134874"/>
                  </a:lnTo>
                  <a:lnTo>
                    <a:pt x="188531" y="132334"/>
                  </a:lnTo>
                  <a:lnTo>
                    <a:pt x="194919" y="131064"/>
                  </a:lnTo>
                  <a:lnTo>
                    <a:pt x="190868" y="131064"/>
                  </a:lnTo>
                  <a:lnTo>
                    <a:pt x="192735" y="123444"/>
                  </a:lnTo>
                  <a:lnTo>
                    <a:pt x="189001" y="122174"/>
                  </a:lnTo>
                  <a:lnTo>
                    <a:pt x="188620" y="120904"/>
                  </a:lnTo>
                  <a:lnTo>
                    <a:pt x="187858" y="118364"/>
                  </a:lnTo>
                  <a:lnTo>
                    <a:pt x="192582" y="117094"/>
                  </a:lnTo>
                  <a:lnTo>
                    <a:pt x="190855" y="114554"/>
                  </a:lnTo>
                  <a:lnTo>
                    <a:pt x="189992" y="113284"/>
                  </a:lnTo>
                  <a:lnTo>
                    <a:pt x="189344" y="114554"/>
                  </a:lnTo>
                  <a:lnTo>
                    <a:pt x="192239" y="106934"/>
                  </a:lnTo>
                  <a:lnTo>
                    <a:pt x="191084" y="104394"/>
                  </a:lnTo>
                  <a:lnTo>
                    <a:pt x="188785" y="99326"/>
                  </a:lnTo>
                  <a:lnTo>
                    <a:pt x="182562" y="101854"/>
                  </a:lnTo>
                  <a:lnTo>
                    <a:pt x="180530" y="103124"/>
                  </a:lnTo>
                  <a:lnTo>
                    <a:pt x="184645" y="99314"/>
                  </a:lnTo>
                  <a:lnTo>
                    <a:pt x="174752" y="94538"/>
                  </a:lnTo>
                  <a:lnTo>
                    <a:pt x="176149" y="98044"/>
                  </a:lnTo>
                  <a:lnTo>
                    <a:pt x="180162" y="98044"/>
                  </a:lnTo>
                  <a:lnTo>
                    <a:pt x="176555" y="105664"/>
                  </a:lnTo>
                  <a:lnTo>
                    <a:pt x="179438" y="108204"/>
                  </a:lnTo>
                  <a:lnTo>
                    <a:pt x="178003" y="104394"/>
                  </a:lnTo>
                  <a:lnTo>
                    <a:pt x="182092" y="104394"/>
                  </a:lnTo>
                  <a:lnTo>
                    <a:pt x="183781" y="103124"/>
                  </a:lnTo>
                  <a:lnTo>
                    <a:pt x="181000" y="108204"/>
                  </a:lnTo>
                  <a:lnTo>
                    <a:pt x="188074" y="104394"/>
                  </a:lnTo>
                  <a:lnTo>
                    <a:pt x="186321" y="113284"/>
                  </a:lnTo>
                  <a:lnTo>
                    <a:pt x="182689" y="114439"/>
                  </a:lnTo>
                  <a:lnTo>
                    <a:pt x="183261" y="115824"/>
                  </a:lnTo>
                  <a:lnTo>
                    <a:pt x="180644" y="119634"/>
                  </a:lnTo>
                  <a:lnTo>
                    <a:pt x="178536" y="120904"/>
                  </a:lnTo>
                  <a:lnTo>
                    <a:pt x="180428" y="118364"/>
                  </a:lnTo>
                  <a:lnTo>
                    <a:pt x="179717" y="117094"/>
                  </a:lnTo>
                  <a:lnTo>
                    <a:pt x="179019" y="115824"/>
                  </a:lnTo>
                  <a:lnTo>
                    <a:pt x="176898" y="112014"/>
                  </a:lnTo>
                  <a:lnTo>
                    <a:pt x="175209" y="113284"/>
                  </a:lnTo>
                  <a:lnTo>
                    <a:pt x="176149" y="116801"/>
                  </a:lnTo>
                  <a:lnTo>
                    <a:pt x="173824" y="118364"/>
                  </a:lnTo>
                  <a:lnTo>
                    <a:pt x="177457" y="128524"/>
                  </a:lnTo>
                  <a:lnTo>
                    <a:pt x="175539" y="129197"/>
                  </a:lnTo>
                  <a:lnTo>
                    <a:pt x="175006" y="137414"/>
                  </a:lnTo>
                  <a:lnTo>
                    <a:pt x="180403" y="134874"/>
                  </a:lnTo>
                  <a:lnTo>
                    <a:pt x="178892" y="145034"/>
                  </a:lnTo>
                  <a:lnTo>
                    <a:pt x="180162" y="142494"/>
                  </a:lnTo>
                  <a:lnTo>
                    <a:pt x="182968" y="143764"/>
                  </a:lnTo>
                  <a:lnTo>
                    <a:pt x="182511" y="147574"/>
                  </a:lnTo>
                  <a:lnTo>
                    <a:pt x="181330" y="147574"/>
                  </a:lnTo>
                  <a:lnTo>
                    <a:pt x="176568" y="153924"/>
                  </a:lnTo>
                  <a:lnTo>
                    <a:pt x="184099" y="156883"/>
                  </a:lnTo>
                  <a:lnTo>
                    <a:pt x="184124" y="156464"/>
                  </a:lnTo>
                  <a:lnTo>
                    <a:pt x="184353" y="156984"/>
                  </a:lnTo>
                  <a:lnTo>
                    <a:pt x="186258" y="157734"/>
                  </a:lnTo>
                  <a:lnTo>
                    <a:pt x="185331" y="159156"/>
                  </a:lnTo>
                  <a:lnTo>
                    <a:pt x="186397" y="161544"/>
                  </a:lnTo>
                  <a:lnTo>
                    <a:pt x="186194" y="161544"/>
                  </a:lnTo>
                  <a:lnTo>
                    <a:pt x="185648" y="166624"/>
                  </a:lnTo>
                  <a:lnTo>
                    <a:pt x="188048" y="167894"/>
                  </a:lnTo>
                  <a:lnTo>
                    <a:pt x="189331" y="172974"/>
                  </a:lnTo>
                  <a:lnTo>
                    <a:pt x="187007" y="179324"/>
                  </a:lnTo>
                  <a:lnTo>
                    <a:pt x="185394" y="185674"/>
                  </a:lnTo>
                  <a:lnTo>
                    <a:pt x="185508" y="180594"/>
                  </a:lnTo>
                  <a:lnTo>
                    <a:pt x="182232" y="175514"/>
                  </a:lnTo>
                  <a:lnTo>
                    <a:pt x="186702" y="175514"/>
                  </a:lnTo>
                  <a:lnTo>
                    <a:pt x="184416" y="172974"/>
                  </a:lnTo>
                  <a:lnTo>
                    <a:pt x="181508" y="171704"/>
                  </a:lnTo>
                  <a:lnTo>
                    <a:pt x="181165" y="169164"/>
                  </a:lnTo>
                  <a:lnTo>
                    <a:pt x="177241" y="166624"/>
                  </a:lnTo>
                  <a:lnTo>
                    <a:pt x="176047" y="172974"/>
                  </a:lnTo>
                  <a:lnTo>
                    <a:pt x="174028" y="175514"/>
                  </a:lnTo>
                  <a:lnTo>
                    <a:pt x="173647" y="171704"/>
                  </a:lnTo>
                  <a:lnTo>
                    <a:pt x="175818" y="167894"/>
                  </a:lnTo>
                  <a:lnTo>
                    <a:pt x="172897" y="166624"/>
                  </a:lnTo>
                  <a:lnTo>
                    <a:pt x="172796" y="175514"/>
                  </a:lnTo>
                  <a:lnTo>
                    <a:pt x="168846" y="170434"/>
                  </a:lnTo>
                  <a:lnTo>
                    <a:pt x="167982" y="167894"/>
                  </a:lnTo>
                  <a:lnTo>
                    <a:pt x="167551" y="166624"/>
                  </a:lnTo>
                  <a:lnTo>
                    <a:pt x="165760" y="157734"/>
                  </a:lnTo>
                  <a:lnTo>
                    <a:pt x="165608" y="156464"/>
                  </a:lnTo>
                  <a:lnTo>
                    <a:pt x="165392" y="155194"/>
                  </a:lnTo>
                  <a:lnTo>
                    <a:pt x="165100" y="152654"/>
                  </a:lnTo>
                  <a:lnTo>
                    <a:pt x="165379" y="157734"/>
                  </a:lnTo>
                  <a:lnTo>
                    <a:pt x="160528" y="153924"/>
                  </a:lnTo>
                  <a:lnTo>
                    <a:pt x="161594" y="160274"/>
                  </a:lnTo>
                  <a:lnTo>
                    <a:pt x="161747" y="157734"/>
                  </a:lnTo>
                  <a:lnTo>
                    <a:pt x="163957" y="159004"/>
                  </a:lnTo>
                  <a:lnTo>
                    <a:pt x="165620" y="159004"/>
                  </a:lnTo>
                  <a:lnTo>
                    <a:pt x="161975" y="161544"/>
                  </a:lnTo>
                  <a:lnTo>
                    <a:pt x="163436" y="165354"/>
                  </a:lnTo>
                  <a:lnTo>
                    <a:pt x="163207" y="170434"/>
                  </a:lnTo>
                  <a:lnTo>
                    <a:pt x="164071" y="169164"/>
                  </a:lnTo>
                  <a:lnTo>
                    <a:pt x="165519" y="167894"/>
                  </a:lnTo>
                  <a:lnTo>
                    <a:pt x="167576" y="170434"/>
                  </a:lnTo>
                  <a:lnTo>
                    <a:pt x="169786" y="174244"/>
                  </a:lnTo>
                  <a:lnTo>
                    <a:pt x="170764" y="178054"/>
                  </a:lnTo>
                  <a:lnTo>
                    <a:pt x="171869" y="186944"/>
                  </a:lnTo>
                  <a:lnTo>
                    <a:pt x="172631" y="190754"/>
                  </a:lnTo>
                  <a:lnTo>
                    <a:pt x="173253" y="194564"/>
                  </a:lnTo>
                  <a:lnTo>
                    <a:pt x="177241" y="194564"/>
                  </a:lnTo>
                  <a:lnTo>
                    <a:pt x="178866" y="199644"/>
                  </a:lnTo>
                  <a:lnTo>
                    <a:pt x="174015" y="195834"/>
                  </a:lnTo>
                  <a:lnTo>
                    <a:pt x="174637" y="201536"/>
                  </a:lnTo>
                  <a:lnTo>
                    <a:pt x="174548" y="203454"/>
                  </a:lnTo>
                  <a:lnTo>
                    <a:pt x="174231" y="205994"/>
                  </a:lnTo>
                  <a:lnTo>
                    <a:pt x="174980" y="204724"/>
                  </a:lnTo>
                  <a:lnTo>
                    <a:pt x="175856" y="203454"/>
                  </a:lnTo>
                  <a:lnTo>
                    <a:pt x="176898" y="203454"/>
                  </a:lnTo>
                  <a:lnTo>
                    <a:pt x="177977" y="209804"/>
                  </a:lnTo>
                  <a:lnTo>
                    <a:pt x="178066" y="208534"/>
                  </a:lnTo>
                  <a:lnTo>
                    <a:pt x="180086" y="212344"/>
                  </a:lnTo>
                  <a:lnTo>
                    <a:pt x="182092" y="212344"/>
                  </a:lnTo>
                  <a:lnTo>
                    <a:pt x="181902" y="216154"/>
                  </a:lnTo>
                  <a:lnTo>
                    <a:pt x="185521" y="223774"/>
                  </a:lnTo>
                  <a:lnTo>
                    <a:pt x="188696" y="227584"/>
                  </a:lnTo>
                  <a:lnTo>
                    <a:pt x="187388" y="231394"/>
                  </a:lnTo>
                  <a:lnTo>
                    <a:pt x="188607" y="230124"/>
                  </a:lnTo>
                  <a:lnTo>
                    <a:pt x="189306" y="230124"/>
                  </a:lnTo>
                  <a:lnTo>
                    <a:pt x="191185" y="227584"/>
                  </a:lnTo>
                  <a:lnTo>
                    <a:pt x="190080" y="219964"/>
                  </a:lnTo>
                  <a:lnTo>
                    <a:pt x="192747" y="218694"/>
                  </a:lnTo>
                  <a:lnTo>
                    <a:pt x="195097" y="222504"/>
                  </a:lnTo>
                  <a:lnTo>
                    <a:pt x="196227" y="227584"/>
                  </a:lnTo>
                  <a:lnTo>
                    <a:pt x="196850" y="231394"/>
                  </a:lnTo>
                  <a:lnTo>
                    <a:pt x="198716" y="235204"/>
                  </a:lnTo>
                  <a:lnTo>
                    <a:pt x="196862" y="228854"/>
                  </a:lnTo>
                  <a:lnTo>
                    <a:pt x="198755" y="228854"/>
                  </a:lnTo>
                  <a:lnTo>
                    <a:pt x="199974" y="230124"/>
                  </a:lnTo>
                  <a:lnTo>
                    <a:pt x="199999" y="228854"/>
                  </a:lnTo>
                  <a:lnTo>
                    <a:pt x="201866" y="228854"/>
                  </a:lnTo>
                  <a:lnTo>
                    <a:pt x="204787" y="235204"/>
                  </a:lnTo>
                  <a:lnTo>
                    <a:pt x="205714" y="240284"/>
                  </a:lnTo>
                  <a:lnTo>
                    <a:pt x="206197" y="245364"/>
                  </a:lnTo>
                  <a:lnTo>
                    <a:pt x="206540" y="246735"/>
                  </a:lnTo>
                  <a:lnTo>
                    <a:pt x="211226" y="252984"/>
                  </a:lnTo>
                  <a:lnTo>
                    <a:pt x="213055" y="252984"/>
                  </a:lnTo>
                  <a:lnTo>
                    <a:pt x="210769" y="250444"/>
                  </a:lnTo>
                  <a:lnTo>
                    <a:pt x="209626" y="245364"/>
                  </a:lnTo>
                  <a:lnTo>
                    <a:pt x="212229" y="246634"/>
                  </a:lnTo>
                  <a:lnTo>
                    <a:pt x="214350" y="247904"/>
                  </a:lnTo>
                  <a:lnTo>
                    <a:pt x="215988" y="250444"/>
                  </a:lnTo>
                  <a:lnTo>
                    <a:pt x="216154" y="251714"/>
                  </a:lnTo>
                  <a:lnTo>
                    <a:pt x="216662" y="251714"/>
                  </a:lnTo>
                  <a:lnTo>
                    <a:pt x="218173" y="256794"/>
                  </a:lnTo>
                  <a:lnTo>
                    <a:pt x="218147" y="254254"/>
                  </a:lnTo>
                  <a:lnTo>
                    <a:pt x="220649" y="259334"/>
                  </a:lnTo>
                  <a:lnTo>
                    <a:pt x="229057" y="260604"/>
                  </a:lnTo>
                  <a:lnTo>
                    <a:pt x="226758" y="261874"/>
                  </a:lnTo>
                  <a:lnTo>
                    <a:pt x="232384" y="268224"/>
                  </a:lnTo>
                  <a:lnTo>
                    <a:pt x="231609" y="270764"/>
                  </a:lnTo>
                  <a:lnTo>
                    <a:pt x="227698" y="270764"/>
                  </a:lnTo>
                  <a:lnTo>
                    <a:pt x="232892" y="274574"/>
                  </a:lnTo>
                  <a:lnTo>
                    <a:pt x="234670" y="272034"/>
                  </a:lnTo>
                  <a:lnTo>
                    <a:pt x="238353" y="275844"/>
                  </a:lnTo>
                  <a:lnTo>
                    <a:pt x="235508" y="277114"/>
                  </a:lnTo>
                  <a:lnTo>
                    <a:pt x="238531" y="280924"/>
                  </a:lnTo>
                  <a:lnTo>
                    <a:pt x="239445" y="280924"/>
                  </a:lnTo>
                  <a:lnTo>
                    <a:pt x="240804" y="278384"/>
                  </a:lnTo>
                  <a:lnTo>
                    <a:pt x="243357" y="283464"/>
                  </a:lnTo>
                  <a:lnTo>
                    <a:pt x="245910" y="291084"/>
                  </a:lnTo>
                  <a:lnTo>
                    <a:pt x="253796" y="294894"/>
                  </a:lnTo>
                  <a:lnTo>
                    <a:pt x="252463" y="293624"/>
                  </a:lnTo>
                  <a:lnTo>
                    <a:pt x="253898" y="293624"/>
                  </a:lnTo>
                  <a:lnTo>
                    <a:pt x="254012" y="292354"/>
                  </a:lnTo>
                  <a:lnTo>
                    <a:pt x="255549" y="293624"/>
                  </a:lnTo>
                  <a:lnTo>
                    <a:pt x="257302" y="294894"/>
                  </a:lnTo>
                  <a:close/>
                </a:path>
                <a:path w="269875" h="344804">
                  <a:moveTo>
                    <a:pt x="269405" y="342582"/>
                  </a:moveTo>
                  <a:lnTo>
                    <a:pt x="269201" y="341757"/>
                  </a:lnTo>
                  <a:lnTo>
                    <a:pt x="268782" y="340118"/>
                  </a:lnTo>
                  <a:lnTo>
                    <a:pt x="267703" y="340601"/>
                  </a:lnTo>
                  <a:lnTo>
                    <a:pt x="266369" y="341096"/>
                  </a:lnTo>
                  <a:lnTo>
                    <a:pt x="265290" y="341731"/>
                  </a:lnTo>
                  <a:lnTo>
                    <a:pt x="266331" y="341744"/>
                  </a:lnTo>
                  <a:lnTo>
                    <a:pt x="268008" y="342341"/>
                  </a:lnTo>
                  <a:lnTo>
                    <a:pt x="268897" y="343128"/>
                  </a:lnTo>
                  <a:lnTo>
                    <a:pt x="268947" y="342887"/>
                  </a:lnTo>
                  <a:lnTo>
                    <a:pt x="269113" y="342696"/>
                  </a:lnTo>
                  <a:lnTo>
                    <a:pt x="269405" y="342582"/>
                  </a:lnTo>
                  <a:close/>
                </a:path>
                <a:path w="269875" h="344804">
                  <a:moveTo>
                    <a:pt x="269697" y="343966"/>
                  </a:moveTo>
                  <a:lnTo>
                    <a:pt x="269367" y="343547"/>
                  </a:lnTo>
                  <a:lnTo>
                    <a:pt x="268909" y="343128"/>
                  </a:lnTo>
                  <a:lnTo>
                    <a:pt x="268846" y="343433"/>
                  </a:lnTo>
                  <a:lnTo>
                    <a:pt x="268947" y="343814"/>
                  </a:lnTo>
                  <a:lnTo>
                    <a:pt x="269481" y="344424"/>
                  </a:lnTo>
                  <a:lnTo>
                    <a:pt x="269697" y="343966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187918" y="8161159"/>
              <a:ext cx="177165" cy="240665"/>
            </a:xfrm>
            <a:custGeom>
              <a:rect l="l" t="t" r="r" b="b"/>
              <a:pathLst>
                <a:path w="177165" h="240665">
                  <a:moveTo>
                    <a:pt x="2959" y="25057"/>
                  </a:moveTo>
                  <a:lnTo>
                    <a:pt x="2806" y="25298"/>
                  </a:lnTo>
                  <a:lnTo>
                    <a:pt x="2959" y="25057"/>
                  </a:lnTo>
                  <a:close/>
                </a:path>
                <a:path w="177165" h="240665">
                  <a:moveTo>
                    <a:pt x="3975" y="32245"/>
                  </a:moveTo>
                  <a:lnTo>
                    <a:pt x="2032" y="31902"/>
                  </a:lnTo>
                  <a:lnTo>
                    <a:pt x="3898" y="32626"/>
                  </a:lnTo>
                  <a:lnTo>
                    <a:pt x="3975" y="32245"/>
                  </a:lnTo>
                  <a:close/>
                </a:path>
                <a:path w="177165" h="240665">
                  <a:moveTo>
                    <a:pt x="5041" y="33070"/>
                  </a:moveTo>
                  <a:lnTo>
                    <a:pt x="3898" y="32626"/>
                  </a:lnTo>
                  <a:lnTo>
                    <a:pt x="3390" y="35115"/>
                  </a:lnTo>
                  <a:lnTo>
                    <a:pt x="2146" y="35001"/>
                  </a:lnTo>
                  <a:lnTo>
                    <a:pt x="1790" y="37147"/>
                  </a:lnTo>
                  <a:lnTo>
                    <a:pt x="1816" y="38366"/>
                  </a:lnTo>
                  <a:lnTo>
                    <a:pt x="4775" y="38277"/>
                  </a:lnTo>
                  <a:lnTo>
                    <a:pt x="3263" y="37122"/>
                  </a:lnTo>
                  <a:lnTo>
                    <a:pt x="4724" y="35229"/>
                  </a:lnTo>
                  <a:lnTo>
                    <a:pt x="3695" y="35140"/>
                  </a:lnTo>
                  <a:lnTo>
                    <a:pt x="5041" y="33070"/>
                  </a:lnTo>
                  <a:close/>
                </a:path>
                <a:path w="177165" h="240665">
                  <a:moveTo>
                    <a:pt x="6553" y="23025"/>
                  </a:moveTo>
                  <a:lnTo>
                    <a:pt x="5740" y="16725"/>
                  </a:lnTo>
                  <a:lnTo>
                    <a:pt x="5664" y="19050"/>
                  </a:lnTo>
                  <a:lnTo>
                    <a:pt x="4559" y="22072"/>
                  </a:lnTo>
                  <a:lnTo>
                    <a:pt x="3035" y="24942"/>
                  </a:lnTo>
                  <a:lnTo>
                    <a:pt x="3721" y="24295"/>
                  </a:lnTo>
                  <a:lnTo>
                    <a:pt x="6184" y="25514"/>
                  </a:lnTo>
                  <a:lnTo>
                    <a:pt x="6553" y="23025"/>
                  </a:lnTo>
                  <a:close/>
                </a:path>
                <a:path w="177165" h="240665">
                  <a:moveTo>
                    <a:pt x="7226" y="27317"/>
                  </a:moveTo>
                  <a:lnTo>
                    <a:pt x="5803" y="26860"/>
                  </a:lnTo>
                  <a:lnTo>
                    <a:pt x="4584" y="26466"/>
                  </a:lnTo>
                  <a:lnTo>
                    <a:pt x="4229" y="26822"/>
                  </a:lnTo>
                  <a:lnTo>
                    <a:pt x="3505" y="26860"/>
                  </a:lnTo>
                  <a:lnTo>
                    <a:pt x="3111" y="26543"/>
                  </a:lnTo>
                  <a:lnTo>
                    <a:pt x="2794" y="25730"/>
                  </a:lnTo>
                  <a:lnTo>
                    <a:pt x="2806" y="25349"/>
                  </a:lnTo>
                  <a:lnTo>
                    <a:pt x="2082" y="26695"/>
                  </a:lnTo>
                  <a:lnTo>
                    <a:pt x="1092" y="28308"/>
                  </a:lnTo>
                  <a:lnTo>
                    <a:pt x="0" y="29679"/>
                  </a:lnTo>
                  <a:lnTo>
                    <a:pt x="5207" y="30086"/>
                  </a:lnTo>
                  <a:lnTo>
                    <a:pt x="3594" y="28181"/>
                  </a:lnTo>
                  <a:lnTo>
                    <a:pt x="7226" y="27317"/>
                  </a:lnTo>
                  <a:close/>
                </a:path>
                <a:path w="177165" h="240665">
                  <a:moveTo>
                    <a:pt x="8394" y="12496"/>
                  </a:moveTo>
                  <a:lnTo>
                    <a:pt x="6756" y="8686"/>
                  </a:lnTo>
                  <a:lnTo>
                    <a:pt x="8166" y="7048"/>
                  </a:lnTo>
                  <a:lnTo>
                    <a:pt x="6845" y="3060"/>
                  </a:lnTo>
                  <a:lnTo>
                    <a:pt x="4724" y="7112"/>
                  </a:lnTo>
                  <a:lnTo>
                    <a:pt x="5448" y="7048"/>
                  </a:lnTo>
                  <a:lnTo>
                    <a:pt x="3657" y="13233"/>
                  </a:lnTo>
                  <a:lnTo>
                    <a:pt x="4775" y="13462"/>
                  </a:lnTo>
                  <a:lnTo>
                    <a:pt x="5892" y="13716"/>
                  </a:lnTo>
                  <a:lnTo>
                    <a:pt x="6680" y="14325"/>
                  </a:lnTo>
                  <a:lnTo>
                    <a:pt x="8394" y="12496"/>
                  </a:lnTo>
                  <a:close/>
                </a:path>
                <a:path w="177165" h="240665">
                  <a:moveTo>
                    <a:pt x="9677" y="6540"/>
                  </a:moveTo>
                  <a:lnTo>
                    <a:pt x="9029" y="6032"/>
                  </a:lnTo>
                  <a:lnTo>
                    <a:pt x="8178" y="7035"/>
                  </a:lnTo>
                  <a:lnTo>
                    <a:pt x="8572" y="8191"/>
                  </a:lnTo>
                  <a:lnTo>
                    <a:pt x="9677" y="6540"/>
                  </a:lnTo>
                  <a:close/>
                </a:path>
                <a:path w="177165" h="240665">
                  <a:moveTo>
                    <a:pt x="10604" y="3429"/>
                  </a:moveTo>
                  <a:lnTo>
                    <a:pt x="9474" y="0"/>
                  </a:lnTo>
                  <a:lnTo>
                    <a:pt x="8559" y="1866"/>
                  </a:lnTo>
                  <a:lnTo>
                    <a:pt x="10604" y="3429"/>
                  </a:lnTo>
                  <a:close/>
                </a:path>
                <a:path w="177165" h="240665">
                  <a:moveTo>
                    <a:pt x="11049" y="7594"/>
                  </a:moveTo>
                  <a:lnTo>
                    <a:pt x="10680" y="7302"/>
                  </a:lnTo>
                  <a:lnTo>
                    <a:pt x="10528" y="5892"/>
                  </a:lnTo>
                  <a:lnTo>
                    <a:pt x="10248" y="5676"/>
                  </a:lnTo>
                  <a:lnTo>
                    <a:pt x="9677" y="6540"/>
                  </a:lnTo>
                  <a:lnTo>
                    <a:pt x="11049" y="7594"/>
                  </a:lnTo>
                  <a:close/>
                </a:path>
                <a:path w="177165" h="240665">
                  <a:moveTo>
                    <a:pt x="11087" y="4432"/>
                  </a:moveTo>
                  <a:lnTo>
                    <a:pt x="10121" y="5575"/>
                  </a:lnTo>
                  <a:lnTo>
                    <a:pt x="10248" y="5676"/>
                  </a:lnTo>
                  <a:lnTo>
                    <a:pt x="11087" y="4432"/>
                  </a:lnTo>
                  <a:close/>
                </a:path>
                <a:path w="177165" h="240665">
                  <a:moveTo>
                    <a:pt x="12738" y="47802"/>
                  </a:moveTo>
                  <a:lnTo>
                    <a:pt x="10591" y="50279"/>
                  </a:lnTo>
                  <a:lnTo>
                    <a:pt x="10972" y="50609"/>
                  </a:lnTo>
                  <a:lnTo>
                    <a:pt x="12738" y="47802"/>
                  </a:lnTo>
                  <a:close/>
                </a:path>
                <a:path w="177165" h="240665">
                  <a:moveTo>
                    <a:pt x="12788" y="6400"/>
                  </a:moveTo>
                  <a:lnTo>
                    <a:pt x="12611" y="6362"/>
                  </a:lnTo>
                  <a:lnTo>
                    <a:pt x="12141" y="6515"/>
                  </a:lnTo>
                  <a:lnTo>
                    <a:pt x="12522" y="7035"/>
                  </a:lnTo>
                  <a:lnTo>
                    <a:pt x="12788" y="6400"/>
                  </a:lnTo>
                  <a:close/>
                </a:path>
                <a:path w="177165" h="240665">
                  <a:moveTo>
                    <a:pt x="13868" y="5943"/>
                  </a:moveTo>
                  <a:lnTo>
                    <a:pt x="10528" y="5892"/>
                  </a:lnTo>
                  <a:lnTo>
                    <a:pt x="12611" y="6362"/>
                  </a:lnTo>
                  <a:lnTo>
                    <a:pt x="13868" y="5943"/>
                  </a:lnTo>
                  <a:close/>
                </a:path>
                <a:path w="177165" h="240665">
                  <a:moveTo>
                    <a:pt x="16535" y="12560"/>
                  </a:moveTo>
                  <a:lnTo>
                    <a:pt x="12522" y="7035"/>
                  </a:lnTo>
                  <a:lnTo>
                    <a:pt x="11569" y="9271"/>
                  </a:lnTo>
                  <a:lnTo>
                    <a:pt x="14363" y="13411"/>
                  </a:lnTo>
                  <a:lnTo>
                    <a:pt x="13004" y="14884"/>
                  </a:lnTo>
                  <a:lnTo>
                    <a:pt x="16535" y="12560"/>
                  </a:lnTo>
                  <a:close/>
                </a:path>
                <a:path w="177165" h="240665">
                  <a:moveTo>
                    <a:pt x="32105" y="34988"/>
                  </a:moveTo>
                  <a:lnTo>
                    <a:pt x="31813" y="34759"/>
                  </a:lnTo>
                  <a:lnTo>
                    <a:pt x="32080" y="34391"/>
                  </a:lnTo>
                  <a:lnTo>
                    <a:pt x="32029" y="34251"/>
                  </a:lnTo>
                  <a:lnTo>
                    <a:pt x="31737" y="34696"/>
                  </a:lnTo>
                  <a:lnTo>
                    <a:pt x="26797" y="30556"/>
                  </a:lnTo>
                  <a:lnTo>
                    <a:pt x="29438" y="27571"/>
                  </a:lnTo>
                  <a:lnTo>
                    <a:pt x="27914" y="21767"/>
                  </a:lnTo>
                  <a:lnTo>
                    <a:pt x="27444" y="22758"/>
                  </a:lnTo>
                  <a:lnTo>
                    <a:pt x="26085" y="22199"/>
                  </a:lnTo>
                  <a:lnTo>
                    <a:pt x="25501" y="24307"/>
                  </a:lnTo>
                  <a:lnTo>
                    <a:pt x="26504" y="22529"/>
                  </a:lnTo>
                  <a:lnTo>
                    <a:pt x="27432" y="22771"/>
                  </a:lnTo>
                  <a:lnTo>
                    <a:pt x="24396" y="29235"/>
                  </a:lnTo>
                  <a:lnTo>
                    <a:pt x="21005" y="28333"/>
                  </a:lnTo>
                  <a:lnTo>
                    <a:pt x="19316" y="25692"/>
                  </a:lnTo>
                  <a:lnTo>
                    <a:pt x="16865" y="27520"/>
                  </a:lnTo>
                  <a:lnTo>
                    <a:pt x="17856" y="30873"/>
                  </a:lnTo>
                  <a:lnTo>
                    <a:pt x="20218" y="27698"/>
                  </a:lnTo>
                  <a:lnTo>
                    <a:pt x="21793" y="28981"/>
                  </a:lnTo>
                  <a:lnTo>
                    <a:pt x="25996" y="29921"/>
                  </a:lnTo>
                  <a:lnTo>
                    <a:pt x="22885" y="35001"/>
                  </a:lnTo>
                  <a:lnTo>
                    <a:pt x="25781" y="36753"/>
                  </a:lnTo>
                  <a:lnTo>
                    <a:pt x="24663" y="34544"/>
                  </a:lnTo>
                  <a:lnTo>
                    <a:pt x="26136" y="34480"/>
                  </a:lnTo>
                  <a:lnTo>
                    <a:pt x="26885" y="35102"/>
                  </a:lnTo>
                  <a:lnTo>
                    <a:pt x="27965" y="34734"/>
                  </a:lnTo>
                  <a:lnTo>
                    <a:pt x="27660" y="37668"/>
                  </a:lnTo>
                  <a:lnTo>
                    <a:pt x="31203" y="35534"/>
                  </a:lnTo>
                  <a:lnTo>
                    <a:pt x="30949" y="35941"/>
                  </a:lnTo>
                  <a:lnTo>
                    <a:pt x="31280" y="35496"/>
                  </a:lnTo>
                  <a:lnTo>
                    <a:pt x="32105" y="34988"/>
                  </a:lnTo>
                  <a:close/>
                </a:path>
                <a:path w="177165" h="240665">
                  <a:moveTo>
                    <a:pt x="35877" y="85356"/>
                  </a:moveTo>
                  <a:lnTo>
                    <a:pt x="35445" y="84480"/>
                  </a:lnTo>
                  <a:lnTo>
                    <a:pt x="35115" y="85026"/>
                  </a:lnTo>
                  <a:lnTo>
                    <a:pt x="35877" y="85356"/>
                  </a:lnTo>
                  <a:close/>
                </a:path>
                <a:path w="177165" h="240665">
                  <a:moveTo>
                    <a:pt x="36766" y="49301"/>
                  </a:moveTo>
                  <a:lnTo>
                    <a:pt x="35293" y="49301"/>
                  </a:lnTo>
                  <a:lnTo>
                    <a:pt x="34163" y="48323"/>
                  </a:lnTo>
                  <a:lnTo>
                    <a:pt x="34493" y="47332"/>
                  </a:lnTo>
                  <a:lnTo>
                    <a:pt x="31978" y="49657"/>
                  </a:lnTo>
                  <a:lnTo>
                    <a:pt x="33845" y="49961"/>
                  </a:lnTo>
                  <a:lnTo>
                    <a:pt x="33858" y="51269"/>
                  </a:lnTo>
                  <a:lnTo>
                    <a:pt x="32054" y="52247"/>
                  </a:lnTo>
                  <a:lnTo>
                    <a:pt x="31737" y="53225"/>
                  </a:lnTo>
                  <a:lnTo>
                    <a:pt x="35179" y="53898"/>
                  </a:lnTo>
                  <a:lnTo>
                    <a:pt x="36766" y="49301"/>
                  </a:lnTo>
                  <a:close/>
                </a:path>
                <a:path w="177165" h="240665">
                  <a:moveTo>
                    <a:pt x="37020" y="54267"/>
                  </a:moveTo>
                  <a:lnTo>
                    <a:pt x="35179" y="53898"/>
                  </a:lnTo>
                  <a:lnTo>
                    <a:pt x="35191" y="54267"/>
                  </a:lnTo>
                  <a:lnTo>
                    <a:pt x="36779" y="54483"/>
                  </a:lnTo>
                  <a:lnTo>
                    <a:pt x="37020" y="54267"/>
                  </a:lnTo>
                  <a:close/>
                </a:path>
                <a:path w="177165" h="240665">
                  <a:moveTo>
                    <a:pt x="37122" y="60820"/>
                  </a:moveTo>
                  <a:lnTo>
                    <a:pt x="35458" y="61125"/>
                  </a:lnTo>
                  <a:lnTo>
                    <a:pt x="35826" y="61607"/>
                  </a:lnTo>
                  <a:lnTo>
                    <a:pt x="36410" y="61455"/>
                  </a:lnTo>
                  <a:lnTo>
                    <a:pt x="36804" y="61163"/>
                  </a:lnTo>
                  <a:lnTo>
                    <a:pt x="37122" y="60820"/>
                  </a:lnTo>
                  <a:close/>
                </a:path>
                <a:path w="177165" h="240665">
                  <a:moveTo>
                    <a:pt x="37579" y="68884"/>
                  </a:moveTo>
                  <a:lnTo>
                    <a:pt x="34290" y="67424"/>
                  </a:lnTo>
                  <a:lnTo>
                    <a:pt x="29489" y="66954"/>
                  </a:lnTo>
                  <a:lnTo>
                    <a:pt x="29438" y="71805"/>
                  </a:lnTo>
                  <a:lnTo>
                    <a:pt x="29806" y="70345"/>
                  </a:lnTo>
                  <a:lnTo>
                    <a:pt x="30924" y="70827"/>
                  </a:lnTo>
                  <a:lnTo>
                    <a:pt x="32029" y="70358"/>
                  </a:lnTo>
                  <a:lnTo>
                    <a:pt x="31978" y="73266"/>
                  </a:lnTo>
                  <a:lnTo>
                    <a:pt x="31597" y="74726"/>
                  </a:lnTo>
                  <a:lnTo>
                    <a:pt x="29781" y="73266"/>
                  </a:lnTo>
                  <a:lnTo>
                    <a:pt x="30467" y="77203"/>
                  </a:lnTo>
                  <a:lnTo>
                    <a:pt x="32562" y="83858"/>
                  </a:lnTo>
                  <a:lnTo>
                    <a:pt x="34048" y="86944"/>
                  </a:lnTo>
                  <a:lnTo>
                    <a:pt x="34023" y="86817"/>
                  </a:lnTo>
                  <a:lnTo>
                    <a:pt x="35115" y="85026"/>
                  </a:lnTo>
                  <a:lnTo>
                    <a:pt x="33693" y="84416"/>
                  </a:lnTo>
                  <a:lnTo>
                    <a:pt x="34734" y="83032"/>
                  </a:lnTo>
                  <a:lnTo>
                    <a:pt x="35445" y="84480"/>
                  </a:lnTo>
                  <a:lnTo>
                    <a:pt x="36677" y="82448"/>
                  </a:lnTo>
                  <a:lnTo>
                    <a:pt x="34734" y="82448"/>
                  </a:lnTo>
                  <a:lnTo>
                    <a:pt x="34124" y="78105"/>
                  </a:lnTo>
                  <a:lnTo>
                    <a:pt x="37439" y="79527"/>
                  </a:lnTo>
                  <a:lnTo>
                    <a:pt x="36360" y="78105"/>
                  </a:lnTo>
                  <a:lnTo>
                    <a:pt x="35255" y="76631"/>
                  </a:lnTo>
                  <a:lnTo>
                    <a:pt x="35039" y="74726"/>
                  </a:lnTo>
                  <a:lnTo>
                    <a:pt x="34594" y="70815"/>
                  </a:lnTo>
                  <a:lnTo>
                    <a:pt x="35306" y="70358"/>
                  </a:lnTo>
                  <a:lnTo>
                    <a:pt x="37579" y="68884"/>
                  </a:lnTo>
                  <a:close/>
                </a:path>
                <a:path w="177165" h="240665">
                  <a:moveTo>
                    <a:pt x="37896" y="59512"/>
                  </a:moveTo>
                  <a:lnTo>
                    <a:pt x="37820" y="56311"/>
                  </a:lnTo>
                  <a:lnTo>
                    <a:pt x="37299" y="55359"/>
                  </a:lnTo>
                  <a:lnTo>
                    <a:pt x="37655" y="54597"/>
                  </a:lnTo>
                  <a:lnTo>
                    <a:pt x="36779" y="54483"/>
                  </a:lnTo>
                  <a:lnTo>
                    <a:pt x="34112" y="56908"/>
                  </a:lnTo>
                  <a:lnTo>
                    <a:pt x="37592" y="60185"/>
                  </a:lnTo>
                  <a:lnTo>
                    <a:pt x="37896" y="59512"/>
                  </a:lnTo>
                  <a:close/>
                </a:path>
                <a:path w="177165" h="240665">
                  <a:moveTo>
                    <a:pt x="37922" y="23609"/>
                  </a:moveTo>
                  <a:lnTo>
                    <a:pt x="37020" y="24104"/>
                  </a:lnTo>
                  <a:lnTo>
                    <a:pt x="35382" y="24638"/>
                  </a:lnTo>
                  <a:lnTo>
                    <a:pt x="35064" y="23075"/>
                  </a:lnTo>
                  <a:lnTo>
                    <a:pt x="35991" y="21526"/>
                  </a:lnTo>
                  <a:lnTo>
                    <a:pt x="36017" y="19558"/>
                  </a:lnTo>
                  <a:lnTo>
                    <a:pt x="37084" y="18300"/>
                  </a:lnTo>
                  <a:lnTo>
                    <a:pt x="33870" y="20281"/>
                  </a:lnTo>
                  <a:lnTo>
                    <a:pt x="31597" y="23406"/>
                  </a:lnTo>
                  <a:lnTo>
                    <a:pt x="31153" y="25742"/>
                  </a:lnTo>
                  <a:lnTo>
                    <a:pt x="32270" y="25984"/>
                  </a:lnTo>
                  <a:lnTo>
                    <a:pt x="33261" y="32753"/>
                  </a:lnTo>
                  <a:lnTo>
                    <a:pt x="32080" y="34391"/>
                  </a:lnTo>
                  <a:lnTo>
                    <a:pt x="34747" y="42392"/>
                  </a:lnTo>
                  <a:lnTo>
                    <a:pt x="36499" y="36741"/>
                  </a:lnTo>
                  <a:lnTo>
                    <a:pt x="35394" y="36449"/>
                  </a:lnTo>
                  <a:lnTo>
                    <a:pt x="36182" y="32791"/>
                  </a:lnTo>
                  <a:lnTo>
                    <a:pt x="34315" y="26212"/>
                  </a:lnTo>
                  <a:lnTo>
                    <a:pt x="36499" y="24638"/>
                  </a:lnTo>
                  <a:lnTo>
                    <a:pt x="37922" y="23609"/>
                  </a:lnTo>
                  <a:close/>
                </a:path>
                <a:path w="177165" h="240665">
                  <a:moveTo>
                    <a:pt x="38061" y="60655"/>
                  </a:moveTo>
                  <a:lnTo>
                    <a:pt x="37871" y="60490"/>
                  </a:lnTo>
                  <a:lnTo>
                    <a:pt x="37757" y="60350"/>
                  </a:lnTo>
                  <a:lnTo>
                    <a:pt x="37592" y="60185"/>
                  </a:lnTo>
                  <a:lnTo>
                    <a:pt x="37477" y="60426"/>
                  </a:lnTo>
                  <a:lnTo>
                    <a:pt x="37299" y="60629"/>
                  </a:lnTo>
                  <a:lnTo>
                    <a:pt x="37122" y="60820"/>
                  </a:lnTo>
                  <a:lnTo>
                    <a:pt x="38061" y="60655"/>
                  </a:lnTo>
                  <a:close/>
                </a:path>
                <a:path w="177165" h="240665">
                  <a:moveTo>
                    <a:pt x="38760" y="23088"/>
                  </a:moveTo>
                  <a:lnTo>
                    <a:pt x="38379" y="23228"/>
                  </a:lnTo>
                  <a:lnTo>
                    <a:pt x="38201" y="23329"/>
                  </a:lnTo>
                  <a:lnTo>
                    <a:pt x="38074" y="23482"/>
                  </a:lnTo>
                  <a:lnTo>
                    <a:pt x="37909" y="23596"/>
                  </a:lnTo>
                  <a:lnTo>
                    <a:pt x="38430" y="23342"/>
                  </a:lnTo>
                  <a:lnTo>
                    <a:pt x="38760" y="23088"/>
                  </a:lnTo>
                  <a:close/>
                </a:path>
                <a:path w="177165" h="240665">
                  <a:moveTo>
                    <a:pt x="38887" y="91630"/>
                  </a:moveTo>
                  <a:lnTo>
                    <a:pt x="37414" y="92722"/>
                  </a:lnTo>
                  <a:lnTo>
                    <a:pt x="38404" y="94488"/>
                  </a:lnTo>
                  <a:lnTo>
                    <a:pt x="38887" y="91630"/>
                  </a:lnTo>
                  <a:close/>
                </a:path>
                <a:path w="177165" h="240665">
                  <a:moveTo>
                    <a:pt x="39052" y="17183"/>
                  </a:moveTo>
                  <a:lnTo>
                    <a:pt x="38100" y="17348"/>
                  </a:lnTo>
                  <a:lnTo>
                    <a:pt x="37515" y="17767"/>
                  </a:lnTo>
                  <a:lnTo>
                    <a:pt x="37071" y="18288"/>
                  </a:lnTo>
                  <a:lnTo>
                    <a:pt x="37706" y="17881"/>
                  </a:lnTo>
                  <a:lnTo>
                    <a:pt x="38328" y="17462"/>
                  </a:lnTo>
                  <a:lnTo>
                    <a:pt x="39052" y="17183"/>
                  </a:lnTo>
                  <a:close/>
                </a:path>
                <a:path w="177165" h="240665">
                  <a:moveTo>
                    <a:pt x="39522" y="96494"/>
                  </a:moveTo>
                  <a:lnTo>
                    <a:pt x="38404" y="94488"/>
                  </a:lnTo>
                  <a:lnTo>
                    <a:pt x="38163" y="95885"/>
                  </a:lnTo>
                  <a:lnTo>
                    <a:pt x="39522" y="96494"/>
                  </a:lnTo>
                  <a:close/>
                </a:path>
                <a:path w="177165" h="240665">
                  <a:moveTo>
                    <a:pt x="39827" y="11823"/>
                  </a:moveTo>
                  <a:lnTo>
                    <a:pt x="38836" y="8356"/>
                  </a:lnTo>
                  <a:lnTo>
                    <a:pt x="37465" y="9880"/>
                  </a:lnTo>
                  <a:lnTo>
                    <a:pt x="39827" y="11823"/>
                  </a:lnTo>
                  <a:close/>
                </a:path>
                <a:path w="177165" h="240665">
                  <a:moveTo>
                    <a:pt x="43561" y="22923"/>
                  </a:moveTo>
                  <a:lnTo>
                    <a:pt x="41960" y="21590"/>
                  </a:lnTo>
                  <a:lnTo>
                    <a:pt x="40513" y="21704"/>
                  </a:lnTo>
                  <a:lnTo>
                    <a:pt x="40297" y="24180"/>
                  </a:lnTo>
                  <a:lnTo>
                    <a:pt x="40970" y="23431"/>
                  </a:lnTo>
                  <a:lnTo>
                    <a:pt x="42913" y="24396"/>
                  </a:lnTo>
                  <a:lnTo>
                    <a:pt x="43561" y="22923"/>
                  </a:lnTo>
                  <a:close/>
                </a:path>
                <a:path w="177165" h="240665">
                  <a:moveTo>
                    <a:pt x="43738" y="98374"/>
                  </a:moveTo>
                  <a:lnTo>
                    <a:pt x="42303" y="97726"/>
                  </a:lnTo>
                  <a:lnTo>
                    <a:pt x="41795" y="97510"/>
                  </a:lnTo>
                  <a:lnTo>
                    <a:pt x="39522" y="96494"/>
                  </a:lnTo>
                  <a:lnTo>
                    <a:pt x="40043" y="97409"/>
                  </a:lnTo>
                  <a:lnTo>
                    <a:pt x="37084" y="97510"/>
                  </a:lnTo>
                  <a:lnTo>
                    <a:pt x="35585" y="95415"/>
                  </a:lnTo>
                  <a:lnTo>
                    <a:pt x="36144" y="98983"/>
                  </a:lnTo>
                  <a:lnTo>
                    <a:pt x="40538" y="97726"/>
                  </a:lnTo>
                  <a:lnTo>
                    <a:pt x="40068" y="101638"/>
                  </a:lnTo>
                  <a:lnTo>
                    <a:pt x="43738" y="98374"/>
                  </a:lnTo>
                  <a:close/>
                </a:path>
                <a:path w="177165" h="240665">
                  <a:moveTo>
                    <a:pt x="46634" y="93052"/>
                  </a:moveTo>
                  <a:lnTo>
                    <a:pt x="46253" y="90424"/>
                  </a:lnTo>
                  <a:lnTo>
                    <a:pt x="43675" y="93116"/>
                  </a:lnTo>
                  <a:lnTo>
                    <a:pt x="42989" y="95224"/>
                  </a:lnTo>
                  <a:lnTo>
                    <a:pt x="46634" y="93052"/>
                  </a:lnTo>
                  <a:close/>
                </a:path>
                <a:path w="177165" h="240665">
                  <a:moveTo>
                    <a:pt x="52578" y="98132"/>
                  </a:moveTo>
                  <a:lnTo>
                    <a:pt x="48501" y="94576"/>
                  </a:lnTo>
                  <a:lnTo>
                    <a:pt x="47396" y="96177"/>
                  </a:lnTo>
                  <a:lnTo>
                    <a:pt x="50368" y="97155"/>
                  </a:lnTo>
                  <a:lnTo>
                    <a:pt x="48564" y="100863"/>
                  </a:lnTo>
                  <a:lnTo>
                    <a:pt x="52578" y="98132"/>
                  </a:lnTo>
                  <a:close/>
                </a:path>
                <a:path w="177165" h="240665">
                  <a:moveTo>
                    <a:pt x="54089" y="20497"/>
                  </a:moveTo>
                  <a:lnTo>
                    <a:pt x="49923" y="24333"/>
                  </a:lnTo>
                  <a:lnTo>
                    <a:pt x="49098" y="22961"/>
                  </a:lnTo>
                  <a:lnTo>
                    <a:pt x="45008" y="22834"/>
                  </a:lnTo>
                  <a:lnTo>
                    <a:pt x="45453" y="23876"/>
                  </a:lnTo>
                  <a:lnTo>
                    <a:pt x="48260" y="26949"/>
                  </a:lnTo>
                  <a:lnTo>
                    <a:pt x="46558" y="28829"/>
                  </a:lnTo>
                  <a:lnTo>
                    <a:pt x="47345" y="29514"/>
                  </a:lnTo>
                  <a:lnTo>
                    <a:pt x="48729" y="28016"/>
                  </a:lnTo>
                  <a:lnTo>
                    <a:pt x="49441" y="27990"/>
                  </a:lnTo>
                  <a:lnTo>
                    <a:pt x="49237" y="25107"/>
                  </a:lnTo>
                  <a:lnTo>
                    <a:pt x="51612" y="27139"/>
                  </a:lnTo>
                  <a:lnTo>
                    <a:pt x="53517" y="22707"/>
                  </a:lnTo>
                  <a:lnTo>
                    <a:pt x="54089" y="20497"/>
                  </a:lnTo>
                  <a:close/>
                </a:path>
                <a:path w="177165" h="240665">
                  <a:moveTo>
                    <a:pt x="55702" y="112636"/>
                  </a:moveTo>
                  <a:lnTo>
                    <a:pt x="53822" y="109054"/>
                  </a:lnTo>
                  <a:lnTo>
                    <a:pt x="52031" y="114871"/>
                  </a:lnTo>
                  <a:lnTo>
                    <a:pt x="55702" y="112636"/>
                  </a:lnTo>
                  <a:close/>
                </a:path>
                <a:path w="177165" h="240665">
                  <a:moveTo>
                    <a:pt x="65913" y="48806"/>
                  </a:moveTo>
                  <a:lnTo>
                    <a:pt x="63309" y="47777"/>
                  </a:lnTo>
                  <a:lnTo>
                    <a:pt x="64516" y="46583"/>
                  </a:lnTo>
                  <a:lnTo>
                    <a:pt x="61099" y="48488"/>
                  </a:lnTo>
                  <a:lnTo>
                    <a:pt x="64452" y="50228"/>
                  </a:lnTo>
                  <a:lnTo>
                    <a:pt x="65913" y="48806"/>
                  </a:lnTo>
                  <a:close/>
                </a:path>
                <a:path w="177165" h="240665">
                  <a:moveTo>
                    <a:pt x="66217" y="45643"/>
                  </a:moveTo>
                  <a:lnTo>
                    <a:pt x="65582" y="45529"/>
                  </a:lnTo>
                  <a:lnTo>
                    <a:pt x="64516" y="46583"/>
                  </a:lnTo>
                  <a:lnTo>
                    <a:pt x="66217" y="45643"/>
                  </a:lnTo>
                  <a:close/>
                </a:path>
                <a:path w="177165" h="240665">
                  <a:moveTo>
                    <a:pt x="67030" y="38176"/>
                  </a:moveTo>
                  <a:lnTo>
                    <a:pt x="62776" y="40462"/>
                  </a:lnTo>
                  <a:lnTo>
                    <a:pt x="63246" y="40551"/>
                  </a:lnTo>
                  <a:lnTo>
                    <a:pt x="67030" y="38176"/>
                  </a:lnTo>
                  <a:close/>
                </a:path>
                <a:path w="177165" h="240665">
                  <a:moveTo>
                    <a:pt x="67614" y="41389"/>
                  </a:moveTo>
                  <a:lnTo>
                    <a:pt x="63246" y="40551"/>
                  </a:lnTo>
                  <a:lnTo>
                    <a:pt x="61671" y="41529"/>
                  </a:lnTo>
                  <a:lnTo>
                    <a:pt x="62496" y="44983"/>
                  </a:lnTo>
                  <a:lnTo>
                    <a:pt x="65582" y="45529"/>
                  </a:lnTo>
                  <a:lnTo>
                    <a:pt x="66916" y="44221"/>
                  </a:lnTo>
                  <a:lnTo>
                    <a:pt x="67614" y="41389"/>
                  </a:lnTo>
                  <a:close/>
                </a:path>
                <a:path w="177165" h="240665">
                  <a:moveTo>
                    <a:pt x="69011" y="37109"/>
                  </a:moveTo>
                  <a:lnTo>
                    <a:pt x="63830" y="36563"/>
                  </a:lnTo>
                  <a:lnTo>
                    <a:pt x="67538" y="37858"/>
                  </a:lnTo>
                  <a:lnTo>
                    <a:pt x="67030" y="38176"/>
                  </a:lnTo>
                  <a:lnTo>
                    <a:pt x="69011" y="37109"/>
                  </a:lnTo>
                  <a:close/>
                </a:path>
                <a:path w="177165" h="240665">
                  <a:moveTo>
                    <a:pt x="70853" y="109537"/>
                  </a:moveTo>
                  <a:lnTo>
                    <a:pt x="70167" y="109931"/>
                  </a:lnTo>
                  <a:lnTo>
                    <a:pt x="69354" y="109969"/>
                  </a:lnTo>
                  <a:lnTo>
                    <a:pt x="68211" y="109067"/>
                  </a:lnTo>
                  <a:lnTo>
                    <a:pt x="68999" y="112128"/>
                  </a:lnTo>
                  <a:lnTo>
                    <a:pt x="69354" y="111264"/>
                  </a:lnTo>
                  <a:lnTo>
                    <a:pt x="70065" y="110426"/>
                  </a:lnTo>
                  <a:lnTo>
                    <a:pt x="70853" y="109537"/>
                  </a:lnTo>
                  <a:close/>
                </a:path>
                <a:path w="177165" h="240665">
                  <a:moveTo>
                    <a:pt x="72199" y="107797"/>
                  </a:moveTo>
                  <a:lnTo>
                    <a:pt x="71755" y="108419"/>
                  </a:lnTo>
                  <a:lnTo>
                    <a:pt x="71310" y="108991"/>
                  </a:lnTo>
                  <a:lnTo>
                    <a:pt x="70840" y="109537"/>
                  </a:lnTo>
                  <a:lnTo>
                    <a:pt x="71386" y="109194"/>
                  </a:lnTo>
                  <a:lnTo>
                    <a:pt x="71869" y="108635"/>
                  </a:lnTo>
                  <a:lnTo>
                    <a:pt x="72199" y="107797"/>
                  </a:lnTo>
                  <a:close/>
                </a:path>
                <a:path w="177165" h="240665">
                  <a:moveTo>
                    <a:pt x="73799" y="104851"/>
                  </a:moveTo>
                  <a:lnTo>
                    <a:pt x="73634" y="102768"/>
                  </a:lnTo>
                  <a:lnTo>
                    <a:pt x="73202" y="104051"/>
                  </a:lnTo>
                  <a:lnTo>
                    <a:pt x="72859" y="106172"/>
                  </a:lnTo>
                  <a:lnTo>
                    <a:pt x="72199" y="107797"/>
                  </a:lnTo>
                  <a:lnTo>
                    <a:pt x="73152" y="106476"/>
                  </a:lnTo>
                  <a:lnTo>
                    <a:pt x="73799" y="104851"/>
                  </a:lnTo>
                  <a:close/>
                </a:path>
                <a:path w="177165" h="240665">
                  <a:moveTo>
                    <a:pt x="73888" y="102222"/>
                  </a:moveTo>
                  <a:lnTo>
                    <a:pt x="73685" y="102222"/>
                  </a:lnTo>
                  <a:lnTo>
                    <a:pt x="73710" y="102425"/>
                  </a:lnTo>
                  <a:lnTo>
                    <a:pt x="73621" y="102565"/>
                  </a:lnTo>
                  <a:lnTo>
                    <a:pt x="73634" y="102768"/>
                  </a:lnTo>
                  <a:lnTo>
                    <a:pt x="73710" y="102539"/>
                  </a:lnTo>
                  <a:lnTo>
                    <a:pt x="73812" y="102374"/>
                  </a:lnTo>
                  <a:lnTo>
                    <a:pt x="73888" y="102222"/>
                  </a:lnTo>
                  <a:close/>
                </a:path>
                <a:path w="177165" h="240665">
                  <a:moveTo>
                    <a:pt x="75145" y="102184"/>
                  </a:moveTo>
                  <a:lnTo>
                    <a:pt x="74574" y="101422"/>
                  </a:lnTo>
                  <a:lnTo>
                    <a:pt x="74193" y="101612"/>
                  </a:lnTo>
                  <a:lnTo>
                    <a:pt x="73888" y="102222"/>
                  </a:lnTo>
                  <a:lnTo>
                    <a:pt x="75145" y="102184"/>
                  </a:lnTo>
                  <a:close/>
                </a:path>
                <a:path w="177165" h="240665">
                  <a:moveTo>
                    <a:pt x="87655" y="51676"/>
                  </a:moveTo>
                  <a:lnTo>
                    <a:pt x="87553" y="51396"/>
                  </a:lnTo>
                  <a:lnTo>
                    <a:pt x="87249" y="51308"/>
                  </a:lnTo>
                  <a:lnTo>
                    <a:pt x="87261" y="51638"/>
                  </a:lnTo>
                  <a:lnTo>
                    <a:pt x="87261" y="51943"/>
                  </a:lnTo>
                  <a:lnTo>
                    <a:pt x="87401" y="52324"/>
                  </a:lnTo>
                  <a:lnTo>
                    <a:pt x="87655" y="51676"/>
                  </a:lnTo>
                  <a:close/>
                </a:path>
                <a:path w="177165" h="240665">
                  <a:moveTo>
                    <a:pt x="87972" y="48806"/>
                  </a:moveTo>
                  <a:lnTo>
                    <a:pt x="85813" y="47917"/>
                  </a:lnTo>
                  <a:lnTo>
                    <a:pt x="82842" y="46482"/>
                  </a:lnTo>
                  <a:lnTo>
                    <a:pt x="83985" y="49758"/>
                  </a:lnTo>
                  <a:lnTo>
                    <a:pt x="82918" y="50863"/>
                  </a:lnTo>
                  <a:lnTo>
                    <a:pt x="83527" y="52501"/>
                  </a:lnTo>
                  <a:lnTo>
                    <a:pt x="86321" y="51054"/>
                  </a:lnTo>
                  <a:lnTo>
                    <a:pt x="87249" y="51308"/>
                  </a:lnTo>
                  <a:lnTo>
                    <a:pt x="87172" y="49771"/>
                  </a:lnTo>
                  <a:lnTo>
                    <a:pt x="87972" y="48806"/>
                  </a:lnTo>
                  <a:close/>
                </a:path>
                <a:path w="177165" h="240665">
                  <a:moveTo>
                    <a:pt x="91503" y="54152"/>
                  </a:moveTo>
                  <a:lnTo>
                    <a:pt x="89230" y="51219"/>
                  </a:lnTo>
                  <a:lnTo>
                    <a:pt x="90055" y="54914"/>
                  </a:lnTo>
                  <a:lnTo>
                    <a:pt x="90792" y="55638"/>
                  </a:lnTo>
                  <a:lnTo>
                    <a:pt x="91135" y="54521"/>
                  </a:lnTo>
                  <a:lnTo>
                    <a:pt x="91503" y="54152"/>
                  </a:lnTo>
                  <a:close/>
                </a:path>
                <a:path w="177165" h="240665">
                  <a:moveTo>
                    <a:pt x="96418" y="170624"/>
                  </a:moveTo>
                  <a:lnTo>
                    <a:pt x="95199" y="171818"/>
                  </a:lnTo>
                  <a:lnTo>
                    <a:pt x="92811" y="173888"/>
                  </a:lnTo>
                  <a:lnTo>
                    <a:pt x="92595" y="171640"/>
                  </a:lnTo>
                  <a:lnTo>
                    <a:pt x="92468" y="171513"/>
                  </a:lnTo>
                  <a:lnTo>
                    <a:pt x="93154" y="178231"/>
                  </a:lnTo>
                  <a:lnTo>
                    <a:pt x="94361" y="178663"/>
                  </a:lnTo>
                  <a:lnTo>
                    <a:pt x="94703" y="176123"/>
                  </a:lnTo>
                  <a:lnTo>
                    <a:pt x="95618" y="177228"/>
                  </a:lnTo>
                  <a:lnTo>
                    <a:pt x="95745" y="176123"/>
                  </a:lnTo>
                  <a:lnTo>
                    <a:pt x="96024" y="173888"/>
                  </a:lnTo>
                  <a:lnTo>
                    <a:pt x="96418" y="170624"/>
                  </a:lnTo>
                  <a:close/>
                </a:path>
                <a:path w="177165" h="240665">
                  <a:moveTo>
                    <a:pt x="96558" y="170510"/>
                  </a:moveTo>
                  <a:lnTo>
                    <a:pt x="96456" y="170383"/>
                  </a:lnTo>
                  <a:lnTo>
                    <a:pt x="96418" y="170624"/>
                  </a:lnTo>
                  <a:lnTo>
                    <a:pt x="96558" y="170510"/>
                  </a:lnTo>
                  <a:close/>
                </a:path>
                <a:path w="177165" h="240665">
                  <a:moveTo>
                    <a:pt x="98259" y="118694"/>
                  </a:moveTo>
                  <a:lnTo>
                    <a:pt x="97891" y="118859"/>
                  </a:lnTo>
                  <a:lnTo>
                    <a:pt x="97536" y="119037"/>
                  </a:lnTo>
                  <a:lnTo>
                    <a:pt x="97256" y="119189"/>
                  </a:lnTo>
                  <a:lnTo>
                    <a:pt x="97701" y="119113"/>
                  </a:lnTo>
                  <a:lnTo>
                    <a:pt x="97967" y="118897"/>
                  </a:lnTo>
                  <a:lnTo>
                    <a:pt x="98259" y="118694"/>
                  </a:lnTo>
                  <a:close/>
                </a:path>
                <a:path w="177165" h="240665">
                  <a:moveTo>
                    <a:pt x="107492" y="161175"/>
                  </a:moveTo>
                  <a:lnTo>
                    <a:pt x="106413" y="157988"/>
                  </a:lnTo>
                  <a:lnTo>
                    <a:pt x="105587" y="160858"/>
                  </a:lnTo>
                  <a:lnTo>
                    <a:pt x="107492" y="161175"/>
                  </a:lnTo>
                  <a:close/>
                </a:path>
                <a:path w="177165" h="240665">
                  <a:moveTo>
                    <a:pt x="111582" y="181127"/>
                  </a:moveTo>
                  <a:lnTo>
                    <a:pt x="110832" y="176504"/>
                  </a:lnTo>
                  <a:lnTo>
                    <a:pt x="108940" y="181013"/>
                  </a:lnTo>
                  <a:lnTo>
                    <a:pt x="111582" y="181127"/>
                  </a:lnTo>
                  <a:close/>
                </a:path>
                <a:path w="177165" h="240665">
                  <a:moveTo>
                    <a:pt x="112712" y="91363"/>
                  </a:moveTo>
                  <a:lnTo>
                    <a:pt x="111175" y="86474"/>
                  </a:lnTo>
                  <a:lnTo>
                    <a:pt x="108280" y="90462"/>
                  </a:lnTo>
                  <a:lnTo>
                    <a:pt x="105664" y="88023"/>
                  </a:lnTo>
                  <a:lnTo>
                    <a:pt x="105308" y="88519"/>
                  </a:lnTo>
                  <a:lnTo>
                    <a:pt x="103505" y="92989"/>
                  </a:lnTo>
                  <a:lnTo>
                    <a:pt x="100888" y="90576"/>
                  </a:lnTo>
                  <a:lnTo>
                    <a:pt x="98323" y="93091"/>
                  </a:lnTo>
                  <a:lnTo>
                    <a:pt x="102438" y="98488"/>
                  </a:lnTo>
                  <a:lnTo>
                    <a:pt x="98755" y="98564"/>
                  </a:lnTo>
                  <a:lnTo>
                    <a:pt x="101714" y="99466"/>
                  </a:lnTo>
                  <a:lnTo>
                    <a:pt x="99923" y="105003"/>
                  </a:lnTo>
                  <a:lnTo>
                    <a:pt x="101053" y="107429"/>
                  </a:lnTo>
                  <a:lnTo>
                    <a:pt x="96316" y="108483"/>
                  </a:lnTo>
                  <a:lnTo>
                    <a:pt x="101511" y="116636"/>
                  </a:lnTo>
                  <a:lnTo>
                    <a:pt x="98259" y="118719"/>
                  </a:lnTo>
                  <a:lnTo>
                    <a:pt x="99377" y="118249"/>
                  </a:lnTo>
                  <a:lnTo>
                    <a:pt x="100736" y="117995"/>
                  </a:lnTo>
                  <a:lnTo>
                    <a:pt x="101346" y="119532"/>
                  </a:lnTo>
                  <a:lnTo>
                    <a:pt x="99961" y="121678"/>
                  </a:lnTo>
                  <a:lnTo>
                    <a:pt x="94894" y="124066"/>
                  </a:lnTo>
                  <a:lnTo>
                    <a:pt x="95084" y="128282"/>
                  </a:lnTo>
                  <a:lnTo>
                    <a:pt x="97091" y="123926"/>
                  </a:lnTo>
                  <a:lnTo>
                    <a:pt x="97726" y="129679"/>
                  </a:lnTo>
                  <a:lnTo>
                    <a:pt x="97815" y="131775"/>
                  </a:lnTo>
                  <a:lnTo>
                    <a:pt x="94894" y="131978"/>
                  </a:lnTo>
                  <a:lnTo>
                    <a:pt x="95059" y="135140"/>
                  </a:lnTo>
                  <a:lnTo>
                    <a:pt x="96761" y="140271"/>
                  </a:lnTo>
                  <a:lnTo>
                    <a:pt x="99504" y="135864"/>
                  </a:lnTo>
                  <a:lnTo>
                    <a:pt x="99288" y="138480"/>
                  </a:lnTo>
                  <a:lnTo>
                    <a:pt x="103047" y="132473"/>
                  </a:lnTo>
                  <a:lnTo>
                    <a:pt x="100533" y="134213"/>
                  </a:lnTo>
                  <a:lnTo>
                    <a:pt x="100711" y="128244"/>
                  </a:lnTo>
                  <a:lnTo>
                    <a:pt x="103708" y="124879"/>
                  </a:lnTo>
                  <a:lnTo>
                    <a:pt x="106286" y="121551"/>
                  </a:lnTo>
                  <a:lnTo>
                    <a:pt x="105219" y="115709"/>
                  </a:lnTo>
                  <a:lnTo>
                    <a:pt x="110337" y="111544"/>
                  </a:lnTo>
                  <a:lnTo>
                    <a:pt x="106222" y="106273"/>
                  </a:lnTo>
                  <a:lnTo>
                    <a:pt x="111683" y="99707"/>
                  </a:lnTo>
                  <a:lnTo>
                    <a:pt x="107607" y="97345"/>
                  </a:lnTo>
                  <a:lnTo>
                    <a:pt x="108318" y="94399"/>
                  </a:lnTo>
                  <a:lnTo>
                    <a:pt x="111277" y="94335"/>
                  </a:lnTo>
                  <a:lnTo>
                    <a:pt x="112712" y="91363"/>
                  </a:lnTo>
                  <a:close/>
                </a:path>
                <a:path w="177165" h="240665">
                  <a:moveTo>
                    <a:pt x="113855" y="169595"/>
                  </a:moveTo>
                  <a:lnTo>
                    <a:pt x="112750" y="165798"/>
                  </a:lnTo>
                  <a:lnTo>
                    <a:pt x="109867" y="166903"/>
                  </a:lnTo>
                  <a:lnTo>
                    <a:pt x="111556" y="171691"/>
                  </a:lnTo>
                  <a:lnTo>
                    <a:pt x="113855" y="169595"/>
                  </a:lnTo>
                  <a:close/>
                </a:path>
                <a:path w="177165" h="240665">
                  <a:moveTo>
                    <a:pt x="114541" y="164884"/>
                  </a:moveTo>
                  <a:lnTo>
                    <a:pt x="112191" y="163880"/>
                  </a:lnTo>
                  <a:lnTo>
                    <a:pt x="112750" y="165798"/>
                  </a:lnTo>
                  <a:lnTo>
                    <a:pt x="114223" y="165239"/>
                  </a:lnTo>
                  <a:lnTo>
                    <a:pt x="114541" y="164884"/>
                  </a:lnTo>
                  <a:close/>
                </a:path>
                <a:path w="177165" h="240665">
                  <a:moveTo>
                    <a:pt x="118021" y="160350"/>
                  </a:moveTo>
                  <a:lnTo>
                    <a:pt x="116979" y="160350"/>
                  </a:lnTo>
                  <a:lnTo>
                    <a:pt x="115874" y="163372"/>
                  </a:lnTo>
                  <a:lnTo>
                    <a:pt x="114541" y="164884"/>
                  </a:lnTo>
                  <a:lnTo>
                    <a:pt x="116078" y="165531"/>
                  </a:lnTo>
                  <a:lnTo>
                    <a:pt x="115989" y="164439"/>
                  </a:lnTo>
                  <a:lnTo>
                    <a:pt x="117843" y="160934"/>
                  </a:lnTo>
                  <a:lnTo>
                    <a:pt x="118021" y="160350"/>
                  </a:lnTo>
                  <a:close/>
                </a:path>
                <a:path w="177165" h="240665">
                  <a:moveTo>
                    <a:pt x="118681" y="158153"/>
                  </a:moveTo>
                  <a:lnTo>
                    <a:pt x="114706" y="159169"/>
                  </a:lnTo>
                  <a:lnTo>
                    <a:pt x="114592" y="159397"/>
                  </a:lnTo>
                  <a:lnTo>
                    <a:pt x="117335" y="159397"/>
                  </a:lnTo>
                  <a:lnTo>
                    <a:pt x="118300" y="159397"/>
                  </a:lnTo>
                  <a:lnTo>
                    <a:pt x="118681" y="158153"/>
                  </a:lnTo>
                  <a:close/>
                </a:path>
                <a:path w="177165" h="240665">
                  <a:moveTo>
                    <a:pt x="119138" y="186258"/>
                  </a:moveTo>
                  <a:lnTo>
                    <a:pt x="119037" y="185585"/>
                  </a:lnTo>
                  <a:lnTo>
                    <a:pt x="117043" y="187159"/>
                  </a:lnTo>
                  <a:lnTo>
                    <a:pt x="119138" y="186258"/>
                  </a:lnTo>
                  <a:close/>
                </a:path>
                <a:path w="177165" h="240665">
                  <a:moveTo>
                    <a:pt x="119214" y="136690"/>
                  </a:moveTo>
                  <a:lnTo>
                    <a:pt x="116611" y="131000"/>
                  </a:lnTo>
                  <a:lnTo>
                    <a:pt x="116890" y="136067"/>
                  </a:lnTo>
                  <a:lnTo>
                    <a:pt x="119214" y="136690"/>
                  </a:lnTo>
                  <a:close/>
                </a:path>
                <a:path w="177165" h="240665">
                  <a:moveTo>
                    <a:pt x="119545" y="137401"/>
                  </a:moveTo>
                  <a:lnTo>
                    <a:pt x="119507" y="136779"/>
                  </a:lnTo>
                  <a:lnTo>
                    <a:pt x="119214" y="136690"/>
                  </a:lnTo>
                  <a:lnTo>
                    <a:pt x="119545" y="137401"/>
                  </a:lnTo>
                  <a:close/>
                </a:path>
                <a:path w="177165" h="240665">
                  <a:moveTo>
                    <a:pt x="121945" y="185051"/>
                  </a:moveTo>
                  <a:lnTo>
                    <a:pt x="119138" y="186258"/>
                  </a:lnTo>
                  <a:lnTo>
                    <a:pt x="119799" y="190119"/>
                  </a:lnTo>
                  <a:lnTo>
                    <a:pt x="121945" y="185051"/>
                  </a:lnTo>
                  <a:close/>
                </a:path>
                <a:path w="177165" h="240665">
                  <a:moveTo>
                    <a:pt x="123304" y="140169"/>
                  </a:moveTo>
                  <a:lnTo>
                    <a:pt x="122923" y="137591"/>
                  </a:lnTo>
                  <a:lnTo>
                    <a:pt x="121513" y="139801"/>
                  </a:lnTo>
                  <a:lnTo>
                    <a:pt x="123304" y="140169"/>
                  </a:lnTo>
                  <a:close/>
                </a:path>
                <a:path w="177165" h="240665">
                  <a:moveTo>
                    <a:pt x="123367" y="149555"/>
                  </a:moveTo>
                  <a:lnTo>
                    <a:pt x="121907" y="147523"/>
                  </a:lnTo>
                  <a:lnTo>
                    <a:pt x="121132" y="148742"/>
                  </a:lnTo>
                  <a:lnTo>
                    <a:pt x="123367" y="149555"/>
                  </a:lnTo>
                  <a:close/>
                </a:path>
                <a:path w="177165" h="240665">
                  <a:moveTo>
                    <a:pt x="123393" y="149593"/>
                  </a:moveTo>
                  <a:lnTo>
                    <a:pt x="120688" y="151993"/>
                  </a:lnTo>
                  <a:lnTo>
                    <a:pt x="122250" y="156654"/>
                  </a:lnTo>
                  <a:lnTo>
                    <a:pt x="123393" y="149593"/>
                  </a:lnTo>
                  <a:close/>
                </a:path>
                <a:path w="177165" h="240665">
                  <a:moveTo>
                    <a:pt x="123405" y="149567"/>
                  </a:moveTo>
                  <a:close/>
                </a:path>
                <a:path w="177165" h="240665">
                  <a:moveTo>
                    <a:pt x="124244" y="135534"/>
                  </a:moveTo>
                  <a:lnTo>
                    <a:pt x="123380" y="131826"/>
                  </a:lnTo>
                  <a:lnTo>
                    <a:pt x="123317" y="131559"/>
                  </a:lnTo>
                  <a:lnTo>
                    <a:pt x="118859" y="130848"/>
                  </a:lnTo>
                  <a:lnTo>
                    <a:pt x="119138" y="129400"/>
                  </a:lnTo>
                  <a:lnTo>
                    <a:pt x="120040" y="124701"/>
                  </a:lnTo>
                  <a:lnTo>
                    <a:pt x="116979" y="130467"/>
                  </a:lnTo>
                  <a:lnTo>
                    <a:pt x="117678" y="129400"/>
                  </a:lnTo>
                  <a:lnTo>
                    <a:pt x="119341" y="133350"/>
                  </a:lnTo>
                  <a:lnTo>
                    <a:pt x="119507" y="136779"/>
                  </a:lnTo>
                  <a:lnTo>
                    <a:pt x="119862" y="136867"/>
                  </a:lnTo>
                  <a:lnTo>
                    <a:pt x="119634" y="131826"/>
                  </a:lnTo>
                  <a:lnTo>
                    <a:pt x="122275" y="133134"/>
                  </a:lnTo>
                  <a:lnTo>
                    <a:pt x="122923" y="137591"/>
                  </a:lnTo>
                  <a:lnTo>
                    <a:pt x="124244" y="135534"/>
                  </a:lnTo>
                  <a:close/>
                </a:path>
                <a:path w="177165" h="240665">
                  <a:moveTo>
                    <a:pt x="126238" y="140766"/>
                  </a:moveTo>
                  <a:lnTo>
                    <a:pt x="123304" y="140169"/>
                  </a:lnTo>
                  <a:lnTo>
                    <a:pt x="123456" y="141185"/>
                  </a:lnTo>
                  <a:lnTo>
                    <a:pt x="116890" y="138023"/>
                  </a:lnTo>
                  <a:lnTo>
                    <a:pt x="118516" y="144716"/>
                  </a:lnTo>
                  <a:lnTo>
                    <a:pt x="118732" y="143103"/>
                  </a:lnTo>
                  <a:lnTo>
                    <a:pt x="118960" y="141465"/>
                  </a:lnTo>
                  <a:lnTo>
                    <a:pt x="122097" y="143332"/>
                  </a:lnTo>
                  <a:lnTo>
                    <a:pt x="123024" y="145351"/>
                  </a:lnTo>
                  <a:lnTo>
                    <a:pt x="118732" y="143103"/>
                  </a:lnTo>
                  <a:lnTo>
                    <a:pt x="121907" y="147523"/>
                  </a:lnTo>
                  <a:lnTo>
                    <a:pt x="123304" y="145351"/>
                  </a:lnTo>
                  <a:lnTo>
                    <a:pt x="125793" y="141465"/>
                  </a:lnTo>
                  <a:lnTo>
                    <a:pt x="125984" y="141185"/>
                  </a:lnTo>
                  <a:lnTo>
                    <a:pt x="126238" y="140766"/>
                  </a:lnTo>
                  <a:close/>
                </a:path>
                <a:path w="177165" h="240665">
                  <a:moveTo>
                    <a:pt x="126301" y="156705"/>
                  </a:moveTo>
                  <a:lnTo>
                    <a:pt x="123825" y="157543"/>
                  </a:lnTo>
                  <a:lnTo>
                    <a:pt x="124358" y="151599"/>
                  </a:lnTo>
                  <a:lnTo>
                    <a:pt x="122250" y="156654"/>
                  </a:lnTo>
                  <a:lnTo>
                    <a:pt x="123736" y="157657"/>
                  </a:lnTo>
                  <a:lnTo>
                    <a:pt x="124256" y="159639"/>
                  </a:lnTo>
                  <a:lnTo>
                    <a:pt x="123901" y="161124"/>
                  </a:lnTo>
                  <a:lnTo>
                    <a:pt x="126301" y="156705"/>
                  </a:lnTo>
                  <a:close/>
                </a:path>
                <a:path w="177165" h="240665">
                  <a:moveTo>
                    <a:pt x="126339" y="160401"/>
                  </a:moveTo>
                  <a:lnTo>
                    <a:pt x="123850" y="161251"/>
                  </a:lnTo>
                  <a:lnTo>
                    <a:pt x="123901" y="161124"/>
                  </a:lnTo>
                  <a:lnTo>
                    <a:pt x="123825" y="161264"/>
                  </a:lnTo>
                  <a:lnTo>
                    <a:pt x="123710" y="161696"/>
                  </a:lnTo>
                  <a:lnTo>
                    <a:pt x="123507" y="162102"/>
                  </a:lnTo>
                  <a:lnTo>
                    <a:pt x="123190" y="162407"/>
                  </a:lnTo>
                  <a:lnTo>
                    <a:pt x="125399" y="162115"/>
                  </a:lnTo>
                  <a:lnTo>
                    <a:pt x="126339" y="160401"/>
                  </a:lnTo>
                  <a:close/>
                </a:path>
                <a:path w="177165" h="240665">
                  <a:moveTo>
                    <a:pt x="130975" y="131711"/>
                  </a:moveTo>
                  <a:lnTo>
                    <a:pt x="130009" y="132422"/>
                  </a:lnTo>
                  <a:lnTo>
                    <a:pt x="130898" y="131889"/>
                  </a:lnTo>
                  <a:lnTo>
                    <a:pt x="130975" y="131711"/>
                  </a:lnTo>
                  <a:close/>
                </a:path>
                <a:path w="177165" h="240665">
                  <a:moveTo>
                    <a:pt x="131381" y="136093"/>
                  </a:moveTo>
                  <a:lnTo>
                    <a:pt x="130683" y="135775"/>
                  </a:lnTo>
                  <a:lnTo>
                    <a:pt x="130289" y="134607"/>
                  </a:lnTo>
                  <a:lnTo>
                    <a:pt x="129768" y="134607"/>
                  </a:lnTo>
                  <a:lnTo>
                    <a:pt x="129425" y="132867"/>
                  </a:lnTo>
                  <a:lnTo>
                    <a:pt x="130009" y="132422"/>
                  </a:lnTo>
                  <a:lnTo>
                    <a:pt x="127050" y="134188"/>
                  </a:lnTo>
                  <a:lnTo>
                    <a:pt x="126911" y="136829"/>
                  </a:lnTo>
                  <a:lnTo>
                    <a:pt x="131381" y="136093"/>
                  </a:lnTo>
                  <a:close/>
                </a:path>
                <a:path w="177165" h="240665">
                  <a:moveTo>
                    <a:pt x="131610" y="130149"/>
                  </a:moveTo>
                  <a:lnTo>
                    <a:pt x="130975" y="131711"/>
                  </a:lnTo>
                  <a:lnTo>
                    <a:pt x="131305" y="131470"/>
                  </a:lnTo>
                  <a:lnTo>
                    <a:pt x="131610" y="130149"/>
                  </a:lnTo>
                  <a:close/>
                </a:path>
                <a:path w="177165" h="240665">
                  <a:moveTo>
                    <a:pt x="131699" y="129336"/>
                  </a:moveTo>
                  <a:lnTo>
                    <a:pt x="131559" y="128917"/>
                  </a:lnTo>
                  <a:lnTo>
                    <a:pt x="130949" y="128562"/>
                  </a:lnTo>
                  <a:lnTo>
                    <a:pt x="131457" y="128968"/>
                  </a:lnTo>
                  <a:lnTo>
                    <a:pt x="131635" y="129374"/>
                  </a:lnTo>
                  <a:lnTo>
                    <a:pt x="131648" y="129781"/>
                  </a:lnTo>
                  <a:lnTo>
                    <a:pt x="131699" y="129336"/>
                  </a:lnTo>
                  <a:close/>
                </a:path>
                <a:path w="177165" h="240665">
                  <a:moveTo>
                    <a:pt x="132410" y="135928"/>
                  </a:moveTo>
                  <a:lnTo>
                    <a:pt x="131381" y="136093"/>
                  </a:lnTo>
                  <a:lnTo>
                    <a:pt x="131673" y="136232"/>
                  </a:lnTo>
                  <a:lnTo>
                    <a:pt x="131991" y="136245"/>
                  </a:lnTo>
                  <a:lnTo>
                    <a:pt x="132410" y="135928"/>
                  </a:lnTo>
                  <a:close/>
                </a:path>
                <a:path w="177165" h="240665">
                  <a:moveTo>
                    <a:pt x="134480" y="125349"/>
                  </a:moveTo>
                  <a:lnTo>
                    <a:pt x="133832" y="127381"/>
                  </a:lnTo>
                  <a:lnTo>
                    <a:pt x="134175" y="126860"/>
                  </a:lnTo>
                  <a:lnTo>
                    <a:pt x="134480" y="125349"/>
                  </a:lnTo>
                  <a:close/>
                </a:path>
                <a:path w="177165" h="240665">
                  <a:moveTo>
                    <a:pt x="135064" y="175310"/>
                  </a:moveTo>
                  <a:lnTo>
                    <a:pt x="132842" y="174028"/>
                  </a:lnTo>
                  <a:lnTo>
                    <a:pt x="133121" y="177888"/>
                  </a:lnTo>
                  <a:lnTo>
                    <a:pt x="135064" y="175310"/>
                  </a:lnTo>
                  <a:close/>
                </a:path>
                <a:path w="177165" h="240665">
                  <a:moveTo>
                    <a:pt x="135699" y="161404"/>
                  </a:moveTo>
                  <a:lnTo>
                    <a:pt x="134277" y="162001"/>
                  </a:lnTo>
                  <a:lnTo>
                    <a:pt x="133337" y="160032"/>
                  </a:lnTo>
                  <a:lnTo>
                    <a:pt x="133896" y="157886"/>
                  </a:lnTo>
                  <a:lnTo>
                    <a:pt x="134505" y="156756"/>
                  </a:lnTo>
                  <a:lnTo>
                    <a:pt x="133756" y="156870"/>
                  </a:lnTo>
                  <a:lnTo>
                    <a:pt x="132930" y="155917"/>
                  </a:lnTo>
                  <a:lnTo>
                    <a:pt x="132562" y="156146"/>
                  </a:lnTo>
                  <a:lnTo>
                    <a:pt x="134518" y="154241"/>
                  </a:lnTo>
                  <a:lnTo>
                    <a:pt x="133896" y="154241"/>
                  </a:lnTo>
                  <a:lnTo>
                    <a:pt x="133692" y="148691"/>
                  </a:lnTo>
                  <a:lnTo>
                    <a:pt x="133591" y="145643"/>
                  </a:lnTo>
                  <a:lnTo>
                    <a:pt x="133502" y="143370"/>
                  </a:lnTo>
                  <a:lnTo>
                    <a:pt x="133451" y="141782"/>
                  </a:lnTo>
                  <a:lnTo>
                    <a:pt x="133210" y="143370"/>
                  </a:lnTo>
                  <a:lnTo>
                    <a:pt x="132626" y="143040"/>
                  </a:lnTo>
                  <a:lnTo>
                    <a:pt x="131660" y="142481"/>
                  </a:lnTo>
                  <a:lnTo>
                    <a:pt x="131330" y="143040"/>
                  </a:lnTo>
                  <a:lnTo>
                    <a:pt x="131140" y="141058"/>
                  </a:lnTo>
                  <a:lnTo>
                    <a:pt x="131127" y="140931"/>
                  </a:lnTo>
                  <a:lnTo>
                    <a:pt x="131876" y="139954"/>
                  </a:lnTo>
                  <a:lnTo>
                    <a:pt x="131432" y="138468"/>
                  </a:lnTo>
                  <a:lnTo>
                    <a:pt x="129705" y="141122"/>
                  </a:lnTo>
                  <a:lnTo>
                    <a:pt x="130454" y="141058"/>
                  </a:lnTo>
                  <a:lnTo>
                    <a:pt x="130060" y="142468"/>
                  </a:lnTo>
                  <a:lnTo>
                    <a:pt x="129120" y="146900"/>
                  </a:lnTo>
                  <a:lnTo>
                    <a:pt x="131216" y="145643"/>
                  </a:lnTo>
                  <a:lnTo>
                    <a:pt x="131330" y="146900"/>
                  </a:lnTo>
                  <a:lnTo>
                    <a:pt x="131267" y="148691"/>
                  </a:lnTo>
                  <a:lnTo>
                    <a:pt x="131178" y="149301"/>
                  </a:lnTo>
                  <a:lnTo>
                    <a:pt x="130136" y="149936"/>
                  </a:lnTo>
                  <a:lnTo>
                    <a:pt x="132257" y="148691"/>
                  </a:lnTo>
                  <a:lnTo>
                    <a:pt x="131584" y="156870"/>
                  </a:lnTo>
                  <a:lnTo>
                    <a:pt x="130200" y="158356"/>
                  </a:lnTo>
                  <a:lnTo>
                    <a:pt x="132702" y="164846"/>
                  </a:lnTo>
                  <a:lnTo>
                    <a:pt x="134493" y="164071"/>
                  </a:lnTo>
                  <a:lnTo>
                    <a:pt x="135115" y="163499"/>
                  </a:lnTo>
                  <a:lnTo>
                    <a:pt x="135369" y="162331"/>
                  </a:lnTo>
                  <a:lnTo>
                    <a:pt x="135699" y="161404"/>
                  </a:lnTo>
                  <a:close/>
                </a:path>
                <a:path w="177165" h="240665">
                  <a:moveTo>
                    <a:pt x="136144" y="129197"/>
                  </a:moveTo>
                  <a:lnTo>
                    <a:pt x="133832" y="127381"/>
                  </a:lnTo>
                  <a:lnTo>
                    <a:pt x="132816" y="128930"/>
                  </a:lnTo>
                  <a:lnTo>
                    <a:pt x="134010" y="130340"/>
                  </a:lnTo>
                  <a:lnTo>
                    <a:pt x="136144" y="129197"/>
                  </a:lnTo>
                  <a:close/>
                </a:path>
                <a:path w="177165" h="240665">
                  <a:moveTo>
                    <a:pt x="136486" y="173431"/>
                  </a:moveTo>
                  <a:lnTo>
                    <a:pt x="134683" y="171526"/>
                  </a:lnTo>
                  <a:lnTo>
                    <a:pt x="135813" y="174320"/>
                  </a:lnTo>
                  <a:lnTo>
                    <a:pt x="136486" y="173431"/>
                  </a:lnTo>
                  <a:close/>
                </a:path>
                <a:path w="177165" h="240665">
                  <a:moveTo>
                    <a:pt x="136563" y="176187"/>
                  </a:moveTo>
                  <a:lnTo>
                    <a:pt x="135813" y="174320"/>
                  </a:lnTo>
                  <a:lnTo>
                    <a:pt x="135064" y="175310"/>
                  </a:lnTo>
                  <a:lnTo>
                    <a:pt x="136563" y="176187"/>
                  </a:lnTo>
                  <a:close/>
                </a:path>
                <a:path w="177165" h="240665">
                  <a:moveTo>
                    <a:pt x="137096" y="192709"/>
                  </a:moveTo>
                  <a:lnTo>
                    <a:pt x="135737" y="191338"/>
                  </a:lnTo>
                  <a:lnTo>
                    <a:pt x="134378" y="189928"/>
                  </a:lnTo>
                  <a:lnTo>
                    <a:pt x="133172" y="195834"/>
                  </a:lnTo>
                  <a:lnTo>
                    <a:pt x="133680" y="196354"/>
                  </a:lnTo>
                  <a:lnTo>
                    <a:pt x="135509" y="196418"/>
                  </a:lnTo>
                  <a:lnTo>
                    <a:pt x="135839" y="194106"/>
                  </a:lnTo>
                  <a:lnTo>
                    <a:pt x="137096" y="192709"/>
                  </a:lnTo>
                  <a:close/>
                </a:path>
                <a:path w="177165" h="240665">
                  <a:moveTo>
                    <a:pt x="137845" y="160502"/>
                  </a:moveTo>
                  <a:lnTo>
                    <a:pt x="136550" y="159550"/>
                  </a:lnTo>
                  <a:lnTo>
                    <a:pt x="136067" y="160312"/>
                  </a:lnTo>
                  <a:lnTo>
                    <a:pt x="135699" y="161404"/>
                  </a:lnTo>
                  <a:lnTo>
                    <a:pt x="137845" y="160502"/>
                  </a:lnTo>
                  <a:close/>
                </a:path>
                <a:path w="177165" h="240665">
                  <a:moveTo>
                    <a:pt x="138074" y="146291"/>
                  </a:moveTo>
                  <a:lnTo>
                    <a:pt x="137693" y="146405"/>
                  </a:lnTo>
                  <a:lnTo>
                    <a:pt x="137363" y="146570"/>
                  </a:lnTo>
                  <a:lnTo>
                    <a:pt x="137287" y="147129"/>
                  </a:lnTo>
                  <a:lnTo>
                    <a:pt x="137642" y="147091"/>
                  </a:lnTo>
                  <a:lnTo>
                    <a:pt x="137883" y="146748"/>
                  </a:lnTo>
                  <a:lnTo>
                    <a:pt x="138074" y="146291"/>
                  </a:lnTo>
                  <a:close/>
                </a:path>
                <a:path w="177165" h="240665">
                  <a:moveTo>
                    <a:pt x="138988" y="111442"/>
                  </a:moveTo>
                  <a:lnTo>
                    <a:pt x="137668" y="111493"/>
                  </a:lnTo>
                  <a:lnTo>
                    <a:pt x="138557" y="117233"/>
                  </a:lnTo>
                  <a:lnTo>
                    <a:pt x="138506" y="115404"/>
                  </a:lnTo>
                  <a:lnTo>
                    <a:pt x="138709" y="113436"/>
                  </a:lnTo>
                  <a:lnTo>
                    <a:pt x="138988" y="111442"/>
                  </a:lnTo>
                  <a:close/>
                </a:path>
                <a:path w="177165" h="240665">
                  <a:moveTo>
                    <a:pt x="139903" y="203161"/>
                  </a:moveTo>
                  <a:lnTo>
                    <a:pt x="137337" y="199047"/>
                  </a:lnTo>
                  <a:lnTo>
                    <a:pt x="138963" y="204012"/>
                  </a:lnTo>
                  <a:lnTo>
                    <a:pt x="139903" y="203161"/>
                  </a:lnTo>
                  <a:close/>
                </a:path>
                <a:path w="177165" h="240665">
                  <a:moveTo>
                    <a:pt x="140004" y="144818"/>
                  </a:moveTo>
                  <a:lnTo>
                    <a:pt x="138696" y="142621"/>
                  </a:lnTo>
                  <a:lnTo>
                    <a:pt x="138633" y="144945"/>
                  </a:lnTo>
                  <a:lnTo>
                    <a:pt x="138074" y="146291"/>
                  </a:lnTo>
                  <a:lnTo>
                    <a:pt x="138760" y="146113"/>
                  </a:lnTo>
                  <a:lnTo>
                    <a:pt x="139674" y="146151"/>
                  </a:lnTo>
                  <a:lnTo>
                    <a:pt x="140004" y="144818"/>
                  </a:lnTo>
                  <a:close/>
                </a:path>
                <a:path w="177165" h="240665">
                  <a:moveTo>
                    <a:pt x="140576" y="126047"/>
                  </a:moveTo>
                  <a:lnTo>
                    <a:pt x="140436" y="125984"/>
                  </a:lnTo>
                  <a:lnTo>
                    <a:pt x="139674" y="125831"/>
                  </a:lnTo>
                  <a:lnTo>
                    <a:pt x="136029" y="125082"/>
                  </a:lnTo>
                  <a:lnTo>
                    <a:pt x="136499" y="128676"/>
                  </a:lnTo>
                  <a:lnTo>
                    <a:pt x="140411" y="126022"/>
                  </a:lnTo>
                  <a:lnTo>
                    <a:pt x="140576" y="126047"/>
                  </a:lnTo>
                  <a:close/>
                </a:path>
                <a:path w="177165" h="240665">
                  <a:moveTo>
                    <a:pt x="142570" y="117944"/>
                  </a:moveTo>
                  <a:lnTo>
                    <a:pt x="141986" y="119532"/>
                  </a:lnTo>
                  <a:lnTo>
                    <a:pt x="142354" y="119557"/>
                  </a:lnTo>
                  <a:lnTo>
                    <a:pt x="142570" y="117944"/>
                  </a:lnTo>
                  <a:close/>
                </a:path>
                <a:path w="177165" h="240665">
                  <a:moveTo>
                    <a:pt x="145338" y="119862"/>
                  </a:moveTo>
                  <a:lnTo>
                    <a:pt x="142354" y="119557"/>
                  </a:lnTo>
                  <a:lnTo>
                    <a:pt x="142087" y="121500"/>
                  </a:lnTo>
                  <a:lnTo>
                    <a:pt x="145338" y="119862"/>
                  </a:lnTo>
                  <a:close/>
                </a:path>
                <a:path w="177165" h="240665">
                  <a:moveTo>
                    <a:pt x="146278" y="86550"/>
                  </a:moveTo>
                  <a:lnTo>
                    <a:pt x="145516" y="86677"/>
                  </a:lnTo>
                  <a:lnTo>
                    <a:pt x="145872" y="86969"/>
                  </a:lnTo>
                  <a:lnTo>
                    <a:pt x="146278" y="86550"/>
                  </a:lnTo>
                  <a:close/>
                </a:path>
                <a:path w="177165" h="240665">
                  <a:moveTo>
                    <a:pt x="147205" y="77609"/>
                  </a:moveTo>
                  <a:lnTo>
                    <a:pt x="146634" y="76911"/>
                  </a:lnTo>
                  <a:lnTo>
                    <a:pt x="146392" y="77546"/>
                  </a:lnTo>
                  <a:lnTo>
                    <a:pt x="147205" y="77609"/>
                  </a:lnTo>
                  <a:close/>
                </a:path>
                <a:path w="177165" h="240665">
                  <a:moveTo>
                    <a:pt x="147574" y="74333"/>
                  </a:moveTo>
                  <a:lnTo>
                    <a:pt x="145313" y="76174"/>
                  </a:lnTo>
                  <a:lnTo>
                    <a:pt x="143865" y="75272"/>
                  </a:lnTo>
                  <a:lnTo>
                    <a:pt x="143865" y="74345"/>
                  </a:lnTo>
                  <a:lnTo>
                    <a:pt x="143446" y="79400"/>
                  </a:lnTo>
                  <a:lnTo>
                    <a:pt x="146037" y="76174"/>
                  </a:lnTo>
                  <a:lnTo>
                    <a:pt x="146634" y="76911"/>
                  </a:lnTo>
                  <a:lnTo>
                    <a:pt x="147574" y="74333"/>
                  </a:lnTo>
                  <a:close/>
                </a:path>
                <a:path w="177165" h="240665">
                  <a:moveTo>
                    <a:pt x="148120" y="86271"/>
                  </a:moveTo>
                  <a:lnTo>
                    <a:pt x="146558" y="86271"/>
                  </a:lnTo>
                  <a:lnTo>
                    <a:pt x="146278" y="86550"/>
                  </a:lnTo>
                  <a:lnTo>
                    <a:pt x="148120" y="86271"/>
                  </a:lnTo>
                  <a:close/>
                </a:path>
                <a:path w="177165" h="240665">
                  <a:moveTo>
                    <a:pt x="149225" y="99174"/>
                  </a:moveTo>
                  <a:lnTo>
                    <a:pt x="148615" y="98869"/>
                  </a:lnTo>
                  <a:lnTo>
                    <a:pt x="148158" y="98679"/>
                  </a:lnTo>
                  <a:lnTo>
                    <a:pt x="148971" y="99314"/>
                  </a:lnTo>
                  <a:lnTo>
                    <a:pt x="149225" y="99174"/>
                  </a:lnTo>
                  <a:close/>
                </a:path>
                <a:path w="177165" h="240665">
                  <a:moveTo>
                    <a:pt x="150799" y="118148"/>
                  </a:moveTo>
                  <a:lnTo>
                    <a:pt x="147993" y="115773"/>
                  </a:lnTo>
                  <a:lnTo>
                    <a:pt x="148285" y="115062"/>
                  </a:lnTo>
                  <a:lnTo>
                    <a:pt x="149796" y="111442"/>
                  </a:lnTo>
                  <a:lnTo>
                    <a:pt x="141325" y="111442"/>
                  </a:lnTo>
                  <a:lnTo>
                    <a:pt x="141008" y="113741"/>
                  </a:lnTo>
                  <a:lnTo>
                    <a:pt x="140284" y="115658"/>
                  </a:lnTo>
                  <a:lnTo>
                    <a:pt x="140792" y="118110"/>
                  </a:lnTo>
                  <a:lnTo>
                    <a:pt x="142621" y="117563"/>
                  </a:lnTo>
                  <a:lnTo>
                    <a:pt x="142570" y="117944"/>
                  </a:lnTo>
                  <a:lnTo>
                    <a:pt x="142709" y="117563"/>
                  </a:lnTo>
                  <a:lnTo>
                    <a:pt x="143637" y="115062"/>
                  </a:lnTo>
                  <a:lnTo>
                    <a:pt x="145872" y="115951"/>
                  </a:lnTo>
                  <a:lnTo>
                    <a:pt x="147535" y="119735"/>
                  </a:lnTo>
                  <a:lnTo>
                    <a:pt x="150799" y="118148"/>
                  </a:lnTo>
                  <a:close/>
                </a:path>
                <a:path w="177165" h="240665">
                  <a:moveTo>
                    <a:pt x="151549" y="97866"/>
                  </a:moveTo>
                  <a:lnTo>
                    <a:pt x="149225" y="99174"/>
                  </a:lnTo>
                  <a:lnTo>
                    <a:pt x="151218" y="100203"/>
                  </a:lnTo>
                  <a:lnTo>
                    <a:pt x="151549" y="97866"/>
                  </a:lnTo>
                  <a:close/>
                </a:path>
                <a:path w="177165" h="240665">
                  <a:moveTo>
                    <a:pt x="151841" y="91770"/>
                  </a:moveTo>
                  <a:lnTo>
                    <a:pt x="145872" y="86969"/>
                  </a:lnTo>
                  <a:lnTo>
                    <a:pt x="143344" y="89509"/>
                  </a:lnTo>
                  <a:lnTo>
                    <a:pt x="143700" y="93726"/>
                  </a:lnTo>
                  <a:lnTo>
                    <a:pt x="140208" y="102946"/>
                  </a:lnTo>
                  <a:lnTo>
                    <a:pt x="138988" y="111353"/>
                  </a:lnTo>
                  <a:lnTo>
                    <a:pt x="141351" y="111353"/>
                  </a:lnTo>
                  <a:lnTo>
                    <a:pt x="149821" y="111353"/>
                  </a:lnTo>
                  <a:lnTo>
                    <a:pt x="151320" y="107759"/>
                  </a:lnTo>
                  <a:lnTo>
                    <a:pt x="148971" y="103619"/>
                  </a:lnTo>
                  <a:lnTo>
                    <a:pt x="147891" y="101714"/>
                  </a:lnTo>
                  <a:lnTo>
                    <a:pt x="147180" y="103619"/>
                  </a:lnTo>
                  <a:lnTo>
                    <a:pt x="144602" y="103212"/>
                  </a:lnTo>
                  <a:lnTo>
                    <a:pt x="146024" y="99364"/>
                  </a:lnTo>
                  <a:lnTo>
                    <a:pt x="147497" y="98412"/>
                  </a:lnTo>
                  <a:lnTo>
                    <a:pt x="148158" y="98679"/>
                  </a:lnTo>
                  <a:lnTo>
                    <a:pt x="147802" y="98412"/>
                  </a:lnTo>
                  <a:lnTo>
                    <a:pt x="144868" y="96113"/>
                  </a:lnTo>
                  <a:lnTo>
                    <a:pt x="147802" y="93230"/>
                  </a:lnTo>
                  <a:lnTo>
                    <a:pt x="149301" y="95084"/>
                  </a:lnTo>
                  <a:lnTo>
                    <a:pt x="150723" y="93230"/>
                  </a:lnTo>
                  <a:lnTo>
                    <a:pt x="151841" y="91770"/>
                  </a:lnTo>
                  <a:close/>
                </a:path>
                <a:path w="177165" h="240665">
                  <a:moveTo>
                    <a:pt x="151942" y="77990"/>
                  </a:moveTo>
                  <a:lnTo>
                    <a:pt x="147205" y="77609"/>
                  </a:lnTo>
                  <a:lnTo>
                    <a:pt x="148247" y="78917"/>
                  </a:lnTo>
                  <a:lnTo>
                    <a:pt x="147929" y="79349"/>
                  </a:lnTo>
                  <a:lnTo>
                    <a:pt x="151942" y="77990"/>
                  </a:lnTo>
                  <a:close/>
                </a:path>
                <a:path w="177165" h="240665">
                  <a:moveTo>
                    <a:pt x="152742" y="84899"/>
                  </a:moveTo>
                  <a:lnTo>
                    <a:pt x="149656" y="84378"/>
                  </a:lnTo>
                  <a:lnTo>
                    <a:pt x="148526" y="85763"/>
                  </a:lnTo>
                  <a:lnTo>
                    <a:pt x="147002" y="83858"/>
                  </a:lnTo>
                  <a:lnTo>
                    <a:pt x="148882" y="80340"/>
                  </a:lnTo>
                  <a:lnTo>
                    <a:pt x="150152" y="80086"/>
                  </a:lnTo>
                  <a:lnTo>
                    <a:pt x="150799" y="80264"/>
                  </a:lnTo>
                  <a:lnTo>
                    <a:pt x="150622" y="80060"/>
                  </a:lnTo>
                  <a:lnTo>
                    <a:pt x="150393" y="80035"/>
                  </a:lnTo>
                  <a:lnTo>
                    <a:pt x="150164" y="80073"/>
                  </a:lnTo>
                  <a:lnTo>
                    <a:pt x="147904" y="79400"/>
                  </a:lnTo>
                  <a:lnTo>
                    <a:pt x="143332" y="85788"/>
                  </a:lnTo>
                  <a:lnTo>
                    <a:pt x="147053" y="85788"/>
                  </a:lnTo>
                  <a:lnTo>
                    <a:pt x="151257" y="85788"/>
                  </a:lnTo>
                  <a:lnTo>
                    <a:pt x="151422" y="85763"/>
                  </a:lnTo>
                  <a:lnTo>
                    <a:pt x="152565" y="87096"/>
                  </a:lnTo>
                  <a:lnTo>
                    <a:pt x="152590" y="85750"/>
                  </a:lnTo>
                  <a:lnTo>
                    <a:pt x="152615" y="85255"/>
                  </a:lnTo>
                  <a:lnTo>
                    <a:pt x="152742" y="84899"/>
                  </a:lnTo>
                  <a:close/>
                </a:path>
                <a:path w="177165" h="240665">
                  <a:moveTo>
                    <a:pt x="153733" y="82080"/>
                  </a:moveTo>
                  <a:lnTo>
                    <a:pt x="152298" y="81191"/>
                  </a:lnTo>
                  <a:lnTo>
                    <a:pt x="153416" y="82994"/>
                  </a:lnTo>
                  <a:lnTo>
                    <a:pt x="153733" y="82080"/>
                  </a:lnTo>
                  <a:close/>
                </a:path>
                <a:path w="177165" h="240665">
                  <a:moveTo>
                    <a:pt x="154825" y="85255"/>
                  </a:moveTo>
                  <a:lnTo>
                    <a:pt x="153416" y="82994"/>
                  </a:lnTo>
                  <a:lnTo>
                    <a:pt x="152742" y="84899"/>
                  </a:lnTo>
                  <a:lnTo>
                    <a:pt x="154825" y="85255"/>
                  </a:lnTo>
                  <a:close/>
                </a:path>
                <a:path w="177165" h="240665">
                  <a:moveTo>
                    <a:pt x="158584" y="108153"/>
                  </a:moveTo>
                  <a:lnTo>
                    <a:pt x="158521" y="107848"/>
                  </a:lnTo>
                  <a:lnTo>
                    <a:pt x="158445" y="107543"/>
                  </a:lnTo>
                  <a:lnTo>
                    <a:pt x="158381" y="107238"/>
                  </a:lnTo>
                  <a:lnTo>
                    <a:pt x="157937" y="107518"/>
                  </a:lnTo>
                  <a:lnTo>
                    <a:pt x="158165" y="107721"/>
                  </a:lnTo>
                  <a:lnTo>
                    <a:pt x="158356" y="107937"/>
                  </a:lnTo>
                  <a:lnTo>
                    <a:pt x="158584" y="108153"/>
                  </a:lnTo>
                  <a:close/>
                </a:path>
                <a:path w="177165" h="240665">
                  <a:moveTo>
                    <a:pt x="159994" y="114503"/>
                  </a:moveTo>
                  <a:lnTo>
                    <a:pt x="159969" y="114376"/>
                  </a:lnTo>
                  <a:lnTo>
                    <a:pt x="159143" y="115392"/>
                  </a:lnTo>
                  <a:lnTo>
                    <a:pt x="159156" y="115608"/>
                  </a:lnTo>
                  <a:lnTo>
                    <a:pt x="159219" y="115900"/>
                  </a:lnTo>
                  <a:lnTo>
                    <a:pt x="159499" y="115354"/>
                  </a:lnTo>
                  <a:lnTo>
                    <a:pt x="159753" y="114896"/>
                  </a:lnTo>
                  <a:lnTo>
                    <a:pt x="159994" y="114503"/>
                  </a:lnTo>
                  <a:close/>
                </a:path>
                <a:path w="177165" h="240665">
                  <a:moveTo>
                    <a:pt x="160947" y="118770"/>
                  </a:moveTo>
                  <a:lnTo>
                    <a:pt x="160604" y="117233"/>
                  </a:lnTo>
                  <a:lnTo>
                    <a:pt x="160553" y="116979"/>
                  </a:lnTo>
                  <a:lnTo>
                    <a:pt x="159893" y="117233"/>
                  </a:lnTo>
                  <a:lnTo>
                    <a:pt x="159385" y="117221"/>
                  </a:lnTo>
                  <a:lnTo>
                    <a:pt x="159219" y="115900"/>
                  </a:lnTo>
                  <a:lnTo>
                    <a:pt x="158623" y="116979"/>
                  </a:lnTo>
                  <a:lnTo>
                    <a:pt x="156108" y="121716"/>
                  </a:lnTo>
                  <a:lnTo>
                    <a:pt x="160947" y="118770"/>
                  </a:lnTo>
                  <a:close/>
                </a:path>
                <a:path w="177165" h="240665">
                  <a:moveTo>
                    <a:pt x="166395" y="167614"/>
                  </a:moveTo>
                  <a:lnTo>
                    <a:pt x="166192" y="167652"/>
                  </a:lnTo>
                  <a:lnTo>
                    <a:pt x="166077" y="169189"/>
                  </a:lnTo>
                  <a:lnTo>
                    <a:pt x="166395" y="167614"/>
                  </a:lnTo>
                  <a:close/>
                </a:path>
                <a:path w="177165" h="240665">
                  <a:moveTo>
                    <a:pt x="172110" y="228981"/>
                  </a:moveTo>
                  <a:lnTo>
                    <a:pt x="171170" y="227241"/>
                  </a:lnTo>
                  <a:lnTo>
                    <a:pt x="170637" y="226847"/>
                  </a:lnTo>
                  <a:lnTo>
                    <a:pt x="169087" y="231076"/>
                  </a:lnTo>
                  <a:lnTo>
                    <a:pt x="172110" y="228981"/>
                  </a:lnTo>
                  <a:close/>
                </a:path>
                <a:path w="177165" h="240665">
                  <a:moveTo>
                    <a:pt x="173050" y="167309"/>
                  </a:moveTo>
                  <a:lnTo>
                    <a:pt x="160985" y="118922"/>
                  </a:lnTo>
                  <a:lnTo>
                    <a:pt x="159029" y="121158"/>
                  </a:lnTo>
                  <a:lnTo>
                    <a:pt x="158559" y="127393"/>
                  </a:lnTo>
                  <a:lnTo>
                    <a:pt x="157276" y="130263"/>
                  </a:lnTo>
                  <a:lnTo>
                    <a:pt x="160096" y="132575"/>
                  </a:lnTo>
                  <a:lnTo>
                    <a:pt x="159245" y="136017"/>
                  </a:lnTo>
                  <a:lnTo>
                    <a:pt x="158496" y="139344"/>
                  </a:lnTo>
                  <a:lnTo>
                    <a:pt x="161556" y="141376"/>
                  </a:lnTo>
                  <a:lnTo>
                    <a:pt x="160096" y="149301"/>
                  </a:lnTo>
                  <a:lnTo>
                    <a:pt x="160972" y="158076"/>
                  </a:lnTo>
                  <a:lnTo>
                    <a:pt x="161861" y="163322"/>
                  </a:lnTo>
                  <a:lnTo>
                    <a:pt x="164338" y="165836"/>
                  </a:lnTo>
                  <a:lnTo>
                    <a:pt x="163982" y="162052"/>
                  </a:lnTo>
                  <a:lnTo>
                    <a:pt x="165125" y="162382"/>
                  </a:lnTo>
                  <a:lnTo>
                    <a:pt x="165912" y="162052"/>
                  </a:lnTo>
                  <a:lnTo>
                    <a:pt x="166903" y="161645"/>
                  </a:lnTo>
                  <a:lnTo>
                    <a:pt x="167424" y="163029"/>
                  </a:lnTo>
                  <a:lnTo>
                    <a:pt x="166954" y="164528"/>
                  </a:lnTo>
                  <a:lnTo>
                    <a:pt x="166738" y="165836"/>
                  </a:lnTo>
                  <a:lnTo>
                    <a:pt x="166458" y="167309"/>
                  </a:lnTo>
                  <a:lnTo>
                    <a:pt x="168376" y="167309"/>
                  </a:lnTo>
                  <a:lnTo>
                    <a:pt x="173050" y="167309"/>
                  </a:lnTo>
                  <a:close/>
                </a:path>
                <a:path w="177165" h="240665">
                  <a:moveTo>
                    <a:pt x="173672" y="231838"/>
                  </a:moveTo>
                  <a:lnTo>
                    <a:pt x="173266" y="228180"/>
                  </a:lnTo>
                  <a:lnTo>
                    <a:pt x="172110" y="228981"/>
                  </a:lnTo>
                  <a:lnTo>
                    <a:pt x="173672" y="231838"/>
                  </a:lnTo>
                  <a:close/>
                </a:path>
                <a:path w="177165" h="240665">
                  <a:moveTo>
                    <a:pt x="174345" y="172402"/>
                  </a:moveTo>
                  <a:lnTo>
                    <a:pt x="174320" y="171983"/>
                  </a:lnTo>
                  <a:lnTo>
                    <a:pt x="173456" y="168795"/>
                  </a:lnTo>
                  <a:lnTo>
                    <a:pt x="173139" y="167614"/>
                  </a:lnTo>
                  <a:lnTo>
                    <a:pt x="168427" y="167614"/>
                  </a:lnTo>
                  <a:lnTo>
                    <a:pt x="169189" y="172173"/>
                  </a:lnTo>
                  <a:lnTo>
                    <a:pt x="169329" y="170637"/>
                  </a:lnTo>
                  <a:lnTo>
                    <a:pt x="171627" y="168795"/>
                  </a:lnTo>
                  <a:lnTo>
                    <a:pt x="173278" y="171983"/>
                  </a:lnTo>
                  <a:lnTo>
                    <a:pt x="173736" y="172402"/>
                  </a:lnTo>
                  <a:lnTo>
                    <a:pt x="172872" y="174040"/>
                  </a:lnTo>
                  <a:lnTo>
                    <a:pt x="174345" y="172402"/>
                  </a:lnTo>
                  <a:close/>
                </a:path>
                <a:path w="177165" h="240665">
                  <a:moveTo>
                    <a:pt x="175285" y="175501"/>
                  </a:moveTo>
                  <a:lnTo>
                    <a:pt x="174980" y="174485"/>
                  </a:lnTo>
                  <a:lnTo>
                    <a:pt x="174713" y="173431"/>
                  </a:lnTo>
                  <a:lnTo>
                    <a:pt x="174434" y="172402"/>
                  </a:lnTo>
                  <a:lnTo>
                    <a:pt x="174142" y="173558"/>
                  </a:lnTo>
                  <a:lnTo>
                    <a:pt x="174650" y="174625"/>
                  </a:lnTo>
                  <a:lnTo>
                    <a:pt x="175285" y="175501"/>
                  </a:lnTo>
                  <a:close/>
                </a:path>
                <a:path w="177165" h="240665">
                  <a:moveTo>
                    <a:pt x="175958" y="178117"/>
                  </a:moveTo>
                  <a:lnTo>
                    <a:pt x="175920" y="177965"/>
                  </a:lnTo>
                  <a:lnTo>
                    <a:pt x="175755" y="177927"/>
                  </a:lnTo>
                  <a:lnTo>
                    <a:pt x="175425" y="177990"/>
                  </a:lnTo>
                  <a:lnTo>
                    <a:pt x="175653" y="178193"/>
                  </a:lnTo>
                  <a:lnTo>
                    <a:pt x="175806" y="178155"/>
                  </a:lnTo>
                  <a:lnTo>
                    <a:pt x="175958" y="178117"/>
                  </a:lnTo>
                  <a:close/>
                </a:path>
                <a:path w="177165" h="240665">
                  <a:moveTo>
                    <a:pt x="176466" y="236029"/>
                  </a:moveTo>
                  <a:lnTo>
                    <a:pt x="175196" y="233451"/>
                  </a:lnTo>
                  <a:lnTo>
                    <a:pt x="174879" y="232778"/>
                  </a:lnTo>
                  <a:lnTo>
                    <a:pt x="174713" y="233451"/>
                  </a:lnTo>
                  <a:lnTo>
                    <a:pt x="173799" y="232079"/>
                  </a:lnTo>
                  <a:lnTo>
                    <a:pt x="173672" y="231838"/>
                  </a:lnTo>
                  <a:lnTo>
                    <a:pt x="174650" y="240525"/>
                  </a:lnTo>
                  <a:lnTo>
                    <a:pt x="176466" y="236029"/>
                  </a:lnTo>
                  <a:close/>
                </a:path>
                <a:path w="177165" h="240665">
                  <a:moveTo>
                    <a:pt x="176695" y="235534"/>
                  </a:moveTo>
                  <a:lnTo>
                    <a:pt x="176618" y="235800"/>
                  </a:lnTo>
                  <a:lnTo>
                    <a:pt x="176466" y="236029"/>
                  </a:lnTo>
                  <a:lnTo>
                    <a:pt x="176555" y="236207"/>
                  </a:lnTo>
                  <a:lnTo>
                    <a:pt x="176695" y="235534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164704" y="7984400"/>
              <a:ext cx="169545" cy="276860"/>
            </a:xfrm>
            <a:custGeom>
              <a:rect l="l" t="t" r="r" b="b"/>
              <a:pathLst>
                <a:path w="169544" h="276859">
                  <a:moveTo>
                    <a:pt x="5651" y="109296"/>
                  </a:moveTo>
                  <a:lnTo>
                    <a:pt x="0" y="109169"/>
                  </a:lnTo>
                  <a:lnTo>
                    <a:pt x="5384" y="111264"/>
                  </a:lnTo>
                  <a:lnTo>
                    <a:pt x="5651" y="109296"/>
                  </a:lnTo>
                  <a:close/>
                </a:path>
                <a:path w="169544" h="276859">
                  <a:moveTo>
                    <a:pt x="8039" y="112293"/>
                  </a:moveTo>
                  <a:lnTo>
                    <a:pt x="5384" y="111264"/>
                  </a:lnTo>
                  <a:lnTo>
                    <a:pt x="5156" y="112826"/>
                  </a:lnTo>
                  <a:lnTo>
                    <a:pt x="5791" y="113385"/>
                  </a:lnTo>
                  <a:lnTo>
                    <a:pt x="8039" y="112293"/>
                  </a:lnTo>
                  <a:close/>
                </a:path>
                <a:path w="169544" h="276859">
                  <a:moveTo>
                    <a:pt x="11125" y="2044"/>
                  </a:moveTo>
                  <a:lnTo>
                    <a:pt x="9855" y="2209"/>
                  </a:lnTo>
                  <a:lnTo>
                    <a:pt x="9118" y="2578"/>
                  </a:lnTo>
                  <a:lnTo>
                    <a:pt x="8572" y="3022"/>
                  </a:lnTo>
                  <a:lnTo>
                    <a:pt x="9334" y="3035"/>
                  </a:lnTo>
                  <a:lnTo>
                    <a:pt x="10160" y="2806"/>
                  </a:lnTo>
                  <a:lnTo>
                    <a:pt x="11125" y="2044"/>
                  </a:lnTo>
                  <a:close/>
                </a:path>
                <a:path w="169544" h="276859">
                  <a:moveTo>
                    <a:pt x="11684" y="11036"/>
                  </a:moveTo>
                  <a:lnTo>
                    <a:pt x="5740" y="5422"/>
                  </a:lnTo>
                  <a:lnTo>
                    <a:pt x="8572" y="3022"/>
                  </a:lnTo>
                  <a:lnTo>
                    <a:pt x="5994" y="3022"/>
                  </a:lnTo>
                  <a:lnTo>
                    <a:pt x="4381" y="0"/>
                  </a:lnTo>
                  <a:lnTo>
                    <a:pt x="2819" y="2146"/>
                  </a:lnTo>
                  <a:lnTo>
                    <a:pt x="5829" y="3759"/>
                  </a:lnTo>
                  <a:lnTo>
                    <a:pt x="5029" y="5308"/>
                  </a:lnTo>
                  <a:lnTo>
                    <a:pt x="3987" y="7416"/>
                  </a:lnTo>
                  <a:lnTo>
                    <a:pt x="2159" y="5981"/>
                  </a:lnTo>
                  <a:lnTo>
                    <a:pt x="2552" y="7759"/>
                  </a:lnTo>
                  <a:lnTo>
                    <a:pt x="6934" y="10414"/>
                  </a:lnTo>
                  <a:lnTo>
                    <a:pt x="8267" y="11379"/>
                  </a:lnTo>
                  <a:lnTo>
                    <a:pt x="11684" y="11036"/>
                  </a:lnTo>
                  <a:close/>
                </a:path>
                <a:path w="169544" h="276859">
                  <a:moveTo>
                    <a:pt x="12712" y="119557"/>
                  </a:moveTo>
                  <a:lnTo>
                    <a:pt x="11341" y="118338"/>
                  </a:lnTo>
                  <a:lnTo>
                    <a:pt x="5791" y="113385"/>
                  </a:lnTo>
                  <a:lnTo>
                    <a:pt x="4241" y="114147"/>
                  </a:lnTo>
                  <a:lnTo>
                    <a:pt x="6565" y="114490"/>
                  </a:lnTo>
                  <a:lnTo>
                    <a:pt x="6477" y="118338"/>
                  </a:lnTo>
                  <a:lnTo>
                    <a:pt x="3924" y="116484"/>
                  </a:lnTo>
                  <a:lnTo>
                    <a:pt x="4381" y="121386"/>
                  </a:lnTo>
                  <a:lnTo>
                    <a:pt x="12712" y="119557"/>
                  </a:lnTo>
                  <a:close/>
                </a:path>
                <a:path w="169544" h="276859">
                  <a:moveTo>
                    <a:pt x="14693" y="24549"/>
                  </a:moveTo>
                  <a:lnTo>
                    <a:pt x="14541" y="22948"/>
                  </a:lnTo>
                  <a:lnTo>
                    <a:pt x="13919" y="23723"/>
                  </a:lnTo>
                  <a:lnTo>
                    <a:pt x="14693" y="24549"/>
                  </a:lnTo>
                  <a:close/>
                </a:path>
                <a:path w="169544" h="276859">
                  <a:moveTo>
                    <a:pt x="15138" y="15138"/>
                  </a:moveTo>
                  <a:lnTo>
                    <a:pt x="11887" y="14084"/>
                  </a:lnTo>
                  <a:lnTo>
                    <a:pt x="10401" y="19329"/>
                  </a:lnTo>
                  <a:lnTo>
                    <a:pt x="8242" y="19812"/>
                  </a:lnTo>
                  <a:lnTo>
                    <a:pt x="11303" y="20002"/>
                  </a:lnTo>
                  <a:lnTo>
                    <a:pt x="10515" y="21539"/>
                  </a:lnTo>
                  <a:lnTo>
                    <a:pt x="8534" y="22872"/>
                  </a:lnTo>
                  <a:lnTo>
                    <a:pt x="9626" y="24396"/>
                  </a:lnTo>
                  <a:lnTo>
                    <a:pt x="11214" y="21361"/>
                  </a:lnTo>
                  <a:lnTo>
                    <a:pt x="12115" y="22047"/>
                  </a:lnTo>
                  <a:lnTo>
                    <a:pt x="11468" y="17310"/>
                  </a:lnTo>
                  <a:lnTo>
                    <a:pt x="14986" y="17830"/>
                  </a:lnTo>
                  <a:lnTo>
                    <a:pt x="15138" y="15138"/>
                  </a:lnTo>
                  <a:close/>
                </a:path>
                <a:path w="169544" h="276859">
                  <a:moveTo>
                    <a:pt x="15405" y="21894"/>
                  </a:moveTo>
                  <a:lnTo>
                    <a:pt x="14490" y="22402"/>
                  </a:lnTo>
                  <a:lnTo>
                    <a:pt x="14541" y="22948"/>
                  </a:lnTo>
                  <a:lnTo>
                    <a:pt x="15405" y="21894"/>
                  </a:lnTo>
                  <a:close/>
                </a:path>
                <a:path w="169544" h="276859">
                  <a:moveTo>
                    <a:pt x="17157" y="27178"/>
                  </a:moveTo>
                  <a:lnTo>
                    <a:pt x="14693" y="24549"/>
                  </a:lnTo>
                  <a:lnTo>
                    <a:pt x="14782" y="25450"/>
                  </a:lnTo>
                  <a:lnTo>
                    <a:pt x="17030" y="27152"/>
                  </a:lnTo>
                  <a:lnTo>
                    <a:pt x="14274" y="29997"/>
                  </a:lnTo>
                  <a:lnTo>
                    <a:pt x="15176" y="30683"/>
                  </a:lnTo>
                  <a:lnTo>
                    <a:pt x="15709" y="29692"/>
                  </a:lnTo>
                  <a:lnTo>
                    <a:pt x="16433" y="29514"/>
                  </a:lnTo>
                  <a:lnTo>
                    <a:pt x="17157" y="27178"/>
                  </a:lnTo>
                  <a:close/>
                </a:path>
                <a:path w="169544" h="276859">
                  <a:moveTo>
                    <a:pt x="17170" y="20891"/>
                  </a:moveTo>
                  <a:lnTo>
                    <a:pt x="16243" y="21107"/>
                  </a:lnTo>
                  <a:lnTo>
                    <a:pt x="15735" y="21475"/>
                  </a:lnTo>
                  <a:lnTo>
                    <a:pt x="15405" y="21882"/>
                  </a:lnTo>
                  <a:lnTo>
                    <a:pt x="17170" y="20891"/>
                  </a:lnTo>
                  <a:close/>
                </a:path>
                <a:path w="169544" h="276859">
                  <a:moveTo>
                    <a:pt x="25298" y="11480"/>
                  </a:moveTo>
                  <a:lnTo>
                    <a:pt x="24930" y="12166"/>
                  </a:lnTo>
                  <a:lnTo>
                    <a:pt x="24841" y="12712"/>
                  </a:lnTo>
                  <a:lnTo>
                    <a:pt x="24866" y="13208"/>
                  </a:lnTo>
                  <a:lnTo>
                    <a:pt x="25095" y="12763"/>
                  </a:lnTo>
                  <a:lnTo>
                    <a:pt x="25285" y="12230"/>
                  </a:lnTo>
                  <a:lnTo>
                    <a:pt x="25298" y="11480"/>
                  </a:lnTo>
                  <a:close/>
                </a:path>
                <a:path w="169544" h="276859">
                  <a:moveTo>
                    <a:pt x="27139" y="16395"/>
                  </a:moveTo>
                  <a:lnTo>
                    <a:pt x="26644" y="15494"/>
                  </a:lnTo>
                  <a:lnTo>
                    <a:pt x="24917" y="14833"/>
                  </a:lnTo>
                  <a:lnTo>
                    <a:pt x="24866" y="13208"/>
                  </a:lnTo>
                  <a:lnTo>
                    <a:pt x="23507" y="15621"/>
                  </a:lnTo>
                  <a:lnTo>
                    <a:pt x="19253" y="14274"/>
                  </a:lnTo>
                  <a:lnTo>
                    <a:pt x="19151" y="19545"/>
                  </a:lnTo>
                  <a:lnTo>
                    <a:pt x="19685" y="18554"/>
                  </a:lnTo>
                  <a:lnTo>
                    <a:pt x="20510" y="20586"/>
                  </a:lnTo>
                  <a:lnTo>
                    <a:pt x="22123" y="21107"/>
                  </a:lnTo>
                  <a:lnTo>
                    <a:pt x="23279" y="17741"/>
                  </a:lnTo>
                  <a:lnTo>
                    <a:pt x="24003" y="17564"/>
                  </a:lnTo>
                  <a:lnTo>
                    <a:pt x="27139" y="16395"/>
                  </a:lnTo>
                  <a:close/>
                </a:path>
                <a:path w="169544" h="276859">
                  <a:moveTo>
                    <a:pt x="42646" y="112496"/>
                  </a:moveTo>
                  <a:lnTo>
                    <a:pt x="42303" y="112293"/>
                  </a:lnTo>
                  <a:lnTo>
                    <a:pt x="41960" y="112090"/>
                  </a:lnTo>
                  <a:lnTo>
                    <a:pt x="41389" y="112191"/>
                  </a:lnTo>
                  <a:lnTo>
                    <a:pt x="41681" y="112610"/>
                  </a:lnTo>
                  <a:lnTo>
                    <a:pt x="42138" y="112598"/>
                  </a:lnTo>
                  <a:lnTo>
                    <a:pt x="42633" y="112509"/>
                  </a:lnTo>
                  <a:close/>
                </a:path>
                <a:path w="169544" h="276859">
                  <a:moveTo>
                    <a:pt x="43345" y="106286"/>
                  </a:moveTo>
                  <a:lnTo>
                    <a:pt x="43294" y="104990"/>
                  </a:lnTo>
                  <a:lnTo>
                    <a:pt x="43167" y="105181"/>
                  </a:lnTo>
                  <a:lnTo>
                    <a:pt x="43345" y="106286"/>
                  </a:lnTo>
                  <a:close/>
                </a:path>
                <a:path w="169544" h="276859">
                  <a:moveTo>
                    <a:pt x="44970" y="103492"/>
                  </a:moveTo>
                  <a:lnTo>
                    <a:pt x="43243" y="103555"/>
                  </a:lnTo>
                  <a:lnTo>
                    <a:pt x="43294" y="104990"/>
                  </a:lnTo>
                  <a:lnTo>
                    <a:pt x="44107" y="103898"/>
                  </a:lnTo>
                  <a:lnTo>
                    <a:pt x="44970" y="103492"/>
                  </a:lnTo>
                  <a:close/>
                </a:path>
                <a:path w="169544" h="276859">
                  <a:moveTo>
                    <a:pt x="45859" y="103454"/>
                  </a:moveTo>
                  <a:lnTo>
                    <a:pt x="45618" y="103276"/>
                  </a:lnTo>
                  <a:lnTo>
                    <a:pt x="45300" y="103327"/>
                  </a:lnTo>
                  <a:lnTo>
                    <a:pt x="44970" y="103492"/>
                  </a:lnTo>
                  <a:lnTo>
                    <a:pt x="45859" y="103454"/>
                  </a:lnTo>
                  <a:close/>
                </a:path>
                <a:path w="169544" h="276859">
                  <a:moveTo>
                    <a:pt x="46151" y="124421"/>
                  </a:moveTo>
                  <a:lnTo>
                    <a:pt x="44742" y="120688"/>
                  </a:lnTo>
                  <a:lnTo>
                    <a:pt x="44856" y="118732"/>
                  </a:lnTo>
                  <a:lnTo>
                    <a:pt x="45123" y="114312"/>
                  </a:lnTo>
                  <a:lnTo>
                    <a:pt x="45161" y="111531"/>
                  </a:lnTo>
                  <a:lnTo>
                    <a:pt x="43802" y="112280"/>
                  </a:lnTo>
                  <a:lnTo>
                    <a:pt x="42633" y="112509"/>
                  </a:lnTo>
                  <a:lnTo>
                    <a:pt x="43967" y="113372"/>
                  </a:lnTo>
                  <a:lnTo>
                    <a:pt x="43764" y="116357"/>
                  </a:lnTo>
                  <a:lnTo>
                    <a:pt x="44767" y="118732"/>
                  </a:lnTo>
                  <a:lnTo>
                    <a:pt x="42748" y="117881"/>
                  </a:lnTo>
                  <a:lnTo>
                    <a:pt x="43472" y="119735"/>
                  </a:lnTo>
                  <a:lnTo>
                    <a:pt x="44462" y="121145"/>
                  </a:lnTo>
                  <a:lnTo>
                    <a:pt x="41833" y="121183"/>
                  </a:lnTo>
                  <a:lnTo>
                    <a:pt x="44881" y="121475"/>
                  </a:lnTo>
                  <a:lnTo>
                    <a:pt x="44246" y="124333"/>
                  </a:lnTo>
                  <a:lnTo>
                    <a:pt x="46151" y="124421"/>
                  </a:lnTo>
                  <a:close/>
                </a:path>
                <a:path w="169544" h="276859">
                  <a:moveTo>
                    <a:pt x="49123" y="77368"/>
                  </a:moveTo>
                  <a:lnTo>
                    <a:pt x="48780" y="73698"/>
                  </a:lnTo>
                  <a:lnTo>
                    <a:pt x="48082" y="75907"/>
                  </a:lnTo>
                  <a:lnTo>
                    <a:pt x="46075" y="77139"/>
                  </a:lnTo>
                  <a:lnTo>
                    <a:pt x="49123" y="77368"/>
                  </a:lnTo>
                  <a:close/>
                </a:path>
                <a:path w="169544" h="276859">
                  <a:moveTo>
                    <a:pt x="49301" y="97231"/>
                  </a:moveTo>
                  <a:lnTo>
                    <a:pt x="46888" y="92735"/>
                  </a:lnTo>
                  <a:lnTo>
                    <a:pt x="44043" y="99428"/>
                  </a:lnTo>
                  <a:lnTo>
                    <a:pt x="46482" y="100545"/>
                  </a:lnTo>
                  <a:lnTo>
                    <a:pt x="46951" y="98882"/>
                  </a:lnTo>
                  <a:lnTo>
                    <a:pt x="46964" y="96862"/>
                  </a:lnTo>
                  <a:lnTo>
                    <a:pt x="49301" y="97231"/>
                  </a:lnTo>
                  <a:close/>
                </a:path>
                <a:path w="169544" h="276859">
                  <a:moveTo>
                    <a:pt x="61899" y="175679"/>
                  </a:moveTo>
                  <a:lnTo>
                    <a:pt x="60667" y="174701"/>
                  </a:lnTo>
                  <a:lnTo>
                    <a:pt x="59931" y="178066"/>
                  </a:lnTo>
                  <a:lnTo>
                    <a:pt x="61899" y="175679"/>
                  </a:lnTo>
                  <a:close/>
                </a:path>
                <a:path w="169544" h="276859">
                  <a:moveTo>
                    <a:pt x="64401" y="184556"/>
                  </a:moveTo>
                  <a:lnTo>
                    <a:pt x="64274" y="183997"/>
                  </a:lnTo>
                  <a:lnTo>
                    <a:pt x="64274" y="183095"/>
                  </a:lnTo>
                  <a:lnTo>
                    <a:pt x="64147" y="182194"/>
                  </a:lnTo>
                  <a:lnTo>
                    <a:pt x="63957" y="183108"/>
                  </a:lnTo>
                  <a:lnTo>
                    <a:pt x="63754" y="184035"/>
                  </a:lnTo>
                  <a:lnTo>
                    <a:pt x="63893" y="184607"/>
                  </a:lnTo>
                  <a:lnTo>
                    <a:pt x="64401" y="184556"/>
                  </a:lnTo>
                  <a:close/>
                </a:path>
                <a:path w="169544" h="276859">
                  <a:moveTo>
                    <a:pt x="64808" y="178739"/>
                  </a:moveTo>
                  <a:lnTo>
                    <a:pt x="62699" y="179654"/>
                  </a:lnTo>
                  <a:lnTo>
                    <a:pt x="63652" y="180187"/>
                  </a:lnTo>
                  <a:lnTo>
                    <a:pt x="63982" y="181190"/>
                  </a:lnTo>
                  <a:lnTo>
                    <a:pt x="64135" y="182206"/>
                  </a:lnTo>
                  <a:lnTo>
                    <a:pt x="64490" y="180441"/>
                  </a:lnTo>
                  <a:lnTo>
                    <a:pt x="64808" y="178739"/>
                  </a:lnTo>
                  <a:close/>
                </a:path>
                <a:path w="169544" h="276859">
                  <a:moveTo>
                    <a:pt x="66116" y="184416"/>
                  </a:moveTo>
                  <a:lnTo>
                    <a:pt x="64401" y="184569"/>
                  </a:lnTo>
                  <a:lnTo>
                    <a:pt x="64541" y="185254"/>
                  </a:lnTo>
                  <a:lnTo>
                    <a:pt x="64922" y="185432"/>
                  </a:lnTo>
                  <a:lnTo>
                    <a:pt x="66116" y="184416"/>
                  </a:lnTo>
                  <a:close/>
                </a:path>
                <a:path w="169544" h="276859">
                  <a:moveTo>
                    <a:pt x="68173" y="141871"/>
                  </a:moveTo>
                  <a:lnTo>
                    <a:pt x="67754" y="141541"/>
                  </a:lnTo>
                  <a:lnTo>
                    <a:pt x="67475" y="144691"/>
                  </a:lnTo>
                  <a:lnTo>
                    <a:pt x="68173" y="141871"/>
                  </a:lnTo>
                  <a:close/>
                </a:path>
                <a:path w="169544" h="276859">
                  <a:moveTo>
                    <a:pt x="71539" y="165404"/>
                  </a:moveTo>
                  <a:lnTo>
                    <a:pt x="70815" y="164503"/>
                  </a:lnTo>
                  <a:lnTo>
                    <a:pt x="68529" y="161645"/>
                  </a:lnTo>
                  <a:lnTo>
                    <a:pt x="66217" y="164503"/>
                  </a:lnTo>
                  <a:lnTo>
                    <a:pt x="59639" y="161950"/>
                  </a:lnTo>
                  <a:lnTo>
                    <a:pt x="59880" y="167449"/>
                  </a:lnTo>
                  <a:lnTo>
                    <a:pt x="57759" y="168402"/>
                  </a:lnTo>
                  <a:lnTo>
                    <a:pt x="62064" y="170510"/>
                  </a:lnTo>
                  <a:lnTo>
                    <a:pt x="61976" y="173101"/>
                  </a:lnTo>
                  <a:lnTo>
                    <a:pt x="64427" y="171729"/>
                  </a:lnTo>
                  <a:lnTo>
                    <a:pt x="63080" y="170840"/>
                  </a:lnTo>
                  <a:lnTo>
                    <a:pt x="62801" y="170649"/>
                  </a:lnTo>
                  <a:lnTo>
                    <a:pt x="59626" y="168541"/>
                  </a:lnTo>
                  <a:lnTo>
                    <a:pt x="63703" y="168516"/>
                  </a:lnTo>
                  <a:lnTo>
                    <a:pt x="64909" y="169468"/>
                  </a:lnTo>
                  <a:lnTo>
                    <a:pt x="62801" y="170649"/>
                  </a:lnTo>
                  <a:lnTo>
                    <a:pt x="63068" y="170827"/>
                  </a:lnTo>
                  <a:lnTo>
                    <a:pt x="65836" y="170865"/>
                  </a:lnTo>
                  <a:lnTo>
                    <a:pt x="64604" y="168503"/>
                  </a:lnTo>
                  <a:lnTo>
                    <a:pt x="63474" y="166306"/>
                  </a:lnTo>
                  <a:lnTo>
                    <a:pt x="71539" y="165404"/>
                  </a:lnTo>
                  <a:close/>
                </a:path>
                <a:path w="169544" h="276859">
                  <a:moveTo>
                    <a:pt x="73406" y="61442"/>
                  </a:moveTo>
                  <a:lnTo>
                    <a:pt x="72517" y="61645"/>
                  </a:lnTo>
                  <a:lnTo>
                    <a:pt x="71970" y="63436"/>
                  </a:lnTo>
                  <a:lnTo>
                    <a:pt x="73406" y="61442"/>
                  </a:lnTo>
                  <a:close/>
                </a:path>
                <a:path w="169544" h="276859">
                  <a:moveTo>
                    <a:pt x="74142" y="72707"/>
                  </a:moveTo>
                  <a:lnTo>
                    <a:pt x="72999" y="72186"/>
                  </a:lnTo>
                  <a:lnTo>
                    <a:pt x="72275" y="71856"/>
                  </a:lnTo>
                  <a:lnTo>
                    <a:pt x="70840" y="72948"/>
                  </a:lnTo>
                  <a:lnTo>
                    <a:pt x="72580" y="72186"/>
                  </a:lnTo>
                  <a:lnTo>
                    <a:pt x="73469" y="74942"/>
                  </a:lnTo>
                  <a:lnTo>
                    <a:pt x="74142" y="72707"/>
                  </a:lnTo>
                  <a:close/>
                </a:path>
                <a:path w="169544" h="276859">
                  <a:moveTo>
                    <a:pt x="75425" y="69481"/>
                  </a:moveTo>
                  <a:lnTo>
                    <a:pt x="70231" y="70256"/>
                  </a:lnTo>
                  <a:lnTo>
                    <a:pt x="69621" y="70662"/>
                  </a:lnTo>
                  <a:lnTo>
                    <a:pt x="72275" y="71856"/>
                  </a:lnTo>
                  <a:lnTo>
                    <a:pt x="75425" y="69481"/>
                  </a:lnTo>
                  <a:close/>
                </a:path>
                <a:path w="169544" h="276859">
                  <a:moveTo>
                    <a:pt x="76936" y="65786"/>
                  </a:moveTo>
                  <a:lnTo>
                    <a:pt x="71005" y="66167"/>
                  </a:lnTo>
                  <a:lnTo>
                    <a:pt x="67741" y="70624"/>
                  </a:lnTo>
                  <a:lnTo>
                    <a:pt x="70231" y="70256"/>
                  </a:lnTo>
                  <a:lnTo>
                    <a:pt x="76936" y="65786"/>
                  </a:lnTo>
                  <a:close/>
                </a:path>
                <a:path w="169544" h="276859">
                  <a:moveTo>
                    <a:pt x="77038" y="62369"/>
                  </a:moveTo>
                  <a:lnTo>
                    <a:pt x="76962" y="62026"/>
                  </a:lnTo>
                  <a:lnTo>
                    <a:pt x="76669" y="61836"/>
                  </a:lnTo>
                  <a:lnTo>
                    <a:pt x="76339" y="61671"/>
                  </a:lnTo>
                  <a:lnTo>
                    <a:pt x="76466" y="61861"/>
                  </a:lnTo>
                  <a:lnTo>
                    <a:pt x="76657" y="62077"/>
                  </a:lnTo>
                  <a:lnTo>
                    <a:pt x="77038" y="62369"/>
                  </a:lnTo>
                  <a:close/>
                </a:path>
                <a:path w="169544" h="276859">
                  <a:moveTo>
                    <a:pt x="77089" y="154978"/>
                  </a:moveTo>
                  <a:lnTo>
                    <a:pt x="74752" y="153746"/>
                  </a:lnTo>
                  <a:lnTo>
                    <a:pt x="73672" y="154279"/>
                  </a:lnTo>
                  <a:lnTo>
                    <a:pt x="73113" y="155841"/>
                  </a:lnTo>
                  <a:lnTo>
                    <a:pt x="71640" y="156019"/>
                  </a:lnTo>
                  <a:lnTo>
                    <a:pt x="73977" y="160642"/>
                  </a:lnTo>
                  <a:lnTo>
                    <a:pt x="74955" y="159397"/>
                  </a:lnTo>
                  <a:lnTo>
                    <a:pt x="77089" y="154978"/>
                  </a:lnTo>
                  <a:close/>
                </a:path>
                <a:path w="169544" h="276859">
                  <a:moveTo>
                    <a:pt x="81864" y="58343"/>
                  </a:moveTo>
                  <a:lnTo>
                    <a:pt x="78613" y="57264"/>
                  </a:lnTo>
                  <a:lnTo>
                    <a:pt x="78460" y="52946"/>
                  </a:lnTo>
                  <a:lnTo>
                    <a:pt x="72923" y="57175"/>
                  </a:lnTo>
                  <a:lnTo>
                    <a:pt x="74904" y="59372"/>
                  </a:lnTo>
                  <a:lnTo>
                    <a:pt x="73406" y="61442"/>
                  </a:lnTo>
                  <a:lnTo>
                    <a:pt x="75095" y="61048"/>
                  </a:lnTo>
                  <a:lnTo>
                    <a:pt x="76339" y="61671"/>
                  </a:lnTo>
                  <a:lnTo>
                    <a:pt x="75958" y="61048"/>
                  </a:lnTo>
                  <a:lnTo>
                    <a:pt x="75641" y="60528"/>
                  </a:lnTo>
                  <a:lnTo>
                    <a:pt x="78867" y="60744"/>
                  </a:lnTo>
                  <a:lnTo>
                    <a:pt x="78752" y="60528"/>
                  </a:lnTo>
                  <a:lnTo>
                    <a:pt x="77774" y="58762"/>
                  </a:lnTo>
                  <a:lnTo>
                    <a:pt x="80200" y="61290"/>
                  </a:lnTo>
                  <a:lnTo>
                    <a:pt x="81622" y="58762"/>
                  </a:lnTo>
                  <a:lnTo>
                    <a:pt x="81864" y="58343"/>
                  </a:lnTo>
                  <a:close/>
                </a:path>
                <a:path w="169544" h="276859">
                  <a:moveTo>
                    <a:pt x="82537" y="76923"/>
                  </a:moveTo>
                  <a:lnTo>
                    <a:pt x="81356" y="76720"/>
                  </a:lnTo>
                  <a:lnTo>
                    <a:pt x="80797" y="77685"/>
                  </a:lnTo>
                  <a:lnTo>
                    <a:pt x="80187" y="76555"/>
                  </a:lnTo>
                  <a:lnTo>
                    <a:pt x="81749" y="82575"/>
                  </a:lnTo>
                  <a:lnTo>
                    <a:pt x="82537" y="76923"/>
                  </a:lnTo>
                  <a:close/>
                </a:path>
                <a:path w="169544" h="276859">
                  <a:moveTo>
                    <a:pt x="86004" y="195478"/>
                  </a:moveTo>
                  <a:lnTo>
                    <a:pt x="85661" y="194894"/>
                  </a:lnTo>
                  <a:lnTo>
                    <a:pt x="85458" y="195402"/>
                  </a:lnTo>
                  <a:lnTo>
                    <a:pt x="85572" y="195884"/>
                  </a:lnTo>
                  <a:lnTo>
                    <a:pt x="85725" y="196354"/>
                  </a:lnTo>
                  <a:lnTo>
                    <a:pt x="85928" y="195935"/>
                  </a:lnTo>
                  <a:lnTo>
                    <a:pt x="86004" y="195478"/>
                  </a:lnTo>
                  <a:close/>
                </a:path>
                <a:path w="169544" h="276859">
                  <a:moveTo>
                    <a:pt x="86487" y="198170"/>
                  </a:moveTo>
                  <a:lnTo>
                    <a:pt x="86029" y="197281"/>
                  </a:lnTo>
                  <a:lnTo>
                    <a:pt x="85725" y="196354"/>
                  </a:lnTo>
                  <a:lnTo>
                    <a:pt x="84937" y="198031"/>
                  </a:lnTo>
                  <a:lnTo>
                    <a:pt x="81254" y="198615"/>
                  </a:lnTo>
                  <a:lnTo>
                    <a:pt x="84836" y="199009"/>
                  </a:lnTo>
                  <a:lnTo>
                    <a:pt x="86487" y="198170"/>
                  </a:lnTo>
                  <a:close/>
                </a:path>
                <a:path w="169544" h="276859">
                  <a:moveTo>
                    <a:pt x="86499" y="134480"/>
                  </a:moveTo>
                  <a:lnTo>
                    <a:pt x="84632" y="134366"/>
                  </a:lnTo>
                  <a:lnTo>
                    <a:pt x="86321" y="135699"/>
                  </a:lnTo>
                  <a:lnTo>
                    <a:pt x="86461" y="135420"/>
                  </a:lnTo>
                  <a:lnTo>
                    <a:pt x="86499" y="134480"/>
                  </a:lnTo>
                  <a:close/>
                </a:path>
                <a:path w="169544" h="276859">
                  <a:moveTo>
                    <a:pt x="89357" y="135699"/>
                  </a:moveTo>
                  <a:lnTo>
                    <a:pt x="89331" y="134480"/>
                  </a:lnTo>
                  <a:lnTo>
                    <a:pt x="88023" y="132283"/>
                  </a:lnTo>
                  <a:lnTo>
                    <a:pt x="86461" y="135420"/>
                  </a:lnTo>
                  <a:lnTo>
                    <a:pt x="86334" y="138455"/>
                  </a:lnTo>
                  <a:lnTo>
                    <a:pt x="88442" y="140157"/>
                  </a:lnTo>
                  <a:lnTo>
                    <a:pt x="89357" y="135699"/>
                  </a:lnTo>
                  <a:close/>
                </a:path>
                <a:path w="169544" h="276859">
                  <a:moveTo>
                    <a:pt x="89662" y="199237"/>
                  </a:moveTo>
                  <a:lnTo>
                    <a:pt x="89496" y="196875"/>
                  </a:lnTo>
                  <a:lnTo>
                    <a:pt x="88125" y="198450"/>
                  </a:lnTo>
                  <a:lnTo>
                    <a:pt x="89662" y="199237"/>
                  </a:lnTo>
                  <a:close/>
                </a:path>
                <a:path w="169544" h="276859">
                  <a:moveTo>
                    <a:pt x="90043" y="199428"/>
                  </a:moveTo>
                  <a:lnTo>
                    <a:pt x="89662" y="199237"/>
                  </a:lnTo>
                  <a:lnTo>
                    <a:pt x="89750" y="200558"/>
                  </a:lnTo>
                  <a:lnTo>
                    <a:pt x="90043" y="199428"/>
                  </a:lnTo>
                  <a:close/>
                </a:path>
                <a:path w="169544" h="276859">
                  <a:moveTo>
                    <a:pt x="90297" y="180886"/>
                  </a:moveTo>
                  <a:lnTo>
                    <a:pt x="87376" y="181889"/>
                  </a:lnTo>
                  <a:lnTo>
                    <a:pt x="87718" y="180771"/>
                  </a:lnTo>
                  <a:lnTo>
                    <a:pt x="88277" y="179184"/>
                  </a:lnTo>
                  <a:lnTo>
                    <a:pt x="88099" y="177673"/>
                  </a:lnTo>
                  <a:lnTo>
                    <a:pt x="85928" y="180619"/>
                  </a:lnTo>
                  <a:lnTo>
                    <a:pt x="81292" y="185686"/>
                  </a:lnTo>
                  <a:lnTo>
                    <a:pt x="81356" y="191173"/>
                  </a:lnTo>
                  <a:lnTo>
                    <a:pt x="83908" y="190627"/>
                  </a:lnTo>
                  <a:lnTo>
                    <a:pt x="83312" y="192862"/>
                  </a:lnTo>
                  <a:lnTo>
                    <a:pt x="84683" y="191287"/>
                  </a:lnTo>
                  <a:lnTo>
                    <a:pt x="85521" y="192709"/>
                  </a:lnTo>
                  <a:lnTo>
                    <a:pt x="89738" y="189484"/>
                  </a:lnTo>
                  <a:lnTo>
                    <a:pt x="90246" y="185699"/>
                  </a:lnTo>
                  <a:lnTo>
                    <a:pt x="90297" y="180886"/>
                  </a:lnTo>
                  <a:close/>
                </a:path>
                <a:path w="169544" h="276859">
                  <a:moveTo>
                    <a:pt x="93878" y="145478"/>
                  </a:moveTo>
                  <a:lnTo>
                    <a:pt x="93573" y="145643"/>
                  </a:lnTo>
                  <a:lnTo>
                    <a:pt x="93294" y="145821"/>
                  </a:lnTo>
                  <a:lnTo>
                    <a:pt x="93014" y="145872"/>
                  </a:lnTo>
                  <a:lnTo>
                    <a:pt x="93472" y="145884"/>
                  </a:lnTo>
                  <a:lnTo>
                    <a:pt x="93700" y="145707"/>
                  </a:lnTo>
                  <a:lnTo>
                    <a:pt x="93878" y="145478"/>
                  </a:lnTo>
                  <a:close/>
                </a:path>
                <a:path w="169544" h="276859">
                  <a:moveTo>
                    <a:pt x="94589" y="131178"/>
                  </a:moveTo>
                  <a:lnTo>
                    <a:pt x="93941" y="131851"/>
                  </a:lnTo>
                  <a:lnTo>
                    <a:pt x="93459" y="132549"/>
                  </a:lnTo>
                  <a:lnTo>
                    <a:pt x="93383" y="133057"/>
                  </a:lnTo>
                  <a:lnTo>
                    <a:pt x="93789" y="132473"/>
                  </a:lnTo>
                  <a:lnTo>
                    <a:pt x="94195" y="131826"/>
                  </a:lnTo>
                  <a:lnTo>
                    <a:pt x="94589" y="131178"/>
                  </a:lnTo>
                  <a:close/>
                </a:path>
                <a:path w="169544" h="276859">
                  <a:moveTo>
                    <a:pt x="95834" y="114896"/>
                  </a:moveTo>
                  <a:lnTo>
                    <a:pt x="92189" y="113436"/>
                  </a:lnTo>
                  <a:lnTo>
                    <a:pt x="90576" y="114960"/>
                  </a:lnTo>
                  <a:lnTo>
                    <a:pt x="92011" y="118821"/>
                  </a:lnTo>
                  <a:lnTo>
                    <a:pt x="94792" y="117551"/>
                  </a:lnTo>
                  <a:lnTo>
                    <a:pt x="94208" y="116395"/>
                  </a:lnTo>
                  <a:lnTo>
                    <a:pt x="95211" y="115798"/>
                  </a:lnTo>
                  <a:lnTo>
                    <a:pt x="95834" y="114896"/>
                  </a:lnTo>
                  <a:close/>
                </a:path>
                <a:path w="169544" h="276859">
                  <a:moveTo>
                    <a:pt x="105803" y="215226"/>
                  </a:moveTo>
                  <a:lnTo>
                    <a:pt x="105194" y="216344"/>
                  </a:lnTo>
                  <a:lnTo>
                    <a:pt x="103174" y="218249"/>
                  </a:lnTo>
                  <a:lnTo>
                    <a:pt x="105244" y="219633"/>
                  </a:lnTo>
                  <a:lnTo>
                    <a:pt x="105803" y="215226"/>
                  </a:lnTo>
                  <a:close/>
                </a:path>
                <a:path w="169544" h="276859">
                  <a:moveTo>
                    <a:pt x="106057" y="214680"/>
                  </a:moveTo>
                  <a:lnTo>
                    <a:pt x="105905" y="214528"/>
                  </a:lnTo>
                  <a:lnTo>
                    <a:pt x="105816" y="215226"/>
                  </a:lnTo>
                  <a:lnTo>
                    <a:pt x="105968" y="214934"/>
                  </a:lnTo>
                  <a:lnTo>
                    <a:pt x="106057" y="214680"/>
                  </a:lnTo>
                  <a:close/>
                </a:path>
                <a:path w="169544" h="276859">
                  <a:moveTo>
                    <a:pt x="110401" y="218782"/>
                  </a:moveTo>
                  <a:lnTo>
                    <a:pt x="105295" y="221818"/>
                  </a:lnTo>
                  <a:lnTo>
                    <a:pt x="107149" y="222872"/>
                  </a:lnTo>
                  <a:lnTo>
                    <a:pt x="110401" y="218782"/>
                  </a:lnTo>
                  <a:close/>
                </a:path>
                <a:path w="169544" h="276859">
                  <a:moveTo>
                    <a:pt x="112395" y="175679"/>
                  </a:moveTo>
                  <a:lnTo>
                    <a:pt x="112268" y="174599"/>
                  </a:lnTo>
                  <a:lnTo>
                    <a:pt x="112039" y="174713"/>
                  </a:lnTo>
                  <a:lnTo>
                    <a:pt x="112395" y="175679"/>
                  </a:lnTo>
                  <a:close/>
                </a:path>
                <a:path w="169544" h="276859">
                  <a:moveTo>
                    <a:pt x="112966" y="182333"/>
                  </a:moveTo>
                  <a:lnTo>
                    <a:pt x="112179" y="181610"/>
                  </a:lnTo>
                  <a:lnTo>
                    <a:pt x="111734" y="186270"/>
                  </a:lnTo>
                  <a:lnTo>
                    <a:pt x="112966" y="182333"/>
                  </a:lnTo>
                  <a:close/>
                </a:path>
                <a:path w="169544" h="276859">
                  <a:moveTo>
                    <a:pt x="113068" y="154749"/>
                  </a:moveTo>
                  <a:lnTo>
                    <a:pt x="109283" y="149352"/>
                  </a:lnTo>
                  <a:lnTo>
                    <a:pt x="109131" y="146685"/>
                  </a:lnTo>
                  <a:lnTo>
                    <a:pt x="109029" y="144957"/>
                  </a:lnTo>
                  <a:lnTo>
                    <a:pt x="108953" y="143675"/>
                  </a:lnTo>
                  <a:lnTo>
                    <a:pt x="108864" y="142087"/>
                  </a:lnTo>
                  <a:lnTo>
                    <a:pt x="108242" y="142963"/>
                  </a:lnTo>
                  <a:lnTo>
                    <a:pt x="107200" y="143548"/>
                  </a:lnTo>
                  <a:lnTo>
                    <a:pt x="106476" y="143624"/>
                  </a:lnTo>
                  <a:lnTo>
                    <a:pt x="103111" y="143675"/>
                  </a:lnTo>
                  <a:lnTo>
                    <a:pt x="103124" y="143002"/>
                  </a:lnTo>
                  <a:lnTo>
                    <a:pt x="103225" y="136842"/>
                  </a:lnTo>
                  <a:lnTo>
                    <a:pt x="103809" y="136461"/>
                  </a:lnTo>
                  <a:lnTo>
                    <a:pt x="105625" y="135255"/>
                  </a:lnTo>
                  <a:lnTo>
                    <a:pt x="100203" y="136461"/>
                  </a:lnTo>
                  <a:lnTo>
                    <a:pt x="99352" y="132715"/>
                  </a:lnTo>
                  <a:lnTo>
                    <a:pt x="99225" y="132181"/>
                  </a:lnTo>
                  <a:lnTo>
                    <a:pt x="98894" y="132638"/>
                  </a:lnTo>
                  <a:lnTo>
                    <a:pt x="98183" y="132715"/>
                  </a:lnTo>
                  <a:lnTo>
                    <a:pt x="97650" y="131610"/>
                  </a:lnTo>
                  <a:lnTo>
                    <a:pt x="98691" y="131064"/>
                  </a:lnTo>
                  <a:lnTo>
                    <a:pt x="99288" y="130162"/>
                  </a:lnTo>
                  <a:lnTo>
                    <a:pt x="98869" y="129806"/>
                  </a:lnTo>
                  <a:lnTo>
                    <a:pt x="99695" y="129133"/>
                  </a:lnTo>
                  <a:lnTo>
                    <a:pt x="101879" y="127330"/>
                  </a:lnTo>
                  <a:lnTo>
                    <a:pt x="98425" y="126657"/>
                  </a:lnTo>
                  <a:lnTo>
                    <a:pt x="96901" y="127495"/>
                  </a:lnTo>
                  <a:lnTo>
                    <a:pt x="94602" y="131165"/>
                  </a:lnTo>
                  <a:lnTo>
                    <a:pt x="95491" y="130225"/>
                  </a:lnTo>
                  <a:lnTo>
                    <a:pt x="96761" y="129324"/>
                  </a:lnTo>
                  <a:lnTo>
                    <a:pt x="98018" y="129133"/>
                  </a:lnTo>
                  <a:lnTo>
                    <a:pt x="96520" y="134175"/>
                  </a:lnTo>
                  <a:lnTo>
                    <a:pt x="94678" y="136842"/>
                  </a:lnTo>
                  <a:lnTo>
                    <a:pt x="96304" y="143002"/>
                  </a:lnTo>
                  <a:lnTo>
                    <a:pt x="93027" y="141478"/>
                  </a:lnTo>
                  <a:lnTo>
                    <a:pt x="94640" y="144386"/>
                  </a:lnTo>
                  <a:lnTo>
                    <a:pt x="93878" y="145453"/>
                  </a:lnTo>
                  <a:lnTo>
                    <a:pt x="94322" y="145199"/>
                  </a:lnTo>
                  <a:lnTo>
                    <a:pt x="94818" y="144957"/>
                  </a:lnTo>
                  <a:lnTo>
                    <a:pt x="95504" y="145110"/>
                  </a:lnTo>
                  <a:lnTo>
                    <a:pt x="95846" y="147472"/>
                  </a:lnTo>
                  <a:lnTo>
                    <a:pt x="92938" y="150634"/>
                  </a:lnTo>
                  <a:lnTo>
                    <a:pt x="90652" y="150139"/>
                  </a:lnTo>
                  <a:lnTo>
                    <a:pt x="93586" y="152527"/>
                  </a:lnTo>
                  <a:lnTo>
                    <a:pt x="92773" y="159512"/>
                  </a:lnTo>
                  <a:lnTo>
                    <a:pt x="95084" y="160020"/>
                  </a:lnTo>
                  <a:lnTo>
                    <a:pt x="99898" y="159829"/>
                  </a:lnTo>
                  <a:lnTo>
                    <a:pt x="94983" y="152311"/>
                  </a:lnTo>
                  <a:lnTo>
                    <a:pt x="99339" y="150964"/>
                  </a:lnTo>
                  <a:lnTo>
                    <a:pt x="98348" y="155765"/>
                  </a:lnTo>
                  <a:lnTo>
                    <a:pt x="102666" y="157962"/>
                  </a:lnTo>
                  <a:lnTo>
                    <a:pt x="101460" y="154012"/>
                  </a:lnTo>
                  <a:lnTo>
                    <a:pt x="101295" y="153479"/>
                  </a:lnTo>
                  <a:lnTo>
                    <a:pt x="101003" y="152527"/>
                  </a:lnTo>
                  <a:lnTo>
                    <a:pt x="101066" y="150964"/>
                  </a:lnTo>
                  <a:lnTo>
                    <a:pt x="101092" y="150634"/>
                  </a:lnTo>
                  <a:lnTo>
                    <a:pt x="101117" y="150355"/>
                  </a:lnTo>
                  <a:lnTo>
                    <a:pt x="99237" y="150190"/>
                  </a:lnTo>
                  <a:lnTo>
                    <a:pt x="98564" y="148297"/>
                  </a:lnTo>
                  <a:lnTo>
                    <a:pt x="101600" y="148272"/>
                  </a:lnTo>
                  <a:lnTo>
                    <a:pt x="101358" y="152323"/>
                  </a:lnTo>
                  <a:lnTo>
                    <a:pt x="101460" y="154012"/>
                  </a:lnTo>
                  <a:lnTo>
                    <a:pt x="110020" y="157835"/>
                  </a:lnTo>
                  <a:lnTo>
                    <a:pt x="107505" y="164871"/>
                  </a:lnTo>
                  <a:lnTo>
                    <a:pt x="108877" y="163931"/>
                  </a:lnTo>
                  <a:lnTo>
                    <a:pt x="110337" y="163766"/>
                  </a:lnTo>
                  <a:lnTo>
                    <a:pt x="110896" y="162128"/>
                  </a:lnTo>
                  <a:lnTo>
                    <a:pt x="113068" y="154749"/>
                  </a:lnTo>
                  <a:close/>
                </a:path>
                <a:path w="169544" h="276859">
                  <a:moveTo>
                    <a:pt x="113411" y="194970"/>
                  </a:moveTo>
                  <a:lnTo>
                    <a:pt x="111696" y="189433"/>
                  </a:lnTo>
                  <a:lnTo>
                    <a:pt x="107213" y="190804"/>
                  </a:lnTo>
                  <a:lnTo>
                    <a:pt x="108750" y="191465"/>
                  </a:lnTo>
                  <a:lnTo>
                    <a:pt x="110617" y="191706"/>
                  </a:lnTo>
                  <a:lnTo>
                    <a:pt x="109639" y="193687"/>
                  </a:lnTo>
                  <a:lnTo>
                    <a:pt x="113411" y="194970"/>
                  </a:lnTo>
                  <a:close/>
                </a:path>
                <a:path w="169544" h="276859">
                  <a:moveTo>
                    <a:pt x="113423" y="222427"/>
                  </a:moveTo>
                  <a:lnTo>
                    <a:pt x="113385" y="220192"/>
                  </a:lnTo>
                  <a:lnTo>
                    <a:pt x="111544" y="219887"/>
                  </a:lnTo>
                  <a:lnTo>
                    <a:pt x="111544" y="220611"/>
                  </a:lnTo>
                  <a:lnTo>
                    <a:pt x="111594" y="222808"/>
                  </a:lnTo>
                  <a:lnTo>
                    <a:pt x="113423" y="222427"/>
                  </a:lnTo>
                  <a:close/>
                </a:path>
                <a:path w="169544" h="276859">
                  <a:moveTo>
                    <a:pt x="113436" y="178422"/>
                  </a:moveTo>
                  <a:lnTo>
                    <a:pt x="112395" y="175679"/>
                  </a:lnTo>
                  <a:lnTo>
                    <a:pt x="112458" y="176149"/>
                  </a:lnTo>
                  <a:lnTo>
                    <a:pt x="110756" y="177482"/>
                  </a:lnTo>
                  <a:lnTo>
                    <a:pt x="113436" y="178422"/>
                  </a:lnTo>
                  <a:close/>
                </a:path>
                <a:path w="169544" h="276859">
                  <a:moveTo>
                    <a:pt x="113753" y="188810"/>
                  </a:moveTo>
                  <a:lnTo>
                    <a:pt x="111544" y="188963"/>
                  </a:lnTo>
                  <a:lnTo>
                    <a:pt x="111696" y="189433"/>
                  </a:lnTo>
                  <a:lnTo>
                    <a:pt x="113753" y="188810"/>
                  </a:lnTo>
                  <a:close/>
                </a:path>
                <a:path w="169544" h="276859">
                  <a:moveTo>
                    <a:pt x="114719" y="230911"/>
                  </a:moveTo>
                  <a:lnTo>
                    <a:pt x="112445" y="227977"/>
                  </a:lnTo>
                  <a:lnTo>
                    <a:pt x="113271" y="231673"/>
                  </a:lnTo>
                  <a:lnTo>
                    <a:pt x="114007" y="232397"/>
                  </a:lnTo>
                  <a:lnTo>
                    <a:pt x="114350" y="231279"/>
                  </a:lnTo>
                  <a:lnTo>
                    <a:pt x="114719" y="230911"/>
                  </a:lnTo>
                  <a:close/>
                </a:path>
                <a:path w="169544" h="276859">
                  <a:moveTo>
                    <a:pt x="115379" y="175869"/>
                  </a:moveTo>
                  <a:lnTo>
                    <a:pt x="112852" y="174244"/>
                  </a:lnTo>
                  <a:lnTo>
                    <a:pt x="112433" y="173964"/>
                  </a:lnTo>
                  <a:lnTo>
                    <a:pt x="112179" y="173812"/>
                  </a:lnTo>
                  <a:lnTo>
                    <a:pt x="110718" y="173964"/>
                  </a:lnTo>
                  <a:lnTo>
                    <a:pt x="108839" y="173748"/>
                  </a:lnTo>
                  <a:lnTo>
                    <a:pt x="108521" y="174180"/>
                  </a:lnTo>
                  <a:lnTo>
                    <a:pt x="109105" y="176060"/>
                  </a:lnTo>
                  <a:lnTo>
                    <a:pt x="112039" y="174713"/>
                  </a:lnTo>
                  <a:lnTo>
                    <a:pt x="111861" y="174244"/>
                  </a:lnTo>
                  <a:lnTo>
                    <a:pt x="115379" y="175869"/>
                  </a:lnTo>
                  <a:close/>
                </a:path>
                <a:path w="169544" h="276859">
                  <a:moveTo>
                    <a:pt x="123964" y="119849"/>
                  </a:moveTo>
                  <a:lnTo>
                    <a:pt x="123672" y="119583"/>
                  </a:lnTo>
                  <a:lnTo>
                    <a:pt x="123444" y="119291"/>
                  </a:lnTo>
                  <a:lnTo>
                    <a:pt x="123063" y="119087"/>
                  </a:lnTo>
                  <a:lnTo>
                    <a:pt x="123215" y="120078"/>
                  </a:lnTo>
                  <a:lnTo>
                    <a:pt x="123558" y="120103"/>
                  </a:lnTo>
                  <a:lnTo>
                    <a:pt x="123964" y="119849"/>
                  </a:lnTo>
                  <a:close/>
                </a:path>
                <a:path w="169544" h="276859">
                  <a:moveTo>
                    <a:pt x="132791" y="147878"/>
                  </a:moveTo>
                  <a:lnTo>
                    <a:pt x="132765" y="144970"/>
                  </a:lnTo>
                  <a:lnTo>
                    <a:pt x="131876" y="146354"/>
                  </a:lnTo>
                  <a:lnTo>
                    <a:pt x="128422" y="148424"/>
                  </a:lnTo>
                  <a:lnTo>
                    <a:pt x="130746" y="149745"/>
                  </a:lnTo>
                  <a:lnTo>
                    <a:pt x="131635" y="147599"/>
                  </a:lnTo>
                  <a:lnTo>
                    <a:pt x="132791" y="147878"/>
                  </a:lnTo>
                  <a:close/>
                </a:path>
                <a:path w="169544" h="276859">
                  <a:moveTo>
                    <a:pt x="132905" y="155981"/>
                  </a:moveTo>
                  <a:lnTo>
                    <a:pt x="130111" y="157924"/>
                  </a:lnTo>
                  <a:lnTo>
                    <a:pt x="131203" y="157391"/>
                  </a:lnTo>
                  <a:lnTo>
                    <a:pt x="132575" y="156425"/>
                  </a:lnTo>
                  <a:lnTo>
                    <a:pt x="132803" y="156629"/>
                  </a:lnTo>
                  <a:lnTo>
                    <a:pt x="132829" y="156425"/>
                  </a:lnTo>
                  <a:lnTo>
                    <a:pt x="132905" y="155981"/>
                  </a:lnTo>
                  <a:close/>
                </a:path>
                <a:path w="169544" h="276859">
                  <a:moveTo>
                    <a:pt x="133045" y="153911"/>
                  </a:moveTo>
                  <a:lnTo>
                    <a:pt x="132232" y="153212"/>
                  </a:lnTo>
                  <a:lnTo>
                    <a:pt x="131267" y="154546"/>
                  </a:lnTo>
                  <a:lnTo>
                    <a:pt x="133045" y="153911"/>
                  </a:lnTo>
                  <a:close/>
                </a:path>
                <a:path w="169544" h="276859">
                  <a:moveTo>
                    <a:pt x="133794" y="157492"/>
                  </a:moveTo>
                  <a:lnTo>
                    <a:pt x="132803" y="156629"/>
                  </a:lnTo>
                  <a:lnTo>
                    <a:pt x="132029" y="161759"/>
                  </a:lnTo>
                  <a:lnTo>
                    <a:pt x="133794" y="157492"/>
                  </a:lnTo>
                  <a:close/>
                </a:path>
                <a:path w="169544" h="276859">
                  <a:moveTo>
                    <a:pt x="134835" y="236715"/>
                  </a:moveTo>
                  <a:lnTo>
                    <a:pt x="134378" y="236499"/>
                  </a:lnTo>
                  <a:lnTo>
                    <a:pt x="133959" y="236232"/>
                  </a:lnTo>
                  <a:lnTo>
                    <a:pt x="133629" y="235927"/>
                  </a:lnTo>
                  <a:lnTo>
                    <a:pt x="133756" y="236829"/>
                  </a:lnTo>
                  <a:lnTo>
                    <a:pt x="134264" y="236880"/>
                  </a:lnTo>
                  <a:lnTo>
                    <a:pt x="134835" y="236715"/>
                  </a:lnTo>
                  <a:close/>
                </a:path>
                <a:path w="169544" h="276859">
                  <a:moveTo>
                    <a:pt x="135928" y="205028"/>
                  </a:moveTo>
                  <a:lnTo>
                    <a:pt x="135077" y="203479"/>
                  </a:lnTo>
                  <a:lnTo>
                    <a:pt x="135026" y="202692"/>
                  </a:lnTo>
                  <a:lnTo>
                    <a:pt x="133540" y="202768"/>
                  </a:lnTo>
                  <a:lnTo>
                    <a:pt x="132334" y="206768"/>
                  </a:lnTo>
                  <a:lnTo>
                    <a:pt x="134950" y="207048"/>
                  </a:lnTo>
                  <a:lnTo>
                    <a:pt x="133654" y="204355"/>
                  </a:lnTo>
                  <a:lnTo>
                    <a:pt x="135928" y="205028"/>
                  </a:lnTo>
                  <a:close/>
                </a:path>
                <a:path w="169544" h="276859">
                  <a:moveTo>
                    <a:pt x="137706" y="234886"/>
                  </a:moveTo>
                  <a:lnTo>
                    <a:pt x="136080" y="236347"/>
                  </a:lnTo>
                  <a:lnTo>
                    <a:pt x="134835" y="236715"/>
                  </a:lnTo>
                  <a:lnTo>
                    <a:pt x="135432" y="236982"/>
                  </a:lnTo>
                  <a:lnTo>
                    <a:pt x="136131" y="237185"/>
                  </a:lnTo>
                  <a:lnTo>
                    <a:pt x="136982" y="237185"/>
                  </a:lnTo>
                  <a:lnTo>
                    <a:pt x="136956" y="238137"/>
                  </a:lnTo>
                  <a:lnTo>
                    <a:pt x="137706" y="234886"/>
                  </a:lnTo>
                  <a:close/>
                </a:path>
                <a:path w="169544" h="276859">
                  <a:moveTo>
                    <a:pt x="138239" y="149479"/>
                  </a:moveTo>
                  <a:lnTo>
                    <a:pt x="136461" y="150749"/>
                  </a:lnTo>
                  <a:lnTo>
                    <a:pt x="135407" y="154559"/>
                  </a:lnTo>
                  <a:lnTo>
                    <a:pt x="135813" y="154559"/>
                  </a:lnTo>
                  <a:lnTo>
                    <a:pt x="138239" y="149479"/>
                  </a:lnTo>
                  <a:close/>
                </a:path>
                <a:path w="169544" h="276859">
                  <a:moveTo>
                    <a:pt x="141008" y="231495"/>
                  </a:moveTo>
                  <a:lnTo>
                    <a:pt x="139052" y="228219"/>
                  </a:lnTo>
                  <a:lnTo>
                    <a:pt x="137998" y="232029"/>
                  </a:lnTo>
                  <a:lnTo>
                    <a:pt x="137947" y="229489"/>
                  </a:lnTo>
                  <a:lnTo>
                    <a:pt x="134340" y="233299"/>
                  </a:lnTo>
                  <a:lnTo>
                    <a:pt x="136601" y="234569"/>
                  </a:lnTo>
                  <a:lnTo>
                    <a:pt x="140233" y="232029"/>
                  </a:lnTo>
                  <a:lnTo>
                    <a:pt x="141008" y="231495"/>
                  </a:lnTo>
                  <a:close/>
                </a:path>
                <a:path w="169544" h="276859">
                  <a:moveTo>
                    <a:pt x="141389" y="231228"/>
                  </a:moveTo>
                  <a:lnTo>
                    <a:pt x="141008" y="231495"/>
                  </a:lnTo>
                  <a:lnTo>
                    <a:pt x="141325" y="232029"/>
                  </a:lnTo>
                  <a:lnTo>
                    <a:pt x="141389" y="231228"/>
                  </a:lnTo>
                  <a:close/>
                </a:path>
                <a:path w="169544" h="276859">
                  <a:moveTo>
                    <a:pt x="141490" y="259384"/>
                  </a:moveTo>
                  <a:lnTo>
                    <a:pt x="141109" y="261239"/>
                  </a:lnTo>
                  <a:lnTo>
                    <a:pt x="141490" y="259969"/>
                  </a:lnTo>
                  <a:lnTo>
                    <a:pt x="141490" y="259384"/>
                  </a:lnTo>
                  <a:close/>
                </a:path>
                <a:path w="169544" h="276859">
                  <a:moveTo>
                    <a:pt x="142240" y="132003"/>
                  </a:moveTo>
                  <a:lnTo>
                    <a:pt x="141947" y="132168"/>
                  </a:lnTo>
                  <a:lnTo>
                    <a:pt x="141770" y="132435"/>
                  </a:lnTo>
                  <a:lnTo>
                    <a:pt x="142138" y="132232"/>
                  </a:lnTo>
                  <a:lnTo>
                    <a:pt x="142240" y="132003"/>
                  </a:lnTo>
                  <a:close/>
                </a:path>
                <a:path w="169544" h="276859">
                  <a:moveTo>
                    <a:pt x="142303" y="82169"/>
                  </a:moveTo>
                  <a:lnTo>
                    <a:pt x="139407" y="82169"/>
                  </a:lnTo>
                  <a:lnTo>
                    <a:pt x="141452" y="85979"/>
                  </a:lnTo>
                  <a:lnTo>
                    <a:pt x="142303" y="82169"/>
                  </a:lnTo>
                  <a:close/>
                </a:path>
                <a:path w="169544" h="276859">
                  <a:moveTo>
                    <a:pt x="142709" y="131787"/>
                  </a:moveTo>
                  <a:lnTo>
                    <a:pt x="142570" y="131673"/>
                  </a:lnTo>
                  <a:lnTo>
                    <a:pt x="142240" y="132003"/>
                  </a:lnTo>
                  <a:lnTo>
                    <a:pt x="142709" y="131787"/>
                  </a:lnTo>
                  <a:close/>
                </a:path>
                <a:path w="169544" h="276859">
                  <a:moveTo>
                    <a:pt x="143852" y="157099"/>
                  </a:moveTo>
                  <a:lnTo>
                    <a:pt x="143256" y="154559"/>
                  </a:lnTo>
                  <a:lnTo>
                    <a:pt x="142697" y="154559"/>
                  </a:lnTo>
                  <a:lnTo>
                    <a:pt x="143852" y="157099"/>
                  </a:lnTo>
                  <a:close/>
                </a:path>
                <a:path w="169544" h="276859">
                  <a:moveTo>
                    <a:pt x="144564" y="131318"/>
                  </a:moveTo>
                  <a:lnTo>
                    <a:pt x="143637" y="131394"/>
                  </a:lnTo>
                  <a:lnTo>
                    <a:pt x="142709" y="131787"/>
                  </a:lnTo>
                  <a:lnTo>
                    <a:pt x="144564" y="131318"/>
                  </a:lnTo>
                  <a:close/>
                </a:path>
                <a:path w="169544" h="276859">
                  <a:moveTo>
                    <a:pt x="147281" y="191185"/>
                  </a:moveTo>
                  <a:lnTo>
                    <a:pt x="145580" y="187591"/>
                  </a:lnTo>
                  <a:lnTo>
                    <a:pt x="145313" y="190627"/>
                  </a:lnTo>
                  <a:lnTo>
                    <a:pt x="147281" y="191185"/>
                  </a:lnTo>
                  <a:close/>
                </a:path>
                <a:path w="169544" h="276859">
                  <a:moveTo>
                    <a:pt x="147840" y="38506"/>
                  </a:moveTo>
                  <a:lnTo>
                    <a:pt x="147739" y="38036"/>
                  </a:lnTo>
                  <a:lnTo>
                    <a:pt x="147612" y="38671"/>
                  </a:lnTo>
                  <a:lnTo>
                    <a:pt x="147561" y="39116"/>
                  </a:lnTo>
                  <a:lnTo>
                    <a:pt x="147535" y="39535"/>
                  </a:lnTo>
                  <a:lnTo>
                    <a:pt x="147726" y="39014"/>
                  </a:lnTo>
                  <a:lnTo>
                    <a:pt x="147840" y="38506"/>
                  </a:lnTo>
                  <a:close/>
                </a:path>
                <a:path w="169544" h="276859">
                  <a:moveTo>
                    <a:pt x="148628" y="178117"/>
                  </a:moveTo>
                  <a:lnTo>
                    <a:pt x="148602" y="177419"/>
                  </a:lnTo>
                  <a:lnTo>
                    <a:pt x="148259" y="176390"/>
                  </a:lnTo>
                  <a:lnTo>
                    <a:pt x="147878" y="177419"/>
                  </a:lnTo>
                  <a:lnTo>
                    <a:pt x="148628" y="178117"/>
                  </a:lnTo>
                  <a:close/>
                </a:path>
                <a:path w="169544" h="276859">
                  <a:moveTo>
                    <a:pt x="148818" y="174879"/>
                  </a:moveTo>
                  <a:lnTo>
                    <a:pt x="148183" y="176149"/>
                  </a:lnTo>
                  <a:lnTo>
                    <a:pt x="148259" y="176390"/>
                  </a:lnTo>
                  <a:lnTo>
                    <a:pt x="148818" y="174879"/>
                  </a:lnTo>
                  <a:close/>
                </a:path>
                <a:path w="169544" h="276859">
                  <a:moveTo>
                    <a:pt x="150456" y="188849"/>
                  </a:moveTo>
                  <a:lnTo>
                    <a:pt x="147345" y="186309"/>
                  </a:lnTo>
                  <a:lnTo>
                    <a:pt x="150164" y="190119"/>
                  </a:lnTo>
                  <a:lnTo>
                    <a:pt x="148005" y="191389"/>
                  </a:lnTo>
                  <a:lnTo>
                    <a:pt x="147281" y="191185"/>
                  </a:lnTo>
                  <a:lnTo>
                    <a:pt x="149186" y="195199"/>
                  </a:lnTo>
                  <a:lnTo>
                    <a:pt x="149352" y="195199"/>
                  </a:lnTo>
                  <a:lnTo>
                    <a:pt x="149910" y="195199"/>
                  </a:lnTo>
                  <a:lnTo>
                    <a:pt x="150228" y="191389"/>
                  </a:lnTo>
                  <a:lnTo>
                    <a:pt x="150456" y="188849"/>
                  </a:lnTo>
                  <a:close/>
                </a:path>
                <a:path w="169544" h="276859">
                  <a:moveTo>
                    <a:pt x="151485" y="137820"/>
                  </a:moveTo>
                  <a:lnTo>
                    <a:pt x="151282" y="137833"/>
                  </a:lnTo>
                  <a:lnTo>
                    <a:pt x="151142" y="137909"/>
                  </a:lnTo>
                  <a:lnTo>
                    <a:pt x="151015" y="138074"/>
                  </a:lnTo>
                  <a:lnTo>
                    <a:pt x="151485" y="137820"/>
                  </a:lnTo>
                  <a:close/>
                </a:path>
                <a:path w="169544" h="276859">
                  <a:moveTo>
                    <a:pt x="151790" y="137363"/>
                  </a:moveTo>
                  <a:lnTo>
                    <a:pt x="149669" y="135521"/>
                  </a:lnTo>
                  <a:lnTo>
                    <a:pt x="151409" y="137718"/>
                  </a:lnTo>
                  <a:lnTo>
                    <a:pt x="151536" y="137591"/>
                  </a:lnTo>
                  <a:lnTo>
                    <a:pt x="151663" y="137439"/>
                  </a:lnTo>
                  <a:lnTo>
                    <a:pt x="151790" y="137363"/>
                  </a:lnTo>
                  <a:close/>
                </a:path>
                <a:path w="169544" h="276859">
                  <a:moveTo>
                    <a:pt x="151879" y="255270"/>
                  </a:moveTo>
                  <a:lnTo>
                    <a:pt x="151511" y="253898"/>
                  </a:lnTo>
                  <a:lnTo>
                    <a:pt x="147789" y="257632"/>
                  </a:lnTo>
                  <a:lnTo>
                    <a:pt x="148145" y="258076"/>
                  </a:lnTo>
                  <a:lnTo>
                    <a:pt x="150749" y="255752"/>
                  </a:lnTo>
                  <a:lnTo>
                    <a:pt x="150723" y="258521"/>
                  </a:lnTo>
                  <a:lnTo>
                    <a:pt x="151701" y="255752"/>
                  </a:lnTo>
                  <a:lnTo>
                    <a:pt x="151879" y="255270"/>
                  </a:lnTo>
                  <a:close/>
                </a:path>
                <a:path w="169544" h="276859">
                  <a:moveTo>
                    <a:pt x="153035" y="74637"/>
                  </a:moveTo>
                  <a:lnTo>
                    <a:pt x="153009" y="74168"/>
                  </a:lnTo>
                  <a:lnTo>
                    <a:pt x="152946" y="73698"/>
                  </a:lnTo>
                  <a:lnTo>
                    <a:pt x="152920" y="73240"/>
                  </a:lnTo>
                  <a:lnTo>
                    <a:pt x="152615" y="73101"/>
                  </a:lnTo>
                  <a:lnTo>
                    <a:pt x="152323" y="73012"/>
                  </a:lnTo>
                  <a:lnTo>
                    <a:pt x="152095" y="73050"/>
                  </a:lnTo>
                  <a:lnTo>
                    <a:pt x="152209" y="74079"/>
                  </a:lnTo>
                  <a:lnTo>
                    <a:pt x="152565" y="74498"/>
                  </a:lnTo>
                  <a:lnTo>
                    <a:pt x="153035" y="74637"/>
                  </a:lnTo>
                  <a:close/>
                </a:path>
                <a:path w="169544" h="276859">
                  <a:moveTo>
                    <a:pt x="154165" y="89484"/>
                  </a:moveTo>
                  <a:lnTo>
                    <a:pt x="154051" y="87985"/>
                  </a:lnTo>
                  <a:lnTo>
                    <a:pt x="150393" y="88252"/>
                  </a:lnTo>
                  <a:lnTo>
                    <a:pt x="154165" y="89484"/>
                  </a:lnTo>
                  <a:close/>
                </a:path>
                <a:path w="169544" h="276859">
                  <a:moveTo>
                    <a:pt x="154279" y="188823"/>
                  </a:moveTo>
                  <a:lnTo>
                    <a:pt x="154114" y="188125"/>
                  </a:lnTo>
                  <a:lnTo>
                    <a:pt x="153441" y="190284"/>
                  </a:lnTo>
                  <a:lnTo>
                    <a:pt x="154203" y="189547"/>
                  </a:lnTo>
                  <a:lnTo>
                    <a:pt x="154279" y="188823"/>
                  </a:lnTo>
                  <a:close/>
                </a:path>
                <a:path w="169544" h="276859">
                  <a:moveTo>
                    <a:pt x="154292" y="234569"/>
                  </a:moveTo>
                  <a:lnTo>
                    <a:pt x="152793" y="234569"/>
                  </a:lnTo>
                  <a:lnTo>
                    <a:pt x="153149" y="233299"/>
                  </a:lnTo>
                  <a:lnTo>
                    <a:pt x="153708" y="231228"/>
                  </a:lnTo>
                  <a:lnTo>
                    <a:pt x="141947" y="231228"/>
                  </a:lnTo>
                  <a:lnTo>
                    <a:pt x="141033" y="235839"/>
                  </a:lnTo>
                  <a:lnTo>
                    <a:pt x="142125" y="240919"/>
                  </a:lnTo>
                  <a:lnTo>
                    <a:pt x="137223" y="245999"/>
                  </a:lnTo>
                  <a:lnTo>
                    <a:pt x="137172" y="251079"/>
                  </a:lnTo>
                  <a:lnTo>
                    <a:pt x="141262" y="248539"/>
                  </a:lnTo>
                  <a:lnTo>
                    <a:pt x="137439" y="257429"/>
                  </a:lnTo>
                  <a:lnTo>
                    <a:pt x="141554" y="254889"/>
                  </a:lnTo>
                  <a:lnTo>
                    <a:pt x="138912" y="258699"/>
                  </a:lnTo>
                  <a:lnTo>
                    <a:pt x="141528" y="257429"/>
                  </a:lnTo>
                  <a:lnTo>
                    <a:pt x="141490" y="259384"/>
                  </a:lnTo>
                  <a:lnTo>
                    <a:pt x="141909" y="257429"/>
                  </a:lnTo>
                  <a:lnTo>
                    <a:pt x="146354" y="254889"/>
                  </a:lnTo>
                  <a:lnTo>
                    <a:pt x="146773" y="249809"/>
                  </a:lnTo>
                  <a:lnTo>
                    <a:pt x="146050" y="248539"/>
                  </a:lnTo>
                  <a:lnTo>
                    <a:pt x="144945" y="249809"/>
                  </a:lnTo>
                  <a:lnTo>
                    <a:pt x="144208" y="249809"/>
                  </a:lnTo>
                  <a:lnTo>
                    <a:pt x="144030" y="248539"/>
                  </a:lnTo>
                  <a:lnTo>
                    <a:pt x="143852" y="247269"/>
                  </a:lnTo>
                  <a:lnTo>
                    <a:pt x="145719" y="247269"/>
                  </a:lnTo>
                  <a:lnTo>
                    <a:pt x="146100" y="245999"/>
                  </a:lnTo>
                  <a:lnTo>
                    <a:pt x="147180" y="247269"/>
                  </a:lnTo>
                  <a:lnTo>
                    <a:pt x="147942" y="245999"/>
                  </a:lnTo>
                  <a:lnTo>
                    <a:pt x="147269" y="240919"/>
                  </a:lnTo>
                  <a:lnTo>
                    <a:pt x="150622" y="239649"/>
                  </a:lnTo>
                  <a:lnTo>
                    <a:pt x="147281" y="239649"/>
                  </a:lnTo>
                  <a:lnTo>
                    <a:pt x="147294" y="234569"/>
                  </a:lnTo>
                  <a:lnTo>
                    <a:pt x="148755" y="234569"/>
                  </a:lnTo>
                  <a:lnTo>
                    <a:pt x="149466" y="233299"/>
                  </a:lnTo>
                  <a:lnTo>
                    <a:pt x="150253" y="235839"/>
                  </a:lnTo>
                  <a:lnTo>
                    <a:pt x="151701" y="234569"/>
                  </a:lnTo>
                  <a:lnTo>
                    <a:pt x="151358" y="235839"/>
                  </a:lnTo>
                  <a:lnTo>
                    <a:pt x="154292" y="234569"/>
                  </a:lnTo>
                  <a:close/>
                </a:path>
                <a:path w="169544" h="276859">
                  <a:moveTo>
                    <a:pt x="154419" y="89573"/>
                  </a:moveTo>
                  <a:lnTo>
                    <a:pt x="154165" y="89484"/>
                  </a:lnTo>
                  <a:lnTo>
                    <a:pt x="154203" y="89979"/>
                  </a:lnTo>
                  <a:lnTo>
                    <a:pt x="154419" y="89573"/>
                  </a:lnTo>
                  <a:close/>
                </a:path>
                <a:path w="169544" h="276859">
                  <a:moveTo>
                    <a:pt x="154432" y="93040"/>
                  </a:moveTo>
                  <a:lnTo>
                    <a:pt x="154203" y="89979"/>
                  </a:lnTo>
                  <a:lnTo>
                    <a:pt x="153454" y="91401"/>
                  </a:lnTo>
                  <a:lnTo>
                    <a:pt x="154432" y="93040"/>
                  </a:lnTo>
                  <a:close/>
                </a:path>
                <a:path w="169544" h="276859">
                  <a:moveTo>
                    <a:pt x="155282" y="184404"/>
                  </a:moveTo>
                  <a:lnTo>
                    <a:pt x="151523" y="184696"/>
                  </a:lnTo>
                  <a:lnTo>
                    <a:pt x="153695" y="186270"/>
                  </a:lnTo>
                  <a:lnTo>
                    <a:pt x="154114" y="188125"/>
                  </a:lnTo>
                  <a:lnTo>
                    <a:pt x="155282" y="184404"/>
                  </a:lnTo>
                  <a:close/>
                </a:path>
                <a:path w="169544" h="276859">
                  <a:moveTo>
                    <a:pt x="155943" y="44843"/>
                  </a:moveTo>
                  <a:lnTo>
                    <a:pt x="153149" y="45059"/>
                  </a:lnTo>
                  <a:lnTo>
                    <a:pt x="152539" y="45085"/>
                  </a:lnTo>
                  <a:lnTo>
                    <a:pt x="152679" y="43688"/>
                  </a:lnTo>
                  <a:lnTo>
                    <a:pt x="152742" y="43167"/>
                  </a:lnTo>
                  <a:lnTo>
                    <a:pt x="153098" y="39738"/>
                  </a:lnTo>
                  <a:lnTo>
                    <a:pt x="148399" y="43167"/>
                  </a:lnTo>
                  <a:lnTo>
                    <a:pt x="148615" y="39522"/>
                  </a:lnTo>
                  <a:lnTo>
                    <a:pt x="148107" y="40970"/>
                  </a:lnTo>
                  <a:lnTo>
                    <a:pt x="146507" y="42595"/>
                  </a:lnTo>
                  <a:lnTo>
                    <a:pt x="147650" y="43967"/>
                  </a:lnTo>
                  <a:lnTo>
                    <a:pt x="148818" y="43688"/>
                  </a:lnTo>
                  <a:lnTo>
                    <a:pt x="147967" y="47409"/>
                  </a:lnTo>
                  <a:lnTo>
                    <a:pt x="143725" y="45618"/>
                  </a:lnTo>
                  <a:lnTo>
                    <a:pt x="139903" y="50482"/>
                  </a:lnTo>
                  <a:lnTo>
                    <a:pt x="145846" y="60185"/>
                  </a:lnTo>
                  <a:lnTo>
                    <a:pt x="143103" y="67360"/>
                  </a:lnTo>
                  <a:lnTo>
                    <a:pt x="141147" y="65112"/>
                  </a:lnTo>
                  <a:lnTo>
                    <a:pt x="140525" y="69621"/>
                  </a:lnTo>
                  <a:lnTo>
                    <a:pt x="141084" y="68618"/>
                  </a:lnTo>
                  <a:lnTo>
                    <a:pt x="142240" y="68846"/>
                  </a:lnTo>
                  <a:lnTo>
                    <a:pt x="142976" y="68707"/>
                  </a:lnTo>
                  <a:lnTo>
                    <a:pt x="142074" y="75882"/>
                  </a:lnTo>
                  <a:lnTo>
                    <a:pt x="148590" y="79514"/>
                  </a:lnTo>
                  <a:lnTo>
                    <a:pt x="149517" y="85394"/>
                  </a:lnTo>
                  <a:lnTo>
                    <a:pt x="153568" y="81711"/>
                  </a:lnTo>
                  <a:lnTo>
                    <a:pt x="153466" y="80225"/>
                  </a:lnTo>
                  <a:lnTo>
                    <a:pt x="153327" y="78740"/>
                  </a:lnTo>
                  <a:lnTo>
                    <a:pt x="153238" y="77457"/>
                  </a:lnTo>
                  <a:lnTo>
                    <a:pt x="153225" y="77254"/>
                  </a:lnTo>
                  <a:lnTo>
                    <a:pt x="152196" y="77457"/>
                  </a:lnTo>
                  <a:lnTo>
                    <a:pt x="151104" y="73698"/>
                  </a:lnTo>
                  <a:lnTo>
                    <a:pt x="149415" y="70942"/>
                  </a:lnTo>
                  <a:lnTo>
                    <a:pt x="150685" y="68707"/>
                  </a:lnTo>
                  <a:lnTo>
                    <a:pt x="151104" y="67957"/>
                  </a:lnTo>
                  <a:lnTo>
                    <a:pt x="152565" y="67360"/>
                  </a:lnTo>
                  <a:lnTo>
                    <a:pt x="152400" y="64236"/>
                  </a:lnTo>
                  <a:lnTo>
                    <a:pt x="152285" y="60185"/>
                  </a:lnTo>
                  <a:lnTo>
                    <a:pt x="152171" y="57950"/>
                  </a:lnTo>
                  <a:lnTo>
                    <a:pt x="151460" y="57251"/>
                  </a:lnTo>
                  <a:lnTo>
                    <a:pt x="150964" y="56210"/>
                  </a:lnTo>
                  <a:lnTo>
                    <a:pt x="151345" y="53771"/>
                  </a:lnTo>
                  <a:lnTo>
                    <a:pt x="149466" y="52273"/>
                  </a:lnTo>
                  <a:lnTo>
                    <a:pt x="150571" y="51650"/>
                  </a:lnTo>
                  <a:lnTo>
                    <a:pt x="151993" y="50863"/>
                  </a:lnTo>
                  <a:lnTo>
                    <a:pt x="155943" y="47840"/>
                  </a:lnTo>
                  <a:lnTo>
                    <a:pt x="155943" y="47409"/>
                  </a:lnTo>
                  <a:lnTo>
                    <a:pt x="155943" y="45085"/>
                  </a:lnTo>
                  <a:lnTo>
                    <a:pt x="155943" y="44843"/>
                  </a:lnTo>
                  <a:close/>
                </a:path>
                <a:path w="169544" h="276859">
                  <a:moveTo>
                    <a:pt x="156197" y="265430"/>
                  </a:moveTo>
                  <a:lnTo>
                    <a:pt x="150698" y="267906"/>
                  </a:lnTo>
                  <a:lnTo>
                    <a:pt x="148120" y="267449"/>
                  </a:lnTo>
                  <a:lnTo>
                    <a:pt x="148539" y="273735"/>
                  </a:lnTo>
                  <a:lnTo>
                    <a:pt x="151053" y="268401"/>
                  </a:lnTo>
                  <a:lnTo>
                    <a:pt x="153720" y="276517"/>
                  </a:lnTo>
                  <a:lnTo>
                    <a:pt x="155892" y="271665"/>
                  </a:lnTo>
                  <a:lnTo>
                    <a:pt x="156197" y="265430"/>
                  </a:lnTo>
                  <a:close/>
                </a:path>
                <a:path w="169544" h="276859">
                  <a:moveTo>
                    <a:pt x="157276" y="193230"/>
                  </a:moveTo>
                  <a:lnTo>
                    <a:pt x="156133" y="192125"/>
                  </a:lnTo>
                  <a:lnTo>
                    <a:pt x="154813" y="194678"/>
                  </a:lnTo>
                  <a:lnTo>
                    <a:pt x="157276" y="193230"/>
                  </a:lnTo>
                  <a:close/>
                </a:path>
                <a:path w="169544" h="276859">
                  <a:moveTo>
                    <a:pt x="158267" y="135572"/>
                  </a:moveTo>
                  <a:lnTo>
                    <a:pt x="157276" y="125349"/>
                  </a:lnTo>
                  <a:lnTo>
                    <a:pt x="156629" y="118999"/>
                  </a:lnTo>
                  <a:lnTo>
                    <a:pt x="156032" y="112649"/>
                  </a:lnTo>
                  <a:lnTo>
                    <a:pt x="154863" y="118999"/>
                  </a:lnTo>
                  <a:lnTo>
                    <a:pt x="153797" y="125349"/>
                  </a:lnTo>
                  <a:lnTo>
                    <a:pt x="155384" y="130429"/>
                  </a:lnTo>
                  <a:lnTo>
                    <a:pt x="158267" y="135572"/>
                  </a:lnTo>
                  <a:close/>
                </a:path>
                <a:path w="169544" h="276859">
                  <a:moveTo>
                    <a:pt x="158750" y="192366"/>
                  </a:moveTo>
                  <a:lnTo>
                    <a:pt x="157276" y="193230"/>
                  </a:lnTo>
                  <a:lnTo>
                    <a:pt x="158750" y="192366"/>
                  </a:lnTo>
                  <a:close/>
                </a:path>
                <a:path w="169544" h="276859">
                  <a:moveTo>
                    <a:pt x="158940" y="136779"/>
                  </a:moveTo>
                  <a:lnTo>
                    <a:pt x="158267" y="135572"/>
                  </a:lnTo>
                  <a:lnTo>
                    <a:pt x="158394" y="136931"/>
                  </a:lnTo>
                  <a:lnTo>
                    <a:pt x="158940" y="136779"/>
                  </a:lnTo>
                  <a:close/>
                </a:path>
                <a:path w="169544" h="276859">
                  <a:moveTo>
                    <a:pt x="159245" y="145376"/>
                  </a:moveTo>
                  <a:lnTo>
                    <a:pt x="159169" y="144691"/>
                  </a:lnTo>
                  <a:lnTo>
                    <a:pt x="159092" y="143992"/>
                  </a:lnTo>
                  <a:lnTo>
                    <a:pt x="159029" y="143319"/>
                  </a:lnTo>
                  <a:lnTo>
                    <a:pt x="158788" y="143129"/>
                  </a:lnTo>
                  <a:lnTo>
                    <a:pt x="158572" y="142913"/>
                  </a:lnTo>
                  <a:lnTo>
                    <a:pt x="158203" y="142836"/>
                  </a:lnTo>
                  <a:lnTo>
                    <a:pt x="156527" y="144094"/>
                  </a:lnTo>
                  <a:lnTo>
                    <a:pt x="158280" y="144424"/>
                  </a:lnTo>
                  <a:lnTo>
                    <a:pt x="159245" y="145376"/>
                  </a:lnTo>
                  <a:close/>
                </a:path>
                <a:path w="169544" h="276859">
                  <a:moveTo>
                    <a:pt x="159537" y="148005"/>
                  </a:moveTo>
                  <a:lnTo>
                    <a:pt x="159524" y="147853"/>
                  </a:lnTo>
                  <a:lnTo>
                    <a:pt x="159499" y="147701"/>
                  </a:lnTo>
                  <a:lnTo>
                    <a:pt x="159486" y="147548"/>
                  </a:lnTo>
                  <a:lnTo>
                    <a:pt x="159385" y="147751"/>
                  </a:lnTo>
                  <a:lnTo>
                    <a:pt x="159334" y="147942"/>
                  </a:lnTo>
                  <a:lnTo>
                    <a:pt x="159169" y="148196"/>
                  </a:lnTo>
                  <a:lnTo>
                    <a:pt x="159537" y="148005"/>
                  </a:lnTo>
                  <a:close/>
                </a:path>
                <a:path w="169544" h="276859">
                  <a:moveTo>
                    <a:pt x="161950" y="170065"/>
                  </a:moveTo>
                  <a:lnTo>
                    <a:pt x="161772" y="168452"/>
                  </a:lnTo>
                  <a:lnTo>
                    <a:pt x="161620" y="166776"/>
                  </a:lnTo>
                  <a:lnTo>
                    <a:pt x="161429" y="165150"/>
                  </a:lnTo>
                  <a:lnTo>
                    <a:pt x="159854" y="167665"/>
                  </a:lnTo>
                  <a:lnTo>
                    <a:pt x="160794" y="168808"/>
                  </a:lnTo>
                  <a:lnTo>
                    <a:pt x="161950" y="170065"/>
                  </a:lnTo>
                  <a:close/>
                </a:path>
                <a:path w="169544" h="276859">
                  <a:moveTo>
                    <a:pt x="164401" y="204089"/>
                  </a:moveTo>
                  <a:lnTo>
                    <a:pt x="163703" y="203860"/>
                  </a:lnTo>
                  <a:lnTo>
                    <a:pt x="163423" y="205105"/>
                  </a:lnTo>
                  <a:lnTo>
                    <a:pt x="164401" y="204089"/>
                  </a:lnTo>
                  <a:close/>
                </a:path>
                <a:path w="169544" h="276859">
                  <a:moveTo>
                    <a:pt x="164414" y="188658"/>
                  </a:moveTo>
                  <a:lnTo>
                    <a:pt x="162928" y="188760"/>
                  </a:lnTo>
                  <a:lnTo>
                    <a:pt x="164299" y="186283"/>
                  </a:lnTo>
                  <a:lnTo>
                    <a:pt x="164261" y="186067"/>
                  </a:lnTo>
                  <a:lnTo>
                    <a:pt x="161467" y="188874"/>
                  </a:lnTo>
                  <a:lnTo>
                    <a:pt x="164414" y="188658"/>
                  </a:lnTo>
                  <a:close/>
                </a:path>
                <a:path w="169544" h="276859">
                  <a:moveTo>
                    <a:pt x="164528" y="200279"/>
                  </a:moveTo>
                  <a:lnTo>
                    <a:pt x="161582" y="200279"/>
                  </a:lnTo>
                  <a:lnTo>
                    <a:pt x="160591" y="202819"/>
                  </a:lnTo>
                  <a:lnTo>
                    <a:pt x="163703" y="203860"/>
                  </a:lnTo>
                  <a:lnTo>
                    <a:pt x="164528" y="200279"/>
                  </a:lnTo>
                  <a:close/>
                </a:path>
                <a:path w="169544" h="276859">
                  <a:moveTo>
                    <a:pt x="165798" y="196507"/>
                  </a:moveTo>
                  <a:lnTo>
                    <a:pt x="165252" y="192798"/>
                  </a:lnTo>
                  <a:lnTo>
                    <a:pt x="163639" y="192557"/>
                  </a:lnTo>
                  <a:lnTo>
                    <a:pt x="161912" y="192786"/>
                  </a:lnTo>
                  <a:lnTo>
                    <a:pt x="161175" y="195503"/>
                  </a:lnTo>
                  <a:lnTo>
                    <a:pt x="162115" y="196888"/>
                  </a:lnTo>
                  <a:lnTo>
                    <a:pt x="163893" y="196900"/>
                  </a:lnTo>
                  <a:lnTo>
                    <a:pt x="165798" y="196507"/>
                  </a:lnTo>
                  <a:close/>
                </a:path>
                <a:path w="169544" h="276859">
                  <a:moveTo>
                    <a:pt x="166319" y="200190"/>
                  </a:moveTo>
                  <a:lnTo>
                    <a:pt x="166306" y="200025"/>
                  </a:lnTo>
                  <a:lnTo>
                    <a:pt x="166268" y="199885"/>
                  </a:lnTo>
                  <a:lnTo>
                    <a:pt x="166255" y="199732"/>
                  </a:lnTo>
                  <a:lnTo>
                    <a:pt x="165557" y="200609"/>
                  </a:lnTo>
                  <a:lnTo>
                    <a:pt x="166319" y="200190"/>
                  </a:lnTo>
                  <a:close/>
                </a:path>
                <a:path w="169544" h="276859">
                  <a:moveTo>
                    <a:pt x="169227" y="219329"/>
                  </a:moveTo>
                  <a:lnTo>
                    <a:pt x="168275" y="212979"/>
                  </a:lnTo>
                  <a:lnTo>
                    <a:pt x="167373" y="206629"/>
                  </a:lnTo>
                  <a:lnTo>
                    <a:pt x="167182" y="205359"/>
                  </a:lnTo>
                  <a:lnTo>
                    <a:pt x="166649" y="201549"/>
                  </a:lnTo>
                  <a:lnTo>
                    <a:pt x="166598" y="204089"/>
                  </a:lnTo>
                  <a:lnTo>
                    <a:pt x="163360" y="205359"/>
                  </a:lnTo>
                  <a:lnTo>
                    <a:pt x="163423" y="205105"/>
                  </a:lnTo>
                  <a:lnTo>
                    <a:pt x="161937" y="206629"/>
                  </a:lnTo>
                  <a:lnTo>
                    <a:pt x="160756" y="205359"/>
                  </a:lnTo>
                  <a:lnTo>
                    <a:pt x="157937" y="206629"/>
                  </a:lnTo>
                  <a:lnTo>
                    <a:pt x="161950" y="209169"/>
                  </a:lnTo>
                  <a:lnTo>
                    <a:pt x="158673" y="210439"/>
                  </a:lnTo>
                  <a:lnTo>
                    <a:pt x="156527" y="207899"/>
                  </a:lnTo>
                  <a:lnTo>
                    <a:pt x="156476" y="201549"/>
                  </a:lnTo>
                  <a:lnTo>
                    <a:pt x="157010" y="199009"/>
                  </a:lnTo>
                  <a:lnTo>
                    <a:pt x="157276" y="197739"/>
                  </a:lnTo>
                  <a:lnTo>
                    <a:pt x="155854" y="197739"/>
                  </a:lnTo>
                  <a:lnTo>
                    <a:pt x="155511" y="199009"/>
                  </a:lnTo>
                  <a:lnTo>
                    <a:pt x="152857" y="197739"/>
                  </a:lnTo>
                  <a:lnTo>
                    <a:pt x="151091" y="199009"/>
                  </a:lnTo>
                  <a:lnTo>
                    <a:pt x="149936" y="196469"/>
                  </a:lnTo>
                  <a:lnTo>
                    <a:pt x="149821" y="196215"/>
                  </a:lnTo>
                  <a:lnTo>
                    <a:pt x="149885" y="195427"/>
                  </a:lnTo>
                  <a:lnTo>
                    <a:pt x="149453" y="195427"/>
                  </a:lnTo>
                  <a:lnTo>
                    <a:pt x="149301" y="195427"/>
                  </a:lnTo>
                  <a:lnTo>
                    <a:pt x="149059" y="196469"/>
                  </a:lnTo>
                  <a:lnTo>
                    <a:pt x="145427" y="196469"/>
                  </a:lnTo>
                  <a:lnTo>
                    <a:pt x="145021" y="195427"/>
                  </a:lnTo>
                  <a:lnTo>
                    <a:pt x="145148" y="192659"/>
                  </a:lnTo>
                  <a:lnTo>
                    <a:pt x="145313" y="190627"/>
                  </a:lnTo>
                  <a:lnTo>
                    <a:pt x="143535" y="190119"/>
                  </a:lnTo>
                  <a:lnTo>
                    <a:pt x="145580" y="187591"/>
                  </a:lnTo>
                  <a:lnTo>
                    <a:pt x="148666" y="183769"/>
                  </a:lnTo>
                  <a:lnTo>
                    <a:pt x="145249" y="185369"/>
                  </a:lnTo>
                  <a:lnTo>
                    <a:pt x="148348" y="179959"/>
                  </a:lnTo>
                  <a:lnTo>
                    <a:pt x="149733" y="183769"/>
                  </a:lnTo>
                  <a:lnTo>
                    <a:pt x="153314" y="182499"/>
                  </a:lnTo>
                  <a:lnTo>
                    <a:pt x="150596" y="179959"/>
                  </a:lnTo>
                  <a:lnTo>
                    <a:pt x="149237" y="178689"/>
                  </a:lnTo>
                  <a:lnTo>
                    <a:pt x="148628" y="178117"/>
                  </a:lnTo>
                  <a:lnTo>
                    <a:pt x="148653" y="178689"/>
                  </a:lnTo>
                  <a:lnTo>
                    <a:pt x="145338" y="177419"/>
                  </a:lnTo>
                  <a:lnTo>
                    <a:pt x="145846" y="172339"/>
                  </a:lnTo>
                  <a:lnTo>
                    <a:pt x="147066" y="171069"/>
                  </a:lnTo>
                  <a:lnTo>
                    <a:pt x="148285" y="169799"/>
                  </a:lnTo>
                  <a:lnTo>
                    <a:pt x="146151" y="171069"/>
                  </a:lnTo>
                  <a:lnTo>
                    <a:pt x="144513" y="169799"/>
                  </a:lnTo>
                  <a:lnTo>
                    <a:pt x="142963" y="169799"/>
                  </a:lnTo>
                  <a:lnTo>
                    <a:pt x="143573" y="164719"/>
                  </a:lnTo>
                  <a:lnTo>
                    <a:pt x="143903" y="164719"/>
                  </a:lnTo>
                  <a:lnTo>
                    <a:pt x="143992" y="159639"/>
                  </a:lnTo>
                  <a:lnTo>
                    <a:pt x="144018" y="158369"/>
                  </a:lnTo>
                  <a:lnTo>
                    <a:pt x="142240" y="159639"/>
                  </a:lnTo>
                  <a:lnTo>
                    <a:pt x="141668" y="157099"/>
                  </a:lnTo>
                  <a:lnTo>
                    <a:pt x="140182" y="157099"/>
                  </a:lnTo>
                  <a:lnTo>
                    <a:pt x="139928" y="154559"/>
                  </a:lnTo>
                  <a:lnTo>
                    <a:pt x="142697" y="154559"/>
                  </a:lnTo>
                  <a:lnTo>
                    <a:pt x="140957" y="150749"/>
                  </a:lnTo>
                  <a:lnTo>
                    <a:pt x="147980" y="154559"/>
                  </a:lnTo>
                  <a:lnTo>
                    <a:pt x="146748" y="149479"/>
                  </a:lnTo>
                  <a:lnTo>
                    <a:pt x="147650" y="150749"/>
                  </a:lnTo>
                  <a:lnTo>
                    <a:pt x="149390" y="149479"/>
                  </a:lnTo>
                  <a:lnTo>
                    <a:pt x="151142" y="148209"/>
                  </a:lnTo>
                  <a:lnTo>
                    <a:pt x="151472" y="152019"/>
                  </a:lnTo>
                  <a:lnTo>
                    <a:pt x="153035" y="152019"/>
                  </a:lnTo>
                  <a:lnTo>
                    <a:pt x="153085" y="149479"/>
                  </a:lnTo>
                  <a:lnTo>
                    <a:pt x="154571" y="149479"/>
                  </a:lnTo>
                  <a:lnTo>
                    <a:pt x="154901" y="153289"/>
                  </a:lnTo>
                  <a:lnTo>
                    <a:pt x="157619" y="150749"/>
                  </a:lnTo>
                  <a:lnTo>
                    <a:pt x="156794" y="149479"/>
                  </a:lnTo>
                  <a:lnTo>
                    <a:pt x="154317" y="145669"/>
                  </a:lnTo>
                  <a:lnTo>
                    <a:pt x="154597" y="143129"/>
                  </a:lnTo>
                  <a:lnTo>
                    <a:pt x="154736" y="141859"/>
                  </a:lnTo>
                  <a:lnTo>
                    <a:pt x="155943" y="140589"/>
                  </a:lnTo>
                  <a:lnTo>
                    <a:pt x="157353" y="140589"/>
                  </a:lnTo>
                  <a:lnTo>
                    <a:pt x="158623" y="139319"/>
                  </a:lnTo>
                  <a:lnTo>
                    <a:pt x="158394" y="136931"/>
                  </a:lnTo>
                  <a:lnTo>
                    <a:pt x="150088" y="139192"/>
                  </a:lnTo>
                  <a:lnTo>
                    <a:pt x="150202" y="139014"/>
                  </a:lnTo>
                  <a:lnTo>
                    <a:pt x="151015" y="138074"/>
                  </a:lnTo>
                  <a:lnTo>
                    <a:pt x="148374" y="139509"/>
                  </a:lnTo>
                  <a:lnTo>
                    <a:pt x="149339" y="140322"/>
                  </a:lnTo>
                  <a:lnTo>
                    <a:pt x="149656" y="139839"/>
                  </a:lnTo>
                  <a:lnTo>
                    <a:pt x="150393" y="144399"/>
                  </a:lnTo>
                  <a:lnTo>
                    <a:pt x="151625" y="143129"/>
                  </a:lnTo>
                  <a:lnTo>
                    <a:pt x="152895" y="144399"/>
                  </a:lnTo>
                  <a:lnTo>
                    <a:pt x="152196" y="148209"/>
                  </a:lnTo>
                  <a:lnTo>
                    <a:pt x="150609" y="146939"/>
                  </a:lnTo>
                  <a:lnTo>
                    <a:pt x="149009" y="145669"/>
                  </a:lnTo>
                  <a:lnTo>
                    <a:pt x="147307" y="146939"/>
                  </a:lnTo>
                  <a:lnTo>
                    <a:pt x="145148" y="144399"/>
                  </a:lnTo>
                  <a:lnTo>
                    <a:pt x="144373" y="140589"/>
                  </a:lnTo>
                  <a:lnTo>
                    <a:pt x="143852" y="138049"/>
                  </a:lnTo>
                  <a:lnTo>
                    <a:pt x="144373" y="136779"/>
                  </a:lnTo>
                  <a:lnTo>
                    <a:pt x="144881" y="135509"/>
                  </a:lnTo>
                  <a:lnTo>
                    <a:pt x="143700" y="131699"/>
                  </a:lnTo>
                  <a:lnTo>
                    <a:pt x="140208" y="136779"/>
                  </a:lnTo>
                  <a:lnTo>
                    <a:pt x="139547" y="134239"/>
                  </a:lnTo>
                  <a:lnTo>
                    <a:pt x="138887" y="131699"/>
                  </a:lnTo>
                  <a:lnTo>
                    <a:pt x="139153" y="131699"/>
                  </a:lnTo>
                  <a:lnTo>
                    <a:pt x="141770" y="130429"/>
                  </a:lnTo>
                  <a:lnTo>
                    <a:pt x="142544" y="130429"/>
                  </a:lnTo>
                  <a:lnTo>
                    <a:pt x="143129" y="127889"/>
                  </a:lnTo>
                  <a:lnTo>
                    <a:pt x="142252" y="122809"/>
                  </a:lnTo>
                  <a:lnTo>
                    <a:pt x="142544" y="120269"/>
                  </a:lnTo>
                  <a:lnTo>
                    <a:pt x="146646" y="121539"/>
                  </a:lnTo>
                  <a:lnTo>
                    <a:pt x="145516" y="120269"/>
                  </a:lnTo>
                  <a:lnTo>
                    <a:pt x="142125" y="116459"/>
                  </a:lnTo>
                  <a:lnTo>
                    <a:pt x="147815" y="115189"/>
                  </a:lnTo>
                  <a:lnTo>
                    <a:pt x="146761" y="112649"/>
                  </a:lnTo>
                  <a:lnTo>
                    <a:pt x="145173" y="108839"/>
                  </a:lnTo>
                  <a:lnTo>
                    <a:pt x="147205" y="107569"/>
                  </a:lnTo>
                  <a:lnTo>
                    <a:pt x="145669" y="106299"/>
                  </a:lnTo>
                  <a:lnTo>
                    <a:pt x="145465" y="106121"/>
                  </a:lnTo>
                  <a:lnTo>
                    <a:pt x="146354" y="105029"/>
                  </a:lnTo>
                  <a:lnTo>
                    <a:pt x="147218" y="103759"/>
                  </a:lnTo>
                  <a:lnTo>
                    <a:pt x="144894" y="101219"/>
                  </a:lnTo>
                  <a:lnTo>
                    <a:pt x="140373" y="101219"/>
                  </a:lnTo>
                  <a:lnTo>
                    <a:pt x="141693" y="99949"/>
                  </a:lnTo>
                  <a:lnTo>
                    <a:pt x="140081" y="101219"/>
                  </a:lnTo>
                  <a:lnTo>
                    <a:pt x="138772" y="102489"/>
                  </a:lnTo>
                  <a:lnTo>
                    <a:pt x="137045" y="103759"/>
                  </a:lnTo>
                  <a:lnTo>
                    <a:pt x="139369" y="99949"/>
                  </a:lnTo>
                  <a:lnTo>
                    <a:pt x="139242" y="94869"/>
                  </a:lnTo>
                  <a:lnTo>
                    <a:pt x="137350" y="92329"/>
                  </a:lnTo>
                  <a:lnTo>
                    <a:pt x="136766" y="99949"/>
                  </a:lnTo>
                  <a:lnTo>
                    <a:pt x="136321" y="98679"/>
                  </a:lnTo>
                  <a:lnTo>
                    <a:pt x="135318" y="99949"/>
                  </a:lnTo>
                  <a:lnTo>
                    <a:pt x="134569" y="99949"/>
                  </a:lnTo>
                  <a:lnTo>
                    <a:pt x="133959" y="96139"/>
                  </a:lnTo>
                  <a:lnTo>
                    <a:pt x="133553" y="93599"/>
                  </a:lnTo>
                  <a:lnTo>
                    <a:pt x="132410" y="92329"/>
                  </a:lnTo>
                  <a:lnTo>
                    <a:pt x="134975" y="87249"/>
                  </a:lnTo>
                  <a:lnTo>
                    <a:pt x="135623" y="85979"/>
                  </a:lnTo>
                  <a:lnTo>
                    <a:pt x="139522" y="87249"/>
                  </a:lnTo>
                  <a:lnTo>
                    <a:pt x="139966" y="85979"/>
                  </a:lnTo>
                  <a:lnTo>
                    <a:pt x="136956" y="83439"/>
                  </a:lnTo>
                  <a:lnTo>
                    <a:pt x="139407" y="82169"/>
                  </a:lnTo>
                  <a:lnTo>
                    <a:pt x="139255" y="82169"/>
                  </a:lnTo>
                  <a:lnTo>
                    <a:pt x="135204" y="83439"/>
                  </a:lnTo>
                  <a:lnTo>
                    <a:pt x="133883" y="87249"/>
                  </a:lnTo>
                  <a:lnTo>
                    <a:pt x="132575" y="84709"/>
                  </a:lnTo>
                  <a:lnTo>
                    <a:pt x="129387" y="83439"/>
                  </a:lnTo>
                  <a:lnTo>
                    <a:pt x="130276" y="85979"/>
                  </a:lnTo>
                  <a:lnTo>
                    <a:pt x="124891" y="83439"/>
                  </a:lnTo>
                  <a:lnTo>
                    <a:pt x="126339" y="87249"/>
                  </a:lnTo>
                  <a:lnTo>
                    <a:pt x="128803" y="85979"/>
                  </a:lnTo>
                  <a:lnTo>
                    <a:pt x="127914" y="93599"/>
                  </a:lnTo>
                  <a:lnTo>
                    <a:pt x="128041" y="97409"/>
                  </a:lnTo>
                  <a:lnTo>
                    <a:pt x="128320" y="96139"/>
                  </a:lnTo>
                  <a:lnTo>
                    <a:pt x="130517" y="96139"/>
                  </a:lnTo>
                  <a:lnTo>
                    <a:pt x="131216" y="99949"/>
                  </a:lnTo>
                  <a:lnTo>
                    <a:pt x="130797" y="102489"/>
                  </a:lnTo>
                  <a:lnTo>
                    <a:pt x="128460" y="103759"/>
                  </a:lnTo>
                  <a:lnTo>
                    <a:pt x="127317" y="98679"/>
                  </a:lnTo>
                  <a:lnTo>
                    <a:pt x="126720" y="102489"/>
                  </a:lnTo>
                  <a:lnTo>
                    <a:pt x="124663" y="107569"/>
                  </a:lnTo>
                  <a:lnTo>
                    <a:pt x="126974" y="107569"/>
                  </a:lnTo>
                  <a:lnTo>
                    <a:pt x="130035" y="108839"/>
                  </a:lnTo>
                  <a:lnTo>
                    <a:pt x="129895" y="110109"/>
                  </a:lnTo>
                  <a:lnTo>
                    <a:pt x="130327" y="112649"/>
                  </a:lnTo>
                  <a:lnTo>
                    <a:pt x="129171" y="111379"/>
                  </a:lnTo>
                  <a:lnTo>
                    <a:pt x="128028" y="110109"/>
                  </a:lnTo>
                  <a:lnTo>
                    <a:pt x="127127" y="111379"/>
                  </a:lnTo>
                  <a:lnTo>
                    <a:pt x="125526" y="110109"/>
                  </a:lnTo>
                  <a:lnTo>
                    <a:pt x="127419" y="112649"/>
                  </a:lnTo>
                  <a:lnTo>
                    <a:pt x="128879" y="116459"/>
                  </a:lnTo>
                  <a:lnTo>
                    <a:pt x="127000" y="118999"/>
                  </a:lnTo>
                  <a:lnTo>
                    <a:pt x="126250" y="116459"/>
                  </a:lnTo>
                  <a:lnTo>
                    <a:pt x="124904" y="118999"/>
                  </a:lnTo>
                  <a:lnTo>
                    <a:pt x="123964" y="118999"/>
                  </a:lnTo>
                  <a:lnTo>
                    <a:pt x="127762" y="122809"/>
                  </a:lnTo>
                  <a:lnTo>
                    <a:pt x="124853" y="130429"/>
                  </a:lnTo>
                  <a:lnTo>
                    <a:pt x="126974" y="135509"/>
                  </a:lnTo>
                  <a:lnTo>
                    <a:pt x="127279" y="134239"/>
                  </a:lnTo>
                  <a:lnTo>
                    <a:pt x="131064" y="143129"/>
                  </a:lnTo>
                  <a:lnTo>
                    <a:pt x="131127" y="140589"/>
                  </a:lnTo>
                  <a:lnTo>
                    <a:pt x="137261" y="141859"/>
                  </a:lnTo>
                  <a:lnTo>
                    <a:pt x="136588" y="146939"/>
                  </a:lnTo>
                  <a:lnTo>
                    <a:pt x="138988" y="149479"/>
                  </a:lnTo>
                  <a:lnTo>
                    <a:pt x="139153" y="150749"/>
                  </a:lnTo>
                  <a:lnTo>
                    <a:pt x="138417" y="152019"/>
                  </a:lnTo>
                  <a:lnTo>
                    <a:pt x="139814" y="150749"/>
                  </a:lnTo>
                  <a:lnTo>
                    <a:pt x="141109" y="152019"/>
                  </a:lnTo>
                  <a:lnTo>
                    <a:pt x="139738" y="153289"/>
                  </a:lnTo>
                  <a:lnTo>
                    <a:pt x="135813" y="154559"/>
                  </a:lnTo>
                  <a:lnTo>
                    <a:pt x="139103" y="154559"/>
                  </a:lnTo>
                  <a:lnTo>
                    <a:pt x="138785" y="158369"/>
                  </a:lnTo>
                  <a:lnTo>
                    <a:pt x="143217" y="160909"/>
                  </a:lnTo>
                  <a:lnTo>
                    <a:pt x="138671" y="163449"/>
                  </a:lnTo>
                  <a:lnTo>
                    <a:pt x="138074" y="162179"/>
                  </a:lnTo>
                  <a:lnTo>
                    <a:pt x="136144" y="164719"/>
                  </a:lnTo>
                  <a:lnTo>
                    <a:pt x="138328" y="164719"/>
                  </a:lnTo>
                  <a:lnTo>
                    <a:pt x="140042" y="163449"/>
                  </a:lnTo>
                  <a:lnTo>
                    <a:pt x="139992" y="165989"/>
                  </a:lnTo>
                  <a:lnTo>
                    <a:pt x="137718" y="168529"/>
                  </a:lnTo>
                  <a:lnTo>
                    <a:pt x="140093" y="169799"/>
                  </a:lnTo>
                  <a:lnTo>
                    <a:pt x="137337" y="172339"/>
                  </a:lnTo>
                  <a:lnTo>
                    <a:pt x="140550" y="174879"/>
                  </a:lnTo>
                  <a:lnTo>
                    <a:pt x="134886" y="176149"/>
                  </a:lnTo>
                  <a:lnTo>
                    <a:pt x="137604" y="178689"/>
                  </a:lnTo>
                  <a:lnTo>
                    <a:pt x="136906" y="179959"/>
                  </a:lnTo>
                  <a:lnTo>
                    <a:pt x="138633" y="177419"/>
                  </a:lnTo>
                  <a:lnTo>
                    <a:pt x="139814" y="178689"/>
                  </a:lnTo>
                  <a:lnTo>
                    <a:pt x="142481" y="186309"/>
                  </a:lnTo>
                  <a:lnTo>
                    <a:pt x="137312" y="186309"/>
                  </a:lnTo>
                  <a:lnTo>
                    <a:pt x="138468" y="192659"/>
                  </a:lnTo>
                  <a:lnTo>
                    <a:pt x="138798" y="197739"/>
                  </a:lnTo>
                  <a:lnTo>
                    <a:pt x="139649" y="201549"/>
                  </a:lnTo>
                  <a:lnTo>
                    <a:pt x="140881" y="210439"/>
                  </a:lnTo>
                  <a:lnTo>
                    <a:pt x="141084" y="212979"/>
                  </a:lnTo>
                  <a:lnTo>
                    <a:pt x="140957" y="216789"/>
                  </a:lnTo>
                  <a:lnTo>
                    <a:pt x="140728" y="219329"/>
                  </a:lnTo>
                  <a:lnTo>
                    <a:pt x="138468" y="218059"/>
                  </a:lnTo>
                  <a:lnTo>
                    <a:pt x="140042" y="223139"/>
                  </a:lnTo>
                  <a:lnTo>
                    <a:pt x="137845" y="223139"/>
                  </a:lnTo>
                  <a:lnTo>
                    <a:pt x="139712" y="224409"/>
                  </a:lnTo>
                  <a:lnTo>
                    <a:pt x="140106" y="225679"/>
                  </a:lnTo>
                  <a:lnTo>
                    <a:pt x="141630" y="228219"/>
                  </a:lnTo>
                  <a:lnTo>
                    <a:pt x="141427" y="230759"/>
                  </a:lnTo>
                  <a:lnTo>
                    <a:pt x="142049" y="230759"/>
                  </a:lnTo>
                  <a:lnTo>
                    <a:pt x="153835" y="230759"/>
                  </a:lnTo>
                  <a:lnTo>
                    <a:pt x="154178" y="229489"/>
                  </a:lnTo>
                  <a:lnTo>
                    <a:pt x="157924" y="232029"/>
                  </a:lnTo>
                  <a:lnTo>
                    <a:pt x="160502" y="230759"/>
                  </a:lnTo>
                  <a:lnTo>
                    <a:pt x="158991" y="230759"/>
                  </a:lnTo>
                  <a:lnTo>
                    <a:pt x="160070" y="229489"/>
                  </a:lnTo>
                  <a:lnTo>
                    <a:pt x="160782" y="226949"/>
                  </a:lnTo>
                  <a:lnTo>
                    <a:pt x="162229" y="225679"/>
                  </a:lnTo>
                  <a:lnTo>
                    <a:pt x="161874" y="225679"/>
                  </a:lnTo>
                  <a:lnTo>
                    <a:pt x="159283" y="224409"/>
                  </a:lnTo>
                  <a:lnTo>
                    <a:pt x="164338" y="220599"/>
                  </a:lnTo>
                  <a:lnTo>
                    <a:pt x="164325" y="219329"/>
                  </a:lnTo>
                  <a:lnTo>
                    <a:pt x="164312" y="218059"/>
                  </a:lnTo>
                  <a:lnTo>
                    <a:pt x="164299" y="215519"/>
                  </a:lnTo>
                  <a:lnTo>
                    <a:pt x="159918" y="218059"/>
                  </a:lnTo>
                  <a:lnTo>
                    <a:pt x="162013" y="211709"/>
                  </a:lnTo>
                  <a:lnTo>
                    <a:pt x="161632" y="210439"/>
                  </a:lnTo>
                  <a:lnTo>
                    <a:pt x="165811" y="211709"/>
                  </a:lnTo>
                  <a:lnTo>
                    <a:pt x="165900" y="216789"/>
                  </a:lnTo>
                  <a:lnTo>
                    <a:pt x="169227" y="219329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113039" y="7709826"/>
              <a:ext cx="207010" cy="385445"/>
            </a:xfrm>
            <a:custGeom>
              <a:rect l="l" t="t" r="r" b="b"/>
              <a:pathLst>
                <a:path w="207009" h="385445">
                  <a:moveTo>
                    <a:pt x="6438" y="110007"/>
                  </a:moveTo>
                  <a:lnTo>
                    <a:pt x="6045" y="109982"/>
                  </a:lnTo>
                  <a:lnTo>
                    <a:pt x="5854" y="109956"/>
                  </a:lnTo>
                  <a:lnTo>
                    <a:pt x="5969" y="110705"/>
                  </a:lnTo>
                  <a:lnTo>
                    <a:pt x="6121" y="110553"/>
                  </a:lnTo>
                  <a:lnTo>
                    <a:pt x="6273" y="110312"/>
                  </a:lnTo>
                  <a:lnTo>
                    <a:pt x="6438" y="110007"/>
                  </a:lnTo>
                  <a:close/>
                </a:path>
                <a:path w="207009" h="385445">
                  <a:moveTo>
                    <a:pt x="7391" y="103797"/>
                  </a:moveTo>
                  <a:lnTo>
                    <a:pt x="7188" y="103022"/>
                  </a:lnTo>
                  <a:lnTo>
                    <a:pt x="6756" y="102501"/>
                  </a:lnTo>
                  <a:lnTo>
                    <a:pt x="5943" y="102616"/>
                  </a:lnTo>
                  <a:lnTo>
                    <a:pt x="6515" y="103670"/>
                  </a:lnTo>
                  <a:lnTo>
                    <a:pt x="6985" y="103924"/>
                  </a:lnTo>
                  <a:lnTo>
                    <a:pt x="7391" y="103797"/>
                  </a:lnTo>
                  <a:close/>
                </a:path>
                <a:path w="207009" h="385445">
                  <a:moveTo>
                    <a:pt x="10858" y="120878"/>
                  </a:moveTo>
                  <a:lnTo>
                    <a:pt x="10718" y="119583"/>
                  </a:lnTo>
                  <a:lnTo>
                    <a:pt x="10426" y="112839"/>
                  </a:lnTo>
                  <a:lnTo>
                    <a:pt x="10414" y="112496"/>
                  </a:lnTo>
                  <a:lnTo>
                    <a:pt x="10299" y="109982"/>
                  </a:lnTo>
                  <a:lnTo>
                    <a:pt x="10210" y="100850"/>
                  </a:lnTo>
                  <a:lnTo>
                    <a:pt x="9334" y="98488"/>
                  </a:lnTo>
                  <a:lnTo>
                    <a:pt x="8737" y="103365"/>
                  </a:lnTo>
                  <a:lnTo>
                    <a:pt x="7404" y="103784"/>
                  </a:lnTo>
                  <a:lnTo>
                    <a:pt x="7848" y="105473"/>
                  </a:lnTo>
                  <a:lnTo>
                    <a:pt x="7213" y="108508"/>
                  </a:lnTo>
                  <a:lnTo>
                    <a:pt x="6438" y="109994"/>
                  </a:lnTo>
                  <a:lnTo>
                    <a:pt x="6781" y="110020"/>
                  </a:lnTo>
                  <a:lnTo>
                    <a:pt x="6946" y="109994"/>
                  </a:lnTo>
                  <a:lnTo>
                    <a:pt x="7620" y="114109"/>
                  </a:lnTo>
                  <a:lnTo>
                    <a:pt x="7747" y="112496"/>
                  </a:lnTo>
                  <a:lnTo>
                    <a:pt x="8191" y="112979"/>
                  </a:lnTo>
                  <a:lnTo>
                    <a:pt x="8915" y="112839"/>
                  </a:lnTo>
                  <a:lnTo>
                    <a:pt x="8953" y="115493"/>
                  </a:lnTo>
                  <a:lnTo>
                    <a:pt x="8674" y="116052"/>
                  </a:lnTo>
                  <a:lnTo>
                    <a:pt x="6934" y="116878"/>
                  </a:lnTo>
                  <a:lnTo>
                    <a:pt x="10858" y="120878"/>
                  </a:lnTo>
                  <a:close/>
                </a:path>
                <a:path w="207009" h="385445">
                  <a:moveTo>
                    <a:pt x="11391" y="121412"/>
                  </a:moveTo>
                  <a:lnTo>
                    <a:pt x="10858" y="120878"/>
                  </a:lnTo>
                  <a:lnTo>
                    <a:pt x="10972" y="121907"/>
                  </a:lnTo>
                  <a:lnTo>
                    <a:pt x="11391" y="121412"/>
                  </a:lnTo>
                  <a:close/>
                </a:path>
                <a:path w="207009" h="385445">
                  <a:moveTo>
                    <a:pt x="13474" y="186982"/>
                  </a:moveTo>
                  <a:lnTo>
                    <a:pt x="12661" y="186613"/>
                  </a:lnTo>
                  <a:lnTo>
                    <a:pt x="10655" y="186093"/>
                  </a:lnTo>
                  <a:lnTo>
                    <a:pt x="12890" y="188645"/>
                  </a:lnTo>
                  <a:lnTo>
                    <a:pt x="13474" y="186982"/>
                  </a:lnTo>
                  <a:close/>
                </a:path>
                <a:path w="207009" h="385445">
                  <a:moveTo>
                    <a:pt x="13487" y="120510"/>
                  </a:moveTo>
                  <a:lnTo>
                    <a:pt x="13246" y="120205"/>
                  </a:lnTo>
                  <a:lnTo>
                    <a:pt x="12992" y="120027"/>
                  </a:lnTo>
                  <a:lnTo>
                    <a:pt x="12674" y="120167"/>
                  </a:lnTo>
                  <a:lnTo>
                    <a:pt x="13487" y="120510"/>
                  </a:lnTo>
                  <a:close/>
                </a:path>
                <a:path w="207009" h="385445">
                  <a:moveTo>
                    <a:pt x="14185" y="141566"/>
                  </a:moveTo>
                  <a:lnTo>
                    <a:pt x="14147" y="138887"/>
                  </a:lnTo>
                  <a:lnTo>
                    <a:pt x="14135" y="138493"/>
                  </a:lnTo>
                  <a:lnTo>
                    <a:pt x="14122" y="137477"/>
                  </a:lnTo>
                  <a:lnTo>
                    <a:pt x="14008" y="137845"/>
                  </a:lnTo>
                  <a:lnTo>
                    <a:pt x="13716" y="138493"/>
                  </a:lnTo>
                  <a:lnTo>
                    <a:pt x="12598" y="133146"/>
                  </a:lnTo>
                  <a:lnTo>
                    <a:pt x="11760" y="129146"/>
                  </a:lnTo>
                  <a:lnTo>
                    <a:pt x="10972" y="121907"/>
                  </a:lnTo>
                  <a:lnTo>
                    <a:pt x="8216" y="125133"/>
                  </a:lnTo>
                  <a:lnTo>
                    <a:pt x="8178" y="131178"/>
                  </a:lnTo>
                  <a:lnTo>
                    <a:pt x="7912" y="132626"/>
                  </a:lnTo>
                  <a:lnTo>
                    <a:pt x="5016" y="133146"/>
                  </a:lnTo>
                  <a:lnTo>
                    <a:pt x="3962" y="131178"/>
                  </a:lnTo>
                  <a:lnTo>
                    <a:pt x="6146" y="130810"/>
                  </a:lnTo>
                  <a:lnTo>
                    <a:pt x="5372" y="128282"/>
                  </a:lnTo>
                  <a:lnTo>
                    <a:pt x="4318" y="126339"/>
                  </a:lnTo>
                  <a:lnTo>
                    <a:pt x="0" y="129755"/>
                  </a:lnTo>
                  <a:lnTo>
                    <a:pt x="4089" y="139166"/>
                  </a:lnTo>
                  <a:lnTo>
                    <a:pt x="4140" y="141833"/>
                  </a:lnTo>
                  <a:lnTo>
                    <a:pt x="5880" y="140982"/>
                  </a:lnTo>
                  <a:lnTo>
                    <a:pt x="5626" y="142328"/>
                  </a:lnTo>
                  <a:lnTo>
                    <a:pt x="7213" y="142328"/>
                  </a:lnTo>
                  <a:lnTo>
                    <a:pt x="11722" y="142328"/>
                  </a:lnTo>
                  <a:lnTo>
                    <a:pt x="11645" y="140982"/>
                  </a:lnTo>
                  <a:lnTo>
                    <a:pt x="11531" y="138887"/>
                  </a:lnTo>
                  <a:lnTo>
                    <a:pt x="14185" y="141566"/>
                  </a:lnTo>
                  <a:close/>
                </a:path>
                <a:path w="207009" h="385445">
                  <a:moveTo>
                    <a:pt x="14351" y="136550"/>
                  </a:moveTo>
                  <a:lnTo>
                    <a:pt x="14097" y="136283"/>
                  </a:lnTo>
                  <a:lnTo>
                    <a:pt x="14109" y="137490"/>
                  </a:lnTo>
                  <a:lnTo>
                    <a:pt x="14274" y="137007"/>
                  </a:lnTo>
                  <a:lnTo>
                    <a:pt x="14351" y="136550"/>
                  </a:lnTo>
                  <a:close/>
                </a:path>
                <a:path w="207009" h="385445">
                  <a:moveTo>
                    <a:pt x="16560" y="192824"/>
                  </a:moveTo>
                  <a:lnTo>
                    <a:pt x="12890" y="188645"/>
                  </a:lnTo>
                  <a:lnTo>
                    <a:pt x="11569" y="192379"/>
                  </a:lnTo>
                  <a:lnTo>
                    <a:pt x="14122" y="193814"/>
                  </a:lnTo>
                  <a:lnTo>
                    <a:pt x="16560" y="192824"/>
                  </a:lnTo>
                  <a:close/>
                </a:path>
                <a:path w="207009" h="385445">
                  <a:moveTo>
                    <a:pt x="17716" y="213499"/>
                  </a:moveTo>
                  <a:lnTo>
                    <a:pt x="16116" y="213829"/>
                  </a:lnTo>
                  <a:lnTo>
                    <a:pt x="15773" y="214909"/>
                  </a:lnTo>
                  <a:lnTo>
                    <a:pt x="17716" y="213499"/>
                  </a:lnTo>
                  <a:close/>
                </a:path>
                <a:path w="207009" h="385445">
                  <a:moveTo>
                    <a:pt x="18859" y="165176"/>
                  </a:moveTo>
                  <a:lnTo>
                    <a:pt x="18745" y="164909"/>
                  </a:lnTo>
                  <a:lnTo>
                    <a:pt x="18199" y="166052"/>
                  </a:lnTo>
                  <a:lnTo>
                    <a:pt x="18859" y="165176"/>
                  </a:lnTo>
                  <a:close/>
                </a:path>
                <a:path w="207009" h="385445">
                  <a:moveTo>
                    <a:pt x="19748" y="128155"/>
                  </a:moveTo>
                  <a:lnTo>
                    <a:pt x="18402" y="122021"/>
                  </a:lnTo>
                  <a:lnTo>
                    <a:pt x="17119" y="116306"/>
                  </a:lnTo>
                  <a:lnTo>
                    <a:pt x="18491" y="113703"/>
                  </a:lnTo>
                  <a:lnTo>
                    <a:pt x="19418" y="111925"/>
                  </a:lnTo>
                  <a:lnTo>
                    <a:pt x="16535" y="113703"/>
                  </a:lnTo>
                  <a:lnTo>
                    <a:pt x="17602" y="111518"/>
                  </a:lnTo>
                  <a:lnTo>
                    <a:pt x="17957" y="110820"/>
                  </a:lnTo>
                  <a:lnTo>
                    <a:pt x="16929" y="111518"/>
                  </a:lnTo>
                  <a:lnTo>
                    <a:pt x="15875" y="109588"/>
                  </a:lnTo>
                  <a:lnTo>
                    <a:pt x="15443" y="109156"/>
                  </a:lnTo>
                  <a:lnTo>
                    <a:pt x="15519" y="114376"/>
                  </a:lnTo>
                  <a:lnTo>
                    <a:pt x="17322" y="118821"/>
                  </a:lnTo>
                  <a:lnTo>
                    <a:pt x="17081" y="122021"/>
                  </a:lnTo>
                  <a:lnTo>
                    <a:pt x="13474" y="120484"/>
                  </a:lnTo>
                  <a:lnTo>
                    <a:pt x="14541" y="121932"/>
                  </a:lnTo>
                  <a:lnTo>
                    <a:pt x="14922" y="127393"/>
                  </a:lnTo>
                  <a:lnTo>
                    <a:pt x="15481" y="130759"/>
                  </a:lnTo>
                  <a:lnTo>
                    <a:pt x="16027" y="129616"/>
                  </a:lnTo>
                  <a:lnTo>
                    <a:pt x="17564" y="134594"/>
                  </a:lnTo>
                  <a:lnTo>
                    <a:pt x="19253" y="129616"/>
                  </a:lnTo>
                  <a:lnTo>
                    <a:pt x="19748" y="128155"/>
                  </a:lnTo>
                  <a:close/>
                </a:path>
                <a:path w="207009" h="385445">
                  <a:moveTo>
                    <a:pt x="19964" y="101511"/>
                  </a:moveTo>
                  <a:lnTo>
                    <a:pt x="14325" y="104597"/>
                  </a:lnTo>
                  <a:lnTo>
                    <a:pt x="19405" y="108115"/>
                  </a:lnTo>
                  <a:lnTo>
                    <a:pt x="19215" y="104317"/>
                  </a:lnTo>
                  <a:lnTo>
                    <a:pt x="19685" y="108115"/>
                  </a:lnTo>
                  <a:lnTo>
                    <a:pt x="19748" y="108356"/>
                  </a:lnTo>
                  <a:lnTo>
                    <a:pt x="19875" y="104317"/>
                  </a:lnTo>
                  <a:lnTo>
                    <a:pt x="19964" y="101511"/>
                  </a:lnTo>
                  <a:close/>
                </a:path>
                <a:path w="207009" h="385445">
                  <a:moveTo>
                    <a:pt x="20015" y="163639"/>
                  </a:moveTo>
                  <a:lnTo>
                    <a:pt x="18859" y="165176"/>
                  </a:lnTo>
                  <a:lnTo>
                    <a:pt x="19380" y="166331"/>
                  </a:lnTo>
                  <a:lnTo>
                    <a:pt x="19837" y="166763"/>
                  </a:lnTo>
                  <a:lnTo>
                    <a:pt x="20015" y="163639"/>
                  </a:lnTo>
                  <a:close/>
                </a:path>
                <a:path w="207009" h="385445">
                  <a:moveTo>
                    <a:pt x="20701" y="211340"/>
                  </a:moveTo>
                  <a:lnTo>
                    <a:pt x="17716" y="213499"/>
                  </a:lnTo>
                  <a:lnTo>
                    <a:pt x="19177" y="213169"/>
                  </a:lnTo>
                  <a:lnTo>
                    <a:pt x="20701" y="211340"/>
                  </a:lnTo>
                  <a:close/>
                </a:path>
                <a:path w="207009" h="385445">
                  <a:moveTo>
                    <a:pt x="21818" y="207594"/>
                  </a:moveTo>
                  <a:lnTo>
                    <a:pt x="21539" y="207365"/>
                  </a:lnTo>
                  <a:lnTo>
                    <a:pt x="21361" y="207213"/>
                  </a:lnTo>
                  <a:lnTo>
                    <a:pt x="20637" y="207365"/>
                  </a:lnTo>
                  <a:lnTo>
                    <a:pt x="20650" y="201879"/>
                  </a:lnTo>
                  <a:lnTo>
                    <a:pt x="19151" y="203860"/>
                  </a:lnTo>
                  <a:lnTo>
                    <a:pt x="19088" y="207213"/>
                  </a:lnTo>
                  <a:lnTo>
                    <a:pt x="16903" y="209029"/>
                  </a:lnTo>
                  <a:lnTo>
                    <a:pt x="17526" y="207937"/>
                  </a:lnTo>
                  <a:lnTo>
                    <a:pt x="18008" y="207454"/>
                  </a:lnTo>
                  <a:lnTo>
                    <a:pt x="17094" y="206654"/>
                  </a:lnTo>
                  <a:lnTo>
                    <a:pt x="14325" y="209753"/>
                  </a:lnTo>
                  <a:lnTo>
                    <a:pt x="13741" y="212356"/>
                  </a:lnTo>
                  <a:lnTo>
                    <a:pt x="14986" y="216585"/>
                  </a:lnTo>
                  <a:lnTo>
                    <a:pt x="15570" y="213944"/>
                  </a:lnTo>
                  <a:lnTo>
                    <a:pt x="16116" y="213829"/>
                  </a:lnTo>
                  <a:lnTo>
                    <a:pt x="17170" y="210629"/>
                  </a:lnTo>
                  <a:lnTo>
                    <a:pt x="19621" y="209029"/>
                  </a:lnTo>
                  <a:lnTo>
                    <a:pt x="21818" y="207594"/>
                  </a:lnTo>
                  <a:close/>
                </a:path>
                <a:path w="207009" h="385445">
                  <a:moveTo>
                    <a:pt x="22034" y="223342"/>
                  </a:moveTo>
                  <a:lnTo>
                    <a:pt x="17449" y="224878"/>
                  </a:lnTo>
                  <a:lnTo>
                    <a:pt x="17640" y="225767"/>
                  </a:lnTo>
                  <a:lnTo>
                    <a:pt x="16598" y="227952"/>
                  </a:lnTo>
                  <a:lnTo>
                    <a:pt x="15036" y="225882"/>
                  </a:lnTo>
                  <a:lnTo>
                    <a:pt x="14097" y="225132"/>
                  </a:lnTo>
                  <a:lnTo>
                    <a:pt x="13246" y="228219"/>
                  </a:lnTo>
                  <a:lnTo>
                    <a:pt x="15417" y="233006"/>
                  </a:lnTo>
                  <a:lnTo>
                    <a:pt x="13716" y="233895"/>
                  </a:lnTo>
                  <a:lnTo>
                    <a:pt x="14185" y="234264"/>
                  </a:lnTo>
                  <a:lnTo>
                    <a:pt x="16433" y="232321"/>
                  </a:lnTo>
                  <a:lnTo>
                    <a:pt x="16294" y="235242"/>
                  </a:lnTo>
                  <a:lnTo>
                    <a:pt x="17208" y="235978"/>
                  </a:lnTo>
                  <a:lnTo>
                    <a:pt x="18313" y="232333"/>
                  </a:lnTo>
                  <a:lnTo>
                    <a:pt x="22034" y="223342"/>
                  </a:lnTo>
                  <a:close/>
                </a:path>
                <a:path w="207009" h="385445">
                  <a:moveTo>
                    <a:pt x="22326" y="110134"/>
                  </a:moveTo>
                  <a:lnTo>
                    <a:pt x="20040" y="108546"/>
                  </a:lnTo>
                  <a:lnTo>
                    <a:pt x="19748" y="108356"/>
                  </a:lnTo>
                  <a:lnTo>
                    <a:pt x="19735" y="108546"/>
                  </a:lnTo>
                  <a:lnTo>
                    <a:pt x="19710" y="108331"/>
                  </a:lnTo>
                  <a:lnTo>
                    <a:pt x="19405" y="108115"/>
                  </a:lnTo>
                  <a:lnTo>
                    <a:pt x="19507" y="110134"/>
                  </a:lnTo>
                  <a:lnTo>
                    <a:pt x="19418" y="111925"/>
                  </a:lnTo>
                  <a:lnTo>
                    <a:pt x="22326" y="110134"/>
                  </a:lnTo>
                  <a:close/>
                </a:path>
                <a:path w="207009" h="385445">
                  <a:moveTo>
                    <a:pt x="22339" y="206502"/>
                  </a:moveTo>
                  <a:lnTo>
                    <a:pt x="21818" y="207594"/>
                  </a:lnTo>
                  <a:lnTo>
                    <a:pt x="22009" y="208572"/>
                  </a:lnTo>
                  <a:lnTo>
                    <a:pt x="22339" y="206502"/>
                  </a:lnTo>
                  <a:close/>
                </a:path>
                <a:path w="207009" h="385445">
                  <a:moveTo>
                    <a:pt x="23393" y="179857"/>
                  </a:moveTo>
                  <a:lnTo>
                    <a:pt x="21031" y="179324"/>
                  </a:lnTo>
                  <a:lnTo>
                    <a:pt x="21932" y="175475"/>
                  </a:lnTo>
                  <a:lnTo>
                    <a:pt x="22301" y="173926"/>
                  </a:lnTo>
                  <a:lnTo>
                    <a:pt x="21158" y="169722"/>
                  </a:lnTo>
                  <a:lnTo>
                    <a:pt x="21120" y="169557"/>
                  </a:lnTo>
                  <a:lnTo>
                    <a:pt x="15138" y="169722"/>
                  </a:lnTo>
                  <a:lnTo>
                    <a:pt x="15671" y="168605"/>
                  </a:lnTo>
                  <a:lnTo>
                    <a:pt x="15976" y="167627"/>
                  </a:lnTo>
                  <a:lnTo>
                    <a:pt x="16865" y="164757"/>
                  </a:lnTo>
                  <a:lnTo>
                    <a:pt x="15506" y="159385"/>
                  </a:lnTo>
                  <a:lnTo>
                    <a:pt x="17208" y="154432"/>
                  </a:lnTo>
                  <a:lnTo>
                    <a:pt x="17094" y="154152"/>
                  </a:lnTo>
                  <a:lnTo>
                    <a:pt x="16573" y="153009"/>
                  </a:lnTo>
                  <a:lnTo>
                    <a:pt x="16040" y="154152"/>
                  </a:lnTo>
                  <a:lnTo>
                    <a:pt x="14846" y="153847"/>
                  </a:lnTo>
                  <a:lnTo>
                    <a:pt x="14490" y="151879"/>
                  </a:lnTo>
                  <a:lnTo>
                    <a:pt x="16230" y="151053"/>
                  </a:lnTo>
                  <a:lnTo>
                    <a:pt x="17399" y="151345"/>
                  </a:lnTo>
                  <a:lnTo>
                    <a:pt x="17005" y="151053"/>
                  </a:lnTo>
                  <a:lnTo>
                    <a:pt x="14084" y="148856"/>
                  </a:lnTo>
                  <a:lnTo>
                    <a:pt x="13055" y="148082"/>
                  </a:lnTo>
                  <a:lnTo>
                    <a:pt x="11938" y="146278"/>
                  </a:lnTo>
                  <a:lnTo>
                    <a:pt x="11772" y="143205"/>
                  </a:lnTo>
                  <a:lnTo>
                    <a:pt x="7493" y="143205"/>
                  </a:lnTo>
                  <a:lnTo>
                    <a:pt x="9372" y="148856"/>
                  </a:lnTo>
                  <a:lnTo>
                    <a:pt x="4330" y="145580"/>
                  </a:lnTo>
                  <a:lnTo>
                    <a:pt x="6413" y="150876"/>
                  </a:lnTo>
                  <a:lnTo>
                    <a:pt x="9321" y="154419"/>
                  </a:lnTo>
                  <a:lnTo>
                    <a:pt x="4330" y="157988"/>
                  </a:lnTo>
                  <a:lnTo>
                    <a:pt x="9791" y="163106"/>
                  </a:lnTo>
                  <a:lnTo>
                    <a:pt x="5892" y="168503"/>
                  </a:lnTo>
                  <a:lnTo>
                    <a:pt x="7708" y="170218"/>
                  </a:lnTo>
                  <a:lnTo>
                    <a:pt x="12865" y="167627"/>
                  </a:lnTo>
                  <a:lnTo>
                    <a:pt x="11785" y="174015"/>
                  </a:lnTo>
                  <a:lnTo>
                    <a:pt x="9817" y="175475"/>
                  </a:lnTo>
                  <a:lnTo>
                    <a:pt x="9613" y="170345"/>
                  </a:lnTo>
                  <a:lnTo>
                    <a:pt x="7823" y="172770"/>
                  </a:lnTo>
                  <a:lnTo>
                    <a:pt x="7378" y="176479"/>
                  </a:lnTo>
                  <a:lnTo>
                    <a:pt x="10464" y="185153"/>
                  </a:lnTo>
                  <a:lnTo>
                    <a:pt x="6654" y="184912"/>
                  </a:lnTo>
                  <a:lnTo>
                    <a:pt x="9740" y="185293"/>
                  </a:lnTo>
                  <a:lnTo>
                    <a:pt x="12661" y="186613"/>
                  </a:lnTo>
                  <a:lnTo>
                    <a:pt x="17018" y="187744"/>
                  </a:lnTo>
                  <a:lnTo>
                    <a:pt x="16903" y="190754"/>
                  </a:lnTo>
                  <a:lnTo>
                    <a:pt x="19735" y="191604"/>
                  </a:lnTo>
                  <a:lnTo>
                    <a:pt x="21640" y="185267"/>
                  </a:lnTo>
                  <a:lnTo>
                    <a:pt x="23393" y="179857"/>
                  </a:lnTo>
                  <a:close/>
                </a:path>
                <a:path w="207009" h="385445">
                  <a:moveTo>
                    <a:pt x="24193" y="38112"/>
                  </a:moveTo>
                  <a:lnTo>
                    <a:pt x="23418" y="33261"/>
                  </a:lnTo>
                  <a:lnTo>
                    <a:pt x="22110" y="35547"/>
                  </a:lnTo>
                  <a:lnTo>
                    <a:pt x="24193" y="38112"/>
                  </a:lnTo>
                  <a:close/>
                </a:path>
                <a:path w="207009" h="385445">
                  <a:moveTo>
                    <a:pt x="29514" y="113144"/>
                  </a:moveTo>
                  <a:lnTo>
                    <a:pt x="27584" y="110337"/>
                  </a:lnTo>
                  <a:lnTo>
                    <a:pt x="28371" y="115417"/>
                  </a:lnTo>
                  <a:lnTo>
                    <a:pt x="29514" y="113144"/>
                  </a:lnTo>
                  <a:close/>
                </a:path>
                <a:path w="207009" h="385445">
                  <a:moveTo>
                    <a:pt x="32283" y="0"/>
                  </a:moveTo>
                  <a:lnTo>
                    <a:pt x="29781" y="1803"/>
                  </a:lnTo>
                  <a:lnTo>
                    <a:pt x="31051" y="5600"/>
                  </a:lnTo>
                  <a:lnTo>
                    <a:pt x="32283" y="0"/>
                  </a:lnTo>
                  <a:close/>
                </a:path>
                <a:path w="207009" h="385445">
                  <a:moveTo>
                    <a:pt x="33578" y="21463"/>
                  </a:moveTo>
                  <a:lnTo>
                    <a:pt x="33197" y="20370"/>
                  </a:lnTo>
                  <a:lnTo>
                    <a:pt x="30187" y="11772"/>
                  </a:lnTo>
                  <a:lnTo>
                    <a:pt x="30378" y="10718"/>
                  </a:lnTo>
                  <a:lnTo>
                    <a:pt x="30505" y="10071"/>
                  </a:lnTo>
                  <a:lnTo>
                    <a:pt x="29413" y="10718"/>
                  </a:lnTo>
                  <a:lnTo>
                    <a:pt x="29298" y="10337"/>
                  </a:lnTo>
                  <a:lnTo>
                    <a:pt x="28549" y="7480"/>
                  </a:lnTo>
                  <a:lnTo>
                    <a:pt x="27787" y="7480"/>
                  </a:lnTo>
                  <a:lnTo>
                    <a:pt x="28829" y="5753"/>
                  </a:lnTo>
                  <a:lnTo>
                    <a:pt x="29222" y="4152"/>
                  </a:lnTo>
                  <a:lnTo>
                    <a:pt x="29781" y="1803"/>
                  </a:lnTo>
                  <a:lnTo>
                    <a:pt x="27279" y="3619"/>
                  </a:lnTo>
                  <a:lnTo>
                    <a:pt x="26174" y="4254"/>
                  </a:lnTo>
                  <a:lnTo>
                    <a:pt x="27660" y="4152"/>
                  </a:lnTo>
                  <a:lnTo>
                    <a:pt x="26809" y="10337"/>
                  </a:lnTo>
                  <a:lnTo>
                    <a:pt x="23761" y="8318"/>
                  </a:lnTo>
                  <a:lnTo>
                    <a:pt x="24803" y="13385"/>
                  </a:lnTo>
                  <a:lnTo>
                    <a:pt x="23520" y="18465"/>
                  </a:lnTo>
                  <a:lnTo>
                    <a:pt x="23050" y="21501"/>
                  </a:lnTo>
                  <a:lnTo>
                    <a:pt x="26517" y="20370"/>
                  </a:lnTo>
                  <a:lnTo>
                    <a:pt x="29895" y="21767"/>
                  </a:lnTo>
                  <a:lnTo>
                    <a:pt x="33578" y="21463"/>
                  </a:lnTo>
                  <a:close/>
                </a:path>
                <a:path w="207009" h="385445">
                  <a:moveTo>
                    <a:pt x="38696" y="72872"/>
                  </a:moveTo>
                  <a:lnTo>
                    <a:pt x="35115" y="70980"/>
                  </a:lnTo>
                  <a:lnTo>
                    <a:pt x="37350" y="77012"/>
                  </a:lnTo>
                  <a:lnTo>
                    <a:pt x="38214" y="77978"/>
                  </a:lnTo>
                  <a:lnTo>
                    <a:pt x="37871" y="75272"/>
                  </a:lnTo>
                  <a:lnTo>
                    <a:pt x="37769" y="73723"/>
                  </a:lnTo>
                  <a:lnTo>
                    <a:pt x="38696" y="72872"/>
                  </a:lnTo>
                  <a:close/>
                </a:path>
                <a:path w="207009" h="385445">
                  <a:moveTo>
                    <a:pt x="39446" y="73266"/>
                  </a:moveTo>
                  <a:lnTo>
                    <a:pt x="39039" y="72555"/>
                  </a:lnTo>
                  <a:lnTo>
                    <a:pt x="38696" y="72872"/>
                  </a:lnTo>
                  <a:lnTo>
                    <a:pt x="39446" y="73266"/>
                  </a:lnTo>
                  <a:close/>
                </a:path>
                <a:path w="207009" h="385445">
                  <a:moveTo>
                    <a:pt x="40665" y="70764"/>
                  </a:moveTo>
                  <a:lnTo>
                    <a:pt x="40373" y="70065"/>
                  </a:lnTo>
                  <a:lnTo>
                    <a:pt x="40487" y="70764"/>
                  </a:lnTo>
                  <a:lnTo>
                    <a:pt x="40601" y="71005"/>
                  </a:lnTo>
                  <a:lnTo>
                    <a:pt x="40665" y="70764"/>
                  </a:lnTo>
                  <a:close/>
                </a:path>
                <a:path w="207009" h="385445">
                  <a:moveTo>
                    <a:pt x="41224" y="72263"/>
                  </a:moveTo>
                  <a:lnTo>
                    <a:pt x="40601" y="71005"/>
                  </a:lnTo>
                  <a:lnTo>
                    <a:pt x="39878" y="73494"/>
                  </a:lnTo>
                  <a:lnTo>
                    <a:pt x="39446" y="73266"/>
                  </a:lnTo>
                  <a:lnTo>
                    <a:pt x="40449" y="75018"/>
                  </a:lnTo>
                  <a:lnTo>
                    <a:pt x="40881" y="73494"/>
                  </a:lnTo>
                  <a:lnTo>
                    <a:pt x="41224" y="72263"/>
                  </a:lnTo>
                  <a:close/>
                </a:path>
                <a:path w="207009" h="385445">
                  <a:moveTo>
                    <a:pt x="41236" y="128231"/>
                  </a:moveTo>
                  <a:lnTo>
                    <a:pt x="40195" y="126365"/>
                  </a:lnTo>
                  <a:lnTo>
                    <a:pt x="40474" y="124079"/>
                  </a:lnTo>
                  <a:lnTo>
                    <a:pt x="38709" y="124028"/>
                  </a:lnTo>
                  <a:lnTo>
                    <a:pt x="41236" y="128231"/>
                  </a:lnTo>
                  <a:close/>
                </a:path>
                <a:path w="207009" h="385445">
                  <a:moveTo>
                    <a:pt x="41744" y="121310"/>
                  </a:moveTo>
                  <a:lnTo>
                    <a:pt x="40855" y="121069"/>
                  </a:lnTo>
                  <a:lnTo>
                    <a:pt x="40474" y="124079"/>
                  </a:lnTo>
                  <a:lnTo>
                    <a:pt x="41351" y="124091"/>
                  </a:lnTo>
                  <a:lnTo>
                    <a:pt x="41744" y="121310"/>
                  </a:lnTo>
                  <a:close/>
                </a:path>
                <a:path w="207009" h="385445">
                  <a:moveTo>
                    <a:pt x="42049" y="43307"/>
                  </a:moveTo>
                  <a:lnTo>
                    <a:pt x="40271" y="44018"/>
                  </a:lnTo>
                  <a:lnTo>
                    <a:pt x="40309" y="44157"/>
                  </a:lnTo>
                  <a:lnTo>
                    <a:pt x="42049" y="43307"/>
                  </a:lnTo>
                  <a:close/>
                </a:path>
                <a:path w="207009" h="385445">
                  <a:moveTo>
                    <a:pt x="44945" y="123482"/>
                  </a:moveTo>
                  <a:lnTo>
                    <a:pt x="43942" y="124155"/>
                  </a:lnTo>
                  <a:lnTo>
                    <a:pt x="43383" y="125272"/>
                  </a:lnTo>
                  <a:lnTo>
                    <a:pt x="44945" y="123482"/>
                  </a:lnTo>
                  <a:close/>
                </a:path>
                <a:path w="207009" h="385445">
                  <a:moveTo>
                    <a:pt x="46012" y="44856"/>
                  </a:moveTo>
                  <a:lnTo>
                    <a:pt x="44132" y="45758"/>
                  </a:lnTo>
                  <a:lnTo>
                    <a:pt x="45199" y="48628"/>
                  </a:lnTo>
                  <a:lnTo>
                    <a:pt x="46012" y="44856"/>
                  </a:lnTo>
                  <a:close/>
                </a:path>
                <a:path w="207009" h="385445">
                  <a:moveTo>
                    <a:pt x="46774" y="50914"/>
                  </a:moveTo>
                  <a:lnTo>
                    <a:pt x="46710" y="50609"/>
                  </a:lnTo>
                  <a:lnTo>
                    <a:pt x="46659" y="50761"/>
                  </a:lnTo>
                  <a:lnTo>
                    <a:pt x="46609" y="50939"/>
                  </a:lnTo>
                  <a:lnTo>
                    <a:pt x="46558" y="51066"/>
                  </a:lnTo>
                  <a:lnTo>
                    <a:pt x="46736" y="51079"/>
                  </a:lnTo>
                  <a:lnTo>
                    <a:pt x="46774" y="50914"/>
                  </a:lnTo>
                  <a:close/>
                </a:path>
                <a:path w="207009" h="385445">
                  <a:moveTo>
                    <a:pt x="47015" y="49212"/>
                  </a:moveTo>
                  <a:lnTo>
                    <a:pt x="46494" y="49530"/>
                  </a:lnTo>
                  <a:lnTo>
                    <a:pt x="46634" y="50152"/>
                  </a:lnTo>
                  <a:lnTo>
                    <a:pt x="46710" y="50609"/>
                  </a:lnTo>
                  <a:lnTo>
                    <a:pt x="46875" y="50088"/>
                  </a:lnTo>
                  <a:lnTo>
                    <a:pt x="46990" y="49593"/>
                  </a:lnTo>
                  <a:lnTo>
                    <a:pt x="47015" y="49212"/>
                  </a:lnTo>
                  <a:close/>
                </a:path>
                <a:path w="207009" h="385445">
                  <a:moveTo>
                    <a:pt x="47980" y="56159"/>
                  </a:moveTo>
                  <a:lnTo>
                    <a:pt x="47739" y="55689"/>
                  </a:lnTo>
                  <a:lnTo>
                    <a:pt x="47536" y="55181"/>
                  </a:lnTo>
                  <a:lnTo>
                    <a:pt x="47472" y="54521"/>
                  </a:lnTo>
                  <a:lnTo>
                    <a:pt x="46774" y="55270"/>
                  </a:lnTo>
                  <a:lnTo>
                    <a:pt x="47307" y="55689"/>
                  </a:lnTo>
                  <a:lnTo>
                    <a:pt x="47980" y="56159"/>
                  </a:lnTo>
                  <a:close/>
                </a:path>
                <a:path w="207009" h="385445">
                  <a:moveTo>
                    <a:pt x="49123" y="128409"/>
                  </a:moveTo>
                  <a:lnTo>
                    <a:pt x="48183" y="124968"/>
                  </a:lnTo>
                  <a:lnTo>
                    <a:pt x="47459" y="125082"/>
                  </a:lnTo>
                  <a:lnTo>
                    <a:pt x="48107" y="129108"/>
                  </a:lnTo>
                  <a:lnTo>
                    <a:pt x="49123" y="128409"/>
                  </a:lnTo>
                  <a:close/>
                </a:path>
                <a:path w="207009" h="385445">
                  <a:moveTo>
                    <a:pt x="49364" y="57988"/>
                  </a:moveTo>
                  <a:lnTo>
                    <a:pt x="49326" y="57124"/>
                  </a:lnTo>
                  <a:lnTo>
                    <a:pt x="48602" y="56603"/>
                  </a:lnTo>
                  <a:lnTo>
                    <a:pt x="47980" y="56159"/>
                  </a:lnTo>
                  <a:lnTo>
                    <a:pt x="48348" y="56870"/>
                  </a:lnTo>
                  <a:lnTo>
                    <a:pt x="48844" y="57454"/>
                  </a:lnTo>
                  <a:lnTo>
                    <a:pt x="49364" y="57988"/>
                  </a:lnTo>
                  <a:close/>
                </a:path>
                <a:path w="207009" h="385445">
                  <a:moveTo>
                    <a:pt x="49745" y="250405"/>
                  </a:moveTo>
                  <a:lnTo>
                    <a:pt x="48907" y="244563"/>
                  </a:lnTo>
                  <a:lnTo>
                    <a:pt x="45237" y="246583"/>
                  </a:lnTo>
                  <a:lnTo>
                    <a:pt x="48361" y="248399"/>
                  </a:lnTo>
                  <a:lnTo>
                    <a:pt x="49745" y="250405"/>
                  </a:lnTo>
                  <a:close/>
                </a:path>
                <a:path w="207009" h="385445">
                  <a:moveTo>
                    <a:pt x="49796" y="76581"/>
                  </a:moveTo>
                  <a:lnTo>
                    <a:pt x="49517" y="76695"/>
                  </a:lnTo>
                  <a:lnTo>
                    <a:pt x="49618" y="76936"/>
                  </a:lnTo>
                  <a:lnTo>
                    <a:pt x="49796" y="76581"/>
                  </a:lnTo>
                  <a:close/>
                </a:path>
                <a:path w="207009" h="385445">
                  <a:moveTo>
                    <a:pt x="49796" y="43027"/>
                  </a:moveTo>
                  <a:lnTo>
                    <a:pt x="46431" y="38023"/>
                  </a:lnTo>
                  <a:lnTo>
                    <a:pt x="46342" y="43307"/>
                  </a:lnTo>
                  <a:lnTo>
                    <a:pt x="46012" y="44856"/>
                  </a:lnTo>
                  <a:lnTo>
                    <a:pt x="49796" y="43027"/>
                  </a:lnTo>
                  <a:close/>
                </a:path>
                <a:path w="207009" h="385445">
                  <a:moveTo>
                    <a:pt x="50038" y="76492"/>
                  </a:moveTo>
                  <a:lnTo>
                    <a:pt x="49911" y="76352"/>
                  </a:lnTo>
                  <a:lnTo>
                    <a:pt x="49796" y="76581"/>
                  </a:lnTo>
                  <a:lnTo>
                    <a:pt x="50038" y="76492"/>
                  </a:lnTo>
                  <a:close/>
                </a:path>
                <a:path w="207009" h="385445">
                  <a:moveTo>
                    <a:pt x="50342" y="254596"/>
                  </a:moveTo>
                  <a:lnTo>
                    <a:pt x="50050" y="252603"/>
                  </a:lnTo>
                  <a:lnTo>
                    <a:pt x="49771" y="253288"/>
                  </a:lnTo>
                  <a:lnTo>
                    <a:pt x="49187" y="253987"/>
                  </a:lnTo>
                  <a:lnTo>
                    <a:pt x="47739" y="254736"/>
                  </a:lnTo>
                  <a:lnTo>
                    <a:pt x="50342" y="254596"/>
                  </a:lnTo>
                  <a:close/>
                </a:path>
                <a:path w="207009" h="385445">
                  <a:moveTo>
                    <a:pt x="50368" y="251841"/>
                  </a:moveTo>
                  <a:lnTo>
                    <a:pt x="50215" y="251104"/>
                  </a:lnTo>
                  <a:lnTo>
                    <a:pt x="49745" y="250405"/>
                  </a:lnTo>
                  <a:lnTo>
                    <a:pt x="50050" y="252603"/>
                  </a:lnTo>
                  <a:lnTo>
                    <a:pt x="50368" y="251841"/>
                  </a:lnTo>
                  <a:close/>
                </a:path>
                <a:path w="207009" h="385445">
                  <a:moveTo>
                    <a:pt x="50774" y="77292"/>
                  </a:moveTo>
                  <a:lnTo>
                    <a:pt x="50634" y="76250"/>
                  </a:lnTo>
                  <a:lnTo>
                    <a:pt x="50088" y="76466"/>
                  </a:lnTo>
                  <a:lnTo>
                    <a:pt x="50774" y="77292"/>
                  </a:lnTo>
                  <a:close/>
                </a:path>
                <a:path w="207009" h="385445">
                  <a:moveTo>
                    <a:pt x="54063" y="152895"/>
                  </a:moveTo>
                  <a:lnTo>
                    <a:pt x="52362" y="149707"/>
                  </a:lnTo>
                  <a:lnTo>
                    <a:pt x="53797" y="149199"/>
                  </a:lnTo>
                  <a:lnTo>
                    <a:pt x="53721" y="146926"/>
                  </a:lnTo>
                  <a:lnTo>
                    <a:pt x="52819" y="146113"/>
                  </a:lnTo>
                  <a:lnTo>
                    <a:pt x="50812" y="151536"/>
                  </a:lnTo>
                  <a:lnTo>
                    <a:pt x="54063" y="152895"/>
                  </a:lnTo>
                  <a:close/>
                </a:path>
                <a:path w="207009" h="385445">
                  <a:moveTo>
                    <a:pt x="54089" y="149098"/>
                  </a:moveTo>
                  <a:lnTo>
                    <a:pt x="53797" y="149199"/>
                  </a:lnTo>
                  <a:lnTo>
                    <a:pt x="53809" y="149428"/>
                  </a:lnTo>
                  <a:lnTo>
                    <a:pt x="54089" y="149098"/>
                  </a:lnTo>
                  <a:close/>
                </a:path>
                <a:path w="207009" h="385445">
                  <a:moveTo>
                    <a:pt x="54381" y="99796"/>
                  </a:moveTo>
                  <a:lnTo>
                    <a:pt x="53213" y="99466"/>
                  </a:lnTo>
                  <a:lnTo>
                    <a:pt x="51511" y="94996"/>
                  </a:lnTo>
                  <a:lnTo>
                    <a:pt x="51777" y="97053"/>
                  </a:lnTo>
                  <a:lnTo>
                    <a:pt x="51828" y="99796"/>
                  </a:lnTo>
                  <a:lnTo>
                    <a:pt x="53047" y="101066"/>
                  </a:lnTo>
                  <a:lnTo>
                    <a:pt x="54381" y="99796"/>
                  </a:lnTo>
                  <a:close/>
                </a:path>
                <a:path w="207009" h="385445">
                  <a:moveTo>
                    <a:pt x="55664" y="86525"/>
                  </a:moveTo>
                  <a:lnTo>
                    <a:pt x="54559" y="86702"/>
                  </a:lnTo>
                  <a:lnTo>
                    <a:pt x="54102" y="87972"/>
                  </a:lnTo>
                  <a:lnTo>
                    <a:pt x="55664" y="86525"/>
                  </a:lnTo>
                  <a:close/>
                </a:path>
                <a:path w="207009" h="385445">
                  <a:moveTo>
                    <a:pt x="56489" y="75463"/>
                  </a:moveTo>
                  <a:lnTo>
                    <a:pt x="56235" y="75272"/>
                  </a:lnTo>
                  <a:lnTo>
                    <a:pt x="55460" y="76111"/>
                  </a:lnTo>
                  <a:lnTo>
                    <a:pt x="56337" y="77609"/>
                  </a:lnTo>
                  <a:lnTo>
                    <a:pt x="56489" y="75463"/>
                  </a:lnTo>
                  <a:close/>
                </a:path>
                <a:path w="207009" h="385445">
                  <a:moveTo>
                    <a:pt x="56502" y="198539"/>
                  </a:moveTo>
                  <a:lnTo>
                    <a:pt x="53924" y="193255"/>
                  </a:lnTo>
                  <a:lnTo>
                    <a:pt x="54063" y="190258"/>
                  </a:lnTo>
                  <a:lnTo>
                    <a:pt x="53594" y="189890"/>
                  </a:lnTo>
                  <a:lnTo>
                    <a:pt x="53352" y="199745"/>
                  </a:lnTo>
                  <a:lnTo>
                    <a:pt x="56502" y="198539"/>
                  </a:lnTo>
                  <a:close/>
                </a:path>
                <a:path w="207009" h="385445">
                  <a:moveTo>
                    <a:pt x="56540" y="147916"/>
                  </a:moveTo>
                  <a:lnTo>
                    <a:pt x="55346" y="147624"/>
                  </a:lnTo>
                  <a:lnTo>
                    <a:pt x="54089" y="149098"/>
                  </a:lnTo>
                  <a:lnTo>
                    <a:pt x="55537" y="148590"/>
                  </a:lnTo>
                  <a:lnTo>
                    <a:pt x="56540" y="147916"/>
                  </a:lnTo>
                  <a:close/>
                </a:path>
                <a:path w="207009" h="385445">
                  <a:moveTo>
                    <a:pt x="57531" y="176123"/>
                  </a:moveTo>
                  <a:lnTo>
                    <a:pt x="57162" y="175437"/>
                  </a:lnTo>
                  <a:lnTo>
                    <a:pt x="57531" y="176441"/>
                  </a:lnTo>
                  <a:lnTo>
                    <a:pt x="57531" y="176123"/>
                  </a:lnTo>
                  <a:close/>
                </a:path>
                <a:path w="207009" h="385445">
                  <a:moveTo>
                    <a:pt x="57746" y="86474"/>
                  </a:moveTo>
                  <a:lnTo>
                    <a:pt x="57658" y="84658"/>
                  </a:lnTo>
                  <a:lnTo>
                    <a:pt x="55714" y="86474"/>
                  </a:lnTo>
                  <a:lnTo>
                    <a:pt x="56019" y="86474"/>
                  </a:lnTo>
                  <a:lnTo>
                    <a:pt x="57746" y="86474"/>
                  </a:lnTo>
                  <a:close/>
                </a:path>
                <a:path w="207009" h="385445">
                  <a:moveTo>
                    <a:pt x="57873" y="89331"/>
                  </a:moveTo>
                  <a:lnTo>
                    <a:pt x="57746" y="86525"/>
                  </a:lnTo>
                  <a:lnTo>
                    <a:pt x="56045" y="86525"/>
                  </a:lnTo>
                  <a:lnTo>
                    <a:pt x="57010" y="88417"/>
                  </a:lnTo>
                  <a:lnTo>
                    <a:pt x="57873" y="89331"/>
                  </a:lnTo>
                  <a:close/>
                </a:path>
                <a:path w="207009" h="385445">
                  <a:moveTo>
                    <a:pt x="58293" y="80937"/>
                  </a:moveTo>
                  <a:lnTo>
                    <a:pt x="56337" y="77609"/>
                  </a:lnTo>
                  <a:lnTo>
                    <a:pt x="56095" y="81267"/>
                  </a:lnTo>
                  <a:lnTo>
                    <a:pt x="58293" y="80937"/>
                  </a:lnTo>
                  <a:close/>
                </a:path>
                <a:path w="207009" h="385445">
                  <a:moveTo>
                    <a:pt x="59436" y="183248"/>
                  </a:moveTo>
                  <a:lnTo>
                    <a:pt x="56908" y="185737"/>
                  </a:lnTo>
                  <a:lnTo>
                    <a:pt x="58877" y="184340"/>
                  </a:lnTo>
                  <a:lnTo>
                    <a:pt x="59436" y="183248"/>
                  </a:lnTo>
                  <a:close/>
                </a:path>
                <a:path w="207009" h="385445">
                  <a:moveTo>
                    <a:pt x="59512" y="181787"/>
                  </a:moveTo>
                  <a:lnTo>
                    <a:pt x="57531" y="176441"/>
                  </a:lnTo>
                  <a:lnTo>
                    <a:pt x="56400" y="177546"/>
                  </a:lnTo>
                  <a:lnTo>
                    <a:pt x="59512" y="181787"/>
                  </a:lnTo>
                  <a:close/>
                </a:path>
                <a:path w="207009" h="385445">
                  <a:moveTo>
                    <a:pt x="59639" y="174853"/>
                  </a:moveTo>
                  <a:lnTo>
                    <a:pt x="58026" y="174929"/>
                  </a:lnTo>
                  <a:lnTo>
                    <a:pt x="58381" y="176123"/>
                  </a:lnTo>
                  <a:lnTo>
                    <a:pt x="59639" y="174853"/>
                  </a:lnTo>
                  <a:close/>
                </a:path>
                <a:path w="207009" h="385445">
                  <a:moveTo>
                    <a:pt x="64262" y="273062"/>
                  </a:moveTo>
                  <a:lnTo>
                    <a:pt x="64173" y="272643"/>
                  </a:lnTo>
                  <a:lnTo>
                    <a:pt x="61823" y="273532"/>
                  </a:lnTo>
                  <a:lnTo>
                    <a:pt x="64262" y="273062"/>
                  </a:lnTo>
                  <a:close/>
                </a:path>
                <a:path w="207009" h="385445">
                  <a:moveTo>
                    <a:pt x="64808" y="185991"/>
                  </a:moveTo>
                  <a:lnTo>
                    <a:pt x="63322" y="181940"/>
                  </a:lnTo>
                  <a:lnTo>
                    <a:pt x="64071" y="185712"/>
                  </a:lnTo>
                  <a:lnTo>
                    <a:pt x="64808" y="185991"/>
                  </a:lnTo>
                  <a:close/>
                </a:path>
                <a:path w="207009" h="385445">
                  <a:moveTo>
                    <a:pt x="64985" y="186461"/>
                  </a:moveTo>
                  <a:lnTo>
                    <a:pt x="64960" y="186055"/>
                  </a:lnTo>
                  <a:lnTo>
                    <a:pt x="64808" y="185991"/>
                  </a:lnTo>
                  <a:lnTo>
                    <a:pt x="64985" y="186461"/>
                  </a:lnTo>
                  <a:close/>
                </a:path>
                <a:path w="207009" h="385445">
                  <a:moveTo>
                    <a:pt x="65455" y="77266"/>
                  </a:moveTo>
                  <a:lnTo>
                    <a:pt x="65405" y="76695"/>
                  </a:lnTo>
                  <a:lnTo>
                    <a:pt x="65074" y="77304"/>
                  </a:lnTo>
                  <a:lnTo>
                    <a:pt x="64871" y="77901"/>
                  </a:lnTo>
                  <a:lnTo>
                    <a:pt x="64312" y="78524"/>
                  </a:lnTo>
                  <a:lnTo>
                    <a:pt x="65252" y="77851"/>
                  </a:lnTo>
                  <a:lnTo>
                    <a:pt x="65455" y="77266"/>
                  </a:lnTo>
                  <a:close/>
                </a:path>
                <a:path w="207009" h="385445">
                  <a:moveTo>
                    <a:pt x="65684" y="186334"/>
                  </a:moveTo>
                  <a:lnTo>
                    <a:pt x="65595" y="183908"/>
                  </a:lnTo>
                  <a:lnTo>
                    <a:pt x="64617" y="179235"/>
                  </a:lnTo>
                  <a:lnTo>
                    <a:pt x="64960" y="186055"/>
                  </a:lnTo>
                  <a:lnTo>
                    <a:pt x="65684" y="186334"/>
                  </a:lnTo>
                  <a:close/>
                </a:path>
                <a:path w="207009" h="385445">
                  <a:moveTo>
                    <a:pt x="66001" y="58102"/>
                  </a:moveTo>
                  <a:lnTo>
                    <a:pt x="63754" y="54330"/>
                  </a:lnTo>
                  <a:lnTo>
                    <a:pt x="62979" y="57442"/>
                  </a:lnTo>
                  <a:lnTo>
                    <a:pt x="65176" y="58293"/>
                  </a:lnTo>
                  <a:lnTo>
                    <a:pt x="66001" y="58102"/>
                  </a:lnTo>
                  <a:close/>
                </a:path>
                <a:path w="207009" h="385445">
                  <a:moveTo>
                    <a:pt x="66116" y="171437"/>
                  </a:moveTo>
                  <a:lnTo>
                    <a:pt x="65011" y="169024"/>
                  </a:lnTo>
                  <a:lnTo>
                    <a:pt x="64884" y="168732"/>
                  </a:lnTo>
                  <a:lnTo>
                    <a:pt x="64236" y="167322"/>
                  </a:lnTo>
                  <a:lnTo>
                    <a:pt x="63309" y="168732"/>
                  </a:lnTo>
                  <a:lnTo>
                    <a:pt x="63728" y="167093"/>
                  </a:lnTo>
                  <a:lnTo>
                    <a:pt x="63207" y="165150"/>
                  </a:lnTo>
                  <a:lnTo>
                    <a:pt x="59423" y="165709"/>
                  </a:lnTo>
                  <a:lnTo>
                    <a:pt x="59423" y="170472"/>
                  </a:lnTo>
                  <a:lnTo>
                    <a:pt x="57975" y="167398"/>
                  </a:lnTo>
                  <a:lnTo>
                    <a:pt x="57454" y="166306"/>
                  </a:lnTo>
                  <a:lnTo>
                    <a:pt x="57200" y="165747"/>
                  </a:lnTo>
                  <a:lnTo>
                    <a:pt x="54292" y="166306"/>
                  </a:lnTo>
                  <a:lnTo>
                    <a:pt x="55854" y="163550"/>
                  </a:lnTo>
                  <a:lnTo>
                    <a:pt x="53657" y="163957"/>
                  </a:lnTo>
                  <a:lnTo>
                    <a:pt x="53555" y="165747"/>
                  </a:lnTo>
                  <a:lnTo>
                    <a:pt x="52298" y="168300"/>
                  </a:lnTo>
                  <a:lnTo>
                    <a:pt x="53390" y="170091"/>
                  </a:lnTo>
                  <a:lnTo>
                    <a:pt x="56705" y="167398"/>
                  </a:lnTo>
                  <a:lnTo>
                    <a:pt x="55981" y="171577"/>
                  </a:lnTo>
                  <a:lnTo>
                    <a:pt x="51193" y="176136"/>
                  </a:lnTo>
                  <a:lnTo>
                    <a:pt x="50939" y="172643"/>
                  </a:lnTo>
                  <a:lnTo>
                    <a:pt x="50355" y="177876"/>
                  </a:lnTo>
                  <a:lnTo>
                    <a:pt x="49136" y="184416"/>
                  </a:lnTo>
                  <a:lnTo>
                    <a:pt x="54940" y="187121"/>
                  </a:lnTo>
                  <a:lnTo>
                    <a:pt x="56629" y="182346"/>
                  </a:lnTo>
                  <a:lnTo>
                    <a:pt x="52717" y="178396"/>
                  </a:lnTo>
                  <a:lnTo>
                    <a:pt x="53555" y="176136"/>
                  </a:lnTo>
                  <a:lnTo>
                    <a:pt x="54762" y="172859"/>
                  </a:lnTo>
                  <a:lnTo>
                    <a:pt x="55918" y="173113"/>
                  </a:lnTo>
                  <a:lnTo>
                    <a:pt x="57162" y="175437"/>
                  </a:lnTo>
                  <a:lnTo>
                    <a:pt x="56997" y="174967"/>
                  </a:lnTo>
                  <a:lnTo>
                    <a:pt x="58026" y="174929"/>
                  </a:lnTo>
                  <a:lnTo>
                    <a:pt x="57404" y="172859"/>
                  </a:lnTo>
                  <a:lnTo>
                    <a:pt x="59740" y="170472"/>
                  </a:lnTo>
                  <a:lnTo>
                    <a:pt x="61175" y="169024"/>
                  </a:lnTo>
                  <a:lnTo>
                    <a:pt x="60350" y="174726"/>
                  </a:lnTo>
                  <a:lnTo>
                    <a:pt x="62458" y="171780"/>
                  </a:lnTo>
                  <a:lnTo>
                    <a:pt x="63233" y="174180"/>
                  </a:lnTo>
                  <a:lnTo>
                    <a:pt x="60579" y="179616"/>
                  </a:lnTo>
                  <a:lnTo>
                    <a:pt x="64376" y="179755"/>
                  </a:lnTo>
                  <a:lnTo>
                    <a:pt x="63792" y="177012"/>
                  </a:lnTo>
                  <a:lnTo>
                    <a:pt x="65976" y="171780"/>
                  </a:lnTo>
                  <a:lnTo>
                    <a:pt x="66116" y="171437"/>
                  </a:lnTo>
                  <a:close/>
                </a:path>
                <a:path w="207009" h="385445">
                  <a:moveTo>
                    <a:pt x="66560" y="52298"/>
                  </a:moveTo>
                  <a:lnTo>
                    <a:pt x="66179" y="48133"/>
                  </a:lnTo>
                  <a:lnTo>
                    <a:pt x="62788" y="51650"/>
                  </a:lnTo>
                  <a:lnTo>
                    <a:pt x="62522" y="52158"/>
                  </a:lnTo>
                  <a:lnTo>
                    <a:pt x="62547" y="52298"/>
                  </a:lnTo>
                  <a:lnTo>
                    <a:pt x="63754" y="54330"/>
                  </a:lnTo>
                  <a:lnTo>
                    <a:pt x="64058" y="53124"/>
                  </a:lnTo>
                  <a:lnTo>
                    <a:pt x="66560" y="52298"/>
                  </a:lnTo>
                  <a:close/>
                </a:path>
                <a:path w="207009" h="385445">
                  <a:moveTo>
                    <a:pt x="66636" y="280365"/>
                  </a:moveTo>
                  <a:lnTo>
                    <a:pt x="63106" y="279781"/>
                  </a:lnTo>
                  <a:lnTo>
                    <a:pt x="63754" y="281012"/>
                  </a:lnTo>
                  <a:lnTo>
                    <a:pt x="66548" y="280822"/>
                  </a:lnTo>
                  <a:lnTo>
                    <a:pt x="66636" y="280365"/>
                  </a:lnTo>
                  <a:close/>
                </a:path>
                <a:path w="207009" h="385445">
                  <a:moveTo>
                    <a:pt x="67119" y="72910"/>
                  </a:moveTo>
                  <a:lnTo>
                    <a:pt x="66116" y="69824"/>
                  </a:lnTo>
                  <a:lnTo>
                    <a:pt x="65874" y="68745"/>
                  </a:lnTo>
                  <a:lnTo>
                    <a:pt x="65722" y="68021"/>
                  </a:lnTo>
                  <a:lnTo>
                    <a:pt x="65506" y="67017"/>
                  </a:lnTo>
                  <a:lnTo>
                    <a:pt x="65112" y="65189"/>
                  </a:lnTo>
                  <a:lnTo>
                    <a:pt x="64668" y="63106"/>
                  </a:lnTo>
                  <a:lnTo>
                    <a:pt x="63881" y="63106"/>
                  </a:lnTo>
                  <a:lnTo>
                    <a:pt x="65163" y="58331"/>
                  </a:lnTo>
                  <a:lnTo>
                    <a:pt x="58648" y="60121"/>
                  </a:lnTo>
                  <a:lnTo>
                    <a:pt x="61518" y="64935"/>
                  </a:lnTo>
                  <a:lnTo>
                    <a:pt x="59347" y="65189"/>
                  </a:lnTo>
                  <a:lnTo>
                    <a:pt x="58445" y="61722"/>
                  </a:lnTo>
                  <a:lnTo>
                    <a:pt x="58559" y="58991"/>
                  </a:lnTo>
                  <a:lnTo>
                    <a:pt x="55753" y="56794"/>
                  </a:lnTo>
                  <a:lnTo>
                    <a:pt x="57619" y="67017"/>
                  </a:lnTo>
                  <a:lnTo>
                    <a:pt x="55105" y="65481"/>
                  </a:lnTo>
                  <a:lnTo>
                    <a:pt x="54051" y="64846"/>
                  </a:lnTo>
                  <a:lnTo>
                    <a:pt x="53403" y="62306"/>
                  </a:lnTo>
                  <a:lnTo>
                    <a:pt x="52463" y="63995"/>
                  </a:lnTo>
                  <a:lnTo>
                    <a:pt x="53022" y="65481"/>
                  </a:lnTo>
                  <a:lnTo>
                    <a:pt x="50723" y="64731"/>
                  </a:lnTo>
                  <a:lnTo>
                    <a:pt x="51549" y="62242"/>
                  </a:lnTo>
                  <a:lnTo>
                    <a:pt x="52044" y="60744"/>
                  </a:lnTo>
                  <a:lnTo>
                    <a:pt x="51028" y="59715"/>
                  </a:lnTo>
                  <a:lnTo>
                    <a:pt x="49377" y="58000"/>
                  </a:lnTo>
                  <a:lnTo>
                    <a:pt x="49288" y="58801"/>
                  </a:lnTo>
                  <a:lnTo>
                    <a:pt x="49199" y="59042"/>
                  </a:lnTo>
                  <a:lnTo>
                    <a:pt x="48691" y="59715"/>
                  </a:lnTo>
                  <a:lnTo>
                    <a:pt x="43599" y="59042"/>
                  </a:lnTo>
                  <a:lnTo>
                    <a:pt x="43573" y="58801"/>
                  </a:lnTo>
                  <a:lnTo>
                    <a:pt x="45504" y="54330"/>
                  </a:lnTo>
                  <a:lnTo>
                    <a:pt x="46215" y="52158"/>
                  </a:lnTo>
                  <a:lnTo>
                    <a:pt x="46545" y="51092"/>
                  </a:lnTo>
                  <a:lnTo>
                    <a:pt x="46342" y="51092"/>
                  </a:lnTo>
                  <a:lnTo>
                    <a:pt x="46037" y="50914"/>
                  </a:lnTo>
                  <a:lnTo>
                    <a:pt x="45808" y="50292"/>
                  </a:lnTo>
                  <a:lnTo>
                    <a:pt x="45199" y="48628"/>
                  </a:lnTo>
                  <a:lnTo>
                    <a:pt x="45148" y="48844"/>
                  </a:lnTo>
                  <a:lnTo>
                    <a:pt x="42291" y="50292"/>
                  </a:lnTo>
                  <a:lnTo>
                    <a:pt x="41376" y="48234"/>
                  </a:lnTo>
                  <a:lnTo>
                    <a:pt x="40309" y="44157"/>
                  </a:lnTo>
                  <a:lnTo>
                    <a:pt x="36372" y="46062"/>
                  </a:lnTo>
                  <a:lnTo>
                    <a:pt x="40919" y="51485"/>
                  </a:lnTo>
                  <a:lnTo>
                    <a:pt x="35153" y="53225"/>
                  </a:lnTo>
                  <a:lnTo>
                    <a:pt x="36779" y="55206"/>
                  </a:lnTo>
                  <a:lnTo>
                    <a:pt x="38900" y="53886"/>
                  </a:lnTo>
                  <a:lnTo>
                    <a:pt x="39852" y="52158"/>
                  </a:lnTo>
                  <a:lnTo>
                    <a:pt x="40678" y="57442"/>
                  </a:lnTo>
                  <a:lnTo>
                    <a:pt x="40690" y="57975"/>
                  </a:lnTo>
                  <a:lnTo>
                    <a:pt x="34137" y="58801"/>
                  </a:lnTo>
                  <a:lnTo>
                    <a:pt x="36106" y="63957"/>
                  </a:lnTo>
                  <a:lnTo>
                    <a:pt x="37033" y="62242"/>
                  </a:lnTo>
                  <a:lnTo>
                    <a:pt x="40373" y="70065"/>
                  </a:lnTo>
                  <a:lnTo>
                    <a:pt x="41440" y="68021"/>
                  </a:lnTo>
                  <a:lnTo>
                    <a:pt x="44018" y="70840"/>
                  </a:lnTo>
                  <a:lnTo>
                    <a:pt x="43294" y="70954"/>
                  </a:lnTo>
                  <a:lnTo>
                    <a:pt x="45745" y="72707"/>
                  </a:lnTo>
                  <a:lnTo>
                    <a:pt x="43154" y="78867"/>
                  </a:lnTo>
                  <a:lnTo>
                    <a:pt x="41300" y="75946"/>
                  </a:lnTo>
                  <a:lnTo>
                    <a:pt x="38887" y="80505"/>
                  </a:lnTo>
                  <a:lnTo>
                    <a:pt x="36525" y="82423"/>
                  </a:lnTo>
                  <a:lnTo>
                    <a:pt x="36715" y="89827"/>
                  </a:lnTo>
                  <a:lnTo>
                    <a:pt x="40017" y="92506"/>
                  </a:lnTo>
                  <a:lnTo>
                    <a:pt x="41224" y="90208"/>
                  </a:lnTo>
                  <a:lnTo>
                    <a:pt x="40957" y="88150"/>
                  </a:lnTo>
                  <a:lnTo>
                    <a:pt x="41694" y="88049"/>
                  </a:lnTo>
                  <a:lnTo>
                    <a:pt x="42545" y="88950"/>
                  </a:lnTo>
                  <a:lnTo>
                    <a:pt x="43586" y="88290"/>
                  </a:lnTo>
                  <a:lnTo>
                    <a:pt x="43548" y="90919"/>
                  </a:lnTo>
                  <a:lnTo>
                    <a:pt x="39547" y="94703"/>
                  </a:lnTo>
                  <a:lnTo>
                    <a:pt x="43040" y="95745"/>
                  </a:lnTo>
                  <a:lnTo>
                    <a:pt x="37858" y="101866"/>
                  </a:lnTo>
                  <a:lnTo>
                    <a:pt x="39611" y="101066"/>
                  </a:lnTo>
                  <a:lnTo>
                    <a:pt x="38582" y="107010"/>
                  </a:lnTo>
                  <a:lnTo>
                    <a:pt x="44297" y="102412"/>
                  </a:lnTo>
                  <a:lnTo>
                    <a:pt x="42760" y="109385"/>
                  </a:lnTo>
                  <a:lnTo>
                    <a:pt x="39801" y="107264"/>
                  </a:lnTo>
                  <a:lnTo>
                    <a:pt x="41770" y="112636"/>
                  </a:lnTo>
                  <a:lnTo>
                    <a:pt x="35661" y="114147"/>
                  </a:lnTo>
                  <a:lnTo>
                    <a:pt x="35509" y="117983"/>
                  </a:lnTo>
                  <a:lnTo>
                    <a:pt x="35572" y="120370"/>
                  </a:lnTo>
                  <a:lnTo>
                    <a:pt x="36969" y="124866"/>
                  </a:lnTo>
                  <a:lnTo>
                    <a:pt x="37820" y="123151"/>
                  </a:lnTo>
                  <a:lnTo>
                    <a:pt x="39687" y="120751"/>
                  </a:lnTo>
                  <a:lnTo>
                    <a:pt x="41871" y="120370"/>
                  </a:lnTo>
                  <a:lnTo>
                    <a:pt x="41744" y="121310"/>
                  </a:lnTo>
                  <a:lnTo>
                    <a:pt x="44361" y="122021"/>
                  </a:lnTo>
                  <a:lnTo>
                    <a:pt x="44958" y="123469"/>
                  </a:lnTo>
                  <a:lnTo>
                    <a:pt x="47637" y="120370"/>
                  </a:lnTo>
                  <a:lnTo>
                    <a:pt x="49707" y="117983"/>
                  </a:lnTo>
                  <a:lnTo>
                    <a:pt x="48552" y="117703"/>
                  </a:lnTo>
                  <a:lnTo>
                    <a:pt x="47053" y="115379"/>
                  </a:lnTo>
                  <a:lnTo>
                    <a:pt x="49326" y="110896"/>
                  </a:lnTo>
                  <a:lnTo>
                    <a:pt x="47434" y="110667"/>
                  </a:lnTo>
                  <a:lnTo>
                    <a:pt x="47625" y="109385"/>
                  </a:lnTo>
                  <a:lnTo>
                    <a:pt x="47993" y="106984"/>
                  </a:lnTo>
                  <a:lnTo>
                    <a:pt x="49847" y="102781"/>
                  </a:lnTo>
                  <a:lnTo>
                    <a:pt x="49872" y="102412"/>
                  </a:lnTo>
                  <a:lnTo>
                    <a:pt x="49923" y="101066"/>
                  </a:lnTo>
                  <a:lnTo>
                    <a:pt x="50114" y="96393"/>
                  </a:lnTo>
                  <a:lnTo>
                    <a:pt x="51269" y="91224"/>
                  </a:lnTo>
                  <a:lnTo>
                    <a:pt x="55803" y="90678"/>
                  </a:lnTo>
                  <a:lnTo>
                    <a:pt x="56045" y="90551"/>
                  </a:lnTo>
                  <a:lnTo>
                    <a:pt x="58610" y="89217"/>
                  </a:lnTo>
                  <a:lnTo>
                    <a:pt x="53187" y="90551"/>
                  </a:lnTo>
                  <a:lnTo>
                    <a:pt x="53517" y="89623"/>
                  </a:lnTo>
                  <a:lnTo>
                    <a:pt x="54102" y="87972"/>
                  </a:lnTo>
                  <a:lnTo>
                    <a:pt x="52324" y="89623"/>
                  </a:lnTo>
                  <a:lnTo>
                    <a:pt x="52070" y="88290"/>
                  </a:lnTo>
                  <a:lnTo>
                    <a:pt x="52019" y="88049"/>
                  </a:lnTo>
                  <a:lnTo>
                    <a:pt x="50507" y="80175"/>
                  </a:lnTo>
                  <a:lnTo>
                    <a:pt x="50177" y="78435"/>
                  </a:lnTo>
                  <a:lnTo>
                    <a:pt x="45173" y="80175"/>
                  </a:lnTo>
                  <a:lnTo>
                    <a:pt x="45872" y="78867"/>
                  </a:lnTo>
                  <a:lnTo>
                    <a:pt x="46380" y="77901"/>
                  </a:lnTo>
                  <a:lnTo>
                    <a:pt x="49428" y="76720"/>
                  </a:lnTo>
                  <a:lnTo>
                    <a:pt x="49187" y="76466"/>
                  </a:lnTo>
                  <a:lnTo>
                    <a:pt x="51689" y="75603"/>
                  </a:lnTo>
                  <a:lnTo>
                    <a:pt x="49847" y="72707"/>
                  </a:lnTo>
                  <a:lnTo>
                    <a:pt x="53238" y="70167"/>
                  </a:lnTo>
                  <a:lnTo>
                    <a:pt x="53759" y="74269"/>
                  </a:lnTo>
                  <a:lnTo>
                    <a:pt x="54051" y="73723"/>
                  </a:lnTo>
                  <a:lnTo>
                    <a:pt x="56235" y="75272"/>
                  </a:lnTo>
                  <a:lnTo>
                    <a:pt x="57670" y="73723"/>
                  </a:lnTo>
                  <a:lnTo>
                    <a:pt x="58724" y="72555"/>
                  </a:lnTo>
                  <a:lnTo>
                    <a:pt x="59601" y="70167"/>
                  </a:lnTo>
                  <a:lnTo>
                    <a:pt x="60121" y="68745"/>
                  </a:lnTo>
                  <a:lnTo>
                    <a:pt x="64058" y="70307"/>
                  </a:lnTo>
                  <a:lnTo>
                    <a:pt x="59956" y="72910"/>
                  </a:lnTo>
                  <a:lnTo>
                    <a:pt x="65201" y="74549"/>
                  </a:lnTo>
                  <a:lnTo>
                    <a:pt x="65405" y="76695"/>
                  </a:lnTo>
                  <a:lnTo>
                    <a:pt x="67005" y="73723"/>
                  </a:lnTo>
                  <a:lnTo>
                    <a:pt x="67119" y="72910"/>
                  </a:lnTo>
                  <a:close/>
                </a:path>
                <a:path w="207009" h="385445">
                  <a:moveTo>
                    <a:pt x="67500" y="272313"/>
                  </a:moveTo>
                  <a:lnTo>
                    <a:pt x="64262" y="273062"/>
                  </a:lnTo>
                  <a:lnTo>
                    <a:pt x="65138" y="277012"/>
                  </a:lnTo>
                  <a:lnTo>
                    <a:pt x="67500" y="272313"/>
                  </a:lnTo>
                  <a:close/>
                </a:path>
                <a:path w="207009" h="385445">
                  <a:moveTo>
                    <a:pt x="67906" y="263931"/>
                  </a:moveTo>
                  <a:lnTo>
                    <a:pt x="62598" y="265607"/>
                  </a:lnTo>
                  <a:lnTo>
                    <a:pt x="62407" y="263474"/>
                  </a:lnTo>
                  <a:lnTo>
                    <a:pt x="61518" y="253873"/>
                  </a:lnTo>
                  <a:lnTo>
                    <a:pt x="58305" y="255739"/>
                  </a:lnTo>
                  <a:lnTo>
                    <a:pt x="58610" y="257606"/>
                  </a:lnTo>
                  <a:lnTo>
                    <a:pt x="58928" y="259219"/>
                  </a:lnTo>
                  <a:lnTo>
                    <a:pt x="55740" y="260286"/>
                  </a:lnTo>
                  <a:lnTo>
                    <a:pt x="57124" y="261340"/>
                  </a:lnTo>
                  <a:lnTo>
                    <a:pt x="58089" y="265722"/>
                  </a:lnTo>
                  <a:lnTo>
                    <a:pt x="59880" y="263474"/>
                  </a:lnTo>
                  <a:lnTo>
                    <a:pt x="62153" y="265264"/>
                  </a:lnTo>
                  <a:lnTo>
                    <a:pt x="60236" y="270306"/>
                  </a:lnTo>
                  <a:lnTo>
                    <a:pt x="61036" y="273837"/>
                  </a:lnTo>
                  <a:lnTo>
                    <a:pt x="61823" y="273532"/>
                  </a:lnTo>
                  <a:lnTo>
                    <a:pt x="66840" y="265607"/>
                  </a:lnTo>
                  <a:lnTo>
                    <a:pt x="67906" y="263931"/>
                  </a:lnTo>
                  <a:close/>
                </a:path>
                <a:path w="207009" h="385445">
                  <a:moveTo>
                    <a:pt x="70612" y="232943"/>
                  </a:moveTo>
                  <a:lnTo>
                    <a:pt x="66306" y="227279"/>
                  </a:lnTo>
                  <a:lnTo>
                    <a:pt x="69126" y="233299"/>
                  </a:lnTo>
                  <a:lnTo>
                    <a:pt x="70027" y="234035"/>
                  </a:lnTo>
                  <a:lnTo>
                    <a:pt x="70561" y="232968"/>
                  </a:lnTo>
                  <a:close/>
                </a:path>
                <a:path w="207009" h="385445">
                  <a:moveTo>
                    <a:pt x="71539" y="232270"/>
                  </a:moveTo>
                  <a:lnTo>
                    <a:pt x="70688" y="230085"/>
                  </a:lnTo>
                  <a:lnTo>
                    <a:pt x="71374" y="232384"/>
                  </a:lnTo>
                  <a:lnTo>
                    <a:pt x="71539" y="232270"/>
                  </a:lnTo>
                  <a:close/>
                </a:path>
                <a:path w="207009" h="385445">
                  <a:moveTo>
                    <a:pt x="74587" y="216687"/>
                  </a:moveTo>
                  <a:lnTo>
                    <a:pt x="74523" y="216166"/>
                  </a:lnTo>
                  <a:lnTo>
                    <a:pt x="74460" y="216636"/>
                  </a:lnTo>
                  <a:lnTo>
                    <a:pt x="74447" y="217093"/>
                  </a:lnTo>
                  <a:lnTo>
                    <a:pt x="74447" y="217563"/>
                  </a:lnTo>
                  <a:lnTo>
                    <a:pt x="74587" y="217170"/>
                  </a:lnTo>
                  <a:lnTo>
                    <a:pt x="74587" y="216687"/>
                  </a:lnTo>
                  <a:close/>
                </a:path>
                <a:path w="207009" h="385445">
                  <a:moveTo>
                    <a:pt x="75615" y="221373"/>
                  </a:moveTo>
                  <a:lnTo>
                    <a:pt x="74853" y="220167"/>
                  </a:lnTo>
                  <a:lnTo>
                    <a:pt x="74510" y="218871"/>
                  </a:lnTo>
                  <a:lnTo>
                    <a:pt x="74447" y="217563"/>
                  </a:lnTo>
                  <a:lnTo>
                    <a:pt x="73837" y="219544"/>
                  </a:lnTo>
                  <a:lnTo>
                    <a:pt x="71208" y="220230"/>
                  </a:lnTo>
                  <a:lnTo>
                    <a:pt x="71945" y="223621"/>
                  </a:lnTo>
                  <a:lnTo>
                    <a:pt x="73901" y="222237"/>
                  </a:lnTo>
                  <a:lnTo>
                    <a:pt x="74955" y="225310"/>
                  </a:lnTo>
                  <a:lnTo>
                    <a:pt x="75615" y="221373"/>
                  </a:lnTo>
                  <a:close/>
                </a:path>
                <a:path w="207009" h="385445">
                  <a:moveTo>
                    <a:pt x="76962" y="286054"/>
                  </a:moveTo>
                  <a:lnTo>
                    <a:pt x="76593" y="286740"/>
                  </a:lnTo>
                  <a:lnTo>
                    <a:pt x="76504" y="287286"/>
                  </a:lnTo>
                  <a:lnTo>
                    <a:pt x="76530" y="287782"/>
                  </a:lnTo>
                  <a:lnTo>
                    <a:pt x="76758" y="287337"/>
                  </a:lnTo>
                  <a:lnTo>
                    <a:pt x="76949" y="286804"/>
                  </a:lnTo>
                  <a:lnTo>
                    <a:pt x="76962" y="286054"/>
                  </a:lnTo>
                  <a:close/>
                </a:path>
                <a:path w="207009" h="385445">
                  <a:moveTo>
                    <a:pt x="77368" y="269125"/>
                  </a:moveTo>
                  <a:lnTo>
                    <a:pt x="74180" y="266623"/>
                  </a:lnTo>
                  <a:lnTo>
                    <a:pt x="77266" y="261747"/>
                  </a:lnTo>
                  <a:lnTo>
                    <a:pt x="75387" y="251688"/>
                  </a:lnTo>
                  <a:lnTo>
                    <a:pt x="73647" y="243662"/>
                  </a:lnTo>
                  <a:lnTo>
                    <a:pt x="74168" y="242582"/>
                  </a:lnTo>
                  <a:lnTo>
                    <a:pt x="72593" y="245808"/>
                  </a:lnTo>
                  <a:lnTo>
                    <a:pt x="70954" y="245237"/>
                  </a:lnTo>
                  <a:lnTo>
                    <a:pt x="73393" y="238963"/>
                  </a:lnTo>
                  <a:lnTo>
                    <a:pt x="69850" y="238353"/>
                  </a:lnTo>
                  <a:lnTo>
                    <a:pt x="72021" y="234823"/>
                  </a:lnTo>
                  <a:lnTo>
                    <a:pt x="72148" y="234975"/>
                  </a:lnTo>
                  <a:lnTo>
                    <a:pt x="72072" y="234746"/>
                  </a:lnTo>
                  <a:lnTo>
                    <a:pt x="72936" y="233362"/>
                  </a:lnTo>
                  <a:lnTo>
                    <a:pt x="71856" y="234048"/>
                  </a:lnTo>
                  <a:lnTo>
                    <a:pt x="71374" y="232384"/>
                  </a:lnTo>
                  <a:lnTo>
                    <a:pt x="70612" y="232943"/>
                  </a:lnTo>
                  <a:lnTo>
                    <a:pt x="71577" y="234226"/>
                  </a:lnTo>
                  <a:lnTo>
                    <a:pt x="68275" y="236321"/>
                  </a:lnTo>
                  <a:lnTo>
                    <a:pt x="68707" y="241338"/>
                  </a:lnTo>
                  <a:lnTo>
                    <a:pt x="69646" y="246595"/>
                  </a:lnTo>
                  <a:lnTo>
                    <a:pt x="70573" y="251688"/>
                  </a:lnTo>
                  <a:lnTo>
                    <a:pt x="72034" y="256984"/>
                  </a:lnTo>
                  <a:lnTo>
                    <a:pt x="69469" y="260794"/>
                  </a:lnTo>
                  <a:lnTo>
                    <a:pt x="74117" y="262966"/>
                  </a:lnTo>
                  <a:lnTo>
                    <a:pt x="71640" y="265391"/>
                  </a:lnTo>
                  <a:lnTo>
                    <a:pt x="74231" y="270306"/>
                  </a:lnTo>
                  <a:lnTo>
                    <a:pt x="72669" y="273443"/>
                  </a:lnTo>
                  <a:lnTo>
                    <a:pt x="75412" y="275577"/>
                  </a:lnTo>
                  <a:lnTo>
                    <a:pt x="74561" y="273469"/>
                  </a:lnTo>
                  <a:lnTo>
                    <a:pt x="77114" y="274713"/>
                  </a:lnTo>
                  <a:lnTo>
                    <a:pt x="75425" y="270510"/>
                  </a:lnTo>
                  <a:lnTo>
                    <a:pt x="77368" y="269125"/>
                  </a:lnTo>
                  <a:close/>
                </a:path>
                <a:path w="207009" h="385445">
                  <a:moveTo>
                    <a:pt x="77457" y="167703"/>
                  </a:moveTo>
                  <a:lnTo>
                    <a:pt x="74193" y="166382"/>
                  </a:lnTo>
                  <a:lnTo>
                    <a:pt x="76301" y="159448"/>
                  </a:lnTo>
                  <a:lnTo>
                    <a:pt x="72580" y="161721"/>
                  </a:lnTo>
                  <a:lnTo>
                    <a:pt x="69697" y="166306"/>
                  </a:lnTo>
                  <a:lnTo>
                    <a:pt x="76276" y="171424"/>
                  </a:lnTo>
                  <a:lnTo>
                    <a:pt x="77457" y="167703"/>
                  </a:lnTo>
                  <a:close/>
                </a:path>
                <a:path w="207009" h="385445">
                  <a:moveTo>
                    <a:pt x="79171" y="280644"/>
                  </a:moveTo>
                  <a:lnTo>
                    <a:pt x="75311" y="281965"/>
                  </a:lnTo>
                  <a:lnTo>
                    <a:pt x="75425" y="284200"/>
                  </a:lnTo>
                  <a:lnTo>
                    <a:pt x="77851" y="283171"/>
                  </a:lnTo>
                  <a:lnTo>
                    <a:pt x="78359" y="282155"/>
                  </a:lnTo>
                  <a:lnTo>
                    <a:pt x="79171" y="280644"/>
                  </a:lnTo>
                  <a:close/>
                </a:path>
                <a:path w="207009" h="385445">
                  <a:moveTo>
                    <a:pt x="81419" y="290830"/>
                  </a:moveTo>
                  <a:lnTo>
                    <a:pt x="80479" y="286588"/>
                  </a:lnTo>
                  <a:lnTo>
                    <a:pt x="79146" y="289102"/>
                  </a:lnTo>
                  <a:lnTo>
                    <a:pt x="81419" y="290830"/>
                  </a:lnTo>
                  <a:close/>
                </a:path>
                <a:path w="207009" h="385445">
                  <a:moveTo>
                    <a:pt x="82880" y="207911"/>
                  </a:moveTo>
                  <a:lnTo>
                    <a:pt x="80416" y="209334"/>
                  </a:lnTo>
                  <a:lnTo>
                    <a:pt x="80340" y="211836"/>
                  </a:lnTo>
                  <a:lnTo>
                    <a:pt x="82791" y="209372"/>
                  </a:lnTo>
                  <a:lnTo>
                    <a:pt x="82880" y="207911"/>
                  </a:lnTo>
                  <a:close/>
                </a:path>
                <a:path w="207009" h="385445">
                  <a:moveTo>
                    <a:pt x="85153" y="196723"/>
                  </a:moveTo>
                  <a:lnTo>
                    <a:pt x="82105" y="191071"/>
                  </a:lnTo>
                  <a:lnTo>
                    <a:pt x="79044" y="190766"/>
                  </a:lnTo>
                  <a:lnTo>
                    <a:pt x="81864" y="195478"/>
                  </a:lnTo>
                  <a:lnTo>
                    <a:pt x="78359" y="197116"/>
                  </a:lnTo>
                  <a:lnTo>
                    <a:pt x="77431" y="201612"/>
                  </a:lnTo>
                  <a:lnTo>
                    <a:pt x="76047" y="205587"/>
                  </a:lnTo>
                  <a:lnTo>
                    <a:pt x="71145" y="205638"/>
                  </a:lnTo>
                  <a:lnTo>
                    <a:pt x="71056" y="211836"/>
                  </a:lnTo>
                  <a:lnTo>
                    <a:pt x="70954" y="213880"/>
                  </a:lnTo>
                  <a:lnTo>
                    <a:pt x="72478" y="217335"/>
                  </a:lnTo>
                  <a:lnTo>
                    <a:pt x="72999" y="216281"/>
                  </a:lnTo>
                  <a:lnTo>
                    <a:pt x="73075" y="214820"/>
                  </a:lnTo>
                  <a:lnTo>
                    <a:pt x="74231" y="215023"/>
                  </a:lnTo>
                  <a:lnTo>
                    <a:pt x="74409" y="215468"/>
                  </a:lnTo>
                  <a:lnTo>
                    <a:pt x="74523" y="216166"/>
                  </a:lnTo>
                  <a:lnTo>
                    <a:pt x="74663" y="214820"/>
                  </a:lnTo>
                  <a:lnTo>
                    <a:pt x="74866" y="212890"/>
                  </a:lnTo>
                  <a:lnTo>
                    <a:pt x="76771" y="209562"/>
                  </a:lnTo>
                  <a:lnTo>
                    <a:pt x="78917" y="206844"/>
                  </a:lnTo>
                  <a:lnTo>
                    <a:pt x="80340" y="206527"/>
                  </a:lnTo>
                  <a:lnTo>
                    <a:pt x="80340" y="208940"/>
                  </a:lnTo>
                  <a:lnTo>
                    <a:pt x="80822" y="206895"/>
                  </a:lnTo>
                  <a:lnTo>
                    <a:pt x="80810" y="206527"/>
                  </a:lnTo>
                  <a:lnTo>
                    <a:pt x="80479" y="199669"/>
                  </a:lnTo>
                  <a:lnTo>
                    <a:pt x="85153" y="196723"/>
                  </a:lnTo>
                  <a:close/>
                </a:path>
                <a:path w="207009" h="385445">
                  <a:moveTo>
                    <a:pt x="85458" y="139928"/>
                  </a:moveTo>
                  <a:lnTo>
                    <a:pt x="84569" y="139103"/>
                  </a:lnTo>
                  <a:lnTo>
                    <a:pt x="84658" y="137617"/>
                  </a:lnTo>
                  <a:lnTo>
                    <a:pt x="83464" y="137325"/>
                  </a:lnTo>
                  <a:lnTo>
                    <a:pt x="82892" y="142354"/>
                  </a:lnTo>
                  <a:lnTo>
                    <a:pt x="81368" y="144132"/>
                  </a:lnTo>
                  <a:lnTo>
                    <a:pt x="83439" y="145211"/>
                  </a:lnTo>
                  <a:lnTo>
                    <a:pt x="83731" y="140716"/>
                  </a:lnTo>
                  <a:lnTo>
                    <a:pt x="84467" y="140589"/>
                  </a:lnTo>
                  <a:lnTo>
                    <a:pt x="85458" y="139928"/>
                  </a:lnTo>
                  <a:close/>
                </a:path>
                <a:path w="207009" h="385445">
                  <a:moveTo>
                    <a:pt x="87909" y="232803"/>
                  </a:moveTo>
                  <a:lnTo>
                    <a:pt x="87287" y="231597"/>
                  </a:lnTo>
                  <a:lnTo>
                    <a:pt x="85001" y="233451"/>
                  </a:lnTo>
                  <a:lnTo>
                    <a:pt x="85674" y="234734"/>
                  </a:lnTo>
                  <a:lnTo>
                    <a:pt x="86918" y="233502"/>
                  </a:lnTo>
                  <a:lnTo>
                    <a:pt x="87376" y="233845"/>
                  </a:lnTo>
                  <a:lnTo>
                    <a:pt x="87553" y="233502"/>
                  </a:lnTo>
                  <a:lnTo>
                    <a:pt x="87909" y="232803"/>
                  </a:lnTo>
                  <a:close/>
                </a:path>
                <a:path w="207009" h="385445">
                  <a:moveTo>
                    <a:pt x="88239" y="230835"/>
                  </a:moveTo>
                  <a:lnTo>
                    <a:pt x="87249" y="231508"/>
                  </a:lnTo>
                  <a:lnTo>
                    <a:pt x="88239" y="230835"/>
                  </a:lnTo>
                  <a:close/>
                </a:path>
                <a:path w="207009" h="385445">
                  <a:moveTo>
                    <a:pt x="102539" y="104622"/>
                  </a:moveTo>
                  <a:lnTo>
                    <a:pt x="101193" y="100888"/>
                  </a:lnTo>
                  <a:lnTo>
                    <a:pt x="97701" y="102425"/>
                  </a:lnTo>
                  <a:lnTo>
                    <a:pt x="98018" y="104355"/>
                  </a:lnTo>
                  <a:lnTo>
                    <a:pt x="102539" y="104622"/>
                  </a:lnTo>
                  <a:close/>
                </a:path>
                <a:path w="207009" h="385445">
                  <a:moveTo>
                    <a:pt x="103873" y="241744"/>
                  </a:moveTo>
                  <a:lnTo>
                    <a:pt x="103378" y="241503"/>
                  </a:lnTo>
                  <a:lnTo>
                    <a:pt x="103822" y="241846"/>
                  </a:lnTo>
                  <a:close/>
                </a:path>
                <a:path w="207009" h="385445">
                  <a:moveTo>
                    <a:pt x="104521" y="239699"/>
                  </a:moveTo>
                  <a:lnTo>
                    <a:pt x="103390" y="239522"/>
                  </a:lnTo>
                  <a:lnTo>
                    <a:pt x="103454" y="240106"/>
                  </a:lnTo>
                  <a:lnTo>
                    <a:pt x="104521" y="239699"/>
                  </a:lnTo>
                  <a:close/>
                </a:path>
                <a:path w="207009" h="385445">
                  <a:moveTo>
                    <a:pt x="106045" y="220637"/>
                  </a:moveTo>
                  <a:lnTo>
                    <a:pt x="105194" y="218478"/>
                  </a:lnTo>
                  <a:lnTo>
                    <a:pt x="102514" y="220027"/>
                  </a:lnTo>
                  <a:lnTo>
                    <a:pt x="105270" y="222237"/>
                  </a:lnTo>
                  <a:lnTo>
                    <a:pt x="105194" y="223685"/>
                  </a:lnTo>
                  <a:lnTo>
                    <a:pt x="105651" y="224028"/>
                  </a:lnTo>
                  <a:lnTo>
                    <a:pt x="106045" y="220637"/>
                  </a:lnTo>
                  <a:close/>
                </a:path>
                <a:path w="207009" h="385445">
                  <a:moveTo>
                    <a:pt x="106591" y="238925"/>
                  </a:moveTo>
                  <a:lnTo>
                    <a:pt x="104521" y="239699"/>
                  </a:lnTo>
                  <a:lnTo>
                    <a:pt x="104876" y="239763"/>
                  </a:lnTo>
                  <a:lnTo>
                    <a:pt x="104000" y="241503"/>
                  </a:lnTo>
                  <a:lnTo>
                    <a:pt x="104076" y="241846"/>
                  </a:lnTo>
                  <a:lnTo>
                    <a:pt x="105930" y="242747"/>
                  </a:lnTo>
                  <a:lnTo>
                    <a:pt x="106591" y="238925"/>
                  </a:lnTo>
                  <a:close/>
                </a:path>
                <a:path w="207009" h="385445">
                  <a:moveTo>
                    <a:pt x="108267" y="253250"/>
                  </a:moveTo>
                  <a:lnTo>
                    <a:pt x="105359" y="258978"/>
                  </a:lnTo>
                  <a:lnTo>
                    <a:pt x="106565" y="254114"/>
                  </a:lnTo>
                  <a:lnTo>
                    <a:pt x="102717" y="250380"/>
                  </a:lnTo>
                  <a:lnTo>
                    <a:pt x="104495" y="247954"/>
                  </a:lnTo>
                  <a:lnTo>
                    <a:pt x="104749" y="247611"/>
                  </a:lnTo>
                  <a:lnTo>
                    <a:pt x="103314" y="247954"/>
                  </a:lnTo>
                  <a:lnTo>
                    <a:pt x="103073" y="247586"/>
                  </a:lnTo>
                  <a:lnTo>
                    <a:pt x="101536" y="245122"/>
                  </a:lnTo>
                  <a:lnTo>
                    <a:pt x="101447" y="241808"/>
                  </a:lnTo>
                  <a:lnTo>
                    <a:pt x="101371" y="239191"/>
                  </a:lnTo>
                  <a:lnTo>
                    <a:pt x="103390" y="239522"/>
                  </a:lnTo>
                  <a:lnTo>
                    <a:pt x="103339" y="239191"/>
                  </a:lnTo>
                  <a:lnTo>
                    <a:pt x="103035" y="236639"/>
                  </a:lnTo>
                  <a:lnTo>
                    <a:pt x="102946" y="235978"/>
                  </a:lnTo>
                  <a:lnTo>
                    <a:pt x="100063" y="236639"/>
                  </a:lnTo>
                  <a:lnTo>
                    <a:pt x="99898" y="236588"/>
                  </a:lnTo>
                  <a:lnTo>
                    <a:pt x="95148" y="234911"/>
                  </a:lnTo>
                  <a:lnTo>
                    <a:pt x="95161" y="240144"/>
                  </a:lnTo>
                  <a:lnTo>
                    <a:pt x="98171" y="236588"/>
                  </a:lnTo>
                  <a:lnTo>
                    <a:pt x="98171" y="241820"/>
                  </a:lnTo>
                  <a:lnTo>
                    <a:pt x="100063" y="241820"/>
                  </a:lnTo>
                  <a:lnTo>
                    <a:pt x="100952" y="247586"/>
                  </a:lnTo>
                  <a:lnTo>
                    <a:pt x="99707" y="245452"/>
                  </a:lnTo>
                  <a:lnTo>
                    <a:pt x="97891" y="242303"/>
                  </a:lnTo>
                  <a:lnTo>
                    <a:pt x="95796" y="246468"/>
                  </a:lnTo>
                  <a:lnTo>
                    <a:pt x="95326" y="246113"/>
                  </a:lnTo>
                  <a:lnTo>
                    <a:pt x="96304" y="250482"/>
                  </a:lnTo>
                  <a:lnTo>
                    <a:pt x="98666" y="250850"/>
                  </a:lnTo>
                  <a:lnTo>
                    <a:pt x="98298" y="246468"/>
                  </a:lnTo>
                  <a:lnTo>
                    <a:pt x="98209" y="245452"/>
                  </a:lnTo>
                  <a:lnTo>
                    <a:pt x="101663" y="249339"/>
                  </a:lnTo>
                  <a:lnTo>
                    <a:pt x="101282" y="253250"/>
                  </a:lnTo>
                  <a:lnTo>
                    <a:pt x="100736" y="259422"/>
                  </a:lnTo>
                  <a:lnTo>
                    <a:pt x="104533" y="261937"/>
                  </a:lnTo>
                  <a:lnTo>
                    <a:pt x="106019" y="258978"/>
                  </a:lnTo>
                  <a:lnTo>
                    <a:pt x="108191" y="254647"/>
                  </a:lnTo>
                  <a:lnTo>
                    <a:pt x="108267" y="253250"/>
                  </a:lnTo>
                  <a:close/>
                </a:path>
                <a:path w="207009" h="385445">
                  <a:moveTo>
                    <a:pt x="109194" y="315976"/>
                  </a:moveTo>
                  <a:lnTo>
                    <a:pt x="107569" y="311988"/>
                  </a:lnTo>
                  <a:lnTo>
                    <a:pt x="108115" y="314477"/>
                  </a:lnTo>
                  <a:lnTo>
                    <a:pt x="107810" y="318439"/>
                  </a:lnTo>
                  <a:lnTo>
                    <a:pt x="108458" y="319608"/>
                  </a:lnTo>
                  <a:lnTo>
                    <a:pt x="108458" y="316128"/>
                  </a:lnTo>
                  <a:lnTo>
                    <a:pt x="109194" y="315976"/>
                  </a:lnTo>
                  <a:close/>
                </a:path>
                <a:path w="207009" h="385445">
                  <a:moveTo>
                    <a:pt x="139407" y="312534"/>
                  </a:moveTo>
                  <a:lnTo>
                    <a:pt x="137845" y="312280"/>
                  </a:lnTo>
                  <a:lnTo>
                    <a:pt x="138734" y="312966"/>
                  </a:lnTo>
                  <a:lnTo>
                    <a:pt x="139407" y="312534"/>
                  </a:lnTo>
                  <a:close/>
                </a:path>
                <a:path w="207009" h="385445">
                  <a:moveTo>
                    <a:pt x="139763" y="301764"/>
                  </a:moveTo>
                  <a:lnTo>
                    <a:pt x="137985" y="302437"/>
                  </a:lnTo>
                  <a:lnTo>
                    <a:pt x="137655" y="303555"/>
                  </a:lnTo>
                  <a:lnTo>
                    <a:pt x="137782" y="304787"/>
                  </a:lnTo>
                  <a:lnTo>
                    <a:pt x="138785" y="303720"/>
                  </a:lnTo>
                  <a:lnTo>
                    <a:pt x="139573" y="302742"/>
                  </a:lnTo>
                  <a:lnTo>
                    <a:pt x="139763" y="301764"/>
                  </a:lnTo>
                  <a:close/>
                </a:path>
                <a:path w="207009" h="385445">
                  <a:moveTo>
                    <a:pt x="141236" y="324700"/>
                  </a:moveTo>
                  <a:lnTo>
                    <a:pt x="140512" y="321348"/>
                  </a:lnTo>
                  <a:lnTo>
                    <a:pt x="141160" y="319011"/>
                  </a:lnTo>
                  <a:lnTo>
                    <a:pt x="140373" y="317042"/>
                  </a:lnTo>
                  <a:lnTo>
                    <a:pt x="137858" y="312318"/>
                  </a:lnTo>
                  <a:lnTo>
                    <a:pt x="137401" y="311962"/>
                  </a:lnTo>
                  <a:lnTo>
                    <a:pt x="140690" y="310616"/>
                  </a:lnTo>
                  <a:lnTo>
                    <a:pt x="138099" y="307390"/>
                  </a:lnTo>
                  <a:lnTo>
                    <a:pt x="137795" y="304787"/>
                  </a:lnTo>
                  <a:lnTo>
                    <a:pt x="135026" y="307721"/>
                  </a:lnTo>
                  <a:lnTo>
                    <a:pt x="130556" y="311277"/>
                  </a:lnTo>
                  <a:lnTo>
                    <a:pt x="132041" y="316992"/>
                  </a:lnTo>
                  <a:lnTo>
                    <a:pt x="132537" y="320725"/>
                  </a:lnTo>
                  <a:lnTo>
                    <a:pt x="134797" y="321487"/>
                  </a:lnTo>
                  <a:lnTo>
                    <a:pt x="137185" y="322211"/>
                  </a:lnTo>
                  <a:lnTo>
                    <a:pt x="138061" y="325805"/>
                  </a:lnTo>
                  <a:lnTo>
                    <a:pt x="141236" y="324700"/>
                  </a:lnTo>
                  <a:close/>
                </a:path>
                <a:path w="207009" h="385445">
                  <a:moveTo>
                    <a:pt x="141351" y="312851"/>
                  </a:moveTo>
                  <a:lnTo>
                    <a:pt x="139725" y="312318"/>
                  </a:lnTo>
                  <a:lnTo>
                    <a:pt x="139407" y="312534"/>
                  </a:lnTo>
                  <a:lnTo>
                    <a:pt x="141351" y="312851"/>
                  </a:lnTo>
                  <a:close/>
                </a:path>
                <a:path w="207009" h="385445">
                  <a:moveTo>
                    <a:pt x="144208" y="319151"/>
                  </a:moveTo>
                  <a:lnTo>
                    <a:pt x="143865" y="317538"/>
                  </a:lnTo>
                  <a:lnTo>
                    <a:pt x="142684" y="320890"/>
                  </a:lnTo>
                  <a:lnTo>
                    <a:pt x="144208" y="319151"/>
                  </a:lnTo>
                  <a:close/>
                </a:path>
                <a:path w="207009" h="385445">
                  <a:moveTo>
                    <a:pt x="145275" y="185381"/>
                  </a:moveTo>
                  <a:lnTo>
                    <a:pt x="143510" y="185458"/>
                  </a:lnTo>
                  <a:lnTo>
                    <a:pt x="144195" y="186194"/>
                  </a:lnTo>
                  <a:lnTo>
                    <a:pt x="145275" y="185381"/>
                  </a:lnTo>
                  <a:close/>
                </a:path>
                <a:path w="207009" h="385445">
                  <a:moveTo>
                    <a:pt x="146024" y="317068"/>
                  </a:moveTo>
                  <a:lnTo>
                    <a:pt x="144208" y="319151"/>
                  </a:lnTo>
                  <a:lnTo>
                    <a:pt x="145986" y="317614"/>
                  </a:lnTo>
                  <a:lnTo>
                    <a:pt x="146024" y="317068"/>
                  </a:lnTo>
                  <a:close/>
                </a:path>
                <a:path w="207009" h="385445">
                  <a:moveTo>
                    <a:pt x="146735" y="316928"/>
                  </a:moveTo>
                  <a:lnTo>
                    <a:pt x="145986" y="317614"/>
                  </a:lnTo>
                  <a:lnTo>
                    <a:pt x="145821" y="319747"/>
                  </a:lnTo>
                  <a:lnTo>
                    <a:pt x="146735" y="316928"/>
                  </a:lnTo>
                  <a:close/>
                </a:path>
                <a:path w="207009" h="385445">
                  <a:moveTo>
                    <a:pt x="147281" y="198297"/>
                  </a:moveTo>
                  <a:lnTo>
                    <a:pt x="147091" y="197396"/>
                  </a:lnTo>
                  <a:lnTo>
                    <a:pt x="144221" y="198043"/>
                  </a:lnTo>
                  <a:lnTo>
                    <a:pt x="147281" y="198297"/>
                  </a:lnTo>
                  <a:close/>
                </a:path>
                <a:path w="207009" h="385445">
                  <a:moveTo>
                    <a:pt x="147650" y="183616"/>
                  </a:moveTo>
                  <a:lnTo>
                    <a:pt x="146278" y="181533"/>
                  </a:lnTo>
                  <a:lnTo>
                    <a:pt x="144843" y="182791"/>
                  </a:lnTo>
                  <a:lnTo>
                    <a:pt x="146964" y="184124"/>
                  </a:lnTo>
                  <a:lnTo>
                    <a:pt x="147650" y="183616"/>
                  </a:lnTo>
                  <a:close/>
                </a:path>
                <a:path w="207009" h="385445">
                  <a:moveTo>
                    <a:pt x="148361" y="179692"/>
                  </a:moveTo>
                  <a:lnTo>
                    <a:pt x="144386" y="178650"/>
                  </a:lnTo>
                  <a:lnTo>
                    <a:pt x="146278" y="181533"/>
                  </a:lnTo>
                  <a:lnTo>
                    <a:pt x="148361" y="179692"/>
                  </a:lnTo>
                  <a:close/>
                </a:path>
                <a:path w="207009" h="385445">
                  <a:moveTo>
                    <a:pt x="148755" y="185267"/>
                  </a:moveTo>
                  <a:lnTo>
                    <a:pt x="146964" y="184124"/>
                  </a:lnTo>
                  <a:lnTo>
                    <a:pt x="145275" y="185381"/>
                  </a:lnTo>
                  <a:lnTo>
                    <a:pt x="148755" y="185267"/>
                  </a:lnTo>
                  <a:close/>
                </a:path>
                <a:path w="207009" h="385445">
                  <a:moveTo>
                    <a:pt x="149313" y="191719"/>
                  </a:moveTo>
                  <a:lnTo>
                    <a:pt x="144195" y="186194"/>
                  </a:lnTo>
                  <a:lnTo>
                    <a:pt x="141439" y="188264"/>
                  </a:lnTo>
                  <a:lnTo>
                    <a:pt x="143090" y="192633"/>
                  </a:lnTo>
                  <a:lnTo>
                    <a:pt x="144272" y="192862"/>
                  </a:lnTo>
                  <a:lnTo>
                    <a:pt x="146545" y="194703"/>
                  </a:lnTo>
                  <a:lnTo>
                    <a:pt x="149313" y="191719"/>
                  </a:lnTo>
                  <a:close/>
                </a:path>
                <a:path w="207009" h="385445">
                  <a:moveTo>
                    <a:pt x="151320" y="235991"/>
                  </a:moveTo>
                  <a:lnTo>
                    <a:pt x="151142" y="235762"/>
                  </a:lnTo>
                  <a:lnTo>
                    <a:pt x="150355" y="236677"/>
                  </a:lnTo>
                  <a:lnTo>
                    <a:pt x="151320" y="235991"/>
                  </a:lnTo>
                  <a:close/>
                </a:path>
                <a:path w="207009" h="385445">
                  <a:moveTo>
                    <a:pt x="151841" y="234950"/>
                  </a:moveTo>
                  <a:lnTo>
                    <a:pt x="151269" y="232333"/>
                  </a:lnTo>
                  <a:lnTo>
                    <a:pt x="150622" y="231101"/>
                  </a:lnTo>
                  <a:lnTo>
                    <a:pt x="147091" y="230543"/>
                  </a:lnTo>
                  <a:lnTo>
                    <a:pt x="151142" y="235762"/>
                  </a:lnTo>
                  <a:lnTo>
                    <a:pt x="151841" y="234950"/>
                  </a:lnTo>
                  <a:close/>
                </a:path>
                <a:path w="207009" h="385445">
                  <a:moveTo>
                    <a:pt x="161086" y="249364"/>
                  </a:moveTo>
                  <a:lnTo>
                    <a:pt x="159207" y="249339"/>
                  </a:lnTo>
                  <a:lnTo>
                    <a:pt x="160502" y="246761"/>
                  </a:lnTo>
                  <a:lnTo>
                    <a:pt x="159067" y="242023"/>
                  </a:lnTo>
                  <a:lnTo>
                    <a:pt x="157314" y="239217"/>
                  </a:lnTo>
                  <a:lnTo>
                    <a:pt x="159943" y="239064"/>
                  </a:lnTo>
                  <a:lnTo>
                    <a:pt x="158788" y="233819"/>
                  </a:lnTo>
                  <a:lnTo>
                    <a:pt x="155321" y="236905"/>
                  </a:lnTo>
                  <a:lnTo>
                    <a:pt x="154343" y="232549"/>
                  </a:lnTo>
                  <a:lnTo>
                    <a:pt x="152577" y="234772"/>
                  </a:lnTo>
                  <a:lnTo>
                    <a:pt x="149085" y="242938"/>
                  </a:lnTo>
                  <a:lnTo>
                    <a:pt x="149466" y="244703"/>
                  </a:lnTo>
                  <a:lnTo>
                    <a:pt x="147104" y="249351"/>
                  </a:lnTo>
                  <a:lnTo>
                    <a:pt x="151218" y="252552"/>
                  </a:lnTo>
                  <a:lnTo>
                    <a:pt x="155003" y="257644"/>
                  </a:lnTo>
                  <a:lnTo>
                    <a:pt x="156895" y="257670"/>
                  </a:lnTo>
                  <a:lnTo>
                    <a:pt x="154825" y="251726"/>
                  </a:lnTo>
                  <a:lnTo>
                    <a:pt x="153238" y="254825"/>
                  </a:lnTo>
                  <a:lnTo>
                    <a:pt x="154101" y="246824"/>
                  </a:lnTo>
                  <a:lnTo>
                    <a:pt x="158394" y="255955"/>
                  </a:lnTo>
                  <a:lnTo>
                    <a:pt x="159372" y="255270"/>
                  </a:lnTo>
                  <a:lnTo>
                    <a:pt x="161086" y="249364"/>
                  </a:lnTo>
                  <a:close/>
                </a:path>
                <a:path w="207009" h="385445">
                  <a:moveTo>
                    <a:pt x="161658" y="255524"/>
                  </a:moveTo>
                  <a:lnTo>
                    <a:pt x="159639" y="254749"/>
                  </a:lnTo>
                  <a:lnTo>
                    <a:pt x="161340" y="256946"/>
                  </a:lnTo>
                  <a:lnTo>
                    <a:pt x="161658" y="255524"/>
                  </a:lnTo>
                  <a:close/>
                </a:path>
                <a:path w="207009" h="385445">
                  <a:moveTo>
                    <a:pt x="162280" y="254596"/>
                  </a:moveTo>
                  <a:lnTo>
                    <a:pt x="162064" y="253733"/>
                  </a:lnTo>
                  <a:lnTo>
                    <a:pt x="161658" y="255524"/>
                  </a:lnTo>
                  <a:lnTo>
                    <a:pt x="162204" y="255739"/>
                  </a:lnTo>
                  <a:lnTo>
                    <a:pt x="162280" y="254596"/>
                  </a:lnTo>
                  <a:close/>
                </a:path>
                <a:path w="207009" h="385445">
                  <a:moveTo>
                    <a:pt x="163372" y="256184"/>
                  </a:moveTo>
                  <a:lnTo>
                    <a:pt x="162204" y="255739"/>
                  </a:lnTo>
                  <a:lnTo>
                    <a:pt x="162191" y="255968"/>
                  </a:lnTo>
                  <a:lnTo>
                    <a:pt x="163372" y="256184"/>
                  </a:lnTo>
                  <a:close/>
                </a:path>
                <a:path w="207009" h="385445">
                  <a:moveTo>
                    <a:pt x="163639" y="355942"/>
                  </a:moveTo>
                  <a:lnTo>
                    <a:pt x="160896" y="349592"/>
                  </a:lnTo>
                  <a:lnTo>
                    <a:pt x="160528" y="353529"/>
                  </a:lnTo>
                  <a:lnTo>
                    <a:pt x="158483" y="352640"/>
                  </a:lnTo>
                  <a:lnTo>
                    <a:pt x="160312" y="356146"/>
                  </a:lnTo>
                  <a:lnTo>
                    <a:pt x="163639" y="355942"/>
                  </a:lnTo>
                  <a:close/>
                </a:path>
                <a:path w="207009" h="385445">
                  <a:moveTo>
                    <a:pt x="163855" y="260197"/>
                  </a:moveTo>
                  <a:lnTo>
                    <a:pt x="161340" y="256946"/>
                  </a:lnTo>
                  <a:lnTo>
                    <a:pt x="160528" y="260502"/>
                  </a:lnTo>
                  <a:lnTo>
                    <a:pt x="163855" y="260197"/>
                  </a:lnTo>
                  <a:close/>
                </a:path>
                <a:path w="207009" h="385445">
                  <a:moveTo>
                    <a:pt x="165163" y="344424"/>
                  </a:moveTo>
                  <a:lnTo>
                    <a:pt x="163233" y="336588"/>
                  </a:lnTo>
                  <a:lnTo>
                    <a:pt x="161505" y="339445"/>
                  </a:lnTo>
                  <a:lnTo>
                    <a:pt x="157683" y="339902"/>
                  </a:lnTo>
                  <a:lnTo>
                    <a:pt x="155117" y="341045"/>
                  </a:lnTo>
                  <a:lnTo>
                    <a:pt x="157187" y="346024"/>
                  </a:lnTo>
                  <a:lnTo>
                    <a:pt x="159727" y="349364"/>
                  </a:lnTo>
                  <a:lnTo>
                    <a:pt x="162864" y="346176"/>
                  </a:lnTo>
                  <a:lnTo>
                    <a:pt x="163830" y="343395"/>
                  </a:lnTo>
                  <a:lnTo>
                    <a:pt x="165163" y="344424"/>
                  </a:lnTo>
                  <a:close/>
                </a:path>
                <a:path w="207009" h="385445">
                  <a:moveTo>
                    <a:pt x="165239" y="348703"/>
                  </a:moveTo>
                  <a:lnTo>
                    <a:pt x="163753" y="346837"/>
                  </a:lnTo>
                  <a:lnTo>
                    <a:pt x="162636" y="348818"/>
                  </a:lnTo>
                  <a:lnTo>
                    <a:pt x="165239" y="348703"/>
                  </a:lnTo>
                  <a:close/>
                </a:path>
                <a:path w="207009" h="385445">
                  <a:moveTo>
                    <a:pt x="165519" y="152590"/>
                  </a:moveTo>
                  <a:lnTo>
                    <a:pt x="163893" y="151968"/>
                  </a:lnTo>
                  <a:lnTo>
                    <a:pt x="161099" y="157251"/>
                  </a:lnTo>
                  <a:lnTo>
                    <a:pt x="164109" y="159004"/>
                  </a:lnTo>
                  <a:lnTo>
                    <a:pt x="165519" y="152590"/>
                  </a:lnTo>
                  <a:close/>
                </a:path>
                <a:path w="207009" h="385445">
                  <a:moveTo>
                    <a:pt x="165938" y="242277"/>
                  </a:moveTo>
                  <a:lnTo>
                    <a:pt x="164325" y="241719"/>
                  </a:lnTo>
                  <a:lnTo>
                    <a:pt x="164236" y="243103"/>
                  </a:lnTo>
                  <a:lnTo>
                    <a:pt x="163664" y="245541"/>
                  </a:lnTo>
                  <a:lnTo>
                    <a:pt x="165493" y="246964"/>
                  </a:lnTo>
                  <a:lnTo>
                    <a:pt x="165823" y="245059"/>
                  </a:lnTo>
                  <a:lnTo>
                    <a:pt x="165938" y="242277"/>
                  </a:lnTo>
                  <a:close/>
                </a:path>
                <a:path w="207009" h="385445">
                  <a:moveTo>
                    <a:pt x="168605" y="186550"/>
                  </a:moveTo>
                  <a:lnTo>
                    <a:pt x="166535" y="189344"/>
                  </a:lnTo>
                  <a:lnTo>
                    <a:pt x="167881" y="190449"/>
                  </a:lnTo>
                  <a:lnTo>
                    <a:pt x="168605" y="186550"/>
                  </a:lnTo>
                  <a:close/>
                </a:path>
                <a:path w="207009" h="385445">
                  <a:moveTo>
                    <a:pt x="169887" y="239547"/>
                  </a:moveTo>
                  <a:lnTo>
                    <a:pt x="168833" y="236550"/>
                  </a:lnTo>
                  <a:lnTo>
                    <a:pt x="167805" y="238645"/>
                  </a:lnTo>
                  <a:lnTo>
                    <a:pt x="169887" y="239547"/>
                  </a:lnTo>
                  <a:close/>
                </a:path>
                <a:path w="207009" h="385445">
                  <a:moveTo>
                    <a:pt x="171589" y="279704"/>
                  </a:moveTo>
                  <a:lnTo>
                    <a:pt x="171018" y="277139"/>
                  </a:lnTo>
                  <a:lnTo>
                    <a:pt x="169189" y="275755"/>
                  </a:lnTo>
                  <a:lnTo>
                    <a:pt x="167119" y="274866"/>
                  </a:lnTo>
                  <a:lnTo>
                    <a:pt x="167335" y="279323"/>
                  </a:lnTo>
                  <a:lnTo>
                    <a:pt x="171589" y="279704"/>
                  </a:lnTo>
                  <a:close/>
                </a:path>
                <a:path w="207009" h="385445">
                  <a:moveTo>
                    <a:pt x="173558" y="286956"/>
                  </a:moveTo>
                  <a:lnTo>
                    <a:pt x="170103" y="285026"/>
                  </a:lnTo>
                  <a:lnTo>
                    <a:pt x="171602" y="283337"/>
                  </a:lnTo>
                  <a:lnTo>
                    <a:pt x="167932" y="285508"/>
                  </a:lnTo>
                  <a:lnTo>
                    <a:pt x="167741" y="284657"/>
                  </a:lnTo>
                  <a:lnTo>
                    <a:pt x="166306" y="284988"/>
                  </a:lnTo>
                  <a:lnTo>
                    <a:pt x="168033" y="287756"/>
                  </a:lnTo>
                  <a:lnTo>
                    <a:pt x="168440" y="289471"/>
                  </a:lnTo>
                  <a:lnTo>
                    <a:pt x="170027" y="286385"/>
                  </a:lnTo>
                  <a:lnTo>
                    <a:pt x="170484" y="286753"/>
                  </a:lnTo>
                  <a:lnTo>
                    <a:pt x="170218" y="287261"/>
                  </a:lnTo>
                  <a:lnTo>
                    <a:pt x="170675" y="287616"/>
                  </a:lnTo>
                  <a:lnTo>
                    <a:pt x="173558" y="286956"/>
                  </a:lnTo>
                  <a:close/>
                </a:path>
                <a:path w="207009" h="385445">
                  <a:moveTo>
                    <a:pt x="173824" y="231736"/>
                  </a:moveTo>
                  <a:lnTo>
                    <a:pt x="172529" y="229273"/>
                  </a:lnTo>
                  <a:lnTo>
                    <a:pt x="172123" y="232600"/>
                  </a:lnTo>
                  <a:lnTo>
                    <a:pt x="171221" y="231889"/>
                  </a:lnTo>
                  <a:lnTo>
                    <a:pt x="173151" y="235572"/>
                  </a:lnTo>
                  <a:lnTo>
                    <a:pt x="173824" y="231736"/>
                  </a:lnTo>
                  <a:close/>
                </a:path>
                <a:path w="207009" h="385445">
                  <a:moveTo>
                    <a:pt x="177088" y="338112"/>
                  </a:moveTo>
                  <a:lnTo>
                    <a:pt x="176593" y="335584"/>
                  </a:lnTo>
                  <a:lnTo>
                    <a:pt x="176618" y="337743"/>
                  </a:lnTo>
                  <a:lnTo>
                    <a:pt x="177088" y="338112"/>
                  </a:lnTo>
                  <a:close/>
                </a:path>
                <a:path w="207009" h="385445">
                  <a:moveTo>
                    <a:pt x="179743" y="340156"/>
                  </a:moveTo>
                  <a:lnTo>
                    <a:pt x="177088" y="338112"/>
                  </a:lnTo>
                  <a:lnTo>
                    <a:pt x="177253" y="338924"/>
                  </a:lnTo>
                  <a:lnTo>
                    <a:pt x="177279" y="341109"/>
                  </a:lnTo>
                  <a:lnTo>
                    <a:pt x="179743" y="340156"/>
                  </a:lnTo>
                  <a:close/>
                </a:path>
                <a:path w="207009" h="385445">
                  <a:moveTo>
                    <a:pt x="181902" y="353225"/>
                  </a:moveTo>
                  <a:lnTo>
                    <a:pt x="177571" y="354088"/>
                  </a:lnTo>
                  <a:lnTo>
                    <a:pt x="177685" y="355307"/>
                  </a:lnTo>
                  <a:lnTo>
                    <a:pt x="180644" y="354342"/>
                  </a:lnTo>
                  <a:lnTo>
                    <a:pt x="181902" y="353225"/>
                  </a:lnTo>
                  <a:close/>
                </a:path>
                <a:path w="207009" h="385445">
                  <a:moveTo>
                    <a:pt x="184899" y="223710"/>
                  </a:moveTo>
                  <a:lnTo>
                    <a:pt x="181292" y="224523"/>
                  </a:lnTo>
                  <a:lnTo>
                    <a:pt x="180378" y="223812"/>
                  </a:lnTo>
                  <a:lnTo>
                    <a:pt x="179997" y="227126"/>
                  </a:lnTo>
                  <a:lnTo>
                    <a:pt x="182930" y="225044"/>
                  </a:lnTo>
                  <a:lnTo>
                    <a:pt x="183324" y="226796"/>
                  </a:lnTo>
                  <a:lnTo>
                    <a:pt x="184899" y="223710"/>
                  </a:lnTo>
                  <a:close/>
                </a:path>
                <a:path w="207009" h="385445">
                  <a:moveTo>
                    <a:pt x="189217" y="312572"/>
                  </a:moveTo>
                  <a:lnTo>
                    <a:pt x="185610" y="309791"/>
                  </a:lnTo>
                  <a:lnTo>
                    <a:pt x="188036" y="315963"/>
                  </a:lnTo>
                  <a:lnTo>
                    <a:pt x="187667" y="317817"/>
                  </a:lnTo>
                  <a:lnTo>
                    <a:pt x="188493" y="316293"/>
                  </a:lnTo>
                  <a:lnTo>
                    <a:pt x="187502" y="313397"/>
                  </a:lnTo>
                  <a:lnTo>
                    <a:pt x="189217" y="312572"/>
                  </a:lnTo>
                  <a:close/>
                </a:path>
                <a:path w="207009" h="385445">
                  <a:moveTo>
                    <a:pt x="195287" y="313245"/>
                  </a:moveTo>
                  <a:lnTo>
                    <a:pt x="194894" y="312686"/>
                  </a:lnTo>
                  <a:lnTo>
                    <a:pt x="194081" y="310642"/>
                  </a:lnTo>
                  <a:lnTo>
                    <a:pt x="191465" y="314325"/>
                  </a:lnTo>
                  <a:lnTo>
                    <a:pt x="192659" y="314502"/>
                  </a:lnTo>
                  <a:lnTo>
                    <a:pt x="195287" y="313245"/>
                  </a:lnTo>
                  <a:close/>
                </a:path>
                <a:path w="207009" h="385445">
                  <a:moveTo>
                    <a:pt x="195973" y="314236"/>
                  </a:moveTo>
                  <a:lnTo>
                    <a:pt x="195618" y="313715"/>
                  </a:lnTo>
                  <a:lnTo>
                    <a:pt x="194183" y="316420"/>
                  </a:lnTo>
                  <a:lnTo>
                    <a:pt x="195973" y="314236"/>
                  </a:lnTo>
                  <a:close/>
                </a:path>
                <a:path w="207009" h="385445">
                  <a:moveTo>
                    <a:pt x="196062" y="312877"/>
                  </a:moveTo>
                  <a:lnTo>
                    <a:pt x="195287" y="313245"/>
                  </a:lnTo>
                  <a:lnTo>
                    <a:pt x="195618" y="313715"/>
                  </a:lnTo>
                  <a:lnTo>
                    <a:pt x="196062" y="312877"/>
                  </a:lnTo>
                  <a:close/>
                </a:path>
                <a:path w="207009" h="385445">
                  <a:moveTo>
                    <a:pt x="199212" y="304571"/>
                  </a:moveTo>
                  <a:lnTo>
                    <a:pt x="197599" y="300443"/>
                  </a:lnTo>
                  <a:lnTo>
                    <a:pt x="197154" y="296532"/>
                  </a:lnTo>
                  <a:lnTo>
                    <a:pt x="197942" y="291401"/>
                  </a:lnTo>
                  <a:lnTo>
                    <a:pt x="195516" y="292404"/>
                  </a:lnTo>
                  <a:lnTo>
                    <a:pt x="193598" y="288772"/>
                  </a:lnTo>
                  <a:lnTo>
                    <a:pt x="194449" y="298018"/>
                  </a:lnTo>
                  <a:lnTo>
                    <a:pt x="191389" y="297815"/>
                  </a:lnTo>
                  <a:lnTo>
                    <a:pt x="190398" y="298475"/>
                  </a:lnTo>
                  <a:lnTo>
                    <a:pt x="189052" y="300990"/>
                  </a:lnTo>
                  <a:lnTo>
                    <a:pt x="187312" y="298246"/>
                  </a:lnTo>
                  <a:lnTo>
                    <a:pt x="187947" y="295884"/>
                  </a:lnTo>
                  <a:lnTo>
                    <a:pt x="184340" y="296672"/>
                  </a:lnTo>
                  <a:lnTo>
                    <a:pt x="183261" y="302272"/>
                  </a:lnTo>
                  <a:lnTo>
                    <a:pt x="185877" y="305714"/>
                  </a:lnTo>
                  <a:lnTo>
                    <a:pt x="188747" y="308660"/>
                  </a:lnTo>
                  <a:lnTo>
                    <a:pt x="192201" y="310603"/>
                  </a:lnTo>
                  <a:lnTo>
                    <a:pt x="194068" y="307047"/>
                  </a:lnTo>
                  <a:lnTo>
                    <a:pt x="196977" y="306425"/>
                  </a:lnTo>
                  <a:lnTo>
                    <a:pt x="199212" y="304571"/>
                  </a:lnTo>
                  <a:close/>
                </a:path>
                <a:path w="207009" h="385445">
                  <a:moveTo>
                    <a:pt x="203492" y="324675"/>
                  </a:moveTo>
                  <a:lnTo>
                    <a:pt x="203339" y="324700"/>
                  </a:lnTo>
                  <a:lnTo>
                    <a:pt x="203073" y="324777"/>
                  </a:lnTo>
                  <a:lnTo>
                    <a:pt x="203238" y="324815"/>
                  </a:lnTo>
                  <a:lnTo>
                    <a:pt x="203492" y="324764"/>
                  </a:lnTo>
                  <a:close/>
                </a:path>
                <a:path w="207009" h="385445">
                  <a:moveTo>
                    <a:pt x="206984" y="378447"/>
                  </a:moveTo>
                  <a:lnTo>
                    <a:pt x="206705" y="376758"/>
                  </a:lnTo>
                  <a:lnTo>
                    <a:pt x="205536" y="376529"/>
                  </a:lnTo>
                  <a:lnTo>
                    <a:pt x="203936" y="375945"/>
                  </a:lnTo>
                  <a:lnTo>
                    <a:pt x="202196" y="376682"/>
                  </a:lnTo>
                  <a:lnTo>
                    <a:pt x="201752" y="380644"/>
                  </a:lnTo>
                  <a:lnTo>
                    <a:pt x="206108" y="379895"/>
                  </a:lnTo>
                  <a:lnTo>
                    <a:pt x="204076" y="385419"/>
                  </a:lnTo>
                  <a:lnTo>
                    <a:pt x="206565" y="382435"/>
                  </a:lnTo>
                  <a:lnTo>
                    <a:pt x="206984" y="378447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126311" y="7498625"/>
              <a:ext cx="199390" cy="396240"/>
            </a:xfrm>
            <a:custGeom>
              <a:rect l="l" t="t" r="r" b="b"/>
              <a:pathLst>
                <a:path w="199390" h="396240">
                  <a:moveTo>
                    <a:pt x="2044" y="82042"/>
                  </a:moveTo>
                  <a:lnTo>
                    <a:pt x="1435" y="80645"/>
                  </a:lnTo>
                  <a:lnTo>
                    <a:pt x="812" y="80035"/>
                  </a:lnTo>
                  <a:lnTo>
                    <a:pt x="0" y="82461"/>
                  </a:lnTo>
                  <a:lnTo>
                    <a:pt x="2044" y="82042"/>
                  </a:lnTo>
                  <a:close/>
                </a:path>
                <a:path w="199390" h="396240">
                  <a:moveTo>
                    <a:pt x="6311" y="72885"/>
                  </a:moveTo>
                  <a:lnTo>
                    <a:pt x="5308" y="73672"/>
                  </a:lnTo>
                  <a:lnTo>
                    <a:pt x="4229" y="74866"/>
                  </a:lnTo>
                  <a:lnTo>
                    <a:pt x="3568" y="75323"/>
                  </a:lnTo>
                  <a:lnTo>
                    <a:pt x="4902" y="75361"/>
                  </a:lnTo>
                  <a:lnTo>
                    <a:pt x="6311" y="72885"/>
                  </a:lnTo>
                  <a:close/>
                </a:path>
                <a:path w="199390" h="396240">
                  <a:moveTo>
                    <a:pt x="6743" y="47840"/>
                  </a:moveTo>
                  <a:lnTo>
                    <a:pt x="6159" y="46240"/>
                  </a:lnTo>
                  <a:lnTo>
                    <a:pt x="3048" y="51562"/>
                  </a:lnTo>
                  <a:lnTo>
                    <a:pt x="3644" y="53149"/>
                  </a:lnTo>
                  <a:lnTo>
                    <a:pt x="6743" y="47840"/>
                  </a:lnTo>
                  <a:close/>
                </a:path>
                <a:path w="199390" h="396240">
                  <a:moveTo>
                    <a:pt x="7467" y="72059"/>
                  </a:moveTo>
                  <a:lnTo>
                    <a:pt x="7137" y="71958"/>
                  </a:lnTo>
                  <a:lnTo>
                    <a:pt x="6680" y="72275"/>
                  </a:lnTo>
                  <a:lnTo>
                    <a:pt x="6311" y="72885"/>
                  </a:lnTo>
                  <a:lnTo>
                    <a:pt x="7010" y="72339"/>
                  </a:lnTo>
                  <a:lnTo>
                    <a:pt x="7467" y="72059"/>
                  </a:lnTo>
                  <a:close/>
                </a:path>
                <a:path w="199390" h="396240">
                  <a:moveTo>
                    <a:pt x="7848" y="84429"/>
                  </a:moveTo>
                  <a:lnTo>
                    <a:pt x="4953" y="75590"/>
                  </a:lnTo>
                  <a:lnTo>
                    <a:pt x="3771" y="79273"/>
                  </a:lnTo>
                  <a:lnTo>
                    <a:pt x="4076" y="81622"/>
                  </a:lnTo>
                  <a:lnTo>
                    <a:pt x="2044" y="82042"/>
                  </a:lnTo>
                  <a:lnTo>
                    <a:pt x="2641" y="83413"/>
                  </a:lnTo>
                  <a:lnTo>
                    <a:pt x="3213" y="85572"/>
                  </a:lnTo>
                  <a:lnTo>
                    <a:pt x="3937" y="86347"/>
                  </a:lnTo>
                  <a:lnTo>
                    <a:pt x="7848" y="84429"/>
                  </a:lnTo>
                  <a:close/>
                </a:path>
                <a:path w="199390" h="396240">
                  <a:moveTo>
                    <a:pt x="8115" y="72275"/>
                  </a:moveTo>
                  <a:lnTo>
                    <a:pt x="7683" y="71958"/>
                  </a:lnTo>
                  <a:lnTo>
                    <a:pt x="7467" y="72059"/>
                  </a:lnTo>
                  <a:lnTo>
                    <a:pt x="8115" y="72275"/>
                  </a:lnTo>
                  <a:close/>
                </a:path>
                <a:path w="199390" h="396240">
                  <a:moveTo>
                    <a:pt x="15709" y="50927"/>
                  </a:moveTo>
                  <a:lnTo>
                    <a:pt x="15405" y="47675"/>
                  </a:lnTo>
                  <a:lnTo>
                    <a:pt x="12039" y="50647"/>
                  </a:lnTo>
                  <a:lnTo>
                    <a:pt x="15709" y="50927"/>
                  </a:lnTo>
                  <a:close/>
                </a:path>
                <a:path w="199390" h="396240">
                  <a:moveTo>
                    <a:pt x="16903" y="46367"/>
                  </a:moveTo>
                  <a:lnTo>
                    <a:pt x="15113" y="44411"/>
                  </a:lnTo>
                  <a:lnTo>
                    <a:pt x="15405" y="47675"/>
                  </a:lnTo>
                  <a:lnTo>
                    <a:pt x="16903" y="46367"/>
                  </a:lnTo>
                  <a:close/>
                </a:path>
                <a:path w="199390" h="396240">
                  <a:moveTo>
                    <a:pt x="18262" y="12268"/>
                  </a:moveTo>
                  <a:lnTo>
                    <a:pt x="17589" y="11607"/>
                  </a:lnTo>
                  <a:lnTo>
                    <a:pt x="12827" y="7340"/>
                  </a:lnTo>
                  <a:lnTo>
                    <a:pt x="14732" y="18021"/>
                  </a:lnTo>
                  <a:lnTo>
                    <a:pt x="17932" y="13830"/>
                  </a:lnTo>
                  <a:lnTo>
                    <a:pt x="18262" y="12268"/>
                  </a:lnTo>
                  <a:close/>
                </a:path>
                <a:path w="199390" h="396240">
                  <a:moveTo>
                    <a:pt x="19050" y="37363"/>
                  </a:moveTo>
                  <a:lnTo>
                    <a:pt x="18173" y="34175"/>
                  </a:lnTo>
                  <a:lnTo>
                    <a:pt x="13030" y="42138"/>
                  </a:lnTo>
                  <a:lnTo>
                    <a:pt x="15113" y="44411"/>
                  </a:lnTo>
                  <a:lnTo>
                    <a:pt x="14986" y="43129"/>
                  </a:lnTo>
                  <a:lnTo>
                    <a:pt x="17653" y="42608"/>
                  </a:lnTo>
                  <a:lnTo>
                    <a:pt x="19050" y="37363"/>
                  </a:lnTo>
                  <a:close/>
                </a:path>
                <a:path w="199390" h="396240">
                  <a:moveTo>
                    <a:pt x="28384" y="83223"/>
                  </a:moveTo>
                  <a:lnTo>
                    <a:pt x="28359" y="82994"/>
                  </a:lnTo>
                  <a:lnTo>
                    <a:pt x="28143" y="79502"/>
                  </a:lnTo>
                  <a:lnTo>
                    <a:pt x="27622" y="82994"/>
                  </a:lnTo>
                  <a:lnTo>
                    <a:pt x="26657" y="82461"/>
                  </a:lnTo>
                  <a:lnTo>
                    <a:pt x="25590" y="81368"/>
                  </a:lnTo>
                  <a:lnTo>
                    <a:pt x="24815" y="82994"/>
                  </a:lnTo>
                  <a:lnTo>
                    <a:pt x="24752" y="83223"/>
                  </a:lnTo>
                  <a:lnTo>
                    <a:pt x="27279" y="83959"/>
                  </a:lnTo>
                  <a:lnTo>
                    <a:pt x="28384" y="83223"/>
                  </a:lnTo>
                  <a:close/>
                </a:path>
                <a:path w="199390" h="396240">
                  <a:moveTo>
                    <a:pt x="29502" y="82473"/>
                  </a:moveTo>
                  <a:lnTo>
                    <a:pt x="28384" y="83223"/>
                  </a:lnTo>
                  <a:lnTo>
                    <a:pt x="29476" y="83654"/>
                  </a:lnTo>
                  <a:lnTo>
                    <a:pt x="29502" y="82473"/>
                  </a:lnTo>
                  <a:close/>
                </a:path>
                <a:path w="199390" h="396240">
                  <a:moveTo>
                    <a:pt x="29997" y="176758"/>
                  </a:moveTo>
                  <a:lnTo>
                    <a:pt x="29603" y="176466"/>
                  </a:lnTo>
                  <a:lnTo>
                    <a:pt x="29819" y="174815"/>
                  </a:lnTo>
                  <a:lnTo>
                    <a:pt x="29032" y="174256"/>
                  </a:lnTo>
                  <a:lnTo>
                    <a:pt x="29489" y="175183"/>
                  </a:lnTo>
                  <a:lnTo>
                    <a:pt x="28194" y="177253"/>
                  </a:lnTo>
                  <a:lnTo>
                    <a:pt x="29997" y="176758"/>
                  </a:lnTo>
                  <a:close/>
                </a:path>
                <a:path w="199390" h="396240">
                  <a:moveTo>
                    <a:pt x="30746" y="110782"/>
                  </a:moveTo>
                  <a:lnTo>
                    <a:pt x="30632" y="110401"/>
                  </a:lnTo>
                  <a:lnTo>
                    <a:pt x="29248" y="114058"/>
                  </a:lnTo>
                  <a:lnTo>
                    <a:pt x="30289" y="115849"/>
                  </a:lnTo>
                  <a:lnTo>
                    <a:pt x="30746" y="110782"/>
                  </a:lnTo>
                  <a:close/>
                </a:path>
                <a:path w="199390" h="396240">
                  <a:moveTo>
                    <a:pt x="32854" y="120307"/>
                  </a:moveTo>
                  <a:lnTo>
                    <a:pt x="30289" y="115849"/>
                  </a:lnTo>
                  <a:lnTo>
                    <a:pt x="30162" y="117309"/>
                  </a:lnTo>
                  <a:lnTo>
                    <a:pt x="30645" y="120472"/>
                  </a:lnTo>
                  <a:lnTo>
                    <a:pt x="27355" y="121373"/>
                  </a:lnTo>
                  <a:lnTo>
                    <a:pt x="27774" y="121996"/>
                  </a:lnTo>
                  <a:lnTo>
                    <a:pt x="29705" y="123634"/>
                  </a:lnTo>
                  <a:lnTo>
                    <a:pt x="31432" y="121729"/>
                  </a:lnTo>
                  <a:lnTo>
                    <a:pt x="32854" y="120307"/>
                  </a:lnTo>
                  <a:close/>
                </a:path>
                <a:path w="199390" h="396240">
                  <a:moveTo>
                    <a:pt x="33197" y="82461"/>
                  </a:moveTo>
                  <a:lnTo>
                    <a:pt x="30403" y="78041"/>
                  </a:lnTo>
                  <a:lnTo>
                    <a:pt x="29591" y="79552"/>
                  </a:lnTo>
                  <a:lnTo>
                    <a:pt x="30213" y="83947"/>
                  </a:lnTo>
                  <a:lnTo>
                    <a:pt x="29476" y="83654"/>
                  </a:lnTo>
                  <a:lnTo>
                    <a:pt x="29349" y="88404"/>
                  </a:lnTo>
                  <a:lnTo>
                    <a:pt x="26936" y="95758"/>
                  </a:lnTo>
                  <a:lnTo>
                    <a:pt x="28536" y="103416"/>
                  </a:lnTo>
                  <a:lnTo>
                    <a:pt x="30632" y="110401"/>
                  </a:lnTo>
                  <a:lnTo>
                    <a:pt x="31623" y="107759"/>
                  </a:lnTo>
                  <a:lnTo>
                    <a:pt x="32816" y="99491"/>
                  </a:lnTo>
                  <a:lnTo>
                    <a:pt x="32931" y="98691"/>
                  </a:lnTo>
                  <a:lnTo>
                    <a:pt x="32562" y="99453"/>
                  </a:lnTo>
                  <a:lnTo>
                    <a:pt x="31813" y="99491"/>
                  </a:lnTo>
                  <a:lnTo>
                    <a:pt x="31432" y="98767"/>
                  </a:lnTo>
                  <a:lnTo>
                    <a:pt x="32080" y="95605"/>
                  </a:lnTo>
                  <a:lnTo>
                    <a:pt x="33134" y="85432"/>
                  </a:lnTo>
                  <a:lnTo>
                    <a:pt x="33185" y="83947"/>
                  </a:lnTo>
                  <a:lnTo>
                    <a:pt x="33197" y="82461"/>
                  </a:lnTo>
                  <a:close/>
                </a:path>
                <a:path w="199390" h="396240">
                  <a:moveTo>
                    <a:pt x="35064" y="223278"/>
                  </a:moveTo>
                  <a:lnTo>
                    <a:pt x="34759" y="222237"/>
                  </a:lnTo>
                  <a:lnTo>
                    <a:pt x="33616" y="224472"/>
                  </a:lnTo>
                  <a:lnTo>
                    <a:pt x="35064" y="223278"/>
                  </a:lnTo>
                  <a:close/>
                </a:path>
                <a:path w="199390" h="396240">
                  <a:moveTo>
                    <a:pt x="35674" y="220459"/>
                  </a:moveTo>
                  <a:lnTo>
                    <a:pt x="34556" y="220586"/>
                  </a:lnTo>
                  <a:lnTo>
                    <a:pt x="34607" y="221716"/>
                  </a:lnTo>
                  <a:lnTo>
                    <a:pt x="34759" y="222237"/>
                  </a:lnTo>
                  <a:lnTo>
                    <a:pt x="35674" y="220459"/>
                  </a:lnTo>
                  <a:close/>
                </a:path>
                <a:path w="199390" h="396240">
                  <a:moveTo>
                    <a:pt x="35941" y="238328"/>
                  </a:moveTo>
                  <a:lnTo>
                    <a:pt x="31330" y="232905"/>
                  </a:lnTo>
                  <a:lnTo>
                    <a:pt x="33134" y="229971"/>
                  </a:lnTo>
                  <a:lnTo>
                    <a:pt x="31165" y="227393"/>
                  </a:lnTo>
                  <a:lnTo>
                    <a:pt x="27165" y="229387"/>
                  </a:lnTo>
                  <a:lnTo>
                    <a:pt x="31508" y="235051"/>
                  </a:lnTo>
                  <a:lnTo>
                    <a:pt x="32029" y="240271"/>
                  </a:lnTo>
                  <a:lnTo>
                    <a:pt x="35941" y="238328"/>
                  </a:lnTo>
                  <a:close/>
                </a:path>
                <a:path w="199390" h="396240">
                  <a:moveTo>
                    <a:pt x="36690" y="30518"/>
                  </a:moveTo>
                  <a:lnTo>
                    <a:pt x="33591" y="23355"/>
                  </a:lnTo>
                  <a:lnTo>
                    <a:pt x="34277" y="30924"/>
                  </a:lnTo>
                  <a:lnTo>
                    <a:pt x="36690" y="30518"/>
                  </a:lnTo>
                  <a:close/>
                </a:path>
                <a:path w="199390" h="396240">
                  <a:moveTo>
                    <a:pt x="36703" y="218465"/>
                  </a:moveTo>
                  <a:lnTo>
                    <a:pt x="35674" y="220459"/>
                  </a:lnTo>
                  <a:lnTo>
                    <a:pt x="36296" y="220383"/>
                  </a:lnTo>
                  <a:lnTo>
                    <a:pt x="36703" y="218465"/>
                  </a:lnTo>
                  <a:close/>
                </a:path>
                <a:path w="199390" h="396240">
                  <a:moveTo>
                    <a:pt x="37376" y="217131"/>
                  </a:moveTo>
                  <a:lnTo>
                    <a:pt x="36918" y="217373"/>
                  </a:lnTo>
                  <a:lnTo>
                    <a:pt x="36703" y="218465"/>
                  </a:lnTo>
                  <a:lnTo>
                    <a:pt x="37376" y="217131"/>
                  </a:lnTo>
                  <a:close/>
                </a:path>
                <a:path w="199390" h="396240">
                  <a:moveTo>
                    <a:pt x="37477" y="30378"/>
                  </a:moveTo>
                  <a:lnTo>
                    <a:pt x="36690" y="30518"/>
                  </a:lnTo>
                  <a:lnTo>
                    <a:pt x="37414" y="32169"/>
                  </a:lnTo>
                  <a:lnTo>
                    <a:pt x="37477" y="30378"/>
                  </a:lnTo>
                  <a:close/>
                </a:path>
                <a:path w="199390" h="396240">
                  <a:moveTo>
                    <a:pt x="38798" y="114350"/>
                  </a:moveTo>
                  <a:lnTo>
                    <a:pt x="34467" y="114465"/>
                  </a:lnTo>
                  <a:lnTo>
                    <a:pt x="34632" y="118249"/>
                  </a:lnTo>
                  <a:lnTo>
                    <a:pt x="36525" y="119367"/>
                  </a:lnTo>
                  <a:lnTo>
                    <a:pt x="38798" y="114350"/>
                  </a:lnTo>
                  <a:close/>
                </a:path>
                <a:path w="199390" h="396240">
                  <a:moveTo>
                    <a:pt x="38950" y="30137"/>
                  </a:moveTo>
                  <a:lnTo>
                    <a:pt x="37680" y="25476"/>
                  </a:lnTo>
                  <a:lnTo>
                    <a:pt x="37477" y="30378"/>
                  </a:lnTo>
                  <a:lnTo>
                    <a:pt x="38950" y="30137"/>
                  </a:lnTo>
                  <a:close/>
                </a:path>
                <a:path w="199390" h="396240">
                  <a:moveTo>
                    <a:pt x="39611" y="114338"/>
                  </a:moveTo>
                  <a:lnTo>
                    <a:pt x="39217" y="113347"/>
                  </a:lnTo>
                  <a:lnTo>
                    <a:pt x="38798" y="114350"/>
                  </a:lnTo>
                  <a:lnTo>
                    <a:pt x="39611" y="114338"/>
                  </a:lnTo>
                  <a:close/>
                </a:path>
                <a:path w="199390" h="396240">
                  <a:moveTo>
                    <a:pt x="40208" y="110858"/>
                  </a:moveTo>
                  <a:lnTo>
                    <a:pt x="37223" y="108356"/>
                  </a:lnTo>
                  <a:lnTo>
                    <a:pt x="39217" y="113347"/>
                  </a:lnTo>
                  <a:lnTo>
                    <a:pt x="40208" y="110858"/>
                  </a:lnTo>
                  <a:close/>
                </a:path>
                <a:path w="199390" h="396240">
                  <a:moveTo>
                    <a:pt x="40754" y="5143"/>
                  </a:moveTo>
                  <a:lnTo>
                    <a:pt x="40601" y="5232"/>
                  </a:lnTo>
                  <a:lnTo>
                    <a:pt x="40436" y="5384"/>
                  </a:lnTo>
                  <a:lnTo>
                    <a:pt x="40233" y="5626"/>
                  </a:lnTo>
                  <a:lnTo>
                    <a:pt x="40754" y="5143"/>
                  </a:lnTo>
                  <a:close/>
                </a:path>
                <a:path w="199390" h="396240">
                  <a:moveTo>
                    <a:pt x="41389" y="111861"/>
                  </a:moveTo>
                  <a:lnTo>
                    <a:pt x="40754" y="109372"/>
                  </a:lnTo>
                  <a:lnTo>
                    <a:pt x="40208" y="110858"/>
                  </a:lnTo>
                  <a:lnTo>
                    <a:pt x="41389" y="111861"/>
                  </a:lnTo>
                  <a:close/>
                </a:path>
                <a:path w="199390" h="396240">
                  <a:moveTo>
                    <a:pt x="42392" y="108432"/>
                  </a:moveTo>
                  <a:lnTo>
                    <a:pt x="42329" y="106527"/>
                  </a:lnTo>
                  <a:lnTo>
                    <a:pt x="39306" y="103746"/>
                  </a:lnTo>
                  <a:lnTo>
                    <a:pt x="40513" y="108432"/>
                  </a:lnTo>
                  <a:lnTo>
                    <a:pt x="41097" y="108432"/>
                  </a:lnTo>
                  <a:lnTo>
                    <a:pt x="42392" y="108432"/>
                  </a:lnTo>
                  <a:close/>
                </a:path>
                <a:path w="199390" h="396240">
                  <a:moveTo>
                    <a:pt x="42468" y="110985"/>
                  </a:moveTo>
                  <a:lnTo>
                    <a:pt x="42418" y="109372"/>
                  </a:lnTo>
                  <a:lnTo>
                    <a:pt x="41592" y="109372"/>
                  </a:lnTo>
                  <a:lnTo>
                    <a:pt x="42468" y="110985"/>
                  </a:lnTo>
                  <a:close/>
                </a:path>
                <a:path w="199390" h="396240">
                  <a:moveTo>
                    <a:pt x="44640" y="191579"/>
                  </a:moveTo>
                  <a:lnTo>
                    <a:pt x="38963" y="191516"/>
                  </a:lnTo>
                  <a:lnTo>
                    <a:pt x="42164" y="198043"/>
                  </a:lnTo>
                  <a:lnTo>
                    <a:pt x="36220" y="197154"/>
                  </a:lnTo>
                  <a:lnTo>
                    <a:pt x="38214" y="191693"/>
                  </a:lnTo>
                  <a:lnTo>
                    <a:pt x="36779" y="192773"/>
                  </a:lnTo>
                  <a:lnTo>
                    <a:pt x="33985" y="197256"/>
                  </a:lnTo>
                  <a:lnTo>
                    <a:pt x="35890" y="198805"/>
                  </a:lnTo>
                  <a:lnTo>
                    <a:pt x="34074" y="199440"/>
                  </a:lnTo>
                  <a:lnTo>
                    <a:pt x="34671" y="205409"/>
                  </a:lnTo>
                  <a:lnTo>
                    <a:pt x="32296" y="201142"/>
                  </a:lnTo>
                  <a:lnTo>
                    <a:pt x="33108" y="203301"/>
                  </a:lnTo>
                  <a:lnTo>
                    <a:pt x="33883" y="205270"/>
                  </a:lnTo>
                  <a:lnTo>
                    <a:pt x="33921" y="205524"/>
                  </a:lnTo>
                  <a:lnTo>
                    <a:pt x="33667" y="208153"/>
                  </a:lnTo>
                  <a:lnTo>
                    <a:pt x="30340" y="207797"/>
                  </a:lnTo>
                  <a:lnTo>
                    <a:pt x="31597" y="211543"/>
                  </a:lnTo>
                  <a:lnTo>
                    <a:pt x="30251" y="214871"/>
                  </a:lnTo>
                  <a:lnTo>
                    <a:pt x="29311" y="220129"/>
                  </a:lnTo>
                  <a:lnTo>
                    <a:pt x="28562" y="218859"/>
                  </a:lnTo>
                  <a:lnTo>
                    <a:pt x="24206" y="220256"/>
                  </a:lnTo>
                  <a:lnTo>
                    <a:pt x="29108" y="222656"/>
                  </a:lnTo>
                  <a:lnTo>
                    <a:pt x="25552" y="226187"/>
                  </a:lnTo>
                  <a:lnTo>
                    <a:pt x="27038" y="226085"/>
                  </a:lnTo>
                  <a:lnTo>
                    <a:pt x="27432" y="226580"/>
                  </a:lnTo>
                  <a:lnTo>
                    <a:pt x="28575" y="227050"/>
                  </a:lnTo>
                  <a:lnTo>
                    <a:pt x="29464" y="222072"/>
                  </a:lnTo>
                  <a:lnTo>
                    <a:pt x="31356" y="223558"/>
                  </a:lnTo>
                  <a:lnTo>
                    <a:pt x="29883" y="221107"/>
                  </a:lnTo>
                  <a:lnTo>
                    <a:pt x="36918" y="217373"/>
                  </a:lnTo>
                  <a:lnTo>
                    <a:pt x="37033" y="216852"/>
                  </a:lnTo>
                  <a:lnTo>
                    <a:pt x="37846" y="213601"/>
                  </a:lnTo>
                  <a:lnTo>
                    <a:pt x="39852" y="214299"/>
                  </a:lnTo>
                  <a:lnTo>
                    <a:pt x="40055" y="213601"/>
                  </a:lnTo>
                  <a:lnTo>
                    <a:pt x="41656" y="208153"/>
                  </a:lnTo>
                  <a:lnTo>
                    <a:pt x="42443" y="205524"/>
                  </a:lnTo>
                  <a:lnTo>
                    <a:pt x="39941" y="205409"/>
                  </a:lnTo>
                  <a:lnTo>
                    <a:pt x="36893" y="205270"/>
                  </a:lnTo>
                  <a:lnTo>
                    <a:pt x="39941" y="198094"/>
                  </a:lnTo>
                  <a:lnTo>
                    <a:pt x="41109" y="199656"/>
                  </a:lnTo>
                  <a:lnTo>
                    <a:pt x="43967" y="198094"/>
                  </a:lnTo>
                  <a:lnTo>
                    <a:pt x="44348" y="197891"/>
                  </a:lnTo>
                  <a:lnTo>
                    <a:pt x="41668" y="195326"/>
                  </a:lnTo>
                  <a:lnTo>
                    <a:pt x="44640" y="191579"/>
                  </a:lnTo>
                  <a:close/>
                </a:path>
                <a:path w="199390" h="396240">
                  <a:moveTo>
                    <a:pt x="44856" y="191312"/>
                  </a:moveTo>
                  <a:lnTo>
                    <a:pt x="44640" y="191579"/>
                  </a:lnTo>
                  <a:lnTo>
                    <a:pt x="44856" y="191592"/>
                  </a:lnTo>
                  <a:lnTo>
                    <a:pt x="44856" y="191312"/>
                  </a:lnTo>
                  <a:close/>
                </a:path>
                <a:path w="199390" h="396240">
                  <a:moveTo>
                    <a:pt x="51574" y="187706"/>
                  </a:moveTo>
                  <a:lnTo>
                    <a:pt x="48768" y="189801"/>
                  </a:lnTo>
                  <a:lnTo>
                    <a:pt x="51346" y="189979"/>
                  </a:lnTo>
                  <a:lnTo>
                    <a:pt x="51574" y="187706"/>
                  </a:lnTo>
                  <a:close/>
                </a:path>
                <a:path w="199390" h="396240">
                  <a:moveTo>
                    <a:pt x="61785" y="272326"/>
                  </a:moveTo>
                  <a:lnTo>
                    <a:pt x="60223" y="270522"/>
                  </a:lnTo>
                  <a:lnTo>
                    <a:pt x="59537" y="274218"/>
                  </a:lnTo>
                  <a:lnTo>
                    <a:pt x="61175" y="272478"/>
                  </a:lnTo>
                  <a:lnTo>
                    <a:pt x="61785" y="272326"/>
                  </a:lnTo>
                  <a:close/>
                </a:path>
                <a:path w="199390" h="396240">
                  <a:moveTo>
                    <a:pt x="62052" y="249631"/>
                  </a:moveTo>
                  <a:lnTo>
                    <a:pt x="59347" y="252183"/>
                  </a:lnTo>
                  <a:lnTo>
                    <a:pt x="55486" y="252247"/>
                  </a:lnTo>
                  <a:lnTo>
                    <a:pt x="52171" y="253606"/>
                  </a:lnTo>
                  <a:lnTo>
                    <a:pt x="51117" y="260057"/>
                  </a:lnTo>
                  <a:lnTo>
                    <a:pt x="52527" y="254393"/>
                  </a:lnTo>
                  <a:lnTo>
                    <a:pt x="55867" y="254622"/>
                  </a:lnTo>
                  <a:lnTo>
                    <a:pt x="59563" y="254965"/>
                  </a:lnTo>
                  <a:lnTo>
                    <a:pt x="62052" y="249631"/>
                  </a:lnTo>
                  <a:close/>
                </a:path>
                <a:path w="199390" h="396240">
                  <a:moveTo>
                    <a:pt x="63106" y="273837"/>
                  </a:moveTo>
                  <a:lnTo>
                    <a:pt x="62839" y="272059"/>
                  </a:lnTo>
                  <a:lnTo>
                    <a:pt x="61785" y="272326"/>
                  </a:lnTo>
                  <a:lnTo>
                    <a:pt x="63106" y="273837"/>
                  </a:lnTo>
                  <a:close/>
                </a:path>
                <a:path w="199390" h="396240">
                  <a:moveTo>
                    <a:pt x="65138" y="271475"/>
                  </a:moveTo>
                  <a:lnTo>
                    <a:pt x="63512" y="271894"/>
                  </a:lnTo>
                  <a:lnTo>
                    <a:pt x="64363" y="274091"/>
                  </a:lnTo>
                  <a:lnTo>
                    <a:pt x="65138" y="271475"/>
                  </a:lnTo>
                  <a:close/>
                </a:path>
                <a:path w="199390" h="396240">
                  <a:moveTo>
                    <a:pt x="65874" y="217932"/>
                  </a:moveTo>
                  <a:lnTo>
                    <a:pt x="65519" y="217970"/>
                  </a:lnTo>
                  <a:lnTo>
                    <a:pt x="64554" y="221157"/>
                  </a:lnTo>
                  <a:lnTo>
                    <a:pt x="65112" y="222072"/>
                  </a:lnTo>
                  <a:lnTo>
                    <a:pt x="65659" y="221627"/>
                  </a:lnTo>
                  <a:lnTo>
                    <a:pt x="65874" y="217932"/>
                  </a:lnTo>
                  <a:close/>
                </a:path>
                <a:path w="199390" h="396240">
                  <a:moveTo>
                    <a:pt x="66471" y="214769"/>
                  </a:moveTo>
                  <a:lnTo>
                    <a:pt x="65735" y="214795"/>
                  </a:lnTo>
                  <a:lnTo>
                    <a:pt x="64668" y="215392"/>
                  </a:lnTo>
                  <a:lnTo>
                    <a:pt x="64223" y="213855"/>
                  </a:lnTo>
                  <a:lnTo>
                    <a:pt x="65595" y="211670"/>
                  </a:lnTo>
                  <a:lnTo>
                    <a:pt x="62572" y="209765"/>
                  </a:lnTo>
                  <a:lnTo>
                    <a:pt x="63919" y="215455"/>
                  </a:lnTo>
                  <a:lnTo>
                    <a:pt x="62052" y="215023"/>
                  </a:lnTo>
                  <a:lnTo>
                    <a:pt x="63677" y="218109"/>
                  </a:lnTo>
                  <a:lnTo>
                    <a:pt x="65519" y="217970"/>
                  </a:lnTo>
                  <a:lnTo>
                    <a:pt x="66268" y="215455"/>
                  </a:lnTo>
                  <a:lnTo>
                    <a:pt x="66471" y="214769"/>
                  </a:lnTo>
                  <a:close/>
                </a:path>
                <a:path w="199390" h="396240">
                  <a:moveTo>
                    <a:pt x="67500" y="264985"/>
                  </a:moveTo>
                  <a:lnTo>
                    <a:pt x="65887" y="262559"/>
                  </a:lnTo>
                  <a:lnTo>
                    <a:pt x="65862" y="263093"/>
                  </a:lnTo>
                  <a:lnTo>
                    <a:pt x="67500" y="264985"/>
                  </a:lnTo>
                  <a:close/>
                </a:path>
                <a:path w="199390" h="396240">
                  <a:moveTo>
                    <a:pt x="67678" y="226199"/>
                  </a:moveTo>
                  <a:lnTo>
                    <a:pt x="65557" y="222770"/>
                  </a:lnTo>
                  <a:lnTo>
                    <a:pt x="65112" y="222072"/>
                  </a:lnTo>
                  <a:lnTo>
                    <a:pt x="64249" y="222770"/>
                  </a:lnTo>
                  <a:lnTo>
                    <a:pt x="62725" y="221818"/>
                  </a:lnTo>
                  <a:lnTo>
                    <a:pt x="62230" y="219252"/>
                  </a:lnTo>
                  <a:lnTo>
                    <a:pt x="57594" y="222199"/>
                  </a:lnTo>
                  <a:lnTo>
                    <a:pt x="65138" y="228015"/>
                  </a:lnTo>
                  <a:lnTo>
                    <a:pt x="63284" y="233349"/>
                  </a:lnTo>
                  <a:lnTo>
                    <a:pt x="67360" y="233502"/>
                  </a:lnTo>
                  <a:lnTo>
                    <a:pt x="67335" y="233222"/>
                  </a:lnTo>
                  <a:lnTo>
                    <a:pt x="67208" y="231457"/>
                  </a:lnTo>
                  <a:lnTo>
                    <a:pt x="64770" y="233222"/>
                  </a:lnTo>
                  <a:lnTo>
                    <a:pt x="63614" y="232778"/>
                  </a:lnTo>
                  <a:lnTo>
                    <a:pt x="67678" y="226199"/>
                  </a:lnTo>
                  <a:close/>
                </a:path>
                <a:path w="199390" h="396240">
                  <a:moveTo>
                    <a:pt x="68656" y="244208"/>
                  </a:moveTo>
                  <a:lnTo>
                    <a:pt x="62357" y="244284"/>
                  </a:lnTo>
                  <a:lnTo>
                    <a:pt x="62560" y="246710"/>
                  </a:lnTo>
                  <a:lnTo>
                    <a:pt x="62420" y="248361"/>
                  </a:lnTo>
                  <a:lnTo>
                    <a:pt x="62064" y="249555"/>
                  </a:lnTo>
                  <a:lnTo>
                    <a:pt x="62141" y="254127"/>
                  </a:lnTo>
                  <a:lnTo>
                    <a:pt x="64922" y="248183"/>
                  </a:lnTo>
                  <a:lnTo>
                    <a:pt x="64871" y="251828"/>
                  </a:lnTo>
                  <a:lnTo>
                    <a:pt x="61556" y="256298"/>
                  </a:lnTo>
                  <a:lnTo>
                    <a:pt x="57823" y="260375"/>
                  </a:lnTo>
                  <a:lnTo>
                    <a:pt x="57645" y="266661"/>
                  </a:lnTo>
                  <a:lnTo>
                    <a:pt x="60261" y="266877"/>
                  </a:lnTo>
                  <a:lnTo>
                    <a:pt x="59080" y="270179"/>
                  </a:lnTo>
                  <a:lnTo>
                    <a:pt x="62255" y="268198"/>
                  </a:lnTo>
                  <a:lnTo>
                    <a:pt x="62839" y="272059"/>
                  </a:lnTo>
                  <a:lnTo>
                    <a:pt x="63512" y="271894"/>
                  </a:lnTo>
                  <a:lnTo>
                    <a:pt x="63233" y="271195"/>
                  </a:lnTo>
                  <a:lnTo>
                    <a:pt x="65760" y="270370"/>
                  </a:lnTo>
                  <a:lnTo>
                    <a:pt x="65798" y="270078"/>
                  </a:lnTo>
                  <a:lnTo>
                    <a:pt x="65976" y="268782"/>
                  </a:lnTo>
                  <a:lnTo>
                    <a:pt x="63893" y="270078"/>
                  </a:lnTo>
                  <a:lnTo>
                    <a:pt x="64566" y="268198"/>
                  </a:lnTo>
                  <a:lnTo>
                    <a:pt x="65036" y="266877"/>
                  </a:lnTo>
                  <a:lnTo>
                    <a:pt x="64947" y="261150"/>
                  </a:lnTo>
                  <a:lnTo>
                    <a:pt x="65887" y="262559"/>
                  </a:lnTo>
                  <a:lnTo>
                    <a:pt x="65951" y="261150"/>
                  </a:lnTo>
                  <a:lnTo>
                    <a:pt x="65989" y="260502"/>
                  </a:lnTo>
                  <a:lnTo>
                    <a:pt x="67602" y="259854"/>
                  </a:lnTo>
                  <a:lnTo>
                    <a:pt x="67779" y="259778"/>
                  </a:lnTo>
                  <a:lnTo>
                    <a:pt x="67056" y="259854"/>
                  </a:lnTo>
                  <a:lnTo>
                    <a:pt x="66370" y="259080"/>
                  </a:lnTo>
                  <a:lnTo>
                    <a:pt x="66230" y="258914"/>
                  </a:lnTo>
                  <a:lnTo>
                    <a:pt x="64757" y="259080"/>
                  </a:lnTo>
                  <a:lnTo>
                    <a:pt x="64630" y="253365"/>
                  </a:lnTo>
                  <a:lnTo>
                    <a:pt x="66903" y="248183"/>
                  </a:lnTo>
                  <a:lnTo>
                    <a:pt x="68656" y="244208"/>
                  </a:lnTo>
                  <a:close/>
                </a:path>
                <a:path w="199390" h="396240">
                  <a:moveTo>
                    <a:pt x="69507" y="285635"/>
                  </a:moveTo>
                  <a:lnTo>
                    <a:pt x="67017" y="286385"/>
                  </a:lnTo>
                  <a:lnTo>
                    <a:pt x="67754" y="286410"/>
                  </a:lnTo>
                  <a:lnTo>
                    <a:pt x="69456" y="288188"/>
                  </a:lnTo>
                  <a:lnTo>
                    <a:pt x="69507" y="285635"/>
                  </a:lnTo>
                  <a:close/>
                </a:path>
                <a:path w="199390" h="396240">
                  <a:moveTo>
                    <a:pt x="69748" y="281546"/>
                  </a:moveTo>
                  <a:lnTo>
                    <a:pt x="67259" y="282384"/>
                  </a:lnTo>
                  <a:lnTo>
                    <a:pt x="67068" y="285445"/>
                  </a:lnTo>
                  <a:lnTo>
                    <a:pt x="69748" y="281546"/>
                  </a:lnTo>
                  <a:close/>
                </a:path>
                <a:path w="199390" h="396240">
                  <a:moveTo>
                    <a:pt x="70358" y="266598"/>
                  </a:moveTo>
                  <a:lnTo>
                    <a:pt x="70345" y="266204"/>
                  </a:lnTo>
                  <a:lnTo>
                    <a:pt x="70116" y="266255"/>
                  </a:lnTo>
                  <a:lnTo>
                    <a:pt x="70358" y="266598"/>
                  </a:lnTo>
                  <a:close/>
                </a:path>
                <a:path w="199390" h="396240">
                  <a:moveTo>
                    <a:pt x="72148" y="269227"/>
                  </a:moveTo>
                  <a:lnTo>
                    <a:pt x="70358" y="266598"/>
                  </a:lnTo>
                  <a:lnTo>
                    <a:pt x="70396" y="268236"/>
                  </a:lnTo>
                  <a:lnTo>
                    <a:pt x="72148" y="269227"/>
                  </a:lnTo>
                  <a:close/>
                </a:path>
                <a:path w="199390" h="396240">
                  <a:moveTo>
                    <a:pt x="73088" y="195643"/>
                  </a:moveTo>
                  <a:lnTo>
                    <a:pt x="69837" y="197345"/>
                  </a:lnTo>
                  <a:lnTo>
                    <a:pt x="69773" y="196291"/>
                  </a:lnTo>
                  <a:lnTo>
                    <a:pt x="67691" y="199504"/>
                  </a:lnTo>
                  <a:lnTo>
                    <a:pt x="71602" y="199872"/>
                  </a:lnTo>
                  <a:lnTo>
                    <a:pt x="73088" y="195643"/>
                  </a:lnTo>
                  <a:close/>
                </a:path>
                <a:path w="199390" h="396240">
                  <a:moveTo>
                    <a:pt x="73456" y="269951"/>
                  </a:moveTo>
                  <a:lnTo>
                    <a:pt x="72148" y="269227"/>
                  </a:lnTo>
                  <a:lnTo>
                    <a:pt x="72999" y="270484"/>
                  </a:lnTo>
                  <a:lnTo>
                    <a:pt x="73456" y="269951"/>
                  </a:lnTo>
                  <a:close/>
                </a:path>
                <a:path w="199390" h="396240">
                  <a:moveTo>
                    <a:pt x="75412" y="216255"/>
                  </a:moveTo>
                  <a:lnTo>
                    <a:pt x="75069" y="215442"/>
                  </a:lnTo>
                  <a:lnTo>
                    <a:pt x="75107" y="215709"/>
                  </a:lnTo>
                  <a:lnTo>
                    <a:pt x="75184" y="215988"/>
                  </a:lnTo>
                  <a:lnTo>
                    <a:pt x="75412" y="216255"/>
                  </a:lnTo>
                  <a:close/>
                </a:path>
                <a:path w="199390" h="396240">
                  <a:moveTo>
                    <a:pt x="75653" y="213677"/>
                  </a:moveTo>
                  <a:lnTo>
                    <a:pt x="73748" y="212229"/>
                  </a:lnTo>
                  <a:lnTo>
                    <a:pt x="75069" y="215442"/>
                  </a:lnTo>
                  <a:lnTo>
                    <a:pt x="74993" y="214731"/>
                  </a:lnTo>
                  <a:lnTo>
                    <a:pt x="75412" y="214058"/>
                  </a:lnTo>
                  <a:lnTo>
                    <a:pt x="75653" y="213677"/>
                  </a:lnTo>
                  <a:close/>
                </a:path>
                <a:path w="199390" h="396240">
                  <a:moveTo>
                    <a:pt x="76593" y="256527"/>
                  </a:moveTo>
                  <a:lnTo>
                    <a:pt x="75819" y="254279"/>
                  </a:lnTo>
                  <a:lnTo>
                    <a:pt x="73152" y="256527"/>
                  </a:lnTo>
                  <a:lnTo>
                    <a:pt x="73812" y="256527"/>
                  </a:lnTo>
                  <a:lnTo>
                    <a:pt x="76593" y="256527"/>
                  </a:lnTo>
                  <a:close/>
                </a:path>
                <a:path w="199390" h="396240">
                  <a:moveTo>
                    <a:pt x="76822" y="276085"/>
                  </a:moveTo>
                  <a:lnTo>
                    <a:pt x="72999" y="270484"/>
                  </a:lnTo>
                  <a:lnTo>
                    <a:pt x="69646" y="274421"/>
                  </a:lnTo>
                  <a:lnTo>
                    <a:pt x="72478" y="276606"/>
                  </a:lnTo>
                  <a:lnTo>
                    <a:pt x="76822" y="276085"/>
                  </a:lnTo>
                  <a:close/>
                </a:path>
                <a:path w="199390" h="396240">
                  <a:moveTo>
                    <a:pt x="76835" y="257225"/>
                  </a:moveTo>
                  <a:lnTo>
                    <a:pt x="76619" y="256590"/>
                  </a:lnTo>
                  <a:lnTo>
                    <a:pt x="73215" y="256590"/>
                  </a:lnTo>
                  <a:lnTo>
                    <a:pt x="70129" y="256921"/>
                  </a:lnTo>
                  <a:lnTo>
                    <a:pt x="70345" y="266204"/>
                  </a:lnTo>
                  <a:lnTo>
                    <a:pt x="76390" y="264934"/>
                  </a:lnTo>
                  <a:lnTo>
                    <a:pt x="76441" y="261353"/>
                  </a:lnTo>
                  <a:lnTo>
                    <a:pt x="76835" y="257225"/>
                  </a:lnTo>
                  <a:close/>
                </a:path>
                <a:path w="199390" h="396240">
                  <a:moveTo>
                    <a:pt x="77393" y="74574"/>
                  </a:moveTo>
                  <a:lnTo>
                    <a:pt x="77089" y="77190"/>
                  </a:lnTo>
                  <a:lnTo>
                    <a:pt x="77304" y="77190"/>
                  </a:lnTo>
                  <a:lnTo>
                    <a:pt x="77393" y="74574"/>
                  </a:lnTo>
                  <a:close/>
                </a:path>
                <a:path w="199390" h="396240">
                  <a:moveTo>
                    <a:pt x="78384" y="77851"/>
                  </a:moveTo>
                  <a:lnTo>
                    <a:pt x="78193" y="78295"/>
                  </a:lnTo>
                  <a:lnTo>
                    <a:pt x="78079" y="78651"/>
                  </a:lnTo>
                  <a:lnTo>
                    <a:pt x="77914" y="79044"/>
                  </a:lnTo>
                  <a:lnTo>
                    <a:pt x="78066" y="78879"/>
                  </a:lnTo>
                  <a:lnTo>
                    <a:pt x="78219" y="78587"/>
                  </a:lnTo>
                  <a:lnTo>
                    <a:pt x="78384" y="77851"/>
                  </a:lnTo>
                  <a:close/>
                </a:path>
                <a:path w="199390" h="396240">
                  <a:moveTo>
                    <a:pt x="80060" y="232181"/>
                  </a:moveTo>
                  <a:lnTo>
                    <a:pt x="79552" y="231851"/>
                  </a:lnTo>
                  <a:lnTo>
                    <a:pt x="78727" y="232067"/>
                  </a:lnTo>
                  <a:lnTo>
                    <a:pt x="78574" y="232714"/>
                  </a:lnTo>
                  <a:lnTo>
                    <a:pt x="78638" y="233451"/>
                  </a:lnTo>
                  <a:lnTo>
                    <a:pt x="79324" y="234543"/>
                  </a:lnTo>
                  <a:lnTo>
                    <a:pt x="80060" y="232181"/>
                  </a:lnTo>
                  <a:close/>
                </a:path>
                <a:path w="199390" h="396240">
                  <a:moveTo>
                    <a:pt x="80441" y="229755"/>
                  </a:moveTo>
                  <a:lnTo>
                    <a:pt x="79590" y="227342"/>
                  </a:lnTo>
                  <a:lnTo>
                    <a:pt x="76200" y="232778"/>
                  </a:lnTo>
                  <a:lnTo>
                    <a:pt x="76771" y="232981"/>
                  </a:lnTo>
                  <a:lnTo>
                    <a:pt x="77914" y="232257"/>
                  </a:lnTo>
                  <a:lnTo>
                    <a:pt x="78727" y="232067"/>
                  </a:lnTo>
                  <a:lnTo>
                    <a:pt x="79044" y="230670"/>
                  </a:lnTo>
                  <a:lnTo>
                    <a:pt x="80441" y="229755"/>
                  </a:lnTo>
                  <a:close/>
                </a:path>
                <a:path w="199390" h="396240">
                  <a:moveTo>
                    <a:pt x="87934" y="232854"/>
                  </a:moveTo>
                  <a:lnTo>
                    <a:pt x="85877" y="227368"/>
                  </a:lnTo>
                  <a:lnTo>
                    <a:pt x="82550" y="229196"/>
                  </a:lnTo>
                  <a:lnTo>
                    <a:pt x="84963" y="235597"/>
                  </a:lnTo>
                  <a:lnTo>
                    <a:pt x="85128" y="237591"/>
                  </a:lnTo>
                  <a:lnTo>
                    <a:pt x="85661" y="234480"/>
                  </a:lnTo>
                  <a:lnTo>
                    <a:pt x="87934" y="232854"/>
                  </a:lnTo>
                  <a:close/>
                </a:path>
                <a:path w="199390" h="396240">
                  <a:moveTo>
                    <a:pt x="88734" y="34772"/>
                  </a:moveTo>
                  <a:lnTo>
                    <a:pt x="88582" y="34899"/>
                  </a:lnTo>
                  <a:lnTo>
                    <a:pt x="88595" y="35064"/>
                  </a:lnTo>
                  <a:lnTo>
                    <a:pt x="88709" y="34886"/>
                  </a:lnTo>
                  <a:close/>
                </a:path>
                <a:path w="199390" h="396240">
                  <a:moveTo>
                    <a:pt x="88861" y="202158"/>
                  </a:moveTo>
                  <a:lnTo>
                    <a:pt x="87655" y="199669"/>
                  </a:lnTo>
                  <a:lnTo>
                    <a:pt x="85775" y="199224"/>
                  </a:lnTo>
                  <a:lnTo>
                    <a:pt x="84772" y="201853"/>
                  </a:lnTo>
                  <a:lnTo>
                    <a:pt x="88861" y="202158"/>
                  </a:lnTo>
                  <a:close/>
                </a:path>
                <a:path w="199390" h="396240">
                  <a:moveTo>
                    <a:pt x="89522" y="195770"/>
                  </a:moveTo>
                  <a:lnTo>
                    <a:pt x="89179" y="194119"/>
                  </a:lnTo>
                  <a:lnTo>
                    <a:pt x="88303" y="190881"/>
                  </a:lnTo>
                  <a:lnTo>
                    <a:pt x="87795" y="190360"/>
                  </a:lnTo>
                  <a:lnTo>
                    <a:pt x="87820" y="190017"/>
                  </a:lnTo>
                  <a:lnTo>
                    <a:pt x="87337" y="191731"/>
                  </a:lnTo>
                  <a:lnTo>
                    <a:pt x="87122" y="193306"/>
                  </a:lnTo>
                  <a:lnTo>
                    <a:pt x="87045" y="194119"/>
                  </a:lnTo>
                  <a:lnTo>
                    <a:pt x="86982" y="195770"/>
                  </a:lnTo>
                  <a:lnTo>
                    <a:pt x="87172" y="197142"/>
                  </a:lnTo>
                  <a:lnTo>
                    <a:pt x="89039" y="197573"/>
                  </a:lnTo>
                  <a:lnTo>
                    <a:pt x="89522" y="195770"/>
                  </a:lnTo>
                  <a:close/>
                </a:path>
                <a:path w="199390" h="396240">
                  <a:moveTo>
                    <a:pt x="91008" y="213245"/>
                  </a:moveTo>
                  <a:lnTo>
                    <a:pt x="89801" y="215861"/>
                  </a:lnTo>
                  <a:lnTo>
                    <a:pt x="90855" y="214261"/>
                  </a:lnTo>
                  <a:lnTo>
                    <a:pt x="91008" y="213245"/>
                  </a:lnTo>
                  <a:close/>
                </a:path>
                <a:path w="199390" h="396240">
                  <a:moveTo>
                    <a:pt x="91719" y="208622"/>
                  </a:moveTo>
                  <a:lnTo>
                    <a:pt x="91008" y="213245"/>
                  </a:lnTo>
                  <a:lnTo>
                    <a:pt x="91490" y="212191"/>
                  </a:lnTo>
                  <a:lnTo>
                    <a:pt x="91719" y="208622"/>
                  </a:lnTo>
                  <a:close/>
                </a:path>
                <a:path w="199390" h="396240">
                  <a:moveTo>
                    <a:pt x="93903" y="41021"/>
                  </a:moveTo>
                  <a:lnTo>
                    <a:pt x="88671" y="35128"/>
                  </a:lnTo>
                  <a:lnTo>
                    <a:pt x="87515" y="41490"/>
                  </a:lnTo>
                  <a:lnTo>
                    <a:pt x="85051" y="47675"/>
                  </a:lnTo>
                  <a:lnTo>
                    <a:pt x="79984" y="57226"/>
                  </a:lnTo>
                  <a:lnTo>
                    <a:pt x="76809" y="59524"/>
                  </a:lnTo>
                  <a:lnTo>
                    <a:pt x="76123" y="54851"/>
                  </a:lnTo>
                  <a:lnTo>
                    <a:pt x="73317" y="61201"/>
                  </a:lnTo>
                  <a:lnTo>
                    <a:pt x="73317" y="72351"/>
                  </a:lnTo>
                  <a:lnTo>
                    <a:pt x="70878" y="84112"/>
                  </a:lnTo>
                  <a:lnTo>
                    <a:pt x="69735" y="95161"/>
                  </a:lnTo>
                  <a:lnTo>
                    <a:pt x="73647" y="104203"/>
                  </a:lnTo>
                  <a:lnTo>
                    <a:pt x="74828" y="96634"/>
                  </a:lnTo>
                  <a:lnTo>
                    <a:pt x="75260" y="90766"/>
                  </a:lnTo>
                  <a:lnTo>
                    <a:pt x="75958" y="85318"/>
                  </a:lnTo>
                  <a:lnTo>
                    <a:pt x="77812" y="79336"/>
                  </a:lnTo>
                  <a:lnTo>
                    <a:pt x="77914" y="79044"/>
                  </a:lnTo>
                  <a:lnTo>
                    <a:pt x="77635" y="79336"/>
                  </a:lnTo>
                  <a:lnTo>
                    <a:pt x="77343" y="79133"/>
                  </a:lnTo>
                  <a:lnTo>
                    <a:pt x="76873" y="79108"/>
                  </a:lnTo>
                  <a:lnTo>
                    <a:pt x="77089" y="77190"/>
                  </a:lnTo>
                  <a:lnTo>
                    <a:pt x="75107" y="77139"/>
                  </a:lnTo>
                  <a:lnTo>
                    <a:pt x="74396" y="75768"/>
                  </a:lnTo>
                  <a:lnTo>
                    <a:pt x="75323" y="67310"/>
                  </a:lnTo>
                  <a:lnTo>
                    <a:pt x="78371" y="76606"/>
                  </a:lnTo>
                  <a:lnTo>
                    <a:pt x="79756" y="73342"/>
                  </a:lnTo>
                  <a:lnTo>
                    <a:pt x="81076" y="70243"/>
                  </a:lnTo>
                  <a:lnTo>
                    <a:pt x="80137" y="68237"/>
                  </a:lnTo>
                  <a:lnTo>
                    <a:pt x="78981" y="73342"/>
                  </a:lnTo>
                  <a:lnTo>
                    <a:pt x="77724" y="70700"/>
                  </a:lnTo>
                  <a:lnTo>
                    <a:pt x="78536" y="67310"/>
                  </a:lnTo>
                  <a:lnTo>
                    <a:pt x="79413" y="63639"/>
                  </a:lnTo>
                  <a:lnTo>
                    <a:pt x="83807" y="68491"/>
                  </a:lnTo>
                  <a:lnTo>
                    <a:pt x="86448" y="67983"/>
                  </a:lnTo>
                  <a:lnTo>
                    <a:pt x="83731" y="63639"/>
                  </a:lnTo>
                  <a:lnTo>
                    <a:pt x="83527" y="63309"/>
                  </a:lnTo>
                  <a:lnTo>
                    <a:pt x="87198" y="59524"/>
                  </a:lnTo>
                  <a:lnTo>
                    <a:pt x="89242" y="57404"/>
                  </a:lnTo>
                  <a:lnTo>
                    <a:pt x="87591" y="55372"/>
                  </a:lnTo>
                  <a:lnTo>
                    <a:pt x="90462" y="55638"/>
                  </a:lnTo>
                  <a:lnTo>
                    <a:pt x="90665" y="55372"/>
                  </a:lnTo>
                  <a:lnTo>
                    <a:pt x="92189" y="53314"/>
                  </a:lnTo>
                  <a:lnTo>
                    <a:pt x="92786" y="48996"/>
                  </a:lnTo>
                  <a:lnTo>
                    <a:pt x="89192" y="42875"/>
                  </a:lnTo>
                  <a:lnTo>
                    <a:pt x="93903" y="41021"/>
                  </a:lnTo>
                  <a:close/>
                </a:path>
                <a:path w="199390" h="396240">
                  <a:moveTo>
                    <a:pt x="94081" y="220129"/>
                  </a:moveTo>
                  <a:lnTo>
                    <a:pt x="92837" y="218630"/>
                  </a:lnTo>
                  <a:lnTo>
                    <a:pt x="89801" y="215861"/>
                  </a:lnTo>
                  <a:lnTo>
                    <a:pt x="89027" y="214884"/>
                  </a:lnTo>
                  <a:lnTo>
                    <a:pt x="86004" y="213029"/>
                  </a:lnTo>
                  <a:lnTo>
                    <a:pt x="86969" y="211531"/>
                  </a:lnTo>
                  <a:lnTo>
                    <a:pt x="87718" y="210375"/>
                  </a:lnTo>
                  <a:lnTo>
                    <a:pt x="85585" y="211531"/>
                  </a:lnTo>
                  <a:lnTo>
                    <a:pt x="85775" y="207924"/>
                  </a:lnTo>
                  <a:lnTo>
                    <a:pt x="79857" y="208280"/>
                  </a:lnTo>
                  <a:lnTo>
                    <a:pt x="80848" y="209804"/>
                  </a:lnTo>
                  <a:lnTo>
                    <a:pt x="78143" y="210947"/>
                  </a:lnTo>
                  <a:lnTo>
                    <a:pt x="76936" y="208432"/>
                  </a:lnTo>
                  <a:lnTo>
                    <a:pt x="75539" y="210566"/>
                  </a:lnTo>
                  <a:lnTo>
                    <a:pt x="76365" y="212610"/>
                  </a:lnTo>
                  <a:lnTo>
                    <a:pt x="78219" y="212979"/>
                  </a:lnTo>
                  <a:lnTo>
                    <a:pt x="79692" y="212890"/>
                  </a:lnTo>
                  <a:lnTo>
                    <a:pt x="80937" y="209956"/>
                  </a:lnTo>
                  <a:lnTo>
                    <a:pt x="86601" y="218630"/>
                  </a:lnTo>
                  <a:lnTo>
                    <a:pt x="82524" y="218389"/>
                  </a:lnTo>
                  <a:lnTo>
                    <a:pt x="85217" y="220764"/>
                  </a:lnTo>
                  <a:lnTo>
                    <a:pt x="84658" y="224929"/>
                  </a:lnTo>
                  <a:lnTo>
                    <a:pt x="88773" y="226110"/>
                  </a:lnTo>
                  <a:lnTo>
                    <a:pt x="93294" y="227825"/>
                  </a:lnTo>
                  <a:lnTo>
                    <a:pt x="89636" y="220446"/>
                  </a:lnTo>
                  <a:lnTo>
                    <a:pt x="94081" y="220129"/>
                  </a:lnTo>
                  <a:close/>
                </a:path>
                <a:path w="199390" h="396240">
                  <a:moveTo>
                    <a:pt x="101549" y="0"/>
                  </a:moveTo>
                  <a:lnTo>
                    <a:pt x="95237" y="7556"/>
                  </a:lnTo>
                  <a:lnTo>
                    <a:pt x="92367" y="15227"/>
                  </a:lnTo>
                  <a:lnTo>
                    <a:pt x="90792" y="21894"/>
                  </a:lnTo>
                  <a:lnTo>
                    <a:pt x="88963" y="33731"/>
                  </a:lnTo>
                  <a:lnTo>
                    <a:pt x="88734" y="34772"/>
                  </a:lnTo>
                  <a:lnTo>
                    <a:pt x="94983" y="31127"/>
                  </a:lnTo>
                  <a:lnTo>
                    <a:pt x="96329" y="17564"/>
                  </a:lnTo>
                  <a:lnTo>
                    <a:pt x="100685" y="13487"/>
                  </a:lnTo>
                  <a:lnTo>
                    <a:pt x="97790" y="12827"/>
                  </a:lnTo>
                  <a:lnTo>
                    <a:pt x="101549" y="0"/>
                  </a:lnTo>
                  <a:close/>
                </a:path>
                <a:path w="199390" h="396240">
                  <a:moveTo>
                    <a:pt x="111264" y="199148"/>
                  </a:moveTo>
                  <a:lnTo>
                    <a:pt x="110896" y="199161"/>
                  </a:lnTo>
                  <a:lnTo>
                    <a:pt x="111264" y="199618"/>
                  </a:lnTo>
                  <a:lnTo>
                    <a:pt x="111264" y="199148"/>
                  </a:lnTo>
                  <a:close/>
                </a:path>
                <a:path w="199390" h="396240">
                  <a:moveTo>
                    <a:pt x="112268" y="188988"/>
                  </a:moveTo>
                  <a:lnTo>
                    <a:pt x="110629" y="189217"/>
                  </a:lnTo>
                  <a:lnTo>
                    <a:pt x="109867" y="190334"/>
                  </a:lnTo>
                  <a:lnTo>
                    <a:pt x="109042" y="191376"/>
                  </a:lnTo>
                  <a:lnTo>
                    <a:pt x="108229" y="192646"/>
                  </a:lnTo>
                  <a:lnTo>
                    <a:pt x="107365" y="194411"/>
                  </a:lnTo>
                  <a:lnTo>
                    <a:pt x="105511" y="194424"/>
                  </a:lnTo>
                  <a:lnTo>
                    <a:pt x="108229" y="196900"/>
                  </a:lnTo>
                  <a:lnTo>
                    <a:pt x="110667" y="191046"/>
                  </a:lnTo>
                  <a:lnTo>
                    <a:pt x="110680" y="190474"/>
                  </a:lnTo>
                  <a:lnTo>
                    <a:pt x="110502" y="190042"/>
                  </a:lnTo>
                  <a:lnTo>
                    <a:pt x="111582" y="189687"/>
                  </a:lnTo>
                  <a:lnTo>
                    <a:pt x="112268" y="188988"/>
                  </a:lnTo>
                  <a:close/>
                </a:path>
                <a:path w="199390" h="396240">
                  <a:moveTo>
                    <a:pt x="112395" y="191008"/>
                  </a:moveTo>
                  <a:lnTo>
                    <a:pt x="110921" y="190474"/>
                  </a:lnTo>
                  <a:lnTo>
                    <a:pt x="110921" y="191046"/>
                  </a:lnTo>
                  <a:lnTo>
                    <a:pt x="112395" y="191008"/>
                  </a:lnTo>
                  <a:close/>
                </a:path>
                <a:path w="199390" h="396240">
                  <a:moveTo>
                    <a:pt x="113106" y="199072"/>
                  </a:moveTo>
                  <a:lnTo>
                    <a:pt x="111086" y="194703"/>
                  </a:lnTo>
                  <a:lnTo>
                    <a:pt x="111264" y="199148"/>
                  </a:lnTo>
                  <a:lnTo>
                    <a:pt x="113106" y="199072"/>
                  </a:lnTo>
                  <a:close/>
                </a:path>
                <a:path w="199390" h="396240">
                  <a:moveTo>
                    <a:pt x="114414" y="203454"/>
                  </a:moveTo>
                  <a:lnTo>
                    <a:pt x="111264" y="199618"/>
                  </a:lnTo>
                  <a:lnTo>
                    <a:pt x="102438" y="208534"/>
                  </a:lnTo>
                  <a:lnTo>
                    <a:pt x="110655" y="211061"/>
                  </a:lnTo>
                  <a:lnTo>
                    <a:pt x="110921" y="208572"/>
                  </a:lnTo>
                  <a:lnTo>
                    <a:pt x="113499" y="207937"/>
                  </a:lnTo>
                  <a:lnTo>
                    <a:pt x="110439" y="206121"/>
                  </a:lnTo>
                  <a:lnTo>
                    <a:pt x="114414" y="203454"/>
                  </a:lnTo>
                  <a:close/>
                </a:path>
                <a:path w="199390" h="396240">
                  <a:moveTo>
                    <a:pt x="117195" y="208711"/>
                  </a:moveTo>
                  <a:lnTo>
                    <a:pt x="115214" y="213779"/>
                  </a:lnTo>
                  <a:lnTo>
                    <a:pt x="114401" y="212191"/>
                  </a:lnTo>
                  <a:lnTo>
                    <a:pt x="114554" y="215785"/>
                  </a:lnTo>
                  <a:lnTo>
                    <a:pt x="115722" y="217195"/>
                  </a:lnTo>
                  <a:lnTo>
                    <a:pt x="117055" y="213156"/>
                  </a:lnTo>
                  <a:lnTo>
                    <a:pt x="117195" y="208711"/>
                  </a:lnTo>
                  <a:close/>
                </a:path>
                <a:path w="199390" h="396240">
                  <a:moveTo>
                    <a:pt x="117360" y="156743"/>
                  </a:moveTo>
                  <a:lnTo>
                    <a:pt x="117259" y="156451"/>
                  </a:lnTo>
                  <a:lnTo>
                    <a:pt x="117094" y="156108"/>
                  </a:lnTo>
                  <a:lnTo>
                    <a:pt x="116751" y="155676"/>
                  </a:lnTo>
                  <a:lnTo>
                    <a:pt x="117360" y="156743"/>
                  </a:lnTo>
                  <a:close/>
                </a:path>
                <a:path w="199390" h="396240">
                  <a:moveTo>
                    <a:pt x="120891" y="181648"/>
                  </a:moveTo>
                  <a:lnTo>
                    <a:pt x="120700" y="180327"/>
                  </a:lnTo>
                  <a:lnTo>
                    <a:pt x="120154" y="180911"/>
                  </a:lnTo>
                  <a:lnTo>
                    <a:pt x="120891" y="181648"/>
                  </a:lnTo>
                  <a:close/>
                </a:path>
                <a:path w="199390" h="396240">
                  <a:moveTo>
                    <a:pt x="120992" y="151752"/>
                  </a:moveTo>
                  <a:lnTo>
                    <a:pt x="116065" y="150279"/>
                  </a:lnTo>
                  <a:lnTo>
                    <a:pt x="118795" y="155359"/>
                  </a:lnTo>
                  <a:lnTo>
                    <a:pt x="118618" y="153720"/>
                  </a:lnTo>
                  <a:lnTo>
                    <a:pt x="118605" y="152742"/>
                  </a:lnTo>
                  <a:lnTo>
                    <a:pt x="120992" y="151752"/>
                  </a:lnTo>
                  <a:close/>
                </a:path>
                <a:path w="199390" h="396240">
                  <a:moveTo>
                    <a:pt x="121259" y="184137"/>
                  </a:moveTo>
                  <a:lnTo>
                    <a:pt x="120218" y="185242"/>
                  </a:lnTo>
                  <a:lnTo>
                    <a:pt x="120777" y="184924"/>
                  </a:lnTo>
                  <a:lnTo>
                    <a:pt x="121069" y="184569"/>
                  </a:lnTo>
                  <a:lnTo>
                    <a:pt x="121259" y="184200"/>
                  </a:lnTo>
                  <a:close/>
                </a:path>
                <a:path w="199390" h="396240">
                  <a:moveTo>
                    <a:pt x="121805" y="151993"/>
                  </a:moveTo>
                  <a:lnTo>
                    <a:pt x="121386" y="151599"/>
                  </a:lnTo>
                  <a:lnTo>
                    <a:pt x="120992" y="151752"/>
                  </a:lnTo>
                  <a:lnTo>
                    <a:pt x="121805" y="151993"/>
                  </a:lnTo>
                  <a:close/>
                </a:path>
                <a:path w="199390" h="396240">
                  <a:moveTo>
                    <a:pt x="121818" y="132130"/>
                  </a:moveTo>
                  <a:lnTo>
                    <a:pt x="120218" y="126390"/>
                  </a:lnTo>
                  <a:lnTo>
                    <a:pt x="120370" y="132829"/>
                  </a:lnTo>
                  <a:lnTo>
                    <a:pt x="121818" y="132130"/>
                  </a:lnTo>
                  <a:close/>
                </a:path>
                <a:path w="199390" h="396240">
                  <a:moveTo>
                    <a:pt x="121945" y="182714"/>
                  </a:moveTo>
                  <a:lnTo>
                    <a:pt x="120891" y="181648"/>
                  </a:lnTo>
                  <a:lnTo>
                    <a:pt x="121246" y="184150"/>
                  </a:lnTo>
                  <a:lnTo>
                    <a:pt x="121945" y="182714"/>
                  </a:lnTo>
                  <a:close/>
                </a:path>
                <a:path w="199390" h="396240">
                  <a:moveTo>
                    <a:pt x="122123" y="124485"/>
                  </a:moveTo>
                  <a:lnTo>
                    <a:pt x="121551" y="124294"/>
                  </a:lnTo>
                  <a:lnTo>
                    <a:pt x="121310" y="125806"/>
                  </a:lnTo>
                  <a:lnTo>
                    <a:pt x="122123" y="124485"/>
                  </a:lnTo>
                  <a:close/>
                </a:path>
                <a:path w="199390" h="396240">
                  <a:moveTo>
                    <a:pt x="122364" y="181889"/>
                  </a:moveTo>
                  <a:lnTo>
                    <a:pt x="122326" y="181648"/>
                  </a:lnTo>
                  <a:lnTo>
                    <a:pt x="122364" y="181889"/>
                  </a:lnTo>
                  <a:close/>
                </a:path>
                <a:path w="199390" h="396240">
                  <a:moveTo>
                    <a:pt x="122732" y="135420"/>
                  </a:moveTo>
                  <a:lnTo>
                    <a:pt x="122351" y="134048"/>
                  </a:lnTo>
                  <a:lnTo>
                    <a:pt x="121640" y="135191"/>
                  </a:lnTo>
                  <a:lnTo>
                    <a:pt x="122732" y="135420"/>
                  </a:lnTo>
                  <a:close/>
                </a:path>
                <a:path w="199390" h="396240">
                  <a:moveTo>
                    <a:pt x="124040" y="187871"/>
                  </a:moveTo>
                  <a:lnTo>
                    <a:pt x="122770" y="184759"/>
                  </a:lnTo>
                  <a:lnTo>
                    <a:pt x="123088" y="183692"/>
                  </a:lnTo>
                  <a:lnTo>
                    <a:pt x="122364" y="181889"/>
                  </a:lnTo>
                  <a:lnTo>
                    <a:pt x="121958" y="182702"/>
                  </a:lnTo>
                  <a:lnTo>
                    <a:pt x="121285" y="184150"/>
                  </a:lnTo>
                  <a:lnTo>
                    <a:pt x="121208" y="184759"/>
                  </a:lnTo>
                  <a:lnTo>
                    <a:pt x="121043" y="186613"/>
                  </a:lnTo>
                  <a:lnTo>
                    <a:pt x="121831" y="187985"/>
                  </a:lnTo>
                  <a:lnTo>
                    <a:pt x="120916" y="191135"/>
                  </a:lnTo>
                  <a:lnTo>
                    <a:pt x="122250" y="189026"/>
                  </a:lnTo>
                  <a:lnTo>
                    <a:pt x="124040" y="187871"/>
                  </a:lnTo>
                  <a:close/>
                </a:path>
                <a:path w="199390" h="396240">
                  <a:moveTo>
                    <a:pt x="124282" y="130949"/>
                  </a:moveTo>
                  <a:lnTo>
                    <a:pt x="121818" y="132130"/>
                  </a:lnTo>
                  <a:lnTo>
                    <a:pt x="122351" y="134048"/>
                  </a:lnTo>
                  <a:lnTo>
                    <a:pt x="124282" y="130949"/>
                  </a:lnTo>
                  <a:close/>
                </a:path>
                <a:path w="199390" h="396240">
                  <a:moveTo>
                    <a:pt x="124498" y="182194"/>
                  </a:moveTo>
                  <a:lnTo>
                    <a:pt x="124307" y="177965"/>
                  </a:lnTo>
                  <a:lnTo>
                    <a:pt x="122466" y="181673"/>
                  </a:lnTo>
                  <a:lnTo>
                    <a:pt x="124498" y="182194"/>
                  </a:lnTo>
                  <a:close/>
                </a:path>
                <a:path w="199390" h="396240">
                  <a:moveTo>
                    <a:pt x="127812" y="118846"/>
                  </a:moveTo>
                  <a:lnTo>
                    <a:pt x="125996" y="119468"/>
                  </a:lnTo>
                  <a:lnTo>
                    <a:pt x="124383" y="117652"/>
                  </a:lnTo>
                  <a:lnTo>
                    <a:pt x="122885" y="116662"/>
                  </a:lnTo>
                  <a:lnTo>
                    <a:pt x="121335" y="121285"/>
                  </a:lnTo>
                  <a:lnTo>
                    <a:pt x="122085" y="121285"/>
                  </a:lnTo>
                  <a:lnTo>
                    <a:pt x="126238" y="121285"/>
                  </a:lnTo>
                  <a:lnTo>
                    <a:pt x="127406" y="119468"/>
                  </a:lnTo>
                  <a:lnTo>
                    <a:pt x="127812" y="118846"/>
                  </a:lnTo>
                  <a:close/>
                </a:path>
                <a:path w="199390" h="396240">
                  <a:moveTo>
                    <a:pt x="128485" y="154851"/>
                  </a:moveTo>
                  <a:lnTo>
                    <a:pt x="128003" y="154825"/>
                  </a:lnTo>
                  <a:lnTo>
                    <a:pt x="126517" y="158661"/>
                  </a:lnTo>
                  <a:lnTo>
                    <a:pt x="127533" y="158686"/>
                  </a:lnTo>
                  <a:lnTo>
                    <a:pt x="128485" y="158191"/>
                  </a:lnTo>
                  <a:lnTo>
                    <a:pt x="128485" y="154851"/>
                  </a:lnTo>
                  <a:close/>
                </a:path>
                <a:path w="199390" h="396240">
                  <a:moveTo>
                    <a:pt x="128930" y="133451"/>
                  </a:moveTo>
                  <a:lnTo>
                    <a:pt x="127812" y="134899"/>
                  </a:lnTo>
                  <a:lnTo>
                    <a:pt x="128358" y="135496"/>
                  </a:lnTo>
                  <a:lnTo>
                    <a:pt x="128930" y="133451"/>
                  </a:lnTo>
                  <a:close/>
                </a:path>
                <a:path w="199390" h="396240">
                  <a:moveTo>
                    <a:pt x="131127" y="160147"/>
                  </a:moveTo>
                  <a:lnTo>
                    <a:pt x="130987" y="159512"/>
                  </a:lnTo>
                  <a:lnTo>
                    <a:pt x="130962" y="159359"/>
                  </a:lnTo>
                  <a:lnTo>
                    <a:pt x="130810" y="158711"/>
                  </a:lnTo>
                  <a:lnTo>
                    <a:pt x="130467" y="157149"/>
                  </a:lnTo>
                  <a:lnTo>
                    <a:pt x="128485" y="158191"/>
                  </a:lnTo>
                  <a:lnTo>
                    <a:pt x="128485" y="158711"/>
                  </a:lnTo>
                  <a:lnTo>
                    <a:pt x="127533" y="158686"/>
                  </a:lnTo>
                  <a:lnTo>
                    <a:pt x="126238" y="159359"/>
                  </a:lnTo>
                  <a:lnTo>
                    <a:pt x="126365" y="159029"/>
                  </a:lnTo>
                  <a:lnTo>
                    <a:pt x="126517" y="158661"/>
                  </a:lnTo>
                  <a:lnTo>
                    <a:pt x="120256" y="158483"/>
                  </a:lnTo>
                  <a:lnTo>
                    <a:pt x="119913" y="155028"/>
                  </a:lnTo>
                  <a:lnTo>
                    <a:pt x="119202" y="159029"/>
                  </a:lnTo>
                  <a:lnTo>
                    <a:pt x="118910" y="158597"/>
                  </a:lnTo>
                  <a:lnTo>
                    <a:pt x="117614" y="156743"/>
                  </a:lnTo>
                  <a:lnTo>
                    <a:pt x="118249" y="158597"/>
                  </a:lnTo>
                  <a:lnTo>
                    <a:pt x="114554" y="158076"/>
                  </a:lnTo>
                  <a:lnTo>
                    <a:pt x="115468" y="160959"/>
                  </a:lnTo>
                  <a:lnTo>
                    <a:pt x="117106" y="162534"/>
                  </a:lnTo>
                  <a:lnTo>
                    <a:pt x="118770" y="163626"/>
                  </a:lnTo>
                  <a:lnTo>
                    <a:pt x="119786" y="166128"/>
                  </a:lnTo>
                  <a:lnTo>
                    <a:pt x="120078" y="169430"/>
                  </a:lnTo>
                  <a:lnTo>
                    <a:pt x="119583" y="174091"/>
                  </a:lnTo>
                  <a:lnTo>
                    <a:pt x="118694" y="176936"/>
                  </a:lnTo>
                  <a:lnTo>
                    <a:pt x="121158" y="175539"/>
                  </a:lnTo>
                  <a:lnTo>
                    <a:pt x="121691" y="165303"/>
                  </a:lnTo>
                  <a:lnTo>
                    <a:pt x="128308" y="165227"/>
                  </a:lnTo>
                  <a:lnTo>
                    <a:pt x="128854" y="159512"/>
                  </a:lnTo>
                  <a:lnTo>
                    <a:pt x="131127" y="160147"/>
                  </a:lnTo>
                  <a:close/>
                </a:path>
                <a:path w="199390" h="396240">
                  <a:moveTo>
                    <a:pt x="134137" y="148348"/>
                  </a:moveTo>
                  <a:lnTo>
                    <a:pt x="133286" y="148170"/>
                  </a:lnTo>
                  <a:lnTo>
                    <a:pt x="133578" y="148920"/>
                  </a:lnTo>
                  <a:lnTo>
                    <a:pt x="133680" y="148348"/>
                  </a:lnTo>
                  <a:lnTo>
                    <a:pt x="134137" y="148348"/>
                  </a:lnTo>
                  <a:close/>
                </a:path>
                <a:path w="199390" h="396240">
                  <a:moveTo>
                    <a:pt x="136626" y="175882"/>
                  </a:moveTo>
                  <a:lnTo>
                    <a:pt x="136296" y="176301"/>
                  </a:lnTo>
                  <a:lnTo>
                    <a:pt x="136461" y="176187"/>
                  </a:lnTo>
                  <a:lnTo>
                    <a:pt x="136626" y="175971"/>
                  </a:lnTo>
                  <a:close/>
                </a:path>
                <a:path w="199390" h="396240">
                  <a:moveTo>
                    <a:pt x="137375" y="158508"/>
                  </a:moveTo>
                  <a:lnTo>
                    <a:pt x="134696" y="151739"/>
                  </a:lnTo>
                  <a:lnTo>
                    <a:pt x="134480" y="151193"/>
                  </a:lnTo>
                  <a:lnTo>
                    <a:pt x="133578" y="148920"/>
                  </a:lnTo>
                  <a:lnTo>
                    <a:pt x="133210" y="151193"/>
                  </a:lnTo>
                  <a:lnTo>
                    <a:pt x="129768" y="150177"/>
                  </a:lnTo>
                  <a:lnTo>
                    <a:pt x="129921" y="147866"/>
                  </a:lnTo>
                  <a:lnTo>
                    <a:pt x="128993" y="146075"/>
                  </a:lnTo>
                  <a:lnTo>
                    <a:pt x="131203" y="145834"/>
                  </a:lnTo>
                  <a:lnTo>
                    <a:pt x="129667" y="140944"/>
                  </a:lnTo>
                  <a:lnTo>
                    <a:pt x="125247" y="138201"/>
                  </a:lnTo>
                  <a:lnTo>
                    <a:pt x="127812" y="134899"/>
                  </a:lnTo>
                  <a:lnTo>
                    <a:pt x="126771" y="133756"/>
                  </a:lnTo>
                  <a:lnTo>
                    <a:pt x="125996" y="133756"/>
                  </a:lnTo>
                  <a:lnTo>
                    <a:pt x="124980" y="129463"/>
                  </a:lnTo>
                  <a:lnTo>
                    <a:pt x="124980" y="126644"/>
                  </a:lnTo>
                  <a:lnTo>
                    <a:pt x="125069" y="124612"/>
                  </a:lnTo>
                  <a:lnTo>
                    <a:pt x="125158" y="122974"/>
                  </a:lnTo>
                  <a:lnTo>
                    <a:pt x="126225" y="121310"/>
                  </a:lnTo>
                  <a:lnTo>
                    <a:pt x="122085" y="121310"/>
                  </a:lnTo>
                  <a:lnTo>
                    <a:pt x="122555" y="122720"/>
                  </a:lnTo>
                  <a:lnTo>
                    <a:pt x="122301" y="124206"/>
                  </a:lnTo>
                  <a:lnTo>
                    <a:pt x="122123" y="124485"/>
                  </a:lnTo>
                  <a:lnTo>
                    <a:pt x="122694" y="124675"/>
                  </a:lnTo>
                  <a:lnTo>
                    <a:pt x="123431" y="124612"/>
                  </a:lnTo>
                  <a:lnTo>
                    <a:pt x="122847" y="126644"/>
                  </a:lnTo>
                  <a:lnTo>
                    <a:pt x="123342" y="128079"/>
                  </a:lnTo>
                  <a:lnTo>
                    <a:pt x="122339" y="129667"/>
                  </a:lnTo>
                  <a:lnTo>
                    <a:pt x="124548" y="129463"/>
                  </a:lnTo>
                  <a:lnTo>
                    <a:pt x="124294" y="130949"/>
                  </a:lnTo>
                  <a:lnTo>
                    <a:pt x="122821" y="135445"/>
                  </a:lnTo>
                  <a:lnTo>
                    <a:pt x="124663" y="135839"/>
                  </a:lnTo>
                  <a:lnTo>
                    <a:pt x="124802" y="140944"/>
                  </a:lnTo>
                  <a:lnTo>
                    <a:pt x="124218" y="139814"/>
                  </a:lnTo>
                  <a:lnTo>
                    <a:pt x="122986" y="137401"/>
                  </a:lnTo>
                  <a:lnTo>
                    <a:pt x="120624" y="139979"/>
                  </a:lnTo>
                  <a:lnTo>
                    <a:pt x="121031" y="140411"/>
                  </a:lnTo>
                  <a:lnTo>
                    <a:pt x="121678" y="140347"/>
                  </a:lnTo>
                  <a:lnTo>
                    <a:pt x="118783" y="143916"/>
                  </a:lnTo>
                  <a:lnTo>
                    <a:pt x="121805" y="151993"/>
                  </a:lnTo>
                  <a:lnTo>
                    <a:pt x="122618" y="152742"/>
                  </a:lnTo>
                  <a:lnTo>
                    <a:pt x="122529" y="155181"/>
                  </a:lnTo>
                  <a:lnTo>
                    <a:pt x="128003" y="154825"/>
                  </a:lnTo>
                  <a:lnTo>
                    <a:pt x="128485" y="154787"/>
                  </a:lnTo>
                  <a:lnTo>
                    <a:pt x="130606" y="154990"/>
                  </a:lnTo>
                  <a:lnTo>
                    <a:pt x="130708" y="154787"/>
                  </a:lnTo>
                  <a:lnTo>
                    <a:pt x="132156" y="151739"/>
                  </a:lnTo>
                  <a:lnTo>
                    <a:pt x="134188" y="153720"/>
                  </a:lnTo>
                  <a:lnTo>
                    <a:pt x="131940" y="157010"/>
                  </a:lnTo>
                  <a:lnTo>
                    <a:pt x="137375" y="158508"/>
                  </a:lnTo>
                  <a:close/>
                </a:path>
                <a:path w="199390" h="396240">
                  <a:moveTo>
                    <a:pt x="137668" y="158597"/>
                  </a:moveTo>
                  <a:lnTo>
                    <a:pt x="137375" y="158508"/>
                  </a:lnTo>
                  <a:lnTo>
                    <a:pt x="137452" y="158699"/>
                  </a:lnTo>
                  <a:lnTo>
                    <a:pt x="137668" y="158597"/>
                  </a:lnTo>
                  <a:close/>
                </a:path>
                <a:path w="199390" h="396240">
                  <a:moveTo>
                    <a:pt x="137718" y="201028"/>
                  </a:moveTo>
                  <a:lnTo>
                    <a:pt x="137706" y="200901"/>
                  </a:lnTo>
                  <a:lnTo>
                    <a:pt x="137579" y="200926"/>
                  </a:lnTo>
                  <a:lnTo>
                    <a:pt x="137718" y="201028"/>
                  </a:lnTo>
                  <a:close/>
                </a:path>
                <a:path w="199390" h="396240">
                  <a:moveTo>
                    <a:pt x="139738" y="149555"/>
                  </a:moveTo>
                  <a:lnTo>
                    <a:pt x="139458" y="148374"/>
                  </a:lnTo>
                  <a:lnTo>
                    <a:pt x="138468" y="144145"/>
                  </a:lnTo>
                  <a:lnTo>
                    <a:pt x="136753" y="145707"/>
                  </a:lnTo>
                  <a:lnTo>
                    <a:pt x="137172" y="146138"/>
                  </a:lnTo>
                  <a:lnTo>
                    <a:pt x="137744" y="148374"/>
                  </a:lnTo>
                  <a:lnTo>
                    <a:pt x="134150" y="148361"/>
                  </a:lnTo>
                  <a:lnTo>
                    <a:pt x="139738" y="149555"/>
                  </a:lnTo>
                  <a:close/>
                </a:path>
                <a:path w="199390" h="396240">
                  <a:moveTo>
                    <a:pt x="139928" y="211213"/>
                  </a:moveTo>
                  <a:lnTo>
                    <a:pt x="139827" y="210604"/>
                  </a:lnTo>
                  <a:lnTo>
                    <a:pt x="139776" y="210058"/>
                  </a:lnTo>
                  <a:lnTo>
                    <a:pt x="139852" y="209638"/>
                  </a:lnTo>
                  <a:lnTo>
                    <a:pt x="139509" y="210032"/>
                  </a:lnTo>
                  <a:lnTo>
                    <a:pt x="139242" y="210540"/>
                  </a:lnTo>
                  <a:lnTo>
                    <a:pt x="139496" y="211353"/>
                  </a:lnTo>
                  <a:lnTo>
                    <a:pt x="139915" y="211226"/>
                  </a:lnTo>
                  <a:close/>
                </a:path>
                <a:path w="199390" h="396240">
                  <a:moveTo>
                    <a:pt x="140487" y="208915"/>
                  </a:moveTo>
                  <a:lnTo>
                    <a:pt x="140093" y="208927"/>
                  </a:lnTo>
                  <a:lnTo>
                    <a:pt x="139915" y="209219"/>
                  </a:lnTo>
                  <a:lnTo>
                    <a:pt x="139839" y="209638"/>
                  </a:lnTo>
                  <a:lnTo>
                    <a:pt x="140068" y="209359"/>
                  </a:lnTo>
                  <a:lnTo>
                    <a:pt x="140347" y="209130"/>
                  </a:lnTo>
                  <a:lnTo>
                    <a:pt x="140487" y="208915"/>
                  </a:lnTo>
                  <a:close/>
                </a:path>
                <a:path w="199390" h="396240">
                  <a:moveTo>
                    <a:pt x="141312" y="210781"/>
                  </a:moveTo>
                  <a:lnTo>
                    <a:pt x="139915" y="211226"/>
                  </a:lnTo>
                  <a:lnTo>
                    <a:pt x="140068" y="212217"/>
                  </a:lnTo>
                  <a:lnTo>
                    <a:pt x="140335" y="213334"/>
                  </a:lnTo>
                  <a:lnTo>
                    <a:pt x="140373" y="214172"/>
                  </a:lnTo>
                  <a:lnTo>
                    <a:pt x="141312" y="210781"/>
                  </a:lnTo>
                  <a:close/>
                </a:path>
                <a:path w="199390" h="396240">
                  <a:moveTo>
                    <a:pt x="141389" y="203606"/>
                  </a:moveTo>
                  <a:lnTo>
                    <a:pt x="137718" y="201028"/>
                  </a:lnTo>
                  <a:lnTo>
                    <a:pt x="138125" y="205206"/>
                  </a:lnTo>
                  <a:lnTo>
                    <a:pt x="140335" y="205092"/>
                  </a:lnTo>
                  <a:lnTo>
                    <a:pt x="141389" y="203606"/>
                  </a:lnTo>
                  <a:close/>
                </a:path>
                <a:path w="199390" h="396240">
                  <a:moveTo>
                    <a:pt x="142621" y="263474"/>
                  </a:moveTo>
                  <a:lnTo>
                    <a:pt x="139928" y="265696"/>
                  </a:lnTo>
                  <a:lnTo>
                    <a:pt x="140042" y="266636"/>
                  </a:lnTo>
                  <a:lnTo>
                    <a:pt x="141389" y="265493"/>
                  </a:lnTo>
                  <a:lnTo>
                    <a:pt x="141795" y="265925"/>
                  </a:lnTo>
                  <a:lnTo>
                    <a:pt x="142621" y="263474"/>
                  </a:lnTo>
                  <a:close/>
                </a:path>
                <a:path w="199390" h="396240">
                  <a:moveTo>
                    <a:pt x="143459" y="168338"/>
                  </a:moveTo>
                  <a:lnTo>
                    <a:pt x="143167" y="167728"/>
                  </a:lnTo>
                  <a:lnTo>
                    <a:pt x="142684" y="168795"/>
                  </a:lnTo>
                  <a:lnTo>
                    <a:pt x="143459" y="168338"/>
                  </a:lnTo>
                  <a:close/>
                </a:path>
                <a:path w="199390" h="396240">
                  <a:moveTo>
                    <a:pt x="143598" y="253365"/>
                  </a:moveTo>
                  <a:lnTo>
                    <a:pt x="142354" y="243535"/>
                  </a:lnTo>
                  <a:lnTo>
                    <a:pt x="141516" y="238379"/>
                  </a:lnTo>
                  <a:lnTo>
                    <a:pt x="139865" y="240893"/>
                  </a:lnTo>
                  <a:lnTo>
                    <a:pt x="138836" y="250063"/>
                  </a:lnTo>
                  <a:lnTo>
                    <a:pt x="139763" y="256171"/>
                  </a:lnTo>
                  <a:lnTo>
                    <a:pt x="143598" y="253365"/>
                  </a:lnTo>
                  <a:close/>
                </a:path>
                <a:path w="199390" h="396240">
                  <a:moveTo>
                    <a:pt x="143637" y="166636"/>
                  </a:moveTo>
                  <a:lnTo>
                    <a:pt x="142760" y="165049"/>
                  </a:lnTo>
                  <a:lnTo>
                    <a:pt x="142506" y="166382"/>
                  </a:lnTo>
                  <a:lnTo>
                    <a:pt x="143167" y="167728"/>
                  </a:lnTo>
                  <a:lnTo>
                    <a:pt x="143611" y="166725"/>
                  </a:lnTo>
                  <a:close/>
                </a:path>
                <a:path w="199390" h="396240">
                  <a:moveTo>
                    <a:pt x="145148" y="167347"/>
                  </a:moveTo>
                  <a:lnTo>
                    <a:pt x="143459" y="168338"/>
                  </a:lnTo>
                  <a:lnTo>
                    <a:pt x="143840" y="169100"/>
                  </a:lnTo>
                  <a:lnTo>
                    <a:pt x="142354" y="169252"/>
                  </a:lnTo>
                  <a:lnTo>
                    <a:pt x="140233" y="165112"/>
                  </a:lnTo>
                  <a:lnTo>
                    <a:pt x="143408" y="157010"/>
                  </a:lnTo>
                  <a:lnTo>
                    <a:pt x="142875" y="154978"/>
                  </a:lnTo>
                  <a:lnTo>
                    <a:pt x="137896" y="157251"/>
                  </a:lnTo>
                  <a:lnTo>
                    <a:pt x="141401" y="159067"/>
                  </a:lnTo>
                  <a:lnTo>
                    <a:pt x="138049" y="160235"/>
                  </a:lnTo>
                  <a:lnTo>
                    <a:pt x="137452" y="158699"/>
                  </a:lnTo>
                  <a:lnTo>
                    <a:pt x="133413" y="160769"/>
                  </a:lnTo>
                  <a:lnTo>
                    <a:pt x="134912" y="164553"/>
                  </a:lnTo>
                  <a:lnTo>
                    <a:pt x="137579" y="161467"/>
                  </a:lnTo>
                  <a:lnTo>
                    <a:pt x="139877" y="162280"/>
                  </a:lnTo>
                  <a:lnTo>
                    <a:pt x="140347" y="166725"/>
                  </a:lnTo>
                  <a:lnTo>
                    <a:pt x="136118" y="170167"/>
                  </a:lnTo>
                  <a:lnTo>
                    <a:pt x="135483" y="166636"/>
                  </a:lnTo>
                  <a:lnTo>
                    <a:pt x="132321" y="171602"/>
                  </a:lnTo>
                  <a:lnTo>
                    <a:pt x="140093" y="172999"/>
                  </a:lnTo>
                  <a:lnTo>
                    <a:pt x="136626" y="175983"/>
                  </a:lnTo>
                  <a:lnTo>
                    <a:pt x="137668" y="179336"/>
                  </a:lnTo>
                  <a:lnTo>
                    <a:pt x="134924" y="184492"/>
                  </a:lnTo>
                  <a:lnTo>
                    <a:pt x="133527" y="185293"/>
                  </a:lnTo>
                  <a:lnTo>
                    <a:pt x="135102" y="187655"/>
                  </a:lnTo>
                  <a:lnTo>
                    <a:pt x="136105" y="189915"/>
                  </a:lnTo>
                  <a:lnTo>
                    <a:pt x="136779" y="194068"/>
                  </a:lnTo>
                  <a:lnTo>
                    <a:pt x="137452" y="198056"/>
                  </a:lnTo>
                  <a:lnTo>
                    <a:pt x="137706" y="200901"/>
                  </a:lnTo>
                  <a:lnTo>
                    <a:pt x="140995" y="200367"/>
                  </a:lnTo>
                  <a:lnTo>
                    <a:pt x="141605" y="200279"/>
                  </a:lnTo>
                  <a:lnTo>
                    <a:pt x="139382" y="200367"/>
                  </a:lnTo>
                  <a:lnTo>
                    <a:pt x="140208" y="197700"/>
                  </a:lnTo>
                  <a:lnTo>
                    <a:pt x="140639" y="194995"/>
                  </a:lnTo>
                  <a:lnTo>
                    <a:pt x="141058" y="189941"/>
                  </a:lnTo>
                  <a:lnTo>
                    <a:pt x="141046" y="187998"/>
                  </a:lnTo>
                  <a:lnTo>
                    <a:pt x="140779" y="181800"/>
                  </a:lnTo>
                  <a:lnTo>
                    <a:pt x="140182" y="177787"/>
                  </a:lnTo>
                  <a:lnTo>
                    <a:pt x="140157" y="173977"/>
                  </a:lnTo>
                  <a:lnTo>
                    <a:pt x="143510" y="174104"/>
                  </a:lnTo>
                  <a:lnTo>
                    <a:pt x="143459" y="173977"/>
                  </a:lnTo>
                  <a:lnTo>
                    <a:pt x="142519" y="170878"/>
                  </a:lnTo>
                  <a:lnTo>
                    <a:pt x="144322" y="170332"/>
                  </a:lnTo>
                  <a:lnTo>
                    <a:pt x="144360" y="170167"/>
                  </a:lnTo>
                  <a:lnTo>
                    <a:pt x="144614" y="169252"/>
                  </a:lnTo>
                  <a:lnTo>
                    <a:pt x="145148" y="167347"/>
                  </a:lnTo>
                  <a:close/>
                </a:path>
                <a:path w="199390" h="396240">
                  <a:moveTo>
                    <a:pt x="152247" y="363791"/>
                  </a:moveTo>
                  <a:lnTo>
                    <a:pt x="150622" y="363169"/>
                  </a:lnTo>
                  <a:lnTo>
                    <a:pt x="147828" y="368452"/>
                  </a:lnTo>
                  <a:lnTo>
                    <a:pt x="150837" y="370205"/>
                  </a:lnTo>
                  <a:lnTo>
                    <a:pt x="152247" y="363791"/>
                  </a:lnTo>
                  <a:close/>
                </a:path>
                <a:path w="199390" h="396240">
                  <a:moveTo>
                    <a:pt x="153860" y="272884"/>
                  </a:moveTo>
                  <a:lnTo>
                    <a:pt x="153797" y="269608"/>
                  </a:lnTo>
                  <a:lnTo>
                    <a:pt x="152476" y="270725"/>
                  </a:lnTo>
                  <a:lnTo>
                    <a:pt x="151663" y="273189"/>
                  </a:lnTo>
                  <a:lnTo>
                    <a:pt x="153860" y="272884"/>
                  </a:lnTo>
                  <a:close/>
                </a:path>
                <a:path w="199390" h="396240">
                  <a:moveTo>
                    <a:pt x="154698" y="316788"/>
                  </a:moveTo>
                  <a:lnTo>
                    <a:pt x="154254" y="316534"/>
                  </a:lnTo>
                  <a:lnTo>
                    <a:pt x="153695" y="316636"/>
                  </a:lnTo>
                  <a:lnTo>
                    <a:pt x="153822" y="317474"/>
                  </a:lnTo>
                  <a:lnTo>
                    <a:pt x="154698" y="316788"/>
                  </a:lnTo>
                  <a:close/>
                </a:path>
                <a:path w="199390" h="396240">
                  <a:moveTo>
                    <a:pt x="155651" y="266585"/>
                  </a:moveTo>
                  <a:lnTo>
                    <a:pt x="152819" y="267868"/>
                  </a:lnTo>
                  <a:lnTo>
                    <a:pt x="155625" y="267309"/>
                  </a:lnTo>
                  <a:lnTo>
                    <a:pt x="155651" y="266585"/>
                  </a:lnTo>
                  <a:close/>
                </a:path>
                <a:path w="199390" h="396240">
                  <a:moveTo>
                    <a:pt x="157162" y="322046"/>
                  </a:moveTo>
                  <a:lnTo>
                    <a:pt x="156171" y="321818"/>
                  </a:lnTo>
                  <a:lnTo>
                    <a:pt x="156946" y="324180"/>
                  </a:lnTo>
                  <a:lnTo>
                    <a:pt x="157162" y="322046"/>
                  </a:lnTo>
                  <a:close/>
                </a:path>
                <a:path w="199390" h="396240">
                  <a:moveTo>
                    <a:pt x="157200" y="324954"/>
                  </a:moveTo>
                  <a:lnTo>
                    <a:pt x="156946" y="324180"/>
                  </a:lnTo>
                  <a:lnTo>
                    <a:pt x="156730" y="326339"/>
                  </a:lnTo>
                  <a:lnTo>
                    <a:pt x="157162" y="325564"/>
                  </a:lnTo>
                  <a:lnTo>
                    <a:pt x="157200" y="324954"/>
                  </a:lnTo>
                  <a:close/>
                </a:path>
                <a:path w="199390" h="396240">
                  <a:moveTo>
                    <a:pt x="157327" y="308902"/>
                  </a:moveTo>
                  <a:lnTo>
                    <a:pt x="154406" y="309384"/>
                  </a:lnTo>
                  <a:lnTo>
                    <a:pt x="156730" y="309943"/>
                  </a:lnTo>
                  <a:lnTo>
                    <a:pt x="156946" y="309854"/>
                  </a:lnTo>
                  <a:lnTo>
                    <a:pt x="157327" y="308902"/>
                  </a:lnTo>
                  <a:close/>
                </a:path>
                <a:path w="199390" h="396240">
                  <a:moveTo>
                    <a:pt x="158889" y="266649"/>
                  </a:moveTo>
                  <a:lnTo>
                    <a:pt x="155625" y="267309"/>
                  </a:lnTo>
                  <a:lnTo>
                    <a:pt x="155511" y="271259"/>
                  </a:lnTo>
                  <a:lnTo>
                    <a:pt x="158889" y="266649"/>
                  </a:lnTo>
                  <a:close/>
                </a:path>
                <a:path w="199390" h="396240">
                  <a:moveTo>
                    <a:pt x="159004" y="266623"/>
                  </a:moveTo>
                  <a:close/>
                </a:path>
                <a:path w="199390" h="396240">
                  <a:moveTo>
                    <a:pt x="159016" y="268947"/>
                  </a:moveTo>
                  <a:close/>
                </a:path>
                <a:path w="199390" h="396240">
                  <a:moveTo>
                    <a:pt x="159829" y="281901"/>
                  </a:moveTo>
                  <a:lnTo>
                    <a:pt x="158140" y="280263"/>
                  </a:lnTo>
                  <a:lnTo>
                    <a:pt x="157886" y="284048"/>
                  </a:lnTo>
                  <a:lnTo>
                    <a:pt x="159829" y="281901"/>
                  </a:lnTo>
                  <a:close/>
                </a:path>
                <a:path w="199390" h="396240">
                  <a:moveTo>
                    <a:pt x="160083" y="269646"/>
                  </a:moveTo>
                  <a:lnTo>
                    <a:pt x="159004" y="268986"/>
                  </a:lnTo>
                  <a:lnTo>
                    <a:pt x="158877" y="269646"/>
                  </a:lnTo>
                  <a:lnTo>
                    <a:pt x="158927" y="268947"/>
                  </a:lnTo>
                  <a:lnTo>
                    <a:pt x="159639" y="265620"/>
                  </a:lnTo>
                  <a:lnTo>
                    <a:pt x="158927" y="266585"/>
                  </a:lnTo>
                  <a:lnTo>
                    <a:pt x="158521" y="267957"/>
                  </a:lnTo>
                  <a:lnTo>
                    <a:pt x="158521" y="277393"/>
                  </a:lnTo>
                  <a:lnTo>
                    <a:pt x="157480" y="278015"/>
                  </a:lnTo>
                  <a:lnTo>
                    <a:pt x="156845" y="275805"/>
                  </a:lnTo>
                  <a:lnTo>
                    <a:pt x="158521" y="277393"/>
                  </a:lnTo>
                  <a:lnTo>
                    <a:pt x="158521" y="267957"/>
                  </a:lnTo>
                  <a:lnTo>
                    <a:pt x="155968" y="274967"/>
                  </a:lnTo>
                  <a:lnTo>
                    <a:pt x="156794" y="275755"/>
                  </a:lnTo>
                  <a:lnTo>
                    <a:pt x="155676" y="275463"/>
                  </a:lnTo>
                  <a:lnTo>
                    <a:pt x="156451" y="278625"/>
                  </a:lnTo>
                  <a:lnTo>
                    <a:pt x="159600" y="280060"/>
                  </a:lnTo>
                  <a:lnTo>
                    <a:pt x="159689" y="278015"/>
                  </a:lnTo>
                  <a:lnTo>
                    <a:pt x="160045" y="270383"/>
                  </a:lnTo>
                  <a:lnTo>
                    <a:pt x="160083" y="269646"/>
                  </a:lnTo>
                  <a:close/>
                </a:path>
                <a:path w="199390" h="396240">
                  <a:moveTo>
                    <a:pt x="160566" y="281800"/>
                  </a:moveTo>
                  <a:lnTo>
                    <a:pt x="160426" y="281546"/>
                  </a:lnTo>
                  <a:lnTo>
                    <a:pt x="159829" y="281901"/>
                  </a:lnTo>
                  <a:lnTo>
                    <a:pt x="160566" y="281800"/>
                  </a:lnTo>
                  <a:close/>
                </a:path>
                <a:path w="199390" h="396240">
                  <a:moveTo>
                    <a:pt x="160870" y="281292"/>
                  </a:moveTo>
                  <a:lnTo>
                    <a:pt x="159905" y="279565"/>
                  </a:lnTo>
                  <a:lnTo>
                    <a:pt x="159600" y="280085"/>
                  </a:lnTo>
                  <a:lnTo>
                    <a:pt x="160426" y="281546"/>
                  </a:lnTo>
                  <a:lnTo>
                    <a:pt x="160870" y="281292"/>
                  </a:lnTo>
                  <a:close/>
                </a:path>
                <a:path w="199390" h="396240">
                  <a:moveTo>
                    <a:pt x="161175" y="270319"/>
                  </a:moveTo>
                  <a:lnTo>
                    <a:pt x="160096" y="269278"/>
                  </a:lnTo>
                  <a:lnTo>
                    <a:pt x="160083" y="269646"/>
                  </a:lnTo>
                  <a:lnTo>
                    <a:pt x="161175" y="270319"/>
                  </a:lnTo>
                  <a:close/>
                </a:path>
                <a:path w="199390" h="396240">
                  <a:moveTo>
                    <a:pt x="161861" y="254647"/>
                  </a:moveTo>
                  <a:lnTo>
                    <a:pt x="161467" y="253339"/>
                  </a:lnTo>
                  <a:lnTo>
                    <a:pt x="160540" y="255054"/>
                  </a:lnTo>
                  <a:lnTo>
                    <a:pt x="161861" y="254647"/>
                  </a:lnTo>
                  <a:close/>
                </a:path>
                <a:path w="199390" h="396240">
                  <a:moveTo>
                    <a:pt x="162331" y="271030"/>
                  </a:moveTo>
                  <a:lnTo>
                    <a:pt x="161175" y="270319"/>
                  </a:lnTo>
                  <a:lnTo>
                    <a:pt x="162229" y="271322"/>
                  </a:lnTo>
                  <a:lnTo>
                    <a:pt x="162331" y="271030"/>
                  </a:lnTo>
                  <a:close/>
                </a:path>
                <a:path w="199390" h="396240">
                  <a:moveTo>
                    <a:pt x="162585" y="258749"/>
                  </a:moveTo>
                  <a:lnTo>
                    <a:pt x="158521" y="258775"/>
                  </a:lnTo>
                  <a:lnTo>
                    <a:pt x="158724" y="258406"/>
                  </a:lnTo>
                  <a:lnTo>
                    <a:pt x="160337" y="255409"/>
                  </a:lnTo>
                  <a:lnTo>
                    <a:pt x="160540" y="255054"/>
                  </a:lnTo>
                  <a:lnTo>
                    <a:pt x="159334" y="255409"/>
                  </a:lnTo>
                  <a:lnTo>
                    <a:pt x="160794" y="251028"/>
                  </a:lnTo>
                  <a:lnTo>
                    <a:pt x="156057" y="247815"/>
                  </a:lnTo>
                  <a:lnTo>
                    <a:pt x="155816" y="245021"/>
                  </a:lnTo>
                  <a:lnTo>
                    <a:pt x="155651" y="251587"/>
                  </a:lnTo>
                  <a:lnTo>
                    <a:pt x="157289" y="253263"/>
                  </a:lnTo>
                  <a:lnTo>
                    <a:pt x="154863" y="259181"/>
                  </a:lnTo>
                  <a:lnTo>
                    <a:pt x="156083" y="260438"/>
                  </a:lnTo>
                  <a:lnTo>
                    <a:pt x="157365" y="258406"/>
                  </a:lnTo>
                  <a:lnTo>
                    <a:pt x="158292" y="260184"/>
                  </a:lnTo>
                  <a:lnTo>
                    <a:pt x="162521" y="258775"/>
                  </a:lnTo>
                  <a:close/>
                </a:path>
                <a:path w="199390" h="396240">
                  <a:moveTo>
                    <a:pt x="162928" y="249897"/>
                  </a:moveTo>
                  <a:lnTo>
                    <a:pt x="160794" y="251028"/>
                  </a:lnTo>
                  <a:lnTo>
                    <a:pt x="161467" y="253339"/>
                  </a:lnTo>
                  <a:lnTo>
                    <a:pt x="162026" y="252298"/>
                  </a:lnTo>
                  <a:lnTo>
                    <a:pt x="162928" y="249897"/>
                  </a:lnTo>
                  <a:close/>
                </a:path>
                <a:path w="199390" h="396240">
                  <a:moveTo>
                    <a:pt x="163372" y="271665"/>
                  </a:moveTo>
                  <a:lnTo>
                    <a:pt x="163029" y="268922"/>
                  </a:lnTo>
                  <a:lnTo>
                    <a:pt x="162331" y="271030"/>
                  </a:lnTo>
                  <a:lnTo>
                    <a:pt x="163372" y="271665"/>
                  </a:lnTo>
                  <a:close/>
                </a:path>
                <a:path w="199390" h="396240">
                  <a:moveTo>
                    <a:pt x="163995" y="344144"/>
                  </a:moveTo>
                  <a:lnTo>
                    <a:pt x="160375" y="344830"/>
                  </a:lnTo>
                  <a:lnTo>
                    <a:pt x="163995" y="344144"/>
                  </a:lnTo>
                  <a:close/>
                </a:path>
                <a:path w="199390" h="396240">
                  <a:moveTo>
                    <a:pt x="167386" y="297065"/>
                  </a:moveTo>
                  <a:lnTo>
                    <a:pt x="163677" y="294398"/>
                  </a:lnTo>
                  <a:lnTo>
                    <a:pt x="162560" y="297345"/>
                  </a:lnTo>
                  <a:lnTo>
                    <a:pt x="167386" y="297065"/>
                  </a:lnTo>
                  <a:close/>
                </a:path>
                <a:path w="199390" h="396240">
                  <a:moveTo>
                    <a:pt x="171742" y="301002"/>
                  </a:moveTo>
                  <a:lnTo>
                    <a:pt x="171462" y="296913"/>
                  </a:lnTo>
                  <a:lnTo>
                    <a:pt x="170434" y="299834"/>
                  </a:lnTo>
                  <a:lnTo>
                    <a:pt x="171742" y="301002"/>
                  </a:lnTo>
                  <a:close/>
                </a:path>
                <a:path w="199390" h="396240">
                  <a:moveTo>
                    <a:pt x="179768" y="325564"/>
                  </a:moveTo>
                  <a:lnTo>
                    <a:pt x="179412" y="325513"/>
                  </a:lnTo>
                  <a:lnTo>
                    <a:pt x="179705" y="327304"/>
                  </a:lnTo>
                  <a:lnTo>
                    <a:pt x="179768" y="325564"/>
                  </a:lnTo>
                  <a:close/>
                </a:path>
                <a:path w="199390" h="396240">
                  <a:moveTo>
                    <a:pt x="180238" y="290029"/>
                  </a:moveTo>
                  <a:lnTo>
                    <a:pt x="180213" y="286829"/>
                  </a:lnTo>
                  <a:lnTo>
                    <a:pt x="178244" y="288963"/>
                  </a:lnTo>
                  <a:lnTo>
                    <a:pt x="180238" y="290029"/>
                  </a:lnTo>
                  <a:close/>
                </a:path>
                <a:path w="199390" h="396240">
                  <a:moveTo>
                    <a:pt x="182079" y="371703"/>
                  </a:moveTo>
                  <a:lnTo>
                    <a:pt x="181660" y="371665"/>
                  </a:lnTo>
                  <a:lnTo>
                    <a:pt x="181749" y="371932"/>
                  </a:lnTo>
                  <a:lnTo>
                    <a:pt x="182079" y="371703"/>
                  </a:lnTo>
                  <a:close/>
                </a:path>
                <a:path w="199390" h="396240">
                  <a:moveTo>
                    <a:pt x="182473" y="325882"/>
                  </a:moveTo>
                  <a:lnTo>
                    <a:pt x="182041" y="323189"/>
                  </a:lnTo>
                  <a:lnTo>
                    <a:pt x="180149" y="323075"/>
                  </a:lnTo>
                  <a:lnTo>
                    <a:pt x="179324" y="321741"/>
                  </a:lnTo>
                  <a:lnTo>
                    <a:pt x="179730" y="323189"/>
                  </a:lnTo>
                  <a:lnTo>
                    <a:pt x="179768" y="325564"/>
                  </a:lnTo>
                  <a:lnTo>
                    <a:pt x="182473" y="325882"/>
                  </a:lnTo>
                  <a:close/>
                </a:path>
                <a:path w="199390" h="396240">
                  <a:moveTo>
                    <a:pt x="184543" y="389496"/>
                  </a:moveTo>
                  <a:lnTo>
                    <a:pt x="183743" y="387934"/>
                  </a:lnTo>
                  <a:lnTo>
                    <a:pt x="182651" y="389458"/>
                  </a:lnTo>
                  <a:lnTo>
                    <a:pt x="184264" y="390740"/>
                  </a:lnTo>
                  <a:lnTo>
                    <a:pt x="184543" y="389496"/>
                  </a:lnTo>
                  <a:close/>
                </a:path>
                <a:path w="199390" h="396240">
                  <a:moveTo>
                    <a:pt x="184645" y="377037"/>
                  </a:moveTo>
                  <a:lnTo>
                    <a:pt x="184454" y="377215"/>
                  </a:lnTo>
                  <a:lnTo>
                    <a:pt x="184619" y="377520"/>
                  </a:lnTo>
                  <a:lnTo>
                    <a:pt x="184645" y="377037"/>
                  </a:lnTo>
                  <a:close/>
                </a:path>
                <a:path w="199390" h="396240">
                  <a:moveTo>
                    <a:pt x="185013" y="386181"/>
                  </a:moveTo>
                  <a:lnTo>
                    <a:pt x="183273" y="383298"/>
                  </a:lnTo>
                  <a:lnTo>
                    <a:pt x="183819" y="382244"/>
                  </a:lnTo>
                  <a:lnTo>
                    <a:pt x="181737" y="377621"/>
                  </a:lnTo>
                  <a:lnTo>
                    <a:pt x="183375" y="378218"/>
                  </a:lnTo>
                  <a:lnTo>
                    <a:pt x="184023" y="377621"/>
                  </a:lnTo>
                  <a:lnTo>
                    <a:pt x="184454" y="377215"/>
                  </a:lnTo>
                  <a:lnTo>
                    <a:pt x="184188" y="376669"/>
                  </a:lnTo>
                  <a:lnTo>
                    <a:pt x="182651" y="374688"/>
                  </a:lnTo>
                  <a:lnTo>
                    <a:pt x="181851" y="372275"/>
                  </a:lnTo>
                  <a:lnTo>
                    <a:pt x="181749" y="371932"/>
                  </a:lnTo>
                  <a:lnTo>
                    <a:pt x="181381" y="372186"/>
                  </a:lnTo>
                  <a:lnTo>
                    <a:pt x="178752" y="372275"/>
                  </a:lnTo>
                  <a:lnTo>
                    <a:pt x="176491" y="370446"/>
                  </a:lnTo>
                  <a:lnTo>
                    <a:pt x="176047" y="373761"/>
                  </a:lnTo>
                  <a:lnTo>
                    <a:pt x="179844" y="373875"/>
                  </a:lnTo>
                  <a:lnTo>
                    <a:pt x="181927" y="374827"/>
                  </a:lnTo>
                  <a:lnTo>
                    <a:pt x="180124" y="380746"/>
                  </a:lnTo>
                  <a:lnTo>
                    <a:pt x="183743" y="387934"/>
                  </a:lnTo>
                  <a:lnTo>
                    <a:pt x="185013" y="386181"/>
                  </a:lnTo>
                  <a:close/>
                </a:path>
                <a:path w="199390" h="396240">
                  <a:moveTo>
                    <a:pt x="185445" y="379171"/>
                  </a:moveTo>
                  <a:lnTo>
                    <a:pt x="184619" y="377520"/>
                  </a:lnTo>
                  <a:lnTo>
                    <a:pt x="184454" y="379844"/>
                  </a:lnTo>
                  <a:lnTo>
                    <a:pt x="185445" y="379171"/>
                  </a:lnTo>
                  <a:close/>
                </a:path>
                <a:path w="199390" h="396240">
                  <a:moveTo>
                    <a:pt x="186715" y="392709"/>
                  </a:moveTo>
                  <a:lnTo>
                    <a:pt x="184264" y="390740"/>
                  </a:lnTo>
                  <a:lnTo>
                    <a:pt x="183553" y="393877"/>
                  </a:lnTo>
                  <a:lnTo>
                    <a:pt x="180682" y="394512"/>
                  </a:lnTo>
                  <a:lnTo>
                    <a:pt x="183184" y="395808"/>
                  </a:lnTo>
                  <a:lnTo>
                    <a:pt x="186715" y="392709"/>
                  </a:lnTo>
                  <a:close/>
                </a:path>
                <a:path w="199390" h="396240">
                  <a:moveTo>
                    <a:pt x="186791" y="331368"/>
                  </a:moveTo>
                  <a:lnTo>
                    <a:pt x="186448" y="331597"/>
                  </a:lnTo>
                  <a:lnTo>
                    <a:pt x="186321" y="331749"/>
                  </a:lnTo>
                  <a:lnTo>
                    <a:pt x="186588" y="331533"/>
                  </a:lnTo>
                  <a:lnTo>
                    <a:pt x="186791" y="331368"/>
                  </a:lnTo>
                  <a:close/>
                </a:path>
                <a:path w="199390" h="396240">
                  <a:moveTo>
                    <a:pt x="189433" y="327367"/>
                  </a:moveTo>
                  <a:lnTo>
                    <a:pt x="186232" y="326136"/>
                  </a:lnTo>
                  <a:lnTo>
                    <a:pt x="185813" y="328041"/>
                  </a:lnTo>
                  <a:lnTo>
                    <a:pt x="189433" y="327367"/>
                  </a:lnTo>
                  <a:close/>
                </a:path>
                <a:path w="199390" h="396240">
                  <a:moveTo>
                    <a:pt x="189560" y="228688"/>
                  </a:moveTo>
                  <a:lnTo>
                    <a:pt x="187210" y="227088"/>
                  </a:lnTo>
                  <a:lnTo>
                    <a:pt x="187871" y="226123"/>
                  </a:lnTo>
                  <a:lnTo>
                    <a:pt x="185483" y="228574"/>
                  </a:lnTo>
                  <a:lnTo>
                    <a:pt x="189560" y="228688"/>
                  </a:lnTo>
                  <a:close/>
                </a:path>
                <a:path w="199390" h="396240">
                  <a:moveTo>
                    <a:pt x="189979" y="340537"/>
                  </a:moveTo>
                  <a:lnTo>
                    <a:pt x="189369" y="339280"/>
                  </a:lnTo>
                  <a:lnTo>
                    <a:pt x="189306" y="339496"/>
                  </a:lnTo>
                  <a:lnTo>
                    <a:pt x="189979" y="340537"/>
                  </a:lnTo>
                  <a:close/>
                </a:path>
                <a:path w="199390" h="396240">
                  <a:moveTo>
                    <a:pt x="190017" y="276364"/>
                  </a:moveTo>
                  <a:lnTo>
                    <a:pt x="185737" y="277837"/>
                  </a:lnTo>
                  <a:lnTo>
                    <a:pt x="186626" y="281787"/>
                  </a:lnTo>
                  <a:lnTo>
                    <a:pt x="190017" y="276364"/>
                  </a:lnTo>
                  <a:close/>
                </a:path>
                <a:path w="199390" h="396240">
                  <a:moveTo>
                    <a:pt x="190919" y="220980"/>
                  </a:moveTo>
                  <a:lnTo>
                    <a:pt x="190207" y="221030"/>
                  </a:lnTo>
                  <a:lnTo>
                    <a:pt x="189103" y="221564"/>
                  </a:lnTo>
                  <a:lnTo>
                    <a:pt x="188683" y="220230"/>
                  </a:lnTo>
                  <a:lnTo>
                    <a:pt x="188874" y="224701"/>
                  </a:lnTo>
                  <a:lnTo>
                    <a:pt x="189496" y="221957"/>
                  </a:lnTo>
                  <a:lnTo>
                    <a:pt x="190068" y="221564"/>
                  </a:lnTo>
                  <a:lnTo>
                    <a:pt x="190919" y="220980"/>
                  </a:lnTo>
                  <a:close/>
                </a:path>
                <a:path w="199390" h="396240">
                  <a:moveTo>
                    <a:pt x="191173" y="363778"/>
                  </a:moveTo>
                  <a:lnTo>
                    <a:pt x="188391" y="364261"/>
                  </a:lnTo>
                  <a:lnTo>
                    <a:pt x="188023" y="366712"/>
                  </a:lnTo>
                  <a:lnTo>
                    <a:pt x="186182" y="367982"/>
                  </a:lnTo>
                  <a:lnTo>
                    <a:pt x="186042" y="366776"/>
                  </a:lnTo>
                  <a:lnTo>
                    <a:pt x="185229" y="359892"/>
                  </a:lnTo>
                  <a:lnTo>
                    <a:pt x="183794" y="355536"/>
                  </a:lnTo>
                  <a:lnTo>
                    <a:pt x="184543" y="348665"/>
                  </a:lnTo>
                  <a:lnTo>
                    <a:pt x="184619" y="348018"/>
                  </a:lnTo>
                  <a:lnTo>
                    <a:pt x="184327" y="348551"/>
                  </a:lnTo>
                  <a:lnTo>
                    <a:pt x="183616" y="348665"/>
                  </a:lnTo>
                  <a:lnTo>
                    <a:pt x="183070" y="343725"/>
                  </a:lnTo>
                  <a:lnTo>
                    <a:pt x="178943" y="347713"/>
                  </a:lnTo>
                  <a:lnTo>
                    <a:pt x="179679" y="355536"/>
                  </a:lnTo>
                  <a:lnTo>
                    <a:pt x="179806" y="360553"/>
                  </a:lnTo>
                  <a:lnTo>
                    <a:pt x="180860" y="362140"/>
                  </a:lnTo>
                  <a:lnTo>
                    <a:pt x="181737" y="362889"/>
                  </a:lnTo>
                  <a:lnTo>
                    <a:pt x="179019" y="364363"/>
                  </a:lnTo>
                  <a:lnTo>
                    <a:pt x="180492" y="367766"/>
                  </a:lnTo>
                  <a:lnTo>
                    <a:pt x="178041" y="368731"/>
                  </a:lnTo>
                  <a:lnTo>
                    <a:pt x="180213" y="368274"/>
                  </a:lnTo>
                  <a:lnTo>
                    <a:pt x="182930" y="366776"/>
                  </a:lnTo>
                  <a:lnTo>
                    <a:pt x="183375" y="370827"/>
                  </a:lnTo>
                  <a:lnTo>
                    <a:pt x="182079" y="371703"/>
                  </a:lnTo>
                  <a:lnTo>
                    <a:pt x="184721" y="371944"/>
                  </a:lnTo>
                  <a:lnTo>
                    <a:pt x="185978" y="370763"/>
                  </a:lnTo>
                  <a:lnTo>
                    <a:pt x="187960" y="373100"/>
                  </a:lnTo>
                  <a:lnTo>
                    <a:pt x="187121" y="375856"/>
                  </a:lnTo>
                  <a:lnTo>
                    <a:pt x="187236" y="378218"/>
                  </a:lnTo>
                  <a:lnTo>
                    <a:pt x="187325" y="379222"/>
                  </a:lnTo>
                  <a:lnTo>
                    <a:pt x="189052" y="376669"/>
                  </a:lnTo>
                  <a:lnTo>
                    <a:pt x="189814" y="378548"/>
                  </a:lnTo>
                  <a:lnTo>
                    <a:pt x="190347" y="380365"/>
                  </a:lnTo>
                  <a:lnTo>
                    <a:pt x="190538" y="376656"/>
                  </a:lnTo>
                  <a:lnTo>
                    <a:pt x="190563" y="376021"/>
                  </a:lnTo>
                  <a:lnTo>
                    <a:pt x="190576" y="375856"/>
                  </a:lnTo>
                  <a:lnTo>
                    <a:pt x="190309" y="375970"/>
                  </a:lnTo>
                  <a:lnTo>
                    <a:pt x="189979" y="376021"/>
                  </a:lnTo>
                  <a:lnTo>
                    <a:pt x="189725" y="375970"/>
                  </a:lnTo>
                  <a:lnTo>
                    <a:pt x="188925" y="374180"/>
                  </a:lnTo>
                  <a:lnTo>
                    <a:pt x="189852" y="372275"/>
                  </a:lnTo>
                  <a:lnTo>
                    <a:pt x="190474" y="370763"/>
                  </a:lnTo>
                  <a:lnTo>
                    <a:pt x="190881" y="369773"/>
                  </a:lnTo>
                  <a:lnTo>
                    <a:pt x="190982" y="367982"/>
                  </a:lnTo>
                  <a:lnTo>
                    <a:pt x="191058" y="365772"/>
                  </a:lnTo>
                  <a:lnTo>
                    <a:pt x="191173" y="363778"/>
                  </a:lnTo>
                  <a:close/>
                </a:path>
                <a:path w="199390" h="396240">
                  <a:moveTo>
                    <a:pt x="191401" y="359410"/>
                  </a:moveTo>
                  <a:lnTo>
                    <a:pt x="191262" y="359575"/>
                  </a:lnTo>
                  <a:lnTo>
                    <a:pt x="191389" y="359575"/>
                  </a:lnTo>
                  <a:lnTo>
                    <a:pt x="191401" y="359410"/>
                  </a:lnTo>
                  <a:close/>
                </a:path>
                <a:path w="199390" h="396240">
                  <a:moveTo>
                    <a:pt x="191909" y="349973"/>
                  </a:moveTo>
                  <a:lnTo>
                    <a:pt x="191401" y="348996"/>
                  </a:lnTo>
                  <a:lnTo>
                    <a:pt x="191236" y="347980"/>
                  </a:lnTo>
                  <a:lnTo>
                    <a:pt x="189852" y="347903"/>
                  </a:lnTo>
                  <a:lnTo>
                    <a:pt x="189293" y="349935"/>
                  </a:lnTo>
                  <a:lnTo>
                    <a:pt x="190373" y="350647"/>
                  </a:lnTo>
                  <a:lnTo>
                    <a:pt x="191820" y="350901"/>
                  </a:lnTo>
                  <a:lnTo>
                    <a:pt x="191846" y="350583"/>
                  </a:lnTo>
                  <a:lnTo>
                    <a:pt x="191884" y="350278"/>
                  </a:lnTo>
                  <a:lnTo>
                    <a:pt x="191909" y="349973"/>
                  </a:lnTo>
                  <a:close/>
                </a:path>
                <a:path w="199390" h="396240">
                  <a:moveTo>
                    <a:pt x="192024" y="333273"/>
                  </a:moveTo>
                  <a:lnTo>
                    <a:pt x="191300" y="330441"/>
                  </a:lnTo>
                  <a:lnTo>
                    <a:pt x="189801" y="331419"/>
                  </a:lnTo>
                  <a:lnTo>
                    <a:pt x="192024" y="333273"/>
                  </a:lnTo>
                  <a:close/>
                </a:path>
                <a:path w="199390" h="396240">
                  <a:moveTo>
                    <a:pt x="192455" y="329692"/>
                  </a:moveTo>
                  <a:lnTo>
                    <a:pt x="190588" y="327621"/>
                  </a:lnTo>
                  <a:lnTo>
                    <a:pt x="191300" y="330441"/>
                  </a:lnTo>
                  <a:lnTo>
                    <a:pt x="192455" y="329692"/>
                  </a:lnTo>
                  <a:close/>
                </a:path>
                <a:path w="199390" h="396240">
                  <a:moveTo>
                    <a:pt x="192709" y="239153"/>
                  </a:moveTo>
                  <a:lnTo>
                    <a:pt x="188722" y="244030"/>
                  </a:lnTo>
                  <a:lnTo>
                    <a:pt x="191096" y="241566"/>
                  </a:lnTo>
                  <a:lnTo>
                    <a:pt x="192709" y="239153"/>
                  </a:lnTo>
                  <a:close/>
                </a:path>
                <a:path w="199390" h="396240">
                  <a:moveTo>
                    <a:pt x="193179" y="256578"/>
                  </a:moveTo>
                  <a:lnTo>
                    <a:pt x="192951" y="256705"/>
                  </a:lnTo>
                  <a:lnTo>
                    <a:pt x="192557" y="256832"/>
                  </a:lnTo>
                  <a:lnTo>
                    <a:pt x="192138" y="256971"/>
                  </a:lnTo>
                  <a:lnTo>
                    <a:pt x="192481" y="257111"/>
                  </a:lnTo>
                  <a:lnTo>
                    <a:pt x="192849" y="257060"/>
                  </a:lnTo>
                  <a:lnTo>
                    <a:pt x="193179" y="256578"/>
                  </a:lnTo>
                  <a:close/>
                </a:path>
                <a:path w="199390" h="396240">
                  <a:moveTo>
                    <a:pt x="193408" y="330733"/>
                  </a:moveTo>
                  <a:lnTo>
                    <a:pt x="192049" y="335572"/>
                  </a:lnTo>
                  <a:lnTo>
                    <a:pt x="189115" y="333819"/>
                  </a:lnTo>
                  <a:lnTo>
                    <a:pt x="187591" y="337781"/>
                  </a:lnTo>
                  <a:lnTo>
                    <a:pt x="188099" y="334619"/>
                  </a:lnTo>
                  <a:lnTo>
                    <a:pt x="184238" y="333921"/>
                  </a:lnTo>
                  <a:lnTo>
                    <a:pt x="186245" y="331800"/>
                  </a:lnTo>
                  <a:lnTo>
                    <a:pt x="185623" y="332333"/>
                  </a:lnTo>
                  <a:lnTo>
                    <a:pt x="184302" y="333527"/>
                  </a:lnTo>
                  <a:lnTo>
                    <a:pt x="184023" y="334772"/>
                  </a:lnTo>
                  <a:lnTo>
                    <a:pt x="185407" y="338201"/>
                  </a:lnTo>
                  <a:lnTo>
                    <a:pt x="189280" y="339242"/>
                  </a:lnTo>
                  <a:lnTo>
                    <a:pt x="191109" y="338607"/>
                  </a:lnTo>
                  <a:lnTo>
                    <a:pt x="192811" y="338607"/>
                  </a:lnTo>
                  <a:lnTo>
                    <a:pt x="192874" y="337781"/>
                  </a:lnTo>
                  <a:lnTo>
                    <a:pt x="193040" y="335572"/>
                  </a:lnTo>
                  <a:lnTo>
                    <a:pt x="193408" y="330733"/>
                  </a:lnTo>
                  <a:close/>
                </a:path>
                <a:path w="199390" h="396240">
                  <a:moveTo>
                    <a:pt x="193700" y="261454"/>
                  </a:moveTo>
                  <a:lnTo>
                    <a:pt x="193636" y="260997"/>
                  </a:lnTo>
                  <a:lnTo>
                    <a:pt x="192925" y="262140"/>
                  </a:lnTo>
                  <a:lnTo>
                    <a:pt x="193065" y="262559"/>
                  </a:lnTo>
                  <a:lnTo>
                    <a:pt x="193535" y="262674"/>
                  </a:lnTo>
                  <a:lnTo>
                    <a:pt x="193624" y="262051"/>
                  </a:lnTo>
                  <a:lnTo>
                    <a:pt x="193700" y="261454"/>
                  </a:lnTo>
                  <a:close/>
                </a:path>
                <a:path w="199390" h="396240">
                  <a:moveTo>
                    <a:pt x="196443" y="251726"/>
                  </a:moveTo>
                  <a:lnTo>
                    <a:pt x="195719" y="251015"/>
                  </a:lnTo>
                  <a:lnTo>
                    <a:pt x="194818" y="250113"/>
                  </a:lnTo>
                  <a:lnTo>
                    <a:pt x="194894" y="251015"/>
                  </a:lnTo>
                  <a:lnTo>
                    <a:pt x="192290" y="250850"/>
                  </a:lnTo>
                  <a:lnTo>
                    <a:pt x="192366" y="247713"/>
                  </a:lnTo>
                  <a:lnTo>
                    <a:pt x="191401" y="245097"/>
                  </a:lnTo>
                  <a:lnTo>
                    <a:pt x="190004" y="246151"/>
                  </a:lnTo>
                  <a:lnTo>
                    <a:pt x="187071" y="246443"/>
                  </a:lnTo>
                  <a:lnTo>
                    <a:pt x="189839" y="248412"/>
                  </a:lnTo>
                  <a:lnTo>
                    <a:pt x="191071" y="249631"/>
                  </a:lnTo>
                  <a:lnTo>
                    <a:pt x="189649" y="254685"/>
                  </a:lnTo>
                  <a:lnTo>
                    <a:pt x="184746" y="262077"/>
                  </a:lnTo>
                  <a:lnTo>
                    <a:pt x="190423" y="265010"/>
                  </a:lnTo>
                  <a:lnTo>
                    <a:pt x="188937" y="262026"/>
                  </a:lnTo>
                  <a:lnTo>
                    <a:pt x="190500" y="260565"/>
                  </a:lnTo>
                  <a:lnTo>
                    <a:pt x="189865" y="260565"/>
                  </a:lnTo>
                  <a:lnTo>
                    <a:pt x="188722" y="258241"/>
                  </a:lnTo>
                  <a:lnTo>
                    <a:pt x="190703" y="257467"/>
                  </a:lnTo>
                  <a:lnTo>
                    <a:pt x="192125" y="256971"/>
                  </a:lnTo>
                  <a:lnTo>
                    <a:pt x="191795" y="256832"/>
                  </a:lnTo>
                  <a:lnTo>
                    <a:pt x="191300" y="256362"/>
                  </a:lnTo>
                  <a:lnTo>
                    <a:pt x="192201" y="253974"/>
                  </a:lnTo>
                  <a:lnTo>
                    <a:pt x="196443" y="251726"/>
                  </a:lnTo>
                  <a:close/>
                </a:path>
                <a:path w="199390" h="396240">
                  <a:moveTo>
                    <a:pt x="196697" y="264680"/>
                  </a:moveTo>
                  <a:lnTo>
                    <a:pt x="196494" y="262966"/>
                  </a:lnTo>
                  <a:lnTo>
                    <a:pt x="196380" y="262013"/>
                  </a:lnTo>
                  <a:lnTo>
                    <a:pt x="194652" y="262966"/>
                  </a:lnTo>
                  <a:lnTo>
                    <a:pt x="193535" y="262674"/>
                  </a:lnTo>
                  <a:lnTo>
                    <a:pt x="193255" y="264452"/>
                  </a:lnTo>
                  <a:lnTo>
                    <a:pt x="193090" y="265125"/>
                  </a:lnTo>
                  <a:lnTo>
                    <a:pt x="196697" y="264680"/>
                  </a:lnTo>
                  <a:close/>
                </a:path>
                <a:path w="199390" h="396240">
                  <a:moveTo>
                    <a:pt x="198551" y="276339"/>
                  </a:moveTo>
                  <a:lnTo>
                    <a:pt x="190258" y="276339"/>
                  </a:lnTo>
                  <a:lnTo>
                    <a:pt x="189560" y="281381"/>
                  </a:lnTo>
                  <a:lnTo>
                    <a:pt x="187058" y="282181"/>
                  </a:lnTo>
                  <a:lnTo>
                    <a:pt x="188239" y="285648"/>
                  </a:lnTo>
                  <a:lnTo>
                    <a:pt x="189191" y="287337"/>
                  </a:lnTo>
                  <a:lnTo>
                    <a:pt x="189230" y="290499"/>
                  </a:lnTo>
                  <a:lnTo>
                    <a:pt x="186397" y="295008"/>
                  </a:lnTo>
                  <a:lnTo>
                    <a:pt x="183743" y="300901"/>
                  </a:lnTo>
                  <a:lnTo>
                    <a:pt x="180340" y="303301"/>
                  </a:lnTo>
                  <a:lnTo>
                    <a:pt x="179959" y="293725"/>
                  </a:lnTo>
                  <a:lnTo>
                    <a:pt x="175387" y="293535"/>
                  </a:lnTo>
                  <a:lnTo>
                    <a:pt x="178320" y="302234"/>
                  </a:lnTo>
                  <a:lnTo>
                    <a:pt x="179476" y="302526"/>
                  </a:lnTo>
                  <a:lnTo>
                    <a:pt x="178574" y="308610"/>
                  </a:lnTo>
                  <a:lnTo>
                    <a:pt x="171297" y="302907"/>
                  </a:lnTo>
                  <a:lnTo>
                    <a:pt x="171716" y="310248"/>
                  </a:lnTo>
                  <a:lnTo>
                    <a:pt x="169405" y="307390"/>
                  </a:lnTo>
                  <a:lnTo>
                    <a:pt x="169024" y="302768"/>
                  </a:lnTo>
                  <a:lnTo>
                    <a:pt x="168960" y="302336"/>
                  </a:lnTo>
                  <a:lnTo>
                    <a:pt x="166204" y="299097"/>
                  </a:lnTo>
                  <a:lnTo>
                    <a:pt x="167386" y="301701"/>
                  </a:lnTo>
                  <a:lnTo>
                    <a:pt x="166357" y="302336"/>
                  </a:lnTo>
                  <a:lnTo>
                    <a:pt x="165328" y="300634"/>
                  </a:lnTo>
                  <a:lnTo>
                    <a:pt x="164465" y="299834"/>
                  </a:lnTo>
                  <a:lnTo>
                    <a:pt x="163461" y="300456"/>
                  </a:lnTo>
                  <a:lnTo>
                    <a:pt x="164465" y="302158"/>
                  </a:lnTo>
                  <a:lnTo>
                    <a:pt x="163449" y="302768"/>
                  </a:lnTo>
                  <a:lnTo>
                    <a:pt x="160820" y="302552"/>
                  </a:lnTo>
                  <a:lnTo>
                    <a:pt x="160820" y="305079"/>
                  </a:lnTo>
                  <a:lnTo>
                    <a:pt x="159639" y="311772"/>
                  </a:lnTo>
                  <a:lnTo>
                    <a:pt x="157518" y="302755"/>
                  </a:lnTo>
                  <a:lnTo>
                    <a:pt x="157899" y="303199"/>
                  </a:lnTo>
                  <a:lnTo>
                    <a:pt x="160820" y="305079"/>
                  </a:lnTo>
                  <a:lnTo>
                    <a:pt x="160820" y="302552"/>
                  </a:lnTo>
                  <a:lnTo>
                    <a:pt x="159689" y="302450"/>
                  </a:lnTo>
                  <a:lnTo>
                    <a:pt x="159994" y="301904"/>
                  </a:lnTo>
                  <a:lnTo>
                    <a:pt x="161239" y="299643"/>
                  </a:lnTo>
                  <a:lnTo>
                    <a:pt x="162509" y="297357"/>
                  </a:lnTo>
                  <a:lnTo>
                    <a:pt x="158978" y="295567"/>
                  </a:lnTo>
                  <a:lnTo>
                    <a:pt x="159893" y="299643"/>
                  </a:lnTo>
                  <a:lnTo>
                    <a:pt x="154736" y="299504"/>
                  </a:lnTo>
                  <a:lnTo>
                    <a:pt x="157073" y="302234"/>
                  </a:lnTo>
                  <a:lnTo>
                    <a:pt x="157162" y="302361"/>
                  </a:lnTo>
                  <a:lnTo>
                    <a:pt x="157073" y="302234"/>
                  </a:lnTo>
                  <a:lnTo>
                    <a:pt x="154533" y="305612"/>
                  </a:lnTo>
                  <a:lnTo>
                    <a:pt x="157175" y="305663"/>
                  </a:lnTo>
                  <a:lnTo>
                    <a:pt x="157010" y="307086"/>
                  </a:lnTo>
                  <a:lnTo>
                    <a:pt x="158470" y="309168"/>
                  </a:lnTo>
                  <a:lnTo>
                    <a:pt x="156946" y="309854"/>
                  </a:lnTo>
                  <a:lnTo>
                    <a:pt x="155714" y="312902"/>
                  </a:lnTo>
                  <a:lnTo>
                    <a:pt x="156133" y="315645"/>
                  </a:lnTo>
                  <a:lnTo>
                    <a:pt x="154698" y="316776"/>
                  </a:lnTo>
                  <a:lnTo>
                    <a:pt x="154838" y="316801"/>
                  </a:lnTo>
                  <a:lnTo>
                    <a:pt x="153682" y="321233"/>
                  </a:lnTo>
                  <a:lnTo>
                    <a:pt x="156171" y="321818"/>
                  </a:lnTo>
                  <a:lnTo>
                    <a:pt x="155867" y="320865"/>
                  </a:lnTo>
                  <a:lnTo>
                    <a:pt x="159054" y="322160"/>
                  </a:lnTo>
                  <a:lnTo>
                    <a:pt x="159169" y="326339"/>
                  </a:lnTo>
                  <a:lnTo>
                    <a:pt x="162496" y="332333"/>
                  </a:lnTo>
                  <a:lnTo>
                    <a:pt x="160147" y="335546"/>
                  </a:lnTo>
                  <a:lnTo>
                    <a:pt x="161328" y="335788"/>
                  </a:lnTo>
                  <a:lnTo>
                    <a:pt x="162433" y="339775"/>
                  </a:lnTo>
                  <a:lnTo>
                    <a:pt x="163830" y="337185"/>
                  </a:lnTo>
                  <a:lnTo>
                    <a:pt x="163741" y="339775"/>
                  </a:lnTo>
                  <a:lnTo>
                    <a:pt x="162229" y="342607"/>
                  </a:lnTo>
                  <a:lnTo>
                    <a:pt x="163969" y="344119"/>
                  </a:lnTo>
                  <a:lnTo>
                    <a:pt x="164719" y="343979"/>
                  </a:lnTo>
                  <a:lnTo>
                    <a:pt x="161493" y="352425"/>
                  </a:lnTo>
                  <a:lnTo>
                    <a:pt x="160997" y="352183"/>
                  </a:lnTo>
                  <a:lnTo>
                    <a:pt x="162369" y="355638"/>
                  </a:lnTo>
                  <a:lnTo>
                    <a:pt x="162661" y="355117"/>
                  </a:lnTo>
                  <a:lnTo>
                    <a:pt x="162496" y="354203"/>
                  </a:lnTo>
                  <a:lnTo>
                    <a:pt x="162763" y="353682"/>
                  </a:lnTo>
                  <a:lnTo>
                    <a:pt x="164376" y="354304"/>
                  </a:lnTo>
                  <a:lnTo>
                    <a:pt x="165900" y="356336"/>
                  </a:lnTo>
                  <a:lnTo>
                    <a:pt x="166408" y="359016"/>
                  </a:lnTo>
                  <a:lnTo>
                    <a:pt x="163715" y="356768"/>
                  </a:lnTo>
                  <a:lnTo>
                    <a:pt x="165544" y="360591"/>
                  </a:lnTo>
                  <a:lnTo>
                    <a:pt x="163830" y="361416"/>
                  </a:lnTo>
                  <a:lnTo>
                    <a:pt x="164719" y="362153"/>
                  </a:lnTo>
                  <a:lnTo>
                    <a:pt x="164985" y="361632"/>
                  </a:lnTo>
                  <a:lnTo>
                    <a:pt x="165709" y="361492"/>
                  </a:lnTo>
                  <a:lnTo>
                    <a:pt x="165277" y="361124"/>
                  </a:lnTo>
                  <a:lnTo>
                    <a:pt x="167005" y="360299"/>
                  </a:lnTo>
                  <a:lnTo>
                    <a:pt x="165836" y="360057"/>
                  </a:lnTo>
                  <a:lnTo>
                    <a:pt x="168402" y="359130"/>
                  </a:lnTo>
                  <a:lnTo>
                    <a:pt x="170243" y="366128"/>
                  </a:lnTo>
                  <a:lnTo>
                    <a:pt x="172796" y="365188"/>
                  </a:lnTo>
                  <a:lnTo>
                    <a:pt x="170738" y="364197"/>
                  </a:lnTo>
                  <a:lnTo>
                    <a:pt x="171792" y="359803"/>
                  </a:lnTo>
                  <a:lnTo>
                    <a:pt x="172364" y="359283"/>
                  </a:lnTo>
                  <a:lnTo>
                    <a:pt x="173075" y="358622"/>
                  </a:lnTo>
                  <a:lnTo>
                    <a:pt x="172072" y="359283"/>
                  </a:lnTo>
                  <a:lnTo>
                    <a:pt x="172148" y="359130"/>
                  </a:lnTo>
                  <a:lnTo>
                    <a:pt x="175082" y="353682"/>
                  </a:lnTo>
                  <a:lnTo>
                    <a:pt x="175145" y="353555"/>
                  </a:lnTo>
                  <a:lnTo>
                    <a:pt x="174853" y="353187"/>
                  </a:lnTo>
                  <a:lnTo>
                    <a:pt x="171691" y="349161"/>
                  </a:lnTo>
                  <a:lnTo>
                    <a:pt x="171780" y="346468"/>
                  </a:lnTo>
                  <a:lnTo>
                    <a:pt x="171856" y="344030"/>
                  </a:lnTo>
                  <a:lnTo>
                    <a:pt x="171310" y="345071"/>
                  </a:lnTo>
                  <a:lnTo>
                    <a:pt x="171183" y="346468"/>
                  </a:lnTo>
                  <a:lnTo>
                    <a:pt x="170027" y="346252"/>
                  </a:lnTo>
                  <a:lnTo>
                    <a:pt x="170205" y="343979"/>
                  </a:lnTo>
                  <a:lnTo>
                    <a:pt x="170472" y="340563"/>
                  </a:lnTo>
                  <a:lnTo>
                    <a:pt x="173990" y="341287"/>
                  </a:lnTo>
                  <a:lnTo>
                    <a:pt x="174040" y="340563"/>
                  </a:lnTo>
                  <a:lnTo>
                    <a:pt x="174320" y="337185"/>
                  </a:lnTo>
                  <a:lnTo>
                    <a:pt x="174434" y="333921"/>
                  </a:lnTo>
                  <a:lnTo>
                    <a:pt x="172427" y="328637"/>
                  </a:lnTo>
                  <a:lnTo>
                    <a:pt x="174040" y="326948"/>
                  </a:lnTo>
                  <a:lnTo>
                    <a:pt x="177965" y="325767"/>
                  </a:lnTo>
                  <a:lnTo>
                    <a:pt x="175120" y="323253"/>
                  </a:lnTo>
                  <a:lnTo>
                    <a:pt x="174929" y="323062"/>
                  </a:lnTo>
                  <a:lnTo>
                    <a:pt x="176491" y="321424"/>
                  </a:lnTo>
                  <a:lnTo>
                    <a:pt x="178066" y="320865"/>
                  </a:lnTo>
                  <a:lnTo>
                    <a:pt x="178981" y="320535"/>
                  </a:lnTo>
                  <a:lnTo>
                    <a:pt x="179209" y="321335"/>
                  </a:lnTo>
                  <a:lnTo>
                    <a:pt x="180035" y="320535"/>
                  </a:lnTo>
                  <a:lnTo>
                    <a:pt x="182041" y="318604"/>
                  </a:lnTo>
                  <a:lnTo>
                    <a:pt x="183515" y="316052"/>
                  </a:lnTo>
                  <a:lnTo>
                    <a:pt x="187274" y="318604"/>
                  </a:lnTo>
                  <a:lnTo>
                    <a:pt x="186131" y="316052"/>
                  </a:lnTo>
                  <a:lnTo>
                    <a:pt x="188455" y="316560"/>
                  </a:lnTo>
                  <a:lnTo>
                    <a:pt x="189903" y="316306"/>
                  </a:lnTo>
                  <a:lnTo>
                    <a:pt x="192379" y="317703"/>
                  </a:lnTo>
                  <a:lnTo>
                    <a:pt x="190195" y="320370"/>
                  </a:lnTo>
                  <a:lnTo>
                    <a:pt x="189293" y="321906"/>
                  </a:lnTo>
                  <a:lnTo>
                    <a:pt x="187998" y="323062"/>
                  </a:lnTo>
                  <a:lnTo>
                    <a:pt x="187147" y="320001"/>
                  </a:lnTo>
                  <a:lnTo>
                    <a:pt x="186842" y="322795"/>
                  </a:lnTo>
                  <a:lnTo>
                    <a:pt x="190157" y="324954"/>
                  </a:lnTo>
                  <a:lnTo>
                    <a:pt x="189865" y="323062"/>
                  </a:lnTo>
                  <a:lnTo>
                    <a:pt x="189738" y="322249"/>
                  </a:lnTo>
                  <a:lnTo>
                    <a:pt x="191516" y="323138"/>
                  </a:lnTo>
                  <a:lnTo>
                    <a:pt x="191757" y="323253"/>
                  </a:lnTo>
                  <a:lnTo>
                    <a:pt x="191516" y="323138"/>
                  </a:lnTo>
                  <a:lnTo>
                    <a:pt x="190741" y="323926"/>
                  </a:lnTo>
                  <a:lnTo>
                    <a:pt x="192786" y="329476"/>
                  </a:lnTo>
                  <a:lnTo>
                    <a:pt x="192455" y="329692"/>
                  </a:lnTo>
                  <a:lnTo>
                    <a:pt x="193408" y="330733"/>
                  </a:lnTo>
                  <a:lnTo>
                    <a:pt x="194005" y="323253"/>
                  </a:lnTo>
                  <a:lnTo>
                    <a:pt x="194081" y="322249"/>
                  </a:lnTo>
                  <a:lnTo>
                    <a:pt x="194589" y="316306"/>
                  </a:lnTo>
                  <a:lnTo>
                    <a:pt x="194602" y="316052"/>
                  </a:lnTo>
                  <a:lnTo>
                    <a:pt x="194983" y="311772"/>
                  </a:lnTo>
                  <a:lnTo>
                    <a:pt x="194932" y="310248"/>
                  </a:lnTo>
                  <a:lnTo>
                    <a:pt x="194868" y="309168"/>
                  </a:lnTo>
                  <a:lnTo>
                    <a:pt x="194970" y="308610"/>
                  </a:lnTo>
                  <a:lnTo>
                    <a:pt x="195033" y="308254"/>
                  </a:lnTo>
                  <a:lnTo>
                    <a:pt x="195300" y="307390"/>
                  </a:lnTo>
                  <a:lnTo>
                    <a:pt x="195364" y="307086"/>
                  </a:lnTo>
                  <a:lnTo>
                    <a:pt x="195707" y="303301"/>
                  </a:lnTo>
                  <a:lnTo>
                    <a:pt x="196024" y="299834"/>
                  </a:lnTo>
                  <a:lnTo>
                    <a:pt x="197739" y="283705"/>
                  </a:lnTo>
                  <a:lnTo>
                    <a:pt x="197777" y="282575"/>
                  </a:lnTo>
                  <a:lnTo>
                    <a:pt x="197916" y="282206"/>
                  </a:lnTo>
                  <a:lnTo>
                    <a:pt x="198551" y="276339"/>
                  </a:lnTo>
                  <a:close/>
                </a:path>
                <a:path w="199390" h="396240">
                  <a:moveTo>
                    <a:pt x="199364" y="269138"/>
                  </a:moveTo>
                  <a:lnTo>
                    <a:pt x="199148" y="269252"/>
                  </a:lnTo>
                  <a:lnTo>
                    <a:pt x="199148" y="268579"/>
                  </a:lnTo>
                  <a:lnTo>
                    <a:pt x="199136" y="266141"/>
                  </a:lnTo>
                  <a:lnTo>
                    <a:pt x="198640" y="268008"/>
                  </a:lnTo>
                  <a:lnTo>
                    <a:pt x="197586" y="268579"/>
                  </a:lnTo>
                  <a:lnTo>
                    <a:pt x="196430" y="268300"/>
                  </a:lnTo>
                  <a:lnTo>
                    <a:pt x="194398" y="266395"/>
                  </a:lnTo>
                  <a:lnTo>
                    <a:pt x="193992" y="266014"/>
                  </a:lnTo>
                  <a:lnTo>
                    <a:pt x="194614" y="265823"/>
                  </a:lnTo>
                  <a:lnTo>
                    <a:pt x="193929" y="265950"/>
                  </a:lnTo>
                  <a:lnTo>
                    <a:pt x="193078" y="265163"/>
                  </a:lnTo>
                  <a:lnTo>
                    <a:pt x="192824" y="266179"/>
                  </a:lnTo>
                  <a:lnTo>
                    <a:pt x="188480" y="267042"/>
                  </a:lnTo>
                  <a:lnTo>
                    <a:pt x="189941" y="275844"/>
                  </a:lnTo>
                  <a:lnTo>
                    <a:pt x="190334" y="275844"/>
                  </a:lnTo>
                  <a:lnTo>
                    <a:pt x="198602" y="275844"/>
                  </a:lnTo>
                  <a:lnTo>
                    <a:pt x="199351" y="269252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166545" y="7317307"/>
              <a:ext cx="173990" cy="400685"/>
            </a:xfrm>
            <a:custGeom>
              <a:rect l="l" t="t" r="r" b="b"/>
              <a:pathLst>
                <a:path w="173990" h="400684">
                  <a:moveTo>
                    <a:pt x="520" y="186461"/>
                  </a:moveTo>
                  <a:lnTo>
                    <a:pt x="368" y="186550"/>
                  </a:lnTo>
                  <a:lnTo>
                    <a:pt x="203" y="186702"/>
                  </a:lnTo>
                  <a:lnTo>
                    <a:pt x="0" y="186944"/>
                  </a:lnTo>
                  <a:lnTo>
                    <a:pt x="520" y="186461"/>
                  </a:lnTo>
                  <a:close/>
                </a:path>
                <a:path w="173990" h="400684">
                  <a:moveTo>
                    <a:pt x="3924" y="183261"/>
                  </a:moveTo>
                  <a:lnTo>
                    <a:pt x="520" y="186461"/>
                  </a:lnTo>
                  <a:lnTo>
                    <a:pt x="1498" y="185864"/>
                  </a:lnTo>
                  <a:lnTo>
                    <a:pt x="1333" y="188544"/>
                  </a:lnTo>
                  <a:lnTo>
                    <a:pt x="2882" y="187553"/>
                  </a:lnTo>
                  <a:lnTo>
                    <a:pt x="3924" y="183261"/>
                  </a:lnTo>
                  <a:close/>
                </a:path>
                <a:path w="173990" h="400684">
                  <a:moveTo>
                    <a:pt x="7010" y="135115"/>
                  </a:moveTo>
                  <a:lnTo>
                    <a:pt x="3289" y="137871"/>
                  </a:lnTo>
                  <a:lnTo>
                    <a:pt x="1384" y="138887"/>
                  </a:lnTo>
                  <a:lnTo>
                    <a:pt x="6261" y="140512"/>
                  </a:lnTo>
                  <a:lnTo>
                    <a:pt x="7010" y="135115"/>
                  </a:lnTo>
                  <a:close/>
                </a:path>
                <a:path w="173990" h="400684">
                  <a:moveTo>
                    <a:pt x="17170" y="234378"/>
                  </a:moveTo>
                  <a:lnTo>
                    <a:pt x="16776" y="234340"/>
                  </a:lnTo>
                  <a:lnTo>
                    <a:pt x="17056" y="235000"/>
                  </a:lnTo>
                  <a:lnTo>
                    <a:pt x="17170" y="234378"/>
                  </a:lnTo>
                  <a:close/>
                </a:path>
                <a:path w="173990" h="400684">
                  <a:moveTo>
                    <a:pt x="18288" y="237883"/>
                  </a:moveTo>
                  <a:lnTo>
                    <a:pt x="17056" y="235000"/>
                  </a:lnTo>
                  <a:lnTo>
                    <a:pt x="16510" y="237883"/>
                  </a:lnTo>
                  <a:lnTo>
                    <a:pt x="17589" y="237883"/>
                  </a:lnTo>
                  <a:lnTo>
                    <a:pt x="18288" y="237883"/>
                  </a:lnTo>
                  <a:close/>
                </a:path>
                <a:path w="173990" h="400684">
                  <a:moveTo>
                    <a:pt x="18923" y="239369"/>
                  </a:moveTo>
                  <a:lnTo>
                    <a:pt x="18542" y="238493"/>
                  </a:lnTo>
                  <a:lnTo>
                    <a:pt x="17526" y="238493"/>
                  </a:lnTo>
                  <a:lnTo>
                    <a:pt x="17322" y="240614"/>
                  </a:lnTo>
                  <a:lnTo>
                    <a:pt x="18923" y="239369"/>
                  </a:lnTo>
                  <a:close/>
                </a:path>
                <a:path w="173990" h="400684">
                  <a:moveTo>
                    <a:pt x="20434" y="234696"/>
                  </a:moveTo>
                  <a:lnTo>
                    <a:pt x="18834" y="232448"/>
                  </a:lnTo>
                  <a:lnTo>
                    <a:pt x="18542" y="232410"/>
                  </a:lnTo>
                  <a:lnTo>
                    <a:pt x="20269" y="222262"/>
                  </a:lnTo>
                  <a:lnTo>
                    <a:pt x="17945" y="230289"/>
                  </a:lnTo>
                  <a:lnTo>
                    <a:pt x="17170" y="234378"/>
                  </a:lnTo>
                  <a:lnTo>
                    <a:pt x="20434" y="234696"/>
                  </a:lnTo>
                  <a:close/>
                </a:path>
                <a:path w="173990" h="400684">
                  <a:moveTo>
                    <a:pt x="21437" y="233451"/>
                  </a:moveTo>
                  <a:lnTo>
                    <a:pt x="21272" y="234772"/>
                  </a:lnTo>
                  <a:lnTo>
                    <a:pt x="21437" y="233451"/>
                  </a:lnTo>
                  <a:close/>
                </a:path>
                <a:path w="173990" h="400684">
                  <a:moveTo>
                    <a:pt x="21463" y="236143"/>
                  </a:moveTo>
                  <a:lnTo>
                    <a:pt x="21450" y="234797"/>
                  </a:lnTo>
                  <a:lnTo>
                    <a:pt x="20434" y="234696"/>
                  </a:lnTo>
                  <a:lnTo>
                    <a:pt x="21463" y="236143"/>
                  </a:lnTo>
                  <a:close/>
                </a:path>
                <a:path w="173990" h="400684">
                  <a:moveTo>
                    <a:pt x="23241" y="232918"/>
                  </a:moveTo>
                  <a:lnTo>
                    <a:pt x="21450" y="234607"/>
                  </a:lnTo>
                  <a:lnTo>
                    <a:pt x="21450" y="234797"/>
                  </a:lnTo>
                  <a:lnTo>
                    <a:pt x="21945" y="234848"/>
                  </a:lnTo>
                  <a:lnTo>
                    <a:pt x="23241" y="232918"/>
                  </a:lnTo>
                  <a:close/>
                </a:path>
                <a:path w="173990" h="400684">
                  <a:moveTo>
                    <a:pt x="23329" y="131508"/>
                  </a:moveTo>
                  <a:lnTo>
                    <a:pt x="20650" y="131203"/>
                  </a:lnTo>
                  <a:lnTo>
                    <a:pt x="19685" y="134467"/>
                  </a:lnTo>
                  <a:lnTo>
                    <a:pt x="19812" y="135724"/>
                  </a:lnTo>
                  <a:lnTo>
                    <a:pt x="17475" y="138772"/>
                  </a:lnTo>
                  <a:lnTo>
                    <a:pt x="19342" y="137769"/>
                  </a:lnTo>
                  <a:lnTo>
                    <a:pt x="23329" y="131508"/>
                  </a:lnTo>
                  <a:close/>
                </a:path>
                <a:path w="173990" h="400684">
                  <a:moveTo>
                    <a:pt x="24358" y="134708"/>
                  </a:moveTo>
                  <a:lnTo>
                    <a:pt x="19481" y="137769"/>
                  </a:lnTo>
                  <a:lnTo>
                    <a:pt x="21399" y="137871"/>
                  </a:lnTo>
                  <a:lnTo>
                    <a:pt x="24358" y="134708"/>
                  </a:lnTo>
                  <a:close/>
                </a:path>
                <a:path w="173990" h="400684">
                  <a:moveTo>
                    <a:pt x="24625" y="224853"/>
                  </a:moveTo>
                  <a:lnTo>
                    <a:pt x="21361" y="221691"/>
                  </a:lnTo>
                  <a:lnTo>
                    <a:pt x="21437" y="233451"/>
                  </a:lnTo>
                  <a:lnTo>
                    <a:pt x="21691" y="231368"/>
                  </a:lnTo>
                  <a:lnTo>
                    <a:pt x="21615" y="228625"/>
                  </a:lnTo>
                  <a:lnTo>
                    <a:pt x="24625" y="224853"/>
                  </a:lnTo>
                  <a:close/>
                </a:path>
                <a:path w="173990" h="400684">
                  <a:moveTo>
                    <a:pt x="30784" y="239014"/>
                  </a:moveTo>
                  <a:lnTo>
                    <a:pt x="29895" y="236918"/>
                  </a:lnTo>
                  <a:lnTo>
                    <a:pt x="28295" y="238112"/>
                  </a:lnTo>
                  <a:lnTo>
                    <a:pt x="27025" y="248119"/>
                  </a:lnTo>
                  <a:lnTo>
                    <a:pt x="26733" y="252133"/>
                  </a:lnTo>
                  <a:lnTo>
                    <a:pt x="29248" y="248234"/>
                  </a:lnTo>
                  <a:lnTo>
                    <a:pt x="30784" y="239014"/>
                  </a:lnTo>
                  <a:close/>
                </a:path>
                <a:path w="173990" h="400684">
                  <a:moveTo>
                    <a:pt x="32867" y="109842"/>
                  </a:moveTo>
                  <a:lnTo>
                    <a:pt x="32219" y="109816"/>
                  </a:lnTo>
                  <a:lnTo>
                    <a:pt x="32346" y="110998"/>
                  </a:lnTo>
                  <a:lnTo>
                    <a:pt x="32867" y="109842"/>
                  </a:lnTo>
                  <a:close/>
                </a:path>
                <a:path w="173990" h="400684">
                  <a:moveTo>
                    <a:pt x="33210" y="119278"/>
                  </a:moveTo>
                  <a:lnTo>
                    <a:pt x="32346" y="110998"/>
                  </a:lnTo>
                  <a:lnTo>
                    <a:pt x="31775" y="112242"/>
                  </a:lnTo>
                  <a:lnTo>
                    <a:pt x="29438" y="120459"/>
                  </a:lnTo>
                  <a:lnTo>
                    <a:pt x="33210" y="119278"/>
                  </a:lnTo>
                  <a:close/>
                </a:path>
                <a:path w="173990" h="400684">
                  <a:moveTo>
                    <a:pt x="35445" y="121551"/>
                  </a:moveTo>
                  <a:lnTo>
                    <a:pt x="35344" y="122631"/>
                  </a:lnTo>
                  <a:lnTo>
                    <a:pt x="35445" y="121551"/>
                  </a:lnTo>
                  <a:close/>
                </a:path>
                <a:path w="173990" h="400684">
                  <a:moveTo>
                    <a:pt x="37211" y="78727"/>
                  </a:moveTo>
                  <a:lnTo>
                    <a:pt x="35382" y="78968"/>
                  </a:lnTo>
                  <a:lnTo>
                    <a:pt x="34658" y="77965"/>
                  </a:lnTo>
                  <a:lnTo>
                    <a:pt x="36296" y="82753"/>
                  </a:lnTo>
                  <a:lnTo>
                    <a:pt x="37160" y="78968"/>
                  </a:lnTo>
                  <a:lnTo>
                    <a:pt x="37211" y="78727"/>
                  </a:lnTo>
                  <a:close/>
                </a:path>
                <a:path w="173990" h="400684">
                  <a:moveTo>
                    <a:pt x="37274" y="122542"/>
                  </a:moveTo>
                  <a:lnTo>
                    <a:pt x="35344" y="120840"/>
                  </a:lnTo>
                  <a:lnTo>
                    <a:pt x="35445" y="121551"/>
                  </a:lnTo>
                  <a:lnTo>
                    <a:pt x="37274" y="122542"/>
                  </a:lnTo>
                  <a:close/>
                </a:path>
                <a:path w="173990" h="400684">
                  <a:moveTo>
                    <a:pt x="37426" y="109994"/>
                  </a:moveTo>
                  <a:lnTo>
                    <a:pt x="37096" y="109982"/>
                  </a:lnTo>
                  <a:lnTo>
                    <a:pt x="36537" y="113753"/>
                  </a:lnTo>
                  <a:lnTo>
                    <a:pt x="37426" y="109994"/>
                  </a:lnTo>
                  <a:close/>
                </a:path>
                <a:path w="173990" h="400684">
                  <a:moveTo>
                    <a:pt x="38658" y="123278"/>
                  </a:moveTo>
                  <a:lnTo>
                    <a:pt x="37274" y="122542"/>
                  </a:lnTo>
                  <a:lnTo>
                    <a:pt x="38265" y="123393"/>
                  </a:lnTo>
                  <a:lnTo>
                    <a:pt x="38658" y="123278"/>
                  </a:lnTo>
                  <a:close/>
                </a:path>
                <a:path w="173990" h="400684">
                  <a:moveTo>
                    <a:pt x="38989" y="217424"/>
                  </a:moveTo>
                  <a:lnTo>
                    <a:pt x="38976" y="216877"/>
                  </a:lnTo>
                  <a:lnTo>
                    <a:pt x="38849" y="217297"/>
                  </a:lnTo>
                  <a:lnTo>
                    <a:pt x="38989" y="217424"/>
                  </a:lnTo>
                  <a:close/>
                </a:path>
                <a:path w="173990" h="400684">
                  <a:moveTo>
                    <a:pt x="38989" y="77914"/>
                  </a:moveTo>
                  <a:lnTo>
                    <a:pt x="38455" y="77876"/>
                  </a:lnTo>
                  <a:lnTo>
                    <a:pt x="37287" y="78549"/>
                  </a:lnTo>
                  <a:lnTo>
                    <a:pt x="37211" y="78727"/>
                  </a:lnTo>
                  <a:lnTo>
                    <a:pt x="38531" y="78549"/>
                  </a:lnTo>
                  <a:lnTo>
                    <a:pt x="38989" y="77914"/>
                  </a:lnTo>
                  <a:close/>
                </a:path>
                <a:path w="173990" h="400684">
                  <a:moveTo>
                    <a:pt x="40589" y="211696"/>
                  </a:moveTo>
                  <a:lnTo>
                    <a:pt x="38823" y="212750"/>
                  </a:lnTo>
                  <a:lnTo>
                    <a:pt x="38976" y="216877"/>
                  </a:lnTo>
                  <a:lnTo>
                    <a:pt x="40589" y="211696"/>
                  </a:lnTo>
                  <a:close/>
                </a:path>
                <a:path w="173990" h="400684">
                  <a:moveTo>
                    <a:pt x="40652" y="220319"/>
                  </a:moveTo>
                  <a:lnTo>
                    <a:pt x="38214" y="219303"/>
                  </a:lnTo>
                  <a:lnTo>
                    <a:pt x="38849" y="217297"/>
                  </a:lnTo>
                  <a:lnTo>
                    <a:pt x="37617" y="216268"/>
                  </a:lnTo>
                  <a:lnTo>
                    <a:pt x="37045" y="215798"/>
                  </a:lnTo>
                  <a:lnTo>
                    <a:pt x="39395" y="210146"/>
                  </a:lnTo>
                  <a:lnTo>
                    <a:pt x="38709" y="210934"/>
                  </a:lnTo>
                  <a:lnTo>
                    <a:pt x="38239" y="211353"/>
                  </a:lnTo>
                  <a:lnTo>
                    <a:pt x="37769" y="211569"/>
                  </a:lnTo>
                  <a:lnTo>
                    <a:pt x="38150" y="210375"/>
                  </a:lnTo>
                  <a:lnTo>
                    <a:pt x="38544" y="209219"/>
                  </a:lnTo>
                  <a:lnTo>
                    <a:pt x="38950" y="208076"/>
                  </a:lnTo>
                  <a:lnTo>
                    <a:pt x="38074" y="209067"/>
                  </a:lnTo>
                  <a:lnTo>
                    <a:pt x="37020" y="209765"/>
                  </a:lnTo>
                  <a:lnTo>
                    <a:pt x="37147" y="211797"/>
                  </a:lnTo>
                  <a:lnTo>
                    <a:pt x="37363" y="211836"/>
                  </a:lnTo>
                  <a:lnTo>
                    <a:pt x="37566" y="211683"/>
                  </a:lnTo>
                  <a:lnTo>
                    <a:pt x="37757" y="211594"/>
                  </a:lnTo>
                  <a:lnTo>
                    <a:pt x="37109" y="213817"/>
                  </a:lnTo>
                  <a:lnTo>
                    <a:pt x="36842" y="215087"/>
                  </a:lnTo>
                  <a:lnTo>
                    <a:pt x="35814" y="216268"/>
                  </a:lnTo>
                  <a:lnTo>
                    <a:pt x="35445" y="215087"/>
                  </a:lnTo>
                  <a:lnTo>
                    <a:pt x="35128" y="214172"/>
                  </a:lnTo>
                  <a:lnTo>
                    <a:pt x="35039" y="220116"/>
                  </a:lnTo>
                  <a:lnTo>
                    <a:pt x="26606" y="231178"/>
                  </a:lnTo>
                  <a:lnTo>
                    <a:pt x="31318" y="233730"/>
                  </a:lnTo>
                  <a:lnTo>
                    <a:pt x="32677" y="238531"/>
                  </a:lnTo>
                  <a:lnTo>
                    <a:pt x="33667" y="236842"/>
                  </a:lnTo>
                  <a:lnTo>
                    <a:pt x="36715" y="231622"/>
                  </a:lnTo>
                  <a:lnTo>
                    <a:pt x="37934" y="234378"/>
                  </a:lnTo>
                  <a:lnTo>
                    <a:pt x="38366" y="231622"/>
                  </a:lnTo>
                  <a:lnTo>
                    <a:pt x="38823" y="228612"/>
                  </a:lnTo>
                  <a:lnTo>
                    <a:pt x="37490" y="230428"/>
                  </a:lnTo>
                  <a:lnTo>
                    <a:pt x="35687" y="232448"/>
                  </a:lnTo>
                  <a:lnTo>
                    <a:pt x="32270" y="236842"/>
                  </a:lnTo>
                  <a:lnTo>
                    <a:pt x="31915" y="231775"/>
                  </a:lnTo>
                  <a:lnTo>
                    <a:pt x="35356" y="231482"/>
                  </a:lnTo>
                  <a:lnTo>
                    <a:pt x="36639" y="225082"/>
                  </a:lnTo>
                  <a:lnTo>
                    <a:pt x="35712" y="222300"/>
                  </a:lnTo>
                  <a:lnTo>
                    <a:pt x="40652" y="220319"/>
                  </a:lnTo>
                  <a:close/>
                </a:path>
                <a:path w="173990" h="400684">
                  <a:moveTo>
                    <a:pt x="40982" y="124523"/>
                  </a:moveTo>
                  <a:lnTo>
                    <a:pt x="40360" y="122478"/>
                  </a:lnTo>
                  <a:lnTo>
                    <a:pt x="40132" y="122821"/>
                  </a:lnTo>
                  <a:lnTo>
                    <a:pt x="38658" y="123278"/>
                  </a:lnTo>
                  <a:lnTo>
                    <a:pt x="40982" y="124523"/>
                  </a:lnTo>
                  <a:close/>
                </a:path>
                <a:path w="173990" h="400684">
                  <a:moveTo>
                    <a:pt x="41681" y="78155"/>
                  </a:moveTo>
                  <a:lnTo>
                    <a:pt x="40259" y="76111"/>
                  </a:lnTo>
                  <a:lnTo>
                    <a:pt x="38989" y="77914"/>
                  </a:lnTo>
                  <a:lnTo>
                    <a:pt x="41681" y="78155"/>
                  </a:lnTo>
                  <a:close/>
                </a:path>
                <a:path w="173990" h="400684">
                  <a:moveTo>
                    <a:pt x="42291" y="196850"/>
                  </a:moveTo>
                  <a:lnTo>
                    <a:pt x="40424" y="202298"/>
                  </a:lnTo>
                  <a:lnTo>
                    <a:pt x="41097" y="202057"/>
                  </a:lnTo>
                  <a:lnTo>
                    <a:pt x="42151" y="199237"/>
                  </a:lnTo>
                  <a:lnTo>
                    <a:pt x="42291" y="196850"/>
                  </a:lnTo>
                  <a:close/>
                </a:path>
                <a:path w="173990" h="400684">
                  <a:moveTo>
                    <a:pt x="42722" y="195580"/>
                  </a:moveTo>
                  <a:lnTo>
                    <a:pt x="42608" y="191262"/>
                  </a:lnTo>
                  <a:lnTo>
                    <a:pt x="42291" y="196850"/>
                  </a:lnTo>
                  <a:lnTo>
                    <a:pt x="42722" y="195580"/>
                  </a:lnTo>
                  <a:close/>
                </a:path>
                <a:path w="173990" h="400684">
                  <a:moveTo>
                    <a:pt x="43129" y="136944"/>
                  </a:moveTo>
                  <a:lnTo>
                    <a:pt x="41770" y="138582"/>
                  </a:lnTo>
                  <a:lnTo>
                    <a:pt x="41744" y="139217"/>
                  </a:lnTo>
                  <a:lnTo>
                    <a:pt x="42240" y="139509"/>
                  </a:lnTo>
                  <a:lnTo>
                    <a:pt x="43129" y="136944"/>
                  </a:lnTo>
                  <a:close/>
                </a:path>
                <a:path w="173990" h="400684">
                  <a:moveTo>
                    <a:pt x="43535" y="210235"/>
                  </a:moveTo>
                  <a:lnTo>
                    <a:pt x="42189" y="209042"/>
                  </a:lnTo>
                  <a:lnTo>
                    <a:pt x="42367" y="209765"/>
                  </a:lnTo>
                  <a:lnTo>
                    <a:pt x="42684" y="210286"/>
                  </a:lnTo>
                  <a:lnTo>
                    <a:pt x="43535" y="210235"/>
                  </a:lnTo>
                  <a:close/>
                </a:path>
                <a:path w="173990" h="400684">
                  <a:moveTo>
                    <a:pt x="43751" y="202298"/>
                  </a:moveTo>
                  <a:lnTo>
                    <a:pt x="43649" y="202057"/>
                  </a:lnTo>
                  <a:lnTo>
                    <a:pt x="42837" y="201434"/>
                  </a:lnTo>
                  <a:lnTo>
                    <a:pt x="41160" y="202044"/>
                  </a:lnTo>
                  <a:lnTo>
                    <a:pt x="41033" y="202234"/>
                  </a:lnTo>
                  <a:lnTo>
                    <a:pt x="38938" y="208064"/>
                  </a:lnTo>
                  <a:lnTo>
                    <a:pt x="39243" y="207721"/>
                  </a:lnTo>
                  <a:lnTo>
                    <a:pt x="39535" y="207352"/>
                  </a:lnTo>
                  <a:lnTo>
                    <a:pt x="39738" y="206870"/>
                  </a:lnTo>
                  <a:lnTo>
                    <a:pt x="42189" y="209042"/>
                  </a:lnTo>
                  <a:lnTo>
                    <a:pt x="41960" y="208064"/>
                  </a:lnTo>
                  <a:lnTo>
                    <a:pt x="41846" y="207352"/>
                  </a:lnTo>
                  <a:lnTo>
                    <a:pt x="41960" y="206870"/>
                  </a:lnTo>
                  <a:lnTo>
                    <a:pt x="42481" y="204762"/>
                  </a:lnTo>
                  <a:lnTo>
                    <a:pt x="42037" y="203276"/>
                  </a:lnTo>
                  <a:lnTo>
                    <a:pt x="43751" y="202298"/>
                  </a:lnTo>
                  <a:close/>
                </a:path>
                <a:path w="173990" h="400684">
                  <a:moveTo>
                    <a:pt x="44196" y="50927"/>
                  </a:moveTo>
                  <a:lnTo>
                    <a:pt x="41033" y="50431"/>
                  </a:lnTo>
                  <a:lnTo>
                    <a:pt x="42456" y="48056"/>
                  </a:lnTo>
                  <a:lnTo>
                    <a:pt x="40513" y="47713"/>
                  </a:lnTo>
                  <a:lnTo>
                    <a:pt x="33934" y="46532"/>
                  </a:lnTo>
                  <a:lnTo>
                    <a:pt x="38138" y="53200"/>
                  </a:lnTo>
                  <a:lnTo>
                    <a:pt x="38354" y="47713"/>
                  </a:lnTo>
                  <a:lnTo>
                    <a:pt x="43789" y="53809"/>
                  </a:lnTo>
                  <a:lnTo>
                    <a:pt x="44196" y="50927"/>
                  </a:lnTo>
                  <a:close/>
                </a:path>
                <a:path w="173990" h="400684">
                  <a:moveTo>
                    <a:pt x="44259" y="202526"/>
                  </a:moveTo>
                  <a:lnTo>
                    <a:pt x="44208" y="202044"/>
                  </a:lnTo>
                  <a:lnTo>
                    <a:pt x="43878" y="202234"/>
                  </a:lnTo>
                  <a:lnTo>
                    <a:pt x="44259" y="202526"/>
                  </a:lnTo>
                  <a:close/>
                </a:path>
                <a:path w="173990" h="400684">
                  <a:moveTo>
                    <a:pt x="44284" y="43510"/>
                  </a:moveTo>
                  <a:lnTo>
                    <a:pt x="43827" y="45745"/>
                  </a:lnTo>
                  <a:lnTo>
                    <a:pt x="42456" y="48056"/>
                  </a:lnTo>
                  <a:lnTo>
                    <a:pt x="44018" y="48336"/>
                  </a:lnTo>
                  <a:lnTo>
                    <a:pt x="44284" y="43510"/>
                  </a:lnTo>
                  <a:close/>
                </a:path>
                <a:path w="173990" h="400684">
                  <a:moveTo>
                    <a:pt x="44729" y="192659"/>
                  </a:moveTo>
                  <a:lnTo>
                    <a:pt x="43230" y="194094"/>
                  </a:lnTo>
                  <a:lnTo>
                    <a:pt x="42722" y="195580"/>
                  </a:lnTo>
                  <a:lnTo>
                    <a:pt x="42760" y="197383"/>
                  </a:lnTo>
                  <a:lnTo>
                    <a:pt x="44729" y="192659"/>
                  </a:lnTo>
                  <a:close/>
                </a:path>
                <a:path w="173990" h="400684">
                  <a:moveTo>
                    <a:pt x="45427" y="114261"/>
                  </a:moveTo>
                  <a:lnTo>
                    <a:pt x="39979" y="109753"/>
                  </a:lnTo>
                  <a:lnTo>
                    <a:pt x="43294" y="116674"/>
                  </a:lnTo>
                  <a:lnTo>
                    <a:pt x="37871" y="114350"/>
                  </a:lnTo>
                  <a:lnTo>
                    <a:pt x="40360" y="122478"/>
                  </a:lnTo>
                  <a:lnTo>
                    <a:pt x="43307" y="117944"/>
                  </a:lnTo>
                  <a:lnTo>
                    <a:pt x="44043" y="116674"/>
                  </a:lnTo>
                  <a:lnTo>
                    <a:pt x="45427" y="114261"/>
                  </a:lnTo>
                  <a:close/>
                </a:path>
                <a:path w="173990" h="400684">
                  <a:moveTo>
                    <a:pt x="45554" y="140601"/>
                  </a:moveTo>
                  <a:lnTo>
                    <a:pt x="45237" y="139979"/>
                  </a:lnTo>
                  <a:lnTo>
                    <a:pt x="45034" y="139585"/>
                  </a:lnTo>
                  <a:lnTo>
                    <a:pt x="43002" y="139979"/>
                  </a:lnTo>
                  <a:lnTo>
                    <a:pt x="42240" y="139522"/>
                  </a:lnTo>
                  <a:lnTo>
                    <a:pt x="41681" y="141185"/>
                  </a:lnTo>
                  <a:lnTo>
                    <a:pt x="37973" y="143217"/>
                  </a:lnTo>
                  <a:lnTo>
                    <a:pt x="39230" y="137553"/>
                  </a:lnTo>
                  <a:lnTo>
                    <a:pt x="38379" y="135826"/>
                  </a:lnTo>
                  <a:lnTo>
                    <a:pt x="41402" y="139052"/>
                  </a:lnTo>
                  <a:lnTo>
                    <a:pt x="41656" y="135826"/>
                  </a:lnTo>
                  <a:lnTo>
                    <a:pt x="41884" y="132905"/>
                  </a:lnTo>
                  <a:lnTo>
                    <a:pt x="41935" y="132359"/>
                  </a:lnTo>
                  <a:lnTo>
                    <a:pt x="44424" y="131292"/>
                  </a:lnTo>
                  <a:lnTo>
                    <a:pt x="39789" y="132905"/>
                  </a:lnTo>
                  <a:lnTo>
                    <a:pt x="39420" y="129159"/>
                  </a:lnTo>
                  <a:lnTo>
                    <a:pt x="39319" y="126288"/>
                  </a:lnTo>
                  <a:lnTo>
                    <a:pt x="39281" y="125222"/>
                  </a:lnTo>
                  <a:lnTo>
                    <a:pt x="35344" y="126288"/>
                  </a:lnTo>
                  <a:lnTo>
                    <a:pt x="35344" y="122631"/>
                  </a:lnTo>
                  <a:lnTo>
                    <a:pt x="34874" y="127266"/>
                  </a:lnTo>
                  <a:lnTo>
                    <a:pt x="29273" y="137287"/>
                  </a:lnTo>
                  <a:lnTo>
                    <a:pt x="24714" y="137655"/>
                  </a:lnTo>
                  <a:lnTo>
                    <a:pt x="21120" y="146723"/>
                  </a:lnTo>
                  <a:lnTo>
                    <a:pt x="26962" y="145237"/>
                  </a:lnTo>
                  <a:lnTo>
                    <a:pt x="24447" y="151104"/>
                  </a:lnTo>
                  <a:lnTo>
                    <a:pt x="29603" y="154292"/>
                  </a:lnTo>
                  <a:lnTo>
                    <a:pt x="29718" y="155067"/>
                  </a:lnTo>
                  <a:lnTo>
                    <a:pt x="32651" y="152298"/>
                  </a:lnTo>
                  <a:lnTo>
                    <a:pt x="32473" y="151218"/>
                  </a:lnTo>
                  <a:lnTo>
                    <a:pt x="32550" y="149034"/>
                  </a:lnTo>
                  <a:lnTo>
                    <a:pt x="32651" y="147828"/>
                  </a:lnTo>
                  <a:lnTo>
                    <a:pt x="33705" y="145948"/>
                  </a:lnTo>
                  <a:lnTo>
                    <a:pt x="38265" y="145364"/>
                  </a:lnTo>
                  <a:lnTo>
                    <a:pt x="35102" y="155295"/>
                  </a:lnTo>
                  <a:lnTo>
                    <a:pt x="40436" y="151218"/>
                  </a:lnTo>
                  <a:lnTo>
                    <a:pt x="40462" y="155613"/>
                  </a:lnTo>
                  <a:lnTo>
                    <a:pt x="43027" y="155016"/>
                  </a:lnTo>
                  <a:lnTo>
                    <a:pt x="42849" y="151218"/>
                  </a:lnTo>
                  <a:lnTo>
                    <a:pt x="42748" y="149034"/>
                  </a:lnTo>
                  <a:lnTo>
                    <a:pt x="43510" y="147828"/>
                  </a:lnTo>
                  <a:lnTo>
                    <a:pt x="43815" y="147370"/>
                  </a:lnTo>
                  <a:lnTo>
                    <a:pt x="43218" y="147828"/>
                  </a:lnTo>
                  <a:lnTo>
                    <a:pt x="42519" y="147574"/>
                  </a:lnTo>
                  <a:lnTo>
                    <a:pt x="43256" y="146392"/>
                  </a:lnTo>
                  <a:lnTo>
                    <a:pt x="45237" y="143192"/>
                  </a:lnTo>
                  <a:lnTo>
                    <a:pt x="43040" y="146392"/>
                  </a:lnTo>
                  <a:lnTo>
                    <a:pt x="38938" y="145605"/>
                  </a:lnTo>
                  <a:lnTo>
                    <a:pt x="39103" y="145364"/>
                  </a:lnTo>
                  <a:lnTo>
                    <a:pt x="39192" y="145237"/>
                  </a:lnTo>
                  <a:lnTo>
                    <a:pt x="40576" y="143217"/>
                  </a:lnTo>
                  <a:lnTo>
                    <a:pt x="42291" y="140728"/>
                  </a:lnTo>
                  <a:lnTo>
                    <a:pt x="43764" y="141960"/>
                  </a:lnTo>
                  <a:lnTo>
                    <a:pt x="43345" y="143814"/>
                  </a:lnTo>
                  <a:lnTo>
                    <a:pt x="45466" y="140728"/>
                  </a:lnTo>
                  <a:lnTo>
                    <a:pt x="45554" y="140601"/>
                  </a:lnTo>
                  <a:close/>
                </a:path>
                <a:path w="173990" h="400684">
                  <a:moveTo>
                    <a:pt x="46012" y="185267"/>
                  </a:moveTo>
                  <a:lnTo>
                    <a:pt x="44005" y="188188"/>
                  </a:lnTo>
                  <a:lnTo>
                    <a:pt x="45021" y="189776"/>
                  </a:lnTo>
                  <a:lnTo>
                    <a:pt x="46012" y="185267"/>
                  </a:lnTo>
                  <a:close/>
                </a:path>
                <a:path w="173990" h="400684">
                  <a:moveTo>
                    <a:pt x="46113" y="205740"/>
                  </a:moveTo>
                  <a:lnTo>
                    <a:pt x="45681" y="205613"/>
                  </a:lnTo>
                  <a:lnTo>
                    <a:pt x="45351" y="205346"/>
                  </a:lnTo>
                  <a:lnTo>
                    <a:pt x="45123" y="204978"/>
                  </a:lnTo>
                  <a:lnTo>
                    <a:pt x="45504" y="203479"/>
                  </a:lnTo>
                  <a:lnTo>
                    <a:pt x="44259" y="202526"/>
                  </a:lnTo>
                  <a:lnTo>
                    <a:pt x="44373" y="203809"/>
                  </a:lnTo>
                  <a:lnTo>
                    <a:pt x="45110" y="204978"/>
                  </a:lnTo>
                  <a:lnTo>
                    <a:pt x="45034" y="205270"/>
                  </a:lnTo>
                  <a:lnTo>
                    <a:pt x="44958" y="205574"/>
                  </a:lnTo>
                  <a:lnTo>
                    <a:pt x="44894" y="205828"/>
                  </a:lnTo>
                  <a:lnTo>
                    <a:pt x="46113" y="205740"/>
                  </a:lnTo>
                  <a:close/>
                </a:path>
                <a:path w="173990" h="400684">
                  <a:moveTo>
                    <a:pt x="46367" y="204152"/>
                  </a:moveTo>
                  <a:lnTo>
                    <a:pt x="46062" y="199415"/>
                  </a:lnTo>
                  <a:lnTo>
                    <a:pt x="45961" y="201663"/>
                  </a:lnTo>
                  <a:lnTo>
                    <a:pt x="45504" y="203479"/>
                  </a:lnTo>
                  <a:lnTo>
                    <a:pt x="46367" y="204152"/>
                  </a:lnTo>
                  <a:close/>
                </a:path>
                <a:path w="173990" h="400684">
                  <a:moveTo>
                    <a:pt x="46596" y="188150"/>
                  </a:moveTo>
                  <a:lnTo>
                    <a:pt x="44729" y="192659"/>
                  </a:lnTo>
                  <a:lnTo>
                    <a:pt x="46062" y="191401"/>
                  </a:lnTo>
                  <a:lnTo>
                    <a:pt x="46596" y="188150"/>
                  </a:lnTo>
                  <a:close/>
                </a:path>
                <a:path w="173990" h="400684">
                  <a:moveTo>
                    <a:pt x="47040" y="115595"/>
                  </a:moveTo>
                  <a:lnTo>
                    <a:pt x="46672" y="112115"/>
                  </a:lnTo>
                  <a:lnTo>
                    <a:pt x="45427" y="114261"/>
                  </a:lnTo>
                  <a:lnTo>
                    <a:pt x="47040" y="115595"/>
                  </a:lnTo>
                  <a:close/>
                </a:path>
                <a:path w="173990" h="400684">
                  <a:moveTo>
                    <a:pt x="47561" y="205663"/>
                  </a:moveTo>
                  <a:lnTo>
                    <a:pt x="46113" y="205740"/>
                  </a:lnTo>
                  <a:lnTo>
                    <a:pt x="46482" y="205854"/>
                  </a:lnTo>
                  <a:lnTo>
                    <a:pt x="46926" y="205879"/>
                  </a:lnTo>
                  <a:lnTo>
                    <a:pt x="47561" y="205663"/>
                  </a:lnTo>
                  <a:close/>
                </a:path>
                <a:path w="173990" h="400684">
                  <a:moveTo>
                    <a:pt x="47586" y="72580"/>
                  </a:moveTo>
                  <a:lnTo>
                    <a:pt x="42786" y="76098"/>
                  </a:lnTo>
                  <a:lnTo>
                    <a:pt x="46621" y="76733"/>
                  </a:lnTo>
                  <a:lnTo>
                    <a:pt x="47586" y="72580"/>
                  </a:lnTo>
                  <a:close/>
                </a:path>
                <a:path w="173990" h="400684">
                  <a:moveTo>
                    <a:pt x="48336" y="182867"/>
                  </a:moveTo>
                  <a:lnTo>
                    <a:pt x="46710" y="182079"/>
                  </a:lnTo>
                  <a:lnTo>
                    <a:pt x="46012" y="185267"/>
                  </a:lnTo>
                  <a:lnTo>
                    <a:pt x="47586" y="182968"/>
                  </a:lnTo>
                  <a:lnTo>
                    <a:pt x="47713" y="182968"/>
                  </a:lnTo>
                  <a:lnTo>
                    <a:pt x="48336" y="182867"/>
                  </a:lnTo>
                  <a:close/>
                </a:path>
                <a:path w="173990" h="400684">
                  <a:moveTo>
                    <a:pt x="48755" y="36004"/>
                  </a:moveTo>
                  <a:lnTo>
                    <a:pt x="46316" y="36512"/>
                  </a:lnTo>
                  <a:lnTo>
                    <a:pt x="46990" y="37515"/>
                  </a:lnTo>
                  <a:lnTo>
                    <a:pt x="45923" y="40055"/>
                  </a:lnTo>
                  <a:lnTo>
                    <a:pt x="48755" y="36004"/>
                  </a:lnTo>
                  <a:close/>
                </a:path>
                <a:path w="173990" h="400684">
                  <a:moveTo>
                    <a:pt x="48831" y="196684"/>
                  </a:moveTo>
                  <a:lnTo>
                    <a:pt x="48361" y="196088"/>
                  </a:lnTo>
                  <a:lnTo>
                    <a:pt x="45618" y="192646"/>
                  </a:lnTo>
                  <a:lnTo>
                    <a:pt x="46062" y="199415"/>
                  </a:lnTo>
                  <a:lnTo>
                    <a:pt x="46202" y="196088"/>
                  </a:lnTo>
                  <a:lnTo>
                    <a:pt x="48831" y="196684"/>
                  </a:lnTo>
                  <a:close/>
                </a:path>
                <a:path w="173990" h="400684">
                  <a:moveTo>
                    <a:pt x="50850" y="182499"/>
                  </a:moveTo>
                  <a:lnTo>
                    <a:pt x="48336" y="182867"/>
                  </a:lnTo>
                  <a:lnTo>
                    <a:pt x="49733" y="183553"/>
                  </a:lnTo>
                  <a:lnTo>
                    <a:pt x="49339" y="184797"/>
                  </a:lnTo>
                  <a:lnTo>
                    <a:pt x="50850" y="182499"/>
                  </a:lnTo>
                  <a:close/>
                </a:path>
                <a:path w="173990" h="400684">
                  <a:moveTo>
                    <a:pt x="58839" y="211112"/>
                  </a:moveTo>
                  <a:lnTo>
                    <a:pt x="57708" y="207670"/>
                  </a:lnTo>
                  <a:lnTo>
                    <a:pt x="55587" y="215582"/>
                  </a:lnTo>
                  <a:lnTo>
                    <a:pt x="56324" y="215722"/>
                  </a:lnTo>
                  <a:lnTo>
                    <a:pt x="57861" y="212166"/>
                  </a:lnTo>
                  <a:lnTo>
                    <a:pt x="58839" y="211112"/>
                  </a:lnTo>
                  <a:close/>
                </a:path>
                <a:path w="173990" h="400684">
                  <a:moveTo>
                    <a:pt x="60782" y="87833"/>
                  </a:moveTo>
                  <a:lnTo>
                    <a:pt x="59283" y="85128"/>
                  </a:lnTo>
                  <a:lnTo>
                    <a:pt x="54610" y="88214"/>
                  </a:lnTo>
                  <a:lnTo>
                    <a:pt x="49250" y="93179"/>
                  </a:lnTo>
                  <a:lnTo>
                    <a:pt x="48450" y="93814"/>
                  </a:lnTo>
                  <a:lnTo>
                    <a:pt x="48450" y="104584"/>
                  </a:lnTo>
                  <a:lnTo>
                    <a:pt x="44043" y="108343"/>
                  </a:lnTo>
                  <a:lnTo>
                    <a:pt x="44754" y="106006"/>
                  </a:lnTo>
                  <a:lnTo>
                    <a:pt x="45720" y="102831"/>
                  </a:lnTo>
                  <a:lnTo>
                    <a:pt x="48450" y="104584"/>
                  </a:lnTo>
                  <a:lnTo>
                    <a:pt x="48450" y="93814"/>
                  </a:lnTo>
                  <a:lnTo>
                    <a:pt x="43827" y="97434"/>
                  </a:lnTo>
                  <a:lnTo>
                    <a:pt x="38900" y="98361"/>
                  </a:lnTo>
                  <a:lnTo>
                    <a:pt x="44932" y="94780"/>
                  </a:lnTo>
                  <a:lnTo>
                    <a:pt x="45796" y="89268"/>
                  </a:lnTo>
                  <a:lnTo>
                    <a:pt x="49517" y="84505"/>
                  </a:lnTo>
                  <a:lnTo>
                    <a:pt x="53390" y="79921"/>
                  </a:lnTo>
                  <a:lnTo>
                    <a:pt x="54698" y="74955"/>
                  </a:lnTo>
                  <a:lnTo>
                    <a:pt x="52946" y="68122"/>
                  </a:lnTo>
                  <a:lnTo>
                    <a:pt x="52946" y="76669"/>
                  </a:lnTo>
                  <a:lnTo>
                    <a:pt x="48006" y="78066"/>
                  </a:lnTo>
                  <a:lnTo>
                    <a:pt x="45720" y="85445"/>
                  </a:lnTo>
                  <a:lnTo>
                    <a:pt x="42291" y="91719"/>
                  </a:lnTo>
                  <a:lnTo>
                    <a:pt x="38785" y="98056"/>
                  </a:lnTo>
                  <a:lnTo>
                    <a:pt x="35293" y="104521"/>
                  </a:lnTo>
                  <a:lnTo>
                    <a:pt x="32867" y="109842"/>
                  </a:lnTo>
                  <a:lnTo>
                    <a:pt x="37096" y="109982"/>
                  </a:lnTo>
                  <a:lnTo>
                    <a:pt x="37680" y="106006"/>
                  </a:lnTo>
                  <a:lnTo>
                    <a:pt x="43345" y="108889"/>
                  </a:lnTo>
                  <a:lnTo>
                    <a:pt x="41935" y="109918"/>
                  </a:lnTo>
                  <a:lnTo>
                    <a:pt x="43624" y="109042"/>
                  </a:lnTo>
                  <a:lnTo>
                    <a:pt x="43802" y="109131"/>
                  </a:lnTo>
                  <a:lnTo>
                    <a:pt x="43865" y="108915"/>
                  </a:lnTo>
                  <a:lnTo>
                    <a:pt x="46202" y="107696"/>
                  </a:lnTo>
                  <a:lnTo>
                    <a:pt x="46672" y="112115"/>
                  </a:lnTo>
                  <a:lnTo>
                    <a:pt x="46939" y="111633"/>
                  </a:lnTo>
                  <a:lnTo>
                    <a:pt x="49377" y="107696"/>
                  </a:lnTo>
                  <a:lnTo>
                    <a:pt x="51015" y="105029"/>
                  </a:lnTo>
                  <a:lnTo>
                    <a:pt x="52730" y="102831"/>
                  </a:lnTo>
                  <a:lnTo>
                    <a:pt x="55537" y="99250"/>
                  </a:lnTo>
                  <a:lnTo>
                    <a:pt x="54737" y="103924"/>
                  </a:lnTo>
                  <a:lnTo>
                    <a:pt x="58889" y="99250"/>
                  </a:lnTo>
                  <a:lnTo>
                    <a:pt x="59690" y="98361"/>
                  </a:lnTo>
                  <a:lnTo>
                    <a:pt x="59829" y="98196"/>
                  </a:lnTo>
                  <a:lnTo>
                    <a:pt x="57175" y="89865"/>
                  </a:lnTo>
                  <a:lnTo>
                    <a:pt x="60782" y="87833"/>
                  </a:lnTo>
                  <a:close/>
                </a:path>
                <a:path w="173990" h="400684">
                  <a:moveTo>
                    <a:pt x="61556" y="52997"/>
                  </a:moveTo>
                  <a:lnTo>
                    <a:pt x="60439" y="53162"/>
                  </a:lnTo>
                  <a:lnTo>
                    <a:pt x="61429" y="53581"/>
                  </a:lnTo>
                  <a:lnTo>
                    <a:pt x="61556" y="52997"/>
                  </a:lnTo>
                  <a:close/>
                </a:path>
                <a:path w="173990" h="400684">
                  <a:moveTo>
                    <a:pt x="61556" y="42532"/>
                  </a:moveTo>
                  <a:lnTo>
                    <a:pt x="57251" y="43370"/>
                  </a:lnTo>
                  <a:lnTo>
                    <a:pt x="61061" y="44907"/>
                  </a:lnTo>
                  <a:lnTo>
                    <a:pt x="61556" y="42532"/>
                  </a:lnTo>
                  <a:close/>
                </a:path>
                <a:path w="173990" h="400684">
                  <a:moveTo>
                    <a:pt x="62115" y="42418"/>
                  </a:moveTo>
                  <a:lnTo>
                    <a:pt x="61709" y="41808"/>
                  </a:lnTo>
                  <a:lnTo>
                    <a:pt x="61556" y="42532"/>
                  </a:lnTo>
                  <a:lnTo>
                    <a:pt x="62115" y="42418"/>
                  </a:lnTo>
                  <a:close/>
                </a:path>
                <a:path w="173990" h="400684">
                  <a:moveTo>
                    <a:pt x="63474" y="28041"/>
                  </a:moveTo>
                  <a:lnTo>
                    <a:pt x="59512" y="30200"/>
                  </a:lnTo>
                  <a:lnTo>
                    <a:pt x="62966" y="28879"/>
                  </a:lnTo>
                  <a:lnTo>
                    <a:pt x="63474" y="28041"/>
                  </a:lnTo>
                  <a:close/>
                </a:path>
                <a:path w="173990" h="400684">
                  <a:moveTo>
                    <a:pt x="63754" y="31686"/>
                  </a:moveTo>
                  <a:lnTo>
                    <a:pt x="63728" y="31356"/>
                  </a:lnTo>
                  <a:lnTo>
                    <a:pt x="63703" y="31013"/>
                  </a:lnTo>
                  <a:lnTo>
                    <a:pt x="63715" y="30454"/>
                  </a:lnTo>
                  <a:lnTo>
                    <a:pt x="63246" y="31889"/>
                  </a:lnTo>
                  <a:lnTo>
                    <a:pt x="63411" y="31851"/>
                  </a:lnTo>
                  <a:lnTo>
                    <a:pt x="63588" y="31737"/>
                  </a:lnTo>
                  <a:lnTo>
                    <a:pt x="63754" y="31686"/>
                  </a:lnTo>
                  <a:close/>
                </a:path>
                <a:path w="173990" h="400684">
                  <a:moveTo>
                    <a:pt x="64274" y="38087"/>
                  </a:moveTo>
                  <a:lnTo>
                    <a:pt x="58699" y="37325"/>
                  </a:lnTo>
                  <a:lnTo>
                    <a:pt x="61709" y="41808"/>
                  </a:lnTo>
                  <a:lnTo>
                    <a:pt x="62433" y="38265"/>
                  </a:lnTo>
                  <a:lnTo>
                    <a:pt x="64274" y="38087"/>
                  </a:lnTo>
                  <a:close/>
                </a:path>
                <a:path w="173990" h="400684">
                  <a:moveTo>
                    <a:pt x="65062" y="31267"/>
                  </a:moveTo>
                  <a:lnTo>
                    <a:pt x="63766" y="31699"/>
                  </a:lnTo>
                  <a:lnTo>
                    <a:pt x="64008" y="34772"/>
                  </a:lnTo>
                  <a:lnTo>
                    <a:pt x="65062" y="31267"/>
                  </a:lnTo>
                  <a:close/>
                </a:path>
                <a:path w="173990" h="400684">
                  <a:moveTo>
                    <a:pt x="66141" y="52997"/>
                  </a:moveTo>
                  <a:lnTo>
                    <a:pt x="64427" y="52997"/>
                  </a:lnTo>
                  <a:lnTo>
                    <a:pt x="63652" y="54533"/>
                  </a:lnTo>
                  <a:lnTo>
                    <a:pt x="61429" y="53581"/>
                  </a:lnTo>
                  <a:lnTo>
                    <a:pt x="61175" y="54838"/>
                  </a:lnTo>
                  <a:lnTo>
                    <a:pt x="56426" y="57061"/>
                  </a:lnTo>
                  <a:lnTo>
                    <a:pt x="59537" y="57581"/>
                  </a:lnTo>
                  <a:lnTo>
                    <a:pt x="56337" y="63728"/>
                  </a:lnTo>
                  <a:lnTo>
                    <a:pt x="58305" y="64757"/>
                  </a:lnTo>
                  <a:lnTo>
                    <a:pt x="61683" y="61201"/>
                  </a:lnTo>
                  <a:lnTo>
                    <a:pt x="58496" y="60045"/>
                  </a:lnTo>
                  <a:lnTo>
                    <a:pt x="63271" y="57785"/>
                  </a:lnTo>
                  <a:lnTo>
                    <a:pt x="63080" y="57734"/>
                  </a:lnTo>
                  <a:lnTo>
                    <a:pt x="62255" y="57480"/>
                  </a:lnTo>
                  <a:lnTo>
                    <a:pt x="60731" y="57010"/>
                  </a:lnTo>
                  <a:lnTo>
                    <a:pt x="62915" y="55981"/>
                  </a:lnTo>
                  <a:lnTo>
                    <a:pt x="62179" y="57454"/>
                  </a:lnTo>
                  <a:lnTo>
                    <a:pt x="63969" y="55499"/>
                  </a:lnTo>
                  <a:lnTo>
                    <a:pt x="64884" y="55067"/>
                  </a:lnTo>
                  <a:lnTo>
                    <a:pt x="64490" y="54902"/>
                  </a:lnTo>
                  <a:lnTo>
                    <a:pt x="66141" y="52997"/>
                  </a:lnTo>
                  <a:close/>
                </a:path>
                <a:path w="173990" h="400684">
                  <a:moveTo>
                    <a:pt x="66509" y="30772"/>
                  </a:moveTo>
                  <a:lnTo>
                    <a:pt x="65595" y="29476"/>
                  </a:lnTo>
                  <a:lnTo>
                    <a:pt x="65062" y="31267"/>
                  </a:lnTo>
                  <a:lnTo>
                    <a:pt x="66509" y="30772"/>
                  </a:lnTo>
                  <a:close/>
                </a:path>
                <a:path w="173990" h="400684">
                  <a:moveTo>
                    <a:pt x="68592" y="165671"/>
                  </a:moveTo>
                  <a:lnTo>
                    <a:pt x="64808" y="166446"/>
                  </a:lnTo>
                  <a:lnTo>
                    <a:pt x="64541" y="164973"/>
                  </a:lnTo>
                  <a:lnTo>
                    <a:pt x="63677" y="167424"/>
                  </a:lnTo>
                  <a:lnTo>
                    <a:pt x="64414" y="167627"/>
                  </a:lnTo>
                  <a:lnTo>
                    <a:pt x="65798" y="168097"/>
                  </a:lnTo>
                  <a:lnTo>
                    <a:pt x="62585" y="171742"/>
                  </a:lnTo>
                  <a:lnTo>
                    <a:pt x="64274" y="170281"/>
                  </a:lnTo>
                  <a:lnTo>
                    <a:pt x="64858" y="173126"/>
                  </a:lnTo>
                  <a:lnTo>
                    <a:pt x="66090" y="169532"/>
                  </a:lnTo>
                  <a:lnTo>
                    <a:pt x="68592" y="165671"/>
                  </a:lnTo>
                  <a:close/>
                </a:path>
                <a:path w="173990" h="400684">
                  <a:moveTo>
                    <a:pt x="68745" y="163042"/>
                  </a:moveTo>
                  <a:close/>
                </a:path>
                <a:path w="173990" h="400684">
                  <a:moveTo>
                    <a:pt x="69532" y="182384"/>
                  </a:moveTo>
                  <a:lnTo>
                    <a:pt x="67894" y="178003"/>
                  </a:lnTo>
                  <a:lnTo>
                    <a:pt x="66141" y="182029"/>
                  </a:lnTo>
                  <a:lnTo>
                    <a:pt x="63309" y="187109"/>
                  </a:lnTo>
                  <a:lnTo>
                    <a:pt x="63601" y="191046"/>
                  </a:lnTo>
                  <a:lnTo>
                    <a:pt x="65963" y="189750"/>
                  </a:lnTo>
                  <a:lnTo>
                    <a:pt x="65798" y="189052"/>
                  </a:lnTo>
                  <a:lnTo>
                    <a:pt x="67995" y="187071"/>
                  </a:lnTo>
                  <a:lnTo>
                    <a:pt x="68694" y="187261"/>
                  </a:lnTo>
                  <a:lnTo>
                    <a:pt x="69532" y="182384"/>
                  </a:lnTo>
                  <a:close/>
                </a:path>
                <a:path w="173990" h="400684">
                  <a:moveTo>
                    <a:pt x="70256" y="160896"/>
                  </a:moveTo>
                  <a:lnTo>
                    <a:pt x="70116" y="160159"/>
                  </a:lnTo>
                  <a:lnTo>
                    <a:pt x="69989" y="159448"/>
                  </a:lnTo>
                  <a:lnTo>
                    <a:pt x="68173" y="160159"/>
                  </a:lnTo>
                  <a:lnTo>
                    <a:pt x="67335" y="159194"/>
                  </a:lnTo>
                  <a:lnTo>
                    <a:pt x="68707" y="155803"/>
                  </a:lnTo>
                  <a:lnTo>
                    <a:pt x="65798" y="157848"/>
                  </a:lnTo>
                  <a:lnTo>
                    <a:pt x="66421" y="161137"/>
                  </a:lnTo>
                  <a:lnTo>
                    <a:pt x="69011" y="161137"/>
                  </a:lnTo>
                  <a:lnTo>
                    <a:pt x="70091" y="161137"/>
                  </a:lnTo>
                  <a:lnTo>
                    <a:pt x="70256" y="160896"/>
                  </a:lnTo>
                  <a:close/>
                </a:path>
                <a:path w="173990" h="400684">
                  <a:moveTo>
                    <a:pt x="70739" y="175996"/>
                  </a:moveTo>
                  <a:lnTo>
                    <a:pt x="70662" y="175577"/>
                  </a:lnTo>
                  <a:lnTo>
                    <a:pt x="69405" y="175831"/>
                  </a:lnTo>
                  <a:lnTo>
                    <a:pt x="70739" y="175996"/>
                  </a:lnTo>
                  <a:close/>
                </a:path>
                <a:path w="173990" h="400684">
                  <a:moveTo>
                    <a:pt x="72771" y="176225"/>
                  </a:moveTo>
                  <a:lnTo>
                    <a:pt x="70739" y="175996"/>
                  </a:lnTo>
                  <a:lnTo>
                    <a:pt x="71094" y="177660"/>
                  </a:lnTo>
                  <a:lnTo>
                    <a:pt x="72771" y="176225"/>
                  </a:lnTo>
                  <a:close/>
                </a:path>
                <a:path w="173990" h="400684">
                  <a:moveTo>
                    <a:pt x="74739" y="143141"/>
                  </a:moveTo>
                  <a:lnTo>
                    <a:pt x="72999" y="146050"/>
                  </a:lnTo>
                  <a:lnTo>
                    <a:pt x="73812" y="145732"/>
                  </a:lnTo>
                  <a:lnTo>
                    <a:pt x="74739" y="143141"/>
                  </a:lnTo>
                  <a:close/>
                </a:path>
                <a:path w="173990" h="400684">
                  <a:moveTo>
                    <a:pt x="75882" y="145529"/>
                  </a:moveTo>
                  <a:lnTo>
                    <a:pt x="75438" y="145122"/>
                  </a:lnTo>
                  <a:lnTo>
                    <a:pt x="73812" y="145732"/>
                  </a:lnTo>
                  <a:lnTo>
                    <a:pt x="73240" y="147345"/>
                  </a:lnTo>
                  <a:lnTo>
                    <a:pt x="75882" y="145529"/>
                  </a:lnTo>
                  <a:close/>
                </a:path>
                <a:path w="173990" h="400684">
                  <a:moveTo>
                    <a:pt x="77825" y="297815"/>
                  </a:moveTo>
                  <a:lnTo>
                    <a:pt x="75857" y="295300"/>
                  </a:lnTo>
                  <a:lnTo>
                    <a:pt x="77635" y="293598"/>
                  </a:lnTo>
                  <a:lnTo>
                    <a:pt x="75831" y="294246"/>
                  </a:lnTo>
                  <a:lnTo>
                    <a:pt x="75628" y="297980"/>
                  </a:lnTo>
                  <a:lnTo>
                    <a:pt x="76784" y="299478"/>
                  </a:lnTo>
                  <a:lnTo>
                    <a:pt x="77825" y="297815"/>
                  </a:lnTo>
                  <a:close/>
                </a:path>
                <a:path w="173990" h="400684">
                  <a:moveTo>
                    <a:pt x="77990" y="153035"/>
                  </a:moveTo>
                  <a:lnTo>
                    <a:pt x="74866" y="153708"/>
                  </a:lnTo>
                  <a:lnTo>
                    <a:pt x="76936" y="154508"/>
                  </a:lnTo>
                  <a:lnTo>
                    <a:pt x="76466" y="155575"/>
                  </a:lnTo>
                  <a:lnTo>
                    <a:pt x="77990" y="153035"/>
                  </a:lnTo>
                  <a:close/>
                </a:path>
                <a:path w="173990" h="400684">
                  <a:moveTo>
                    <a:pt x="81330" y="135216"/>
                  </a:moveTo>
                  <a:lnTo>
                    <a:pt x="80987" y="134861"/>
                  </a:lnTo>
                  <a:lnTo>
                    <a:pt x="80200" y="134988"/>
                  </a:lnTo>
                  <a:lnTo>
                    <a:pt x="79565" y="135026"/>
                  </a:lnTo>
                  <a:lnTo>
                    <a:pt x="81330" y="135216"/>
                  </a:lnTo>
                  <a:close/>
                </a:path>
                <a:path w="173990" h="400684">
                  <a:moveTo>
                    <a:pt x="83121" y="169951"/>
                  </a:moveTo>
                  <a:lnTo>
                    <a:pt x="79946" y="170091"/>
                  </a:lnTo>
                  <a:lnTo>
                    <a:pt x="73850" y="175298"/>
                  </a:lnTo>
                  <a:lnTo>
                    <a:pt x="75831" y="180987"/>
                  </a:lnTo>
                  <a:lnTo>
                    <a:pt x="78968" y="177533"/>
                  </a:lnTo>
                  <a:lnTo>
                    <a:pt x="77012" y="177533"/>
                  </a:lnTo>
                  <a:lnTo>
                    <a:pt x="83121" y="169951"/>
                  </a:lnTo>
                  <a:close/>
                </a:path>
                <a:path w="173990" h="400684">
                  <a:moveTo>
                    <a:pt x="84175" y="289814"/>
                  </a:moveTo>
                  <a:lnTo>
                    <a:pt x="83654" y="285788"/>
                  </a:lnTo>
                  <a:lnTo>
                    <a:pt x="83019" y="284899"/>
                  </a:lnTo>
                  <a:lnTo>
                    <a:pt x="80708" y="285927"/>
                  </a:lnTo>
                  <a:lnTo>
                    <a:pt x="79146" y="293509"/>
                  </a:lnTo>
                  <a:lnTo>
                    <a:pt x="81686" y="292811"/>
                  </a:lnTo>
                  <a:lnTo>
                    <a:pt x="80441" y="288848"/>
                  </a:lnTo>
                  <a:lnTo>
                    <a:pt x="84175" y="289814"/>
                  </a:lnTo>
                  <a:close/>
                </a:path>
                <a:path w="173990" h="400684">
                  <a:moveTo>
                    <a:pt x="84772" y="295757"/>
                  </a:moveTo>
                  <a:lnTo>
                    <a:pt x="84289" y="293166"/>
                  </a:lnTo>
                  <a:lnTo>
                    <a:pt x="83515" y="292150"/>
                  </a:lnTo>
                  <a:lnTo>
                    <a:pt x="81686" y="292811"/>
                  </a:lnTo>
                  <a:lnTo>
                    <a:pt x="79959" y="295541"/>
                  </a:lnTo>
                  <a:lnTo>
                    <a:pt x="83591" y="294259"/>
                  </a:lnTo>
                  <a:lnTo>
                    <a:pt x="84772" y="295757"/>
                  </a:lnTo>
                  <a:close/>
                </a:path>
                <a:path w="173990" h="400684">
                  <a:moveTo>
                    <a:pt x="85344" y="135661"/>
                  </a:moveTo>
                  <a:lnTo>
                    <a:pt x="81330" y="135216"/>
                  </a:lnTo>
                  <a:lnTo>
                    <a:pt x="81648" y="135547"/>
                  </a:lnTo>
                  <a:lnTo>
                    <a:pt x="81597" y="136283"/>
                  </a:lnTo>
                  <a:lnTo>
                    <a:pt x="80645" y="137972"/>
                  </a:lnTo>
                  <a:lnTo>
                    <a:pt x="77254" y="136537"/>
                  </a:lnTo>
                  <a:lnTo>
                    <a:pt x="78155" y="134213"/>
                  </a:lnTo>
                  <a:lnTo>
                    <a:pt x="79540" y="130594"/>
                  </a:lnTo>
                  <a:lnTo>
                    <a:pt x="75717" y="134594"/>
                  </a:lnTo>
                  <a:lnTo>
                    <a:pt x="76263" y="134213"/>
                  </a:lnTo>
                  <a:lnTo>
                    <a:pt x="76758" y="137566"/>
                  </a:lnTo>
                  <a:lnTo>
                    <a:pt x="74409" y="142836"/>
                  </a:lnTo>
                  <a:lnTo>
                    <a:pt x="74637" y="143052"/>
                  </a:lnTo>
                  <a:lnTo>
                    <a:pt x="74764" y="142836"/>
                  </a:lnTo>
                  <a:lnTo>
                    <a:pt x="74739" y="143141"/>
                  </a:lnTo>
                  <a:lnTo>
                    <a:pt x="76708" y="144970"/>
                  </a:lnTo>
                  <a:lnTo>
                    <a:pt x="75882" y="145529"/>
                  </a:lnTo>
                  <a:lnTo>
                    <a:pt x="79997" y="149364"/>
                  </a:lnTo>
                  <a:lnTo>
                    <a:pt x="83502" y="142379"/>
                  </a:lnTo>
                  <a:lnTo>
                    <a:pt x="83794" y="141782"/>
                  </a:lnTo>
                  <a:lnTo>
                    <a:pt x="84759" y="137972"/>
                  </a:lnTo>
                  <a:lnTo>
                    <a:pt x="85344" y="135661"/>
                  </a:lnTo>
                  <a:close/>
                </a:path>
                <a:path w="173990" h="400684">
                  <a:moveTo>
                    <a:pt x="86182" y="15163"/>
                  </a:moveTo>
                  <a:lnTo>
                    <a:pt x="85953" y="14960"/>
                  </a:lnTo>
                  <a:lnTo>
                    <a:pt x="85813" y="14757"/>
                  </a:lnTo>
                  <a:lnTo>
                    <a:pt x="85445" y="14566"/>
                  </a:lnTo>
                  <a:lnTo>
                    <a:pt x="85674" y="14998"/>
                  </a:lnTo>
                  <a:lnTo>
                    <a:pt x="85928" y="15125"/>
                  </a:lnTo>
                  <a:lnTo>
                    <a:pt x="86182" y="15163"/>
                  </a:lnTo>
                  <a:close/>
                </a:path>
                <a:path w="173990" h="400684">
                  <a:moveTo>
                    <a:pt x="88950" y="306476"/>
                  </a:moveTo>
                  <a:lnTo>
                    <a:pt x="88150" y="307454"/>
                  </a:lnTo>
                  <a:lnTo>
                    <a:pt x="87261" y="308457"/>
                  </a:lnTo>
                  <a:lnTo>
                    <a:pt x="87185" y="309486"/>
                  </a:lnTo>
                  <a:lnTo>
                    <a:pt x="87922" y="308927"/>
                  </a:lnTo>
                  <a:lnTo>
                    <a:pt x="88582" y="307809"/>
                  </a:lnTo>
                  <a:lnTo>
                    <a:pt x="88950" y="306476"/>
                  </a:lnTo>
                  <a:close/>
                </a:path>
                <a:path w="173990" h="400684">
                  <a:moveTo>
                    <a:pt x="90271" y="294259"/>
                  </a:moveTo>
                  <a:lnTo>
                    <a:pt x="89230" y="295516"/>
                  </a:lnTo>
                  <a:lnTo>
                    <a:pt x="89712" y="295516"/>
                  </a:lnTo>
                  <a:lnTo>
                    <a:pt x="90271" y="294259"/>
                  </a:lnTo>
                  <a:close/>
                </a:path>
                <a:path w="173990" h="400684">
                  <a:moveTo>
                    <a:pt x="90906" y="303758"/>
                  </a:moveTo>
                  <a:lnTo>
                    <a:pt x="88874" y="302501"/>
                  </a:lnTo>
                  <a:lnTo>
                    <a:pt x="89331" y="303860"/>
                  </a:lnTo>
                  <a:lnTo>
                    <a:pt x="89255" y="305257"/>
                  </a:lnTo>
                  <a:lnTo>
                    <a:pt x="88950" y="306476"/>
                  </a:lnTo>
                  <a:lnTo>
                    <a:pt x="90043" y="305092"/>
                  </a:lnTo>
                  <a:lnTo>
                    <a:pt x="90906" y="303758"/>
                  </a:lnTo>
                  <a:close/>
                </a:path>
                <a:path w="173990" h="400684">
                  <a:moveTo>
                    <a:pt x="91313" y="292976"/>
                  </a:moveTo>
                  <a:lnTo>
                    <a:pt x="90589" y="292976"/>
                  </a:lnTo>
                  <a:lnTo>
                    <a:pt x="90424" y="288290"/>
                  </a:lnTo>
                  <a:lnTo>
                    <a:pt x="89242" y="286626"/>
                  </a:lnTo>
                  <a:lnTo>
                    <a:pt x="85293" y="289166"/>
                  </a:lnTo>
                  <a:lnTo>
                    <a:pt x="90271" y="294259"/>
                  </a:lnTo>
                  <a:lnTo>
                    <a:pt x="91313" y="292976"/>
                  </a:lnTo>
                  <a:close/>
                </a:path>
                <a:path w="173990" h="400684">
                  <a:moveTo>
                    <a:pt x="91833" y="175717"/>
                  </a:moveTo>
                  <a:lnTo>
                    <a:pt x="89255" y="177076"/>
                  </a:lnTo>
                  <a:lnTo>
                    <a:pt x="90373" y="177431"/>
                  </a:lnTo>
                  <a:lnTo>
                    <a:pt x="91173" y="176707"/>
                  </a:lnTo>
                  <a:lnTo>
                    <a:pt x="91833" y="175717"/>
                  </a:lnTo>
                  <a:close/>
                </a:path>
                <a:path w="173990" h="400684">
                  <a:moveTo>
                    <a:pt x="91973" y="290398"/>
                  </a:moveTo>
                  <a:lnTo>
                    <a:pt x="90411" y="287896"/>
                  </a:lnTo>
                  <a:lnTo>
                    <a:pt x="90424" y="288290"/>
                  </a:lnTo>
                  <a:lnTo>
                    <a:pt x="91960" y="290436"/>
                  </a:lnTo>
                  <a:close/>
                </a:path>
                <a:path w="173990" h="400684">
                  <a:moveTo>
                    <a:pt x="92595" y="295516"/>
                  </a:moveTo>
                  <a:lnTo>
                    <a:pt x="89712" y="295516"/>
                  </a:lnTo>
                  <a:lnTo>
                    <a:pt x="88595" y="298056"/>
                  </a:lnTo>
                  <a:lnTo>
                    <a:pt x="92595" y="295516"/>
                  </a:lnTo>
                  <a:close/>
                </a:path>
                <a:path w="173990" h="400684">
                  <a:moveTo>
                    <a:pt x="94615" y="183057"/>
                  </a:moveTo>
                  <a:lnTo>
                    <a:pt x="89789" y="184607"/>
                  </a:lnTo>
                  <a:lnTo>
                    <a:pt x="91376" y="185699"/>
                  </a:lnTo>
                  <a:lnTo>
                    <a:pt x="89611" y="186347"/>
                  </a:lnTo>
                  <a:lnTo>
                    <a:pt x="89230" y="187464"/>
                  </a:lnTo>
                  <a:lnTo>
                    <a:pt x="90817" y="188531"/>
                  </a:lnTo>
                  <a:lnTo>
                    <a:pt x="94615" y="183057"/>
                  </a:lnTo>
                  <a:close/>
                </a:path>
                <a:path w="173990" h="400684">
                  <a:moveTo>
                    <a:pt x="99745" y="322072"/>
                  </a:moveTo>
                  <a:lnTo>
                    <a:pt x="97447" y="317207"/>
                  </a:lnTo>
                  <a:lnTo>
                    <a:pt x="96901" y="323291"/>
                  </a:lnTo>
                  <a:lnTo>
                    <a:pt x="99745" y="322072"/>
                  </a:lnTo>
                  <a:close/>
                </a:path>
                <a:path w="173990" h="400684">
                  <a:moveTo>
                    <a:pt x="101079" y="216471"/>
                  </a:moveTo>
                  <a:lnTo>
                    <a:pt x="99618" y="214515"/>
                  </a:lnTo>
                  <a:lnTo>
                    <a:pt x="99148" y="213296"/>
                  </a:lnTo>
                  <a:lnTo>
                    <a:pt x="96278" y="216052"/>
                  </a:lnTo>
                  <a:lnTo>
                    <a:pt x="99390" y="215569"/>
                  </a:lnTo>
                  <a:lnTo>
                    <a:pt x="99669" y="217855"/>
                  </a:lnTo>
                  <a:lnTo>
                    <a:pt x="101079" y="216471"/>
                  </a:lnTo>
                  <a:close/>
                </a:path>
                <a:path w="173990" h="400684">
                  <a:moveTo>
                    <a:pt x="101536" y="239471"/>
                  </a:moveTo>
                  <a:lnTo>
                    <a:pt x="100495" y="237172"/>
                  </a:lnTo>
                  <a:lnTo>
                    <a:pt x="98983" y="242912"/>
                  </a:lnTo>
                  <a:lnTo>
                    <a:pt x="101536" y="239471"/>
                  </a:lnTo>
                  <a:close/>
                </a:path>
                <a:path w="173990" h="400684">
                  <a:moveTo>
                    <a:pt x="101587" y="2946"/>
                  </a:moveTo>
                  <a:lnTo>
                    <a:pt x="101180" y="2959"/>
                  </a:lnTo>
                  <a:lnTo>
                    <a:pt x="100850" y="3060"/>
                  </a:lnTo>
                  <a:lnTo>
                    <a:pt x="100711" y="3505"/>
                  </a:lnTo>
                  <a:lnTo>
                    <a:pt x="101587" y="2946"/>
                  </a:lnTo>
                  <a:close/>
                </a:path>
                <a:path w="173990" h="400684">
                  <a:moveTo>
                    <a:pt x="102285" y="308597"/>
                  </a:moveTo>
                  <a:lnTo>
                    <a:pt x="102095" y="308660"/>
                  </a:lnTo>
                  <a:lnTo>
                    <a:pt x="102006" y="308940"/>
                  </a:lnTo>
                  <a:lnTo>
                    <a:pt x="101866" y="309092"/>
                  </a:lnTo>
                  <a:lnTo>
                    <a:pt x="102285" y="308597"/>
                  </a:lnTo>
                  <a:close/>
                </a:path>
                <a:path w="173990" h="400684">
                  <a:moveTo>
                    <a:pt x="102819" y="319633"/>
                  </a:moveTo>
                  <a:lnTo>
                    <a:pt x="101917" y="317703"/>
                  </a:lnTo>
                  <a:lnTo>
                    <a:pt x="102603" y="320852"/>
                  </a:lnTo>
                  <a:lnTo>
                    <a:pt x="102819" y="319633"/>
                  </a:lnTo>
                  <a:close/>
                </a:path>
                <a:path w="173990" h="400684">
                  <a:moveTo>
                    <a:pt x="103085" y="333413"/>
                  </a:moveTo>
                  <a:lnTo>
                    <a:pt x="102704" y="333197"/>
                  </a:lnTo>
                  <a:lnTo>
                    <a:pt x="102552" y="332816"/>
                  </a:lnTo>
                  <a:lnTo>
                    <a:pt x="102362" y="333730"/>
                  </a:lnTo>
                  <a:lnTo>
                    <a:pt x="103085" y="333413"/>
                  </a:lnTo>
                  <a:close/>
                </a:path>
                <a:path w="173990" h="400684">
                  <a:moveTo>
                    <a:pt x="103517" y="319087"/>
                  </a:moveTo>
                  <a:lnTo>
                    <a:pt x="102857" y="319443"/>
                  </a:lnTo>
                  <a:lnTo>
                    <a:pt x="102819" y="319633"/>
                  </a:lnTo>
                  <a:lnTo>
                    <a:pt x="103352" y="320763"/>
                  </a:lnTo>
                  <a:lnTo>
                    <a:pt x="103517" y="319087"/>
                  </a:lnTo>
                  <a:close/>
                </a:path>
                <a:path w="173990" h="400684">
                  <a:moveTo>
                    <a:pt x="103644" y="327672"/>
                  </a:moveTo>
                  <a:lnTo>
                    <a:pt x="102196" y="331927"/>
                  </a:lnTo>
                  <a:lnTo>
                    <a:pt x="102552" y="332816"/>
                  </a:lnTo>
                  <a:lnTo>
                    <a:pt x="103644" y="327672"/>
                  </a:lnTo>
                  <a:close/>
                </a:path>
                <a:path w="173990" h="400684">
                  <a:moveTo>
                    <a:pt x="104228" y="219341"/>
                  </a:moveTo>
                  <a:lnTo>
                    <a:pt x="102577" y="221767"/>
                  </a:lnTo>
                  <a:lnTo>
                    <a:pt x="102895" y="221830"/>
                  </a:lnTo>
                  <a:lnTo>
                    <a:pt x="104228" y="219341"/>
                  </a:lnTo>
                  <a:close/>
                </a:path>
                <a:path w="173990" h="400684">
                  <a:moveTo>
                    <a:pt x="104317" y="596"/>
                  </a:moveTo>
                  <a:lnTo>
                    <a:pt x="103149" y="368"/>
                  </a:lnTo>
                  <a:lnTo>
                    <a:pt x="102501" y="0"/>
                  </a:lnTo>
                  <a:lnTo>
                    <a:pt x="103759" y="787"/>
                  </a:lnTo>
                  <a:lnTo>
                    <a:pt x="104317" y="596"/>
                  </a:lnTo>
                  <a:close/>
                </a:path>
                <a:path w="173990" h="400684">
                  <a:moveTo>
                    <a:pt x="104660" y="3403"/>
                  </a:moveTo>
                  <a:close/>
                </a:path>
                <a:path w="173990" h="400684">
                  <a:moveTo>
                    <a:pt x="104749" y="222186"/>
                  </a:moveTo>
                  <a:lnTo>
                    <a:pt x="102895" y="221830"/>
                  </a:lnTo>
                  <a:lnTo>
                    <a:pt x="102362" y="222821"/>
                  </a:lnTo>
                  <a:lnTo>
                    <a:pt x="102412" y="224459"/>
                  </a:lnTo>
                  <a:lnTo>
                    <a:pt x="104749" y="222186"/>
                  </a:lnTo>
                  <a:close/>
                </a:path>
                <a:path w="173990" h="400684">
                  <a:moveTo>
                    <a:pt x="104749" y="2946"/>
                  </a:moveTo>
                  <a:lnTo>
                    <a:pt x="102450" y="2946"/>
                  </a:lnTo>
                  <a:lnTo>
                    <a:pt x="103466" y="3314"/>
                  </a:lnTo>
                  <a:lnTo>
                    <a:pt x="104559" y="3390"/>
                  </a:lnTo>
                  <a:lnTo>
                    <a:pt x="104749" y="2946"/>
                  </a:lnTo>
                  <a:close/>
                </a:path>
                <a:path w="173990" h="400684">
                  <a:moveTo>
                    <a:pt x="105219" y="332473"/>
                  </a:moveTo>
                  <a:lnTo>
                    <a:pt x="103085" y="333413"/>
                  </a:lnTo>
                  <a:lnTo>
                    <a:pt x="104673" y="334314"/>
                  </a:lnTo>
                  <a:lnTo>
                    <a:pt x="105219" y="332473"/>
                  </a:lnTo>
                  <a:close/>
                </a:path>
                <a:path w="173990" h="400684">
                  <a:moveTo>
                    <a:pt x="105410" y="217398"/>
                  </a:moveTo>
                  <a:lnTo>
                    <a:pt x="102311" y="219532"/>
                  </a:lnTo>
                  <a:lnTo>
                    <a:pt x="104140" y="219354"/>
                  </a:lnTo>
                  <a:lnTo>
                    <a:pt x="105410" y="217398"/>
                  </a:lnTo>
                  <a:close/>
                </a:path>
                <a:path w="173990" h="400684">
                  <a:moveTo>
                    <a:pt x="105943" y="76"/>
                  </a:moveTo>
                  <a:lnTo>
                    <a:pt x="104394" y="571"/>
                  </a:lnTo>
                  <a:lnTo>
                    <a:pt x="104381" y="1143"/>
                  </a:lnTo>
                  <a:lnTo>
                    <a:pt x="101638" y="2908"/>
                  </a:lnTo>
                  <a:lnTo>
                    <a:pt x="102349" y="2908"/>
                  </a:lnTo>
                  <a:lnTo>
                    <a:pt x="104762" y="2908"/>
                  </a:lnTo>
                  <a:lnTo>
                    <a:pt x="105943" y="76"/>
                  </a:lnTo>
                  <a:close/>
                </a:path>
                <a:path w="173990" h="400684">
                  <a:moveTo>
                    <a:pt x="106019" y="317728"/>
                  </a:moveTo>
                  <a:lnTo>
                    <a:pt x="103720" y="317017"/>
                  </a:lnTo>
                  <a:lnTo>
                    <a:pt x="103517" y="319087"/>
                  </a:lnTo>
                  <a:lnTo>
                    <a:pt x="106019" y="317728"/>
                  </a:lnTo>
                  <a:close/>
                </a:path>
                <a:path w="173990" h="400684">
                  <a:moveTo>
                    <a:pt x="108826" y="7353"/>
                  </a:moveTo>
                  <a:lnTo>
                    <a:pt x="107505" y="7353"/>
                  </a:lnTo>
                  <a:lnTo>
                    <a:pt x="107188" y="8509"/>
                  </a:lnTo>
                  <a:lnTo>
                    <a:pt x="108826" y="7353"/>
                  </a:lnTo>
                  <a:close/>
                </a:path>
                <a:path w="173990" h="400684">
                  <a:moveTo>
                    <a:pt x="110286" y="6337"/>
                  </a:moveTo>
                  <a:lnTo>
                    <a:pt x="106387" y="6997"/>
                  </a:lnTo>
                  <a:lnTo>
                    <a:pt x="106743" y="7200"/>
                  </a:lnTo>
                  <a:lnTo>
                    <a:pt x="107556" y="7200"/>
                  </a:lnTo>
                  <a:lnTo>
                    <a:pt x="109042" y="7200"/>
                  </a:lnTo>
                  <a:lnTo>
                    <a:pt x="110286" y="6337"/>
                  </a:lnTo>
                  <a:close/>
                </a:path>
                <a:path w="173990" h="400684">
                  <a:moveTo>
                    <a:pt x="110629" y="8572"/>
                  </a:moveTo>
                  <a:lnTo>
                    <a:pt x="107188" y="8509"/>
                  </a:lnTo>
                  <a:lnTo>
                    <a:pt x="106083" y="8851"/>
                  </a:lnTo>
                  <a:lnTo>
                    <a:pt x="104279" y="8242"/>
                  </a:lnTo>
                  <a:lnTo>
                    <a:pt x="102552" y="8242"/>
                  </a:lnTo>
                  <a:lnTo>
                    <a:pt x="104559" y="3441"/>
                  </a:lnTo>
                  <a:lnTo>
                    <a:pt x="99529" y="3949"/>
                  </a:lnTo>
                  <a:lnTo>
                    <a:pt x="94907" y="7162"/>
                  </a:lnTo>
                  <a:lnTo>
                    <a:pt x="90347" y="10934"/>
                  </a:lnTo>
                  <a:lnTo>
                    <a:pt x="92202" y="11468"/>
                  </a:lnTo>
                  <a:lnTo>
                    <a:pt x="89560" y="13589"/>
                  </a:lnTo>
                  <a:lnTo>
                    <a:pt x="89052" y="15074"/>
                  </a:lnTo>
                  <a:lnTo>
                    <a:pt x="88722" y="11557"/>
                  </a:lnTo>
                  <a:lnTo>
                    <a:pt x="87439" y="15278"/>
                  </a:lnTo>
                  <a:lnTo>
                    <a:pt x="86182" y="15163"/>
                  </a:lnTo>
                  <a:lnTo>
                    <a:pt x="89598" y="17957"/>
                  </a:lnTo>
                  <a:lnTo>
                    <a:pt x="80772" y="21653"/>
                  </a:lnTo>
                  <a:lnTo>
                    <a:pt x="81140" y="25590"/>
                  </a:lnTo>
                  <a:lnTo>
                    <a:pt x="75145" y="23063"/>
                  </a:lnTo>
                  <a:lnTo>
                    <a:pt x="68922" y="29972"/>
                  </a:lnTo>
                  <a:lnTo>
                    <a:pt x="66509" y="30772"/>
                  </a:lnTo>
                  <a:lnTo>
                    <a:pt x="67462" y="32131"/>
                  </a:lnTo>
                  <a:lnTo>
                    <a:pt x="65925" y="35318"/>
                  </a:lnTo>
                  <a:lnTo>
                    <a:pt x="70332" y="36499"/>
                  </a:lnTo>
                  <a:lnTo>
                    <a:pt x="69570" y="29476"/>
                  </a:lnTo>
                  <a:lnTo>
                    <a:pt x="72986" y="33705"/>
                  </a:lnTo>
                  <a:lnTo>
                    <a:pt x="71602" y="37299"/>
                  </a:lnTo>
                  <a:lnTo>
                    <a:pt x="68516" y="37426"/>
                  </a:lnTo>
                  <a:lnTo>
                    <a:pt x="66179" y="39192"/>
                  </a:lnTo>
                  <a:lnTo>
                    <a:pt x="66281" y="40360"/>
                  </a:lnTo>
                  <a:lnTo>
                    <a:pt x="63258" y="41211"/>
                  </a:lnTo>
                  <a:lnTo>
                    <a:pt x="63119" y="47929"/>
                  </a:lnTo>
                  <a:lnTo>
                    <a:pt x="62522" y="48209"/>
                  </a:lnTo>
                  <a:lnTo>
                    <a:pt x="61645" y="52501"/>
                  </a:lnTo>
                  <a:lnTo>
                    <a:pt x="64681" y="52501"/>
                  </a:lnTo>
                  <a:lnTo>
                    <a:pt x="66560" y="52501"/>
                  </a:lnTo>
                  <a:lnTo>
                    <a:pt x="68795" y="49923"/>
                  </a:lnTo>
                  <a:lnTo>
                    <a:pt x="70307" y="53873"/>
                  </a:lnTo>
                  <a:lnTo>
                    <a:pt x="70104" y="51333"/>
                  </a:lnTo>
                  <a:lnTo>
                    <a:pt x="71462" y="49923"/>
                  </a:lnTo>
                  <a:lnTo>
                    <a:pt x="72390" y="48945"/>
                  </a:lnTo>
                  <a:lnTo>
                    <a:pt x="73380" y="45859"/>
                  </a:lnTo>
                  <a:lnTo>
                    <a:pt x="73126" y="50596"/>
                  </a:lnTo>
                  <a:lnTo>
                    <a:pt x="78536" y="45859"/>
                  </a:lnTo>
                  <a:lnTo>
                    <a:pt x="79425" y="45072"/>
                  </a:lnTo>
                  <a:lnTo>
                    <a:pt x="81775" y="44005"/>
                  </a:lnTo>
                  <a:lnTo>
                    <a:pt x="78092" y="42926"/>
                  </a:lnTo>
                  <a:lnTo>
                    <a:pt x="82511" y="41236"/>
                  </a:lnTo>
                  <a:lnTo>
                    <a:pt x="84988" y="40297"/>
                  </a:lnTo>
                  <a:lnTo>
                    <a:pt x="80899" y="41236"/>
                  </a:lnTo>
                  <a:lnTo>
                    <a:pt x="81165" y="40474"/>
                  </a:lnTo>
                  <a:lnTo>
                    <a:pt x="81267" y="40195"/>
                  </a:lnTo>
                  <a:lnTo>
                    <a:pt x="83705" y="33312"/>
                  </a:lnTo>
                  <a:lnTo>
                    <a:pt x="93459" y="30213"/>
                  </a:lnTo>
                  <a:lnTo>
                    <a:pt x="94107" y="29476"/>
                  </a:lnTo>
                  <a:lnTo>
                    <a:pt x="96672" y="26517"/>
                  </a:lnTo>
                  <a:lnTo>
                    <a:pt x="95402" y="25768"/>
                  </a:lnTo>
                  <a:lnTo>
                    <a:pt x="95567" y="25590"/>
                  </a:lnTo>
                  <a:lnTo>
                    <a:pt x="96799" y="24155"/>
                  </a:lnTo>
                  <a:lnTo>
                    <a:pt x="97015" y="23901"/>
                  </a:lnTo>
                  <a:lnTo>
                    <a:pt x="94678" y="24155"/>
                  </a:lnTo>
                  <a:lnTo>
                    <a:pt x="103047" y="22593"/>
                  </a:lnTo>
                  <a:lnTo>
                    <a:pt x="107061" y="15278"/>
                  </a:lnTo>
                  <a:lnTo>
                    <a:pt x="107175" y="15074"/>
                  </a:lnTo>
                  <a:lnTo>
                    <a:pt x="108788" y="12141"/>
                  </a:lnTo>
                  <a:lnTo>
                    <a:pt x="110490" y="8851"/>
                  </a:lnTo>
                  <a:lnTo>
                    <a:pt x="110629" y="8572"/>
                  </a:lnTo>
                  <a:close/>
                </a:path>
                <a:path w="173990" h="400684">
                  <a:moveTo>
                    <a:pt x="116611" y="220586"/>
                  </a:moveTo>
                  <a:lnTo>
                    <a:pt x="115989" y="224396"/>
                  </a:lnTo>
                  <a:lnTo>
                    <a:pt x="116166" y="224345"/>
                  </a:lnTo>
                  <a:lnTo>
                    <a:pt x="116611" y="220586"/>
                  </a:lnTo>
                  <a:close/>
                </a:path>
                <a:path w="173990" h="400684">
                  <a:moveTo>
                    <a:pt x="126504" y="340233"/>
                  </a:moveTo>
                  <a:lnTo>
                    <a:pt x="126453" y="339864"/>
                  </a:lnTo>
                  <a:lnTo>
                    <a:pt x="126365" y="339420"/>
                  </a:lnTo>
                  <a:lnTo>
                    <a:pt x="126326" y="339636"/>
                  </a:lnTo>
                  <a:lnTo>
                    <a:pt x="126326" y="339928"/>
                  </a:lnTo>
                  <a:lnTo>
                    <a:pt x="126415" y="340372"/>
                  </a:lnTo>
                  <a:lnTo>
                    <a:pt x="126504" y="340233"/>
                  </a:lnTo>
                  <a:close/>
                </a:path>
                <a:path w="173990" h="400684">
                  <a:moveTo>
                    <a:pt x="126657" y="266217"/>
                  </a:moveTo>
                  <a:lnTo>
                    <a:pt x="126047" y="265734"/>
                  </a:lnTo>
                  <a:lnTo>
                    <a:pt x="125526" y="265328"/>
                  </a:lnTo>
                  <a:lnTo>
                    <a:pt x="124980" y="266928"/>
                  </a:lnTo>
                  <a:lnTo>
                    <a:pt x="125653" y="266725"/>
                  </a:lnTo>
                  <a:lnTo>
                    <a:pt x="126149" y="266458"/>
                  </a:lnTo>
                  <a:lnTo>
                    <a:pt x="126657" y="266217"/>
                  </a:lnTo>
                  <a:close/>
                </a:path>
                <a:path w="173990" h="400684">
                  <a:moveTo>
                    <a:pt x="128739" y="339915"/>
                  </a:moveTo>
                  <a:lnTo>
                    <a:pt x="127101" y="336308"/>
                  </a:lnTo>
                  <a:lnTo>
                    <a:pt x="125844" y="336765"/>
                  </a:lnTo>
                  <a:lnTo>
                    <a:pt x="126174" y="338340"/>
                  </a:lnTo>
                  <a:lnTo>
                    <a:pt x="126365" y="339407"/>
                  </a:lnTo>
                  <a:lnTo>
                    <a:pt x="126631" y="338150"/>
                  </a:lnTo>
                  <a:lnTo>
                    <a:pt x="128739" y="339915"/>
                  </a:lnTo>
                  <a:close/>
                </a:path>
                <a:path w="173990" h="400684">
                  <a:moveTo>
                    <a:pt x="128993" y="236842"/>
                  </a:moveTo>
                  <a:lnTo>
                    <a:pt x="128143" y="236308"/>
                  </a:lnTo>
                  <a:lnTo>
                    <a:pt x="128054" y="239636"/>
                  </a:lnTo>
                  <a:lnTo>
                    <a:pt x="128993" y="236842"/>
                  </a:lnTo>
                  <a:close/>
                </a:path>
                <a:path w="173990" h="400684">
                  <a:moveTo>
                    <a:pt x="130175" y="233286"/>
                  </a:moveTo>
                  <a:lnTo>
                    <a:pt x="128993" y="236842"/>
                  </a:lnTo>
                  <a:lnTo>
                    <a:pt x="129387" y="237096"/>
                  </a:lnTo>
                  <a:lnTo>
                    <a:pt x="130175" y="233286"/>
                  </a:lnTo>
                  <a:close/>
                </a:path>
                <a:path w="173990" h="400684">
                  <a:moveTo>
                    <a:pt x="131089" y="226936"/>
                  </a:moveTo>
                  <a:lnTo>
                    <a:pt x="130568" y="225666"/>
                  </a:lnTo>
                  <a:lnTo>
                    <a:pt x="130441" y="225666"/>
                  </a:lnTo>
                  <a:lnTo>
                    <a:pt x="131089" y="226936"/>
                  </a:lnTo>
                  <a:close/>
                </a:path>
                <a:path w="173990" h="400684">
                  <a:moveTo>
                    <a:pt x="132613" y="210286"/>
                  </a:moveTo>
                  <a:lnTo>
                    <a:pt x="129628" y="209156"/>
                  </a:lnTo>
                  <a:lnTo>
                    <a:pt x="131826" y="214452"/>
                  </a:lnTo>
                  <a:lnTo>
                    <a:pt x="132613" y="210286"/>
                  </a:lnTo>
                  <a:close/>
                </a:path>
                <a:path w="173990" h="400684">
                  <a:moveTo>
                    <a:pt x="133477" y="236207"/>
                  </a:moveTo>
                  <a:lnTo>
                    <a:pt x="132892" y="235496"/>
                  </a:lnTo>
                  <a:lnTo>
                    <a:pt x="132740" y="236702"/>
                  </a:lnTo>
                  <a:lnTo>
                    <a:pt x="133007" y="236702"/>
                  </a:lnTo>
                  <a:lnTo>
                    <a:pt x="133477" y="236207"/>
                  </a:lnTo>
                  <a:close/>
                </a:path>
                <a:path w="173990" h="400684">
                  <a:moveTo>
                    <a:pt x="133832" y="227533"/>
                  </a:moveTo>
                  <a:lnTo>
                    <a:pt x="133731" y="226936"/>
                  </a:lnTo>
                  <a:lnTo>
                    <a:pt x="133477" y="226936"/>
                  </a:lnTo>
                  <a:lnTo>
                    <a:pt x="133832" y="227533"/>
                  </a:lnTo>
                  <a:close/>
                </a:path>
                <a:path w="173990" h="400684">
                  <a:moveTo>
                    <a:pt x="133858" y="219316"/>
                  </a:moveTo>
                  <a:lnTo>
                    <a:pt x="131826" y="214452"/>
                  </a:lnTo>
                  <a:lnTo>
                    <a:pt x="130924" y="219316"/>
                  </a:lnTo>
                  <a:lnTo>
                    <a:pt x="126847" y="221856"/>
                  </a:lnTo>
                  <a:lnTo>
                    <a:pt x="123380" y="225666"/>
                  </a:lnTo>
                  <a:lnTo>
                    <a:pt x="123774" y="224396"/>
                  </a:lnTo>
                  <a:lnTo>
                    <a:pt x="125768" y="218046"/>
                  </a:lnTo>
                  <a:lnTo>
                    <a:pt x="119672" y="221856"/>
                  </a:lnTo>
                  <a:lnTo>
                    <a:pt x="120053" y="223126"/>
                  </a:lnTo>
                  <a:lnTo>
                    <a:pt x="116166" y="224345"/>
                  </a:lnTo>
                  <a:lnTo>
                    <a:pt x="116014" y="225666"/>
                  </a:lnTo>
                  <a:lnTo>
                    <a:pt x="114236" y="228206"/>
                  </a:lnTo>
                  <a:lnTo>
                    <a:pt x="116497" y="228206"/>
                  </a:lnTo>
                  <a:lnTo>
                    <a:pt x="115303" y="237096"/>
                  </a:lnTo>
                  <a:lnTo>
                    <a:pt x="114223" y="239636"/>
                  </a:lnTo>
                  <a:lnTo>
                    <a:pt x="112331" y="239636"/>
                  </a:lnTo>
                  <a:lnTo>
                    <a:pt x="111264" y="242176"/>
                  </a:lnTo>
                  <a:lnTo>
                    <a:pt x="110617" y="245986"/>
                  </a:lnTo>
                  <a:lnTo>
                    <a:pt x="109715" y="248526"/>
                  </a:lnTo>
                  <a:lnTo>
                    <a:pt x="108038" y="253606"/>
                  </a:lnTo>
                  <a:lnTo>
                    <a:pt x="105803" y="258686"/>
                  </a:lnTo>
                  <a:lnTo>
                    <a:pt x="101828" y="262496"/>
                  </a:lnTo>
                  <a:lnTo>
                    <a:pt x="101104" y="261226"/>
                  </a:lnTo>
                  <a:lnTo>
                    <a:pt x="101803" y="263766"/>
                  </a:lnTo>
                  <a:lnTo>
                    <a:pt x="102450" y="266306"/>
                  </a:lnTo>
                  <a:lnTo>
                    <a:pt x="103860" y="271386"/>
                  </a:lnTo>
                  <a:lnTo>
                    <a:pt x="102743" y="272656"/>
                  </a:lnTo>
                  <a:lnTo>
                    <a:pt x="101244" y="273926"/>
                  </a:lnTo>
                  <a:lnTo>
                    <a:pt x="100469" y="276466"/>
                  </a:lnTo>
                  <a:lnTo>
                    <a:pt x="97193" y="273926"/>
                  </a:lnTo>
                  <a:lnTo>
                    <a:pt x="97955" y="272656"/>
                  </a:lnTo>
                  <a:lnTo>
                    <a:pt x="94640" y="272656"/>
                  </a:lnTo>
                  <a:lnTo>
                    <a:pt x="93205" y="268846"/>
                  </a:lnTo>
                  <a:lnTo>
                    <a:pt x="93256" y="267576"/>
                  </a:lnTo>
                  <a:lnTo>
                    <a:pt x="95123" y="266306"/>
                  </a:lnTo>
                  <a:lnTo>
                    <a:pt x="95897" y="265036"/>
                  </a:lnTo>
                  <a:lnTo>
                    <a:pt x="96507" y="271386"/>
                  </a:lnTo>
                  <a:lnTo>
                    <a:pt x="99161" y="268846"/>
                  </a:lnTo>
                  <a:lnTo>
                    <a:pt x="97891" y="265036"/>
                  </a:lnTo>
                  <a:lnTo>
                    <a:pt x="96608" y="261226"/>
                  </a:lnTo>
                  <a:lnTo>
                    <a:pt x="96824" y="259956"/>
                  </a:lnTo>
                  <a:lnTo>
                    <a:pt x="93408" y="259956"/>
                  </a:lnTo>
                  <a:lnTo>
                    <a:pt x="92265" y="261226"/>
                  </a:lnTo>
                  <a:lnTo>
                    <a:pt x="94310" y="257416"/>
                  </a:lnTo>
                  <a:lnTo>
                    <a:pt x="95885" y="252336"/>
                  </a:lnTo>
                  <a:lnTo>
                    <a:pt x="97688" y="248526"/>
                  </a:lnTo>
                  <a:lnTo>
                    <a:pt x="98983" y="251066"/>
                  </a:lnTo>
                  <a:lnTo>
                    <a:pt x="99148" y="248526"/>
                  </a:lnTo>
                  <a:lnTo>
                    <a:pt x="99237" y="247256"/>
                  </a:lnTo>
                  <a:lnTo>
                    <a:pt x="96812" y="244716"/>
                  </a:lnTo>
                  <a:lnTo>
                    <a:pt x="94107" y="245986"/>
                  </a:lnTo>
                  <a:lnTo>
                    <a:pt x="89281" y="247256"/>
                  </a:lnTo>
                  <a:lnTo>
                    <a:pt x="91795" y="261226"/>
                  </a:lnTo>
                  <a:lnTo>
                    <a:pt x="88519" y="261226"/>
                  </a:lnTo>
                  <a:lnTo>
                    <a:pt x="90932" y="270116"/>
                  </a:lnTo>
                  <a:lnTo>
                    <a:pt x="90868" y="275196"/>
                  </a:lnTo>
                  <a:lnTo>
                    <a:pt x="91643" y="273926"/>
                  </a:lnTo>
                  <a:lnTo>
                    <a:pt x="94234" y="273926"/>
                  </a:lnTo>
                  <a:lnTo>
                    <a:pt x="95897" y="280276"/>
                  </a:lnTo>
                  <a:lnTo>
                    <a:pt x="93992" y="282816"/>
                  </a:lnTo>
                  <a:lnTo>
                    <a:pt x="91973" y="290398"/>
                  </a:lnTo>
                  <a:lnTo>
                    <a:pt x="93586" y="292976"/>
                  </a:lnTo>
                  <a:lnTo>
                    <a:pt x="94907" y="290436"/>
                  </a:lnTo>
                  <a:lnTo>
                    <a:pt x="97675" y="294246"/>
                  </a:lnTo>
                  <a:lnTo>
                    <a:pt x="93306" y="296786"/>
                  </a:lnTo>
                  <a:lnTo>
                    <a:pt x="96888" y="300596"/>
                  </a:lnTo>
                  <a:lnTo>
                    <a:pt x="97510" y="303136"/>
                  </a:lnTo>
                  <a:lnTo>
                    <a:pt x="94678" y="309486"/>
                  </a:lnTo>
                  <a:lnTo>
                    <a:pt x="93179" y="314566"/>
                  </a:lnTo>
                  <a:lnTo>
                    <a:pt x="96786" y="313296"/>
                  </a:lnTo>
                  <a:lnTo>
                    <a:pt x="95796" y="314566"/>
                  </a:lnTo>
                  <a:lnTo>
                    <a:pt x="100203" y="314566"/>
                  </a:lnTo>
                  <a:lnTo>
                    <a:pt x="99733" y="317106"/>
                  </a:lnTo>
                  <a:lnTo>
                    <a:pt x="100990" y="313296"/>
                  </a:lnTo>
                  <a:lnTo>
                    <a:pt x="100723" y="309486"/>
                  </a:lnTo>
                  <a:lnTo>
                    <a:pt x="101866" y="308216"/>
                  </a:lnTo>
                  <a:lnTo>
                    <a:pt x="99949" y="308216"/>
                  </a:lnTo>
                  <a:lnTo>
                    <a:pt x="102108" y="305676"/>
                  </a:lnTo>
                  <a:lnTo>
                    <a:pt x="100926" y="304406"/>
                  </a:lnTo>
                  <a:lnTo>
                    <a:pt x="104609" y="304406"/>
                  </a:lnTo>
                  <a:lnTo>
                    <a:pt x="104368" y="301866"/>
                  </a:lnTo>
                  <a:lnTo>
                    <a:pt x="107149" y="303136"/>
                  </a:lnTo>
                  <a:lnTo>
                    <a:pt x="107378" y="301866"/>
                  </a:lnTo>
                  <a:lnTo>
                    <a:pt x="107619" y="300596"/>
                  </a:lnTo>
                  <a:lnTo>
                    <a:pt x="112191" y="300596"/>
                  </a:lnTo>
                  <a:lnTo>
                    <a:pt x="112166" y="296786"/>
                  </a:lnTo>
                  <a:lnTo>
                    <a:pt x="111467" y="296786"/>
                  </a:lnTo>
                  <a:lnTo>
                    <a:pt x="109131" y="294259"/>
                  </a:lnTo>
                  <a:lnTo>
                    <a:pt x="112649" y="290436"/>
                  </a:lnTo>
                  <a:lnTo>
                    <a:pt x="113233" y="286626"/>
                  </a:lnTo>
                  <a:lnTo>
                    <a:pt x="112534" y="286626"/>
                  </a:lnTo>
                  <a:lnTo>
                    <a:pt x="111391" y="280276"/>
                  </a:lnTo>
                  <a:lnTo>
                    <a:pt x="114287" y="276466"/>
                  </a:lnTo>
                  <a:lnTo>
                    <a:pt x="115265" y="275196"/>
                  </a:lnTo>
                  <a:lnTo>
                    <a:pt x="112814" y="265036"/>
                  </a:lnTo>
                  <a:lnTo>
                    <a:pt x="114706" y="262496"/>
                  </a:lnTo>
                  <a:lnTo>
                    <a:pt x="116598" y="259956"/>
                  </a:lnTo>
                  <a:lnTo>
                    <a:pt x="121437" y="253606"/>
                  </a:lnTo>
                  <a:lnTo>
                    <a:pt x="122580" y="247256"/>
                  </a:lnTo>
                  <a:lnTo>
                    <a:pt x="119049" y="247256"/>
                  </a:lnTo>
                  <a:lnTo>
                    <a:pt x="122351" y="243446"/>
                  </a:lnTo>
                  <a:lnTo>
                    <a:pt x="123444" y="242176"/>
                  </a:lnTo>
                  <a:lnTo>
                    <a:pt x="119748" y="243446"/>
                  </a:lnTo>
                  <a:lnTo>
                    <a:pt x="119049" y="239636"/>
                  </a:lnTo>
                  <a:lnTo>
                    <a:pt x="122605" y="242176"/>
                  </a:lnTo>
                  <a:lnTo>
                    <a:pt x="121958" y="238366"/>
                  </a:lnTo>
                  <a:lnTo>
                    <a:pt x="124472" y="240906"/>
                  </a:lnTo>
                  <a:lnTo>
                    <a:pt x="125933" y="238366"/>
                  </a:lnTo>
                  <a:lnTo>
                    <a:pt x="127393" y="235826"/>
                  </a:lnTo>
                  <a:lnTo>
                    <a:pt x="128143" y="236308"/>
                  </a:lnTo>
                  <a:lnTo>
                    <a:pt x="128320" y="229476"/>
                  </a:lnTo>
                  <a:lnTo>
                    <a:pt x="124866" y="233286"/>
                  </a:lnTo>
                  <a:lnTo>
                    <a:pt x="125463" y="235826"/>
                  </a:lnTo>
                  <a:lnTo>
                    <a:pt x="122072" y="235826"/>
                  </a:lnTo>
                  <a:lnTo>
                    <a:pt x="123659" y="233286"/>
                  </a:lnTo>
                  <a:lnTo>
                    <a:pt x="122301" y="229476"/>
                  </a:lnTo>
                  <a:lnTo>
                    <a:pt x="125945" y="230746"/>
                  </a:lnTo>
                  <a:lnTo>
                    <a:pt x="126466" y="230746"/>
                  </a:lnTo>
                  <a:lnTo>
                    <a:pt x="127596" y="229476"/>
                  </a:lnTo>
                  <a:lnTo>
                    <a:pt x="127685" y="225666"/>
                  </a:lnTo>
                  <a:lnTo>
                    <a:pt x="130441" y="225666"/>
                  </a:lnTo>
                  <a:lnTo>
                    <a:pt x="129794" y="224396"/>
                  </a:lnTo>
                  <a:lnTo>
                    <a:pt x="131914" y="223126"/>
                  </a:lnTo>
                  <a:lnTo>
                    <a:pt x="128968" y="221856"/>
                  </a:lnTo>
                  <a:lnTo>
                    <a:pt x="133858" y="219316"/>
                  </a:lnTo>
                  <a:close/>
                </a:path>
                <a:path w="173990" h="400684">
                  <a:moveTo>
                    <a:pt x="134670" y="232016"/>
                  </a:moveTo>
                  <a:lnTo>
                    <a:pt x="134162" y="229247"/>
                  </a:lnTo>
                  <a:lnTo>
                    <a:pt x="130175" y="228206"/>
                  </a:lnTo>
                  <a:lnTo>
                    <a:pt x="131762" y="230746"/>
                  </a:lnTo>
                  <a:lnTo>
                    <a:pt x="134670" y="232016"/>
                  </a:lnTo>
                  <a:close/>
                </a:path>
                <a:path w="173990" h="400684">
                  <a:moveTo>
                    <a:pt x="134950" y="369925"/>
                  </a:moveTo>
                  <a:lnTo>
                    <a:pt x="133870" y="371195"/>
                  </a:lnTo>
                  <a:lnTo>
                    <a:pt x="131876" y="369760"/>
                  </a:lnTo>
                  <a:lnTo>
                    <a:pt x="131914" y="370459"/>
                  </a:lnTo>
                  <a:lnTo>
                    <a:pt x="133845" y="372503"/>
                  </a:lnTo>
                  <a:lnTo>
                    <a:pt x="134950" y="369925"/>
                  </a:lnTo>
                  <a:close/>
                </a:path>
                <a:path w="173990" h="400684">
                  <a:moveTo>
                    <a:pt x="135039" y="229476"/>
                  </a:moveTo>
                  <a:lnTo>
                    <a:pt x="133832" y="227533"/>
                  </a:lnTo>
                  <a:lnTo>
                    <a:pt x="134162" y="229247"/>
                  </a:lnTo>
                  <a:lnTo>
                    <a:pt x="135039" y="229476"/>
                  </a:lnTo>
                  <a:close/>
                </a:path>
                <a:path w="173990" h="400684">
                  <a:moveTo>
                    <a:pt x="135509" y="368592"/>
                  </a:moveTo>
                  <a:lnTo>
                    <a:pt x="134950" y="369925"/>
                  </a:lnTo>
                  <a:lnTo>
                    <a:pt x="135191" y="369633"/>
                  </a:lnTo>
                  <a:lnTo>
                    <a:pt x="135407" y="369239"/>
                  </a:lnTo>
                  <a:lnTo>
                    <a:pt x="135509" y="368592"/>
                  </a:lnTo>
                  <a:close/>
                </a:path>
                <a:path w="173990" h="400684">
                  <a:moveTo>
                    <a:pt x="135737" y="331203"/>
                  </a:moveTo>
                  <a:lnTo>
                    <a:pt x="135089" y="330555"/>
                  </a:lnTo>
                  <a:lnTo>
                    <a:pt x="131254" y="333197"/>
                  </a:lnTo>
                  <a:lnTo>
                    <a:pt x="130289" y="334632"/>
                  </a:lnTo>
                  <a:lnTo>
                    <a:pt x="135737" y="331203"/>
                  </a:lnTo>
                  <a:close/>
                </a:path>
                <a:path w="173990" h="400684">
                  <a:moveTo>
                    <a:pt x="136245" y="330885"/>
                  </a:moveTo>
                  <a:lnTo>
                    <a:pt x="135737" y="331203"/>
                  </a:lnTo>
                  <a:lnTo>
                    <a:pt x="135890" y="331355"/>
                  </a:lnTo>
                  <a:lnTo>
                    <a:pt x="136245" y="330885"/>
                  </a:lnTo>
                  <a:close/>
                </a:path>
                <a:path w="173990" h="400684">
                  <a:moveTo>
                    <a:pt x="137299" y="331711"/>
                  </a:moveTo>
                  <a:lnTo>
                    <a:pt x="137261" y="331546"/>
                  </a:lnTo>
                  <a:lnTo>
                    <a:pt x="137134" y="331622"/>
                  </a:lnTo>
                  <a:lnTo>
                    <a:pt x="137299" y="331711"/>
                  </a:lnTo>
                  <a:close/>
                </a:path>
                <a:path w="173990" h="400684">
                  <a:moveTo>
                    <a:pt x="137401" y="273926"/>
                  </a:moveTo>
                  <a:lnTo>
                    <a:pt x="135915" y="266306"/>
                  </a:lnTo>
                  <a:lnTo>
                    <a:pt x="129032" y="266306"/>
                  </a:lnTo>
                  <a:lnTo>
                    <a:pt x="129044" y="270116"/>
                  </a:lnTo>
                  <a:lnTo>
                    <a:pt x="126796" y="279006"/>
                  </a:lnTo>
                  <a:lnTo>
                    <a:pt x="128663" y="284086"/>
                  </a:lnTo>
                  <a:lnTo>
                    <a:pt x="131178" y="282816"/>
                  </a:lnTo>
                  <a:lnTo>
                    <a:pt x="130619" y="286626"/>
                  </a:lnTo>
                  <a:lnTo>
                    <a:pt x="132232" y="290398"/>
                  </a:lnTo>
                  <a:lnTo>
                    <a:pt x="132334" y="292976"/>
                  </a:lnTo>
                  <a:lnTo>
                    <a:pt x="133794" y="284086"/>
                  </a:lnTo>
                  <a:lnTo>
                    <a:pt x="134416" y="282816"/>
                  </a:lnTo>
                  <a:lnTo>
                    <a:pt x="136918" y="277736"/>
                  </a:lnTo>
                  <a:lnTo>
                    <a:pt x="135166" y="276466"/>
                  </a:lnTo>
                  <a:lnTo>
                    <a:pt x="132956" y="276466"/>
                  </a:lnTo>
                  <a:lnTo>
                    <a:pt x="137401" y="273926"/>
                  </a:lnTo>
                  <a:close/>
                </a:path>
                <a:path w="173990" h="400684">
                  <a:moveTo>
                    <a:pt x="137807" y="384302"/>
                  </a:moveTo>
                  <a:lnTo>
                    <a:pt x="137617" y="384467"/>
                  </a:lnTo>
                  <a:lnTo>
                    <a:pt x="137452" y="384695"/>
                  </a:lnTo>
                  <a:lnTo>
                    <a:pt x="137363" y="385076"/>
                  </a:lnTo>
                  <a:lnTo>
                    <a:pt x="137502" y="384898"/>
                  </a:lnTo>
                  <a:lnTo>
                    <a:pt x="137642" y="384594"/>
                  </a:lnTo>
                  <a:lnTo>
                    <a:pt x="137807" y="384302"/>
                  </a:lnTo>
                  <a:close/>
                </a:path>
                <a:path w="173990" h="400684">
                  <a:moveTo>
                    <a:pt x="138938" y="331939"/>
                  </a:moveTo>
                  <a:lnTo>
                    <a:pt x="137299" y="331724"/>
                  </a:lnTo>
                  <a:lnTo>
                    <a:pt x="137375" y="332143"/>
                  </a:lnTo>
                  <a:lnTo>
                    <a:pt x="137502" y="332574"/>
                  </a:lnTo>
                  <a:lnTo>
                    <a:pt x="137541" y="332981"/>
                  </a:lnTo>
                  <a:lnTo>
                    <a:pt x="135890" y="331355"/>
                  </a:lnTo>
                  <a:lnTo>
                    <a:pt x="129654" y="339598"/>
                  </a:lnTo>
                  <a:lnTo>
                    <a:pt x="131711" y="341591"/>
                  </a:lnTo>
                  <a:lnTo>
                    <a:pt x="131635" y="340741"/>
                  </a:lnTo>
                  <a:lnTo>
                    <a:pt x="131978" y="341071"/>
                  </a:lnTo>
                  <a:lnTo>
                    <a:pt x="132791" y="341071"/>
                  </a:lnTo>
                  <a:lnTo>
                    <a:pt x="138645" y="341071"/>
                  </a:lnTo>
                  <a:lnTo>
                    <a:pt x="138620" y="340741"/>
                  </a:lnTo>
                  <a:lnTo>
                    <a:pt x="138252" y="337235"/>
                  </a:lnTo>
                  <a:lnTo>
                    <a:pt x="138798" y="332981"/>
                  </a:lnTo>
                  <a:lnTo>
                    <a:pt x="138938" y="331939"/>
                  </a:lnTo>
                  <a:close/>
                </a:path>
                <a:path w="173990" h="400684">
                  <a:moveTo>
                    <a:pt x="139293" y="383768"/>
                  </a:moveTo>
                  <a:lnTo>
                    <a:pt x="139141" y="383641"/>
                  </a:lnTo>
                  <a:lnTo>
                    <a:pt x="138442" y="383400"/>
                  </a:lnTo>
                  <a:lnTo>
                    <a:pt x="138074" y="383819"/>
                  </a:lnTo>
                  <a:lnTo>
                    <a:pt x="137807" y="384289"/>
                  </a:lnTo>
                  <a:lnTo>
                    <a:pt x="138176" y="383971"/>
                  </a:lnTo>
                  <a:lnTo>
                    <a:pt x="138709" y="383921"/>
                  </a:lnTo>
                  <a:lnTo>
                    <a:pt x="139293" y="383768"/>
                  </a:lnTo>
                  <a:close/>
                </a:path>
                <a:path w="173990" h="400684">
                  <a:moveTo>
                    <a:pt x="139725" y="349808"/>
                  </a:moveTo>
                  <a:lnTo>
                    <a:pt x="139560" y="348500"/>
                  </a:lnTo>
                  <a:lnTo>
                    <a:pt x="139065" y="344652"/>
                  </a:lnTo>
                  <a:lnTo>
                    <a:pt x="138874" y="343268"/>
                  </a:lnTo>
                  <a:lnTo>
                    <a:pt x="138658" y="341122"/>
                  </a:lnTo>
                  <a:lnTo>
                    <a:pt x="132778" y="341122"/>
                  </a:lnTo>
                  <a:lnTo>
                    <a:pt x="132372" y="344652"/>
                  </a:lnTo>
                  <a:lnTo>
                    <a:pt x="129387" y="344068"/>
                  </a:lnTo>
                  <a:lnTo>
                    <a:pt x="130517" y="344424"/>
                  </a:lnTo>
                  <a:lnTo>
                    <a:pt x="127596" y="344703"/>
                  </a:lnTo>
                  <a:lnTo>
                    <a:pt x="126669" y="346976"/>
                  </a:lnTo>
                  <a:lnTo>
                    <a:pt x="128092" y="350710"/>
                  </a:lnTo>
                  <a:lnTo>
                    <a:pt x="129451" y="353618"/>
                  </a:lnTo>
                  <a:lnTo>
                    <a:pt x="131178" y="352183"/>
                  </a:lnTo>
                  <a:lnTo>
                    <a:pt x="133070" y="348500"/>
                  </a:lnTo>
                  <a:lnTo>
                    <a:pt x="134505" y="352310"/>
                  </a:lnTo>
                  <a:lnTo>
                    <a:pt x="133184" y="354177"/>
                  </a:lnTo>
                  <a:lnTo>
                    <a:pt x="134315" y="354520"/>
                  </a:lnTo>
                  <a:lnTo>
                    <a:pt x="135242" y="352221"/>
                  </a:lnTo>
                  <a:lnTo>
                    <a:pt x="136118" y="353910"/>
                  </a:lnTo>
                  <a:lnTo>
                    <a:pt x="133451" y="357644"/>
                  </a:lnTo>
                  <a:lnTo>
                    <a:pt x="136537" y="354317"/>
                  </a:lnTo>
                  <a:lnTo>
                    <a:pt x="135813" y="359194"/>
                  </a:lnTo>
                  <a:lnTo>
                    <a:pt x="136588" y="355206"/>
                  </a:lnTo>
                  <a:lnTo>
                    <a:pt x="139687" y="356692"/>
                  </a:lnTo>
                  <a:lnTo>
                    <a:pt x="139700" y="355206"/>
                  </a:lnTo>
                  <a:lnTo>
                    <a:pt x="139700" y="354317"/>
                  </a:lnTo>
                  <a:lnTo>
                    <a:pt x="139712" y="352221"/>
                  </a:lnTo>
                  <a:lnTo>
                    <a:pt x="139725" y="349808"/>
                  </a:lnTo>
                  <a:close/>
                </a:path>
                <a:path w="173990" h="400684">
                  <a:moveTo>
                    <a:pt x="139915" y="384352"/>
                  </a:moveTo>
                  <a:lnTo>
                    <a:pt x="139890" y="383578"/>
                  </a:lnTo>
                  <a:lnTo>
                    <a:pt x="139687" y="383679"/>
                  </a:lnTo>
                  <a:lnTo>
                    <a:pt x="139484" y="383730"/>
                  </a:lnTo>
                  <a:lnTo>
                    <a:pt x="139293" y="383768"/>
                  </a:lnTo>
                  <a:lnTo>
                    <a:pt x="139560" y="383959"/>
                  </a:lnTo>
                  <a:lnTo>
                    <a:pt x="139788" y="384162"/>
                  </a:lnTo>
                  <a:lnTo>
                    <a:pt x="139915" y="384352"/>
                  </a:lnTo>
                  <a:close/>
                </a:path>
                <a:path w="173990" h="400684">
                  <a:moveTo>
                    <a:pt x="140131" y="389013"/>
                  </a:moveTo>
                  <a:lnTo>
                    <a:pt x="139966" y="385445"/>
                  </a:lnTo>
                  <a:lnTo>
                    <a:pt x="139382" y="386753"/>
                  </a:lnTo>
                  <a:lnTo>
                    <a:pt x="136982" y="387921"/>
                  </a:lnTo>
                  <a:lnTo>
                    <a:pt x="140131" y="389013"/>
                  </a:lnTo>
                  <a:close/>
                </a:path>
                <a:path w="173990" h="400684">
                  <a:moveTo>
                    <a:pt x="140157" y="384733"/>
                  </a:moveTo>
                  <a:lnTo>
                    <a:pt x="139915" y="384352"/>
                  </a:lnTo>
                  <a:lnTo>
                    <a:pt x="139979" y="385432"/>
                  </a:lnTo>
                  <a:lnTo>
                    <a:pt x="140119" y="385089"/>
                  </a:lnTo>
                  <a:lnTo>
                    <a:pt x="140157" y="384733"/>
                  </a:lnTo>
                  <a:close/>
                </a:path>
                <a:path w="173990" h="400684">
                  <a:moveTo>
                    <a:pt x="143281" y="301866"/>
                  </a:moveTo>
                  <a:lnTo>
                    <a:pt x="142684" y="299059"/>
                  </a:lnTo>
                  <a:lnTo>
                    <a:pt x="141058" y="301866"/>
                  </a:lnTo>
                  <a:lnTo>
                    <a:pt x="143281" y="301866"/>
                  </a:lnTo>
                  <a:close/>
                </a:path>
                <a:path w="173990" h="400684">
                  <a:moveTo>
                    <a:pt x="143395" y="191376"/>
                  </a:moveTo>
                  <a:lnTo>
                    <a:pt x="142811" y="192176"/>
                  </a:lnTo>
                  <a:lnTo>
                    <a:pt x="143395" y="191376"/>
                  </a:lnTo>
                  <a:close/>
                </a:path>
                <a:path w="173990" h="400684">
                  <a:moveTo>
                    <a:pt x="143979" y="296786"/>
                  </a:moveTo>
                  <a:lnTo>
                    <a:pt x="142316" y="297383"/>
                  </a:lnTo>
                  <a:lnTo>
                    <a:pt x="142684" y="299059"/>
                  </a:lnTo>
                  <a:lnTo>
                    <a:pt x="143979" y="296786"/>
                  </a:lnTo>
                  <a:close/>
                </a:path>
                <a:path w="173990" h="400684">
                  <a:moveTo>
                    <a:pt x="145478" y="277469"/>
                  </a:moveTo>
                  <a:lnTo>
                    <a:pt x="143713" y="266306"/>
                  </a:lnTo>
                  <a:lnTo>
                    <a:pt x="140792" y="266306"/>
                  </a:lnTo>
                  <a:lnTo>
                    <a:pt x="137071" y="271386"/>
                  </a:lnTo>
                  <a:lnTo>
                    <a:pt x="145478" y="277469"/>
                  </a:lnTo>
                  <a:close/>
                </a:path>
                <a:path w="173990" h="400684">
                  <a:moveTo>
                    <a:pt x="145859" y="277736"/>
                  </a:moveTo>
                  <a:lnTo>
                    <a:pt x="145478" y="277469"/>
                  </a:lnTo>
                  <a:lnTo>
                    <a:pt x="145542" y="277787"/>
                  </a:lnTo>
                  <a:lnTo>
                    <a:pt x="145859" y="277736"/>
                  </a:lnTo>
                  <a:close/>
                </a:path>
                <a:path w="173990" h="400684">
                  <a:moveTo>
                    <a:pt x="147358" y="282816"/>
                  </a:moveTo>
                  <a:lnTo>
                    <a:pt x="145542" y="277787"/>
                  </a:lnTo>
                  <a:lnTo>
                    <a:pt x="137731" y="279006"/>
                  </a:lnTo>
                  <a:lnTo>
                    <a:pt x="140398" y="282816"/>
                  </a:lnTo>
                  <a:lnTo>
                    <a:pt x="137820" y="282816"/>
                  </a:lnTo>
                  <a:lnTo>
                    <a:pt x="139852" y="286626"/>
                  </a:lnTo>
                  <a:lnTo>
                    <a:pt x="136245" y="289166"/>
                  </a:lnTo>
                  <a:lnTo>
                    <a:pt x="138811" y="287896"/>
                  </a:lnTo>
                  <a:lnTo>
                    <a:pt x="138620" y="292976"/>
                  </a:lnTo>
                  <a:lnTo>
                    <a:pt x="137541" y="292976"/>
                  </a:lnTo>
                  <a:lnTo>
                    <a:pt x="137096" y="291706"/>
                  </a:lnTo>
                  <a:lnTo>
                    <a:pt x="136715" y="291706"/>
                  </a:lnTo>
                  <a:lnTo>
                    <a:pt x="132892" y="296786"/>
                  </a:lnTo>
                  <a:lnTo>
                    <a:pt x="135382" y="300596"/>
                  </a:lnTo>
                  <a:lnTo>
                    <a:pt x="133959" y="305676"/>
                  </a:lnTo>
                  <a:lnTo>
                    <a:pt x="134620" y="310756"/>
                  </a:lnTo>
                  <a:lnTo>
                    <a:pt x="135026" y="317106"/>
                  </a:lnTo>
                  <a:lnTo>
                    <a:pt x="132816" y="322186"/>
                  </a:lnTo>
                  <a:lnTo>
                    <a:pt x="133159" y="322186"/>
                  </a:lnTo>
                  <a:lnTo>
                    <a:pt x="135013" y="324726"/>
                  </a:lnTo>
                  <a:lnTo>
                    <a:pt x="136613" y="327266"/>
                  </a:lnTo>
                  <a:lnTo>
                    <a:pt x="137236" y="331076"/>
                  </a:lnTo>
                  <a:lnTo>
                    <a:pt x="141300" y="327266"/>
                  </a:lnTo>
                  <a:lnTo>
                    <a:pt x="137210" y="320916"/>
                  </a:lnTo>
                  <a:lnTo>
                    <a:pt x="140563" y="317106"/>
                  </a:lnTo>
                  <a:lnTo>
                    <a:pt x="143484" y="310756"/>
                  </a:lnTo>
                  <a:lnTo>
                    <a:pt x="143116" y="310413"/>
                  </a:lnTo>
                  <a:lnTo>
                    <a:pt x="143840" y="309397"/>
                  </a:lnTo>
                  <a:lnTo>
                    <a:pt x="142875" y="306781"/>
                  </a:lnTo>
                  <a:lnTo>
                    <a:pt x="142443" y="309765"/>
                  </a:lnTo>
                  <a:lnTo>
                    <a:pt x="136829" y="304406"/>
                  </a:lnTo>
                  <a:lnTo>
                    <a:pt x="140373" y="298056"/>
                  </a:lnTo>
                  <a:lnTo>
                    <a:pt x="142316" y="297383"/>
                  </a:lnTo>
                  <a:lnTo>
                    <a:pt x="142201" y="296786"/>
                  </a:lnTo>
                  <a:lnTo>
                    <a:pt x="145808" y="295516"/>
                  </a:lnTo>
                  <a:lnTo>
                    <a:pt x="143433" y="292976"/>
                  </a:lnTo>
                  <a:lnTo>
                    <a:pt x="145135" y="289166"/>
                  </a:lnTo>
                  <a:lnTo>
                    <a:pt x="145973" y="287896"/>
                  </a:lnTo>
                  <a:lnTo>
                    <a:pt x="146824" y="286626"/>
                  </a:lnTo>
                  <a:lnTo>
                    <a:pt x="146113" y="286626"/>
                  </a:lnTo>
                  <a:lnTo>
                    <a:pt x="147358" y="282816"/>
                  </a:lnTo>
                  <a:close/>
                </a:path>
                <a:path w="173990" h="400684">
                  <a:moveTo>
                    <a:pt x="149644" y="386753"/>
                  </a:moveTo>
                  <a:lnTo>
                    <a:pt x="148488" y="385470"/>
                  </a:lnTo>
                  <a:lnTo>
                    <a:pt x="148869" y="386422"/>
                  </a:lnTo>
                  <a:lnTo>
                    <a:pt x="149644" y="386753"/>
                  </a:lnTo>
                  <a:close/>
                </a:path>
                <a:path w="173990" h="400684">
                  <a:moveTo>
                    <a:pt x="151218" y="380847"/>
                  </a:moveTo>
                  <a:lnTo>
                    <a:pt x="147497" y="380123"/>
                  </a:lnTo>
                  <a:lnTo>
                    <a:pt x="144970" y="381571"/>
                  </a:lnTo>
                  <a:lnTo>
                    <a:pt x="148488" y="385470"/>
                  </a:lnTo>
                  <a:lnTo>
                    <a:pt x="147967" y="382333"/>
                  </a:lnTo>
                  <a:lnTo>
                    <a:pt x="151218" y="380847"/>
                  </a:lnTo>
                  <a:close/>
                </a:path>
                <a:path w="173990" h="400684">
                  <a:moveTo>
                    <a:pt x="152196" y="394627"/>
                  </a:moveTo>
                  <a:lnTo>
                    <a:pt x="151892" y="393395"/>
                  </a:lnTo>
                  <a:lnTo>
                    <a:pt x="150647" y="388518"/>
                  </a:lnTo>
                  <a:lnTo>
                    <a:pt x="150418" y="387578"/>
                  </a:lnTo>
                  <a:lnTo>
                    <a:pt x="149720" y="388518"/>
                  </a:lnTo>
                  <a:lnTo>
                    <a:pt x="148869" y="386422"/>
                  </a:lnTo>
                  <a:lnTo>
                    <a:pt x="145859" y="385140"/>
                  </a:lnTo>
                  <a:lnTo>
                    <a:pt x="144627" y="390575"/>
                  </a:lnTo>
                  <a:lnTo>
                    <a:pt x="147815" y="395795"/>
                  </a:lnTo>
                  <a:lnTo>
                    <a:pt x="148031" y="400227"/>
                  </a:lnTo>
                  <a:lnTo>
                    <a:pt x="151714" y="399999"/>
                  </a:lnTo>
                  <a:lnTo>
                    <a:pt x="150317" y="393395"/>
                  </a:lnTo>
                  <a:lnTo>
                    <a:pt x="152196" y="394627"/>
                  </a:lnTo>
                  <a:close/>
                </a:path>
                <a:path w="173990" h="400684">
                  <a:moveTo>
                    <a:pt x="154444" y="251066"/>
                  </a:moveTo>
                  <a:lnTo>
                    <a:pt x="153441" y="249796"/>
                  </a:lnTo>
                  <a:lnTo>
                    <a:pt x="152450" y="248526"/>
                  </a:lnTo>
                  <a:lnTo>
                    <a:pt x="152298" y="247256"/>
                  </a:lnTo>
                  <a:lnTo>
                    <a:pt x="151663" y="245986"/>
                  </a:lnTo>
                  <a:lnTo>
                    <a:pt x="151765" y="247256"/>
                  </a:lnTo>
                  <a:lnTo>
                    <a:pt x="150876" y="248526"/>
                  </a:lnTo>
                  <a:lnTo>
                    <a:pt x="150952" y="249796"/>
                  </a:lnTo>
                  <a:lnTo>
                    <a:pt x="147561" y="249796"/>
                  </a:lnTo>
                  <a:lnTo>
                    <a:pt x="151866" y="244716"/>
                  </a:lnTo>
                  <a:lnTo>
                    <a:pt x="148374" y="247256"/>
                  </a:lnTo>
                  <a:lnTo>
                    <a:pt x="148247" y="247256"/>
                  </a:lnTo>
                  <a:lnTo>
                    <a:pt x="145084" y="251066"/>
                  </a:lnTo>
                  <a:lnTo>
                    <a:pt x="145948" y="251066"/>
                  </a:lnTo>
                  <a:lnTo>
                    <a:pt x="141732" y="252336"/>
                  </a:lnTo>
                  <a:lnTo>
                    <a:pt x="145973" y="259956"/>
                  </a:lnTo>
                  <a:lnTo>
                    <a:pt x="140284" y="262496"/>
                  </a:lnTo>
                  <a:lnTo>
                    <a:pt x="136537" y="262496"/>
                  </a:lnTo>
                  <a:lnTo>
                    <a:pt x="137858" y="254876"/>
                  </a:lnTo>
                  <a:lnTo>
                    <a:pt x="136690" y="251066"/>
                  </a:lnTo>
                  <a:lnTo>
                    <a:pt x="138277" y="252336"/>
                  </a:lnTo>
                  <a:lnTo>
                    <a:pt x="138544" y="251066"/>
                  </a:lnTo>
                  <a:lnTo>
                    <a:pt x="138798" y="249796"/>
                  </a:lnTo>
                  <a:lnTo>
                    <a:pt x="138899" y="247256"/>
                  </a:lnTo>
                  <a:lnTo>
                    <a:pt x="139217" y="245986"/>
                  </a:lnTo>
                  <a:lnTo>
                    <a:pt x="139115" y="244716"/>
                  </a:lnTo>
                  <a:lnTo>
                    <a:pt x="139014" y="243446"/>
                  </a:lnTo>
                  <a:lnTo>
                    <a:pt x="137452" y="243446"/>
                  </a:lnTo>
                  <a:lnTo>
                    <a:pt x="136791" y="244716"/>
                  </a:lnTo>
                  <a:lnTo>
                    <a:pt x="134340" y="244716"/>
                  </a:lnTo>
                  <a:lnTo>
                    <a:pt x="136931" y="238366"/>
                  </a:lnTo>
                  <a:lnTo>
                    <a:pt x="137706" y="235826"/>
                  </a:lnTo>
                  <a:lnTo>
                    <a:pt x="138963" y="232016"/>
                  </a:lnTo>
                  <a:lnTo>
                    <a:pt x="139382" y="230746"/>
                  </a:lnTo>
                  <a:lnTo>
                    <a:pt x="137680" y="229476"/>
                  </a:lnTo>
                  <a:lnTo>
                    <a:pt x="142138" y="228206"/>
                  </a:lnTo>
                  <a:lnTo>
                    <a:pt x="138176" y="220586"/>
                  </a:lnTo>
                  <a:lnTo>
                    <a:pt x="142494" y="221856"/>
                  </a:lnTo>
                  <a:lnTo>
                    <a:pt x="140271" y="219316"/>
                  </a:lnTo>
                  <a:lnTo>
                    <a:pt x="140169" y="214236"/>
                  </a:lnTo>
                  <a:lnTo>
                    <a:pt x="140119" y="211696"/>
                  </a:lnTo>
                  <a:lnTo>
                    <a:pt x="148615" y="207886"/>
                  </a:lnTo>
                  <a:lnTo>
                    <a:pt x="147726" y="198996"/>
                  </a:lnTo>
                  <a:lnTo>
                    <a:pt x="152234" y="196456"/>
                  </a:lnTo>
                  <a:lnTo>
                    <a:pt x="149313" y="193916"/>
                  </a:lnTo>
                  <a:lnTo>
                    <a:pt x="148221" y="191376"/>
                  </a:lnTo>
                  <a:lnTo>
                    <a:pt x="147675" y="190106"/>
                  </a:lnTo>
                  <a:lnTo>
                    <a:pt x="147421" y="190830"/>
                  </a:lnTo>
                  <a:lnTo>
                    <a:pt x="145288" y="188836"/>
                  </a:lnTo>
                  <a:lnTo>
                    <a:pt x="143395" y="191376"/>
                  </a:lnTo>
                  <a:lnTo>
                    <a:pt x="147218" y="191376"/>
                  </a:lnTo>
                  <a:lnTo>
                    <a:pt x="146761" y="192646"/>
                  </a:lnTo>
                  <a:lnTo>
                    <a:pt x="142481" y="192646"/>
                  </a:lnTo>
                  <a:lnTo>
                    <a:pt x="142811" y="192176"/>
                  </a:lnTo>
                  <a:lnTo>
                    <a:pt x="142455" y="192646"/>
                  </a:lnTo>
                  <a:lnTo>
                    <a:pt x="138023" y="192646"/>
                  </a:lnTo>
                  <a:lnTo>
                    <a:pt x="134912" y="197726"/>
                  </a:lnTo>
                  <a:lnTo>
                    <a:pt x="136309" y="198996"/>
                  </a:lnTo>
                  <a:lnTo>
                    <a:pt x="136296" y="201536"/>
                  </a:lnTo>
                  <a:lnTo>
                    <a:pt x="136791" y="201536"/>
                  </a:lnTo>
                  <a:lnTo>
                    <a:pt x="132816" y="209156"/>
                  </a:lnTo>
                  <a:lnTo>
                    <a:pt x="132613" y="210286"/>
                  </a:lnTo>
                  <a:lnTo>
                    <a:pt x="136359" y="211696"/>
                  </a:lnTo>
                  <a:lnTo>
                    <a:pt x="134124" y="215506"/>
                  </a:lnTo>
                  <a:lnTo>
                    <a:pt x="138696" y="214236"/>
                  </a:lnTo>
                  <a:lnTo>
                    <a:pt x="134670" y="220586"/>
                  </a:lnTo>
                  <a:lnTo>
                    <a:pt x="137287" y="220586"/>
                  </a:lnTo>
                  <a:lnTo>
                    <a:pt x="134200" y="221856"/>
                  </a:lnTo>
                  <a:lnTo>
                    <a:pt x="136867" y="223126"/>
                  </a:lnTo>
                  <a:lnTo>
                    <a:pt x="134150" y="225666"/>
                  </a:lnTo>
                  <a:lnTo>
                    <a:pt x="134937" y="226936"/>
                  </a:lnTo>
                  <a:lnTo>
                    <a:pt x="137528" y="226936"/>
                  </a:lnTo>
                  <a:lnTo>
                    <a:pt x="136321" y="230746"/>
                  </a:lnTo>
                  <a:lnTo>
                    <a:pt x="134620" y="234556"/>
                  </a:lnTo>
                  <a:lnTo>
                    <a:pt x="133477" y="235826"/>
                  </a:lnTo>
                  <a:lnTo>
                    <a:pt x="134696" y="237096"/>
                  </a:lnTo>
                  <a:lnTo>
                    <a:pt x="132575" y="238366"/>
                  </a:lnTo>
                  <a:lnTo>
                    <a:pt x="133553" y="238366"/>
                  </a:lnTo>
                  <a:lnTo>
                    <a:pt x="132245" y="240906"/>
                  </a:lnTo>
                  <a:lnTo>
                    <a:pt x="134721" y="242176"/>
                  </a:lnTo>
                  <a:lnTo>
                    <a:pt x="131013" y="245986"/>
                  </a:lnTo>
                  <a:lnTo>
                    <a:pt x="133210" y="253606"/>
                  </a:lnTo>
                  <a:lnTo>
                    <a:pt x="135737" y="253606"/>
                  </a:lnTo>
                  <a:lnTo>
                    <a:pt x="129654" y="258686"/>
                  </a:lnTo>
                  <a:lnTo>
                    <a:pt x="132295" y="262496"/>
                  </a:lnTo>
                  <a:lnTo>
                    <a:pt x="126657" y="265036"/>
                  </a:lnTo>
                  <a:lnTo>
                    <a:pt x="129032" y="265036"/>
                  </a:lnTo>
                  <a:lnTo>
                    <a:pt x="135674" y="265036"/>
                  </a:lnTo>
                  <a:lnTo>
                    <a:pt x="143776" y="265036"/>
                  </a:lnTo>
                  <a:lnTo>
                    <a:pt x="143891" y="262496"/>
                  </a:lnTo>
                  <a:lnTo>
                    <a:pt x="143941" y="261226"/>
                  </a:lnTo>
                  <a:lnTo>
                    <a:pt x="149059" y="258686"/>
                  </a:lnTo>
                  <a:lnTo>
                    <a:pt x="154444" y="251066"/>
                  </a:lnTo>
                  <a:close/>
                </a:path>
                <a:path w="173990" h="400684">
                  <a:moveTo>
                    <a:pt x="161302" y="307479"/>
                  </a:moveTo>
                  <a:lnTo>
                    <a:pt x="160883" y="308940"/>
                  </a:lnTo>
                  <a:lnTo>
                    <a:pt x="160794" y="310756"/>
                  </a:lnTo>
                  <a:lnTo>
                    <a:pt x="158750" y="310603"/>
                  </a:lnTo>
                  <a:lnTo>
                    <a:pt x="161277" y="311327"/>
                  </a:lnTo>
                  <a:lnTo>
                    <a:pt x="161112" y="308965"/>
                  </a:lnTo>
                  <a:lnTo>
                    <a:pt x="161302" y="307479"/>
                  </a:lnTo>
                  <a:close/>
                </a:path>
                <a:path w="173990" h="400684">
                  <a:moveTo>
                    <a:pt x="161747" y="306412"/>
                  </a:moveTo>
                  <a:lnTo>
                    <a:pt x="161480" y="306552"/>
                  </a:lnTo>
                  <a:lnTo>
                    <a:pt x="161366" y="306971"/>
                  </a:lnTo>
                  <a:lnTo>
                    <a:pt x="161302" y="307479"/>
                  </a:lnTo>
                  <a:lnTo>
                    <a:pt x="161417" y="307086"/>
                  </a:lnTo>
                  <a:lnTo>
                    <a:pt x="161544" y="306705"/>
                  </a:lnTo>
                  <a:lnTo>
                    <a:pt x="161747" y="306412"/>
                  </a:lnTo>
                  <a:close/>
                </a:path>
                <a:path w="173990" h="400684">
                  <a:moveTo>
                    <a:pt x="170281" y="318731"/>
                  </a:moveTo>
                  <a:lnTo>
                    <a:pt x="168313" y="317601"/>
                  </a:lnTo>
                  <a:lnTo>
                    <a:pt x="168490" y="319354"/>
                  </a:lnTo>
                  <a:lnTo>
                    <a:pt x="170281" y="318731"/>
                  </a:lnTo>
                  <a:close/>
                </a:path>
                <a:path w="173990" h="400684">
                  <a:moveTo>
                    <a:pt x="171297" y="325247"/>
                  </a:moveTo>
                  <a:lnTo>
                    <a:pt x="168275" y="324675"/>
                  </a:lnTo>
                  <a:lnTo>
                    <a:pt x="168211" y="327812"/>
                  </a:lnTo>
                  <a:lnTo>
                    <a:pt x="167728" y="330593"/>
                  </a:lnTo>
                  <a:lnTo>
                    <a:pt x="169849" y="329476"/>
                  </a:lnTo>
                  <a:lnTo>
                    <a:pt x="170649" y="326174"/>
                  </a:lnTo>
                  <a:lnTo>
                    <a:pt x="171297" y="325247"/>
                  </a:lnTo>
                  <a:close/>
                </a:path>
                <a:path w="173990" h="400684">
                  <a:moveTo>
                    <a:pt x="173418" y="317017"/>
                  </a:moveTo>
                  <a:lnTo>
                    <a:pt x="173189" y="306552"/>
                  </a:lnTo>
                  <a:lnTo>
                    <a:pt x="172935" y="302412"/>
                  </a:lnTo>
                  <a:lnTo>
                    <a:pt x="170764" y="298742"/>
                  </a:lnTo>
                  <a:lnTo>
                    <a:pt x="169913" y="306501"/>
                  </a:lnTo>
                  <a:lnTo>
                    <a:pt x="168706" y="305333"/>
                  </a:lnTo>
                  <a:lnTo>
                    <a:pt x="167373" y="307187"/>
                  </a:lnTo>
                  <a:lnTo>
                    <a:pt x="170713" y="312026"/>
                  </a:lnTo>
                  <a:lnTo>
                    <a:pt x="167309" y="311086"/>
                  </a:lnTo>
                  <a:lnTo>
                    <a:pt x="167741" y="315455"/>
                  </a:lnTo>
                  <a:lnTo>
                    <a:pt x="169456" y="313956"/>
                  </a:lnTo>
                  <a:lnTo>
                    <a:pt x="171564" y="316826"/>
                  </a:lnTo>
                  <a:lnTo>
                    <a:pt x="173418" y="317017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387349" y="7286700"/>
              <a:ext cx="988694" cy="436245"/>
            </a:xfrm>
            <a:custGeom>
              <a:rect l="l" t="t" r="r" b="b"/>
              <a:pathLst>
                <a:path w="988694" h="436245">
                  <a:moveTo>
                    <a:pt x="11099" y="103251"/>
                  </a:moveTo>
                  <a:lnTo>
                    <a:pt x="4178" y="99441"/>
                  </a:lnTo>
                  <a:lnTo>
                    <a:pt x="63" y="89281"/>
                  </a:lnTo>
                  <a:lnTo>
                    <a:pt x="1968" y="96901"/>
                  </a:lnTo>
                  <a:lnTo>
                    <a:pt x="431" y="103251"/>
                  </a:lnTo>
                  <a:lnTo>
                    <a:pt x="5168" y="107061"/>
                  </a:lnTo>
                  <a:lnTo>
                    <a:pt x="4940" y="104521"/>
                  </a:lnTo>
                  <a:lnTo>
                    <a:pt x="9156" y="110858"/>
                  </a:lnTo>
                  <a:lnTo>
                    <a:pt x="10782" y="104521"/>
                  </a:lnTo>
                  <a:lnTo>
                    <a:pt x="11099" y="103251"/>
                  </a:lnTo>
                  <a:close/>
                </a:path>
                <a:path w="988694" h="436245">
                  <a:moveTo>
                    <a:pt x="24091" y="140525"/>
                  </a:moveTo>
                  <a:lnTo>
                    <a:pt x="22707" y="139674"/>
                  </a:lnTo>
                  <a:lnTo>
                    <a:pt x="23202" y="143891"/>
                  </a:lnTo>
                  <a:lnTo>
                    <a:pt x="24091" y="140525"/>
                  </a:lnTo>
                  <a:close/>
                </a:path>
                <a:path w="988694" h="436245">
                  <a:moveTo>
                    <a:pt x="24282" y="123571"/>
                  </a:moveTo>
                  <a:lnTo>
                    <a:pt x="23901" y="121031"/>
                  </a:lnTo>
                  <a:lnTo>
                    <a:pt x="24053" y="123571"/>
                  </a:lnTo>
                  <a:lnTo>
                    <a:pt x="24282" y="123571"/>
                  </a:lnTo>
                  <a:close/>
                </a:path>
                <a:path w="988694" h="436245">
                  <a:moveTo>
                    <a:pt x="25006" y="141084"/>
                  </a:moveTo>
                  <a:lnTo>
                    <a:pt x="24206" y="140081"/>
                  </a:lnTo>
                  <a:lnTo>
                    <a:pt x="24091" y="140525"/>
                  </a:lnTo>
                  <a:lnTo>
                    <a:pt x="25006" y="141084"/>
                  </a:lnTo>
                  <a:close/>
                </a:path>
                <a:path w="988694" h="436245">
                  <a:moveTo>
                    <a:pt x="25438" y="141351"/>
                  </a:moveTo>
                  <a:lnTo>
                    <a:pt x="25006" y="141084"/>
                  </a:lnTo>
                  <a:lnTo>
                    <a:pt x="25209" y="141351"/>
                  </a:lnTo>
                  <a:lnTo>
                    <a:pt x="23799" y="143891"/>
                  </a:lnTo>
                  <a:lnTo>
                    <a:pt x="25438" y="141351"/>
                  </a:lnTo>
                  <a:close/>
                </a:path>
                <a:path w="988694" h="436245">
                  <a:moveTo>
                    <a:pt x="41071" y="177812"/>
                  </a:moveTo>
                  <a:lnTo>
                    <a:pt x="39547" y="179108"/>
                  </a:lnTo>
                  <a:lnTo>
                    <a:pt x="41071" y="177863"/>
                  </a:lnTo>
                  <a:close/>
                </a:path>
                <a:path w="988694" h="436245">
                  <a:moveTo>
                    <a:pt x="68884" y="157226"/>
                  </a:moveTo>
                  <a:lnTo>
                    <a:pt x="68846" y="155321"/>
                  </a:lnTo>
                  <a:lnTo>
                    <a:pt x="67957" y="156032"/>
                  </a:lnTo>
                  <a:lnTo>
                    <a:pt x="68884" y="157226"/>
                  </a:lnTo>
                  <a:close/>
                </a:path>
                <a:path w="988694" h="436245">
                  <a:moveTo>
                    <a:pt x="73279" y="162941"/>
                  </a:moveTo>
                  <a:lnTo>
                    <a:pt x="68884" y="157226"/>
                  </a:lnTo>
                  <a:lnTo>
                    <a:pt x="69037" y="165481"/>
                  </a:lnTo>
                  <a:lnTo>
                    <a:pt x="70116" y="165481"/>
                  </a:lnTo>
                  <a:lnTo>
                    <a:pt x="73279" y="162941"/>
                  </a:lnTo>
                  <a:close/>
                </a:path>
                <a:path w="988694" h="436245">
                  <a:moveTo>
                    <a:pt x="74015" y="181991"/>
                  </a:moveTo>
                  <a:lnTo>
                    <a:pt x="70154" y="176911"/>
                  </a:lnTo>
                  <a:lnTo>
                    <a:pt x="70358" y="174371"/>
                  </a:lnTo>
                  <a:lnTo>
                    <a:pt x="70459" y="173101"/>
                  </a:lnTo>
                  <a:lnTo>
                    <a:pt x="67056" y="174371"/>
                  </a:lnTo>
                  <a:lnTo>
                    <a:pt x="66522" y="173101"/>
                  </a:lnTo>
                  <a:lnTo>
                    <a:pt x="64935" y="169291"/>
                  </a:lnTo>
                  <a:lnTo>
                    <a:pt x="65430" y="173101"/>
                  </a:lnTo>
                  <a:lnTo>
                    <a:pt x="41008" y="173101"/>
                  </a:lnTo>
                  <a:lnTo>
                    <a:pt x="41046" y="176911"/>
                  </a:lnTo>
                  <a:lnTo>
                    <a:pt x="41897" y="176911"/>
                  </a:lnTo>
                  <a:lnTo>
                    <a:pt x="42100" y="181991"/>
                  </a:lnTo>
                  <a:lnTo>
                    <a:pt x="47993" y="181991"/>
                  </a:lnTo>
                  <a:lnTo>
                    <a:pt x="74015" y="181991"/>
                  </a:lnTo>
                  <a:close/>
                </a:path>
                <a:path w="988694" h="436245">
                  <a:moveTo>
                    <a:pt x="74739" y="103378"/>
                  </a:moveTo>
                  <a:lnTo>
                    <a:pt x="74536" y="101765"/>
                  </a:lnTo>
                  <a:lnTo>
                    <a:pt x="74091" y="101879"/>
                  </a:lnTo>
                  <a:lnTo>
                    <a:pt x="73850" y="102108"/>
                  </a:lnTo>
                  <a:lnTo>
                    <a:pt x="74739" y="103378"/>
                  </a:lnTo>
                  <a:close/>
                </a:path>
                <a:path w="988694" h="436245">
                  <a:moveTo>
                    <a:pt x="77482" y="107022"/>
                  </a:moveTo>
                  <a:lnTo>
                    <a:pt x="77431" y="106807"/>
                  </a:lnTo>
                  <a:lnTo>
                    <a:pt x="77317" y="106400"/>
                  </a:lnTo>
                  <a:lnTo>
                    <a:pt x="76314" y="103327"/>
                  </a:lnTo>
                  <a:lnTo>
                    <a:pt x="76479" y="104355"/>
                  </a:lnTo>
                  <a:lnTo>
                    <a:pt x="77482" y="107022"/>
                  </a:lnTo>
                  <a:close/>
                </a:path>
                <a:path w="988694" h="436245">
                  <a:moveTo>
                    <a:pt x="78803" y="111887"/>
                  </a:moveTo>
                  <a:lnTo>
                    <a:pt x="78790" y="110540"/>
                  </a:lnTo>
                  <a:lnTo>
                    <a:pt x="77482" y="107022"/>
                  </a:lnTo>
                  <a:lnTo>
                    <a:pt x="78803" y="111887"/>
                  </a:lnTo>
                  <a:close/>
                </a:path>
                <a:path w="988694" h="436245">
                  <a:moveTo>
                    <a:pt x="81749" y="161112"/>
                  </a:moveTo>
                  <a:close/>
                </a:path>
                <a:path w="988694" h="436245">
                  <a:moveTo>
                    <a:pt x="84975" y="135496"/>
                  </a:moveTo>
                  <a:lnTo>
                    <a:pt x="84797" y="135369"/>
                  </a:lnTo>
                  <a:lnTo>
                    <a:pt x="84035" y="137871"/>
                  </a:lnTo>
                  <a:lnTo>
                    <a:pt x="84975" y="135496"/>
                  </a:lnTo>
                  <a:close/>
                </a:path>
                <a:path w="988694" h="436245">
                  <a:moveTo>
                    <a:pt x="90322" y="160820"/>
                  </a:moveTo>
                  <a:lnTo>
                    <a:pt x="90081" y="160591"/>
                  </a:lnTo>
                  <a:lnTo>
                    <a:pt x="89839" y="160553"/>
                  </a:lnTo>
                  <a:lnTo>
                    <a:pt x="89623" y="160629"/>
                  </a:lnTo>
                  <a:lnTo>
                    <a:pt x="89839" y="160655"/>
                  </a:lnTo>
                  <a:lnTo>
                    <a:pt x="90093" y="160756"/>
                  </a:lnTo>
                  <a:lnTo>
                    <a:pt x="90322" y="160820"/>
                  </a:lnTo>
                  <a:close/>
                </a:path>
                <a:path w="988694" h="436245">
                  <a:moveTo>
                    <a:pt x="91325" y="186601"/>
                  </a:moveTo>
                  <a:lnTo>
                    <a:pt x="90258" y="185407"/>
                  </a:lnTo>
                  <a:lnTo>
                    <a:pt x="89547" y="185039"/>
                  </a:lnTo>
                  <a:lnTo>
                    <a:pt x="89039" y="185051"/>
                  </a:lnTo>
                  <a:lnTo>
                    <a:pt x="89420" y="186804"/>
                  </a:lnTo>
                  <a:lnTo>
                    <a:pt x="89966" y="188125"/>
                  </a:lnTo>
                  <a:lnTo>
                    <a:pt x="91325" y="186601"/>
                  </a:lnTo>
                  <a:close/>
                </a:path>
                <a:path w="988694" h="436245">
                  <a:moveTo>
                    <a:pt x="92621" y="173291"/>
                  </a:moveTo>
                  <a:lnTo>
                    <a:pt x="90741" y="171450"/>
                  </a:lnTo>
                  <a:lnTo>
                    <a:pt x="91109" y="173355"/>
                  </a:lnTo>
                  <a:lnTo>
                    <a:pt x="91808" y="173685"/>
                  </a:lnTo>
                  <a:lnTo>
                    <a:pt x="92621" y="173291"/>
                  </a:lnTo>
                  <a:close/>
                </a:path>
                <a:path w="988694" h="436245">
                  <a:moveTo>
                    <a:pt x="93726" y="177761"/>
                  </a:moveTo>
                  <a:lnTo>
                    <a:pt x="92633" y="176911"/>
                  </a:lnTo>
                  <a:lnTo>
                    <a:pt x="93713" y="178181"/>
                  </a:lnTo>
                  <a:lnTo>
                    <a:pt x="93726" y="177761"/>
                  </a:lnTo>
                  <a:close/>
                </a:path>
                <a:path w="988694" h="436245">
                  <a:moveTo>
                    <a:pt x="93726" y="121589"/>
                  </a:moveTo>
                  <a:lnTo>
                    <a:pt x="92252" y="118351"/>
                  </a:lnTo>
                  <a:lnTo>
                    <a:pt x="90360" y="118618"/>
                  </a:lnTo>
                  <a:lnTo>
                    <a:pt x="93726" y="121589"/>
                  </a:lnTo>
                  <a:close/>
                </a:path>
                <a:path w="988694" h="436245">
                  <a:moveTo>
                    <a:pt x="101104" y="160248"/>
                  </a:moveTo>
                  <a:lnTo>
                    <a:pt x="99987" y="153162"/>
                  </a:lnTo>
                  <a:lnTo>
                    <a:pt x="96888" y="159524"/>
                  </a:lnTo>
                  <a:lnTo>
                    <a:pt x="95516" y="153835"/>
                  </a:lnTo>
                  <a:lnTo>
                    <a:pt x="93218" y="162331"/>
                  </a:lnTo>
                  <a:lnTo>
                    <a:pt x="91998" y="161455"/>
                  </a:lnTo>
                  <a:lnTo>
                    <a:pt x="91109" y="161048"/>
                  </a:lnTo>
                  <a:lnTo>
                    <a:pt x="90335" y="160820"/>
                  </a:lnTo>
                  <a:lnTo>
                    <a:pt x="90639" y="161086"/>
                  </a:lnTo>
                  <a:lnTo>
                    <a:pt x="90957" y="161569"/>
                  </a:lnTo>
                  <a:lnTo>
                    <a:pt x="91325" y="162521"/>
                  </a:lnTo>
                  <a:lnTo>
                    <a:pt x="90474" y="166611"/>
                  </a:lnTo>
                  <a:lnTo>
                    <a:pt x="94157" y="166916"/>
                  </a:lnTo>
                  <a:lnTo>
                    <a:pt x="93891" y="162052"/>
                  </a:lnTo>
                  <a:lnTo>
                    <a:pt x="96494" y="164706"/>
                  </a:lnTo>
                  <a:lnTo>
                    <a:pt x="101104" y="160248"/>
                  </a:lnTo>
                  <a:close/>
                </a:path>
                <a:path w="988694" h="436245">
                  <a:moveTo>
                    <a:pt x="102882" y="206933"/>
                  </a:moveTo>
                  <a:lnTo>
                    <a:pt x="100126" y="203581"/>
                  </a:lnTo>
                  <a:lnTo>
                    <a:pt x="102882" y="207391"/>
                  </a:lnTo>
                  <a:lnTo>
                    <a:pt x="102882" y="206933"/>
                  </a:lnTo>
                  <a:close/>
                </a:path>
                <a:path w="988694" h="436245">
                  <a:moveTo>
                    <a:pt x="105029" y="209562"/>
                  </a:moveTo>
                  <a:lnTo>
                    <a:pt x="104648" y="209092"/>
                  </a:lnTo>
                  <a:lnTo>
                    <a:pt x="104584" y="209931"/>
                  </a:lnTo>
                  <a:lnTo>
                    <a:pt x="105029" y="209562"/>
                  </a:lnTo>
                  <a:close/>
                </a:path>
                <a:path w="988694" h="436245">
                  <a:moveTo>
                    <a:pt x="105041" y="203581"/>
                  </a:moveTo>
                  <a:lnTo>
                    <a:pt x="103746" y="201041"/>
                  </a:lnTo>
                  <a:lnTo>
                    <a:pt x="103632" y="204851"/>
                  </a:lnTo>
                  <a:lnTo>
                    <a:pt x="102971" y="207060"/>
                  </a:lnTo>
                  <a:lnTo>
                    <a:pt x="104648" y="209092"/>
                  </a:lnTo>
                  <a:lnTo>
                    <a:pt x="105041" y="203581"/>
                  </a:lnTo>
                  <a:close/>
                </a:path>
                <a:path w="988694" h="436245">
                  <a:moveTo>
                    <a:pt x="106680" y="117221"/>
                  </a:moveTo>
                  <a:lnTo>
                    <a:pt x="105575" y="115951"/>
                  </a:lnTo>
                  <a:lnTo>
                    <a:pt x="100063" y="109601"/>
                  </a:lnTo>
                  <a:lnTo>
                    <a:pt x="99479" y="104521"/>
                  </a:lnTo>
                  <a:lnTo>
                    <a:pt x="97104" y="108331"/>
                  </a:lnTo>
                  <a:lnTo>
                    <a:pt x="93941" y="101981"/>
                  </a:lnTo>
                  <a:lnTo>
                    <a:pt x="92049" y="98171"/>
                  </a:lnTo>
                  <a:lnTo>
                    <a:pt x="92875" y="101981"/>
                  </a:lnTo>
                  <a:lnTo>
                    <a:pt x="85191" y="96901"/>
                  </a:lnTo>
                  <a:lnTo>
                    <a:pt x="83261" y="95631"/>
                  </a:lnTo>
                  <a:lnTo>
                    <a:pt x="71729" y="88011"/>
                  </a:lnTo>
                  <a:lnTo>
                    <a:pt x="65963" y="84201"/>
                  </a:lnTo>
                  <a:lnTo>
                    <a:pt x="25590" y="57531"/>
                  </a:lnTo>
                  <a:lnTo>
                    <a:pt x="20701" y="61341"/>
                  </a:lnTo>
                  <a:lnTo>
                    <a:pt x="16014" y="66421"/>
                  </a:lnTo>
                  <a:lnTo>
                    <a:pt x="11557" y="72771"/>
                  </a:lnTo>
                  <a:lnTo>
                    <a:pt x="7327" y="77851"/>
                  </a:lnTo>
                  <a:lnTo>
                    <a:pt x="8978" y="80391"/>
                  </a:lnTo>
                  <a:lnTo>
                    <a:pt x="10083" y="81661"/>
                  </a:lnTo>
                  <a:lnTo>
                    <a:pt x="10998" y="84201"/>
                  </a:lnTo>
                  <a:lnTo>
                    <a:pt x="7353" y="82931"/>
                  </a:lnTo>
                  <a:lnTo>
                    <a:pt x="8267" y="84201"/>
                  </a:lnTo>
                  <a:lnTo>
                    <a:pt x="9004" y="86741"/>
                  </a:lnTo>
                  <a:lnTo>
                    <a:pt x="10541" y="89281"/>
                  </a:lnTo>
                  <a:lnTo>
                    <a:pt x="11861" y="88011"/>
                  </a:lnTo>
                  <a:lnTo>
                    <a:pt x="16611" y="95631"/>
                  </a:lnTo>
                  <a:lnTo>
                    <a:pt x="15595" y="100711"/>
                  </a:lnTo>
                  <a:lnTo>
                    <a:pt x="23482" y="107061"/>
                  </a:lnTo>
                  <a:lnTo>
                    <a:pt x="24777" y="107061"/>
                  </a:lnTo>
                  <a:lnTo>
                    <a:pt x="25031" y="104521"/>
                  </a:lnTo>
                  <a:lnTo>
                    <a:pt x="26784" y="104521"/>
                  </a:lnTo>
                  <a:lnTo>
                    <a:pt x="29260" y="110871"/>
                  </a:lnTo>
                  <a:lnTo>
                    <a:pt x="22148" y="114681"/>
                  </a:lnTo>
                  <a:lnTo>
                    <a:pt x="29070" y="118491"/>
                  </a:lnTo>
                  <a:lnTo>
                    <a:pt x="28219" y="121031"/>
                  </a:lnTo>
                  <a:lnTo>
                    <a:pt x="28371" y="126111"/>
                  </a:lnTo>
                  <a:lnTo>
                    <a:pt x="25234" y="126111"/>
                  </a:lnTo>
                  <a:lnTo>
                    <a:pt x="24803" y="129921"/>
                  </a:lnTo>
                  <a:lnTo>
                    <a:pt x="24130" y="124841"/>
                  </a:lnTo>
                  <a:lnTo>
                    <a:pt x="24053" y="123571"/>
                  </a:lnTo>
                  <a:lnTo>
                    <a:pt x="21234" y="123571"/>
                  </a:lnTo>
                  <a:lnTo>
                    <a:pt x="21056" y="121031"/>
                  </a:lnTo>
                  <a:lnTo>
                    <a:pt x="20713" y="115951"/>
                  </a:lnTo>
                  <a:lnTo>
                    <a:pt x="18427" y="121031"/>
                  </a:lnTo>
                  <a:lnTo>
                    <a:pt x="18681" y="118491"/>
                  </a:lnTo>
                  <a:lnTo>
                    <a:pt x="19456" y="110871"/>
                  </a:lnTo>
                  <a:lnTo>
                    <a:pt x="16891" y="118491"/>
                  </a:lnTo>
                  <a:lnTo>
                    <a:pt x="17411" y="113411"/>
                  </a:lnTo>
                  <a:lnTo>
                    <a:pt x="17665" y="110871"/>
                  </a:lnTo>
                  <a:lnTo>
                    <a:pt x="9169" y="110871"/>
                  </a:lnTo>
                  <a:lnTo>
                    <a:pt x="11696" y="114681"/>
                  </a:lnTo>
                  <a:lnTo>
                    <a:pt x="11836" y="113411"/>
                  </a:lnTo>
                  <a:lnTo>
                    <a:pt x="15913" y="121031"/>
                  </a:lnTo>
                  <a:lnTo>
                    <a:pt x="13639" y="124841"/>
                  </a:lnTo>
                  <a:lnTo>
                    <a:pt x="15951" y="126111"/>
                  </a:lnTo>
                  <a:lnTo>
                    <a:pt x="17843" y="126111"/>
                  </a:lnTo>
                  <a:lnTo>
                    <a:pt x="20015" y="133731"/>
                  </a:lnTo>
                  <a:lnTo>
                    <a:pt x="20332" y="135001"/>
                  </a:lnTo>
                  <a:lnTo>
                    <a:pt x="21539" y="135001"/>
                  </a:lnTo>
                  <a:lnTo>
                    <a:pt x="19240" y="137541"/>
                  </a:lnTo>
                  <a:lnTo>
                    <a:pt x="22707" y="139674"/>
                  </a:lnTo>
                  <a:lnTo>
                    <a:pt x="22313" y="136271"/>
                  </a:lnTo>
                  <a:lnTo>
                    <a:pt x="25958" y="136271"/>
                  </a:lnTo>
                  <a:lnTo>
                    <a:pt x="26543" y="143891"/>
                  </a:lnTo>
                  <a:lnTo>
                    <a:pt x="26212" y="146431"/>
                  </a:lnTo>
                  <a:lnTo>
                    <a:pt x="30543" y="150241"/>
                  </a:lnTo>
                  <a:lnTo>
                    <a:pt x="27774" y="151511"/>
                  </a:lnTo>
                  <a:lnTo>
                    <a:pt x="30149" y="162941"/>
                  </a:lnTo>
                  <a:lnTo>
                    <a:pt x="31064" y="161671"/>
                  </a:lnTo>
                  <a:lnTo>
                    <a:pt x="32423" y="160401"/>
                  </a:lnTo>
                  <a:lnTo>
                    <a:pt x="33401" y="161671"/>
                  </a:lnTo>
                  <a:lnTo>
                    <a:pt x="33909" y="171831"/>
                  </a:lnTo>
                  <a:lnTo>
                    <a:pt x="36042" y="171831"/>
                  </a:lnTo>
                  <a:lnTo>
                    <a:pt x="40995" y="171831"/>
                  </a:lnTo>
                  <a:lnTo>
                    <a:pt x="63271" y="171831"/>
                  </a:lnTo>
                  <a:lnTo>
                    <a:pt x="62509" y="169291"/>
                  </a:lnTo>
                  <a:lnTo>
                    <a:pt x="66294" y="166751"/>
                  </a:lnTo>
                  <a:lnTo>
                    <a:pt x="64706" y="160401"/>
                  </a:lnTo>
                  <a:lnTo>
                    <a:pt x="64401" y="159131"/>
                  </a:lnTo>
                  <a:lnTo>
                    <a:pt x="67271" y="156591"/>
                  </a:lnTo>
                  <a:lnTo>
                    <a:pt x="67957" y="156032"/>
                  </a:lnTo>
                  <a:lnTo>
                    <a:pt x="66433" y="154051"/>
                  </a:lnTo>
                  <a:lnTo>
                    <a:pt x="72009" y="155321"/>
                  </a:lnTo>
                  <a:lnTo>
                    <a:pt x="70586" y="154051"/>
                  </a:lnTo>
                  <a:lnTo>
                    <a:pt x="69164" y="152781"/>
                  </a:lnTo>
                  <a:lnTo>
                    <a:pt x="72694" y="152095"/>
                  </a:lnTo>
                  <a:lnTo>
                    <a:pt x="74625" y="157861"/>
                  </a:lnTo>
                  <a:lnTo>
                    <a:pt x="76504" y="154051"/>
                  </a:lnTo>
                  <a:lnTo>
                    <a:pt x="79032" y="157861"/>
                  </a:lnTo>
                  <a:lnTo>
                    <a:pt x="77546" y="155321"/>
                  </a:lnTo>
                  <a:lnTo>
                    <a:pt x="78803" y="154051"/>
                  </a:lnTo>
                  <a:lnTo>
                    <a:pt x="81330" y="151511"/>
                  </a:lnTo>
                  <a:lnTo>
                    <a:pt x="83515" y="152781"/>
                  </a:lnTo>
                  <a:lnTo>
                    <a:pt x="83108" y="151511"/>
                  </a:lnTo>
                  <a:lnTo>
                    <a:pt x="82702" y="150241"/>
                  </a:lnTo>
                  <a:lnTo>
                    <a:pt x="81483" y="146431"/>
                  </a:lnTo>
                  <a:lnTo>
                    <a:pt x="84074" y="145161"/>
                  </a:lnTo>
                  <a:lnTo>
                    <a:pt x="85750" y="138811"/>
                  </a:lnTo>
                  <a:lnTo>
                    <a:pt x="81915" y="138811"/>
                  </a:lnTo>
                  <a:lnTo>
                    <a:pt x="82753" y="137541"/>
                  </a:lnTo>
                  <a:lnTo>
                    <a:pt x="82778" y="136271"/>
                  </a:lnTo>
                  <a:lnTo>
                    <a:pt x="82816" y="133731"/>
                  </a:lnTo>
                  <a:lnTo>
                    <a:pt x="84696" y="135001"/>
                  </a:lnTo>
                  <a:lnTo>
                    <a:pt x="85356" y="132461"/>
                  </a:lnTo>
                  <a:lnTo>
                    <a:pt x="82715" y="133731"/>
                  </a:lnTo>
                  <a:lnTo>
                    <a:pt x="81318" y="129921"/>
                  </a:lnTo>
                  <a:lnTo>
                    <a:pt x="78981" y="123571"/>
                  </a:lnTo>
                  <a:lnTo>
                    <a:pt x="80365" y="118491"/>
                  </a:lnTo>
                  <a:lnTo>
                    <a:pt x="77063" y="113411"/>
                  </a:lnTo>
                  <a:lnTo>
                    <a:pt x="76238" y="112141"/>
                  </a:lnTo>
                  <a:lnTo>
                    <a:pt x="74282" y="113411"/>
                  </a:lnTo>
                  <a:lnTo>
                    <a:pt x="74510" y="112141"/>
                  </a:lnTo>
                  <a:lnTo>
                    <a:pt x="75895" y="104521"/>
                  </a:lnTo>
                  <a:lnTo>
                    <a:pt x="73698" y="112141"/>
                  </a:lnTo>
                  <a:lnTo>
                    <a:pt x="72491" y="109397"/>
                  </a:lnTo>
                  <a:lnTo>
                    <a:pt x="72491" y="151511"/>
                  </a:lnTo>
                  <a:lnTo>
                    <a:pt x="68834" y="151511"/>
                  </a:lnTo>
                  <a:lnTo>
                    <a:pt x="72072" y="150241"/>
                  </a:lnTo>
                  <a:lnTo>
                    <a:pt x="72491" y="151511"/>
                  </a:lnTo>
                  <a:lnTo>
                    <a:pt x="72491" y="109397"/>
                  </a:lnTo>
                  <a:lnTo>
                    <a:pt x="70916" y="105791"/>
                  </a:lnTo>
                  <a:lnTo>
                    <a:pt x="71793" y="104521"/>
                  </a:lnTo>
                  <a:lnTo>
                    <a:pt x="73533" y="101981"/>
                  </a:lnTo>
                  <a:lnTo>
                    <a:pt x="70332" y="95631"/>
                  </a:lnTo>
                  <a:lnTo>
                    <a:pt x="73977" y="96901"/>
                  </a:lnTo>
                  <a:lnTo>
                    <a:pt x="74536" y="100711"/>
                  </a:lnTo>
                  <a:lnTo>
                    <a:pt x="75565" y="100711"/>
                  </a:lnTo>
                  <a:lnTo>
                    <a:pt x="76314" y="103251"/>
                  </a:lnTo>
                  <a:lnTo>
                    <a:pt x="76085" y="100711"/>
                  </a:lnTo>
                  <a:lnTo>
                    <a:pt x="78676" y="100711"/>
                  </a:lnTo>
                  <a:lnTo>
                    <a:pt x="79756" y="103251"/>
                  </a:lnTo>
                  <a:lnTo>
                    <a:pt x="80200" y="105791"/>
                  </a:lnTo>
                  <a:lnTo>
                    <a:pt x="81622" y="103251"/>
                  </a:lnTo>
                  <a:lnTo>
                    <a:pt x="80225" y="100711"/>
                  </a:lnTo>
                  <a:lnTo>
                    <a:pt x="81673" y="100711"/>
                  </a:lnTo>
                  <a:lnTo>
                    <a:pt x="78930" y="96901"/>
                  </a:lnTo>
                  <a:lnTo>
                    <a:pt x="83108" y="100711"/>
                  </a:lnTo>
                  <a:lnTo>
                    <a:pt x="83286" y="105791"/>
                  </a:lnTo>
                  <a:lnTo>
                    <a:pt x="85090" y="109601"/>
                  </a:lnTo>
                  <a:lnTo>
                    <a:pt x="88315" y="114681"/>
                  </a:lnTo>
                  <a:lnTo>
                    <a:pt x="94919" y="115951"/>
                  </a:lnTo>
                  <a:lnTo>
                    <a:pt x="97180" y="108331"/>
                  </a:lnTo>
                  <a:lnTo>
                    <a:pt x="100101" y="119761"/>
                  </a:lnTo>
                  <a:lnTo>
                    <a:pt x="103797" y="124841"/>
                  </a:lnTo>
                  <a:lnTo>
                    <a:pt x="104940" y="115951"/>
                  </a:lnTo>
                  <a:lnTo>
                    <a:pt x="106680" y="117221"/>
                  </a:lnTo>
                  <a:close/>
                </a:path>
                <a:path w="988694" h="436245">
                  <a:moveTo>
                    <a:pt x="108572" y="435991"/>
                  </a:moveTo>
                  <a:lnTo>
                    <a:pt x="108419" y="433197"/>
                  </a:lnTo>
                  <a:lnTo>
                    <a:pt x="107861" y="435991"/>
                  </a:lnTo>
                  <a:lnTo>
                    <a:pt x="108572" y="435991"/>
                  </a:lnTo>
                  <a:close/>
                </a:path>
                <a:path w="988694" h="436245">
                  <a:moveTo>
                    <a:pt x="109550" y="110363"/>
                  </a:moveTo>
                  <a:lnTo>
                    <a:pt x="109372" y="109308"/>
                  </a:lnTo>
                  <a:lnTo>
                    <a:pt x="107111" y="111544"/>
                  </a:lnTo>
                  <a:lnTo>
                    <a:pt x="109550" y="110363"/>
                  </a:lnTo>
                  <a:close/>
                </a:path>
                <a:path w="988694" h="436245">
                  <a:moveTo>
                    <a:pt x="109626" y="427101"/>
                  </a:moveTo>
                  <a:lnTo>
                    <a:pt x="108115" y="428002"/>
                  </a:lnTo>
                  <a:lnTo>
                    <a:pt x="108419" y="433197"/>
                  </a:lnTo>
                  <a:lnTo>
                    <a:pt x="109626" y="427101"/>
                  </a:lnTo>
                  <a:close/>
                </a:path>
                <a:path w="988694" h="436245">
                  <a:moveTo>
                    <a:pt x="111023" y="209931"/>
                  </a:moveTo>
                  <a:lnTo>
                    <a:pt x="108165" y="198501"/>
                  </a:lnTo>
                  <a:lnTo>
                    <a:pt x="107696" y="197231"/>
                  </a:lnTo>
                  <a:lnTo>
                    <a:pt x="106756" y="194691"/>
                  </a:lnTo>
                  <a:lnTo>
                    <a:pt x="105333" y="190881"/>
                  </a:lnTo>
                  <a:lnTo>
                    <a:pt x="103924" y="187071"/>
                  </a:lnTo>
                  <a:lnTo>
                    <a:pt x="100164" y="175641"/>
                  </a:lnTo>
                  <a:lnTo>
                    <a:pt x="98806" y="165481"/>
                  </a:lnTo>
                  <a:lnTo>
                    <a:pt x="97193" y="166751"/>
                  </a:lnTo>
                  <a:lnTo>
                    <a:pt x="94513" y="171831"/>
                  </a:lnTo>
                  <a:lnTo>
                    <a:pt x="92621" y="173101"/>
                  </a:lnTo>
                  <a:lnTo>
                    <a:pt x="93865" y="174371"/>
                  </a:lnTo>
                  <a:lnTo>
                    <a:pt x="93726" y="177761"/>
                  </a:lnTo>
                  <a:lnTo>
                    <a:pt x="95897" y="179451"/>
                  </a:lnTo>
                  <a:lnTo>
                    <a:pt x="97104" y="181991"/>
                  </a:lnTo>
                  <a:lnTo>
                    <a:pt x="95592" y="183261"/>
                  </a:lnTo>
                  <a:lnTo>
                    <a:pt x="93141" y="183261"/>
                  </a:lnTo>
                  <a:lnTo>
                    <a:pt x="95999" y="184531"/>
                  </a:lnTo>
                  <a:lnTo>
                    <a:pt x="97015" y="192151"/>
                  </a:lnTo>
                  <a:lnTo>
                    <a:pt x="98386" y="190881"/>
                  </a:lnTo>
                  <a:lnTo>
                    <a:pt x="100584" y="201041"/>
                  </a:lnTo>
                  <a:lnTo>
                    <a:pt x="100825" y="194691"/>
                  </a:lnTo>
                  <a:lnTo>
                    <a:pt x="102450" y="195961"/>
                  </a:lnTo>
                  <a:lnTo>
                    <a:pt x="103251" y="198501"/>
                  </a:lnTo>
                  <a:lnTo>
                    <a:pt x="102806" y="199771"/>
                  </a:lnTo>
                  <a:lnTo>
                    <a:pt x="105321" y="197231"/>
                  </a:lnTo>
                  <a:lnTo>
                    <a:pt x="106984" y="199771"/>
                  </a:lnTo>
                  <a:lnTo>
                    <a:pt x="108280" y="203581"/>
                  </a:lnTo>
                  <a:lnTo>
                    <a:pt x="111023" y="209931"/>
                  </a:lnTo>
                  <a:close/>
                </a:path>
                <a:path w="988694" h="436245">
                  <a:moveTo>
                    <a:pt x="121856" y="142278"/>
                  </a:moveTo>
                  <a:lnTo>
                    <a:pt x="121094" y="139484"/>
                  </a:lnTo>
                  <a:lnTo>
                    <a:pt x="121856" y="142278"/>
                  </a:lnTo>
                  <a:close/>
                </a:path>
                <a:path w="988694" h="436245">
                  <a:moveTo>
                    <a:pt x="129590" y="148107"/>
                  </a:moveTo>
                  <a:lnTo>
                    <a:pt x="126644" y="145326"/>
                  </a:lnTo>
                  <a:lnTo>
                    <a:pt x="125717" y="145186"/>
                  </a:lnTo>
                  <a:lnTo>
                    <a:pt x="127330" y="149898"/>
                  </a:lnTo>
                  <a:lnTo>
                    <a:pt x="129590" y="148107"/>
                  </a:lnTo>
                  <a:close/>
                </a:path>
                <a:path w="988694" h="436245">
                  <a:moveTo>
                    <a:pt x="131432" y="368681"/>
                  </a:moveTo>
                  <a:lnTo>
                    <a:pt x="130213" y="362331"/>
                  </a:lnTo>
                  <a:lnTo>
                    <a:pt x="129222" y="357251"/>
                  </a:lnTo>
                  <a:lnTo>
                    <a:pt x="130733" y="350901"/>
                  </a:lnTo>
                  <a:lnTo>
                    <a:pt x="130213" y="344551"/>
                  </a:lnTo>
                  <a:lnTo>
                    <a:pt x="128765" y="338201"/>
                  </a:lnTo>
                  <a:lnTo>
                    <a:pt x="127533" y="330581"/>
                  </a:lnTo>
                  <a:lnTo>
                    <a:pt x="129857" y="325501"/>
                  </a:lnTo>
                  <a:lnTo>
                    <a:pt x="129336" y="319151"/>
                  </a:lnTo>
                  <a:lnTo>
                    <a:pt x="128625" y="312801"/>
                  </a:lnTo>
                  <a:lnTo>
                    <a:pt x="126784" y="306451"/>
                  </a:lnTo>
                  <a:lnTo>
                    <a:pt x="122872" y="301371"/>
                  </a:lnTo>
                  <a:lnTo>
                    <a:pt x="126225" y="301371"/>
                  </a:lnTo>
                  <a:lnTo>
                    <a:pt x="122974" y="298831"/>
                  </a:lnTo>
                  <a:lnTo>
                    <a:pt x="126568" y="295021"/>
                  </a:lnTo>
                  <a:lnTo>
                    <a:pt x="126225" y="292481"/>
                  </a:lnTo>
                  <a:lnTo>
                    <a:pt x="123266" y="289941"/>
                  </a:lnTo>
                  <a:lnTo>
                    <a:pt x="122453" y="295021"/>
                  </a:lnTo>
                  <a:lnTo>
                    <a:pt x="118757" y="291211"/>
                  </a:lnTo>
                  <a:lnTo>
                    <a:pt x="118503" y="296291"/>
                  </a:lnTo>
                  <a:lnTo>
                    <a:pt x="118414" y="298831"/>
                  </a:lnTo>
                  <a:lnTo>
                    <a:pt x="118097" y="301371"/>
                  </a:lnTo>
                  <a:lnTo>
                    <a:pt x="117716" y="300101"/>
                  </a:lnTo>
                  <a:lnTo>
                    <a:pt x="117335" y="298831"/>
                  </a:lnTo>
                  <a:lnTo>
                    <a:pt x="116306" y="295021"/>
                  </a:lnTo>
                  <a:lnTo>
                    <a:pt x="114376" y="288671"/>
                  </a:lnTo>
                  <a:lnTo>
                    <a:pt x="111290" y="289941"/>
                  </a:lnTo>
                  <a:lnTo>
                    <a:pt x="111594" y="293751"/>
                  </a:lnTo>
                  <a:lnTo>
                    <a:pt x="115798" y="300101"/>
                  </a:lnTo>
                  <a:lnTo>
                    <a:pt x="111226" y="298831"/>
                  </a:lnTo>
                  <a:lnTo>
                    <a:pt x="109893" y="292481"/>
                  </a:lnTo>
                  <a:lnTo>
                    <a:pt x="107975" y="292481"/>
                  </a:lnTo>
                  <a:lnTo>
                    <a:pt x="108889" y="289941"/>
                  </a:lnTo>
                  <a:lnTo>
                    <a:pt x="109804" y="287401"/>
                  </a:lnTo>
                  <a:lnTo>
                    <a:pt x="108661" y="289941"/>
                  </a:lnTo>
                  <a:lnTo>
                    <a:pt x="107950" y="287401"/>
                  </a:lnTo>
                  <a:lnTo>
                    <a:pt x="107594" y="286131"/>
                  </a:lnTo>
                  <a:lnTo>
                    <a:pt x="106629" y="286131"/>
                  </a:lnTo>
                  <a:lnTo>
                    <a:pt x="107873" y="284861"/>
                  </a:lnTo>
                  <a:lnTo>
                    <a:pt x="109728" y="284861"/>
                  </a:lnTo>
                  <a:lnTo>
                    <a:pt x="109689" y="282321"/>
                  </a:lnTo>
                  <a:lnTo>
                    <a:pt x="108661" y="279781"/>
                  </a:lnTo>
                  <a:lnTo>
                    <a:pt x="106045" y="276593"/>
                  </a:lnTo>
                  <a:lnTo>
                    <a:pt x="106045" y="287401"/>
                  </a:lnTo>
                  <a:lnTo>
                    <a:pt x="105524" y="289941"/>
                  </a:lnTo>
                  <a:lnTo>
                    <a:pt x="105498" y="288671"/>
                  </a:lnTo>
                  <a:lnTo>
                    <a:pt x="105829" y="287401"/>
                  </a:lnTo>
                  <a:lnTo>
                    <a:pt x="106045" y="287401"/>
                  </a:lnTo>
                  <a:lnTo>
                    <a:pt x="106045" y="276593"/>
                  </a:lnTo>
                  <a:lnTo>
                    <a:pt x="104495" y="274701"/>
                  </a:lnTo>
                  <a:lnTo>
                    <a:pt x="105054" y="272161"/>
                  </a:lnTo>
                  <a:lnTo>
                    <a:pt x="105346" y="270891"/>
                  </a:lnTo>
                  <a:lnTo>
                    <a:pt x="101765" y="272161"/>
                  </a:lnTo>
                  <a:lnTo>
                    <a:pt x="99110" y="270891"/>
                  </a:lnTo>
                  <a:lnTo>
                    <a:pt x="99199" y="264541"/>
                  </a:lnTo>
                  <a:lnTo>
                    <a:pt x="97028" y="263271"/>
                  </a:lnTo>
                  <a:lnTo>
                    <a:pt x="99656" y="258191"/>
                  </a:lnTo>
                  <a:lnTo>
                    <a:pt x="94437" y="258191"/>
                  </a:lnTo>
                  <a:lnTo>
                    <a:pt x="93916" y="251841"/>
                  </a:lnTo>
                  <a:lnTo>
                    <a:pt x="96824" y="249301"/>
                  </a:lnTo>
                  <a:lnTo>
                    <a:pt x="98577" y="255651"/>
                  </a:lnTo>
                  <a:lnTo>
                    <a:pt x="99936" y="256921"/>
                  </a:lnTo>
                  <a:lnTo>
                    <a:pt x="100749" y="250571"/>
                  </a:lnTo>
                  <a:lnTo>
                    <a:pt x="99098" y="249301"/>
                  </a:lnTo>
                  <a:lnTo>
                    <a:pt x="97459" y="248031"/>
                  </a:lnTo>
                  <a:lnTo>
                    <a:pt x="97624" y="244221"/>
                  </a:lnTo>
                  <a:lnTo>
                    <a:pt x="101282" y="244221"/>
                  </a:lnTo>
                  <a:lnTo>
                    <a:pt x="101549" y="248031"/>
                  </a:lnTo>
                  <a:lnTo>
                    <a:pt x="107010" y="246761"/>
                  </a:lnTo>
                  <a:lnTo>
                    <a:pt x="106476" y="244221"/>
                  </a:lnTo>
                  <a:lnTo>
                    <a:pt x="104622" y="235331"/>
                  </a:lnTo>
                  <a:lnTo>
                    <a:pt x="108546" y="237871"/>
                  </a:lnTo>
                  <a:lnTo>
                    <a:pt x="107835" y="235331"/>
                  </a:lnTo>
                  <a:lnTo>
                    <a:pt x="106781" y="231521"/>
                  </a:lnTo>
                  <a:lnTo>
                    <a:pt x="106730" y="230187"/>
                  </a:lnTo>
                  <a:lnTo>
                    <a:pt x="107048" y="230416"/>
                  </a:lnTo>
                  <a:lnTo>
                    <a:pt x="107454" y="230581"/>
                  </a:lnTo>
                  <a:lnTo>
                    <a:pt x="108013" y="230492"/>
                  </a:lnTo>
                  <a:lnTo>
                    <a:pt x="106908" y="229120"/>
                  </a:lnTo>
                  <a:lnTo>
                    <a:pt x="106705" y="229323"/>
                  </a:lnTo>
                  <a:lnTo>
                    <a:pt x="106705" y="228981"/>
                  </a:lnTo>
                  <a:lnTo>
                    <a:pt x="105067" y="227711"/>
                  </a:lnTo>
                  <a:lnTo>
                    <a:pt x="105473" y="225171"/>
                  </a:lnTo>
                  <a:lnTo>
                    <a:pt x="105664" y="223901"/>
                  </a:lnTo>
                  <a:lnTo>
                    <a:pt x="104838" y="221361"/>
                  </a:lnTo>
                  <a:lnTo>
                    <a:pt x="109397" y="217551"/>
                  </a:lnTo>
                  <a:lnTo>
                    <a:pt x="105778" y="215011"/>
                  </a:lnTo>
                  <a:lnTo>
                    <a:pt x="107746" y="207391"/>
                  </a:lnTo>
                  <a:lnTo>
                    <a:pt x="105029" y="209562"/>
                  </a:lnTo>
                  <a:lnTo>
                    <a:pt x="105321" y="209931"/>
                  </a:lnTo>
                  <a:lnTo>
                    <a:pt x="104495" y="222631"/>
                  </a:lnTo>
                  <a:lnTo>
                    <a:pt x="100444" y="225171"/>
                  </a:lnTo>
                  <a:lnTo>
                    <a:pt x="95097" y="221361"/>
                  </a:lnTo>
                  <a:lnTo>
                    <a:pt x="94830" y="220091"/>
                  </a:lnTo>
                  <a:lnTo>
                    <a:pt x="93192" y="212471"/>
                  </a:lnTo>
                  <a:lnTo>
                    <a:pt x="92659" y="209931"/>
                  </a:lnTo>
                  <a:lnTo>
                    <a:pt x="93484" y="207391"/>
                  </a:lnTo>
                  <a:lnTo>
                    <a:pt x="93891" y="206121"/>
                  </a:lnTo>
                  <a:lnTo>
                    <a:pt x="95415" y="201041"/>
                  </a:lnTo>
                  <a:lnTo>
                    <a:pt x="95796" y="199771"/>
                  </a:lnTo>
                  <a:lnTo>
                    <a:pt x="92786" y="199771"/>
                  </a:lnTo>
                  <a:lnTo>
                    <a:pt x="89141" y="195961"/>
                  </a:lnTo>
                  <a:lnTo>
                    <a:pt x="87934" y="201041"/>
                  </a:lnTo>
                  <a:lnTo>
                    <a:pt x="85877" y="197231"/>
                  </a:lnTo>
                  <a:lnTo>
                    <a:pt x="85191" y="195961"/>
                  </a:lnTo>
                  <a:lnTo>
                    <a:pt x="84505" y="194691"/>
                  </a:lnTo>
                  <a:lnTo>
                    <a:pt x="86258" y="185801"/>
                  </a:lnTo>
                  <a:lnTo>
                    <a:pt x="87757" y="188341"/>
                  </a:lnTo>
                  <a:lnTo>
                    <a:pt x="87617" y="184531"/>
                  </a:lnTo>
                  <a:lnTo>
                    <a:pt x="89039" y="184531"/>
                  </a:lnTo>
                  <a:lnTo>
                    <a:pt x="88722" y="183261"/>
                  </a:lnTo>
                  <a:lnTo>
                    <a:pt x="88531" y="180721"/>
                  </a:lnTo>
                  <a:lnTo>
                    <a:pt x="88087" y="180721"/>
                  </a:lnTo>
                  <a:lnTo>
                    <a:pt x="90055" y="176911"/>
                  </a:lnTo>
                  <a:lnTo>
                    <a:pt x="92633" y="176911"/>
                  </a:lnTo>
                  <a:lnTo>
                    <a:pt x="91554" y="175641"/>
                  </a:lnTo>
                  <a:lnTo>
                    <a:pt x="89230" y="175641"/>
                  </a:lnTo>
                  <a:lnTo>
                    <a:pt x="88366" y="168021"/>
                  </a:lnTo>
                  <a:lnTo>
                    <a:pt x="87642" y="161671"/>
                  </a:lnTo>
                  <a:lnTo>
                    <a:pt x="88353" y="161671"/>
                  </a:lnTo>
                  <a:lnTo>
                    <a:pt x="88938" y="160401"/>
                  </a:lnTo>
                  <a:lnTo>
                    <a:pt x="89623" y="160401"/>
                  </a:lnTo>
                  <a:lnTo>
                    <a:pt x="87249" y="159131"/>
                  </a:lnTo>
                  <a:lnTo>
                    <a:pt x="86360" y="161671"/>
                  </a:lnTo>
                  <a:lnTo>
                    <a:pt x="82092" y="160413"/>
                  </a:lnTo>
                  <a:lnTo>
                    <a:pt x="82169" y="155257"/>
                  </a:lnTo>
                  <a:lnTo>
                    <a:pt x="82054" y="160655"/>
                  </a:lnTo>
                  <a:lnTo>
                    <a:pt x="81749" y="161112"/>
                  </a:lnTo>
                  <a:lnTo>
                    <a:pt x="81889" y="161150"/>
                  </a:lnTo>
                  <a:lnTo>
                    <a:pt x="82080" y="161188"/>
                  </a:lnTo>
                  <a:lnTo>
                    <a:pt x="82042" y="164211"/>
                  </a:lnTo>
                  <a:lnTo>
                    <a:pt x="82613" y="161671"/>
                  </a:lnTo>
                  <a:lnTo>
                    <a:pt x="83121" y="168021"/>
                  </a:lnTo>
                  <a:lnTo>
                    <a:pt x="81546" y="166751"/>
                  </a:lnTo>
                  <a:lnTo>
                    <a:pt x="78384" y="164211"/>
                  </a:lnTo>
                  <a:lnTo>
                    <a:pt x="79184" y="166751"/>
                  </a:lnTo>
                  <a:lnTo>
                    <a:pt x="74041" y="161671"/>
                  </a:lnTo>
                  <a:lnTo>
                    <a:pt x="80124" y="168021"/>
                  </a:lnTo>
                  <a:lnTo>
                    <a:pt x="78371" y="166751"/>
                  </a:lnTo>
                  <a:lnTo>
                    <a:pt x="75819" y="164211"/>
                  </a:lnTo>
                  <a:lnTo>
                    <a:pt x="73901" y="168021"/>
                  </a:lnTo>
                  <a:lnTo>
                    <a:pt x="72618" y="174371"/>
                  </a:lnTo>
                  <a:lnTo>
                    <a:pt x="75869" y="176911"/>
                  </a:lnTo>
                  <a:lnTo>
                    <a:pt x="76174" y="183261"/>
                  </a:lnTo>
                  <a:lnTo>
                    <a:pt x="71920" y="185801"/>
                  </a:lnTo>
                  <a:lnTo>
                    <a:pt x="73317" y="183261"/>
                  </a:lnTo>
                  <a:lnTo>
                    <a:pt x="68541" y="183261"/>
                  </a:lnTo>
                  <a:lnTo>
                    <a:pt x="68541" y="230251"/>
                  </a:lnTo>
                  <a:lnTo>
                    <a:pt x="65786" y="236245"/>
                  </a:lnTo>
                  <a:lnTo>
                    <a:pt x="65786" y="234061"/>
                  </a:lnTo>
                  <a:lnTo>
                    <a:pt x="65557" y="230251"/>
                  </a:lnTo>
                  <a:lnTo>
                    <a:pt x="65481" y="228981"/>
                  </a:lnTo>
                  <a:lnTo>
                    <a:pt x="68541" y="230251"/>
                  </a:lnTo>
                  <a:lnTo>
                    <a:pt x="68541" y="183261"/>
                  </a:lnTo>
                  <a:lnTo>
                    <a:pt x="47764" y="183261"/>
                  </a:lnTo>
                  <a:lnTo>
                    <a:pt x="47548" y="184531"/>
                  </a:lnTo>
                  <a:lnTo>
                    <a:pt x="49530" y="185801"/>
                  </a:lnTo>
                  <a:lnTo>
                    <a:pt x="45046" y="187071"/>
                  </a:lnTo>
                  <a:lnTo>
                    <a:pt x="46202" y="189611"/>
                  </a:lnTo>
                  <a:lnTo>
                    <a:pt x="47193" y="193421"/>
                  </a:lnTo>
                  <a:lnTo>
                    <a:pt x="45351" y="195961"/>
                  </a:lnTo>
                  <a:lnTo>
                    <a:pt x="44450" y="194691"/>
                  </a:lnTo>
                  <a:lnTo>
                    <a:pt x="44577" y="198501"/>
                  </a:lnTo>
                  <a:lnTo>
                    <a:pt x="49771" y="198501"/>
                  </a:lnTo>
                  <a:lnTo>
                    <a:pt x="49149" y="201041"/>
                  </a:lnTo>
                  <a:lnTo>
                    <a:pt x="51384" y="199771"/>
                  </a:lnTo>
                  <a:lnTo>
                    <a:pt x="51219" y="199771"/>
                  </a:lnTo>
                  <a:lnTo>
                    <a:pt x="50609" y="197231"/>
                  </a:lnTo>
                  <a:lnTo>
                    <a:pt x="55346" y="198501"/>
                  </a:lnTo>
                  <a:lnTo>
                    <a:pt x="53936" y="206933"/>
                  </a:lnTo>
                  <a:lnTo>
                    <a:pt x="52578" y="204851"/>
                  </a:lnTo>
                  <a:lnTo>
                    <a:pt x="52743" y="213741"/>
                  </a:lnTo>
                  <a:lnTo>
                    <a:pt x="64046" y="212471"/>
                  </a:lnTo>
                  <a:lnTo>
                    <a:pt x="62852" y="222631"/>
                  </a:lnTo>
                  <a:lnTo>
                    <a:pt x="64249" y="222631"/>
                  </a:lnTo>
                  <a:lnTo>
                    <a:pt x="65316" y="220091"/>
                  </a:lnTo>
                  <a:lnTo>
                    <a:pt x="67233" y="220091"/>
                  </a:lnTo>
                  <a:lnTo>
                    <a:pt x="65468" y="226441"/>
                  </a:lnTo>
                  <a:lnTo>
                    <a:pt x="65341" y="226898"/>
                  </a:lnTo>
                  <a:lnTo>
                    <a:pt x="62357" y="234061"/>
                  </a:lnTo>
                  <a:lnTo>
                    <a:pt x="59702" y="231521"/>
                  </a:lnTo>
                  <a:lnTo>
                    <a:pt x="59829" y="226441"/>
                  </a:lnTo>
                  <a:lnTo>
                    <a:pt x="62522" y="221361"/>
                  </a:lnTo>
                  <a:lnTo>
                    <a:pt x="58648" y="217551"/>
                  </a:lnTo>
                  <a:lnTo>
                    <a:pt x="55829" y="221361"/>
                  </a:lnTo>
                  <a:lnTo>
                    <a:pt x="54991" y="222631"/>
                  </a:lnTo>
                  <a:lnTo>
                    <a:pt x="57950" y="226441"/>
                  </a:lnTo>
                  <a:lnTo>
                    <a:pt x="58915" y="230251"/>
                  </a:lnTo>
                  <a:lnTo>
                    <a:pt x="65265" y="241681"/>
                  </a:lnTo>
                  <a:lnTo>
                    <a:pt x="65722" y="236816"/>
                  </a:lnTo>
                  <a:lnTo>
                    <a:pt x="68707" y="242951"/>
                  </a:lnTo>
                  <a:lnTo>
                    <a:pt x="68872" y="248031"/>
                  </a:lnTo>
                  <a:lnTo>
                    <a:pt x="69240" y="248031"/>
                  </a:lnTo>
                  <a:lnTo>
                    <a:pt x="84035" y="282321"/>
                  </a:lnTo>
                  <a:lnTo>
                    <a:pt x="91554" y="321691"/>
                  </a:lnTo>
                  <a:lnTo>
                    <a:pt x="93548" y="362331"/>
                  </a:lnTo>
                  <a:lnTo>
                    <a:pt x="93446" y="372491"/>
                  </a:lnTo>
                  <a:lnTo>
                    <a:pt x="92290" y="410591"/>
                  </a:lnTo>
                  <a:lnTo>
                    <a:pt x="96481" y="412915"/>
                  </a:lnTo>
                  <a:lnTo>
                    <a:pt x="95885" y="413689"/>
                  </a:lnTo>
                  <a:lnTo>
                    <a:pt x="92265" y="410895"/>
                  </a:lnTo>
                  <a:lnTo>
                    <a:pt x="92075" y="414401"/>
                  </a:lnTo>
                  <a:lnTo>
                    <a:pt x="95402" y="414299"/>
                  </a:lnTo>
                  <a:lnTo>
                    <a:pt x="93052" y="417322"/>
                  </a:lnTo>
                  <a:lnTo>
                    <a:pt x="92075" y="414426"/>
                  </a:lnTo>
                  <a:lnTo>
                    <a:pt x="91922" y="417322"/>
                  </a:lnTo>
                  <a:lnTo>
                    <a:pt x="91668" y="421601"/>
                  </a:lnTo>
                  <a:lnTo>
                    <a:pt x="93713" y="419709"/>
                  </a:lnTo>
                  <a:lnTo>
                    <a:pt x="96659" y="419773"/>
                  </a:lnTo>
                  <a:lnTo>
                    <a:pt x="98717" y="418236"/>
                  </a:lnTo>
                  <a:lnTo>
                    <a:pt x="98666" y="417322"/>
                  </a:lnTo>
                  <a:lnTo>
                    <a:pt x="98361" y="410502"/>
                  </a:lnTo>
                  <a:lnTo>
                    <a:pt x="96939" y="412330"/>
                  </a:lnTo>
                  <a:lnTo>
                    <a:pt x="97497" y="404241"/>
                  </a:lnTo>
                  <a:lnTo>
                    <a:pt x="99682" y="404241"/>
                  </a:lnTo>
                  <a:lnTo>
                    <a:pt x="101473" y="395351"/>
                  </a:lnTo>
                  <a:lnTo>
                    <a:pt x="102285" y="387731"/>
                  </a:lnTo>
                  <a:lnTo>
                    <a:pt x="102920" y="380111"/>
                  </a:lnTo>
                  <a:lnTo>
                    <a:pt x="104190" y="372491"/>
                  </a:lnTo>
                  <a:lnTo>
                    <a:pt x="107416" y="368681"/>
                  </a:lnTo>
                  <a:lnTo>
                    <a:pt x="107264" y="372491"/>
                  </a:lnTo>
                  <a:lnTo>
                    <a:pt x="108432" y="378841"/>
                  </a:lnTo>
                  <a:lnTo>
                    <a:pt x="104635" y="380111"/>
                  </a:lnTo>
                  <a:lnTo>
                    <a:pt x="106400" y="380111"/>
                  </a:lnTo>
                  <a:lnTo>
                    <a:pt x="105956" y="385191"/>
                  </a:lnTo>
                  <a:lnTo>
                    <a:pt x="107403" y="390271"/>
                  </a:lnTo>
                  <a:lnTo>
                    <a:pt x="104470" y="392811"/>
                  </a:lnTo>
                  <a:lnTo>
                    <a:pt x="107048" y="395351"/>
                  </a:lnTo>
                  <a:lnTo>
                    <a:pt x="103162" y="397891"/>
                  </a:lnTo>
                  <a:lnTo>
                    <a:pt x="107200" y="405511"/>
                  </a:lnTo>
                  <a:lnTo>
                    <a:pt x="101561" y="404241"/>
                  </a:lnTo>
                  <a:lnTo>
                    <a:pt x="102997" y="406781"/>
                  </a:lnTo>
                  <a:lnTo>
                    <a:pt x="105448" y="408051"/>
                  </a:lnTo>
                  <a:lnTo>
                    <a:pt x="107721" y="408051"/>
                  </a:lnTo>
                  <a:lnTo>
                    <a:pt x="108610" y="411861"/>
                  </a:lnTo>
                  <a:lnTo>
                    <a:pt x="110147" y="416941"/>
                  </a:lnTo>
                  <a:lnTo>
                    <a:pt x="106959" y="422021"/>
                  </a:lnTo>
                  <a:lnTo>
                    <a:pt x="107188" y="429641"/>
                  </a:lnTo>
                  <a:lnTo>
                    <a:pt x="107492" y="428371"/>
                  </a:lnTo>
                  <a:lnTo>
                    <a:pt x="108115" y="428002"/>
                  </a:lnTo>
                  <a:lnTo>
                    <a:pt x="108064" y="427101"/>
                  </a:lnTo>
                  <a:lnTo>
                    <a:pt x="118986" y="424561"/>
                  </a:lnTo>
                  <a:lnTo>
                    <a:pt x="113271" y="418211"/>
                  </a:lnTo>
                  <a:lnTo>
                    <a:pt x="117817" y="415671"/>
                  </a:lnTo>
                  <a:lnTo>
                    <a:pt x="115087" y="414401"/>
                  </a:lnTo>
                  <a:lnTo>
                    <a:pt x="115963" y="411861"/>
                  </a:lnTo>
                  <a:lnTo>
                    <a:pt x="116230" y="409321"/>
                  </a:lnTo>
                  <a:lnTo>
                    <a:pt x="116357" y="408241"/>
                  </a:lnTo>
                  <a:lnTo>
                    <a:pt x="116725" y="408051"/>
                  </a:lnTo>
                  <a:lnTo>
                    <a:pt x="117119" y="405511"/>
                  </a:lnTo>
                  <a:lnTo>
                    <a:pt x="117894" y="400431"/>
                  </a:lnTo>
                  <a:lnTo>
                    <a:pt x="117487" y="396621"/>
                  </a:lnTo>
                  <a:lnTo>
                    <a:pt x="115277" y="392811"/>
                  </a:lnTo>
                  <a:lnTo>
                    <a:pt x="119087" y="391541"/>
                  </a:lnTo>
                  <a:lnTo>
                    <a:pt x="117475" y="376301"/>
                  </a:lnTo>
                  <a:lnTo>
                    <a:pt x="117348" y="375031"/>
                  </a:lnTo>
                  <a:lnTo>
                    <a:pt x="116611" y="376301"/>
                  </a:lnTo>
                  <a:lnTo>
                    <a:pt x="116128" y="375031"/>
                  </a:lnTo>
                  <a:lnTo>
                    <a:pt x="116471" y="380111"/>
                  </a:lnTo>
                  <a:lnTo>
                    <a:pt x="113842" y="377571"/>
                  </a:lnTo>
                  <a:lnTo>
                    <a:pt x="111353" y="372491"/>
                  </a:lnTo>
                  <a:lnTo>
                    <a:pt x="110324" y="368681"/>
                  </a:lnTo>
                  <a:lnTo>
                    <a:pt x="116141" y="362331"/>
                  </a:lnTo>
                  <a:lnTo>
                    <a:pt x="118478" y="362331"/>
                  </a:lnTo>
                  <a:lnTo>
                    <a:pt x="119354" y="363601"/>
                  </a:lnTo>
                  <a:lnTo>
                    <a:pt x="120383" y="364871"/>
                  </a:lnTo>
                  <a:lnTo>
                    <a:pt x="120065" y="368681"/>
                  </a:lnTo>
                  <a:lnTo>
                    <a:pt x="123456" y="368681"/>
                  </a:lnTo>
                  <a:lnTo>
                    <a:pt x="131432" y="368681"/>
                  </a:lnTo>
                  <a:close/>
                </a:path>
                <a:path w="988694" h="436245">
                  <a:moveTo>
                    <a:pt x="131927" y="371221"/>
                  </a:moveTo>
                  <a:lnTo>
                    <a:pt x="131686" y="369951"/>
                  </a:lnTo>
                  <a:lnTo>
                    <a:pt x="123748" y="369951"/>
                  </a:lnTo>
                  <a:lnTo>
                    <a:pt x="125234" y="376301"/>
                  </a:lnTo>
                  <a:lnTo>
                    <a:pt x="131927" y="371221"/>
                  </a:lnTo>
                  <a:close/>
                </a:path>
                <a:path w="988694" h="436245">
                  <a:moveTo>
                    <a:pt x="133883" y="146354"/>
                  </a:moveTo>
                  <a:lnTo>
                    <a:pt x="130606" y="139166"/>
                  </a:lnTo>
                  <a:lnTo>
                    <a:pt x="129565" y="136906"/>
                  </a:lnTo>
                  <a:lnTo>
                    <a:pt x="123926" y="131406"/>
                  </a:lnTo>
                  <a:lnTo>
                    <a:pt x="123799" y="127431"/>
                  </a:lnTo>
                  <a:lnTo>
                    <a:pt x="125984" y="125069"/>
                  </a:lnTo>
                  <a:lnTo>
                    <a:pt x="125768" y="124701"/>
                  </a:lnTo>
                  <a:lnTo>
                    <a:pt x="123901" y="121310"/>
                  </a:lnTo>
                  <a:lnTo>
                    <a:pt x="123151" y="122326"/>
                  </a:lnTo>
                  <a:lnTo>
                    <a:pt x="122885" y="124472"/>
                  </a:lnTo>
                  <a:lnTo>
                    <a:pt x="120980" y="124701"/>
                  </a:lnTo>
                  <a:lnTo>
                    <a:pt x="120954" y="123075"/>
                  </a:lnTo>
                  <a:lnTo>
                    <a:pt x="120904" y="120002"/>
                  </a:lnTo>
                  <a:lnTo>
                    <a:pt x="118656" y="123075"/>
                  </a:lnTo>
                  <a:lnTo>
                    <a:pt x="118846" y="122262"/>
                  </a:lnTo>
                  <a:lnTo>
                    <a:pt x="121170" y="112445"/>
                  </a:lnTo>
                  <a:lnTo>
                    <a:pt x="117475" y="122262"/>
                  </a:lnTo>
                  <a:lnTo>
                    <a:pt x="118732" y="116954"/>
                  </a:lnTo>
                  <a:lnTo>
                    <a:pt x="114503" y="110197"/>
                  </a:lnTo>
                  <a:lnTo>
                    <a:pt x="116497" y="107823"/>
                  </a:lnTo>
                  <a:lnTo>
                    <a:pt x="117398" y="106743"/>
                  </a:lnTo>
                  <a:lnTo>
                    <a:pt x="115506" y="100812"/>
                  </a:lnTo>
                  <a:lnTo>
                    <a:pt x="109613" y="97612"/>
                  </a:lnTo>
                  <a:lnTo>
                    <a:pt x="109118" y="106743"/>
                  </a:lnTo>
                  <a:lnTo>
                    <a:pt x="109232" y="108953"/>
                  </a:lnTo>
                  <a:lnTo>
                    <a:pt x="109347" y="109131"/>
                  </a:lnTo>
                  <a:lnTo>
                    <a:pt x="109372" y="109308"/>
                  </a:lnTo>
                  <a:lnTo>
                    <a:pt x="110286" y="108445"/>
                  </a:lnTo>
                  <a:lnTo>
                    <a:pt x="111010" y="107823"/>
                  </a:lnTo>
                  <a:lnTo>
                    <a:pt x="110426" y="112826"/>
                  </a:lnTo>
                  <a:lnTo>
                    <a:pt x="115570" y="117106"/>
                  </a:lnTo>
                  <a:lnTo>
                    <a:pt x="117475" y="124472"/>
                  </a:lnTo>
                  <a:lnTo>
                    <a:pt x="120688" y="137998"/>
                  </a:lnTo>
                  <a:lnTo>
                    <a:pt x="121056" y="139382"/>
                  </a:lnTo>
                  <a:lnTo>
                    <a:pt x="122250" y="139484"/>
                  </a:lnTo>
                  <a:lnTo>
                    <a:pt x="122923" y="139166"/>
                  </a:lnTo>
                  <a:lnTo>
                    <a:pt x="124371" y="143192"/>
                  </a:lnTo>
                  <a:lnTo>
                    <a:pt x="126644" y="145326"/>
                  </a:lnTo>
                  <a:lnTo>
                    <a:pt x="133883" y="146354"/>
                  </a:lnTo>
                  <a:close/>
                </a:path>
                <a:path w="988694" h="436245">
                  <a:moveTo>
                    <a:pt x="135280" y="158826"/>
                  </a:moveTo>
                  <a:lnTo>
                    <a:pt x="133375" y="153758"/>
                  </a:lnTo>
                  <a:lnTo>
                    <a:pt x="132727" y="152031"/>
                  </a:lnTo>
                  <a:lnTo>
                    <a:pt x="128638" y="153758"/>
                  </a:lnTo>
                  <a:lnTo>
                    <a:pt x="127330" y="149898"/>
                  </a:lnTo>
                  <a:lnTo>
                    <a:pt x="126009" y="150952"/>
                  </a:lnTo>
                  <a:lnTo>
                    <a:pt x="128981" y="154457"/>
                  </a:lnTo>
                  <a:lnTo>
                    <a:pt x="131152" y="154660"/>
                  </a:lnTo>
                  <a:lnTo>
                    <a:pt x="133070" y="154965"/>
                  </a:lnTo>
                  <a:lnTo>
                    <a:pt x="135280" y="158826"/>
                  </a:lnTo>
                  <a:close/>
                </a:path>
                <a:path w="988694" h="436245">
                  <a:moveTo>
                    <a:pt x="867473" y="120357"/>
                  </a:moveTo>
                  <a:lnTo>
                    <a:pt x="862304" y="123672"/>
                  </a:lnTo>
                  <a:lnTo>
                    <a:pt x="866140" y="125031"/>
                  </a:lnTo>
                  <a:lnTo>
                    <a:pt x="867473" y="120357"/>
                  </a:lnTo>
                  <a:close/>
                </a:path>
                <a:path w="988694" h="436245">
                  <a:moveTo>
                    <a:pt x="868603" y="119634"/>
                  </a:moveTo>
                  <a:lnTo>
                    <a:pt x="867968" y="118630"/>
                  </a:lnTo>
                  <a:lnTo>
                    <a:pt x="867473" y="120357"/>
                  </a:lnTo>
                  <a:lnTo>
                    <a:pt x="868603" y="119634"/>
                  </a:lnTo>
                  <a:close/>
                </a:path>
                <a:path w="988694" h="436245">
                  <a:moveTo>
                    <a:pt x="870204" y="144119"/>
                  </a:moveTo>
                  <a:lnTo>
                    <a:pt x="866813" y="141820"/>
                  </a:lnTo>
                  <a:lnTo>
                    <a:pt x="868019" y="146634"/>
                  </a:lnTo>
                  <a:lnTo>
                    <a:pt x="868426" y="145046"/>
                  </a:lnTo>
                  <a:lnTo>
                    <a:pt x="869022" y="144729"/>
                  </a:lnTo>
                  <a:lnTo>
                    <a:pt x="870204" y="144119"/>
                  </a:lnTo>
                  <a:close/>
                </a:path>
                <a:path w="988694" h="436245">
                  <a:moveTo>
                    <a:pt x="871029" y="206324"/>
                  </a:moveTo>
                  <a:lnTo>
                    <a:pt x="868451" y="207683"/>
                  </a:lnTo>
                  <a:lnTo>
                    <a:pt x="869569" y="208038"/>
                  </a:lnTo>
                  <a:lnTo>
                    <a:pt x="870369" y="207314"/>
                  </a:lnTo>
                  <a:lnTo>
                    <a:pt x="871029" y="206324"/>
                  </a:lnTo>
                  <a:close/>
                </a:path>
                <a:path w="988694" h="436245">
                  <a:moveTo>
                    <a:pt x="876947" y="205625"/>
                  </a:moveTo>
                  <a:lnTo>
                    <a:pt x="875068" y="203149"/>
                  </a:lnTo>
                  <a:lnTo>
                    <a:pt x="873226" y="200825"/>
                  </a:lnTo>
                  <a:lnTo>
                    <a:pt x="872439" y="204228"/>
                  </a:lnTo>
                  <a:lnTo>
                    <a:pt x="871029" y="206324"/>
                  </a:lnTo>
                  <a:lnTo>
                    <a:pt x="874179" y="204660"/>
                  </a:lnTo>
                  <a:lnTo>
                    <a:pt x="873950" y="206438"/>
                  </a:lnTo>
                  <a:lnTo>
                    <a:pt x="874420" y="208432"/>
                  </a:lnTo>
                  <a:lnTo>
                    <a:pt x="874763" y="209740"/>
                  </a:lnTo>
                  <a:lnTo>
                    <a:pt x="874115" y="207060"/>
                  </a:lnTo>
                  <a:lnTo>
                    <a:pt x="876947" y="205625"/>
                  </a:lnTo>
                  <a:close/>
                </a:path>
                <a:path w="988694" h="436245">
                  <a:moveTo>
                    <a:pt x="877481" y="110363"/>
                  </a:moveTo>
                  <a:lnTo>
                    <a:pt x="876211" y="109613"/>
                  </a:lnTo>
                  <a:lnTo>
                    <a:pt x="873252" y="110299"/>
                  </a:lnTo>
                  <a:lnTo>
                    <a:pt x="874864" y="108267"/>
                  </a:lnTo>
                  <a:lnTo>
                    <a:pt x="870521" y="113474"/>
                  </a:lnTo>
                  <a:lnTo>
                    <a:pt x="867130" y="116306"/>
                  </a:lnTo>
                  <a:lnTo>
                    <a:pt x="868324" y="115760"/>
                  </a:lnTo>
                  <a:lnTo>
                    <a:pt x="870432" y="118452"/>
                  </a:lnTo>
                  <a:lnTo>
                    <a:pt x="868603" y="119634"/>
                  </a:lnTo>
                  <a:lnTo>
                    <a:pt x="872401" y="125628"/>
                  </a:lnTo>
                  <a:lnTo>
                    <a:pt x="874712" y="118681"/>
                  </a:lnTo>
                  <a:lnTo>
                    <a:pt x="872070" y="116636"/>
                  </a:lnTo>
                  <a:lnTo>
                    <a:pt x="872832" y="115760"/>
                  </a:lnTo>
                  <a:lnTo>
                    <a:pt x="877481" y="110363"/>
                  </a:lnTo>
                  <a:close/>
                </a:path>
                <a:path w="988694" h="436245">
                  <a:moveTo>
                    <a:pt x="877760" y="129908"/>
                  </a:moveTo>
                  <a:lnTo>
                    <a:pt x="873201" y="132981"/>
                  </a:lnTo>
                  <a:lnTo>
                    <a:pt x="873772" y="132689"/>
                  </a:lnTo>
                  <a:lnTo>
                    <a:pt x="875677" y="133045"/>
                  </a:lnTo>
                  <a:lnTo>
                    <a:pt x="871169" y="136779"/>
                  </a:lnTo>
                  <a:lnTo>
                    <a:pt x="874712" y="135572"/>
                  </a:lnTo>
                  <a:lnTo>
                    <a:pt x="877760" y="129908"/>
                  </a:lnTo>
                  <a:close/>
                </a:path>
                <a:path w="988694" h="436245">
                  <a:moveTo>
                    <a:pt x="879259" y="121158"/>
                  </a:moveTo>
                  <a:lnTo>
                    <a:pt x="875969" y="124561"/>
                  </a:lnTo>
                  <a:lnTo>
                    <a:pt x="877430" y="123901"/>
                  </a:lnTo>
                  <a:lnTo>
                    <a:pt x="878890" y="123240"/>
                  </a:lnTo>
                  <a:lnTo>
                    <a:pt x="879259" y="121158"/>
                  </a:lnTo>
                  <a:close/>
                </a:path>
                <a:path w="988694" h="436245">
                  <a:moveTo>
                    <a:pt x="880389" y="125818"/>
                  </a:moveTo>
                  <a:lnTo>
                    <a:pt x="876185" y="126606"/>
                  </a:lnTo>
                  <a:lnTo>
                    <a:pt x="876388" y="128562"/>
                  </a:lnTo>
                  <a:lnTo>
                    <a:pt x="880389" y="125818"/>
                  </a:lnTo>
                  <a:close/>
                </a:path>
                <a:path w="988694" h="436245">
                  <a:moveTo>
                    <a:pt x="883183" y="231025"/>
                  </a:moveTo>
                  <a:lnTo>
                    <a:pt x="883094" y="229069"/>
                  </a:lnTo>
                  <a:lnTo>
                    <a:pt x="882611" y="229158"/>
                  </a:lnTo>
                  <a:lnTo>
                    <a:pt x="882929" y="231432"/>
                  </a:lnTo>
                  <a:lnTo>
                    <a:pt x="883183" y="231025"/>
                  </a:lnTo>
                  <a:close/>
                </a:path>
                <a:path w="988694" h="436245">
                  <a:moveTo>
                    <a:pt x="883196" y="233273"/>
                  </a:moveTo>
                  <a:lnTo>
                    <a:pt x="882929" y="231432"/>
                  </a:lnTo>
                  <a:lnTo>
                    <a:pt x="882319" y="232460"/>
                  </a:lnTo>
                  <a:lnTo>
                    <a:pt x="883196" y="233273"/>
                  </a:lnTo>
                  <a:close/>
                </a:path>
                <a:path w="988694" h="436245">
                  <a:moveTo>
                    <a:pt x="884224" y="191871"/>
                  </a:moveTo>
                  <a:lnTo>
                    <a:pt x="884161" y="188366"/>
                  </a:lnTo>
                  <a:lnTo>
                    <a:pt x="880110" y="190195"/>
                  </a:lnTo>
                  <a:lnTo>
                    <a:pt x="881811" y="182753"/>
                  </a:lnTo>
                  <a:lnTo>
                    <a:pt x="879144" y="185064"/>
                  </a:lnTo>
                  <a:lnTo>
                    <a:pt x="877709" y="191071"/>
                  </a:lnTo>
                  <a:lnTo>
                    <a:pt x="877646" y="191389"/>
                  </a:lnTo>
                  <a:lnTo>
                    <a:pt x="879640" y="191249"/>
                  </a:lnTo>
                  <a:lnTo>
                    <a:pt x="880465" y="192138"/>
                  </a:lnTo>
                  <a:lnTo>
                    <a:pt x="879170" y="195148"/>
                  </a:lnTo>
                  <a:lnTo>
                    <a:pt x="884224" y="191871"/>
                  </a:lnTo>
                  <a:close/>
                </a:path>
                <a:path w="988694" h="436245">
                  <a:moveTo>
                    <a:pt x="885113" y="228714"/>
                  </a:moveTo>
                  <a:lnTo>
                    <a:pt x="882942" y="225844"/>
                  </a:lnTo>
                  <a:lnTo>
                    <a:pt x="883094" y="229069"/>
                  </a:lnTo>
                  <a:lnTo>
                    <a:pt x="885113" y="228714"/>
                  </a:lnTo>
                  <a:close/>
                </a:path>
                <a:path w="988694" h="436245">
                  <a:moveTo>
                    <a:pt x="886333" y="101955"/>
                  </a:moveTo>
                  <a:lnTo>
                    <a:pt x="883805" y="100457"/>
                  </a:lnTo>
                  <a:lnTo>
                    <a:pt x="885812" y="102806"/>
                  </a:lnTo>
                  <a:lnTo>
                    <a:pt x="886333" y="101955"/>
                  </a:lnTo>
                  <a:close/>
                </a:path>
                <a:path w="988694" h="436245">
                  <a:moveTo>
                    <a:pt x="886739" y="218262"/>
                  </a:moveTo>
                  <a:lnTo>
                    <a:pt x="885050" y="219570"/>
                  </a:lnTo>
                  <a:lnTo>
                    <a:pt x="884351" y="224434"/>
                  </a:lnTo>
                  <a:lnTo>
                    <a:pt x="884605" y="225082"/>
                  </a:lnTo>
                  <a:lnTo>
                    <a:pt x="886637" y="224853"/>
                  </a:lnTo>
                  <a:lnTo>
                    <a:pt x="885126" y="223888"/>
                  </a:lnTo>
                  <a:lnTo>
                    <a:pt x="886739" y="218262"/>
                  </a:lnTo>
                  <a:close/>
                </a:path>
                <a:path w="988694" h="436245">
                  <a:moveTo>
                    <a:pt x="887628" y="31000"/>
                  </a:moveTo>
                  <a:lnTo>
                    <a:pt x="887437" y="30530"/>
                  </a:lnTo>
                  <a:lnTo>
                    <a:pt x="885494" y="32918"/>
                  </a:lnTo>
                  <a:lnTo>
                    <a:pt x="887628" y="31000"/>
                  </a:lnTo>
                  <a:close/>
                </a:path>
                <a:path w="988694" h="436245">
                  <a:moveTo>
                    <a:pt x="888415" y="224586"/>
                  </a:moveTo>
                  <a:lnTo>
                    <a:pt x="887133" y="224790"/>
                  </a:lnTo>
                  <a:lnTo>
                    <a:pt x="886637" y="224853"/>
                  </a:lnTo>
                  <a:lnTo>
                    <a:pt x="887018" y="225094"/>
                  </a:lnTo>
                  <a:lnTo>
                    <a:pt x="887539" y="225120"/>
                  </a:lnTo>
                  <a:lnTo>
                    <a:pt x="888415" y="224586"/>
                  </a:lnTo>
                  <a:close/>
                </a:path>
                <a:path w="988694" h="436245">
                  <a:moveTo>
                    <a:pt x="888695" y="196608"/>
                  </a:moveTo>
                  <a:lnTo>
                    <a:pt x="888212" y="196469"/>
                  </a:lnTo>
                  <a:lnTo>
                    <a:pt x="888111" y="196697"/>
                  </a:lnTo>
                  <a:lnTo>
                    <a:pt x="888695" y="196608"/>
                  </a:lnTo>
                  <a:close/>
                </a:path>
                <a:path w="988694" h="436245">
                  <a:moveTo>
                    <a:pt x="888758" y="214388"/>
                  </a:moveTo>
                  <a:lnTo>
                    <a:pt x="886447" y="217690"/>
                  </a:lnTo>
                  <a:lnTo>
                    <a:pt x="888034" y="217170"/>
                  </a:lnTo>
                  <a:lnTo>
                    <a:pt x="888758" y="214388"/>
                  </a:lnTo>
                  <a:close/>
                </a:path>
                <a:path w="988694" h="436245">
                  <a:moveTo>
                    <a:pt x="889977" y="218821"/>
                  </a:moveTo>
                  <a:lnTo>
                    <a:pt x="888441" y="219036"/>
                  </a:lnTo>
                  <a:lnTo>
                    <a:pt x="887323" y="220853"/>
                  </a:lnTo>
                  <a:lnTo>
                    <a:pt x="888936" y="221907"/>
                  </a:lnTo>
                  <a:lnTo>
                    <a:pt x="889977" y="218821"/>
                  </a:lnTo>
                  <a:close/>
                </a:path>
                <a:path w="988694" h="436245">
                  <a:moveTo>
                    <a:pt x="889977" y="216522"/>
                  </a:moveTo>
                  <a:lnTo>
                    <a:pt x="888034" y="217170"/>
                  </a:lnTo>
                  <a:lnTo>
                    <a:pt x="887514" y="219176"/>
                  </a:lnTo>
                  <a:lnTo>
                    <a:pt x="888441" y="219036"/>
                  </a:lnTo>
                  <a:lnTo>
                    <a:pt x="889977" y="216522"/>
                  </a:lnTo>
                  <a:close/>
                </a:path>
                <a:path w="988694" h="436245">
                  <a:moveTo>
                    <a:pt x="889990" y="192151"/>
                  </a:moveTo>
                  <a:lnTo>
                    <a:pt x="887031" y="196469"/>
                  </a:lnTo>
                  <a:lnTo>
                    <a:pt x="887945" y="196405"/>
                  </a:lnTo>
                  <a:lnTo>
                    <a:pt x="888212" y="196469"/>
                  </a:lnTo>
                  <a:lnTo>
                    <a:pt x="889990" y="192151"/>
                  </a:lnTo>
                  <a:close/>
                </a:path>
                <a:path w="988694" h="436245">
                  <a:moveTo>
                    <a:pt x="890117" y="196380"/>
                  </a:moveTo>
                  <a:lnTo>
                    <a:pt x="888695" y="196608"/>
                  </a:lnTo>
                  <a:lnTo>
                    <a:pt x="888949" y="196684"/>
                  </a:lnTo>
                  <a:lnTo>
                    <a:pt x="890117" y="196380"/>
                  </a:lnTo>
                  <a:close/>
                </a:path>
                <a:path w="988694" h="436245">
                  <a:moveTo>
                    <a:pt x="891324" y="195872"/>
                  </a:moveTo>
                  <a:lnTo>
                    <a:pt x="890892" y="196126"/>
                  </a:lnTo>
                  <a:lnTo>
                    <a:pt x="890498" y="196278"/>
                  </a:lnTo>
                  <a:lnTo>
                    <a:pt x="890117" y="196380"/>
                  </a:lnTo>
                  <a:lnTo>
                    <a:pt x="890422" y="196342"/>
                  </a:lnTo>
                  <a:lnTo>
                    <a:pt x="890803" y="196189"/>
                  </a:lnTo>
                  <a:lnTo>
                    <a:pt x="891324" y="195872"/>
                  </a:lnTo>
                  <a:close/>
                </a:path>
                <a:path w="988694" h="436245">
                  <a:moveTo>
                    <a:pt x="892479" y="232752"/>
                  </a:moveTo>
                  <a:lnTo>
                    <a:pt x="890168" y="234530"/>
                  </a:lnTo>
                  <a:lnTo>
                    <a:pt x="891984" y="236105"/>
                  </a:lnTo>
                  <a:lnTo>
                    <a:pt x="892479" y="232752"/>
                  </a:lnTo>
                  <a:close/>
                </a:path>
                <a:path w="988694" h="436245">
                  <a:moveTo>
                    <a:pt x="892797" y="232511"/>
                  </a:moveTo>
                  <a:lnTo>
                    <a:pt x="892594" y="231902"/>
                  </a:lnTo>
                  <a:lnTo>
                    <a:pt x="892479" y="232752"/>
                  </a:lnTo>
                  <a:lnTo>
                    <a:pt x="892797" y="232511"/>
                  </a:lnTo>
                  <a:close/>
                </a:path>
                <a:path w="988694" h="436245">
                  <a:moveTo>
                    <a:pt x="895997" y="26631"/>
                  </a:moveTo>
                  <a:lnTo>
                    <a:pt x="892009" y="26073"/>
                  </a:lnTo>
                  <a:lnTo>
                    <a:pt x="890397" y="31343"/>
                  </a:lnTo>
                  <a:lnTo>
                    <a:pt x="888542" y="30175"/>
                  </a:lnTo>
                  <a:lnTo>
                    <a:pt x="887628" y="31000"/>
                  </a:lnTo>
                  <a:lnTo>
                    <a:pt x="889165" y="34671"/>
                  </a:lnTo>
                  <a:lnTo>
                    <a:pt x="891133" y="32296"/>
                  </a:lnTo>
                  <a:lnTo>
                    <a:pt x="891184" y="31343"/>
                  </a:lnTo>
                  <a:lnTo>
                    <a:pt x="891273" y="29273"/>
                  </a:lnTo>
                  <a:lnTo>
                    <a:pt x="894346" y="30657"/>
                  </a:lnTo>
                  <a:lnTo>
                    <a:pt x="894918" y="29273"/>
                  </a:lnTo>
                  <a:lnTo>
                    <a:pt x="895997" y="26631"/>
                  </a:lnTo>
                  <a:close/>
                </a:path>
                <a:path w="988694" h="436245">
                  <a:moveTo>
                    <a:pt x="899287" y="37312"/>
                  </a:moveTo>
                  <a:lnTo>
                    <a:pt x="899134" y="36182"/>
                  </a:lnTo>
                  <a:lnTo>
                    <a:pt x="892086" y="39014"/>
                  </a:lnTo>
                  <a:lnTo>
                    <a:pt x="893356" y="43929"/>
                  </a:lnTo>
                  <a:lnTo>
                    <a:pt x="896023" y="42468"/>
                  </a:lnTo>
                  <a:lnTo>
                    <a:pt x="899134" y="40322"/>
                  </a:lnTo>
                  <a:lnTo>
                    <a:pt x="899287" y="37312"/>
                  </a:lnTo>
                  <a:close/>
                </a:path>
                <a:path w="988694" h="436245">
                  <a:moveTo>
                    <a:pt x="900938" y="2235"/>
                  </a:moveTo>
                  <a:lnTo>
                    <a:pt x="897128" y="0"/>
                  </a:lnTo>
                  <a:lnTo>
                    <a:pt x="898766" y="2273"/>
                  </a:lnTo>
                  <a:lnTo>
                    <a:pt x="894359" y="2362"/>
                  </a:lnTo>
                  <a:lnTo>
                    <a:pt x="893178" y="4292"/>
                  </a:lnTo>
                  <a:lnTo>
                    <a:pt x="892060" y="1892"/>
                  </a:lnTo>
                  <a:lnTo>
                    <a:pt x="886968" y="5981"/>
                  </a:lnTo>
                  <a:lnTo>
                    <a:pt x="878535" y="7035"/>
                  </a:lnTo>
                  <a:lnTo>
                    <a:pt x="876477" y="9753"/>
                  </a:lnTo>
                  <a:lnTo>
                    <a:pt x="877481" y="9474"/>
                  </a:lnTo>
                  <a:lnTo>
                    <a:pt x="878370" y="10896"/>
                  </a:lnTo>
                  <a:lnTo>
                    <a:pt x="879513" y="11125"/>
                  </a:lnTo>
                  <a:lnTo>
                    <a:pt x="875157" y="13360"/>
                  </a:lnTo>
                  <a:lnTo>
                    <a:pt x="878420" y="15798"/>
                  </a:lnTo>
                  <a:lnTo>
                    <a:pt x="880148" y="11531"/>
                  </a:lnTo>
                  <a:lnTo>
                    <a:pt x="888606" y="15354"/>
                  </a:lnTo>
                  <a:lnTo>
                    <a:pt x="891019" y="9245"/>
                  </a:lnTo>
                  <a:lnTo>
                    <a:pt x="899464" y="5334"/>
                  </a:lnTo>
                  <a:lnTo>
                    <a:pt x="897432" y="3721"/>
                  </a:lnTo>
                  <a:lnTo>
                    <a:pt x="899502" y="3149"/>
                  </a:lnTo>
                  <a:lnTo>
                    <a:pt x="900938" y="2235"/>
                  </a:lnTo>
                  <a:close/>
                </a:path>
                <a:path w="988694" h="436245">
                  <a:moveTo>
                    <a:pt x="903744" y="86271"/>
                  </a:moveTo>
                  <a:lnTo>
                    <a:pt x="896886" y="88201"/>
                  </a:lnTo>
                  <a:lnTo>
                    <a:pt x="900671" y="84963"/>
                  </a:lnTo>
                  <a:lnTo>
                    <a:pt x="902500" y="85521"/>
                  </a:lnTo>
                  <a:lnTo>
                    <a:pt x="901039" y="82969"/>
                  </a:lnTo>
                  <a:lnTo>
                    <a:pt x="901090" y="83578"/>
                  </a:lnTo>
                  <a:lnTo>
                    <a:pt x="899883" y="83400"/>
                  </a:lnTo>
                  <a:lnTo>
                    <a:pt x="897115" y="85039"/>
                  </a:lnTo>
                  <a:lnTo>
                    <a:pt x="894689" y="93548"/>
                  </a:lnTo>
                  <a:lnTo>
                    <a:pt x="892911" y="95237"/>
                  </a:lnTo>
                  <a:lnTo>
                    <a:pt x="897445" y="93522"/>
                  </a:lnTo>
                  <a:lnTo>
                    <a:pt x="896569" y="92633"/>
                  </a:lnTo>
                  <a:lnTo>
                    <a:pt x="900607" y="89903"/>
                  </a:lnTo>
                  <a:lnTo>
                    <a:pt x="903744" y="86271"/>
                  </a:lnTo>
                  <a:close/>
                </a:path>
                <a:path w="988694" h="436245">
                  <a:moveTo>
                    <a:pt x="904557" y="18237"/>
                  </a:moveTo>
                  <a:lnTo>
                    <a:pt x="902995" y="18656"/>
                  </a:lnTo>
                  <a:lnTo>
                    <a:pt x="903681" y="21793"/>
                  </a:lnTo>
                  <a:lnTo>
                    <a:pt x="904557" y="18237"/>
                  </a:lnTo>
                  <a:close/>
                </a:path>
                <a:path w="988694" h="436245">
                  <a:moveTo>
                    <a:pt x="907503" y="26860"/>
                  </a:moveTo>
                  <a:lnTo>
                    <a:pt x="906665" y="27127"/>
                  </a:lnTo>
                  <a:lnTo>
                    <a:pt x="906983" y="28054"/>
                  </a:lnTo>
                  <a:lnTo>
                    <a:pt x="907503" y="26860"/>
                  </a:lnTo>
                  <a:close/>
                </a:path>
                <a:path w="988694" h="436245">
                  <a:moveTo>
                    <a:pt x="908646" y="29527"/>
                  </a:moveTo>
                  <a:lnTo>
                    <a:pt x="907656" y="29997"/>
                  </a:lnTo>
                  <a:lnTo>
                    <a:pt x="906983" y="28054"/>
                  </a:lnTo>
                  <a:lnTo>
                    <a:pt x="906399" y="29387"/>
                  </a:lnTo>
                  <a:lnTo>
                    <a:pt x="904138" y="31686"/>
                  </a:lnTo>
                  <a:lnTo>
                    <a:pt x="907643" y="30010"/>
                  </a:lnTo>
                  <a:lnTo>
                    <a:pt x="907656" y="30149"/>
                  </a:lnTo>
                  <a:lnTo>
                    <a:pt x="908075" y="30238"/>
                  </a:lnTo>
                  <a:lnTo>
                    <a:pt x="908380" y="29908"/>
                  </a:lnTo>
                  <a:lnTo>
                    <a:pt x="908646" y="29527"/>
                  </a:lnTo>
                  <a:close/>
                </a:path>
                <a:path w="988694" h="436245">
                  <a:moveTo>
                    <a:pt x="909586" y="26225"/>
                  </a:moveTo>
                  <a:lnTo>
                    <a:pt x="909548" y="23533"/>
                  </a:lnTo>
                  <a:lnTo>
                    <a:pt x="908621" y="24345"/>
                  </a:lnTo>
                  <a:lnTo>
                    <a:pt x="907503" y="26860"/>
                  </a:lnTo>
                  <a:lnTo>
                    <a:pt x="909586" y="26225"/>
                  </a:lnTo>
                  <a:close/>
                </a:path>
                <a:path w="988694" h="436245">
                  <a:moveTo>
                    <a:pt x="909624" y="29057"/>
                  </a:moveTo>
                  <a:lnTo>
                    <a:pt x="909408" y="28041"/>
                  </a:lnTo>
                  <a:lnTo>
                    <a:pt x="909116" y="28854"/>
                  </a:lnTo>
                  <a:lnTo>
                    <a:pt x="908646" y="29527"/>
                  </a:lnTo>
                  <a:lnTo>
                    <a:pt x="909624" y="29057"/>
                  </a:lnTo>
                  <a:close/>
                </a:path>
                <a:path w="988694" h="436245">
                  <a:moveTo>
                    <a:pt x="910386" y="71539"/>
                  </a:moveTo>
                  <a:lnTo>
                    <a:pt x="908126" y="72364"/>
                  </a:lnTo>
                  <a:lnTo>
                    <a:pt x="908253" y="72771"/>
                  </a:lnTo>
                  <a:lnTo>
                    <a:pt x="910386" y="71539"/>
                  </a:lnTo>
                  <a:close/>
                </a:path>
                <a:path w="988694" h="436245">
                  <a:moveTo>
                    <a:pt x="910767" y="80619"/>
                  </a:moveTo>
                  <a:lnTo>
                    <a:pt x="908951" y="74942"/>
                  </a:lnTo>
                  <a:lnTo>
                    <a:pt x="908253" y="72771"/>
                  </a:lnTo>
                  <a:lnTo>
                    <a:pt x="907618" y="73139"/>
                  </a:lnTo>
                  <a:lnTo>
                    <a:pt x="902957" y="73660"/>
                  </a:lnTo>
                  <a:lnTo>
                    <a:pt x="902716" y="76809"/>
                  </a:lnTo>
                  <a:lnTo>
                    <a:pt x="907796" y="74942"/>
                  </a:lnTo>
                  <a:lnTo>
                    <a:pt x="908494" y="75907"/>
                  </a:lnTo>
                  <a:lnTo>
                    <a:pt x="906233" y="76746"/>
                  </a:lnTo>
                  <a:lnTo>
                    <a:pt x="910767" y="80619"/>
                  </a:lnTo>
                  <a:close/>
                </a:path>
                <a:path w="988694" h="436245">
                  <a:moveTo>
                    <a:pt x="912799" y="82969"/>
                  </a:moveTo>
                  <a:lnTo>
                    <a:pt x="911237" y="84734"/>
                  </a:lnTo>
                  <a:lnTo>
                    <a:pt x="909916" y="83388"/>
                  </a:lnTo>
                  <a:lnTo>
                    <a:pt x="910361" y="81991"/>
                  </a:lnTo>
                  <a:lnTo>
                    <a:pt x="906284" y="87795"/>
                  </a:lnTo>
                  <a:lnTo>
                    <a:pt x="908812" y="89319"/>
                  </a:lnTo>
                  <a:lnTo>
                    <a:pt x="908100" y="88366"/>
                  </a:lnTo>
                  <a:lnTo>
                    <a:pt x="912799" y="82969"/>
                  </a:lnTo>
                  <a:close/>
                </a:path>
                <a:path w="988694" h="436245">
                  <a:moveTo>
                    <a:pt x="913701" y="39763"/>
                  </a:moveTo>
                  <a:lnTo>
                    <a:pt x="913409" y="37414"/>
                  </a:lnTo>
                  <a:lnTo>
                    <a:pt x="913257" y="36296"/>
                  </a:lnTo>
                  <a:lnTo>
                    <a:pt x="911631" y="36995"/>
                  </a:lnTo>
                  <a:lnTo>
                    <a:pt x="909891" y="37414"/>
                  </a:lnTo>
                  <a:lnTo>
                    <a:pt x="908939" y="36550"/>
                  </a:lnTo>
                  <a:lnTo>
                    <a:pt x="911618" y="39217"/>
                  </a:lnTo>
                  <a:lnTo>
                    <a:pt x="905408" y="40030"/>
                  </a:lnTo>
                  <a:lnTo>
                    <a:pt x="903947" y="41706"/>
                  </a:lnTo>
                  <a:lnTo>
                    <a:pt x="905027" y="41338"/>
                  </a:lnTo>
                  <a:lnTo>
                    <a:pt x="905116" y="41884"/>
                  </a:lnTo>
                  <a:lnTo>
                    <a:pt x="905662" y="41719"/>
                  </a:lnTo>
                  <a:lnTo>
                    <a:pt x="903947" y="45821"/>
                  </a:lnTo>
                  <a:lnTo>
                    <a:pt x="899299" y="41427"/>
                  </a:lnTo>
                  <a:lnTo>
                    <a:pt x="896404" y="45313"/>
                  </a:lnTo>
                  <a:lnTo>
                    <a:pt x="896353" y="48856"/>
                  </a:lnTo>
                  <a:lnTo>
                    <a:pt x="890333" y="50774"/>
                  </a:lnTo>
                  <a:lnTo>
                    <a:pt x="893102" y="51828"/>
                  </a:lnTo>
                  <a:lnTo>
                    <a:pt x="891171" y="52882"/>
                  </a:lnTo>
                  <a:lnTo>
                    <a:pt x="889546" y="53390"/>
                  </a:lnTo>
                  <a:lnTo>
                    <a:pt x="889723" y="54533"/>
                  </a:lnTo>
                  <a:lnTo>
                    <a:pt x="891743" y="52692"/>
                  </a:lnTo>
                  <a:lnTo>
                    <a:pt x="893533" y="53289"/>
                  </a:lnTo>
                  <a:lnTo>
                    <a:pt x="891108" y="56426"/>
                  </a:lnTo>
                  <a:lnTo>
                    <a:pt x="894156" y="57810"/>
                  </a:lnTo>
                  <a:lnTo>
                    <a:pt x="901153" y="58483"/>
                  </a:lnTo>
                  <a:lnTo>
                    <a:pt x="903122" y="52692"/>
                  </a:lnTo>
                  <a:lnTo>
                    <a:pt x="903173" y="52539"/>
                  </a:lnTo>
                  <a:lnTo>
                    <a:pt x="902233" y="52374"/>
                  </a:lnTo>
                  <a:lnTo>
                    <a:pt x="901992" y="52336"/>
                  </a:lnTo>
                  <a:lnTo>
                    <a:pt x="906449" y="51422"/>
                  </a:lnTo>
                  <a:lnTo>
                    <a:pt x="907021" y="51308"/>
                  </a:lnTo>
                  <a:lnTo>
                    <a:pt x="907122" y="45821"/>
                  </a:lnTo>
                  <a:lnTo>
                    <a:pt x="907161" y="44183"/>
                  </a:lnTo>
                  <a:lnTo>
                    <a:pt x="912545" y="45999"/>
                  </a:lnTo>
                  <a:lnTo>
                    <a:pt x="910132" y="44183"/>
                  </a:lnTo>
                  <a:lnTo>
                    <a:pt x="909421" y="43649"/>
                  </a:lnTo>
                  <a:lnTo>
                    <a:pt x="911555" y="41719"/>
                  </a:lnTo>
                  <a:lnTo>
                    <a:pt x="911961" y="41338"/>
                  </a:lnTo>
                  <a:lnTo>
                    <a:pt x="913701" y="39763"/>
                  </a:lnTo>
                  <a:close/>
                </a:path>
                <a:path w="988694" h="436245">
                  <a:moveTo>
                    <a:pt x="914171" y="35890"/>
                  </a:moveTo>
                  <a:lnTo>
                    <a:pt x="913892" y="35852"/>
                  </a:lnTo>
                  <a:lnTo>
                    <a:pt x="913650" y="35775"/>
                  </a:lnTo>
                  <a:lnTo>
                    <a:pt x="913231" y="35852"/>
                  </a:lnTo>
                  <a:lnTo>
                    <a:pt x="913282" y="36004"/>
                  </a:lnTo>
                  <a:lnTo>
                    <a:pt x="913244" y="36156"/>
                  </a:lnTo>
                  <a:lnTo>
                    <a:pt x="913257" y="36296"/>
                  </a:lnTo>
                  <a:lnTo>
                    <a:pt x="913574" y="36156"/>
                  </a:lnTo>
                  <a:lnTo>
                    <a:pt x="913866" y="36042"/>
                  </a:lnTo>
                  <a:lnTo>
                    <a:pt x="914171" y="35890"/>
                  </a:lnTo>
                  <a:close/>
                </a:path>
                <a:path w="988694" h="436245">
                  <a:moveTo>
                    <a:pt x="915593" y="36118"/>
                  </a:moveTo>
                  <a:lnTo>
                    <a:pt x="915327" y="35280"/>
                  </a:lnTo>
                  <a:lnTo>
                    <a:pt x="914984" y="35483"/>
                  </a:lnTo>
                  <a:lnTo>
                    <a:pt x="914171" y="35890"/>
                  </a:lnTo>
                  <a:lnTo>
                    <a:pt x="915593" y="36118"/>
                  </a:lnTo>
                  <a:close/>
                </a:path>
                <a:path w="988694" h="436245">
                  <a:moveTo>
                    <a:pt x="916101" y="49504"/>
                  </a:moveTo>
                  <a:lnTo>
                    <a:pt x="913612" y="49199"/>
                  </a:lnTo>
                  <a:lnTo>
                    <a:pt x="915047" y="50317"/>
                  </a:lnTo>
                  <a:lnTo>
                    <a:pt x="916101" y="49504"/>
                  </a:lnTo>
                  <a:close/>
                </a:path>
                <a:path w="988694" h="436245">
                  <a:moveTo>
                    <a:pt x="916825" y="51689"/>
                  </a:moveTo>
                  <a:lnTo>
                    <a:pt x="915047" y="50317"/>
                  </a:lnTo>
                  <a:lnTo>
                    <a:pt x="910780" y="53632"/>
                  </a:lnTo>
                  <a:lnTo>
                    <a:pt x="916825" y="51689"/>
                  </a:lnTo>
                  <a:close/>
                </a:path>
                <a:path w="988694" h="436245">
                  <a:moveTo>
                    <a:pt x="916838" y="39928"/>
                  </a:moveTo>
                  <a:lnTo>
                    <a:pt x="916051" y="37490"/>
                  </a:lnTo>
                  <a:lnTo>
                    <a:pt x="912202" y="42329"/>
                  </a:lnTo>
                  <a:lnTo>
                    <a:pt x="916838" y="39928"/>
                  </a:lnTo>
                  <a:close/>
                </a:path>
                <a:path w="988694" h="436245">
                  <a:moveTo>
                    <a:pt x="916978" y="36334"/>
                  </a:moveTo>
                  <a:lnTo>
                    <a:pt x="915593" y="36118"/>
                  </a:lnTo>
                  <a:lnTo>
                    <a:pt x="916051" y="37490"/>
                  </a:lnTo>
                  <a:lnTo>
                    <a:pt x="916978" y="36334"/>
                  </a:lnTo>
                  <a:close/>
                </a:path>
                <a:path w="988694" h="436245">
                  <a:moveTo>
                    <a:pt x="918705" y="155028"/>
                  </a:moveTo>
                  <a:lnTo>
                    <a:pt x="916927" y="151295"/>
                  </a:lnTo>
                  <a:lnTo>
                    <a:pt x="912456" y="149491"/>
                  </a:lnTo>
                  <a:lnTo>
                    <a:pt x="914349" y="145923"/>
                  </a:lnTo>
                  <a:lnTo>
                    <a:pt x="908151" y="152869"/>
                  </a:lnTo>
                  <a:lnTo>
                    <a:pt x="908723" y="152603"/>
                  </a:lnTo>
                  <a:lnTo>
                    <a:pt x="909472" y="153581"/>
                  </a:lnTo>
                  <a:lnTo>
                    <a:pt x="910107" y="153898"/>
                  </a:lnTo>
                  <a:lnTo>
                    <a:pt x="907300" y="159194"/>
                  </a:lnTo>
                  <a:lnTo>
                    <a:pt x="908126" y="160756"/>
                  </a:lnTo>
                  <a:lnTo>
                    <a:pt x="911440" y="158508"/>
                  </a:lnTo>
                  <a:lnTo>
                    <a:pt x="912837" y="159778"/>
                  </a:lnTo>
                  <a:lnTo>
                    <a:pt x="913307" y="155003"/>
                  </a:lnTo>
                  <a:lnTo>
                    <a:pt x="918705" y="155028"/>
                  </a:lnTo>
                  <a:close/>
                </a:path>
                <a:path w="988694" h="436245">
                  <a:moveTo>
                    <a:pt x="918870" y="49834"/>
                  </a:moveTo>
                  <a:lnTo>
                    <a:pt x="918565" y="47586"/>
                  </a:lnTo>
                  <a:lnTo>
                    <a:pt x="916101" y="49504"/>
                  </a:lnTo>
                  <a:lnTo>
                    <a:pt x="918870" y="49834"/>
                  </a:lnTo>
                  <a:close/>
                </a:path>
                <a:path w="988694" h="436245">
                  <a:moveTo>
                    <a:pt x="931926" y="257810"/>
                  </a:moveTo>
                  <a:lnTo>
                    <a:pt x="930033" y="254165"/>
                  </a:lnTo>
                  <a:lnTo>
                    <a:pt x="926223" y="257924"/>
                  </a:lnTo>
                  <a:lnTo>
                    <a:pt x="930567" y="258864"/>
                  </a:lnTo>
                  <a:lnTo>
                    <a:pt x="925855" y="263385"/>
                  </a:lnTo>
                  <a:lnTo>
                    <a:pt x="925944" y="264782"/>
                  </a:lnTo>
                  <a:lnTo>
                    <a:pt x="928116" y="261505"/>
                  </a:lnTo>
                  <a:lnTo>
                    <a:pt x="931926" y="257810"/>
                  </a:lnTo>
                  <a:close/>
                </a:path>
                <a:path w="988694" h="436245">
                  <a:moveTo>
                    <a:pt x="933488" y="37426"/>
                  </a:moveTo>
                  <a:lnTo>
                    <a:pt x="933056" y="35267"/>
                  </a:lnTo>
                  <a:lnTo>
                    <a:pt x="931494" y="35737"/>
                  </a:lnTo>
                  <a:lnTo>
                    <a:pt x="932078" y="33324"/>
                  </a:lnTo>
                  <a:lnTo>
                    <a:pt x="928535" y="37706"/>
                  </a:lnTo>
                  <a:lnTo>
                    <a:pt x="929081" y="40386"/>
                  </a:lnTo>
                  <a:lnTo>
                    <a:pt x="933488" y="37426"/>
                  </a:lnTo>
                  <a:close/>
                </a:path>
                <a:path w="988694" h="436245">
                  <a:moveTo>
                    <a:pt x="936663" y="215404"/>
                  </a:moveTo>
                  <a:lnTo>
                    <a:pt x="936269" y="215938"/>
                  </a:lnTo>
                  <a:lnTo>
                    <a:pt x="935990" y="216433"/>
                  </a:lnTo>
                  <a:lnTo>
                    <a:pt x="935837" y="216865"/>
                  </a:lnTo>
                  <a:lnTo>
                    <a:pt x="936180" y="216420"/>
                  </a:lnTo>
                  <a:lnTo>
                    <a:pt x="936447" y="215900"/>
                  </a:lnTo>
                  <a:lnTo>
                    <a:pt x="936663" y="215404"/>
                  </a:lnTo>
                  <a:close/>
                </a:path>
                <a:path w="988694" h="436245">
                  <a:moveTo>
                    <a:pt x="937031" y="213855"/>
                  </a:moveTo>
                  <a:lnTo>
                    <a:pt x="932865" y="214147"/>
                  </a:lnTo>
                  <a:lnTo>
                    <a:pt x="929919" y="219011"/>
                  </a:lnTo>
                  <a:lnTo>
                    <a:pt x="930033" y="221538"/>
                  </a:lnTo>
                  <a:lnTo>
                    <a:pt x="933272" y="217817"/>
                  </a:lnTo>
                  <a:lnTo>
                    <a:pt x="933538" y="220878"/>
                  </a:lnTo>
                  <a:lnTo>
                    <a:pt x="936548" y="220218"/>
                  </a:lnTo>
                  <a:lnTo>
                    <a:pt x="934999" y="219138"/>
                  </a:lnTo>
                  <a:lnTo>
                    <a:pt x="935837" y="216865"/>
                  </a:lnTo>
                  <a:lnTo>
                    <a:pt x="935494" y="217297"/>
                  </a:lnTo>
                  <a:lnTo>
                    <a:pt x="935050" y="217652"/>
                  </a:lnTo>
                  <a:lnTo>
                    <a:pt x="934504" y="217792"/>
                  </a:lnTo>
                  <a:lnTo>
                    <a:pt x="932967" y="216687"/>
                  </a:lnTo>
                  <a:lnTo>
                    <a:pt x="937031" y="213855"/>
                  </a:lnTo>
                  <a:close/>
                </a:path>
                <a:path w="988694" h="436245">
                  <a:moveTo>
                    <a:pt x="937742" y="214147"/>
                  </a:moveTo>
                  <a:lnTo>
                    <a:pt x="937310" y="213728"/>
                  </a:lnTo>
                  <a:lnTo>
                    <a:pt x="937069" y="214477"/>
                  </a:lnTo>
                  <a:lnTo>
                    <a:pt x="936663" y="215404"/>
                  </a:lnTo>
                  <a:lnTo>
                    <a:pt x="936955" y="215011"/>
                  </a:lnTo>
                  <a:lnTo>
                    <a:pt x="937272" y="214604"/>
                  </a:lnTo>
                  <a:lnTo>
                    <a:pt x="937742" y="214147"/>
                  </a:lnTo>
                  <a:close/>
                </a:path>
                <a:path w="988694" h="436245">
                  <a:moveTo>
                    <a:pt x="939495" y="245237"/>
                  </a:moveTo>
                  <a:lnTo>
                    <a:pt x="939126" y="250050"/>
                  </a:lnTo>
                  <a:lnTo>
                    <a:pt x="932357" y="249682"/>
                  </a:lnTo>
                  <a:lnTo>
                    <a:pt x="933831" y="255384"/>
                  </a:lnTo>
                  <a:lnTo>
                    <a:pt x="935482" y="252298"/>
                  </a:lnTo>
                  <a:lnTo>
                    <a:pt x="935939" y="254673"/>
                  </a:lnTo>
                  <a:lnTo>
                    <a:pt x="938212" y="252552"/>
                  </a:lnTo>
                  <a:lnTo>
                    <a:pt x="939266" y="250596"/>
                  </a:lnTo>
                  <a:lnTo>
                    <a:pt x="939495" y="245237"/>
                  </a:lnTo>
                  <a:close/>
                </a:path>
                <a:path w="988694" h="436245">
                  <a:moveTo>
                    <a:pt x="939609" y="242519"/>
                  </a:moveTo>
                  <a:lnTo>
                    <a:pt x="938415" y="242620"/>
                  </a:lnTo>
                  <a:lnTo>
                    <a:pt x="936307" y="241985"/>
                  </a:lnTo>
                  <a:lnTo>
                    <a:pt x="935443" y="244513"/>
                  </a:lnTo>
                  <a:lnTo>
                    <a:pt x="935380" y="245872"/>
                  </a:lnTo>
                  <a:lnTo>
                    <a:pt x="934593" y="247053"/>
                  </a:lnTo>
                  <a:lnTo>
                    <a:pt x="935024" y="248069"/>
                  </a:lnTo>
                  <a:lnTo>
                    <a:pt x="936523" y="247103"/>
                  </a:lnTo>
                  <a:lnTo>
                    <a:pt x="937806" y="245656"/>
                  </a:lnTo>
                  <a:lnTo>
                    <a:pt x="939495" y="245211"/>
                  </a:lnTo>
                  <a:lnTo>
                    <a:pt x="939609" y="242519"/>
                  </a:lnTo>
                  <a:close/>
                </a:path>
                <a:path w="988694" h="436245">
                  <a:moveTo>
                    <a:pt x="943025" y="314490"/>
                  </a:moveTo>
                  <a:lnTo>
                    <a:pt x="942568" y="314439"/>
                  </a:lnTo>
                  <a:lnTo>
                    <a:pt x="942174" y="314426"/>
                  </a:lnTo>
                  <a:lnTo>
                    <a:pt x="941806" y="314858"/>
                  </a:lnTo>
                  <a:lnTo>
                    <a:pt x="943025" y="314490"/>
                  </a:lnTo>
                  <a:close/>
                </a:path>
                <a:path w="988694" h="436245">
                  <a:moveTo>
                    <a:pt x="943991" y="333692"/>
                  </a:moveTo>
                  <a:lnTo>
                    <a:pt x="942276" y="330365"/>
                  </a:lnTo>
                  <a:lnTo>
                    <a:pt x="942568" y="329514"/>
                  </a:lnTo>
                  <a:lnTo>
                    <a:pt x="942873" y="328587"/>
                  </a:lnTo>
                  <a:lnTo>
                    <a:pt x="942200" y="329514"/>
                  </a:lnTo>
                  <a:lnTo>
                    <a:pt x="941565" y="325653"/>
                  </a:lnTo>
                  <a:lnTo>
                    <a:pt x="940739" y="334403"/>
                  </a:lnTo>
                  <a:lnTo>
                    <a:pt x="943991" y="333692"/>
                  </a:lnTo>
                  <a:close/>
                </a:path>
                <a:path w="988694" h="436245">
                  <a:moveTo>
                    <a:pt x="944206" y="318846"/>
                  </a:moveTo>
                  <a:lnTo>
                    <a:pt x="940943" y="320230"/>
                  </a:lnTo>
                  <a:lnTo>
                    <a:pt x="943152" y="320116"/>
                  </a:lnTo>
                  <a:lnTo>
                    <a:pt x="944206" y="318846"/>
                  </a:lnTo>
                  <a:close/>
                </a:path>
                <a:path w="988694" h="436245">
                  <a:moveTo>
                    <a:pt x="944714" y="313994"/>
                  </a:moveTo>
                  <a:lnTo>
                    <a:pt x="943025" y="314502"/>
                  </a:lnTo>
                  <a:lnTo>
                    <a:pt x="943419" y="314540"/>
                  </a:lnTo>
                  <a:lnTo>
                    <a:pt x="943851" y="314604"/>
                  </a:lnTo>
                  <a:lnTo>
                    <a:pt x="944359" y="314413"/>
                  </a:lnTo>
                  <a:lnTo>
                    <a:pt x="944054" y="315620"/>
                  </a:lnTo>
                  <a:lnTo>
                    <a:pt x="944714" y="313994"/>
                  </a:lnTo>
                  <a:close/>
                </a:path>
                <a:path w="988694" h="436245">
                  <a:moveTo>
                    <a:pt x="948258" y="257771"/>
                  </a:moveTo>
                  <a:lnTo>
                    <a:pt x="945476" y="259575"/>
                  </a:lnTo>
                  <a:lnTo>
                    <a:pt x="946632" y="259842"/>
                  </a:lnTo>
                  <a:lnTo>
                    <a:pt x="948258" y="257771"/>
                  </a:lnTo>
                  <a:close/>
                </a:path>
                <a:path w="988694" h="436245">
                  <a:moveTo>
                    <a:pt x="948880" y="263359"/>
                  </a:moveTo>
                  <a:lnTo>
                    <a:pt x="945946" y="264820"/>
                  </a:lnTo>
                  <a:lnTo>
                    <a:pt x="947407" y="265125"/>
                  </a:lnTo>
                  <a:lnTo>
                    <a:pt x="948880" y="263359"/>
                  </a:lnTo>
                  <a:close/>
                </a:path>
                <a:path w="988694" h="436245">
                  <a:moveTo>
                    <a:pt x="949121" y="260438"/>
                  </a:moveTo>
                  <a:lnTo>
                    <a:pt x="946632" y="259842"/>
                  </a:lnTo>
                  <a:lnTo>
                    <a:pt x="946048" y="260591"/>
                  </a:lnTo>
                  <a:lnTo>
                    <a:pt x="949121" y="260438"/>
                  </a:lnTo>
                  <a:close/>
                </a:path>
                <a:path w="988694" h="436245">
                  <a:moveTo>
                    <a:pt x="950315" y="119888"/>
                  </a:moveTo>
                  <a:lnTo>
                    <a:pt x="948550" y="118694"/>
                  </a:lnTo>
                  <a:lnTo>
                    <a:pt x="944156" y="116268"/>
                  </a:lnTo>
                  <a:lnTo>
                    <a:pt x="941971" y="121170"/>
                  </a:lnTo>
                  <a:lnTo>
                    <a:pt x="944765" y="120167"/>
                  </a:lnTo>
                  <a:lnTo>
                    <a:pt x="944892" y="125564"/>
                  </a:lnTo>
                  <a:lnTo>
                    <a:pt x="948156" y="123799"/>
                  </a:lnTo>
                  <a:lnTo>
                    <a:pt x="948537" y="122504"/>
                  </a:lnTo>
                  <a:lnTo>
                    <a:pt x="947686" y="119024"/>
                  </a:lnTo>
                  <a:lnTo>
                    <a:pt x="950315" y="119888"/>
                  </a:lnTo>
                  <a:close/>
                </a:path>
                <a:path w="988694" h="436245">
                  <a:moveTo>
                    <a:pt x="951077" y="120408"/>
                  </a:moveTo>
                  <a:lnTo>
                    <a:pt x="950595" y="119913"/>
                  </a:lnTo>
                  <a:lnTo>
                    <a:pt x="950455" y="119862"/>
                  </a:lnTo>
                  <a:lnTo>
                    <a:pt x="950315" y="119888"/>
                  </a:lnTo>
                  <a:lnTo>
                    <a:pt x="951077" y="120408"/>
                  </a:lnTo>
                  <a:close/>
                </a:path>
                <a:path w="988694" h="436245">
                  <a:moveTo>
                    <a:pt x="954036" y="315734"/>
                  </a:moveTo>
                  <a:lnTo>
                    <a:pt x="952690" y="311569"/>
                  </a:lnTo>
                  <a:lnTo>
                    <a:pt x="953160" y="308813"/>
                  </a:lnTo>
                  <a:lnTo>
                    <a:pt x="951979" y="312318"/>
                  </a:lnTo>
                  <a:lnTo>
                    <a:pt x="949794" y="312343"/>
                  </a:lnTo>
                  <a:lnTo>
                    <a:pt x="950734" y="316230"/>
                  </a:lnTo>
                  <a:lnTo>
                    <a:pt x="954036" y="315734"/>
                  </a:lnTo>
                  <a:close/>
                </a:path>
                <a:path w="988694" h="436245">
                  <a:moveTo>
                    <a:pt x="959624" y="249047"/>
                  </a:moveTo>
                  <a:lnTo>
                    <a:pt x="958507" y="246621"/>
                  </a:lnTo>
                  <a:lnTo>
                    <a:pt x="957516" y="248399"/>
                  </a:lnTo>
                  <a:lnTo>
                    <a:pt x="959624" y="249047"/>
                  </a:lnTo>
                  <a:close/>
                </a:path>
                <a:path w="988694" h="436245">
                  <a:moveTo>
                    <a:pt x="959993" y="251155"/>
                  </a:moveTo>
                  <a:lnTo>
                    <a:pt x="959192" y="251333"/>
                  </a:lnTo>
                  <a:lnTo>
                    <a:pt x="958507" y="251536"/>
                  </a:lnTo>
                  <a:lnTo>
                    <a:pt x="957922" y="251777"/>
                  </a:lnTo>
                  <a:lnTo>
                    <a:pt x="958735" y="251574"/>
                  </a:lnTo>
                  <a:lnTo>
                    <a:pt x="959472" y="251333"/>
                  </a:lnTo>
                  <a:lnTo>
                    <a:pt x="959993" y="251155"/>
                  </a:lnTo>
                  <a:close/>
                </a:path>
                <a:path w="988694" h="436245">
                  <a:moveTo>
                    <a:pt x="960767" y="250875"/>
                  </a:moveTo>
                  <a:lnTo>
                    <a:pt x="960450" y="250977"/>
                  </a:lnTo>
                  <a:lnTo>
                    <a:pt x="959993" y="251155"/>
                  </a:lnTo>
                  <a:lnTo>
                    <a:pt x="960196" y="251104"/>
                  </a:lnTo>
                  <a:lnTo>
                    <a:pt x="960348" y="251053"/>
                  </a:lnTo>
                  <a:lnTo>
                    <a:pt x="960564" y="251002"/>
                  </a:lnTo>
                  <a:lnTo>
                    <a:pt x="960767" y="250875"/>
                  </a:lnTo>
                  <a:close/>
                </a:path>
                <a:path w="988694" h="436245">
                  <a:moveTo>
                    <a:pt x="963523" y="243217"/>
                  </a:moveTo>
                  <a:lnTo>
                    <a:pt x="959307" y="243027"/>
                  </a:lnTo>
                  <a:lnTo>
                    <a:pt x="958316" y="244856"/>
                  </a:lnTo>
                  <a:lnTo>
                    <a:pt x="958367" y="242316"/>
                  </a:lnTo>
                  <a:lnTo>
                    <a:pt x="955471" y="245186"/>
                  </a:lnTo>
                  <a:lnTo>
                    <a:pt x="951826" y="247954"/>
                  </a:lnTo>
                  <a:lnTo>
                    <a:pt x="948423" y="249999"/>
                  </a:lnTo>
                  <a:lnTo>
                    <a:pt x="951293" y="249529"/>
                  </a:lnTo>
                  <a:lnTo>
                    <a:pt x="948093" y="252069"/>
                  </a:lnTo>
                  <a:lnTo>
                    <a:pt x="948283" y="253860"/>
                  </a:lnTo>
                  <a:lnTo>
                    <a:pt x="944676" y="252907"/>
                  </a:lnTo>
                  <a:lnTo>
                    <a:pt x="945388" y="254406"/>
                  </a:lnTo>
                  <a:lnTo>
                    <a:pt x="943571" y="256082"/>
                  </a:lnTo>
                  <a:lnTo>
                    <a:pt x="941959" y="256578"/>
                  </a:lnTo>
                  <a:lnTo>
                    <a:pt x="943406" y="256921"/>
                  </a:lnTo>
                  <a:lnTo>
                    <a:pt x="948601" y="257327"/>
                  </a:lnTo>
                  <a:lnTo>
                    <a:pt x="948258" y="257771"/>
                  </a:lnTo>
                  <a:lnTo>
                    <a:pt x="949401" y="258851"/>
                  </a:lnTo>
                  <a:lnTo>
                    <a:pt x="950544" y="260794"/>
                  </a:lnTo>
                  <a:lnTo>
                    <a:pt x="952715" y="259232"/>
                  </a:lnTo>
                  <a:lnTo>
                    <a:pt x="954074" y="256082"/>
                  </a:lnTo>
                  <a:lnTo>
                    <a:pt x="954100" y="253860"/>
                  </a:lnTo>
                  <a:lnTo>
                    <a:pt x="954074" y="253288"/>
                  </a:lnTo>
                  <a:lnTo>
                    <a:pt x="956297" y="252412"/>
                  </a:lnTo>
                  <a:lnTo>
                    <a:pt x="957922" y="251777"/>
                  </a:lnTo>
                  <a:lnTo>
                    <a:pt x="955840" y="252310"/>
                  </a:lnTo>
                  <a:lnTo>
                    <a:pt x="953681" y="252412"/>
                  </a:lnTo>
                  <a:lnTo>
                    <a:pt x="955649" y="249809"/>
                  </a:lnTo>
                  <a:lnTo>
                    <a:pt x="956068" y="249237"/>
                  </a:lnTo>
                  <a:lnTo>
                    <a:pt x="955103" y="249809"/>
                  </a:lnTo>
                  <a:lnTo>
                    <a:pt x="955281" y="249529"/>
                  </a:lnTo>
                  <a:lnTo>
                    <a:pt x="957605" y="245872"/>
                  </a:lnTo>
                  <a:lnTo>
                    <a:pt x="958989" y="246354"/>
                  </a:lnTo>
                  <a:lnTo>
                    <a:pt x="959650" y="249047"/>
                  </a:lnTo>
                  <a:lnTo>
                    <a:pt x="960412" y="245872"/>
                  </a:lnTo>
                  <a:lnTo>
                    <a:pt x="960666" y="244856"/>
                  </a:lnTo>
                  <a:lnTo>
                    <a:pt x="963485" y="245706"/>
                  </a:lnTo>
                  <a:lnTo>
                    <a:pt x="963498" y="244779"/>
                  </a:lnTo>
                  <a:lnTo>
                    <a:pt x="963523" y="243217"/>
                  </a:lnTo>
                  <a:close/>
                </a:path>
                <a:path w="988694" h="436245">
                  <a:moveTo>
                    <a:pt x="968502" y="291198"/>
                  </a:moveTo>
                  <a:lnTo>
                    <a:pt x="968476" y="290868"/>
                  </a:lnTo>
                  <a:lnTo>
                    <a:pt x="968425" y="290588"/>
                  </a:lnTo>
                  <a:lnTo>
                    <a:pt x="968311" y="290449"/>
                  </a:lnTo>
                  <a:lnTo>
                    <a:pt x="967803" y="290868"/>
                  </a:lnTo>
                  <a:lnTo>
                    <a:pt x="968032" y="291058"/>
                  </a:lnTo>
                  <a:lnTo>
                    <a:pt x="968502" y="291198"/>
                  </a:lnTo>
                  <a:close/>
                </a:path>
                <a:path w="988694" h="436245">
                  <a:moveTo>
                    <a:pt x="971550" y="291630"/>
                  </a:moveTo>
                  <a:lnTo>
                    <a:pt x="969479" y="291503"/>
                  </a:lnTo>
                  <a:lnTo>
                    <a:pt x="968502" y="291198"/>
                  </a:lnTo>
                  <a:lnTo>
                    <a:pt x="968603" y="292684"/>
                  </a:lnTo>
                  <a:lnTo>
                    <a:pt x="968095" y="295376"/>
                  </a:lnTo>
                  <a:lnTo>
                    <a:pt x="970673" y="293243"/>
                  </a:lnTo>
                  <a:lnTo>
                    <a:pt x="971550" y="291630"/>
                  </a:lnTo>
                  <a:close/>
                </a:path>
                <a:path w="988694" h="436245">
                  <a:moveTo>
                    <a:pt x="988136" y="235216"/>
                  </a:moveTo>
                  <a:lnTo>
                    <a:pt x="987526" y="231990"/>
                  </a:lnTo>
                  <a:lnTo>
                    <a:pt x="986599" y="234137"/>
                  </a:lnTo>
                  <a:lnTo>
                    <a:pt x="988136" y="235216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379438" y="7396835"/>
              <a:ext cx="196850" cy="345440"/>
            </a:xfrm>
            <a:custGeom>
              <a:rect l="l" t="t" r="r" b="b"/>
              <a:pathLst>
                <a:path w="196850" h="345440">
                  <a:moveTo>
                    <a:pt x="1917" y="660"/>
                  </a:moveTo>
                  <a:lnTo>
                    <a:pt x="1358" y="381"/>
                  </a:lnTo>
                  <a:lnTo>
                    <a:pt x="698" y="749"/>
                  </a:lnTo>
                  <a:lnTo>
                    <a:pt x="0" y="1765"/>
                  </a:lnTo>
                  <a:lnTo>
                    <a:pt x="1638" y="3276"/>
                  </a:lnTo>
                  <a:lnTo>
                    <a:pt x="1587" y="3911"/>
                  </a:lnTo>
                  <a:lnTo>
                    <a:pt x="1917" y="660"/>
                  </a:lnTo>
                  <a:close/>
                </a:path>
                <a:path w="196850" h="345440">
                  <a:moveTo>
                    <a:pt x="2692" y="1066"/>
                  </a:moveTo>
                  <a:lnTo>
                    <a:pt x="1993" y="0"/>
                  </a:lnTo>
                  <a:lnTo>
                    <a:pt x="2095" y="749"/>
                  </a:lnTo>
                  <a:lnTo>
                    <a:pt x="2692" y="1066"/>
                  </a:lnTo>
                  <a:close/>
                </a:path>
                <a:path w="196850" h="345440">
                  <a:moveTo>
                    <a:pt x="6134" y="6248"/>
                  </a:moveTo>
                  <a:lnTo>
                    <a:pt x="3060" y="1257"/>
                  </a:lnTo>
                  <a:lnTo>
                    <a:pt x="2692" y="1066"/>
                  </a:lnTo>
                  <a:lnTo>
                    <a:pt x="6134" y="6248"/>
                  </a:lnTo>
                  <a:close/>
                </a:path>
                <a:path w="196850" h="345440">
                  <a:moveTo>
                    <a:pt x="34404" y="63601"/>
                  </a:moveTo>
                  <a:lnTo>
                    <a:pt x="31813" y="60147"/>
                  </a:lnTo>
                  <a:lnTo>
                    <a:pt x="29514" y="56667"/>
                  </a:lnTo>
                  <a:lnTo>
                    <a:pt x="27139" y="54965"/>
                  </a:lnTo>
                  <a:lnTo>
                    <a:pt x="33566" y="65773"/>
                  </a:lnTo>
                  <a:lnTo>
                    <a:pt x="33604" y="65214"/>
                  </a:lnTo>
                  <a:lnTo>
                    <a:pt x="33782" y="64566"/>
                  </a:lnTo>
                  <a:lnTo>
                    <a:pt x="34404" y="63601"/>
                  </a:lnTo>
                  <a:close/>
                </a:path>
                <a:path w="196850" h="345440">
                  <a:moveTo>
                    <a:pt x="38620" y="68846"/>
                  </a:moveTo>
                  <a:lnTo>
                    <a:pt x="36080" y="68338"/>
                  </a:lnTo>
                  <a:lnTo>
                    <a:pt x="34569" y="67449"/>
                  </a:lnTo>
                  <a:lnTo>
                    <a:pt x="35610" y="69202"/>
                  </a:lnTo>
                  <a:lnTo>
                    <a:pt x="36652" y="70954"/>
                  </a:lnTo>
                  <a:lnTo>
                    <a:pt x="37693" y="72694"/>
                  </a:lnTo>
                  <a:lnTo>
                    <a:pt x="38112" y="72415"/>
                  </a:lnTo>
                  <a:lnTo>
                    <a:pt x="38620" y="68846"/>
                  </a:lnTo>
                  <a:close/>
                </a:path>
                <a:path w="196850" h="345440">
                  <a:moveTo>
                    <a:pt x="48310" y="83693"/>
                  </a:moveTo>
                  <a:lnTo>
                    <a:pt x="45732" y="84150"/>
                  </a:lnTo>
                  <a:lnTo>
                    <a:pt x="45224" y="78613"/>
                  </a:lnTo>
                  <a:lnTo>
                    <a:pt x="44513" y="84074"/>
                  </a:lnTo>
                  <a:lnTo>
                    <a:pt x="46139" y="84366"/>
                  </a:lnTo>
                  <a:lnTo>
                    <a:pt x="46113" y="85331"/>
                  </a:lnTo>
                  <a:lnTo>
                    <a:pt x="45974" y="86525"/>
                  </a:lnTo>
                  <a:lnTo>
                    <a:pt x="46253" y="87007"/>
                  </a:lnTo>
                  <a:lnTo>
                    <a:pt x="46837" y="87960"/>
                  </a:lnTo>
                  <a:lnTo>
                    <a:pt x="48310" y="83693"/>
                  </a:lnTo>
                  <a:close/>
                </a:path>
                <a:path w="196850" h="345440">
                  <a:moveTo>
                    <a:pt x="91020" y="3416"/>
                  </a:moveTo>
                  <a:lnTo>
                    <a:pt x="90411" y="1854"/>
                  </a:lnTo>
                  <a:lnTo>
                    <a:pt x="90487" y="2895"/>
                  </a:lnTo>
                  <a:lnTo>
                    <a:pt x="90716" y="3276"/>
                  </a:lnTo>
                  <a:lnTo>
                    <a:pt x="91020" y="3416"/>
                  </a:lnTo>
                  <a:close/>
                </a:path>
                <a:path w="196850" h="345440">
                  <a:moveTo>
                    <a:pt x="93192" y="4419"/>
                  </a:moveTo>
                  <a:lnTo>
                    <a:pt x="92544" y="2971"/>
                  </a:lnTo>
                  <a:lnTo>
                    <a:pt x="91630" y="3708"/>
                  </a:lnTo>
                  <a:lnTo>
                    <a:pt x="91020" y="3416"/>
                  </a:lnTo>
                  <a:lnTo>
                    <a:pt x="92748" y="7899"/>
                  </a:lnTo>
                  <a:lnTo>
                    <a:pt x="93192" y="4419"/>
                  </a:lnTo>
                  <a:close/>
                </a:path>
                <a:path w="196850" h="345440">
                  <a:moveTo>
                    <a:pt x="100825" y="83680"/>
                  </a:moveTo>
                  <a:lnTo>
                    <a:pt x="98501" y="80759"/>
                  </a:lnTo>
                  <a:lnTo>
                    <a:pt x="97129" y="80327"/>
                  </a:lnTo>
                  <a:lnTo>
                    <a:pt x="96050" y="79540"/>
                  </a:lnTo>
                  <a:lnTo>
                    <a:pt x="99783" y="85369"/>
                  </a:lnTo>
                  <a:lnTo>
                    <a:pt x="96240" y="84315"/>
                  </a:lnTo>
                  <a:lnTo>
                    <a:pt x="98221" y="89611"/>
                  </a:lnTo>
                  <a:lnTo>
                    <a:pt x="100076" y="85369"/>
                  </a:lnTo>
                  <a:lnTo>
                    <a:pt x="100825" y="83680"/>
                  </a:lnTo>
                  <a:close/>
                </a:path>
                <a:path w="196850" h="345440">
                  <a:moveTo>
                    <a:pt x="101638" y="11455"/>
                  </a:moveTo>
                  <a:lnTo>
                    <a:pt x="100164" y="8216"/>
                  </a:lnTo>
                  <a:lnTo>
                    <a:pt x="98272" y="8483"/>
                  </a:lnTo>
                  <a:lnTo>
                    <a:pt x="101638" y="11455"/>
                  </a:lnTo>
                  <a:close/>
                </a:path>
                <a:path w="196850" h="345440">
                  <a:moveTo>
                    <a:pt x="102641" y="84277"/>
                  </a:moveTo>
                  <a:lnTo>
                    <a:pt x="102044" y="80873"/>
                  </a:lnTo>
                  <a:lnTo>
                    <a:pt x="100825" y="83680"/>
                  </a:lnTo>
                  <a:lnTo>
                    <a:pt x="102641" y="84277"/>
                  </a:lnTo>
                  <a:close/>
                </a:path>
                <a:path w="196850" h="345440">
                  <a:moveTo>
                    <a:pt x="103708" y="87693"/>
                  </a:moveTo>
                  <a:lnTo>
                    <a:pt x="102908" y="85496"/>
                  </a:lnTo>
                  <a:lnTo>
                    <a:pt x="102857" y="84340"/>
                  </a:lnTo>
                  <a:lnTo>
                    <a:pt x="102641" y="84277"/>
                  </a:lnTo>
                  <a:lnTo>
                    <a:pt x="103441" y="88861"/>
                  </a:lnTo>
                  <a:lnTo>
                    <a:pt x="103708" y="87693"/>
                  </a:lnTo>
                  <a:close/>
                </a:path>
                <a:path w="196850" h="345440">
                  <a:moveTo>
                    <a:pt x="104279" y="33693"/>
                  </a:moveTo>
                  <a:lnTo>
                    <a:pt x="103238" y="32219"/>
                  </a:lnTo>
                  <a:lnTo>
                    <a:pt x="101968" y="32156"/>
                  </a:lnTo>
                  <a:lnTo>
                    <a:pt x="102349" y="33909"/>
                  </a:lnTo>
                  <a:lnTo>
                    <a:pt x="101955" y="36652"/>
                  </a:lnTo>
                  <a:lnTo>
                    <a:pt x="104279" y="33693"/>
                  </a:lnTo>
                  <a:close/>
                </a:path>
                <a:path w="196850" h="345440">
                  <a:moveTo>
                    <a:pt x="104495" y="84226"/>
                  </a:moveTo>
                  <a:lnTo>
                    <a:pt x="103136" y="83223"/>
                  </a:lnTo>
                  <a:lnTo>
                    <a:pt x="102819" y="83527"/>
                  </a:lnTo>
                  <a:lnTo>
                    <a:pt x="102857" y="84340"/>
                  </a:lnTo>
                  <a:lnTo>
                    <a:pt x="103441" y="84518"/>
                  </a:lnTo>
                  <a:lnTo>
                    <a:pt x="104000" y="84543"/>
                  </a:lnTo>
                  <a:lnTo>
                    <a:pt x="104495" y="84226"/>
                  </a:lnTo>
                  <a:close/>
                </a:path>
                <a:path w="196850" h="345440">
                  <a:moveTo>
                    <a:pt x="105156" y="25501"/>
                  </a:moveTo>
                  <a:lnTo>
                    <a:pt x="104622" y="24447"/>
                  </a:lnTo>
                  <a:lnTo>
                    <a:pt x="104114" y="23863"/>
                  </a:lnTo>
                  <a:lnTo>
                    <a:pt x="103720" y="24231"/>
                  </a:lnTo>
                  <a:lnTo>
                    <a:pt x="104076" y="24472"/>
                  </a:lnTo>
                  <a:lnTo>
                    <a:pt x="104597" y="24955"/>
                  </a:lnTo>
                  <a:lnTo>
                    <a:pt x="105156" y="25501"/>
                  </a:lnTo>
                  <a:close/>
                </a:path>
                <a:path w="196850" h="345440">
                  <a:moveTo>
                    <a:pt x="107276" y="43268"/>
                  </a:moveTo>
                  <a:lnTo>
                    <a:pt x="104660" y="39903"/>
                  </a:lnTo>
                  <a:lnTo>
                    <a:pt x="99187" y="34036"/>
                  </a:lnTo>
                  <a:lnTo>
                    <a:pt x="101333" y="40767"/>
                  </a:lnTo>
                  <a:lnTo>
                    <a:pt x="107276" y="43268"/>
                  </a:lnTo>
                  <a:close/>
                </a:path>
                <a:path w="196850" h="345440">
                  <a:moveTo>
                    <a:pt x="107340" y="38544"/>
                  </a:moveTo>
                  <a:lnTo>
                    <a:pt x="103568" y="38493"/>
                  </a:lnTo>
                  <a:lnTo>
                    <a:pt x="104660" y="39903"/>
                  </a:lnTo>
                  <a:lnTo>
                    <a:pt x="106794" y="42189"/>
                  </a:lnTo>
                  <a:lnTo>
                    <a:pt x="107340" y="38544"/>
                  </a:lnTo>
                  <a:close/>
                </a:path>
                <a:path w="196850" h="345440">
                  <a:moveTo>
                    <a:pt x="111633" y="62230"/>
                  </a:moveTo>
                  <a:lnTo>
                    <a:pt x="110947" y="62522"/>
                  </a:lnTo>
                  <a:lnTo>
                    <a:pt x="110820" y="63195"/>
                  </a:lnTo>
                  <a:lnTo>
                    <a:pt x="109855" y="58572"/>
                  </a:lnTo>
                  <a:lnTo>
                    <a:pt x="111074" y="64960"/>
                  </a:lnTo>
                  <a:lnTo>
                    <a:pt x="111429" y="63195"/>
                  </a:lnTo>
                  <a:lnTo>
                    <a:pt x="111633" y="62230"/>
                  </a:lnTo>
                  <a:close/>
                </a:path>
                <a:path w="196850" h="345440">
                  <a:moveTo>
                    <a:pt x="114642" y="69164"/>
                  </a:moveTo>
                  <a:lnTo>
                    <a:pt x="114236" y="61810"/>
                  </a:lnTo>
                  <a:lnTo>
                    <a:pt x="112318" y="58813"/>
                  </a:lnTo>
                  <a:lnTo>
                    <a:pt x="111633" y="62230"/>
                  </a:lnTo>
                  <a:lnTo>
                    <a:pt x="112179" y="62636"/>
                  </a:lnTo>
                  <a:lnTo>
                    <a:pt x="114642" y="69164"/>
                  </a:lnTo>
                  <a:close/>
                </a:path>
                <a:path w="196850" h="345440">
                  <a:moveTo>
                    <a:pt x="115417" y="153301"/>
                  </a:moveTo>
                  <a:lnTo>
                    <a:pt x="114554" y="148374"/>
                  </a:lnTo>
                  <a:lnTo>
                    <a:pt x="114922" y="152844"/>
                  </a:lnTo>
                  <a:lnTo>
                    <a:pt x="115417" y="153301"/>
                  </a:lnTo>
                  <a:close/>
                </a:path>
                <a:path w="196850" h="345440">
                  <a:moveTo>
                    <a:pt x="120624" y="51574"/>
                  </a:moveTo>
                  <a:lnTo>
                    <a:pt x="120205" y="51562"/>
                  </a:lnTo>
                  <a:lnTo>
                    <a:pt x="117500" y="54813"/>
                  </a:lnTo>
                  <a:lnTo>
                    <a:pt x="120624" y="51574"/>
                  </a:lnTo>
                  <a:close/>
                </a:path>
                <a:path w="196850" h="345440">
                  <a:moveTo>
                    <a:pt x="121881" y="54889"/>
                  </a:moveTo>
                  <a:lnTo>
                    <a:pt x="121069" y="51993"/>
                  </a:lnTo>
                  <a:lnTo>
                    <a:pt x="121158" y="52781"/>
                  </a:lnTo>
                  <a:lnTo>
                    <a:pt x="121373" y="53695"/>
                  </a:lnTo>
                  <a:lnTo>
                    <a:pt x="121881" y="54889"/>
                  </a:lnTo>
                  <a:close/>
                </a:path>
                <a:path w="196850" h="345440">
                  <a:moveTo>
                    <a:pt x="122796" y="116319"/>
                  </a:moveTo>
                  <a:lnTo>
                    <a:pt x="122250" y="118300"/>
                  </a:lnTo>
                  <a:lnTo>
                    <a:pt x="114757" y="117767"/>
                  </a:lnTo>
                  <a:lnTo>
                    <a:pt x="119710" y="125095"/>
                  </a:lnTo>
                  <a:lnTo>
                    <a:pt x="121780" y="126822"/>
                  </a:lnTo>
                  <a:lnTo>
                    <a:pt x="122796" y="116319"/>
                  </a:lnTo>
                  <a:close/>
                </a:path>
                <a:path w="196850" h="345440">
                  <a:moveTo>
                    <a:pt x="123825" y="61074"/>
                  </a:moveTo>
                  <a:lnTo>
                    <a:pt x="120396" y="59309"/>
                  </a:lnTo>
                  <a:lnTo>
                    <a:pt x="121208" y="61493"/>
                  </a:lnTo>
                  <a:lnTo>
                    <a:pt x="123825" y="61074"/>
                  </a:lnTo>
                  <a:close/>
                </a:path>
                <a:path w="196850" h="345440">
                  <a:moveTo>
                    <a:pt x="125730" y="48564"/>
                  </a:moveTo>
                  <a:lnTo>
                    <a:pt x="124853" y="47459"/>
                  </a:lnTo>
                  <a:lnTo>
                    <a:pt x="122885" y="44970"/>
                  </a:lnTo>
                  <a:lnTo>
                    <a:pt x="120548" y="41998"/>
                  </a:lnTo>
                  <a:lnTo>
                    <a:pt x="120027" y="44792"/>
                  </a:lnTo>
                  <a:lnTo>
                    <a:pt x="118122" y="44970"/>
                  </a:lnTo>
                  <a:lnTo>
                    <a:pt x="117856" y="44043"/>
                  </a:lnTo>
                  <a:lnTo>
                    <a:pt x="117208" y="41706"/>
                  </a:lnTo>
                  <a:lnTo>
                    <a:pt x="117005" y="40982"/>
                  </a:lnTo>
                  <a:lnTo>
                    <a:pt x="115595" y="38379"/>
                  </a:lnTo>
                  <a:lnTo>
                    <a:pt x="116674" y="36296"/>
                  </a:lnTo>
                  <a:lnTo>
                    <a:pt x="117348" y="35013"/>
                  </a:lnTo>
                  <a:lnTo>
                    <a:pt x="117043" y="32524"/>
                  </a:lnTo>
                  <a:lnTo>
                    <a:pt x="115887" y="36296"/>
                  </a:lnTo>
                  <a:lnTo>
                    <a:pt x="114363" y="33718"/>
                  </a:lnTo>
                  <a:lnTo>
                    <a:pt x="113715" y="29972"/>
                  </a:lnTo>
                  <a:lnTo>
                    <a:pt x="113550" y="29057"/>
                  </a:lnTo>
                  <a:lnTo>
                    <a:pt x="113309" y="27660"/>
                  </a:lnTo>
                  <a:lnTo>
                    <a:pt x="113118" y="29057"/>
                  </a:lnTo>
                  <a:lnTo>
                    <a:pt x="111480" y="27178"/>
                  </a:lnTo>
                  <a:lnTo>
                    <a:pt x="110909" y="26784"/>
                  </a:lnTo>
                  <a:lnTo>
                    <a:pt x="110782" y="27660"/>
                  </a:lnTo>
                  <a:lnTo>
                    <a:pt x="110909" y="29057"/>
                  </a:lnTo>
                  <a:lnTo>
                    <a:pt x="111099" y="29972"/>
                  </a:lnTo>
                  <a:lnTo>
                    <a:pt x="109474" y="28867"/>
                  </a:lnTo>
                  <a:lnTo>
                    <a:pt x="109207" y="28422"/>
                  </a:lnTo>
                  <a:lnTo>
                    <a:pt x="109131" y="27800"/>
                  </a:lnTo>
                  <a:lnTo>
                    <a:pt x="109321" y="27432"/>
                  </a:lnTo>
                  <a:lnTo>
                    <a:pt x="109385" y="26822"/>
                  </a:lnTo>
                  <a:lnTo>
                    <a:pt x="109181" y="25628"/>
                  </a:lnTo>
                  <a:lnTo>
                    <a:pt x="109042" y="26555"/>
                  </a:lnTo>
                  <a:lnTo>
                    <a:pt x="109042" y="27178"/>
                  </a:lnTo>
                  <a:lnTo>
                    <a:pt x="109118" y="27800"/>
                  </a:lnTo>
                  <a:lnTo>
                    <a:pt x="108597" y="28867"/>
                  </a:lnTo>
                  <a:lnTo>
                    <a:pt x="105156" y="25501"/>
                  </a:lnTo>
                  <a:lnTo>
                    <a:pt x="106451" y="28105"/>
                  </a:lnTo>
                  <a:lnTo>
                    <a:pt x="106565" y="28422"/>
                  </a:lnTo>
                  <a:lnTo>
                    <a:pt x="107861" y="34036"/>
                  </a:lnTo>
                  <a:lnTo>
                    <a:pt x="107861" y="35013"/>
                  </a:lnTo>
                  <a:lnTo>
                    <a:pt x="107340" y="38544"/>
                  </a:lnTo>
                  <a:lnTo>
                    <a:pt x="109232" y="38569"/>
                  </a:lnTo>
                  <a:lnTo>
                    <a:pt x="108978" y="40640"/>
                  </a:lnTo>
                  <a:lnTo>
                    <a:pt x="107873" y="43014"/>
                  </a:lnTo>
                  <a:lnTo>
                    <a:pt x="108712" y="45186"/>
                  </a:lnTo>
                  <a:lnTo>
                    <a:pt x="109372" y="41706"/>
                  </a:lnTo>
                  <a:lnTo>
                    <a:pt x="112407" y="45491"/>
                  </a:lnTo>
                  <a:lnTo>
                    <a:pt x="112674" y="44119"/>
                  </a:lnTo>
                  <a:lnTo>
                    <a:pt x="114757" y="49593"/>
                  </a:lnTo>
                  <a:lnTo>
                    <a:pt x="115709" y="47917"/>
                  </a:lnTo>
                  <a:lnTo>
                    <a:pt x="114427" y="44627"/>
                  </a:lnTo>
                  <a:lnTo>
                    <a:pt x="115608" y="44119"/>
                  </a:lnTo>
                  <a:lnTo>
                    <a:pt x="115798" y="44043"/>
                  </a:lnTo>
                  <a:lnTo>
                    <a:pt x="117309" y="45948"/>
                  </a:lnTo>
                  <a:lnTo>
                    <a:pt x="117335" y="49136"/>
                  </a:lnTo>
                  <a:lnTo>
                    <a:pt x="116255" y="51485"/>
                  </a:lnTo>
                  <a:lnTo>
                    <a:pt x="120205" y="51562"/>
                  </a:lnTo>
                  <a:lnTo>
                    <a:pt x="120764" y="50888"/>
                  </a:lnTo>
                  <a:lnTo>
                    <a:pt x="121069" y="51993"/>
                  </a:lnTo>
                  <a:lnTo>
                    <a:pt x="120954" y="50888"/>
                  </a:lnTo>
                  <a:lnTo>
                    <a:pt x="120586" y="47459"/>
                  </a:lnTo>
                  <a:lnTo>
                    <a:pt x="125730" y="48564"/>
                  </a:lnTo>
                  <a:close/>
                </a:path>
                <a:path w="196850" h="345440">
                  <a:moveTo>
                    <a:pt x="125768" y="139458"/>
                  </a:moveTo>
                  <a:lnTo>
                    <a:pt x="121983" y="137452"/>
                  </a:lnTo>
                  <a:lnTo>
                    <a:pt x="124587" y="141351"/>
                  </a:lnTo>
                  <a:lnTo>
                    <a:pt x="125044" y="140068"/>
                  </a:lnTo>
                  <a:lnTo>
                    <a:pt x="125768" y="139458"/>
                  </a:lnTo>
                  <a:close/>
                </a:path>
                <a:path w="196850" h="345440">
                  <a:moveTo>
                    <a:pt x="126136" y="84150"/>
                  </a:moveTo>
                  <a:lnTo>
                    <a:pt x="126060" y="83299"/>
                  </a:lnTo>
                  <a:lnTo>
                    <a:pt x="126034" y="82524"/>
                  </a:lnTo>
                  <a:lnTo>
                    <a:pt x="126072" y="81876"/>
                  </a:lnTo>
                  <a:lnTo>
                    <a:pt x="125133" y="82613"/>
                  </a:lnTo>
                  <a:lnTo>
                    <a:pt x="125628" y="83146"/>
                  </a:lnTo>
                  <a:lnTo>
                    <a:pt x="126136" y="84150"/>
                  </a:lnTo>
                  <a:close/>
                </a:path>
                <a:path w="196850" h="345440">
                  <a:moveTo>
                    <a:pt x="126517" y="89662"/>
                  </a:moveTo>
                  <a:lnTo>
                    <a:pt x="126428" y="90246"/>
                  </a:lnTo>
                  <a:lnTo>
                    <a:pt x="126339" y="90817"/>
                  </a:lnTo>
                  <a:lnTo>
                    <a:pt x="126276" y="91490"/>
                  </a:lnTo>
                  <a:lnTo>
                    <a:pt x="126428" y="90944"/>
                  </a:lnTo>
                  <a:lnTo>
                    <a:pt x="126504" y="90322"/>
                  </a:lnTo>
                  <a:lnTo>
                    <a:pt x="126517" y="89662"/>
                  </a:lnTo>
                  <a:close/>
                </a:path>
                <a:path w="196850" h="345440">
                  <a:moveTo>
                    <a:pt x="126555" y="262064"/>
                  </a:moveTo>
                  <a:lnTo>
                    <a:pt x="126263" y="259969"/>
                  </a:lnTo>
                  <a:lnTo>
                    <a:pt x="124955" y="266636"/>
                  </a:lnTo>
                  <a:lnTo>
                    <a:pt x="122923" y="262661"/>
                  </a:lnTo>
                  <a:lnTo>
                    <a:pt x="124079" y="257594"/>
                  </a:lnTo>
                  <a:lnTo>
                    <a:pt x="120281" y="259829"/>
                  </a:lnTo>
                  <a:lnTo>
                    <a:pt x="122174" y="260070"/>
                  </a:lnTo>
                  <a:lnTo>
                    <a:pt x="124536" y="268859"/>
                  </a:lnTo>
                  <a:lnTo>
                    <a:pt x="126555" y="262064"/>
                  </a:lnTo>
                  <a:close/>
                </a:path>
                <a:path w="196850" h="345440">
                  <a:moveTo>
                    <a:pt x="126923" y="140068"/>
                  </a:moveTo>
                  <a:lnTo>
                    <a:pt x="126453" y="138887"/>
                  </a:lnTo>
                  <a:lnTo>
                    <a:pt x="125768" y="139458"/>
                  </a:lnTo>
                  <a:lnTo>
                    <a:pt x="126923" y="140068"/>
                  </a:lnTo>
                  <a:close/>
                </a:path>
                <a:path w="196850" h="345440">
                  <a:moveTo>
                    <a:pt x="127000" y="85839"/>
                  </a:moveTo>
                  <a:lnTo>
                    <a:pt x="126136" y="84150"/>
                  </a:lnTo>
                  <a:lnTo>
                    <a:pt x="126288" y="85915"/>
                  </a:lnTo>
                  <a:lnTo>
                    <a:pt x="126568" y="87934"/>
                  </a:lnTo>
                  <a:lnTo>
                    <a:pt x="126517" y="89662"/>
                  </a:lnTo>
                  <a:lnTo>
                    <a:pt x="126834" y="87541"/>
                  </a:lnTo>
                  <a:lnTo>
                    <a:pt x="127000" y="85839"/>
                  </a:lnTo>
                  <a:close/>
                </a:path>
                <a:path w="196850" h="345440">
                  <a:moveTo>
                    <a:pt x="128181" y="80225"/>
                  </a:moveTo>
                  <a:lnTo>
                    <a:pt x="126669" y="79641"/>
                  </a:lnTo>
                  <a:lnTo>
                    <a:pt x="126174" y="80454"/>
                  </a:lnTo>
                  <a:lnTo>
                    <a:pt x="126072" y="81876"/>
                  </a:lnTo>
                  <a:lnTo>
                    <a:pt x="128181" y="80225"/>
                  </a:lnTo>
                  <a:close/>
                </a:path>
                <a:path w="196850" h="345440">
                  <a:moveTo>
                    <a:pt x="128409" y="137248"/>
                  </a:moveTo>
                  <a:lnTo>
                    <a:pt x="125463" y="136385"/>
                  </a:lnTo>
                  <a:lnTo>
                    <a:pt x="126453" y="138887"/>
                  </a:lnTo>
                  <a:lnTo>
                    <a:pt x="128409" y="137248"/>
                  </a:lnTo>
                  <a:close/>
                </a:path>
                <a:path w="196850" h="345440">
                  <a:moveTo>
                    <a:pt x="132384" y="148399"/>
                  </a:moveTo>
                  <a:lnTo>
                    <a:pt x="129336" y="148120"/>
                  </a:lnTo>
                  <a:lnTo>
                    <a:pt x="126504" y="148932"/>
                  </a:lnTo>
                  <a:lnTo>
                    <a:pt x="127368" y="161480"/>
                  </a:lnTo>
                  <a:lnTo>
                    <a:pt x="127584" y="160820"/>
                  </a:lnTo>
                  <a:lnTo>
                    <a:pt x="131457" y="162687"/>
                  </a:lnTo>
                  <a:lnTo>
                    <a:pt x="131406" y="160820"/>
                  </a:lnTo>
                  <a:lnTo>
                    <a:pt x="131394" y="160248"/>
                  </a:lnTo>
                  <a:lnTo>
                    <a:pt x="131318" y="157480"/>
                  </a:lnTo>
                  <a:lnTo>
                    <a:pt x="129717" y="160248"/>
                  </a:lnTo>
                  <a:lnTo>
                    <a:pt x="129616" y="156781"/>
                  </a:lnTo>
                  <a:lnTo>
                    <a:pt x="127165" y="154571"/>
                  </a:lnTo>
                  <a:lnTo>
                    <a:pt x="128676" y="150063"/>
                  </a:lnTo>
                  <a:lnTo>
                    <a:pt x="131318" y="149910"/>
                  </a:lnTo>
                  <a:lnTo>
                    <a:pt x="132384" y="148399"/>
                  </a:lnTo>
                  <a:close/>
                </a:path>
                <a:path w="196850" h="345440">
                  <a:moveTo>
                    <a:pt x="133223" y="142303"/>
                  </a:moveTo>
                  <a:lnTo>
                    <a:pt x="129921" y="136829"/>
                  </a:lnTo>
                  <a:lnTo>
                    <a:pt x="130365" y="135077"/>
                  </a:lnTo>
                  <a:lnTo>
                    <a:pt x="130594" y="134213"/>
                  </a:lnTo>
                  <a:lnTo>
                    <a:pt x="129705" y="135077"/>
                  </a:lnTo>
                  <a:lnTo>
                    <a:pt x="129032" y="132892"/>
                  </a:lnTo>
                  <a:lnTo>
                    <a:pt x="127812" y="132664"/>
                  </a:lnTo>
                  <a:lnTo>
                    <a:pt x="129667" y="139725"/>
                  </a:lnTo>
                  <a:lnTo>
                    <a:pt x="130098" y="142074"/>
                  </a:lnTo>
                  <a:lnTo>
                    <a:pt x="133223" y="142303"/>
                  </a:lnTo>
                  <a:close/>
                </a:path>
                <a:path w="196850" h="345440">
                  <a:moveTo>
                    <a:pt x="133565" y="75653"/>
                  </a:moveTo>
                  <a:lnTo>
                    <a:pt x="132892" y="72758"/>
                  </a:lnTo>
                  <a:lnTo>
                    <a:pt x="131254" y="71488"/>
                  </a:lnTo>
                  <a:lnTo>
                    <a:pt x="133565" y="75653"/>
                  </a:lnTo>
                  <a:close/>
                </a:path>
                <a:path w="196850" h="345440">
                  <a:moveTo>
                    <a:pt x="133896" y="172491"/>
                  </a:moveTo>
                  <a:lnTo>
                    <a:pt x="130492" y="171043"/>
                  </a:lnTo>
                  <a:lnTo>
                    <a:pt x="132003" y="174117"/>
                  </a:lnTo>
                  <a:lnTo>
                    <a:pt x="133896" y="172491"/>
                  </a:lnTo>
                  <a:close/>
                </a:path>
                <a:path w="196850" h="345440">
                  <a:moveTo>
                    <a:pt x="135229" y="58610"/>
                  </a:moveTo>
                  <a:lnTo>
                    <a:pt x="134505" y="58064"/>
                  </a:lnTo>
                  <a:lnTo>
                    <a:pt x="134899" y="59118"/>
                  </a:lnTo>
                  <a:lnTo>
                    <a:pt x="135229" y="58610"/>
                  </a:lnTo>
                  <a:close/>
                </a:path>
                <a:path w="196850" h="345440">
                  <a:moveTo>
                    <a:pt x="135496" y="281673"/>
                  </a:moveTo>
                  <a:lnTo>
                    <a:pt x="134607" y="277126"/>
                  </a:lnTo>
                  <a:lnTo>
                    <a:pt x="132257" y="281787"/>
                  </a:lnTo>
                  <a:lnTo>
                    <a:pt x="135496" y="281673"/>
                  </a:lnTo>
                  <a:close/>
                </a:path>
                <a:path w="196850" h="345440">
                  <a:moveTo>
                    <a:pt x="135572" y="148678"/>
                  </a:moveTo>
                  <a:lnTo>
                    <a:pt x="135559" y="148120"/>
                  </a:lnTo>
                  <a:lnTo>
                    <a:pt x="134962" y="144741"/>
                  </a:lnTo>
                  <a:lnTo>
                    <a:pt x="132384" y="148399"/>
                  </a:lnTo>
                  <a:lnTo>
                    <a:pt x="135572" y="148678"/>
                  </a:lnTo>
                  <a:close/>
                </a:path>
                <a:path w="196850" h="345440">
                  <a:moveTo>
                    <a:pt x="135839" y="149783"/>
                  </a:moveTo>
                  <a:lnTo>
                    <a:pt x="135331" y="141681"/>
                  </a:lnTo>
                  <a:lnTo>
                    <a:pt x="135559" y="148120"/>
                  </a:lnTo>
                  <a:lnTo>
                    <a:pt x="135839" y="149783"/>
                  </a:lnTo>
                  <a:close/>
                </a:path>
                <a:path w="196850" h="345440">
                  <a:moveTo>
                    <a:pt x="136118" y="62369"/>
                  </a:moveTo>
                  <a:lnTo>
                    <a:pt x="135902" y="61810"/>
                  </a:lnTo>
                  <a:lnTo>
                    <a:pt x="134899" y="59118"/>
                  </a:lnTo>
                  <a:lnTo>
                    <a:pt x="133172" y="61810"/>
                  </a:lnTo>
                  <a:lnTo>
                    <a:pt x="130949" y="56946"/>
                  </a:lnTo>
                  <a:lnTo>
                    <a:pt x="129857" y="62471"/>
                  </a:lnTo>
                  <a:lnTo>
                    <a:pt x="126695" y="59296"/>
                  </a:lnTo>
                  <a:lnTo>
                    <a:pt x="127647" y="60833"/>
                  </a:lnTo>
                  <a:lnTo>
                    <a:pt x="126009" y="62738"/>
                  </a:lnTo>
                  <a:lnTo>
                    <a:pt x="128765" y="64846"/>
                  </a:lnTo>
                  <a:lnTo>
                    <a:pt x="131648" y="62471"/>
                  </a:lnTo>
                  <a:lnTo>
                    <a:pt x="131775" y="62369"/>
                  </a:lnTo>
                  <a:lnTo>
                    <a:pt x="134543" y="67678"/>
                  </a:lnTo>
                  <a:lnTo>
                    <a:pt x="136118" y="62738"/>
                  </a:lnTo>
                  <a:lnTo>
                    <a:pt x="136118" y="62369"/>
                  </a:lnTo>
                  <a:close/>
                </a:path>
                <a:path w="196850" h="345440">
                  <a:moveTo>
                    <a:pt x="136194" y="281647"/>
                  </a:moveTo>
                  <a:lnTo>
                    <a:pt x="135496" y="281673"/>
                  </a:lnTo>
                  <a:lnTo>
                    <a:pt x="135750" y="282930"/>
                  </a:lnTo>
                  <a:lnTo>
                    <a:pt x="136194" y="281647"/>
                  </a:lnTo>
                  <a:close/>
                </a:path>
                <a:path w="196850" h="345440">
                  <a:moveTo>
                    <a:pt x="136245" y="154368"/>
                  </a:moveTo>
                  <a:lnTo>
                    <a:pt x="132842" y="152971"/>
                  </a:lnTo>
                  <a:lnTo>
                    <a:pt x="131914" y="153809"/>
                  </a:lnTo>
                  <a:lnTo>
                    <a:pt x="132168" y="154914"/>
                  </a:lnTo>
                  <a:lnTo>
                    <a:pt x="132727" y="157111"/>
                  </a:lnTo>
                  <a:lnTo>
                    <a:pt x="132689" y="155359"/>
                  </a:lnTo>
                  <a:lnTo>
                    <a:pt x="136245" y="154368"/>
                  </a:lnTo>
                  <a:close/>
                </a:path>
                <a:path w="196850" h="345440">
                  <a:moveTo>
                    <a:pt x="138074" y="281584"/>
                  </a:moveTo>
                  <a:lnTo>
                    <a:pt x="137121" y="278968"/>
                  </a:lnTo>
                  <a:lnTo>
                    <a:pt x="136207" y="281584"/>
                  </a:lnTo>
                  <a:lnTo>
                    <a:pt x="137833" y="281584"/>
                  </a:lnTo>
                  <a:lnTo>
                    <a:pt x="138074" y="281584"/>
                  </a:lnTo>
                  <a:close/>
                </a:path>
                <a:path w="196850" h="345440">
                  <a:moveTo>
                    <a:pt x="138188" y="116128"/>
                  </a:moveTo>
                  <a:lnTo>
                    <a:pt x="137160" y="112801"/>
                  </a:lnTo>
                  <a:lnTo>
                    <a:pt x="138074" y="116509"/>
                  </a:lnTo>
                  <a:lnTo>
                    <a:pt x="138188" y="116128"/>
                  </a:lnTo>
                  <a:close/>
                </a:path>
                <a:path w="196850" h="345440">
                  <a:moveTo>
                    <a:pt x="138366" y="55003"/>
                  </a:moveTo>
                  <a:lnTo>
                    <a:pt x="137541" y="55003"/>
                  </a:lnTo>
                  <a:lnTo>
                    <a:pt x="135229" y="58610"/>
                  </a:lnTo>
                  <a:lnTo>
                    <a:pt x="137833" y="60591"/>
                  </a:lnTo>
                  <a:lnTo>
                    <a:pt x="138366" y="55003"/>
                  </a:lnTo>
                  <a:close/>
                </a:path>
                <a:path w="196850" h="345440">
                  <a:moveTo>
                    <a:pt x="138417" y="88315"/>
                  </a:moveTo>
                  <a:lnTo>
                    <a:pt x="138264" y="89014"/>
                  </a:lnTo>
                  <a:lnTo>
                    <a:pt x="137922" y="90373"/>
                  </a:lnTo>
                  <a:lnTo>
                    <a:pt x="137210" y="90627"/>
                  </a:lnTo>
                  <a:lnTo>
                    <a:pt x="136804" y="88353"/>
                  </a:lnTo>
                  <a:lnTo>
                    <a:pt x="136004" y="83896"/>
                  </a:lnTo>
                  <a:lnTo>
                    <a:pt x="134531" y="77190"/>
                  </a:lnTo>
                  <a:lnTo>
                    <a:pt x="133781" y="80619"/>
                  </a:lnTo>
                  <a:lnTo>
                    <a:pt x="133464" y="85826"/>
                  </a:lnTo>
                  <a:lnTo>
                    <a:pt x="131470" y="88353"/>
                  </a:lnTo>
                  <a:lnTo>
                    <a:pt x="130746" y="86156"/>
                  </a:lnTo>
                  <a:lnTo>
                    <a:pt x="128854" y="93586"/>
                  </a:lnTo>
                  <a:lnTo>
                    <a:pt x="130073" y="93789"/>
                  </a:lnTo>
                  <a:lnTo>
                    <a:pt x="130924" y="95300"/>
                  </a:lnTo>
                  <a:lnTo>
                    <a:pt x="131483" y="97040"/>
                  </a:lnTo>
                  <a:lnTo>
                    <a:pt x="131584" y="97561"/>
                  </a:lnTo>
                  <a:lnTo>
                    <a:pt x="130759" y="98450"/>
                  </a:lnTo>
                  <a:lnTo>
                    <a:pt x="128841" y="97878"/>
                  </a:lnTo>
                  <a:lnTo>
                    <a:pt x="128841" y="100952"/>
                  </a:lnTo>
                  <a:lnTo>
                    <a:pt x="126555" y="104800"/>
                  </a:lnTo>
                  <a:lnTo>
                    <a:pt x="126415" y="97536"/>
                  </a:lnTo>
                  <a:lnTo>
                    <a:pt x="128841" y="100952"/>
                  </a:lnTo>
                  <a:lnTo>
                    <a:pt x="128841" y="97878"/>
                  </a:lnTo>
                  <a:lnTo>
                    <a:pt x="126441" y="97155"/>
                  </a:lnTo>
                  <a:lnTo>
                    <a:pt x="126415" y="95694"/>
                  </a:lnTo>
                  <a:lnTo>
                    <a:pt x="124142" y="99568"/>
                  </a:lnTo>
                  <a:lnTo>
                    <a:pt x="124815" y="106591"/>
                  </a:lnTo>
                  <a:lnTo>
                    <a:pt x="127762" y="107416"/>
                  </a:lnTo>
                  <a:lnTo>
                    <a:pt x="129298" y="111125"/>
                  </a:lnTo>
                  <a:lnTo>
                    <a:pt x="132651" y="104800"/>
                  </a:lnTo>
                  <a:lnTo>
                    <a:pt x="133197" y="103759"/>
                  </a:lnTo>
                  <a:lnTo>
                    <a:pt x="137744" y="98513"/>
                  </a:lnTo>
                  <a:lnTo>
                    <a:pt x="138264" y="90627"/>
                  </a:lnTo>
                  <a:lnTo>
                    <a:pt x="138417" y="88315"/>
                  </a:lnTo>
                  <a:close/>
                </a:path>
                <a:path w="196850" h="345440">
                  <a:moveTo>
                    <a:pt x="138468" y="53898"/>
                  </a:moveTo>
                  <a:lnTo>
                    <a:pt x="137909" y="51904"/>
                  </a:lnTo>
                  <a:lnTo>
                    <a:pt x="137325" y="49809"/>
                  </a:lnTo>
                  <a:lnTo>
                    <a:pt x="134861" y="49542"/>
                  </a:lnTo>
                  <a:lnTo>
                    <a:pt x="133781" y="51904"/>
                  </a:lnTo>
                  <a:lnTo>
                    <a:pt x="131826" y="48831"/>
                  </a:lnTo>
                  <a:lnTo>
                    <a:pt x="132219" y="46748"/>
                  </a:lnTo>
                  <a:lnTo>
                    <a:pt x="129476" y="54851"/>
                  </a:lnTo>
                  <a:lnTo>
                    <a:pt x="137642" y="54851"/>
                  </a:lnTo>
                  <a:lnTo>
                    <a:pt x="138379" y="54851"/>
                  </a:lnTo>
                  <a:lnTo>
                    <a:pt x="138468" y="53898"/>
                  </a:lnTo>
                  <a:close/>
                </a:path>
                <a:path w="196850" h="345440">
                  <a:moveTo>
                    <a:pt x="138811" y="283616"/>
                  </a:moveTo>
                  <a:lnTo>
                    <a:pt x="138099" y="281647"/>
                  </a:lnTo>
                  <a:lnTo>
                    <a:pt x="137858" y="281647"/>
                  </a:lnTo>
                  <a:lnTo>
                    <a:pt x="138811" y="283616"/>
                  </a:lnTo>
                  <a:close/>
                </a:path>
                <a:path w="196850" h="345440">
                  <a:moveTo>
                    <a:pt x="142405" y="117487"/>
                  </a:moveTo>
                  <a:lnTo>
                    <a:pt x="142214" y="115404"/>
                  </a:lnTo>
                  <a:lnTo>
                    <a:pt x="141224" y="116509"/>
                  </a:lnTo>
                  <a:lnTo>
                    <a:pt x="140779" y="117348"/>
                  </a:lnTo>
                  <a:lnTo>
                    <a:pt x="140550" y="118059"/>
                  </a:lnTo>
                  <a:lnTo>
                    <a:pt x="141516" y="117830"/>
                  </a:lnTo>
                  <a:lnTo>
                    <a:pt x="142405" y="117487"/>
                  </a:lnTo>
                  <a:close/>
                </a:path>
                <a:path w="196850" h="345440">
                  <a:moveTo>
                    <a:pt x="142519" y="121208"/>
                  </a:moveTo>
                  <a:lnTo>
                    <a:pt x="139712" y="120662"/>
                  </a:lnTo>
                  <a:lnTo>
                    <a:pt x="140246" y="118999"/>
                  </a:lnTo>
                  <a:lnTo>
                    <a:pt x="140550" y="118071"/>
                  </a:lnTo>
                  <a:lnTo>
                    <a:pt x="139865" y="118237"/>
                  </a:lnTo>
                  <a:lnTo>
                    <a:pt x="139128" y="118351"/>
                  </a:lnTo>
                  <a:lnTo>
                    <a:pt x="138696" y="118999"/>
                  </a:lnTo>
                  <a:lnTo>
                    <a:pt x="138074" y="116509"/>
                  </a:lnTo>
                  <a:lnTo>
                    <a:pt x="137096" y="120129"/>
                  </a:lnTo>
                  <a:lnTo>
                    <a:pt x="139331" y="123647"/>
                  </a:lnTo>
                  <a:lnTo>
                    <a:pt x="142519" y="121208"/>
                  </a:lnTo>
                  <a:close/>
                </a:path>
                <a:path w="196850" h="345440">
                  <a:moveTo>
                    <a:pt x="143471" y="187934"/>
                  </a:moveTo>
                  <a:lnTo>
                    <a:pt x="143141" y="187972"/>
                  </a:lnTo>
                  <a:lnTo>
                    <a:pt x="142811" y="188048"/>
                  </a:lnTo>
                  <a:lnTo>
                    <a:pt x="142557" y="188252"/>
                  </a:lnTo>
                  <a:lnTo>
                    <a:pt x="142798" y="188201"/>
                  </a:lnTo>
                  <a:lnTo>
                    <a:pt x="143141" y="188087"/>
                  </a:lnTo>
                  <a:lnTo>
                    <a:pt x="143471" y="187934"/>
                  </a:lnTo>
                  <a:close/>
                </a:path>
                <a:path w="196850" h="345440">
                  <a:moveTo>
                    <a:pt x="144881" y="180174"/>
                  </a:moveTo>
                  <a:lnTo>
                    <a:pt x="144665" y="174510"/>
                  </a:lnTo>
                  <a:lnTo>
                    <a:pt x="142633" y="168833"/>
                  </a:lnTo>
                  <a:lnTo>
                    <a:pt x="141071" y="163131"/>
                  </a:lnTo>
                  <a:lnTo>
                    <a:pt x="142303" y="157403"/>
                  </a:lnTo>
                  <a:lnTo>
                    <a:pt x="141325" y="148831"/>
                  </a:lnTo>
                  <a:lnTo>
                    <a:pt x="136969" y="154178"/>
                  </a:lnTo>
                  <a:lnTo>
                    <a:pt x="135369" y="156972"/>
                  </a:lnTo>
                  <a:lnTo>
                    <a:pt x="137109" y="159410"/>
                  </a:lnTo>
                  <a:lnTo>
                    <a:pt x="138023" y="166179"/>
                  </a:lnTo>
                  <a:lnTo>
                    <a:pt x="139890" y="164490"/>
                  </a:lnTo>
                  <a:lnTo>
                    <a:pt x="139661" y="172732"/>
                  </a:lnTo>
                  <a:lnTo>
                    <a:pt x="135445" y="168008"/>
                  </a:lnTo>
                  <a:lnTo>
                    <a:pt x="134912" y="175120"/>
                  </a:lnTo>
                  <a:lnTo>
                    <a:pt x="138938" y="172935"/>
                  </a:lnTo>
                  <a:lnTo>
                    <a:pt x="141262" y="179324"/>
                  </a:lnTo>
                  <a:lnTo>
                    <a:pt x="141630" y="174561"/>
                  </a:lnTo>
                  <a:lnTo>
                    <a:pt x="143408" y="178790"/>
                  </a:lnTo>
                  <a:lnTo>
                    <a:pt x="144881" y="180174"/>
                  </a:lnTo>
                  <a:close/>
                </a:path>
                <a:path w="196850" h="345440">
                  <a:moveTo>
                    <a:pt x="145376" y="148259"/>
                  </a:moveTo>
                  <a:lnTo>
                    <a:pt x="143675" y="147548"/>
                  </a:lnTo>
                  <a:lnTo>
                    <a:pt x="145211" y="150672"/>
                  </a:lnTo>
                  <a:lnTo>
                    <a:pt x="145376" y="148259"/>
                  </a:lnTo>
                  <a:close/>
                </a:path>
                <a:path w="196850" h="345440">
                  <a:moveTo>
                    <a:pt x="145402" y="187985"/>
                  </a:moveTo>
                  <a:lnTo>
                    <a:pt x="144741" y="186029"/>
                  </a:lnTo>
                  <a:lnTo>
                    <a:pt x="144716" y="187134"/>
                  </a:lnTo>
                  <a:lnTo>
                    <a:pt x="144106" y="187655"/>
                  </a:lnTo>
                  <a:lnTo>
                    <a:pt x="143471" y="187934"/>
                  </a:lnTo>
                  <a:lnTo>
                    <a:pt x="144424" y="187833"/>
                  </a:lnTo>
                  <a:lnTo>
                    <a:pt x="145402" y="187985"/>
                  </a:lnTo>
                  <a:close/>
                </a:path>
                <a:path w="196850" h="345440">
                  <a:moveTo>
                    <a:pt x="147485" y="114935"/>
                  </a:moveTo>
                  <a:lnTo>
                    <a:pt x="145719" y="114261"/>
                  </a:lnTo>
                  <a:lnTo>
                    <a:pt x="145211" y="111340"/>
                  </a:lnTo>
                  <a:lnTo>
                    <a:pt x="143471" y="110693"/>
                  </a:lnTo>
                  <a:lnTo>
                    <a:pt x="141719" y="112509"/>
                  </a:lnTo>
                  <a:lnTo>
                    <a:pt x="144322" y="114719"/>
                  </a:lnTo>
                  <a:lnTo>
                    <a:pt x="145021" y="116954"/>
                  </a:lnTo>
                  <a:lnTo>
                    <a:pt x="147485" y="114935"/>
                  </a:lnTo>
                  <a:close/>
                </a:path>
                <a:path w="196850" h="345440">
                  <a:moveTo>
                    <a:pt x="148590" y="238607"/>
                  </a:moveTo>
                  <a:lnTo>
                    <a:pt x="147828" y="235953"/>
                  </a:lnTo>
                  <a:lnTo>
                    <a:pt x="146519" y="237312"/>
                  </a:lnTo>
                  <a:lnTo>
                    <a:pt x="146964" y="235026"/>
                  </a:lnTo>
                  <a:lnTo>
                    <a:pt x="145783" y="234683"/>
                  </a:lnTo>
                  <a:lnTo>
                    <a:pt x="144348" y="237705"/>
                  </a:lnTo>
                  <a:lnTo>
                    <a:pt x="145249" y="241427"/>
                  </a:lnTo>
                  <a:lnTo>
                    <a:pt x="148590" y="238607"/>
                  </a:lnTo>
                  <a:close/>
                </a:path>
                <a:path w="196850" h="345440">
                  <a:moveTo>
                    <a:pt x="150126" y="147497"/>
                  </a:moveTo>
                  <a:lnTo>
                    <a:pt x="149428" y="147675"/>
                  </a:lnTo>
                  <a:lnTo>
                    <a:pt x="148488" y="148564"/>
                  </a:lnTo>
                  <a:lnTo>
                    <a:pt x="147713" y="146977"/>
                  </a:lnTo>
                  <a:lnTo>
                    <a:pt x="148259" y="149225"/>
                  </a:lnTo>
                  <a:lnTo>
                    <a:pt x="147142" y="150736"/>
                  </a:lnTo>
                  <a:lnTo>
                    <a:pt x="146697" y="152031"/>
                  </a:lnTo>
                  <a:lnTo>
                    <a:pt x="150126" y="147497"/>
                  </a:lnTo>
                  <a:close/>
                </a:path>
                <a:path w="196850" h="345440">
                  <a:moveTo>
                    <a:pt x="151104" y="243166"/>
                  </a:moveTo>
                  <a:lnTo>
                    <a:pt x="149491" y="243827"/>
                  </a:lnTo>
                  <a:lnTo>
                    <a:pt x="148412" y="241630"/>
                  </a:lnTo>
                  <a:lnTo>
                    <a:pt x="147370" y="240144"/>
                  </a:lnTo>
                  <a:lnTo>
                    <a:pt x="145846" y="242976"/>
                  </a:lnTo>
                  <a:lnTo>
                    <a:pt x="147472" y="243801"/>
                  </a:lnTo>
                  <a:lnTo>
                    <a:pt x="149098" y="247421"/>
                  </a:lnTo>
                  <a:lnTo>
                    <a:pt x="151104" y="243166"/>
                  </a:lnTo>
                  <a:close/>
                </a:path>
                <a:path w="196850" h="345440">
                  <a:moveTo>
                    <a:pt x="154838" y="222719"/>
                  </a:moveTo>
                  <a:lnTo>
                    <a:pt x="153606" y="224142"/>
                  </a:lnTo>
                  <a:lnTo>
                    <a:pt x="151269" y="221716"/>
                  </a:lnTo>
                  <a:lnTo>
                    <a:pt x="152755" y="219722"/>
                  </a:lnTo>
                  <a:lnTo>
                    <a:pt x="151295" y="220002"/>
                  </a:lnTo>
                  <a:lnTo>
                    <a:pt x="149707" y="217500"/>
                  </a:lnTo>
                  <a:lnTo>
                    <a:pt x="149136" y="220446"/>
                  </a:lnTo>
                  <a:lnTo>
                    <a:pt x="151930" y="223316"/>
                  </a:lnTo>
                  <a:lnTo>
                    <a:pt x="150495" y="223608"/>
                  </a:lnTo>
                  <a:lnTo>
                    <a:pt x="147015" y="227114"/>
                  </a:lnTo>
                  <a:lnTo>
                    <a:pt x="146964" y="228803"/>
                  </a:lnTo>
                  <a:lnTo>
                    <a:pt x="149910" y="226555"/>
                  </a:lnTo>
                  <a:lnTo>
                    <a:pt x="150787" y="229222"/>
                  </a:lnTo>
                  <a:lnTo>
                    <a:pt x="150202" y="232156"/>
                  </a:lnTo>
                  <a:lnTo>
                    <a:pt x="148297" y="231940"/>
                  </a:lnTo>
                  <a:lnTo>
                    <a:pt x="151765" y="234683"/>
                  </a:lnTo>
                  <a:lnTo>
                    <a:pt x="150329" y="237744"/>
                  </a:lnTo>
                  <a:lnTo>
                    <a:pt x="153543" y="236613"/>
                  </a:lnTo>
                  <a:lnTo>
                    <a:pt x="150622" y="231559"/>
                  </a:lnTo>
                  <a:lnTo>
                    <a:pt x="153466" y="225844"/>
                  </a:lnTo>
                  <a:lnTo>
                    <a:pt x="154838" y="222719"/>
                  </a:lnTo>
                  <a:close/>
                </a:path>
                <a:path w="196850" h="345440">
                  <a:moveTo>
                    <a:pt x="155206" y="267004"/>
                  </a:moveTo>
                  <a:lnTo>
                    <a:pt x="153377" y="266179"/>
                  </a:lnTo>
                  <a:lnTo>
                    <a:pt x="153187" y="266763"/>
                  </a:lnTo>
                  <a:lnTo>
                    <a:pt x="153530" y="267220"/>
                  </a:lnTo>
                  <a:lnTo>
                    <a:pt x="155206" y="267004"/>
                  </a:lnTo>
                  <a:close/>
                </a:path>
                <a:path w="196850" h="345440">
                  <a:moveTo>
                    <a:pt x="155790" y="276898"/>
                  </a:moveTo>
                  <a:lnTo>
                    <a:pt x="151993" y="273558"/>
                  </a:lnTo>
                  <a:lnTo>
                    <a:pt x="148932" y="275653"/>
                  </a:lnTo>
                  <a:lnTo>
                    <a:pt x="155790" y="276898"/>
                  </a:lnTo>
                  <a:close/>
                </a:path>
                <a:path w="196850" h="345440">
                  <a:moveTo>
                    <a:pt x="156540" y="271233"/>
                  </a:moveTo>
                  <a:lnTo>
                    <a:pt x="153581" y="267296"/>
                  </a:lnTo>
                  <a:lnTo>
                    <a:pt x="153009" y="267296"/>
                  </a:lnTo>
                  <a:lnTo>
                    <a:pt x="153187" y="266763"/>
                  </a:lnTo>
                  <a:lnTo>
                    <a:pt x="152412" y="265747"/>
                  </a:lnTo>
                  <a:lnTo>
                    <a:pt x="153377" y="266179"/>
                  </a:lnTo>
                  <a:lnTo>
                    <a:pt x="153530" y="265747"/>
                  </a:lnTo>
                  <a:lnTo>
                    <a:pt x="154597" y="262636"/>
                  </a:lnTo>
                  <a:lnTo>
                    <a:pt x="152692" y="262369"/>
                  </a:lnTo>
                  <a:lnTo>
                    <a:pt x="151104" y="264287"/>
                  </a:lnTo>
                  <a:lnTo>
                    <a:pt x="153009" y="270090"/>
                  </a:lnTo>
                  <a:lnTo>
                    <a:pt x="152857" y="271767"/>
                  </a:lnTo>
                  <a:lnTo>
                    <a:pt x="156540" y="271233"/>
                  </a:lnTo>
                  <a:close/>
                </a:path>
                <a:path w="196850" h="345440">
                  <a:moveTo>
                    <a:pt x="157518" y="182384"/>
                  </a:moveTo>
                  <a:lnTo>
                    <a:pt x="156540" y="179108"/>
                  </a:lnTo>
                  <a:lnTo>
                    <a:pt x="155206" y="187566"/>
                  </a:lnTo>
                  <a:lnTo>
                    <a:pt x="156095" y="183362"/>
                  </a:lnTo>
                  <a:lnTo>
                    <a:pt x="157518" y="182384"/>
                  </a:lnTo>
                  <a:close/>
                </a:path>
                <a:path w="196850" h="345440">
                  <a:moveTo>
                    <a:pt x="158534" y="189103"/>
                  </a:moveTo>
                  <a:lnTo>
                    <a:pt x="155930" y="187401"/>
                  </a:lnTo>
                  <a:lnTo>
                    <a:pt x="157264" y="192303"/>
                  </a:lnTo>
                  <a:lnTo>
                    <a:pt x="156502" y="194208"/>
                  </a:lnTo>
                  <a:lnTo>
                    <a:pt x="156984" y="194678"/>
                  </a:lnTo>
                  <a:lnTo>
                    <a:pt x="158534" y="189103"/>
                  </a:lnTo>
                  <a:close/>
                </a:path>
                <a:path w="196850" h="345440">
                  <a:moveTo>
                    <a:pt x="159766" y="172872"/>
                  </a:moveTo>
                  <a:lnTo>
                    <a:pt x="159613" y="171564"/>
                  </a:lnTo>
                  <a:lnTo>
                    <a:pt x="159626" y="172300"/>
                  </a:lnTo>
                  <a:lnTo>
                    <a:pt x="159766" y="172872"/>
                  </a:lnTo>
                  <a:close/>
                </a:path>
                <a:path w="196850" h="345440">
                  <a:moveTo>
                    <a:pt x="162661" y="183349"/>
                  </a:moveTo>
                  <a:lnTo>
                    <a:pt x="162483" y="180606"/>
                  </a:lnTo>
                  <a:lnTo>
                    <a:pt x="160807" y="183349"/>
                  </a:lnTo>
                  <a:lnTo>
                    <a:pt x="162661" y="183349"/>
                  </a:lnTo>
                  <a:close/>
                </a:path>
                <a:path w="196850" h="345440">
                  <a:moveTo>
                    <a:pt x="162864" y="186347"/>
                  </a:moveTo>
                  <a:lnTo>
                    <a:pt x="162661" y="183362"/>
                  </a:lnTo>
                  <a:lnTo>
                    <a:pt x="160807" y="183349"/>
                  </a:lnTo>
                  <a:lnTo>
                    <a:pt x="159575" y="181292"/>
                  </a:lnTo>
                  <a:lnTo>
                    <a:pt x="162661" y="179946"/>
                  </a:lnTo>
                  <a:lnTo>
                    <a:pt x="162229" y="176949"/>
                  </a:lnTo>
                  <a:lnTo>
                    <a:pt x="160362" y="174967"/>
                  </a:lnTo>
                  <a:lnTo>
                    <a:pt x="159778" y="173088"/>
                  </a:lnTo>
                  <a:lnTo>
                    <a:pt x="159943" y="174396"/>
                  </a:lnTo>
                  <a:lnTo>
                    <a:pt x="160070" y="175806"/>
                  </a:lnTo>
                  <a:lnTo>
                    <a:pt x="158711" y="176161"/>
                  </a:lnTo>
                  <a:lnTo>
                    <a:pt x="159880" y="180289"/>
                  </a:lnTo>
                  <a:lnTo>
                    <a:pt x="158330" y="181813"/>
                  </a:lnTo>
                  <a:lnTo>
                    <a:pt x="157518" y="182384"/>
                  </a:lnTo>
                  <a:lnTo>
                    <a:pt x="159931" y="190538"/>
                  </a:lnTo>
                  <a:lnTo>
                    <a:pt x="161493" y="188302"/>
                  </a:lnTo>
                  <a:lnTo>
                    <a:pt x="159867" y="194017"/>
                  </a:lnTo>
                  <a:lnTo>
                    <a:pt x="161302" y="193687"/>
                  </a:lnTo>
                  <a:lnTo>
                    <a:pt x="161620" y="188125"/>
                  </a:lnTo>
                  <a:lnTo>
                    <a:pt x="162864" y="186347"/>
                  </a:lnTo>
                  <a:close/>
                </a:path>
                <a:path w="196850" h="345440">
                  <a:moveTo>
                    <a:pt x="163817" y="155079"/>
                  </a:moveTo>
                  <a:lnTo>
                    <a:pt x="160553" y="151155"/>
                  </a:lnTo>
                  <a:lnTo>
                    <a:pt x="155143" y="153860"/>
                  </a:lnTo>
                  <a:lnTo>
                    <a:pt x="159156" y="159334"/>
                  </a:lnTo>
                  <a:lnTo>
                    <a:pt x="156146" y="162547"/>
                  </a:lnTo>
                  <a:lnTo>
                    <a:pt x="158229" y="167957"/>
                  </a:lnTo>
                  <a:lnTo>
                    <a:pt x="159435" y="168236"/>
                  </a:lnTo>
                  <a:lnTo>
                    <a:pt x="161493" y="164122"/>
                  </a:lnTo>
                  <a:lnTo>
                    <a:pt x="159880" y="159156"/>
                  </a:lnTo>
                  <a:lnTo>
                    <a:pt x="162572" y="160820"/>
                  </a:lnTo>
                  <a:lnTo>
                    <a:pt x="159270" y="155117"/>
                  </a:lnTo>
                  <a:lnTo>
                    <a:pt x="163817" y="155079"/>
                  </a:lnTo>
                  <a:close/>
                </a:path>
                <a:path w="196850" h="345440">
                  <a:moveTo>
                    <a:pt x="165519" y="197993"/>
                  </a:moveTo>
                  <a:lnTo>
                    <a:pt x="164363" y="195922"/>
                  </a:lnTo>
                  <a:lnTo>
                    <a:pt x="164211" y="191300"/>
                  </a:lnTo>
                  <a:lnTo>
                    <a:pt x="161328" y="193687"/>
                  </a:lnTo>
                  <a:lnTo>
                    <a:pt x="161404" y="194017"/>
                  </a:lnTo>
                  <a:lnTo>
                    <a:pt x="163309" y="200202"/>
                  </a:lnTo>
                  <a:lnTo>
                    <a:pt x="165519" y="197993"/>
                  </a:lnTo>
                  <a:close/>
                </a:path>
                <a:path w="196850" h="345440">
                  <a:moveTo>
                    <a:pt x="165569" y="326326"/>
                  </a:moveTo>
                  <a:lnTo>
                    <a:pt x="164312" y="326301"/>
                  </a:lnTo>
                  <a:lnTo>
                    <a:pt x="164896" y="328574"/>
                  </a:lnTo>
                  <a:lnTo>
                    <a:pt x="165569" y="326326"/>
                  </a:lnTo>
                  <a:close/>
                </a:path>
                <a:path w="196850" h="345440">
                  <a:moveTo>
                    <a:pt x="166204" y="333717"/>
                  </a:moveTo>
                  <a:lnTo>
                    <a:pt x="164896" y="328574"/>
                  </a:lnTo>
                  <a:lnTo>
                    <a:pt x="163931" y="331762"/>
                  </a:lnTo>
                  <a:lnTo>
                    <a:pt x="163512" y="332295"/>
                  </a:lnTo>
                  <a:lnTo>
                    <a:pt x="164528" y="337591"/>
                  </a:lnTo>
                  <a:lnTo>
                    <a:pt x="166204" y="333717"/>
                  </a:lnTo>
                  <a:close/>
                </a:path>
                <a:path w="196850" h="345440">
                  <a:moveTo>
                    <a:pt x="169062" y="326402"/>
                  </a:moveTo>
                  <a:lnTo>
                    <a:pt x="166293" y="323913"/>
                  </a:lnTo>
                  <a:lnTo>
                    <a:pt x="165569" y="326326"/>
                  </a:lnTo>
                  <a:lnTo>
                    <a:pt x="169062" y="326402"/>
                  </a:lnTo>
                  <a:close/>
                </a:path>
                <a:path w="196850" h="345440">
                  <a:moveTo>
                    <a:pt x="169481" y="243916"/>
                  </a:moveTo>
                  <a:lnTo>
                    <a:pt x="167957" y="238518"/>
                  </a:lnTo>
                  <a:lnTo>
                    <a:pt x="166700" y="242697"/>
                  </a:lnTo>
                  <a:lnTo>
                    <a:pt x="169481" y="243916"/>
                  </a:lnTo>
                  <a:close/>
                </a:path>
                <a:path w="196850" h="345440">
                  <a:moveTo>
                    <a:pt x="169837" y="170370"/>
                  </a:moveTo>
                  <a:lnTo>
                    <a:pt x="168960" y="168097"/>
                  </a:lnTo>
                  <a:lnTo>
                    <a:pt x="169113" y="168922"/>
                  </a:lnTo>
                  <a:lnTo>
                    <a:pt x="169392" y="169710"/>
                  </a:lnTo>
                  <a:lnTo>
                    <a:pt x="169837" y="170370"/>
                  </a:lnTo>
                  <a:close/>
                </a:path>
                <a:path w="196850" h="345440">
                  <a:moveTo>
                    <a:pt x="170053" y="161874"/>
                  </a:moveTo>
                  <a:lnTo>
                    <a:pt x="166700" y="162140"/>
                  </a:lnTo>
                  <a:lnTo>
                    <a:pt x="168960" y="168097"/>
                  </a:lnTo>
                  <a:lnTo>
                    <a:pt x="168529" y="165709"/>
                  </a:lnTo>
                  <a:lnTo>
                    <a:pt x="169202" y="162991"/>
                  </a:lnTo>
                  <a:lnTo>
                    <a:pt x="170053" y="161874"/>
                  </a:lnTo>
                  <a:close/>
                </a:path>
                <a:path w="196850" h="345440">
                  <a:moveTo>
                    <a:pt x="171234" y="317385"/>
                  </a:moveTo>
                  <a:lnTo>
                    <a:pt x="170294" y="315264"/>
                  </a:lnTo>
                  <a:lnTo>
                    <a:pt x="171183" y="317690"/>
                  </a:lnTo>
                  <a:lnTo>
                    <a:pt x="171234" y="317385"/>
                  </a:lnTo>
                  <a:close/>
                </a:path>
                <a:path w="196850" h="345440">
                  <a:moveTo>
                    <a:pt x="171691" y="310172"/>
                  </a:moveTo>
                  <a:lnTo>
                    <a:pt x="170649" y="310832"/>
                  </a:lnTo>
                  <a:lnTo>
                    <a:pt x="170611" y="311023"/>
                  </a:lnTo>
                  <a:lnTo>
                    <a:pt x="171691" y="310172"/>
                  </a:lnTo>
                  <a:close/>
                </a:path>
                <a:path w="196850" h="345440">
                  <a:moveTo>
                    <a:pt x="172173" y="199440"/>
                  </a:moveTo>
                  <a:lnTo>
                    <a:pt x="170840" y="194449"/>
                  </a:lnTo>
                  <a:lnTo>
                    <a:pt x="169379" y="196532"/>
                  </a:lnTo>
                  <a:lnTo>
                    <a:pt x="172173" y="199440"/>
                  </a:lnTo>
                  <a:close/>
                </a:path>
                <a:path w="196850" h="345440">
                  <a:moveTo>
                    <a:pt x="172250" y="195884"/>
                  </a:moveTo>
                  <a:lnTo>
                    <a:pt x="170853" y="194437"/>
                  </a:lnTo>
                  <a:lnTo>
                    <a:pt x="171996" y="196532"/>
                  </a:lnTo>
                  <a:lnTo>
                    <a:pt x="172250" y="195884"/>
                  </a:lnTo>
                  <a:close/>
                </a:path>
                <a:path w="196850" h="345440">
                  <a:moveTo>
                    <a:pt x="172427" y="233146"/>
                  </a:moveTo>
                  <a:lnTo>
                    <a:pt x="172046" y="232283"/>
                  </a:lnTo>
                  <a:lnTo>
                    <a:pt x="172085" y="231432"/>
                  </a:lnTo>
                  <a:lnTo>
                    <a:pt x="172275" y="230568"/>
                  </a:lnTo>
                  <a:lnTo>
                    <a:pt x="171958" y="231076"/>
                  </a:lnTo>
                  <a:lnTo>
                    <a:pt x="171805" y="231762"/>
                  </a:lnTo>
                  <a:lnTo>
                    <a:pt x="172427" y="233146"/>
                  </a:lnTo>
                  <a:close/>
                </a:path>
                <a:path w="196850" h="345440">
                  <a:moveTo>
                    <a:pt x="173037" y="330415"/>
                  </a:moveTo>
                  <a:lnTo>
                    <a:pt x="170815" y="330593"/>
                  </a:lnTo>
                  <a:lnTo>
                    <a:pt x="169697" y="330149"/>
                  </a:lnTo>
                  <a:lnTo>
                    <a:pt x="168783" y="334022"/>
                  </a:lnTo>
                  <a:lnTo>
                    <a:pt x="169176" y="334518"/>
                  </a:lnTo>
                  <a:lnTo>
                    <a:pt x="172808" y="333133"/>
                  </a:lnTo>
                  <a:lnTo>
                    <a:pt x="173037" y="330415"/>
                  </a:lnTo>
                  <a:close/>
                </a:path>
                <a:path w="196850" h="345440">
                  <a:moveTo>
                    <a:pt x="173926" y="143776"/>
                  </a:moveTo>
                  <a:lnTo>
                    <a:pt x="172427" y="142354"/>
                  </a:lnTo>
                  <a:lnTo>
                    <a:pt x="170649" y="139801"/>
                  </a:lnTo>
                  <a:lnTo>
                    <a:pt x="172872" y="147142"/>
                  </a:lnTo>
                  <a:lnTo>
                    <a:pt x="173926" y="143776"/>
                  </a:lnTo>
                  <a:close/>
                </a:path>
                <a:path w="196850" h="345440">
                  <a:moveTo>
                    <a:pt x="174193" y="194284"/>
                  </a:moveTo>
                  <a:lnTo>
                    <a:pt x="172758" y="194602"/>
                  </a:lnTo>
                  <a:lnTo>
                    <a:pt x="172250" y="195884"/>
                  </a:lnTo>
                  <a:lnTo>
                    <a:pt x="173672" y="197345"/>
                  </a:lnTo>
                  <a:lnTo>
                    <a:pt x="174193" y="194284"/>
                  </a:lnTo>
                  <a:close/>
                </a:path>
                <a:path w="196850" h="345440">
                  <a:moveTo>
                    <a:pt x="174256" y="318185"/>
                  </a:moveTo>
                  <a:lnTo>
                    <a:pt x="172262" y="320586"/>
                  </a:lnTo>
                  <a:lnTo>
                    <a:pt x="171183" y="317690"/>
                  </a:lnTo>
                  <a:lnTo>
                    <a:pt x="170230" y="322973"/>
                  </a:lnTo>
                  <a:lnTo>
                    <a:pt x="172135" y="323354"/>
                  </a:lnTo>
                  <a:lnTo>
                    <a:pt x="173266" y="320586"/>
                  </a:lnTo>
                  <a:lnTo>
                    <a:pt x="174256" y="318185"/>
                  </a:lnTo>
                  <a:close/>
                </a:path>
                <a:path w="196850" h="345440">
                  <a:moveTo>
                    <a:pt x="176390" y="133832"/>
                  </a:moveTo>
                  <a:lnTo>
                    <a:pt x="172961" y="132359"/>
                  </a:lnTo>
                  <a:lnTo>
                    <a:pt x="173913" y="137642"/>
                  </a:lnTo>
                  <a:lnTo>
                    <a:pt x="170992" y="136639"/>
                  </a:lnTo>
                  <a:lnTo>
                    <a:pt x="171996" y="137579"/>
                  </a:lnTo>
                  <a:lnTo>
                    <a:pt x="172770" y="139192"/>
                  </a:lnTo>
                  <a:lnTo>
                    <a:pt x="174282" y="140601"/>
                  </a:lnTo>
                  <a:lnTo>
                    <a:pt x="175196" y="139738"/>
                  </a:lnTo>
                  <a:lnTo>
                    <a:pt x="176390" y="133832"/>
                  </a:lnTo>
                  <a:close/>
                </a:path>
                <a:path w="196850" h="345440">
                  <a:moveTo>
                    <a:pt x="176796" y="202044"/>
                  </a:moveTo>
                  <a:lnTo>
                    <a:pt x="176276" y="202057"/>
                  </a:lnTo>
                  <a:lnTo>
                    <a:pt x="175882" y="202298"/>
                  </a:lnTo>
                  <a:lnTo>
                    <a:pt x="175945" y="203301"/>
                  </a:lnTo>
                  <a:lnTo>
                    <a:pt x="176276" y="203034"/>
                  </a:lnTo>
                  <a:lnTo>
                    <a:pt x="176504" y="202463"/>
                  </a:lnTo>
                  <a:lnTo>
                    <a:pt x="176796" y="202044"/>
                  </a:lnTo>
                  <a:close/>
                </a:path>
                <a:path w="196850" h="345440">
                  <a:moveTo>
                    <a:pt x="178142" y="291680"/>
                  </a:moveTo>
                  <a:lnTo>
                    <a:pt x="176174" y="290271"/>
                  </a:lnTo>
                  <a:lnTo>
                    <a:pt x="172389" y="289623"/>
                  </a:lnTo>
                  <a:lnTo>
                    <a:pt x="165595" y="292125"/>
                  </a:lnTo>
                  <a:lnTo>
                    <a:pt x="168503" y="299491"/>
                  </a:lnTo>
                  <a:lnTo>
                    <a:pt x="166408" y="300850"/>
                  </a:lnTo>
                  <a:lnTo>
                    <a:pt x="165696" y="293230"/>
                  </a:lnTo>
                  <a:lnTo>
                    <a:pt x="164541" y="297091"/>
                  </a:lnTo>
                  <a:lnTo>
                    <a:pt x="165785" y="301180"/>
                  </a:lnTo>
                  <a:lnTo>
                    <a:pt x="166497" y="304101"/>
                  </a:lnTo>
                  <a:lnTo>
                    <a:pt x="163766" y="304431"/>
                  </a:lnTo>
                  <a:lnTo>
                    <a:pt x="163004" y="308368"/>
                  </a:lnTo>
                  <a:lnTo>
                    <a:pt x="163690" y="315937"/>
                  </a:lnTo>
                  <a:lnTo>
                    <a:pt x="166725" y="316725"/>
                  </a:lnTo>
                  <a:lnTo>
                    <a:pt x="165087" y="310845"/>
                  </a:lnTo>
                  <a:lnTo>
                    <a:pt x="169887" y="314756"/>
                  </a:lnTo>
                  <a:lnTo>
                    <a:pt x="170408" y="312051"/>
                  </a:lnTo>
                  <a:lnTo>
                    <a:pt x="170611" y="311023"/>
                  </a:lnTo>
                  <a:lnTo>
                    <a:pt x="169278" y="312051"/>
                  </a:lnTo>
                  <a:lnTo>
                    <a:pt x="169164" y="310845"/>
                  </a:lnTo>
                  <a:lnTo>
                    <a:pt x="169087" y="309892"/>
                  </a:lnTo>
                  <a:lnTo>
                    <a:pt x="170014" y="305409"/>
                  </a:lnTo>
                  <a:lnTo>
                    <a:pt x="172618" y="304965"/>
                  </a:lnTo>
                  <a:lnTo>
                    <a:pt x="175387" y="304711"/>
                  </a:lnTo>
                  <a:lnTo>
                    <a:pt x="176758" y="300850"/>
                  </a:lnTo>
                  <a:lnTo>
                    <a:pt x="171843" y="299656"/>
                  </a:lnTo>
                  <a:lnTo>
                    <a:pt x="178142" y="291680"/>
                  </a:lnTo>
                  <a:close/>
                </a:path>
                <a:path w="196850" h="345440">
                  <a:moveTo>
                    <a:pt x="178562" y="245605"/>
                  </a:moveTo>
                  <a:lnTo>
                    <a:pt x="177901" y="240284"/>
                  </a:lnTo>
                  <a:lnTo>
                    <a:pt x="177800" y="244741"/>
                  </a:lnTo>
                  <a:lnTo>
                    <a:pt x="178562" y="245605"/>
                  </a:lnTo>
                  <a:close/>
                </a:path>
                <a:path w="196850" h="345440">
                  <a:moveTo>
                    <a:pt x="181825" y="238912"/>
                  </a:moveTo>
                  <a:lnTo>
                    <a:pt x="181267" y="238772"/>
                  </a:lnTo>
                  <a:lnTo>
                    <a:pt x="180809" y="238823"/>
                  </a:lnTo>
                  <a:lnTo>
                    <a:pt x="180416" y="238963"/>
                  </a:lnTo>
                  <a:lnTo>
                    <a:pt x="181825" y="238912"/>
                  </a:lnTo>
                  <a:close/>
                </a:path>
                <a:path w="196850" h="345440">
                  <a:moveTo>
                    <a:pt x="183591" y="219608"/>
                  </a:moveTo>
                  <a:lnTo>
                    <a:pt x="182524" y="220192"/>
                  </a:lnTo>
                  <a:lnTo>
                    <a:pt x="183438" y="222402"/>
                  </a:lnTo>
                  <a:lnTo>
                    <a:pt x="183591" y="219608"/>
                  </a:lnTo>
                  <a:close/>
                </a:path>
                <a:path w="196850" h="345440">
                  <a:moveTo>
                    <a:pt x="184226" y="219265"/>
                  </a:moveTo>
                  <a:lnTo>
                    <a:pt x="183832" y="215201"/>
                  </a:lnTo>
                  <a:lnTo>
                    <a:pt x="183591" y="219608"/>
                  </a:lnTo>
                  <a:lnTo>
                    <a:pt x="184226" y="219265"/>
                  </a:lnTo>
                  <a:close/>
                </a:path>
                <a:path w="196850" h="345440">
                  <a:moveTo>
                    <a:pt x="184886" y="306692"/>
                  </a:moveTo>
                  <a:lnTo>
                    <a:pt x="184708" y="303644"/>
                  </a:lnTo>
                  <a:lnTo>
                    <a:pt x="184099" y="303809"/>
                  </a:lnTo>
                  <a:lnTo>
                    <a:pt x="184886" y="306692"/>
                  </a:lnTo>
                  <a:close/>
                </a:path>
                <a:path w="196850" h="345440">
                  <a:moveTo>
                    <a:pt x="185051" y="275640"/>
                  </a:moveTo>
                  <a:lnTo>
                    <a:pt x="182295" y="277177"/>
                  </a:lnTo>
                  <a:lnTo>
                    <a:pt x="184772" y="279095"/>
                  </a:lnTo>
                  <a:lnTo>
                    <a:pt x="185051" y="275640"/>
                  </a:lnTo>
                  <a:close/>
                </a:path>
                <a:path w="196850" h="345440">
                  <a:moveTo>
                    <a:pt x="185318" y="250367"/>
                  </a:moveTo>
                  <a:lnTo>
                    <a:pt x="184696" y="245884"/>
                  </a:lnTo>
                  <a:lnTo>
                    <a:pt x="183807" y="247738"/>
                  </a:lnTo>
                  <a:lnTo>
                    <a:pt x="185318" y="250367"/>
                  </a:lnTo>
                  <a:close/>
                </a:path>
                <a:path w="196850" h="345440">
                  <a:moveTo>
                    <a:pt x="185750" y="309791"/>
                  </a:moveTo>
                  <a:lnTo>
                    <a:pt x="184886" y="306692"/>
                  </a:lnTo>
                  <a:lnTo>
                    <a:pt x="185216" y="312077"/>
                  </a:lnTo>
                  <a:lnTo>
                    <a:pt x="185750" y="309791"/>
                  </a:lnTo>
                  <a:close/>
                </a:path>
                <a:path w="196850" h="345440">
                  <a:moveTo>
                    <a:pt x="186156" y="303237"/>
                  </a:moveTo>
                  <a:lnTo>
                    <a:pt x="185369" y="301434"/>
                  </a:lnTo>
                  <a:lnTo>
                    <a:pt x="184518" y="300418"/>
                  </a:lnTo>
                  <a:lnTo>
                    <a:pt x="184708" y="303644"/>
                  </a:lnTo>
                  <a:lnTo>
                    <a:pt x="186156" y="303237"/>
                  </a:lnTo>
                  <a:close/>
                </a:path>
                <a:path w="196850" h="345440">
                  <a:moveTo>
                    <a:pt x="186601" y="204152"/>
                  </a:moveTo>
                  <a:lnTo>
                    <a:pt x="186474" y="203200"/>
                  </a:lnTo>
                  <a:lnTo>
                    <a:pt x="185432" y="197878"/>
                  </a:lnTo>
                  <a:lnTo>
                    <a:pt x="185407" y="197700"/>
                  </a:lnTo>
                  <a:lnTo>
                    <a:pt x="184683" y="197878"/>
                  </a:lnTo>
                  <a:lnTo>
                    <a:pt x="183680" y="191655"/>
                  </a:lnTo>
                  <a:lnTo>
                    <a:pt x="184861" y="187337"/>
                  </a:lnTo>
                  <a:lnTo>
                    <a:pt x="185102" y="185991"/>
                  </a:lnTo>
                  <a:lnTo>
                    <a:pt x="185648" y="182981"/>
                  </a:lnTo>
                  <a:lnTo>
                    <a:pt x="184073" y="178320"/>
                  </a:lnTo>
                  <a:lnTo>
                    <a:pt x="183515" y="176669"/>
                  </a:lnTo>
                  <a:lnTo>
                    <a:pt x="181648" y="178320"/>
                  </a:lnTo>
                  <a:lnTo>
                    <a:pt x="180860" y="176695"/>
                  </a:lnTo>
                  <a:lnTo>
                    <a:pt x="182626" y="171399"/>
                  </a:lnTo>
                  <a:lnTo>
                    <a:pt x="179311" y="165519"/>
                  </a:lnTo>
                  <a:lnTo>
                    <a:pt x="177838" y="157988"/>
                  </a:lnTo>
                  <a:lnTo>
                    <a:pt x="173278" y="157962"/>
                  </a:lnTo>
                  <a:lnTo>
                    <a:pt x="174955" y="164731"/>
                  </a:lnTo>
                  <a:lnTo>
                    <a:pt x="176974" y="171894"/>
                  </a:lnTo>
                  <a:lnTo>
                    <a:pt x="178485" y="179146"/>
                  </a:lnTo>
                  <a:lnTo>
                    <a:pt x="178638" y="186169"/>
                  </a:lnTo>
                  <a:lnTo>
                    <a:pt x="179362" y="185991"/>
                  </a:lnTo>
                  <a:lnTo>
                    <a:pt x="179920" y="192189"/>
                  </a:lnTo>
                  <a:lnTo>
                    <a:pt x="179031" y="198882"/>
                  </a:lnTo>
                  <a:lnTo>
                    <a:pt x="176796" y="202044"/>
                  </a:lnTo>
                  <a:lnTo>
                    <a:pt x="177774" y="202044"/>
                  </a:lnTo>
                  <a:lnTo>
                    <a:pt x="179311" y="203200"/>
                  </a:lnTo>
                  <a:lnTo>
                    <a:pt x="180124" y="204038"/>
                  </a:lnTo>
                  <a:lnTo>
                    <a:pt x="180111" y="205206"/>
                  </a:lnTo>
                  <a:lnTo>
                    <a:pt x="179946" y="206578"/>
                  </a:lnTo>
                  <a:lnTo>
                    <a:pt x="181241" y="213385"/>
                  </a:lnTo>
                  <a:lnTo>
                    <a:pt x="179959" y="216585"/>
                  </a:lnTo>
                  <a:lnTo>
                    <a:pt x="177571" y="215011"/>
                  </a:lnTo>
                  <a:lnTo>
                    <a:pt x="176923" y="209994"/>
                  </a:lnTo>
                  <a:lnTo>
                    <a:pt x="176834" y="209575"/>
                  </a:lnTo>
                  <a:lnTo>
                    <a:pt x="175831" y="204876"/>
                  </a:lnTo>
                  <a:lnTo>
                    <a:pt x="172110" y="202958"/>
                  </a:lnTo>
                  <a:lnTo>
                    <a:pt x="172529" y="205206"/>
                  </a:lnTo>
                  <a:lnTo>
                    <a:pt x="170510" y="210324"/>
                  </a:lnTo>
                  <a:lnTo>
                    <a:pt x="170891" y="214325"/>
                  </a:lnTo>
                  <a:lnTo>
                    <a:pt x="174117" y="209575"/>
                  </a:lnTo>
                  <a:lnTo>
                    <a:pt x="175234" y="213423"/>
                  </a:lnTo>
                  <a:lnTo>
                    <a:pt x="173647" y="219011"/>
                  </a:lnTo>
                  <a:lnTo>
                    <a:pt x="170751" y="219583"/>
                  </a:lnTo>
                  <a:lnTo>
                    <a:pt x="173837" y="220116"/>
                  </a:lnTo>
                  <a:lnTo>
                    <a:pt x="175539" y="224688"/>
                  </a:lnTo>
                  <a:lnTo>
                    <a:pt x="172897" y="227736"/>
                  </a:lnTo>
                  <a:lnTo>
                    <a:pt x="172275" y="230555"/>
                  </a:lnTo>
                  <a:lnTo>
                    <a:pt x="172808" y="229717"/>
                  </a:lnTo>
                  <a:lnTo>
                    <a:pt x="174028" y="229539"/>
                  </a:lnTo>
                  <a:lnTo>
                    <a:pt x="174332" y="228765"/>
                  </a:lnTo>
                  <a:lnTo>
                    <a:pt x="175780" y="233108"/>
                  </a:lnTo>
                  <a:lnTo>
                    <a:pt x="174040" y="233984"/>
                  </a:lnTo>
                  <a:lnTo>
                    <a:pt x="171437" y="236753"/>
                  </a:lnTo>
                  <a:lnTo>
                    <a:pt x="171475" y="239585"/>
                  </a:lnTo>
                  <a:lnTo>
                    <a:pt x="172681" y="242798"/>
                  </a:lnTo>
                  <a:lnTo>
                    <a:pt x="175679" y="237693"/>
                  </a:lnTo>
                  <a:lnTo>
                    <a:pt x="177876" y="240118"/>
                  </a:lnTo>
                  <a:lnTo>
                    <a:pt x="177838" y="239839"/>
                  </a:lnTo>
                  <a:lnTo>
                    <a:pt x="180149" y="239026"/>
                  </a:lnTo>
                  <a:lnTo>
                    <a:pt x="180416" y="238937"/>
                  </a:lnTo>
                  <a:lnTo>
                    <a:pt x="177749" y="239026"/>
                  </a:lnTo>
                  <a:lnTo>
                    <a:pt x="179120" y="237693"/>
                  </a:lnTo>
                  <a:lnTo>
                    <a:pt x="181330" y="235521"/>
                  </a:lnTo>
                  <a:lnTo>
                    <a:pt x="175196" y="234353"/>
                  </a:lnTo>
                  <a:lnTo>
                    <a:pt x="179247" y="231317"/>
                  </a:lnTo>
                  <a:lnTo>
                    <a:pt x="176872" y="228765"/>
                  </a:lnTo>
                  <a:lnTo>
                    <a:pt x="175590" y="227368"/>
                  </a:lnTo>
                  <a:lnTo>
                    <a:pt x="177812" y="225209"/>
                  </a:lnTo>
                  <a:lnTo>
                    <a:pt x="181305" y="229806"/>
                  </a:lnTo>
                  <a:lnTo>
                    <a:pt x="184454" y="228625"/>
                  </a:lnTo>
                  <a:lnTo>
                    <a:pt x="184556" y="225209"/>
                  </a:lnTo>
                  <a:lnTo>
                    <a:pt x="183667" y="222948"/>
                  </a:lnTo>
                  <a:lnTo>
                    <a:pt x="183438" y="222402"/>
                  </a:lnTo>
                  <a:lnTo>
                    <a:pt x="183413" y="222948"/>
                  </a:lnTo>
                  <a:lnTo>
                    <a:pt x="181330" y="219837"/>
                  </a:lnTo>
                  <a:lnTo>
                    <a:pt x="181876" y="216585"/>
                  </a:lnTo>
                  <a:lnTo>
                    <a:pt x="182410" y="213423"/>
                  </a:lnTo>
                  <a:lnTo>
                    <a:pt x="184912" y="208711"/>
                  </a:lnTo>
                  <a:lnTo>
                    <a:pt x="186601" y="204152"/>
                  </a:lnTo>
                  <a:close/>
                </a:path>
                <a:path w="196850" h="345440">
                  <a:moveTo>
                    <a:pt x="187350" y="302895"/>
                  </a:moveTo>
                  <a:lnTo>
                    <a:pt x="186156" y="303237"/>
                  </a:lnTo>
                  <a:lnTo>
                    <a:pt x="186296" y="303580"/>
                  </a:lnTo>
                  <a:lnTo>
                    <a:pt x="187350" y="302895"/>
                  </a:lnTo>
                  <a:close/>
                </a:path>
                <a:path w="196850" h="345440">
                  <a:moveTo>
                    <a:pt x="190068" y="321094"/>
                  </a:moveTo>
                  <a:lnTo>
                    <a:pt x="185394" y="318211"/>
                  </a:lnTo>
                  <a:lnTo>
                    <a:pt x="186817" y="321983"/>
                  </a:lnTo>
                  <a:lnTo>
                    <a:pt x="181698" y="326377"/>
                  </a:lnTo>
                  <a:lnTo>
                    <a:pt x="185889" y="328764"/>
                  </a:lnTo>
                  <a:lnTo>
                    <a:pt x="186423" y="325399"/>
                  </a:lnTo>
                  <a:lnTo>
                    <a:pt x="190068" y="321094"/>
                  </a:lnTo>
                  <a:close/>
                </a:path>
                <a:path w="196850" h="345440">
                  <a:moveTo>
                    <a:pt x="190576" y="341007"/>
                  </a:moveTo>
                  <a:lnTo>
                    <a:pt x="189839" y="341058"/>
                  </a:lnTo>
                  <a:lnTo>
                    <a:pt x="188912" y="344995"/>
                  </a:lnTo>
                  <a:lnTo>
                    <a:pt x="190576" y="341007"/>
                  </a:lnTo>
                  <a:close/>
                </a:path>
                <a:path w="196850" h="345440">
                  <a:moveTo>
                    <a:pt x="191135" y="337654"/>
                  </a:moveTo>
                  <a:lnTo>
                    <a:pt x="190855" y="339331"/>
                  </a:lnTo>
                  <a:lnTo>
                    <a:pt x="191135" y="337654"/>
                  </a:lnTo>
                  <a:close/>
                </a:path>
                <a:path w="196850" h="345440">
                  <a:moveTo>
                    <a:pt x="191604" y="333667"/>
                  </a:moveTo>
                  <a:lnTo>
                    <a:pt x="189903" y="335013"/>
                  </a:lnTo>
                  <a:lnTo>
                    <a:pt x="191096" y="337553"/>
                  </a:lnTo>
                  <a:lnTo>
                    <a:pt x="191604" y="333667"/>
                  </a:lnTo>
                  <a:close/>
                </a:path>
                <a:path w="196850" h="345440">
                  <a:moveTo>
                    <a:pt x="191909" y="285280"/>
                  </a:moveTo>
                  <a:lnTo>
                    <a:pt x="191744" y="285115"/>
                  </a:lnTo>
                  <a:lnTo>
                    <a:pt x="191655" y="285496"/>
                  </a:lnTo>
                  <a:lnTo>
                    <a:pt x="191909" y="285280"/>
                  </a:lnTo>
                  <a:close/>
                </a:path>
                <a:path w="196850" h="345440">
                  <a:moveTo>
                    <a:pt x="191922" y="333425"/>
                  </a:moveTo>
                  <a:lnTo>
                    <a:pt x="191668" y="333197"/>
                  </a:lnTo>
                  <a:lnTo>
                    <a:pt x="191604" y="333667"/>
                  </a:lnTo>
                  <a:lnTo>
                    <a:pt x="191922" y="333425"/>
                  </a:lnTo>
                  <a:close/>
                </a:path>
                <a:path w="196850" h="345440">
                  <a:moveTo>
                    <a:pt x="192481" y="331190"/>
                  </a:moveTo>
                  <a:lnTo>
                    <a:pt x="192125" y="330733"/>
                  </a:lnTo>
                  <a:lnTo>
                    <a:pt x="191160" y="330479"/>
                  </a:lnTo>
                  <a:lnTo>
                    <a:pt x="192481" y="331190"/>
                  </a:lnTo>
                  <a:close/>
                </a:path>
                <a:path w="196850" h="345440">
                  <a:moveTo>
                    <a:pt x="192709" y="280847"/>
                  </a:moveTo>
                  <a:lnTo>
                    <a:pt x="191554" y="280428"/>
                  </a:lnTo>
                  <a:lnTo>
                    <a:pt x="191046" y="282765"/>
                  </a:lnTo>
                  <a:lnTo>
                    <a:pt x="189979" y="283464"/>
                  </a:lnTo>
                  <a:lnTo>
                    <a:pt x="191744" y="285115"/>
                  </a:lnTo>
                  <a:lnTo>
                    <a:pt x="192709" y="280847"/>
                  </a:lnTo>
                  <a:close/>
                </a:path>
                <a:path w="196850" h="345440">
                  <a:moveTo>
                    <a:pt x="193827" y="331927"/>
                  </a:moveTo>
                  <a:lnTo>
                    <a:pt x="192481" y="331190"/>
                  </a:lnTo>
                  <a:lnTo>
                    <a:pt x="193332" y="332308"/>
                  </a:lnTo>
                  <a:lnTo>
                    <a:pt x="193827" y="331927"/>
                  </a:lnTo>
                  <a:close/>
                </a:path>
                <a:path w="196850" h="345440">
                  <a:moveTo>
                    <a:pt x="195427" y="282181"/>
                  </a:moveTo>
                  <a:lnTo>
                    <a:pt x="191909" y="285280"/>
                  </a:lnTo>
                  <a:lnTo>
                    <a:pt x="193662" y="286918"/>
                  </a:lnTo>
                  <a:lnTo>
                    <a:pt x="195427" y="282181"/>
                  </a:lnTo>
                  <a:close/>
                </a:path>
                <a:path w="196850" h="345440">
                  <a:moveTo>
                    <a:pt x="196024" y="331736"/>
                  </a:moveTo>
                  <a:lnTo>
                    <a:pt x="191884" y="330415"/>
                  </a:lnTo>
                  <a:lnTo>
                    <a:pt x="192125" y="330733"/>
                  </a:lnTo>
                  <a:lnTo>
                    <a:pt x="196024" y="331736"/>
                  </a:lnTo>
                  <a:close/>
                </a:path>
                <a:path w="196850" h="345440">
                  <a:moveTo>
                    <a:pt x="196646" y="336664"/>
                  </a:moveTo>
                  <a:lnTo>
                    <a:pt x="193332" y="332308"/>
                  </a:lnTo>
                  <a:lnTo>
                    <a:pt x="191922" y="333425"/>
                  </a:lnTo>
                  <a:lnTo>
                    <a:pt x="193992" y="335229"/>
                  </a:lnTo>
                  <a:lnTo>
                    <a:pt x="194437" y="336854"/>
                  </a:lnTo>
                  <a:lnTo>
                    <a:pt x="193357" y="337489"/>
                  </a:lnTo>
                  <a:lnTo>
                    <a:pt x="192671" y="338645"/>
                  </a:lnTo>
                  <a:lnTo>
                    <a:pt x="196646" y="336664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474052" y="7686776"/>
              <a:ext cx="97790" cy="297815"/>
            </a:xfrm>
            <a:custGeom>
              <a:rect l="l" t="t" r="r" b="b"/>
              <a:pathLst>
                <a:path w="97790" h="297815">
                  <a:moveTo>
                    <a:pt x="2552" y="128181"/>
                  </a:moveTo>
                  <a:lnTo>
                    <a:pt x="2171" y="129692"/>
                  </a:lnTo>
                  <a:lnTo>
                    <a:pt x="2540" y="129984"/>
                  </a:lnTo>
                  <a:lnTo>
                    <a:pt x="2552" y="128181"/>
                  </a:lnTo>
                  <a:close/>
                </a:path>
                <a:path w="97790" h="297815">
                  <a:moveTo>
                    <a:pt x="4025" y="131165"/>
                  </a:moveTo>
                  <a:lnTo>
                    <a:pt x="2540" y="129984"/>
                  </a:lnTo>
                  <a:lnTo>
                    <a:pt x="2527" y="133159"/>
                  </a:lnTo>
                  <a:lnTo>
                    <a:pt x="4025" y="131165"/>
                  </a:lnTo>
                  <a:close/>
                </a:path>
                <a:path w="97790" h="297815">
                  <a:moveTo>
                    <a:pt x="5194" y="96278"/>
                  </a:moveTo>
                  <a:lnTo>
                    <a:pt x="3467" y="97675"/>
                  </a:lnTo>
                  <a:lnTo>
                    <a:pt x="4089" y="97828"/>
                  </a:lnTo>
                  <a:lnTo>
                    <a:pt x="5194" y="96278"/>
                  </a:lnTo>
                  <a:close/>
                </a:path>
                <a:path w="97790" h="297815">
                  <a:moveTo>
                    <a:pt x="5765" y="110642"/>
                  </a:moveTo>
                  <a:lnTo>
                    <a:pt x="2070" y="108712"/>
                  </a:lnTo>
                  <a:lnTo>
                    <a:pt x="2603" y="108254"/>
                  </a:lnTo>
                  <a:lnTo>
                    <a:pt x="596" y="109753"/>
                  </a:lnTo>
                  <a:lnTo>
                    <a:pt x="5765" y="110642"/>
                  </a:lnTo>
                  <a:close/>
                </a:path>
                <a:path w="97790" h="297815">
                  <a:moveTo>
                    <a:pt x="6375" y="135483"/>
                  </a:moveTo>
                  <a:lnTo>
                    <a:pt x="6311" y="134823"/>
                  </a:lnTo>
                  <a:lnTo>
                    <a:pt x="6210" y="134188"/>
                  </a:lnTo>
                  <a:lnTo>
                    <a:pt x="5969" y="134734"/>
                  </a:lnTo>
                  <a:lnTo>
                    <a:pt x="5854" y="135356"/>
                  </a:lnTo>
                  <a:lnTo>
                    <a:pt x="6121" y="136156"/>
                  </a:lnTo>
                  <a:lnTo>
                    <a:pt x="6375" y="135483"/>
                  </a:lnTo>
                  <a:close/>
                </a:path>
                <a:path w="97790" h="297815">
                  <a:moveTo>
                    <a:pt x="6858" y="105092"/>
                  </a:moveTo>
                  <a:lnTo>
                    <a:pt x="6375" y="104952"/>
                  </a:lnTo>
                  <a:lnTo>
                    <a:pt x="2603" y="108254"/>
                  </a:lnTo>
                  <a:lnTo>
                    <a:pt x="6858" y="105092"/>
                  </a:lnTo>
                  <a:close/>
                </a:path>
                <a:path w="97790" h="297815">
                  <a:moveTo>
                    <a:pt x="7962" y="103568"/>
                  </a:moveTo>
                  <a:lnTo>
                    <a:pt x="7162" y="98552"/>
                  </a:lnTo>
                  <a:lnTo>
                    <a:pt x="4089" y="97828"/>
                  </a:lnTo>
                  <a:lnTo>
                    <a:pt x="2755" y="99707"/>
                  </a:lnTo>
                  <a:lnTo>
                    <a:pt x="2032" y="103720"/>
                  </a:lnTo>
                  <a:lnTo>
                    <a:pt x="6375" y="104952"/>
                  </a:lnTo>
                  <a:lnTo>
                    <a:pt x="7962" y="103568"/>
                  </a:lnTo>
                  <a:close/>
                </a:path>
                <a:path w="97790" h="297815">
                  <a:moveTo>
                    <a:pt x="8610" y="93497"/>
                  </a:moveTo>
                  <a:lnTo>
                    <a:pt x="5283" y="91097"/>
                  </a:lnTo>
                  <a:lnTo>
                    <a:pt x="3810" y="93167"/>
                  </a:lnTo>
                  <a:lnTo>
                    <a:pt x="6400" y="94576"/>
                  </a:lnTo>
                  <a:lnTo>
                    <a:pt x="5194" y="96278"/>
                  </a:lnTo>
                  <a:lnTo>
                    <a:pt x="8610" y="93497"/>
                  </a:lnTo>
                  <a:close/>
                </a:path>
                <a:path w="97790" h="297815">
                  <a:moveTo>
                    <a:pt x="9994" y="141630"/>
                  </a:moveTo>
                  <a:lnTo>
                    <a:pt x="7404" y="142125"/>
                  </a:lnTo>
                  <a:lnTo>
                    <a:pt x="8242" y="139128"/>
                  </a:lnTo>
                  <a:lnTo>
                    <a:pt x="6705" y="141122"/>
                  </a:lnTo>
                  <a:lnTo>
                    <a:pt x="6019" y="139128"/>
                  </a:lnTo>
                  <a:lnTo>
                    <a:pt x="1473" y="143078"/>
                  </a:lnTo>
                  <a:lnTo>
                    <a:pt x="558" y="148018"/>
                  </a:lnTo>
                  <a:lnTo>
                    <a:pt x="0" y="154432"/>
                  </a:lnTo>
                  <a:lnTo>
                    <a:pt x="2984" y="153479"/>
                  </a:lnTo>
                  <a:lnTo>
                    <a:pt x="2552" y="154965"/>
                  </a:lnTo>
                  <a:lnTo>
                    <a:pt x="1752" y="156933"/>
                  </a:lnTo>
                  <a:lnTo>
                    <a:pt x="1689" y="158927"/>
                  </a:lnTo>
                  <a:lnTo>
                    <a:pt x="9410" y="149136"/>
                  </a:lnTo>
                  <a:lnTo>
                    <a:pt x="9994" y="141630"/>
                  </a:lnTo>
                  <a:close/>
                </a:path>
                <a:path w="97790" h="297815">
                  <a:moveTo>
                    <a:pt x="10896" y="131483"/>
                  </a:moveTo>
                  <a:lnTo>
                    <a:pt x="7353" y="130657"/>
                  </a:lnTo>
                  <a:lnTo>
                    <a:pt x="5664" y="131673"/>
                  </a:lnTo>
                  <a:lnTo>
                    <a:pt x="6019" y="132892"/>
                  </a:lnTo>
                  <a:lnTo>
                    <a:pt x="6210" y="134188"/>
                  </a:lnTo>
                  <a:lnTo>
                    <a:pt x="7175" y="131991"/>
                  </a:lnTo>
                  <a:lnTo>
                    <a:pt x="10896" y="131483"/>
                  </a:lnTo>
                  <a:close/>
                </a:path>
                <a:path w="97790" h="297815">
                  <a:moveTo>
                    <a:pt x="13766" y="21094"/>
                  </a:moveTo>
                  <a:lnTo>
                    <a:pt x="10287" y="23533"/>
                  </a:lnTo>
                  <a:lnTo>
                    <a:pt x="12446" y="26924"/>
                  </a:lnTo>
                  <a:lnTo>
                    <a:pt x="13766" y="21094"/>
                  </a:lnTo>
                  <a:close/>
                </a:path>
                <a:path w="97790" h="297815">
                  <a:moveTo>
                    <a:pt x="14211" y="190182"/>
                  </a:moveTo>
                  <a:lnTo>
                    <a:pt x="12839" y="183642"/>
                  </a:lnTo>
                  <a:lnTo>
                    <a:pt x="11620" y="185089"/>
                  </a:lnTo>
                  <a:lnTo>
                    <a:pt x="8648" y="190411"/>
                  </a:lnTo>
                  <a:lnTo>
                    <a:pt x="10718" y="192506"/>
                  </a:lnTo>
                  <a:lnTo>
                    <a:pt x="11874" y="192049"/>
                  </a:lnTo>
                  <a:lnTo>
                    <a:pt x="12738" y="190106"/>
                  </a:lnTo>
                  <a:lnTo>
                    <a:pt x="14211" y="190182"/>
                  </a:lnTo>
                  <a:close/>
                </a:path>
                <a:path w="97790" h="297815">
                  <a:moveTo>
                    <a:pt x="15722" y="205714"/>
                  </a:moveTo>
                  <a:lnTo>
                    <a:pt x="14376" y="209130"/>
                  </a:lnTo>
                  <a:lnTo>
                    <a:pt x="14719" y="209651"/>
                  </a:lnTo>
                  <a:lnTo>
                    <a:pt x="15722" y="205714"/>
                  </a:lnTo>
                  <a:close/>
                </a:path>
                <a:path w="97790" h="297815">
                  <a:moveTo>
                    <a:pt x="15925" y="294398"/>
                  </a:moveTo>
                  <a:lnTo>
                    <a:pt x="13131" y="293052"/>
                  </a:lnTo>
                  <a:lnTo>
                    <a:pt x="12153" y="297408"/>
                  </a:lnTo>
                  <a:lnTo>
                    <a:pt x="13601" y="295109"/>
                  </a:lnTo>
                  <a:lnTo>
                    <a:pt x="15925" y="294398"/>
                  </a:lnTo>
                  <a:close/>
                </a:path>
                <a:path w="97790" h="297815">
                  <a:moveTo>
                    <a:pt x="19862" y="39204"/>
                  </a:moveTo>
                  <a:lnTo>
                    <a:pt x="16814" y="38430"/>
                  </a:lnTo>
                  <a:lnTo>
                    <a:pt x="18338" y="34658"/>
                  </a:lnTo>
                  <a:lnTo>
                    <a:pt x="14541" y="37592"/>
                  </a:lnTo>
                  <a:lnTo>
                    <a:pt x="18884" y="40855"/>
                  </a:lnTo>
                  <a:lnTo>
                    <a:pt x="19862" y="39204"/>
                  </a:lnTo>
                  <a:close/>
                </a:path>
                <a:path w="97790" h="297815">
                  <a:moveTo>
                    <a:pt x="23964" y="131127"/>
                  </a:moveTo>
                  <a:lnTo>
                    <a:pt x="23596" y="129603"/>
                  </a:lnTo>
                  <a:lnTo>
                    <a:pt x="20993" y="125044"/>
                  </a:lnTo>
                  <a:lnTo>
                    <a:pt x="22809" y="122478"/>
                  </a:lnTo>
                  <a:lnTo>
                    <a:pt x="22085" y="121450"/>
                  </a:lnTo>
                  <a:lnTo>
                    <a:pt x="20612" y="123507"/>
                  </a:lnTo>
                  <a:lnTo>
                    <a:pt x="19875" y="123507"/>
                  </a:lnTo>
                  <a:lnTo>
                    <a:pt x="19888" y="127571"/>
                  </a:lnTo>
                  <a:lnTo>
                    <a:pt x="17640" y="124561"/>
                  </a:lnTo>
                  <a:lnTo>
                    <a:pt x="15506" y="130670"/>
                  </a:lnTo>
                  <a:lnTo>
                    <a:pt x="14706" y="133667"/>
                  </a:lnTo>
                  <a:lnTo>
                    <a:pt x="19164" y="128600"/>
                  </a:lnTo>
                  <a:lnTo>
                    <a:pt x="19875" y="130619"/>
                  </a:lnTo>
                  <a:lnTo>
                    <a:pt x="23964" y="131127"/>
                  </a:lnTo>
                  <a:close/>
                </a:path>
                <a:path w="97790" h="297815">
                  <a:moveTo>
                    <a:pt x="24345" y="39852"/>
                  </a:moveTo>
                  <a:lnTo>
                    <a:pt x="20840" y="42227"/>
                  </a:lnTo>
                  <a:lnTo>
                    <a:pt x="21310" y="44767"/>
                  </a:lnTo>
                  <a:lnTo>
                    <a:pt x="23837" y="41986"/>
                  </a:lnTo>
                  <a:lnTo>
                    <a:pt x="24345" y="39852"/>
                  </a:lnTo>
                  <a:close/>
                </a:path>
                <a:path w="97790" h="297815">
                  <a:moveTo>
                    <a:pt x="25666" y="269049"/>
                  </a:moveTo>
                  <a:lnTo>
                    <a:pt x="23660" y="266852"/>
                  </a:lnTo>
                  <a:lnTo>
                    <a:pt x="22720" y="268757"/>
                  </a:lnTo>
                  <a:lnTo>
                    <a:pt x="22072" y="271208"/>
                  </a:lnTo>
                  <a:lnTo>
                    <a:pt x="19977" y="269976"/>
                  </a:lnTo>
                  <a:lnTo>
                    <a:pt x="20662" y="276009"/>
                  </a:lnTo>
                  <a:lnTo>
                    <a:pt x="25666" y="269049"/>
                  </a:lnTo>
                  <a:close/>
                </a:path>
                <a:path w="97790" h="297815">
                  <a:moveTo>
                    <a:pt x="26009" y="263728"/>
                  </a:moveTo>
                  <a:lnTo>
                    <a:pt x="25146" y="263474"/>
                  </a:lnTo>
                  <a:lnTo>
                    <a:pt x="25311" y="263779"/>
                  </a:lnTo>
                  <a:lnTo>
                    <a:pt x="25641" y="263817"/>
                  </a:lnTo>
                  <a:lnTo>
                    <a:pt x="26009" y="263728"/>
                  </a:lnTo>
                  <a:close/>
                </a:path>
                <a:path w="97790" h="297815">
                  <a:moveTo>
                    <a:pt x="26123" y="152857"/>
                  </a:moveTo>
                  <a:lnTo>
                    <a:pt x="26060" y="151841"/>
                  </a:lnTo>
                  <a:lnTo>
                    <a:pt x="25704" y="151549"/>
                  </a:lnTo>
                  <a:lnTo>
                    <a:pt x="24422" y="152844"/>
                  </a:lnTo>
                  <a:lnTo>
                    <a:pt x="26123" y="152857"/>
                  </a:lnTo>
                  <a:close/>
                </a:path>
                <a:path w="97790" h="297815">
                  <a:moveTo>
                    <a:pt x="26720" y="153720"/>
                  </a:moveTo>
                  <a:lnTo>
                    <a:pt x="26631" y="152857"/>
                  </a:lnTo>
                  <a:lnTo>
                    <a:pt x="26136" y="152857"/>
                  </a:lnTo>
                  <a:lnTo>
                    <a:pt x="26200" y="153670"/>
                  </a:lnTo>
                  <a:lnTo>
                    <a:pt x="26085" y="154952"/>
                  </a:lnTo>
                  <a:lnTo>
                    <a:pt x="26111" y="156235"/>
                  </a:lnTo>
                  <a:lnTo>
                    <a:pt x="26416" y="154990"/>
                  </a:lnTo>
                  <a:lnTo>
                    <a:pt x="26720" y="153720"/>
                  </a:lnTo>
                  <a:close/>
                </a:path>
                <a:path w="97790" h="297815">
                  <a:moveTo>
                    <a:pt x="27152" y="159981"/>
                  </a:moveTo>
                  <a:lnTo>
                    <a:pt x="26314" y="159131"/>
                  </a:lnTo>
                  <a:lnTo>
                    <a:pt x="26136" y="157670"/>
                  </a:lnTo>
                  <a:lnTo>
                    <a:pt x="26111" y="156235"/>
                  </a:lnTo>
                  <a:lnTo>
                    <a:pt x="25527" y="158635"/>
                  </a:lnTo>
                  <a:lnTo>
                    <a:pt x="24917" y="160921"/>
                  </a:lnTo>
                  <a:lnTo>
                    <a:pt x="27152" y="159981"/>
                  </a:lnTo>
                  <a:close/>
                </a:path>
                <a:path w="97790" h="297815">
                  <a:moveTo>
                    <a:pt x="28041" y="262420"/>
                  </a:moveTo>
                  <a:lnTo>
                    <a:pt x="26949" y="263512"/>
                  </a:lnTo>
                  <a:lnTo>
                    <a:pt x="26009" y="263728"/>
                  </a:lnTo>
                  <a:lnTo>
                    <a:pt x="27660" y="264223"/>
                  </a:lnTo>
                  <a:lnTo>
                    <a:pt x="28041" y="262420"/>
                  </a:lnTo>
                  <a:close/>
                </a:path>
                <a:path w="97790" h="297815">
                  <a:moveTo>
                    <a:pt x="28740" y="129578"/>
                  </a:moveTo>
                  <a:lnTo>
                    <a:pt x="28028" y="130594"/>
                  </a:lnTo>
                  <a:lnTo>
                    <a:pt x="26149" y="129070"/>
                  </a:lnTo>
                  <a:lnTo>
                    <a:pt x="25412" y="131127"/>
                  </a:lnTo>
                  <a:lnTo>
                    <a:pt x="26924" y="133159"/>
                  </a:lnTo>
                  <a:lnTo>
                    <a:pt x="28384" y="133146"/>
                  </a:lnTo>
                  <a:lnTo>
                    <a:pt x="28740" y="129578"/>
                  </a:lnTo>
                  <a:close/>
                </a:path>
                <a:path w="97790" h="297815">
                  <a:moveTo>
                    <a:pt x="29184" y="38900"/>
                  </a:moveTo>
                  <a:lnTo>
                    <a:pt x="27698" y="38366"/>
                  </a:lnTo>
                  <a:lnTo>
                    <a:pt x="29006" y="40309"/>
                  </a:lnTo>
                  <a:lnTo>
                    <a:pt x="29184" y="38900"/>
                  </a:lnTo>
                  <a:close/>
                </a:path>
                <a:path w="97790" h="297815">
                  <a:moveTo>
                    <a:pt x="29641" y="162547"/>
                  </a:moveTo>
                  <a:lnTo>
                    <a:pt x="27330" y="165544"/>
                  </a:lnTo>
                  <a:lnTo>
                    <a:pt x="28384" y="167081"/>
                  </a:lnTo>
                  <a:lnTo>
                    <a:pt x="29641" y="162547"/>
                  </a:lnTo>
                  <a:close/>
                </a:path>
                <a:path w="97790" h="297815">
                  <a:moveTo>
                    <a:pt x="30060" y="150380"/>
                  </a:moveTo>
                  <a:lnTo>
                    <a:pt x="27927" y="147307"/>
                  </a:lnTo>
                  <a:lnTo>
                    <a:pt x="28511" y="152387"/>
                  </a:lnTo>
                  <a:lnTo>
                    <a:pt x="30060" y="150380"/>
                  </a:lnTo>
                  <a:close/>
                </a:path>
                <a:path w="97790" h="297815">
                  <a:moveTo>
                    <a:pt x="30111" y="41960"/>
                  </a:moveTo>
                  <a:lnTo>
                    <a:pt x="29006" y="40309"/>
                  </a:lnTo>
                  <a:lnTo>
                    <a:pt x="28638" y="43103"/>
                  </a:lnTo>
                  <a:lnTo>
                    <a:pt x="30111" y="41960"/>
                  </a:lnTo>
                  <a:close/>
                </a:path>
                <a:path w="97790" h="297815">
                  <a:moveTo>
                    <a:pt x="30264" y="176276"/>
                  </a:moveTo>
                  <a:lnTo>
                    <a:pt x="29679" y="175729"/>
                  </a:lnTo>
                  <a:lnTo>
                    <a:pt x="28448" y="174586"/>
                  </a:lnTo>
                  <a:lnTo>
                    <a:pt x="28448" y="175729"/>
                  </a:lnTo>
                  <a:lnTo>
                    <a:pt x="24396" y="175069"/>
                  </a:lnTo>
                  <a:lnTo>
                    <a:pt x="23368" y="173532"/>
                  </a:lnTo>
                  <a:lnTo>
                    <a:pt x="25628" y="172288"/>
                  </a:lnTo>
                  <a:lnTo>
                    <a:pt x="28448" y="175729"/>
                  </a:lnTo>
                  <a:lnTo>
                    <a:pt x="28448" y="174586"/>
                  </a:lnTo>
                  <a:lnTo>
                    <a:pt x="26327" y="172605"/>
                  </a:lnTo>
                  <a:lnTo>
                    <a:pt x="26835" y="169075"/>
                  </a:lnTo>
                  <a:lnTo>
                    <a:pt x="24193" y="170522"/>
                  </a:lnTo>
                  <a:lnTo>
                    <a:pt x="25374" y="171983"/>
                  </a:lnTo>
                  <a:lnTo>
                    <a:pt x="22669" y="171462"/>
                  </a:lnTo>
                  <a:lnTo>
                    <a:pt x="24295" y="178117"/>
                  </a:lnTo>
                  <a:lnTo>
                    <a:pt x="16205" y="177812"/>
                  </a:lnTo>
                  <a:lnTo>
                    <a:pt x="18376" y="183375"/>
                  </a:lnTo>
                  <a:lnTo>
                    <a:pt x="21196" y="179997"/>
                  </a:lnTo>
                  <a:lnTo>
                    <a:pt x="27228" y="184759"/>
                  </a:lnTo>
                  <a:lnTo>
                    <a:pt x="27724" y="179997"/>
                  </a:lnTo>
                  <a:lnTo>
                    <a:pt x="27914" y="178117"/>
                  </a:lnTo>
                  <a:lnTo>
                    <a:pt x="28003" y="177215"/>
                  </a:lnTo>
                  <a:lnTo>
                    <a:pt x="30264" y="176276"/>
                  </a:lnTo>
                  <a:close/>
                </a:path>
                <a:path w="97790" h="297815">
                  <a:moveTo>
                    <a:pt x="31191" y="130479"/>
                  </a:moveTo>
                  <a:lnTo>
                    <a:pt x="30556" y="130860"/>
                  </a:lnTo>
                  <a:lnTo>
                    <a:pt x="30162" y="131305"/>
                  </a:lnTo>
                  <a:lnTo>
                    <a:pt x="30594" y="131102"/>
                  </a:lnTo>
                  <a:lnTo>
                    <a:pt x="30822" y="130924"/>
                  </a:lnTo>
                  <a:lnTo>
                    <a:pt x="30988" y="130670"/>
                  </a:lnTo>
                  <a:lnTo>
                    <a:pt x="31191" y="130479"/>
                  </a:lnTo>
                  <a:close/>
                </a:path>
                <a:path w="97790" h="297815">
                  <a:moveTo>
                    <a:pt x="31381" y="138341"/>
                  </a:moveTo>
                  <a:lnTo>
                    <a:pt x="30695" y="138849"/>
                  </a:lnTo>
                  <a:lnTo>
                    <a:pt x="30035" y="139407"/>
                  </a:lnTo>
                  <a:lnTo>
                    <a:pt x="29286" y="139725"/>
                  </a:lnTo>
                  <a:lnTo>
                    <a:pt x="30251" y="139585"/>
                  </a:lnTo>
                  <a:lnTo>
                    <a:pt x="30886" y="139039"/>
                  </a:lnTo>
                  <a:lnTo>
                    <a:pt x="31381" y="138341"/>
                  </a:lnTo>
                  <a:close/>
                </a:path>
                <a:path w="97790" h="297815">
                  <a:moveTo>
                    <a:pt x="31711" y="39192"/>
                  </a:moveTo>
                  <a:lnTo>
                    <a:pt x="31242" y="37223"/>
                  </a:lnTo>
                  <a:lnTo>
                    <a:pt x="30861" y="35699"/>
                  </a:lnTo>
                  <a:lnTo>
                    <a:pt x="26593" y="37223"/>
                  </a:lnTo>
                  <a:lnTo>
                    <a:pt x="26746" y="33350"/>
                  </a:lnTo>
                  <a:lnTo>
                    <a:pt x="23291" y="36791"/>
                  </a:lnTo>
                  <a:lnTo>
                    <a:pt x="27698" y="38366"/>
                  </a:lnTo>
                  <a:lnTo>
                    <a:pt x="27114" y="37503"/>
                  </a:lnTo>
                  <a:lnTo>
                    <a:pt x="30048" y="37223"/>
                  </a:lnTo>
                  <a:lnTo>
                    <a:pt x="31711" y="39192"/>
                  </a:lnTo>
                  <a:close/>
                </a:path>
                <a:path w="97790" h="297815">
                  <a:moveTo>
                    <a:pt x="32080" y="254050"/>
                  </a:moveTo>
                  <a:lnTo>
                    <a:pt x="31915" y="253453"/>
                  </a:lnTo>
                  <a:lnTo>
                    <a:pt x="31470" y="253314"/>
                  </a:lnTo>
                  <a:lnTo>
                    <a:pt x="30962" y="253276"/>
                  </a:lnTo>
                  <a:lnTo>
                    <a:pt x="31216" y="253657"/>
                  </a:lnTo>
                  <a:lnTo>
                    <a:pt x="31483" y="254000"/>
                  </a:lnTo>
                  <a:lnTo>
                    <a:pt x="32080" y="254050"/>
                  </a:lnTo>
                  <a:close/>
                </a:path>
                <a:path w="97790" h="297815">
                  <a:moveTo>
                    <a:pt x="32245" y="75361"/>
                  </a:moveTo>
                  <a:lnTo>
                    <a:pt x="31318" y="75603"/>
                  </a:lnTo>
                  <a:lnTo>
                    <a:pt x="31534" y="75742"/>
                  </a:lnTo>
                  <a:lnTo>
                    <a:pt x="31661" y="75895"/>
                  </a:lnTo>
                  <a:lnTo>
                    <a:pt x="31826" y="76047"/>
                  </a:lnTo>
                  <a:lnTo>
                    <a:pt x="31927" y="75793"/>
                  </a:lnTo>
                  <a:lnTo>
                    <a:pt x="32092" y="75577"/>
                  </a:lnTo>
                  <a:lnTo>
                    <a:pt x="32245" y="75361"/>
                  </a:lnTo>
                  <a:close/>
                </a:path>
                <a:path w="97790" h="297815">
                  <a:moveTo>
                    <a:pt x="32689" y="49377"/>
                  </a:moveTo>
                  <a:lnTo>
                    <a:pt x="31915" y="49072"/>
                  </a:lnTo>
                  <a:lnTo>
                    <a:pt x="32397" y="49974"/>
                  </a:lnTo>
                  <a:lnTo>
                    <a:pt x="32689" y="49377"/>
                  </a:lnTo>
                  <a:close/>
                </a:path>
                <a:path w="97790" h="297815">
                  <a:moveTo>
                    <a:pt x="33870" y="74942"/>
                  </a:moveTo>
                  <a:lnTo>
                    <a:pt x="33477" y="74447"/>
                  </a:lnTo>
                  <a:lnTo>
                    <a:pt x="32905" y="74650"/>
                  </a:lnTo>
                  <a:lnTo>
                    <a:pt x="32537" y="74968"/>
                  </a:lnTo>
                  <a:lnTo>
                    <a:pt x="32245" y="75361"/>
                  </a:lnTo>
                  <a:lnTo>
                    <a:pt x="33870" y="74942"/>
                  </a:lnTo>
                  <a:close/>
                </a:path>
                <a:path w="97790" h="297815">
                  <a:moveTo>
                    <a:pt x="34378" y="242684"/>
                  </a:moveTo>
                  <a:lnTo>
                    <a:pt x="32727" y="241947"/>
                  </a:lnTo>
                  <a:lnTo>
                    <a:pt x="31534" y="241414"/>
                  </a:lnTo>
                  <a:lnTo>
                    <a:pt x="33007" y="238036"/>
                  </a:lnTo>
                  <a:lnTo>
                    <a:pt x="31216" y="237375"/>
                  </a:lnTo>
                  <a:lnTo>
                    <a:pt x="31381" y="241414"/>
                  </a:lnTo>
                  <a:lnTo>
                    <a:pt x="31356" y="242684"/>
                  </a:lnTo>
                  <a:lnTo>
                    <a:pt x="30708" y="244868"/>
                  </a:lnTo>
                  <a:lnTo>
                    <a:pt x="29121" y="250266"/>
                  </a:lnTo>
                  <a:lnTo>
                    <a:pt x="28244" y="253720"/>
                  </a:lnTo>
                  <a:lnTo>
                    <a:pt x="29781" y="253199"/>
                  </a:lnTo>
                  <a:lnTo>
                    <a:pt x="30962" y="253276"/>
                  </a:lnTo>
                  <a:lnTo>
                    <a:pt x="29946" y="251777"/>
                  </a:lnTo>
                  <a:lnTo>
                    <a:pt x="31064" y="248132"/>
                  </a:lnTo>
                  <a:lnTo>
                    <a:pt x="30810" y="244868"/>
                  </a:lnTo>
                  <a:lnTo>
                    <a:pt x="32486" y="246532"/>
                  </a:lnTo>
                  <a:lnTo>
                    <a:pt x="32385" y="244005"/>
                  </a:lnTo>
                  <a:lnTo>
                    <a:pt x="31864" y="241947"/>
                  </a:lnTo>
                  <a:lnTo>
                    <a:pt x="34378" y="242684"/>
                  </a:lnTo>
                  <a:close/>
                </a:path>
                <a:path w="97790" h="297815">
                  <a:moveTo>
                    <a:pt x="34645" y="83756"/>
                  </a:moveTo>
                  <a:lnTo>
                    <a:pt x="32931" y="83489"/>
                  </a:lnTo>
                  <a:lnTo>
                    <a:pt x="32689" y="83908"/>
                  </a:lnTo>
                  <a:lnTo>
                    <a:pt x="34531" y="84340"/>
                  </a:lnTo>
                  <a:lnTo>
                    <a:pt x="34645" y="83756"/>
                  </a:lnTo>
                  <a:close/>
                </a:path>
                <a:path w="97790" h="297815">
                  <a:moveTo>
                    <a:pt x="35509" y="79006"/>
                  </a:moveTo>
                  <a:lnTo>
                    <a:pt x="31826" y="76047"/>
                  </a:lnTo>
                  <a:lnTo>
                    <a:pt x="31038" y="78232"/>
                  </a:lnTo>
                  <a:lnTo>
                    <a:pt x="32524" y="81762"/>
                  </a:lnTo>
                  <a:lnTo>
                    <a:pt x="32029" y="83337"/>
                  </a:lnTo>
                  <a:lnTo>
                    <a:pt x="32931" y="83489"/>
                  </a:lnTo>
                  <a:lnTo>
                    <a:pt x="35509" y="79006"/>
                  </a:lnTo>
                  <a:close/>
                </a:path>
                <a:path w="97790" h="297815">
                  <a:moveTo>
                    <a:pt x="36652" y="0"/>
                  </a:moveTo>
                  <a:lnTo>
                    <a:pt x="35890" y="3810"/>
                  </a:lnTo>
                  <a:lnTo>
                    <a:pt x="36309" y="4292"/>
                  </a:lnTo>
                  <a:lnTo>
                    <a:pt x="36652" y="0"/>
                  </a:lnTo>
                  <a:close/>
                </a:path>
                <a:path w="97790" h="297815">
                  <a:moveTo>
                    <a:pt x="37274" y="91554"/>
                  </a:moveTo>
                  <a:lnTo>
                    <a:pt x="34480" y="91554"/>
                  </a:lnTo>
                  <a:lnTo>
                    <a:pt x="35560" y="93014"/>
                  </a:lnTo>
                  <a:lnTo>
                    <a:pt x="35217" y="94564"/>
                  </a:lnTo>
                  <a:lnTo>
                    <a:pt x="37274" y="91554"/>
                  </a:lnTo>
                  <a:close/>
                </a:path>
                <a:path w="97790" h="297815">
                  <a:moveTo>
                    <a:pt x="37973" y="127952"/>
                  </a:moveTo>
                  <a:lnTo>
                    <a:pt x="36855" y="127457"/>
                  </a:lnTo>
                  <a:lnTo>
                    <a:pt x="36449" y="117678"/>
                  </a:lnTo>
                  <a:lnTo>
                    <a:pt x="37541" y="115074"/>
                  </a:lnTo>
                  <a:lnTo>
                    <a:pt x="34886" y="102285"/>
                  </a:lnTo>
                  <a:lnTo>
                    <a:pt x="33108" y="111061"/>
                  </a:lnTo>
                  <a:lnTo>
                    <a:pt x="34201" y="111556"/>
                  </a:lnTo>
                  <a:lnTo>
                    <a:pt x="33553" y="117398"/>
                  </a:lnTo>
                  <a:lnTo>
                    <a:pt x="34810" y="126860"/>
                  </a:lnTo>
                  <a:lnTo>
                    <a:pt x="31191" y="130479"/>
                  </a:lnTo>
                  <a:lnTo>
                    <a:pt x="32143" y="129882"/>
                  </a:lnTo>
                  <a:lnTo>
                    <a:pt x="33693" y="129438"/>
                  </a:lnTo>
                  <a:lnTo>
                    <a:pt x="33909" y="131597"/>
                  </a:lnTo>
                  <a:lnTo>
                    <a:pt x="32867" y="133781"/>
                  </a:lnTo>
                  <a:lnTo>
                    <a:pt x="32600" y="136639"/>
                  </a:lnTo>
                  <a:lnTo>
                    <a:pt x="31381" y="138341"/>
                  </a:lnTo>
                  <a:lnTo>
                    <a:pt x="34823" y="135775"/>
                  </a:lnTo>
                  <a:lnTo>
                    <a:pt x="37439" y="131432"/>
                  </a:lnTo>
                  <a:lnTo>
                    <a:pt x="37973" y="127952"/>
                  </a:lnTo>
                  <a:close/>
                </a:path>
                <a:path w="97790" h="297815">
                  <a:moveTo>
                    <a:pt x="38011" y="85153"/>
                  </a:moveTo>
                  <a:lnTo>
                    <a:pt x="34531" y="84340"/>
                  </a:lnTo>
                  <a:lnTo>
                    <a:pt x="33858" y="87680"/>
                  </a:lnTo>
                  <a:lnTo>
                    <a:pt x="32981" y="91490"/>
                  </a:lnTo>
                  <a:lnTo>
                    <a:pt x="34442" y="91490"/>
                  </a:lnTo>
                  <a:lnTo>
                    <a:pt x="37312" y="91490"/>
                  </a:lnTo>
                  <a:lnTo>
                    <a:pt x="37769" y="90843"/>
                  </a:lnTo>
                  <a:lnTo>
                    <a:pt x="35915" y="90411"/>
                  </a:lnTo>
                  <a:lnTo>
                    <a:pt x="35902" y="88353"/>
                  </a:lnTo>
                  <a:lnTo>
                    <a:pt x="37744" y="86753"/>
                  </a:lnTo>
                  <a:lnTo>
                    <a:pt x="38011" y="85153"/>
                  </a:lnTo>
                  <a:close/>
                </a:path>
                <a:path w="97790" h="297815">
                  <a:moveTo>
                    <a:pt x="39471" y="68364"/>
                  </a:moveTo>
                  <a:lnTo>
                    <a:pt x="39306" y="64871"/>
                  </a:lnTo>
                  <a:lnTo>
                    <a:pt x="39217" y="63157"/>
                  </a:lnTo>
                  <a:lnTo>
                    <a:pt x="38938" y="64757"/>
                  </a:lnTo>
                  <a:lnTo>
                    <a:pt x="37795" y="64300"/>
                  </a:lnTo>
                  <a:lnTo>
                    <a:pt x="36715" y="64871"/>
                  </a:lnTo>
                  <a:lnTo>
                    <a:pt x="36601" y="61620"/>
                  </a:lnTo>
                  <a:lnTo>
                    <a:pt x="36868" y="60185"/>
                  </a:lnTo>
                  <a:lnTo>
                    <a:pt x="38773" y="61620"/>
                  </a:lnTo>
                  <a:lnTo>
                    <a:pt x="38455" y="60185"/>
                  </a:lnTo>
                  <a:lnTo>
                    <a:pt x="37846" y="57492"/>
                  </a:lnTo>
                  <a:lnTo>
                    <a:pt x="37566" y="56718"/>
                  </a:lnTo>
                  <a:lnTo>
                    <a:pt x="35280" y="50355"/>
                  </a:lnTo>
                  <a:lnTo>
                    <a:pt x="33642" y="47371"/>
                  </a:lnTo>
                  <a:lnTo>
                    <a:pt x="32689" y="49377"/>
                  </a:lnTo>
                  <a:lnTo>
                    <a:pt x="34163" y="49949"/>
                  </a:lnTo>
                  <a:lnTo>
                    <a:pt x="33210" y="51498"/>
                  </a:lnTo>
                  <a:lnTo>
                    <a:pt x="32397" y="49974"/>
                  </a:lnTo>
                  <a:lnTo>
                    <a:pt x="31305" y="52235"/>
                  </a:lnTo>
                  <a:lnTo>
                    <a:pt x="33248" y="52095"/>
                  </a:lnTo>
                  <a:lnTo>
                    <a:pt x="34137" y="56718"/>
                  </a:lnTo>
                  <a:lnTo>
                    <a:pt x="30734" y="55410"/>
                  </a:lnTo>
                  <a:lnTo>
                    <a:pt x="33083" y="58356"/>
                  </a:lnTo>
                  <a:lnTo>
                    <a:pt x="34137" y="64541"/>
                  </a:lnTo>
                  <a:lnTo>
                    <a:pt x="31267" y="66802"/>
                  </a:lnTo>
                  <a:lnTo>
                    <a:pt x="34658" y="68135"/>
                  </a:lnTo>
                  <a:lnTo>
                    <a:pt x="39471" y="68364"/>
                  </a:lnTo>
                  <a:close/>
                </a:path>
                <a:path w="97790" h="297815">
                  <a:moveTo>
                    <a:pt x="46507" y="27914"/>
                  </a:moveTo>
                  <a:lnTo>
                    <a:pt x="46329" y="28054"/>
                  </a:lnTo>
                  <a:lnTo>
                    <a:pt x="46304" y="28270"/>
                  </a:lnTo>
                  <a:lnTo>
                    <a:pt x="46507" y="27914"/>
                  </a:lnTo>
                  <a:close/>
                </a:path>
                <a:path w="97790" h="297815">
                  <a:moveTo>
                    <a:pt x="47574" y="25996"/>
                  </a:moveTo>
                  <a:lnTo>
                    <a:pt x="47396" y="23888"/>
                  </a:lnTo>
                  <a:lnTo>
                    <a:pt x="47167" y="25514"/>
                  </a:lnTo>
                  <a:lnTo>
                    <a:pt x="47574" y="25996"/>
                  </a:lnTo>
                  <a:close/>
                </a:path>
                <a:path w="97790" h="297815">
                  <a:moveTo>
                    <a:pt x="48285" y="124790"/>
                  </a:moveTo>
                  <a:lnTo>
                    <a:pt x="47548" y="123761"/>
                  </a:lnTo>
                  <a:lnTo>
                    <a:pt x="43497" y="122237"/>
                  </a:lnTo>
                  <a:lnTo>
                    <a:pt x="46774" y="114401"/>
                  </a:lnTo>
                  <a:lnTo>
                    <a:pt x="43815" y="111353"/>
                  </a:lnTo>
                  <a:lnTo>
                    <a:pt x="44932" y="114947"/>
                  </a:lnTo>
                  <a:lnTo>
                    <a:pt x="43459" y="114985"/>
                  </a:lnTo>
                  <a:lnTo>
                    <a:pt x="42710" y="113957"/>
                  </a:lnTo>
                  <a:lnTo>
                    <a:pt x="41605" y="114503"/>
                  </a:lnTo>
                  <a:lnTo>
                    <a:pt x="41948" y="109829"/>
                  </a:lnTo>
                  <a:lnTo>
                    <a:pt x="38277" y="113347"/>
                  </a:lnTo>
                  <a:lnTo>
                    <a:pt x="37541" y="114058"/>
                  </a:lnTo>
                  <a:lnTo>
                    <a:pt x="37807" y="114439"/>
                  </a:lnTo>
                  <a:lnTo>
                    <a:pt x="42748" y="121196"/>
                  </a:lnTo>
                  <a:lnTo>
                    <a:pt x="39801" y="125374"/>
                  </a:lnTo>
                  <a:lnTo>
                    <a:pt x="40944" y="134150"/>
                  </a:lnTo>
                  <a:lnTo>
                    <a:pt x="41465" y="132727"/>
                  </a:lnTo>
                  <a:lnTo>
                    <a:pt x="42773" y="133642"/>
                  </a:lnTo>
                  <a:lnTo>
                    <a:pt x="43522" y="130530"/>
                  </a:lnTo>
                  <a:lnTo>
                    <a:pt x="42405" y="133108"/>
                  </a:lnTo>
                  <a:lnTo>
                    <a:pt x="41478" y="132689"/>
                  </a:lnTo>
                  <a:lnTo>
                    <a:pt x="44958" y="123240"/>
                  </a:lnTo>
                  <a:lnTo>
                    <a:pt x="48285" y="124790"/>
                  </a:lnTo>
                  <a:close/>
                </a:path>
                <a:path w="97790" h="297815">
                  <a:moveTo>
                    <a:pt x="49060" y="25857"/>
                  </a:moveTo>
                  <a:lnTo>
                    <a:pt x="47993" y="26479"/>
                  </a:lnTo>
                  <a:lnTo>
                    <a:pt x="47574" y="26022"/>
                  </a:lnTo>
                  <a:lnTo>
                    <a:pt x="46507" y="27914"/>
                  </a:lnTo>
                  <a:lnTo>
                    <a:pt x="48272" y="26479"/>
                  </a:lnTo>
                  <a:lnTo>
                    <a:pt x="49060" y="25857"/>
                  </a:lnTo>
                  <a:close/>
                </a:path>
                <a:path w="97790" h="297815">
                  <a:moveTo>
                    <a:pt x="49949" y="48018"/>
                  </a:moveTo>
                  <a:lnTo>
                    <a:pt x="48780" y="43992"/>
                  </a:lnTo>
                  <a:lnTo>
                    <a:pt x="47434" y="43180"/>
                  </a:lnTo>
                  <a:lnTo>
                    <a:pt x="46266" y="41998"/>
                  </a:lnTo>
                  <a:lnTo>
                    <a:pt x="45681" y="37592"/>
                  </a:lnTo>
                  <a:lnTo>
                    <a:pt x="45580" y="36880"/>
                  </a:lnTo>
                  <a:lnTo>
                    <a:pt x="47244" y="38887"/>
                  </a:lnTo>
                  <a:lnTo>
                    <a:pt x="46799" y="36880"/>
                  </a:lnTo>
                  <a:lnTo>
                    <a:pt x="46659" y="36271"/>
                  </a:lnTo>
                  <a:lnTo>
                    <a:pt x="47929" y="34010"/>
                  </a:lnTo>
                  <a:lnTo>
                    <a:pt x="45415" y="34785"/>
                  </a:lnTo>
                  <a:lnTo>
                    <a:pt x="43802" y="37592"/>
                  </a:lnTo>
                  <a:lnTo>
                    <a:pt x="42887" y="35547"/>
                  </a:lnTo>
                  <a:lnTo>
                    <a:pt x="45961" y="32600"/>
                  </a:lnTo>
                  <a:lnTo>
                    <a:pt x="45656" y="31038"/>
                  </a:lnTo>
                  <a:lnTo>
                    <a:pt x="45250" y="28917"/>
                  </a:lnTo>
                  <a:lnTo>
                    <a:pt x="46329" y="28054"/>
                  </a:lnTo>
                  <a:lnTo>
                    <a:pt x="46532" y="26644"/>
                  </a:lnTo>
                  <a:lnTo>
                    <a:pt x="41325" y="22364"/>
                  </a:lnTo>
                  <a:lnTo>
                    <a:pt x="38709" y="22110"/>
                  </a:lnTo>
                  <a:lnTo>
                    <a:pt x="38188" y="32778"/>
                  </a:lnTo>
                  <a:lnTo>
                    <a:pt x="38836" y="31661"/>
                  </a:lnTo>
                  <a:lnTo>
                    <a:pt x="39878" y="31038"/>
                  </a:lnTo>
                  <a:lnTo>
                    <a:pt x="41452" y="31940"/>
                  </a:lnTo>
                  <a:lnTo>
                    <a:pt x="37833" y="37058"/>
                  </a:lnTo>
                  <a:lnTo>
                    <a:pt x="38354" y="42354"/>
                  </a:lnTo>
                  <a:lnTo>
                    <a:pt x="45237" y="43281"/>
                  </a:lnTo>
                  <a:lnTo>
                    <a:pt x="43230" y="46634"/>
                  </a:lnTo>
                  <a:lnTo>
                    <a:pt x="42900" y="47180"/>
                  </a:lnTo>
                  <a:lnTo>
                    <a:pt x="43243" y="46634"/>
                  </a:lnTo>
                  <a:lnTo>
                    <a:pt x="44970" y="51739"/>
                  </a:lnTo>
                  <a:lnTo>
                    <a:pt x="44284" y="52844"/>
                  </a:lnTo>
                  <a:lnTo>
                    <a:pt x="43014" y="57150"/>
                  </a:lnTo>
                  <a:lnTo>
                    <a:pt x="47205" y="56108"/>
                  </a:lnTo>
                  <a:lnTo>
                    <a:pt x="47802" y="51015"/>
                  </a:lnTo>
                  <a:lnTo>
                    <a:pt x="49949" y="48018"/>
                  </a:lnTo>
                  <a:close/>
                </a:path>
                <a:path w="97790" h="297815">
                  <a:moveTo>
                    <a:pt x="52362" y="126301"/>
                  </a:moveTo>
                  <a:lnTo>
                    <a:pt x="51612" y="121094"/>
                  </a:lnTo>
                  <a:lnTo>
                    <a:pt x="49034" y="125806"/>
                  </a:lnTo>
                  <a:lnTo>
                    <a:pt x="48285" y="124790"/>
                  </a:lnTo>
                  <a:lnTo>
                    <a:pt x="49784" y="128930"/>
                  </a:lnTo>
                  <a:lnTo>
                    <a:pt x="52362" y="126301"/>
                  </a:lnTo>
                  <a:close/>
                </a:path>
                <a:path w="97790" h="297815">
                  <a:moveTo>
                    <a:pt x="52870" y="45821"/>
                  </a:moveTo>
                  <a:lnTo>
                    <a:pt x="48247" y="40322"/>
                  </a:lnTo>
                  <a:lnTo>
                    <a:pt x="49949" y="47993"/>
                  </a:lnTo>
                  <a:lnTo>
                    <a:pt x="50800" y="46799"/>
                  </a:lnTo>
                  <a:lnTo>
                    <a:pt x="51866" y="45910"/>
                  </a:lnTo>
                  <a:lnTo>
                    <a:pt x="52870" y="45821"/>
                  </a:lnTo>
                  <a:close/>
                </a:path>
                <a:path w="97790" h="297815">
                  <a:moveTo>
                    <a:pt x="53238" y="39700"/>
                  </a:moveTo>
                  <a:lnTo>
                    <a:pt x="53213" y="39420"/>
                  </a:lnTo>
                  <a:lnTo>
                    <a:pt x="52959" y="39585"/>
                  </a:lnTo>
                  <a:lnTo>
                    <a:pt x="53022" y="39776"/>
                  </a:lnTo>
                  <a:lnTo>
                    <a:pt x="53213" y="40055"/>
                  </a:lnTo>
                  <a:lnTo>
                    <a:pt x="53213" y="39827"/>
                  </a:lnTo>
                  <a:lnTo>
                    <a:pt x="53238" y="39700"/>
                  </a:lnTo>
                  <a:close/>
                </a:path>
                <a:path w="97790" h="297815">
                  <a:moveTo>
                    <a:pt x="53555" y="46634"/>
                  </a:moveTo>
                  <a:lnTo>
                    <a:pt x="53505" y="45770"/>
                  </a:lnTo>
                  <a:lnTo>
                    <a:pt x="52870" y="45821"/>
                  </a:lnTo>
                  <a:lnTo>
                    <a:pt x="53555" y="46634"/>
                  </a:lnTo>
                  <a:close/>
                </a:path>
                <a:path w="97790" h="297815">
                  <a:moveTo>
                    <a:pt x="54876" y="158940"/>
                  </a:moveTo>
                  <a:lnTo>
                    <a:pt x="54521" y="157988"/>
                  </a:lnTo>
                  <a:lnTo>
                    <a:pt x="54152" y="158953"/>
                  </a:lnTo>
                  <a:lnTo>
                    <a:pt x="54381" y="159067"/>
                  </a:lnTo>
                  <a:lnTo>
                    <a:pt x="54876" y="158940"/>
                  </a:lnTo>
                  <a:close/>
                </a:path>
                <a:path w="97790" h="297815">
                  <a:moveTo>
                    <a:pt x="55587" y="42418"/>
                  </a:moveTo>
                  <a:lnTo>
                    <a:pt x="53809" y="40881"/>
                  </a:lnTo>
                  <a:lnTo>
                    <a:pt x="53213" y="40055"/>
                  </a:lnTo>
                  <a:lnTo>
                    <a:pt x="53505" y="45770"/>
                  </a:lnTo>
                  <a:lnTo>
                    <a:pt x="55587" y="42418"/>
                  </a:lnTo>
                  <a:close/>
                </a:path>
                <a:path w="97790" h="297815">
                  <a:moveTo>
                    <a:pt x="55765" y="154813"/>
                  </a:moveTo>
                  <a:lnTo>
                    <a:pt x="53403" y="148056"/>
                  </a:lnTo>
                  <a:lnTo>
                    <a:pt x="54952" y="145999"/>
                  </a:lnTo>
                  <a:lnTo>
                    <a:pt x="51155" y="149085"/>
                  </a:lnTo>
                  <a:lnTo>
                    <a:pt x="54521" y="157988"/>
                  </a:lnTo>
                  <a:lnTo>
                    <a:pt x="55765" y="154813"/>
                  </a:lnTo>
                  <a:close/>
                </a:path>
                <a:path w="97790" h="297815">
                  <a:moveTo>
                    <a:pt x="56311" y="160020"/>
                  </a:moveTo>
                  <a:lnTo>
                    <a:pt x="54381" y="159067"/>
                  </a:lnTo>
                  <a:lnTo>
                    <a:pt x="53009" y="159448"/>
                  </a:lnTo>
                  <a:lnTo>
                    <a:pt x="56311" y="160020"/>
                  </a:lnTo>
                  <a:close/>
                </a:path>
                <a:path w="97790" h="297815">
                  <a:moveTo>
                    <a:pt x="56667" y="160566"/>
                  </a:moveTo>
                  <a:lnTo>
                    <a:pt x="56540" y="160375"/>
                  </a:lnTo>
                  <a:lnTo>
                    <a:pt x="55511" y="162077"/>
                  </a:lnTo>
                  <a:lnTo>
                    <a:pt x="56667" y="160566"/>
                  </a:lnTo>
                  <a:close/>
                </a:path>
                <a:path w="97790" h="297815">
                  <a:moveTo>
                    <a:pt x="57251" y="159219"/>
                  </a:moveTo>
                  <a:lnTo>
                    <a:pt x="56400" y="157949"/>
                  </a:lnTo>
                  <a:lnTo>
                    <a:pt x="56324" y="160045"/>
                  </a:lnTo>
                  <a:lnTo>
                    <a:pt x="56540" y="160375"/>
                  </a:lnTo>
                  <a:lnTo>
                    <a:pt x="57251" y="159219"/>
                  </a:lnTo>
                  <a:close/>
                </a:path>
                <a:path w="97790" h="297815">
                  <a:moveTo>
                    <a:pt x="57594" y="166255"/>
                  </a:moveTo>
                  <a:lnTo>
                    <a:pt x="55816" y="163639"/>
                  </a:lnTo>
                  <a:lnTo>
                    <a:pt x="56388" y="168833"/>
                  </a:lnTo>
                  <a:lnTo>
                    <a:pt x="57594" y="166255"/>
                  </a:lnTo>
                  <a:close/>
                </a:path>
                <a:path w="97790" h="297815">
                  <a:moveTo>
                    <a:pt x="58826" y="158686"/>
                  </a:moveTo>
                  <a:lnTo>
                    <a:pt x="58635" y="156933"/>
                  </a:lnTo>
                  <a:lnTo>
                    <a:pt x="57251" y="159219"/>
                  </a:lnTo>
                  <a:lnTo>
                    <a:pt x="57797" y="160045"/>
                  </a:lnTo>
                  <a:lnTo>
                    <a:pt x="58826" y="158686"/>
                  </a:lnTo>
                  <a:close/>
                </a:path>
                <a:path w="97790" h="297815">
                  <a:moveTo>
                    <a:pt x="59156" y="88950"/>
                  </a:moveTo>
                  <a:lnTo>
                    <a:pt x="58788" y="88430"/>
                  </a:lnTo>
                  <a:lnTo>
                    <a:pt x="56984" y="93218"/>
                  </a:lnTo>
                  <a:lnTo>
                    <a:pt x="59156" y="88950"/>
                  </a:lnTo>
                  <a:close/>
                </a:path>
                <a:path w="97790" h="297815">
                  <a:moveTo>
                    <a:pt x="62623" y="57327"/>
                  </a:moveTo>
                  <a:lnTo>
                    <a:pt x="60350" y="56413"/>
                  </a:lnTo>
                  <a:lnTo>
                    <a:pt x="60655" y="54813"/>
                  </a:lnTo>
                  <a:lnTo>
                    <a:pt x="58331" y="52832"/>
                  </a:lnTo>
                  <a:lnTo>
                    <a:pt x="57746" y="56057"/>
                  </a:lnTo>
                  <a:lnTo>
                    <a:pt x="61531" y="57924"/>
                  </a:lnTo>
                  <a:lnTo>
                    <a:pt x="58293" y="59766"/>
                  </a:lnTo>
                  <a:lnTo>
                    <a:pt x="62623" y="57327"/>
                  </a:lnTo>
                  <a:close/>
                </a:path>
                <a:path w="97790" h="297815">
                  <a:moveTo>
                    <a:pt x="63779" y="50812"/>
                  </a:moveTo>
                  <a:lnTo>
                    <a:pt x="62598" y="49301"/>
                  </a:lnTo>
                  <a:lnTo>
                    <a:pt x="62547" y="48247"/>
                  </a:lnTo>
                  <a:lnTo>
                    <a:pt x="61175" y="50495"/>
                  </a:lnTo>
                  <a:lnTo>
                    <a:pt x="60883" y="52108"/>
                  </a:lnTo>
                  <a:lnTo>
                    <a:pt x="62357" y="52019"/>
                  </a:lnTo>
                  <a:lnTo>
                    <a:pt x="63093" y="51930"/>
                  </a:lnTo>
                  <a:lnTo>
                    <a:pt x="63779" y="50812"/>
                  </a:lnTo>
                  <a:close/>
                </a:path>
                <a:path w="97790" h="297815">
                  <a:moveTo>
                    <a:pt x="64058" y="149720"/>
                  </a:moveTo>
                  <a:lnTo>
                    <a:pt x="61874" y="148653"/>
                  </a:lnTo>
                  <a:lnTo>
                    <a:pt x="61175" y="147624"/>
                  </a:lnTo>
                  <a:lnTo>
                    <a:pt x="59232" y="150202"/>
                  </a:lnTo>
                  <a:lnTo>
                    <a:pt x="60490" y="156464"/>
                  </a:lnTo>
                  <a:lnTo>
                    <a:pt x="58826" y="158686"/>
                  </a:lnTo>
                  <a:lnTo>
                    <a:pt x="59486" y="164757"/>
                  </a:lnTo>
                  <a:lnTo>
                    <a:pt x="62255" y="159092"/>
                  </a:lnTo>
                  <a:lnTo>
                    <a:pt x="61544" y="159080"/>
                  </a:lnTo>
                  <a:lnTo>
                    <a:pt x="64058" y="149720"/>
                  </a:lnTo>
                  <a:close/>
                </a:path>
                <a:path w="97790" h="297815">
                  <a:moveTo>
                    <a:pt x="65989" y="131368"/>
                  </a:moveTo>
                  <a:lnTo>
                    <a:pt x="65239" y="132321"/>
                  </a:lnTo>
                  <a:lnTo>
                    <a:pt x="62890" y="130200"/>
                  </a:lnTo>
                  <a:lnTo>
                    <a:pt x="62344" y="134112"/>
                  </a:lnTo>
                  <a:lnTo>
                    <a:pt x="62395" y="143992"/>
                  </a:lnTo>
                  <a:lnTo>
                    <a:pt x="62788" y="140398"/>
                  </a:lnTo>
                  <a:lnTo>
                    <a:pt x="64223" y="135788"/>
                  </a:lnTo>
                  <a:lnTo>
                    <a:pt x="65989" y="131368"/>
                  </a:lnTo>
                  <a:close/>
                </a:path>
                <a:path w="97790" h="297815">
                  <a:moveTo>
                    <a:pt x="66014" y="131254"/>
                  </a:moveTo>
                  <a:close/>
                </a:path>
                <a:path w="97790" h="297815">
                  <a:moveTo>
                    <a:pt x="66230" y="130721"/>
                  </a:moveTo>
                  <a:lnTo>
                    <a:pt x="66065" y="131152"/>
                  </a:lnTo>
                  <a:lnTo>
                    <a:pt x="66230" y="130759"/>
                  </a:lnTo>
                  <a:close/>
                </a:path>
                <a:path w="97790" h="297815">
                  <a:moveTo>
                    <a:pt x="66916" y="264985"/>
                  </a:moveTo>
                  <a:lnTo>
                    <a:pt x="66484" y="264045"/>
                  </a:lnTo>
                  <a:lnTo>
                    <a:pt x="63982" y="264731"/>
                  </a:lnTo>
                  <a:lnTo>
                    <a:pt x="66192" y="267004"/>
                  </a:lnTo>
                  <a:lnTo>
                    <a:pt x="66916" y="264985"/>
                  </a:lnTo>
                  <a:close/>
                </a:path>
                <a:path w="97790" h="297815">
                  <a:moveTo>
                    <a:pt x="67475" y="120332"/>
                  </a:moveTo>
                  <a:lnTo>
                    <a:pt x="65709" y="119087"/>
                  </a:lnTo>
                  <a:lnTo>
                    <a:pt x="65620" y="119837"/>
                  </a:lnTo>
                  <a:lnTo>
                    <a:pt x="67475" y="120332"/>
                  </a:lnTo>
                  <a:close/>
                </a:path>
                <a:path w="97790" h="297815">
                  <a:moveTo>
                    <a:pt x="67805" y="109220"/>
                  </a:moveTo>
                  <a:lnTo>
                    <a:pt x="64833" y="109296"/>
                  </a:lnTo>
                  <a:lnTo>
                    <a:pt x="66319" y="111353"/>
                  </a:lnTo>
                  <a:lnTo>
                    <a:pt x="64858" y="114566"/>
                  </a:lnTo>
                  <a:lnTo>
                    <a:pt x="65836" y="114757"/>
                  </a:lnTo>
                  <a:lnTo>
                    <a:pt x="64516" y="118262"/>
                  </a:lnTo>
                  <a:lnTo>
                    <a:pt x="65709" y="119087"/>
                  </a:lnTo>
                  <a:lnTo>
                    <a:pt x="66167" y="114820"/>
                  </a:lnTo>
                  <a:lnTo>
                    <a:pt x="67449" y="115049"/>
                  </a:lnTo>
                  <a:lnTo>
                    <a:pt x="67805" y="111340"/>
                  </a:lnTo>
                  <a:lnTo>
                    <a:pt x="67805" y="109220"/>
                  </a:lnTo>
                  <a:close/>
                </a:path>
                <a:path w="97790" h="297815">
                  <a:moveTo>
                    <a:pt x="69342" y="124028"/>
                  </a:moveTo>
                  <a:lnTo>
                    <a:pt x="64173" y="123037"/>
                  </a:lnTo>
                  <a:lnTo>
                    <a:pt x="65659" y="126174"/>
                  </a:lnTo>
                  <a:lnTo>
                    <a:pt x="61976" y="127254"/>
                  </a:lnTo>
                  <a:lnTo>
                    <a:pt x="64541" y="128828"/>
                  </a:lnTo>
                  <a:lnTo>
                    <a:pt x="64922" y="128295"/>
                  </a:lnTo>
                  <a:lnTo>
                    <a:pt x="65646" y="128295"/>
                  </a:lnTo>
                  <a:lnTo>
                    <a:pt x="66014" y="128803"/>
                  </a:lnTo>
                  <a:lnTo>
                    <a:pt x="66268" y="130098"/>
                  </a:lnTo>
                  <a:lnTo>
                    <a:pt x="66230" y="130721"/>
                  </a:lnTo>
                  <a:lnTo>
                    <a:pt x="67233" y="128282"/>
                  </a:lnTo>
                  <a:lnTo>
                    <a:pt x="68160" y="126174"/>
                  </a:lnTo>
                  <a:lnTo>
                    <a:pt x="69342" y="124028"/>
                  </a:lnTo>
                  <a:close/>
                </a:path>
                <a:path w="97790" h="297815">
                  <a:moveTo>
                    <a:pt x="70332" y="253923"/>
                  </a:moveTo>
                  <a:lnTo>
                    <a:pt x="61798" y="253682"/>
                  </a:lnTo>
                  <a:lnTo>
                    <a:pt x="66484" y="264045"/>
                  </a:lnTo>
                  <a:lnTo>
                    <a:pt x="68199" y="263575"/>
                  </a:lnTo>
                  <a:lnTo>
                    <a:pt x="66090" y="262343"/>
                  </a:lnTo>
                  <a:lnTo>
                    <a:pt x="67373" y="257289"/>
                  </a:lnTo>
                  <a:lnTo>
                    <a:pt x="69240" y="260578"/>
                  </a:lnTo>
                  <a:lnTo>
                    <a:pt x="69773" y="257289"/>
                  </a:lnTo>
                  <a:lnTo>
                    <a:pt x="70332" y="253923"/>
                  </a:lnTo>
                  <a:close/>
                </a:path>
                <a:path w="97790" h="297815">
                  <a:moveTo>
                    <a:pt x="70675" y="271602"/>
                  </a:moveTo>
                  <a:lnTo>
                    <a:pt x="66192" y="267004"/>
                  </a:lnTo>
                  <a:lnTo>
                    <a:pt x="65316" y="269494"/>
                  </a:lnTo>
                  <a:lnTo>
                    <a:pt x="70675" y="271602"/>
                  </a:lnTo>
                  <a:close/>
                </a:path>
                <a:path w="97790" h="297815">
                  <a:moveTo>
                    <a:pt x="70954" y="36385"/>
                  </a:moveTo>
                  <a:lnTo>
                    <a:pt x="69697" y="36360"/>
                  </a:lnTo>
                  <a:lnTo>
                    <a:pt x="70281" y="38633"/>
                  </a:lnTo>
                  <a:lnTo>
                    <a:pt x="70954" y="36385"/>
                  </a:lnTo>
                  <a:close/>
                </a:path>
                <a:path w="97790" h="297815">
                  <a:moveTo>
                    <a:pt x="71589" y="43776"/>
                  </a:moveTo>
                  <a:lnTo>
                    <a:pt x="70281" y="38633"/>
                  </a:lnTo>
                  <a:lnTo>
                    <a:pt x="69316" y="41821"/>
                  </a:lnTo>
                  <a:lnTo>
                    <a:pt x="68897" y="42354"/>
                  </a:lnTo>
                  <a:lnTo>
                    <a:pt x="69913" y="47650"/>
                  </a:lnTo>
                  <a:lnTo>
                    <a:pt x="71589" y="43776"/>
                  </a:lnTo>
                  <a:close/>
                </a:path>
                <a:path w="97790" h="297815">
                  <a:moveTo>
                    <a:pt x="73126" y="49682"/>
                  </a:moveTo>
                  <a:lnTo>
                    <a:pt x="71145" y="50266"/>
                  </a:lnTo>
                  <a:lnTo>
                    <a:pt x="73075" y="51739"/>
                  </a:lnTo>
                  <a:lnTo>
                    <a:pt x="73126" y="49682"/>
                  </a:lnTo>
                  <a:close/>
                </a:path>
                <a:path w="97790" h="297815">
                  <a:moveTo>
                    <a:pt x="74002" y="48818"/>
                  </a:moveTo>
                  <a:lnTo>
                    <a:pt x="73202" y="46837"/>
                  </a:lnTo>
                  <a:lnTo>
                    <a:pt x="73126" y="49682"/>
                  </a:lnTo>
                  <a:lnTo>
                    <a:pt x="73698" y="49517"/>
                  </a:lnTo>
                  <a:lnTo>
                    <a:pt x="74002" y="48818"/>
                  </a:lnTo>
                  <a:close/>
                </a:path>
                <a:path w="97790" h="297815">
                  <a:moveTo>
                    <a:pt x="74447" y="36461"/>
                  </a:moveTo>
                  <a:lnTo>
                    <a:pt x="71678" y="33972"/>
                  </a:lnTo>
                  <a:lnTo>
                    <a:pt x="70954" y="36385"/>
                  </a:lnTo>
                  <a:lnTo>
                    <a:pt x="74447" y="36461"/>
                  </a:lnTo>
                  <a:close/>
                </a:path>
                <a:path w="97790" h="297815">
                  <a:moveTo>
                    <a:pt x="77381" y="49225"/>
                  </a:moveTo>
                  <a:lnTo>
                    <a:pt x="77254" y="48895"/>
                  </a:lnTo>
                  <a:lnTo>
                    <a:pt x="75704" y="45034"/>
                  </a:lnTo>
                  <a:lnTo>
                    <a:pt x="74002" y="48818"/>
                  </a:lnTo>
                  <a:lnTo>
                    <a:pt x="74904" y="51041"/>
                  </a:lnTo>
                  <a:lnTo>
                    <a:pt x="73520" y="53301"/>
                  </a:lnTo>
                  <a:lnTo>
                    <a:pt x="76225" y="55803"/>
                  </a:lnTo>
                  <a:lnTo>
                    <a:pt x="74777" y="48895"/>
                  </a:lnTo>
                  <a:lnTo>
                    <a:pt x="77381" y="49225"/>
                  </a:lnTo>
                  <a:close/>
                </a:path>
                <a:path w="97790" h="297815">
                  <a:moveTo>
                    <a:pt x="78308" y="60540"/>
                  </a:moveTo>
                  <a:lnTo>
                    <a:pt x="74803" y="57010"/>
                  </a:lnTo>
                  <a:lnTo>
                    <a:pt x="73875" y="60845"/>
                  </a:lnTo>
                  <a:lnTo>
                    <a:pt x="78308" y="60540"/>
                  </a:lnTo>
                  <a:close/>
                </a:path>
                <a:path w="97790" h="297815">
                  <a:moveTo>
                    <a:pt x="96481" y="70319"/>
                  </a:moveTo>
                  <a:lnTo>
                    <a:pt x="95885" y="65392"/>
                  </a:lnTo>
                  <a:lnTo>
                    <a:pt x="94526" y="67678"/>
                  </a:lnTo>
                  <a:lnTo>
                    <a:pt x="96481" y="70319"/>
                  </a:lnTo>
                  <a:close/>
                </a:path>
                <a:path w="97790" h="297815">
                  <a:moveTo>
                    <a:pt x="96850" y="89522"/>
                  </a:moveTo>
                  <a:lnTo>
                    <a:pt x="96405" y="85725"/>
                  </a:lnTo>
                  <a:lnTo>
                    <a:pt x="96151" y="91732"/>
                  </a:lnTo>
                  <a:lnTo>
                    <a:pt x="92811" y="96697"/>
                  </a:lnTo>
                  <a:lnTo>
                    <a:pt x="95084" y="102031"/>
                  </a:lnTo>
                  <a:lnTo>
                    <a:pt x="95046" y="96634"/>
                  </a:lnTo>
                  <a:lnTo>
                    <a:pt x="96850" y="89522"/>
                  </a:lnTo>
                  <a:close/>
                </a:path>
                <a:path w="97790" h="297815">
                  <a:moveTo>
                    <a:pt x="97713" y="110070"/>
                  </a:moveTo>
                  <a:lnTo>
                    <a:pt x="97675" y="104660"/>
                  </a:lnTo>
                  <a:lnTo>
                    <a:pt x="92519" y="105905"/>
                  </a:lnTo>
                  <a:lnTo>
                    <a:pt x="96215" y="106857"/>
                  </a:lnTo>
                  <a:lnTo>
                    <a:pt x="96964" y="109016"/>
                  </a:lnTo>
                  <a:lnTo>
                    <a:pt x="97713" y="110070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3411902" y="8044779"/>
              <a:ext cx="106720" cy="28729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3359067" y="7193736"/>
              <a:ext cx="1101090" cy="1671320"/>
            </a:xfrm>
            <a:custGeom>
              <a:rect l="l" t="t" r="r" b="b"/>
              <a:pathLst>
                <a:path w="1101090" h="1671320">
                  <a:moveTo>
                    <a:pt x="449961" y="1353350"/>
                  </a:moveTo>
                  <a:lnTo>
                    <a:pt x="449567" y="1300530"/>
                  </a:lnTo>
                  <a:lnTo>
                    <a:pt x="448779" y="1247711"/>
                  </a:lnTo>
                  <a:lnTo>
                    <a:pt x="447675" y="1194892"/>
                  </a:lnTo>
                  <a:lnTo>
                    <a:pt x="444830" y="1089240"/>
                  </a:lnTo>
                  <a:lnTo>
                    <a:pt x="440270" y="930808"/>
                  </a:lnTo>
                  <a:lnTo>
                    <a:pt x="439000" y="878001"/>
                  </a:lnTo>
                  <a:lnTo>
                    <a:pt x="437997" y="829932"/>
                  </a:lnTo>
                  <a:lnTo>
                    <a:pt x="437210" y="781850"/>
                  </a:lnTo>
                  <a:lnTo>
                    <a:pt x="436753" y="733755"/>
                  </a:lnTo>
                  <a:lnTo>
                    <a:pt x="436765" y="685673"/>
                  </a:lnTo>
                  <a:lnTo>
                    <a:pt x="437413" y="637590"/>
                  </a:lnTo>
                  <a:lnTo>
                    <a:pt x="439661" y="583272"/>
                  </a:lnTo>
                  <a:lnTo>
                    <a:pt x="442442" y="529259"/>
                  </a:lnTo>
                  <a:lnTo>
                    <a:pt x="443141" y="475526"/>
                  </a:lnTo>
                  <a:lnTo>
                    <a:pt x="439127" y="421995"/>
                  </a:lnTo>
                  <a:lnTo>
                    <a:pt x="427812" y="368617"/>
                  </a:lnTo>
                  <a:lnTo>
                    <a:pt x="411416" y="324827"/>
                  </a:lnTo>
                  <a:lnTo>
                    <a:pt x="390690" y="282752"/>
                  </a:lnTo>
                  <a:lnTo>
                    <a:pt x="368134" y="241477"/>
                  </a:lnTo>
                  <a:lnTo>
                    <a:pt x="346329" y="200101"/>
                  </a:lnTo>
                  <a:lnTo>
                    <a:pt x="327215" y="158610"/>
                  </a:lnTo>
                  <a:lnTo>
                    <a:pt x="310527" y="116306"/>
                  </a:lnTo>
                  <a:lnTo>
                    <a:pt x="296418" y="73215"/>
                  </a:lnTo>
                  <a:lnTo>
                    <a:pt x="285038" y="29349"/>
                  </a:lnTo>
                  <a:lnTo>
                    <a:pt x="281787" y="32283"/>
                  </a:lnTo>
                  <a:lnTo>
                    <a:pt x="278409" y="35090"/>
                  </a:lnTo>
                  <a:lnTo>
                    <a:pt x="274929" y="37782"/>
                  </a:lnTo>
                  <a:lnTo>
                    <a:pt x="287553" y="85026"/>
                  </a:lnTo>
                  <a:lnTo>
                    <a:pt x="303796" y="131076"/>
                  </a:lnTo>
                  <a:lnTo>
                    <a:pt x="322834" y="176237"/>
                  </a:lnTo>
                  <a:lnTo>
                    <a:pt x="343877" y="220802"/>
                  </a:lnTo>
                  <a:lnTo>
                    <a:pt x="366115" y="265087"/>
                  </a:lnTo>
                  <a:lnTo>
                    <a:pt x="388759" y="309410"/>
                  </a:lnTo>
                  <a:lnTo>
                    <a:pt x="409575" y="360400"/>
                  </a:lnTo>
                  <a:lnTo>
                    <a:pt x="421589" y="411492"/>
                  </a:lnTo>
                  <a:lnTo>
                    <a:pt x="426859" y="462940"/>
                  </a:lnTo>
                  <a:lnTo>
                    <a:pt x="427507" y="515010"/>
                  </a:lnTo>
                  <a:lnTo>
                    <a:pt x="425602" y="567994"/>
                  </a:lnTo>
                  <a:lnTo>
                    <a:pt x="423240" y="622160"/>
                  </a:lnTo>
                  <a:lnTo>
                    <a:pt x="421881" y="673455"/>
                  </a:lnTo>
                  <a:lnTo>
                    <a:pt x="421284" y="724776"/>
                  </a:lnTo>
                  <a:lnTo>
                    <a:pt x="421335" y="776135"/>
                  </a:lnTo>
                  <a:lnTo>
                    <a:pt x="421919" y="827493"/>
                  </a:lnTo>
                  <a:lnTo>
                    <a:pt x="422922" y="878878"/>
                  </a:lnTo>
                  <a:lnTo>
                    <a:pt x="424230" y="930249"/>
                  </a:lnTo>
                  <a:lnTo>
                    <a:pt x="428879" y="1084275"/>
                  </a:lnTo>
                  <a:lnTo>
                    <a:pt x="431546" y="1186243"/>
                  </a:lnTo>
                  <a:lnTo>
                    <a:pt x="432676" y="1236954"/>
                  </a:lnTo>
                  <a:lnTo>
                    <a:pt x="433590" y="1287665"/>
                  </a:lnTo>
                  <a:lnTo>
                    <a:pt x="434200" y="1338389"/>
                  </a:lnTo>
                  <a:lnTo>
                    <a:pt x="434644" y="1428623"/>
                  </a:lnTo>
                  <a:lnTo>
                    <a:pt x="434340" y="1468704"/>
                  </a:lnTo>
                  <a:lnTo>
                    <a:pt x="432028" y="1508645"/>
                  </a:lnTo>
                  <a:lnTo>
                    <a:pt x="426224" y="1547710"/>
                  </a:lnTo>
                  <a:lnTo>
                    <a:pt x="406476" y="1580934"/>
                  </a:lnTo>
                  <a:lnTo>
                    <a:pt x="368706" y="1602587"/>
                  </a:lnTo>
                  <a:lnTo>
                    <a:pt x="320090" y="1615325"/>
                  </a:lnTo>
                  <a:lnTo>
                    <a:pt x="267830" y="1621828"/>
                  </a:lnTo>
                  <a:lnTo>
                    <a:pt x="219087" y="1624799"/>
                  </a:lnTo>
                  <a:lnTo>
                    <a:pt x="181076" y="1626895"/>
                  </a:lnTo>
                  <a:lnTo>
                    <a:pt x="135928" y="1631416"/>
                  </a:lnTo>
                  <a:lnTo>
                    <a:pt x="45339" y="1641906"/>
                  </a:lnTo>
                  <a:lnTo>
                    <a:pt x="0" y="1645996"/>
                  </a:lnTo>
                  <a:lnTo>
                    <a:pt x="2362" y="1651355"/>
                  </a:lnTo>
                  <a:lnTo>
                    <a:pt x="5181" y="1656422"/>
                  </a:lnTo>
                  <a:lnTo>
                    <a:pt x="8318" y="1661325"/>
                  </a:lnTo>
                  <a:lnTo>
                    <a:pt x="40894" y="1658302"/>
                  </a:lnTo>
                  <a:lnTo>
                    <a:pt x="73444" y="1654606"/>
                  </a:lnTo>
                  <a:lnTo>
                    <a:pt x="138404" y="1646720"/>
                  </a:lnTo>
                  <a:lnTo>
                    <a:pt x="175412" y="1643100"/>
                  </a:lnTo>
                  <a:lnTo>
                    <a:pt x="249567" y="1637068"/>
                  </a:lnTo>
                  <a:lnTo>
                    <a:pt x="329920" y="1625714"/>
                  </a:lnTo>
                  <a:lnTo>
                    <a:pt x="377304" y="1612417"/>
                  </a:lnTo>
                  <a:lnTo>
                    <a:pt x="417957" y="1589087"/>
                  </a:lnTo>
                  <a:lnTo>
                    <a:pt x="441185" y="1551851"/>
                  </a:lnTo>
                  <a:lnTo>
                    <a:pt x="449605" y="1479334"/>
                  </a:lnTo>
                  <a:lnTo>
                    <a:pt x="449961" y="1442389"/>
                  </a:lnTo>
                  <a:lnTo>
                    <a:pt x="449872" y="1406169"/>
                  </a:lnTo>
                  <a:lnTo>
                    <a:pt x="449961" y="1353350"/>
                  </a:lnTo>
                  <a:close/>
                </a:path>
                <a:path w="1101090" h="1671320">
                  <a:moveTo>
                    <a:pt x="1100886" y="1641792"/>
                  </a:moveTo>
                  <a:lnTo>
                    <a:pt x="1050734" y="1645704"/>
                  </a:lnTo>
                  <a:lnTo>
                    <a:pt x="1000633" y="1649018"/>
                  </a:lnTo>
                  <a:lnTo>
                    <a:pt x="950595" y="1651203"/>
                  </a:lnTo>
                  <a:lnTo>
                    <a:pt x="900645" y="1651685"/>
                  </a:lnTo>
                  <a:lnTo>
                    <a:pt x="850823" y="1649907"/>
                  </a:lnTo>
                  <a:lnTo>
                    <a:pt x="801166" y="1645335"/>
                  </a:lnTo>
                  <a:lnTo>
                    <a:pt x="751687" y="1637385"/>
                  </a:lnTo>
                  <a:lnTo>
                    <a:pt x="702424" y="1625523"/>
                  </a:lnTo>
                  <a:lnTo>
                    <a:pt x="651090" y="1605089"/>
                  </a:lnTo>
                  <a:lnTo>
                    <a:pt x="612013" y="1576641"/>
                  </a:lnTo>
                  <a:lnTo>
                    <a:pt x="584149" y="1539976"/>
                  </a:lnTo>
                  <a:lnTo>
                    <a:pt x="566432" y="1494891"/>
                  </a:lnTo>
                  <a:lnTo>
                    <a:pt x="557822" y="1441208"/>
                  </a:lnTo>
                  <a:lnTo>
                    <a:pt x="554621" y="1391526"/>
                  </a:lnTo>
                  <a:lnTo>
                    <a:pt x="552297" y="1341767"/>
                  </a:lnTo>
                  <a:lnTo>
                    <a:pt x="548728" y="1242098"/>
                  </a:lnTo>
                  <a:lnTo>
                    <a:pt x="546709" y="1192301"/>
                  </a:lnTo>
                  <a:lnTo>
                    <a:pt x="544004" y="1142555"/>
                  </a:lnTo>
                  <a:lnTo>
                    <a:pt x="540575" y="1091666"/>
                  </a:lnTo>
                  <a:lnTo>
                    <a:pt x="529247" y="938301"/>
                  </a:lnTo>
                  <a:lnTo>
                    <a:pt x="525653" y="887031"/>
                  </a:lnTo>
                  <a:lnTo>
                    <a:pt x="522427" y="835723"/>
                  </a:lnTo>
                  <a:lnTo>
                    <a:pt x="519722" y="784415"/>
                  </a:lnTo>
                  <a:lnTo>
                    <a:pt x="517690" y="733120"/>
                  </a:lnTo>
                  <a:lnTo>
                    <a:pt x="516483" y="681863"/>
                  </a:lnTo>
                  <a:lnTo>
                    <a:pt x="516280" y="630656"/>
                  </a:lnTo>
                  <a:lnTo>
                    <a:pt x="517232" y="579551"/>
                  </a:lnTo>
                  <a:lnTo>
                    <a:pt x="519506" y="528548"/>
                  </a:lnTo>
                  <a:lnTo>
                    <a:pt x="525703" y="474129"/>
                  </a:lnTo>
                  <a:lnTo>
                    <a:pt x="537425" y="422452"/>
                  </a:lnTo>
                  <a:lnTo>
                    <a:pt x="554101" y="372935"/>
                  </a:lnTo>
                  <a:lnTo>
                    <a:pt x="575183" y="324993"/>
                  </a:lnTo>
                  <a:lnTo>
                    <a:pt x="600138" y="278028"/>
                  </a:lnTo>
                  <a:lnTo>
                    <a:pt x="628408" y="231470"/>
                  </a:lnTo>
                  <a:lnTo>
                    <a:pt x="654354" y="190284"/>
                  </a:lnTo>
                  <a:lnTo>
                    <a:pt x="678992" y="147891"/>
                  </a:lnTo>
                  <a:lnTo>
                    <a:pt x="700354" y="104038"/>
                  </a:lnTo>
                  <a:lnTo>
                    <a:pt x="716495" y="58445"/>
                  </a:lnTo>
                  <a:lnTo>
                    <a:pt x="725449" y="10858"/>
                  </a:lnTo>
                  <a:lnTo>
                    <a:pt x="721715" y="7391"/>
                  </a:lnTo>
                  <a:lnTo>
                    <a:pt x="718210" y="3771"/>
                  </a:lnTo>
                  <a:lnTo>
                    <a:pt x="714933" y="0"/>
                  </a:lnTo>
                  <a:lnTo>
                    <a:pt x="704634" y="50050"/>
                  </a:lnTo>
                  <a:lnTo>
                    <a:pt x="687755" y="97167"/>
                  </a:lnTo>
                  <a:lnTo>
                    <a:pt x="665873" y="142163"/>
                  </a:lnTo>
                  <a:lnTo>
                    <a:pt x="640626" y="185826"/>
                  </a:lnTo>
                  <a:lnTo>
                    <a:pt x="586447" y="272351"/>
                  </a:lnTo>
                  <a:lnTo>
                    <a:pt x="561746" y="317360"/>
                  </a:lnTo>
                  <a:lnTo>
                    <a:pt x="541832" y="363270"/>
                  </a:lnTo>
                  <a:lnTo>
                    <a:pt x="526389" y="410235"/>
                  </a:lnTo>
                  <a:lnTo>
                    <a:pt x="515124" y="458419"/>
                  </a:lnTo>
                  <a:lnTo>
                    <a:pt x="507720" y="507974"/>
                  </a:lnTo>
                  <a:lnTo>
                    <a:pt x="503859" y="559066"/>
                  </a:lnTo>
                  <a:lnTo>
                    <a:pt x="502310" y="611085"/>
                  </a:lnTo>
                  <a:lnTo>
                    <a:pt x="501967" y="663168"/>
                  </a:lnTo>
                  <a:lnTo>
                    <a:pt x="502666" y="715314"/>
                  </a:lnTo>
                  <a:lnTo>
                    <a:pt x="504266" y="767511"/>
                  </a:lnTo>
                  <a:lnTo>
                    <a:pt x="506628" y="819734"/>
                  </a:lnTo>
                  <a:lnTo>
                    <a:pt x="509587" y="871969"/>
                  </a:lnTo>
                  <a:lnTo>
                    <a:pt x="513016" y="924204"/>
                  </a:lnTo>
                  <a:lnTo>
                    <a:pt x="516763" y="976426"/>
                  </a:lnTo>
                  <a:lnTo>
                    <a:pt x="528396" y="1132814"/>
                  </a:lnTo>
                  <a:lnTo>
                    <a:pt x="531914" y="1184821"/>
                  </a:lnTo>
                  <a:lnTo>
                    <a:pt x="535012" y="1236726"/>
                  </a:lnTo>
                  <a:lnTo>
                    <a:pt x="536867" y="1288034"/>
                  </a:lnTo>
                  <a:lnTo>
                    <a:pt x="537819" y="1339837"/>
                  </a:lnTo>
                  <a:lnTo>
                    <a:pt x="539330" y="1391729"/>
                  </a:lnTo>
                  <a:lnTo>
                    <a:pt x="542810" y="1443304"/>
                  </a:lnTo>
                  <a:lnTo>
                    <a:pt x="549732" y="1494142"/>
                  </a:lnTo>
                  <a:lnTo>
                    <a:pt x="565048" y="1541233"/>
                  </a:lnTo>
                  <a:lnTo>
                    <a:pt x="591350" y="1579435"/>
                  </a:lnTo>
                  <a:lnTo>
                    <a:pt x="627341" y="1609242"/>
                  </a:lnTo>
                  <a:lnTo>
                    <a:pt x="671690" y="1631175"/>
                  </a:lnTo>
                  <a:lnTo>
                    <a:pt x="716800" y="1645958"/>
                  </a:lnTo>
                  <a:lnTo>
                    <a:pt x="762762" y="1656880"/>
                  </a:lnTo>
                  <a:lnTo>
                    <a:pt x="809421" y="1664373"/>
                  </a:lnTo>
                  <a:lnTo>
                    <a:pt x="856678" y="1668868"/>
                  </a:lnTo>
                  <a:lnTo>
                    <a:pt x="904392" y="1670812"/>
                  </a:lnTo>
                  <a:lnTo>
                    <a:pt x="952449" y="1670608"/>
                  </a:lnTo>
                  <a:lnTo>
                    <a:pt x="1000721" y="1668729"/>
                  </a:lnTo>
                  <a:lnTo>
                    <a:pt x="1049070" y="1665579"/>
                  </a:lnTo>
                  <a:lnTo>
                    <a:pt x="1097394" y="1661604"/>
                  </a:lnTo>
                  <a:lnTo>
                    <a:pt x="1100023" y="1648828"/>
                  </a:lnTo>
                  <a:lnTo>
                    <a:pt x="1100886" y="1641792"/>
                  </a:lnTo>
                  <a:close/>
                </a:path>
              </a:pathLst>
            </a:custGeom>
            <a:solidFill>
              <a:srgbClr val="FB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3343624" y="8670662"/>
              <a:ext cx="262426" cy="12591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3517766" y="7249350"/>
              <a:ext cx="936625" cy="1547495"/>
            </a:xfrm>
            <a:custGeom>
              <a:rect l="l" t="t" r="r" b="b"/>
              <a:pathLst>
                <a:path w="936625" h="1547495">
                  <a:moveTo>
                    <a:pt x="42252" y="160286"/>
                  </a:moveTo>
                  <a:lnTo>
                    <a:pt x="41389" y="158229"/>
                  </a:lnTo>
                  <a:lnTo>
                    <a:pt x="37960" y="154800"/>
                  </a:lnTo>
                  <a:lnTo>
                    <a:pt x="35890" y="153949"/>
                  </a:lnTo>
                  <a:lnTo>
                    <a:pt x="31051" y="153949"/>
                  </a:lnTo>
                  <a:lnTo>
                    <a:pt x="28981" y="154800"/>
                  </a:lnTo>
                  <a:lnTo>
                    <a:pt x="25552" y="158229"/>
                  </a:lnTo>
                  <a:lnTo>
                    <a:pt x="24688" y="160286"/>
                  </a:lnTo>
                  <a:lnTo>
                    <a:pt x="24688" y="165125"/>
                  </a:lnTo>
                  <a:lnTo>
                    <a:pt x="25552" y="167182"/>
                  </a:lnTo>
                  <a:lnTo>
                    <a:pt x="28981" y="170599"/>
                  </a:lnTo>
                  <a:lnTo>
                    <a:pt x="31051" y="171462"/>
                  </a:lnTo>
                  <a:lnTo>
                    <a:pt x="35890" y="171462"/>
                  </a:lnTo>
                  <a:lnTo>
                    <a:pt x="37960" y="170599"/>
                  </a:lnTo>
                  <a:lnTo>
                    <a:pt x="41389" y="167182"/>
                  </a:lnTo>
                  <a:lnTo>
                    <a:pt x="42252" y="165125"/>
                  </a:lnTo>
                  <a:lnTo>
                    <a:pt x="42252" y="162699"/>
                  </a:lnTo>
                  <a:lnTo>
                    <a:pt x="42252" y="160286"/>
                  </a:lnTo>
                  <a:close/>
                </a:path>
                <a:path w="936625" h="1547495">
                  <a:moveTo>
                    <a:pt x="44767" y="183718"/>
                  </a:moveTo>
                  <a:lnTo>
                    <a:pt x="44653" y="183883"/>
                  </a:lnTo>
                  <a:lnTo>
                    <a:pt x="44767" y="183718"/>
                  </a:lnTo>
                  <a:close/>
                </a:path>
                <a:path w="936625" h="1547495">
                  <a:moveTo>
                    <a:pt x="60540" y="212267"/>
                  </a:moveTo>
                  <a:lnTo>
                    <a:pt x="58661" y="212255"/>
                  </a:lnTo>
                  <a:lnTo>
                    <a:pt x="60020" y="212445"/>
                  </a:lnTo>
                  <a:lnTo>
                    <a:pt x="60540" y="212267"/>
                  </a:lnTo>
                  <a:close/>
                </a:path>
                <a:path w="936625" h="1547495">
                  <a:moveTo>
                    <a:pt x="66192" y="112699"/>
                  </a:moveTo>
                  <a:lnTo>
                    <a:pt x="66001" y="111404"/>
                  </a:lnTo>
                  <a:lnTo>
                    <a:pt x="64516" y="109016"/>
                  </a:lnTo>
                  <a:lnTo>
                    <a:pt x="63449" y="108254"/>
                  </a:lnTo>
                  <a:lnTo>
                    <a:pt x="60667" y="107632"/>
                  </a:lnTo>
                  <a:lnTo>
                    <a:pt x="59359" y="107848"/>
                  </a:lnTo>
                  <a:lnTo>
                    <a:pt x="56896" y="109359"/>
                  </a:lnTo>
                  <a:lnTo>
                    <a:pt x="56095" y="110426"/>
                  </a:lnTo>
                  <a:lnTo>
                    <a:pt x="55410" y="113195"/>
                  </a:lnTo>
                  <a:lnTo>
                    <a:pt x="55600" y="114490"/>
                  </a:lnTo>
                  <a:lnTo>
                    <a:pt x="57086" y="116878"/>
                  </a:lnTo>
                  <a:lnTo>
                    <a:pt x="58153" y="117640"/>
                  </a:lnTo>
                  <a:lnTo>
                    <a:pt x="60934" y="118262"/>
                  </a:lnTo>
                  <a:lnTo>
                    <a:pt x="62255" y="118046"/>
                  </a:lnTo>
                  <a:lnTo>
                    <a:pt x="63487" y="117284"/>
                  </a:lnTo>
                  <a:lnTo>
                    <a:pt x="64719" y="116535"/>
                  </a:lnTo>
                  <a:lnTo>
                    <a:pt x="65506" y="115468"/>
                  </a:lnTo>
                  <a:lnTo>
                    <a:pt x="66192" y="112699"/>
                  </a:lnTo>
                  <a:close/>
                </a:path>
                <a:path w="936625" h="1547495">
                  <a:moveTo>
                    <a:pt x="80060" y="26555"/>
                  </a:moveTo>
                  <a:lnTo>
                    <a:pt x="79336" y="24815"/>
                  </a:lnTo>
                  <a:lnTo>
                    <a:pt x="76428" y="21907"/>
                  </a:lnTo>
                  <a:lnTo>
                    <a:pt x="74676" y="21183"/>
                  </a:lnTo>
                  <a:lnTo>
                    <a:pt x="70561" y="21183"/>
                  </a:lnTo>
                  <a:lnTo>
                    <a:pt x="68808" y="21907"/>
                  </a:lnTo>
                  <a:lnTo>
                    <a:pt x="65900" y="24815"/>
                  </a:lnTo>
                  <a:lnTo>
                    <a:pt x="65176" y="26555"/>
                  </a:lnTo>
                  <a:lnTo>
                    <a:pt x="65176" y="30657"/>
                  </a:lnTo>
                  <a:lnTo>
                    <a:pt x="65900" y="32410"/>
                  </a:lnTo>
                  <a:lnTo>
                    <a:pt x="68808" y="35306"/>
                  </a:lnTo>
                  <a:lnTo>
                    <a:pt x="70561" y="36029"/>
                  </a:lnTo>
                  <a:lnTo>
                    <a:pt x="74676" y="36029"/>
                  </a:lnTo>
                  <a:lnTo>
                    <a:pt x="76428" y="35306"/>
                  </a:lnTo>
                  <a:lnTo>
                    <a:pt x="79336" y="32410"/>
                  </a:lnTo>
                  <a:lnTo>
                    <a:pt x="80060" y="30657"/>
                  </a:lnTo>
                  <a:lnTo>
                    <a:pt x="80060" y="28613"/>
                  </a:lnTo>
                  <a:lnTo>
                    <a:pt x="80060" y="26555"/>
                  </a:lnTo>
                  <a:close/>
                </a:path>
                <a:path w="936625" h="1547495">
                  <a:moveTo>
                    <a:pt x="83959" y="216166"/>
                  </a:moveTo>
                  <a:lnTo>
                    <a:pt x="83235" y="214426"/>
                  </a:lnTo>
                  <a:lnTo>
                    <a:pt x="80327" y="211518"/>
                  </a:lnTo>
                  <a:lnTo>
                    <a:pt x="78574" y="210794"/>
                  </a:lnTo>
                  <a:lnTo>
                    <a:pt x="74460" y="210794"/>
                  </a:lnTo>
                  <a:lnTo>
                    <a:pt x="72707" y="211518"/>
                  </a:lnTo>
                  <a:lnTo>
                    <a:pt x="69799" y="214426"/>
                  </a:lnTo>
                  <a:lnTo>
                    <a:pt x="69075" y="216166"/>
                  </a:lnTo>
                  <a:lnTo>
                    <a:pt x="69075" y="220268"/>
                  </a:lnTo>
                  <a:lnTo>
                    <a:pt x="69799" y="222021"/>
                  </a:lnTo>
                  <a:lnTo>
                    <a:pt x="72707" y="224917"/>
                  </a:lnTo>
                  <a:lnTo>
                    <a:pt x="74460" y="225640"/>
                  </a:lnTo>
                  <a:lnTo>
                    <a:pt x="78574" y="225640"/>
                  </a:lnTo>
                  <a:lnTo>
                    <a:pt x="80327" y="224917"/>
                  </a:lnTo>
                  <a:lnTo>
                    <a:pt x="83235" y="222021"/>
                  </a:lnTo>
                  <a:lnTo>
                    <a:pt x="83959" y="220268"/>
                  </a:lnTo>
                  <a:lnTo>
                    <a:pt x="83959" y="218224"/>
                  </a:lnTo>
                  <a:lnTo>
                    <a:pt x="83959" y="216166"/>
                  </a:lnTo>
                  <a:close/>
                </a:path>
                <a:path w="936625" h="1547495">
                  <a:moveTo>
                    <a:pt x="85344" y="62064"/>
                  </a:moveTo>
                  <a:lnTo>
                    <a:pt x="79857" y="60134"/>
                  </a:lnTo>
                  <a:lnTo>
                    <a:pt x="77254" y="59436"/>
                  </a:lnTo>
                  <a:lnTo>
                    <a:pt x="74320" y="58839"/>
                  </a:lnTo>
                  <a:lnTo>
                    <a:pt x="76923" y="57061"/>
                  </a:lnTo>
                  <a:lnTo>
                    <a:pt x="79616" y="54711"/>
                  </a:lnTo>
                  <a:lnTo>
                    <a:pt x="82207" y="51752"/>
                  </a:lnTo>
                  <a:lnTo>
                    <a:pt x="81851" y="50495"/>
                  </a:lnTo>
                  <a:lnTo>
                    <a:pt x="75387" y="47218"/>
                  </a:lnTo>
                  <a:lnTo>
                    <a:pt x="69875" y="47294"/>
                  </a:lnTo>
                  <a:lnTo>
                    <a:pt x="64833" y="49149"/>
                  </a:lnTo>
                  <a:lnTo>
                    <a:pt x="66497" y="47625"/>
                  </a:lnTo>
                  <a:lnTo>
                    <a:pt x="68008" y="45986"/>
                  </a:lnTo>
                  <a:lnTo>
                    <a:pt x="69291" y="43256"/>
                  </a:lnTo>
                  <a:lnTo>
                    <a:pt x="69126" y="42049"/>
                  </a:lnTo>
                  <a:lnTo>
                    <a:pt x="63766" y="38392"/>
                  </a:lnTo>
                  <a:lnTo>
                    <a:pt x="56603" y="39624"/>
                  </a:lnTo>
                  <a:lnTo>
                    <a:pt x="51447" y="42214"/>
                  </a:lnTo>
                  <a:lnTo>
                    <a:pt x="53568" y="40589"/>
                  </a:lnTo>
                  <a:lnTo>
                    <a:pt x="59651" y="37426"/>
                  </a:lnTo>
                  <a:lnTo>
                    <a:pt x="59372" y="34607"/>
                  </a:lnTo>
                  <a:lnTo>
                    <a:pt x="51917" y="36080"/>
                  </a:lnTo>
                  <a:lnTo>
                    <a:pt x="45758" y="36931"/>
                  </a:lnTo>
                  <a:lnTo>
                    <a:pt x="40919" y="39865"/>
                  </a:lnTo>
                  <a:lnTo>
                    <a:pt x="42659" y="37376"/>
                  </a:lnTo>
                  <a:lnTo>
                    <a:pt x="45008" y="35229"/>
                  </a:lnTo>
                  <a:lnTo>
                    <a:pt x="44005" y="32499"/>
                  </a:lnTo>
                  <a:lnTo>
                    <a:pt x="37045" y="35788"/>
                  </a:lnTo>
                  <a:lnTo>
                    <a:pt x="33350" y="39255"/>
                  </a:lnTo>
                  <a:lnTo>
                    <a:pt x="30988" y="43370"/>
                  </a:lnTo>
                  <a:lnTo>
                    <a:pt x="31673" y="36271"/>
                  </a:lnTo>
                  <a:lnTo>
                    <a:pt x="32727" y="30213"/>
                  </a:lnTo>
                  <a:lnTo>
                    <a:pt x="34150" y="24511"/>
                  </a:lnTo>
                  <a:lnTo>
                    <a:pt x="5600" y="35267"/>
                  </a:lnTo>
                  <a:lnTo>
                    <a:pt x="10909" y="47409"/>
                  </a:lnTo>
                  <a:lnTo>
                    <a:pt x="13360" y="53657"/>
                  </a:lnTo>
                  <a:lnTo>
                    <a:pt x="9893" y="51752"/>
                  </a:lnTo>
                  <a:lnTo>
                    <a:pt x="3263" y="47688"/>
                  </a:lnTo>
                  <a:lnTo>
                    <a:pt x="2501" y="47244"/>
                  </a:lnTo>
                  <a:lnTo>
                    <a:pt x="1562" y="47879"/>
                  </a:lnTo>
                  <a:lnTo>
                    <a:pt x="0" y="54864"/>
                  </a:lnTo>
                  <a:lnTo>
                    <a:pt x="5422" y="61582"/>
                  </a:lnTo>
                  <a:lnTo>
                    <a:pt x="11696" y="64731"/>
                  </a:lnTo>
                  <a:lnTo>
                    <a:pt x="13754" y="65430"/>
                  </a:lnTo>
                  <a:lnTo>
                    <a:pt x="8204" y="70116"/>
                  </a:lnTo>
                  <a:lnTo>
                    <a:pt x="4394" y="76009"/>
                  </a:lnTo>
                  <a:lnTo>
                    <a:pt x="2705" y="83223"/>
                  </a:lnTo>
                  <a:lnTo>
                    <a:pt x="3479" y="91833"/>
                  </a:lnTo>
                  <a:lnTo>
                    <a:pt x="3771" y="93116"/>
                  </a:lnTo>
                  <a:lnTo>
                    <a:pt x="5575" y="93154"/>
                  </a:lnTo>
                  <a:lnTo>
                    <a:pt x="13970" y="84391"/>
                  </a:lnTo>
                  <a:lnTo>
                    <a:pt x="22148" y="78130"/>
                  </a:lnTo>
                  <a:lnTo>
                    <a:pt x="31394" y="73621"/>
                  </a:lnTo>
                  <a:lnTo>
                    <a:pt x="42202" y="70916"/>
                  </a:lnTo>
                  <a:lnTo>
                    <a:pt x="51866" y="69697"/>
                  </a:lnTo>
                  <a:lnTo>
                    <a:pt x="84061" y="67043"/>
                  </a:lnTo>
                  <a:lnTo>
                    <a:pt x="85344" y="62064"/>
                  </a:lnTo>
                  <a:close/>
                </a:path>
                <a:path w="936625" h="1547495">
                  <a:moveTo>
                    <a:pt x="89065" y="2717"/>
                  </a:moveTo>
                  <a:lnTo>
                    <a:pt x="88963" y="850"/>
                  </a:lnTo>
                  <a:lnTo>
                    <a:pt x="88849" y="444"/>
                  </a:lnTo>
                  <a:lnTo>
                    <a:pt x="88811" y="0"/>
                  </a:lnTo>
                  <a:lnTo>
                    <a:pt x="85915" y="1600"/>
                  </a:lnTo>
                  <a:lnTo>
                    <a:pt x="82969" y="3149"/>
                  </a:lnTo>
                  <a:lnTo>
                    <a:pt x="79984" y="4660"/>
                  </a:lnTo>
                  <a:lnTo>
                    <a:pt x="79667" y="5359"/>
                  </a:lnTo>
                  <a:lnTo>
                    <a:pt x="79819" y="5245"/>
                  </a:lnTo>
                  <a:lnTo>
                    <a:pt x="79095" y="6108"/>
                  </a:lnTo>
                  <a:lnTo>
                    <a:pt x="78905" y="6477"/>
                  </a:lnTo>
                  <a:lnTo>
                    <a:pt x="78511" y="6680"/>
                  </a:lnTo>
                  <a:lnTo>
                    <a:pt x="78232" y="7188"/>
                  </a:lnTo>
                  <a:lnTo>
                    <a:pt x="77863" y="7251"/>
                  </a:lnTo>
                  <a:lnTo>
                    <a:pt x="77038" y="7823"/>
                  </a:lnTo>
                  <a:lnTo>
                    <a:pt x="75819" y="7721"/>
                  </a:lnTo>
                  <a:lnTo>
                    <a:pt x="74637" y="7289"/>
                  </a:lnTo>
                  <a:lnTo>
                    <a:pt x="69456" y="9766"/>
                  </a:lnTo>
                  <a:lnTo>
                    <a:pt x="66827" y="10972"/>
                  </a:lnTo>
                  <a:lnTo>
                    <a:pt x="67106" y="11290"/>
                  </a:lnTo>
                  <a:lnTo>
                    <a:pt x="67348" y="11645"/>
                  </a:lnTo>
                  <a:lnTo>
                    <a:pt x="70573" y="14516"/>
                  </a:lnTo>
                  <a:lnTo>
                    <a:pt x="75628" y="16903"/>
                  </a:lnTo>
                  <a:lnTo>
                    <a:pt x="81013" y="14592"/>
                  </a:lnTo>
                  <a:lnTo>
                    <a:pt x="82372" y="14160"/>
                  </a:lnTo>
                  <a:lnTo>
                    <a:pt x="83350" y="13182"/>
                  </a:lnTo>
                  <a:lnTo>
                    <a:pt x="84480" y="12369"/>
                  </a:lnTo>
                  <a:lnTo>
                    <a:pt x="85369" y="11264"/>
                  </a:lnTo>
                  <a:lnTo>
                    <a:pt x="86156" y="10680"/>
                  </a:lnTo>
                  <a:lnTo>
                    <a:pt x="87058" y="8991"/>
                  </a:lnTo>
                  <a:lnTo>
                    <a:pt x="87490" y="7975"/>
                  </a:lnTo>
                  <a:lnTo>
                    <a:pt x="87998" y="7366"/>
                  </a:lnTo>
                  <a:lnTo>
                    <a:pt x="88392" y="5981"/>
                  </a:lnTo>
                  <a:lnTo>
                    <a:pt x="89065" y="2717"/>
                  </a:lnTo>
                  <a:close/>
                </a:path>
                <a:path w="936625" h="1547495">
                  <a:moveTo>
                    <a:pt x="134988" y="280187"/>
                  </a:moveTo>
                  <a:lnTo>
                    <a:pt x="134099" y="277507"/>
                  </a:lnTo>
                  <a:lnTo>
                    <a:pt x="133235" y="276517"/>
                  </a:lnTo>
                  <a:lnTo>
                    <a:pt x="130670" y="275259"/>
                  </a:lnTo>
                  <a:lnTo>
                    <a:pt x="129336" y="275183"/>
                  </a:lnTo>
                  <a:lnTo>
                    <a:pt x="127965" y="275628"/>
                  </a:lnTo>
                  <a:lnTo>
                    <a:pt x="126593" y="276085"/>
                  </a:lnTo>
                  <a:lnTo>
                    <a:pt x="125577" y="276936"/>
                  </a:lnTo>
                  <a:lnTo>
                    <a:pt x="124256" y="279476"/>
                  </a:lnTo>
                  <a:lnTo>
                    <a:pt x="124155" y="280771"/>
                  </a:lnTo>
                  <a:lnTo>
                    <a:pt x="125044" y="283451"/>
                  </a:lnTo>
                  <a:lnTo>
                    <a:pt x="125907" y="284441"/>
                  </a:lnTo>
                  <a:lnTo>
                    <a:pt x="128473" y="285699"/>
                  </a:lnTo>
                  <a:lnTo>
                    <a:pt x="129806" y="285788"/>
                  </a:lnTo>
                  <a:lnTo>
                    <a:pt x="132549" y="284873"/>
                  </a:lnTo>
                  <a:lnTo>
                    <a:pt x="133565" y="284022"/>
                  </a:lnTo>
                  <a:lnTo>
                    <a:pt x="134874" y="281482"/>
                  </a:lnTo>
                  <a:lnTo>
                    <a:pt x="134988" y="280187"/>
                  </a:lnTo>
                  <a:close/>
                </a:path>
                <a:path w="936625" h="1547495">
                  <a:moveTo>
                    <a:pt x="155638" y="487159"/>
                  </a:moveTo>
                  <a:lnTo>
                    <a:pt x="154774" y="485089"/>
                  </a:lnTo>
                  <a:lnTo>
                    <a:pt x="151358" y="481672"/>
                  </a:lnTo>
                  <a:lnTo>
                    <a:pt x="149288" y="480822"/>
                  </a:lnTo>
                  <a:lnTo>
                    <a:pt x="144437" y="480822"/>
                  </a:lnTo>
                  <a:lnTo>
                    <a:pt x="142367" y="481672"/>
                  </a:lnTo>
                  <a:lnTo>
                    <a:pt x="138938" y="485089"/>
                  </a:lnTo>
                  <a:lnTo>
                    <a:pt x="138087" y="487159"/>
                  </a:lnTo>
                  <a:lnTo>
                    <a:pt x="138087" y="491985"/>
                  </a:lnTo>
                  <a:lnTo>
                    <a:pt x="138938" y="494055"/>
                  </a:lnTo>
                  <a:lnTo>
                    <a:pt x="142367" y="497471"/>
                  </a:lnTo>
                  <a:lnTo>
                    <a:pt x="144437" y="498322"/>
                  </a:lnTo>
                  <a:lnTo>
                    <a:pt x="149288" y="498322"/>
                  </a:lnTo>
                  <a:lnTo>
                    <a:pt x="151358" y="497471"/>
                  </a:lnTo>
                  <a:lnTo>
                    <a:pt x="154774" y="494055"/>
                  </a:lnTo>
                  <a:lnTo>
                    <a:pt x="155638" y="491985"/>
                  </a:lnTo>
                  <a:lnTo>
                    <a:pt x="155638" y="489572"/>
                  </a:lnTo>
                  <a:lnTo>
                    <a:pt x="155638" y="487159"/>
                  </a:lnTo>
                  <a:close/>
                </a:path>
                <a:path w="936625" h="1547495">
                  <a:moveTo>
                    <a:pt x="157822" y="851954"/>
                  </a:moveTo>
                  <a:lnTo>
                    <a:pt x="156972" y="849884"/>
                  </a:lnTo>
                  <a:lnTo>
                    <a:pt x="153543" y="846467"/>
                  </a:lnTo>
                  <a:lnTo>
                    <a:pt x="151472" y="845616"/>
                  </a:lnTo>
                  <a:lnTo>
                    <a:pt x="146621" y="845616"/>
                  </a:lnTo>
                  <a:lnTo>
                    <a:pt x="144564" y="846467"/>
                  </a:lnTo>
                  <a:lnTo>
                    <a:pt x="141135" y="849884"/>
                  </a:lnTo>
                  <a:lnTo>
                    <a:pt x="140271" y="851954"/>
                  </a:lnTo>
                  <a:lnTo>
                    <a:pt x="140271" y="856792"/>
                  </a:lnTo>
                  <a:lnTo>
                    <a:pt x="141135" y="858850"/>
                  </a:lnTo>
                  <a:lnTo>
                    <a:pt x="144564" y="862266"/>
                  </a:lnTo>
                  <a:lnTo>
                    <a:pt x="146621" y="863117"/>
                  </a:lnTo>
                  <a:lnTo>
                    <a:pt x="151472" y="863117"/>
                  </a:lnTo>
                  <a:lnTo>
                    <a:pt x="153543" y="862266"/>
                  </a:lnTo>
                  <a:lnTo>
                    <a:pt x="156972" y="858850"/>
                  </a:lnTo>
                  <a:lnTo>
                    <a:pt x="157822" y="856792"/>
                  </a:lnTo>
                  <a:lnTo>
                    <a:pt x="157822" y="854367"/>
                  </a:lnTo>
                  <a:lnTo>
                    <a:pt x="157822" y="851954"/>
                  </a:lnTo>
                  <a:close/>
                </a:path>
                <a:path w="936625" h="1547495">
                  <a:moveTo>
                    <a:pt x="160401" y="1212062"/>
                  </a:moveTo>
                  <a:lnTo>
                    <a:pt x="159550" y="1210005"/>
                  </a:lnTo>
                  <a:lnTo>
                    <a:pt x="156121" y="1206588"/>
                  </a:lnTo>
                  <a:lnTo>
                    <a:pt x="154063" y="1205738"/>
                  </a:lnTo>
                  <a:lnTo>
                    <a:pt x="149212" y="1205738"/>
                  </a:lnTo>
                  <a:lnTo>
                    <a:pt x="147142" y="1206588"/>
                  </a:lnTo>
                  <a:lnTo>
                    <a:pt x="143725" y="1210005"/>
                  </a:lnTo>
                  <a:lnTo>
                    <a:pt x="142862" y="1212062"/>
                  </a:lnTo>
                  <a:lnTo>
                    <a:pt x="142862" y="1216888"/>
                  </a:lnTo>
                  <a:lnTo>
                    <a:pt x="143725" y="1218958"/>
                  </a:lnTo>
                  <a:lnTo>
                    <a:pt x="147142" y="1222375"/>
                  </a:lnTo>
                  <a:lnTo>
                    <a:pt x="149212" y="1223225"/>
                  </a:lnTo>
                  <a:lnTo>
                    <a:pt x="154063" y="1223225"/>
                  </a:lnTo>
                  <a:lnTo>
                    <a:pt x="156121" y="1222375"/>
                  </a:lnTo>
                  <a:lnTo>
                    <a:pt x="159550" y="1218958"/>
                  </a:lnTo>
                  <a:lnTo>
                    <a:pt x="160401" y="1216888"/>
                  </a:lnTo>
                  <a:lnTo>
                    <a:pt x="160401" y="1214475"/>
                  </a:lnTo>
                  <a:lnTo>
                    <a:pt x="160401" y="1212062"/>
                  </a:lnTo>
                  <a:close/>
                </a:path>
                <a:path w="936625" h="1547495">
                  <a:moveTo>
                    <a:pt x="170370" y="228854"/>
                  </a:moveTo>
                  <a:lnTo>
                    <a:pt x="169900" y="227812"/>
                  </a:lnTo>
                  <a:lnTo>
                    <a:pt x="169837" y="227660"/>
                  </a:lnTo>
                  <a:lnTo>
                    <a:pt x="165290" y="220281"/>
                  </a:lnTo>
                  <a:lnTo>
                    <a:pt x="160731" y="216458"/>
                  </a:lnTo>
                  <a:lnTo>
                    <a:pt x="159613" y="215519"/>
                  </a:lnTo>
                  <a:lnTo>
                    <a:pt x="153035" y="213055"/>
                  </a:lnTo>
                  <a:lnTo>
                    <a:pt x="145770" y="212610"/>
                  </a:lnTo>
                  <a:lnTo>
                    <a:pt x="146989" y="210820"/>
                  </a:lnTo>
                  <a:lnTo>
                    <a:pt x="149796" y="205244"/>
                  </a:lnTo>
                  <a:lnTo>
                    <a:pt x="150075" y="204660"/>
                  </a:lnTo>
                  <a:lnTo>
                    <a:pt x="150190" y="202971"/>
                  </a:lnTo>
                  <a:lnTo>
                    <a:pt x="150431" y="195922"/>
                  </a:lnTo>
                  <a:lnTo>
                    <a:pt x="145008" y="191287"/>
                  </a:lnTo>
                  <a:lnTo>
                    <a:pt x="143891" y="191325"/>
                  </a:lnTo>
                  <a:lnTo>
                    <a:pt x="142074" y="195643"/>
                  </a:lnTo>
                  <a:lnTo>
                    <a:pt x="140665" y="199364"/>
                  </a:lnTo>
                  <a:lnTo>
                    <a:pt x="139026" y="202971"/>
                  </a:lnTo>
                  <a:lnTo>
                    <a:pt x="134874" y="186270"/>
                  </a:lnTo>
                  <a:lnTo>
                    <a:pt x="132359" y="175895"/>
                  </a:lnTo>
                  <a:lnTo>
                    <a:pt x="131546" y="173062"/>
                  </a:lnTo>
                  <a:lnTo>
                    <a:pt x="111671" y="127457"/>
                  </a:lnTo>
                  <a:lnTo>
                    <a:pt x="83947" y="96507"/>
                  </a:lnTo>
                  <a:lnTo>
                    <a:pt x="66852" y="91681"/>
                  </a:lnTo>
                  <a:lnTo>
                    <a:pt x="57683" y="92506"/>
                  </a:lnTo>
                  <a:lnTo>
                    <a:pt x="29578" y="120650"/>
                  </a:lnTo>
                  <a:lnTo>
                    <a:pt x="29044" y="127457"/>
                  </a:lnTo>
                  <a:lnTo>
                    <a:pt x="29159" y="129730"/>
                  </a:lnTo>
                  <a:lnTo>
                    <a:pt x="52730" y="135280"/>
                  </a:lnTo>
                  <a:lnTo>
                    <a:pt x="54648" y="131521"/>
                  </a:lnTo>
                  <a:lnTo>
                    <a:pt x="53632" y="127406"/>
                  </a:lnTo>
                  <a:lnTo>
                    <a:pt x="52489" y="122809"/>
                  </a:lnTo>
                  <a:lnTo>
                    <a:pt x="46990" y="119976"/>
                  </a:lnTo>
                  <a:lnTo>
                    <a:pt x="42214" y="117944"/>
                  </a:lnTo>
                  <a:lnTo>
                    <a:pt x="37706" y="126428"/>
                  </a:lnTo>
                  <a:lnTo>
                    <a:pt x="38366" y="128549"/>
                  </a:lnTo>
                  <a:lnTo>
                    <a:pt x="41808" y="130365"/>
                  </a:lnTo>
                  <a:lnTo>
                    <a:pt x="43942" y="129730"/>
                  </a:lnTo>
                  <a:lnTo>
                    <a:pt x="45186" y="127406"/>
                  </a:lnTo>
                  <a:lnTo>
                    <a:pt x="46012" y="128943"/>
                  </a:lnTo>
                  <a:lnTo>
                    <a:pt x="35128" y="120573"/>
                  </a:lnTo>
                  <a:lnTo>
                    <a:pt x="41300" y="111061"/>
                  </a:lnTo>
                  <a:lnTo>
                    <a:pt x="44894" y="107835"/>
                  </a:lnTo>
                  <a:lnTo>
                    <a:pt x="51955" y="102450"/>
                  </a:lnTo>
                  <a:lnTo>
                    <a:pt x="59093" y="99415"/>
                  </a:lnTo>
                  <a:lnTo>
                    <a:pt x="66382" y="98691"/>
                  </a:lnTo>
                  <a:lnTo>
                    <a:pt x="73837" y="100291"/>
                  </a:lnTo>
                  <a:lnTo>
                    <a:pt x="90614" y="111683"/>
                  </a:lnTo>
                  <a:lnTo>
                    <a:pt x="105232" y="130314"/>
                  </a:lnTo>
                  <a:lnTo>
                    <a:pt x="116928" y="152133"/>
                  </a:lnTo>
                  <a:lnTo>
                    <a:pt x="124891" y="173062"/>
                  </a:lnTo>
                  <a:lnTo>
                    <a:pt x="120256" y="165887"/>
                  </a:lnTo>
                  <a:lnTo>
                    <a:pt x="115341" y="159537"/>
                  </a:lnTo>
                  <a:lnTo>
                    <a:pt x="111252" y="154952"/>
                  </a:lnTo>
                  <a:lnTo>
                    <a:pt x="97853" y="143268"/>
                  </a:lnTo>
                  <a:lnTo>
                    <a:pt x="97167" y="142684"/>
                  </a:lnTo>
                  <a:lnTo>
                    <a:pt x="81927" y="136461"/>
                  </a:lnTo>
                  <a:lnTo>
                    <a:pt x="66141" y="137515"/>
                  </a:lnTo>
                  <a:lnTo>
                    <a:pt x="50469" y="147078"/>
                  </a:lnTo>
                  <a:lnTo>
                    <a:pt x="48818" y="148602"/>
                  </a:lnTo>
                  <a:lnTo>
                    <a:pt x="51130" y="151345"/>
                  </a:lnTo>
                  <a:lnTo>
                    <a:pt x="52959" y="150101"/>
                  </a:lnTo>
                  <a:lnTo>
                    <a:pt x="73088" y="143268"/>
                  </a:lnTo>
                  <a:lnTo>
                    <a:pt x="89306" y="149936"/>
                  </a:lnTo>
                  <a:lnTo>
                    <a:pt x="102349" y="165722"/>
                  </a:lnTo>
                  <a:lnTo>
                    <a:pt x="112928" y="186270"/>
                  </a:lnTo>
                  <a:lnTo>
                    <a:pt x="108216" y="182257"/>
                  </a:lnTo>
                  <a:lnTo>
                    <a:pt x="102717" y="178422"/>
                  </a:lnTo>
                  <a:lnTo>
                    <a:pt x="71310" y="167335"/>
                  </a:lnTo>
                  <a:lnTo>
                    <a:pt x="65633" y="168211"/>
                  </a:lnTo>
                  <a:lnTo>
                    <a:pt x="60007" y="168986"/>
                  </a:lnTo>
                  <a:lnTo>
                    <a:pt x="54330" y="171615"/>
                  </a:lnTo>
                  <a:lnTo>
                    <a:pt x="50380" y="175793"/>
                  </a:lnTo>
                  <a:lnTo>
                    <a:pt x="48361" y="177673"/>
                  </a:lnTo>
                  <a:lnTo>
                    <a:pt x="46494" y="180543"/>
                  </a:lnTo>
                  <a:lnTo>
                    <a:pt x="45643" y="182105"/>
                  </a:lnTo>
                  <a:lnTo>
                    <a:pt x="44919" y="183388"/>
                  </a:lnTo>
                  <a:lnTo>
                    <a:pt x="43256" y="189585"/>
                  </a:lnTo>
                  <a:lnTo>
                    <a:pt x="43065" y="190893"/>
                  </a:lnTo>
                  <a:lnTo>
                    <a:pt x="42976" y="193700"/>
                  </a:lnTo>
                  <a:lnTo>
                    <a:pt x="43053" y="197180"/>
                  </a:lnTo>
                  <a:lnTo>
                    <a:pt x="43954" y="201561"/>
                  </a:lnTo>
                  <a:lnTo>
                    <a:pt x="47815" y="207264"/>
                  </a:lnTo>
                  <a:lnTo>
                    <a:pt x="50304" y="209486"/>
                  </a:lnTo>
                  <a:lnTo>
                    <a:pt x="51447" y="210375"/>
                  </a:lnTo>
                  <a:lnTo>
                    <a:pt x="52222" y="210553"/>
                  </a:lnTo>
                  <a:lnTo>
                    <a:pt x="53187" y="211099"/>
                  </a:lnTo>
                  <a:lnTo>
                    <a:pt x="54914" y="211912"/>
                  </a:lnTo>
                  <a:lnTo>
                    <a:pt x="55880" y="211924"/>
                  </a:lnTo>
                  <a:lnTo>
                    <a:pt x="57238" y="212255"/>
                  </a:lnTo>
                  <a:lnTo>
                    <a:pt x="58661" y="212255"/>
                  </a:lnTo>
                  <a:lnTo>
                    <a:pt x="60553" y="212255"/>
                  </a:lnTo>
                  <a:lnTo>
                    <a:pt x="61379" y="211988"/>
                  </a:lnTo>
                  <a:lnTo>
                    <a:pt x="71132" y="197523"/>
                  </a:lnTo>
                  <a:lnTo>
                    <a:pt x="70675" y="195808"/>
                  </a:lnTo>
                  <a:lnTo>
                    <a:pt x="70129" y="193700"/>
                  </a:lnTo>
                  <a:lnTo>
                    <a:pt x="67437" y="191350"/>
                  </a:lnTo>
                  <a:lnTo>
                    <a:pt x="66052" y="190030"/>
                  </a:lnTo>
                  <a:lnTo>
                    <a:pt x="64579" y="189484"/>
                  </a:lnTo>
                  <a:lnTo>
                    <a:pt x="63246" y="189141"/>
                  </a:lnTo>
                  <a:lnTo>
                    <a:pt x="61861" y="188887"/>
                  </a:lnTo>
                  <a:lnTo>
                    <a:pt x="60388" y="188722"/>
                  </a:lnTo>
                  <a:lnTo>
                    <a:pt x="60007" y="188836"/>
                  </a:lnTo>
                  <a:lnTo>
                    <a:pt x="56324" y="189141"/>
                  </a:lnTo>
                  <a:lnTo>
                    <a:pt x="54876" y="190741"/>
                  </a:lnTo>
                  <a:lnTo>
                    <a:pt x="55029" y="194576"/>
                  </a:lnTo>
                  <a:lnTo>
                    <a:pt x="56667" y="196062"/>
                  </a:lnTo>
                  <a:lnTo>
                    <a:pt x="60515" y="195922"/>
                  </a:lnTo>
                  <a:lnTo>
                    <a:pt x="61328" y="195808"/>
                  </a:lnTo>
                  <a:lnTo>
                    <a:pt x="61277" y="196138"/>
                  </a:lnTo>
                  <a:lnTo>
                    <a:pt x="61595" y="196138"/>
                  </a:lnTo>
                  <a:lnTo>
                    <a:pt x="61823" y="196253"/>
                  </a:lnTo>
                  <a:lnTo>
                    <a:pt x="62293" y="196392"/>
                  </a:lnTo>
                  <a:lnTo>
                    <a:pt x="62458" y="196723"/>
                  </a:lnTo>
                  <a:lnTo>
                    <a:pt x="62928" y="197180"/>
                  </a:lnTo>
                  <a:lnTo>
                    <a:pt x="63449" y="198551"/>
                  </a:lnTo>
                  <a:lnTo>
                    <a:pt x="62979" y="200482"/>
                  </a:lnTo>
                  <a:lnTo>
                    <a:pt x="62458" y="202336"/>
                  </a:lnTo>
                  <a:lnTo>
                    <a:pt x="61023" y="204190"/>
                  </a:lnTo>
                  <a:lnTo>
                    <a:pt x="59499" y="204216"/>
                  </a:lnTo>
                  <a:lnTo>
                    <a:pt x="59156" y="204406"/>
                  </a:lnTo>
                  <a:lnTo>
                    <a:pt x="58788" y="204228"/>
                  </a:lnTo>
                  <a:lnTo>
                    <a:pt x="58635" y="204152"/>
                  </a:lnTo>
                  <a:lnTo>
                    <a:pt x="58191" y="204228"/>
                  </a:lnTo>
                  <a:lnTo>
                    <a:pt x="57823" y="204063"/>
                  </a:lnTo>
                  <a:lnTo>
                    <a:pt x="56718" y="203796"/>
                  </a:lnTo>
                  <a:lnTo>
                    <a:pt x="56908" y="203784"/>
                  </a:lnTo>
                  <a:lnTo>
                    <a:pt x="56159" y="203288"/>
                  </a:lnTo>
                  <a:lnTo>
                    <a:pt x="54775" y="202755"/>
                  </a:lnTo>
                  <a:lnTo>
                    <a:pt x="54508" y="202336"/>
                  </a:lnTo>
                  <a:lnTo>
                    <a:pt x="54394" y="201828"/>
                  </a:lnTo>
                  <a:lnTo>
                    <a:pt x="54254" y="201828"/>
                  </a:lnTo>
                  <a:lnTo>
                    <a:pt x="52336" y="198970"/>
                  </a:lnTo>
                  <a:lnTo>
                    <a:pt x="51447" y="194983"/>
                  </a:lnTo>
                  <a:lnTo>
                    <a:pt x="51752" y="191287"/>
                  </a:lnTo>
                  <a:lnTo>
                    <a:pt x="51879" y="190741"/>
                  </a:lnTo>
                  <a:lnTo>
                    <a:pt x="51993" y="189585"/>
                  </a:lnTo>
                  <a:lnTo>
                    <a:pt x="52184" y="188887"/>
                  </a:lnTo>
                  <a:lnTo>
                    <a:pt x="52463" y="188239"/>
                  </a:lnTo>
                  <a:lnTo>
                    <a:pt x="52666" y="187591"/>
                  </a:lnTo>
                  <a:lnTo>
                    <a:pt x="54571" y="184416"/>
                  </a:lnTo>
                  <a:lnTo>
                    <a:pt x="55245" y="183553"/>
                  </a:lnTo>
                  <a:lnTo>
                    <a:pt x="56769" y="182105"/>
                  </a:lnTo>
                  <a:lnTo>
                    <a:pt x="59499" y="179425"/>
                  </a:lnTo>
                  <a:lnTo>
                    <a:pt x="62992" y="177876"/>
                  </a:lnTo>
                  <a:lnTo>
                    <a:pt x="66967" y="177317"/>
                  </a:lnTo>
                  <a:lnTo>
                    <a:pt x="73202" y="177228"/>
                  </a:lnTo>
                  <a:lnTo>
                    <a:pt x="79616" y="178422"/>
                  </a:lnTo>
                  <a:lnTo>
                    <a:pt x="113931" y="199961"/>
                  </a:lnTo>
                  <a:lnTo>
                    <a:pt x="118732" y="205244"/>
                  </a:lnTo>
                  <a:lnTo>
                    <a:pt x="114376" y="203352"/>
                  </a:lnTo>
                  <a:lnTo>
                    <a:pt x="109321" y="202755"/>
                  </a:lnTo>
                  <a:lnTo>
                    <a:pt x="101777" y="204266"/>
                  </a:lnTo>
                  <a:lnTo>
                    <a:pt x="102603" y="207073"/>
                  </a:lnTo>
                  <a:lnTo>
                    <a:pt x="105791" y="207378"/>
                  </a:lnTo>
                  <a:lnTo>
                    <a:pt x="107226" y="207797"/>
                  </a:lnTo>
                  <a:lnTo>
                    <a:pt x="108673" y="208330"/>
                  </a:lnTo>
                  <a:lnTo>
                    <a:pt x="103035" y="208876"/>
                  </a:lnTo>
                  <a:lnTo>
                    <a:pt x="97586" y="211861"/>
                  </a:lnTo>
                  <a:lnTo>
                    <a:pt x="90728" y="215138"/>
                  </a:lnTo>
                  <a:lnTo>
                    <a:pt x="92202" y="217551"/>
                  </a:lnTo>
                  <a:lnTo>
                    <a:pt x="96456" y="216789"/>
                  </a:lnTo>
                  <a:lnTo>
                    <a:pt x="98971" y="216458"/>
                  </a:lnTo>
                  <a:lnTo>
                    <a:pt x="101638" y="216496"/>
                  </a:lnTo>
                  <a:lnTo>
                    <a:pt x="95948" y="217500"/>
                  </a:lnTo>
                  <a:lnTo>
                    <a:pt x="89471" y="220776"/>
                  </a:lnTo>
                  <a:lnTo>
                    <a:pt x="87363" y="226910"/>
                  </a:lnTo>
                  <a:lnTo>
                    <a:pt x="87972" y="227965"/>
                  </a:lnTo>
                  <a:lnTo>
                    <a:pt x="90627" y="229400"/>
                  </a:lnTo>
                  <a:lnTo>
                    <a:pt x="92811" y="229806"/>
                  </a:lnTo>
                  <a:lnTo>
                    <a:pt x="95059" y="230035"/>
                  </a:lnTo>
                  <a:lnTo>
                    <a:pt x="89916" y="231571"/>
                  </a:lnTo>
                  <a:lnTo>
                    <a:pt x="85445" y="234797"/>
                  </a:lnTo>
                  <a:lnTo>
                    <a:pt x="82232" y="241261"/>
                  </a:lnTo>
                  <a:lnTo>
                    <a:pt x="82702" y="242481"/>
                  </a:lnTo>
                  <a:lnTo>
                    <a:pt x="86563" y="243306"/>
                  </a:lnTo>
                  <a:lnTo>
                    <a:pt x="90119" y="243598"/>
                  </a:lnTo>
                  <a:lnTo>
                    <a:pt x="93268" y="243471"/>
                  </a:lnTo>
                  <a:lnTo>
                    <a:pt x="91300" y="245694"/>
                  </a:lnTo>
                  <a:lnTo>
                    <a:pt x="89611" y="247802"/>
                  </a:lnTo>
                  <a:lnTo>
                    <a:pt x="86372" y="252628"/>
                  </a:lnTo>
                  <a:lnTo>
                    <a:pt x="90385" y="255841"/>
                  </a:lnTo>
                  <a:lnTo>
                    <a:pt x="93078" y="254190"/>
                  </a:lnTo>
                  <a:lnTo>
                    <a:pt x="110134" y="243471"/>
                  </a:lnTo>
                  <a:lnTo>
                    <a:pt x="117779" y="238785"/>
                  </a:lnTo>
                  <a:lnTo>
                    <a:pt x="126250" y="233984"/>
                  </a:lnTo>
                  <a:lnTo>
                    <a:pt x="136512" y="229717"/>
                  </a:lnTo>
                  <a:lnTo>
                    <a:pt x="146659" y="227812"/>
                  </a:lnTo>
                  <a:lnTo>
                    <a:pt x="156972" y="227939"/>
                  </a:lnTo>
                  <a:lnTo>
                    <a:pt x="167792" y="229704"/>
                  </a:lnTo>
                  <a:lnTo>
                    <a:pt x="168948" y="229958"/>
                  </a:lnTo>
                  <a:lnTo>
                    <a:pt x="170370" y="228854"/>
                  </a:lnTo>
                  <a:close/>
                </a:path>
                <a:path w="936625" h="1547495">
                  <a:moveTo>
                    <a:pt x="170776" y="1281633"/>
                  </a:moveTo>
                  <a:lnTo>
                    <a:pt x="170053" y="1279880"/>
                  </a:lnTo>
                  <a:lnTo>
                    <a:pt x="167144" y="1276985"/>
                  </a:lnTo>
                  <a:lnTo>
                    <a:pt x="165392" y="1276261"/>
                  </a:lnTo>
                  <a:lnTo>
                    <a:pt x="161277" y="1276261"/>
                  </a:lnTo>
                  <a:lnTo>
                    <a:pt x="159524" y="1276985"/>
                  </a:lnTo>
                  <a:lnTo>
                    <a:pt x="156616" y="1279880"/>
                  </a:lnTo>
                  <a:lnTo>
                    <a:pt x="155892" y="1281633"/>
                  </a:lnTo>
                  <a:lnTo>
                    <a:pt x="155892" y="1285735"/>
                  </a:lnTo>
                  <a:lnTo>
                    <a:pt x="156616" y="1287487"/>
                  </a:lnTo>
                  <a:lnTo>
                    <a:pt x="159524" y="1290383"/>
                  </a:lnTo>
                  <a:lnTo>
                    <a:pt x="161277" y="1291107"/>
                  </a:lnTo>
                  <a:lnTo>
                    <a:pt x="165392" y="1291107"/>
                  </a:lnTo>
                  <a:lnTo>
                    <a:pt x="167144" y="1290383"/>
                  </a:lnTo>
                  <a:lnTo>
                    <a:pt x="170053" y="1287487"/>
                  </a:lnTo>
                  <a:lnTo>
                    <a:pt x="170776" y="1285735"/>
                  </a:lnTo>
                  <a:lnTo>
                    <a:pt x="170776" y="1283690"/>
                  </a:lnTo>
                  <a:lnTo>
                    <a:pt x="170776" y="1281633"/>
                  </a:lnTo>
                  <a:close/>
                </a:path>
                <a:path w="936625" h="1547495">
                  <a:moveTo>
                    <a:pt x="173062" y="555155"/>
                  </a:moveTo>
                  <a:lnTo>
                    <a:pt x="172326" y="553415"/>
                  </a:lnTo>
                  <a:lnTo>
                    <a:pt x="169430" y="550506"/>
                  </a:lnTo>
                  <a:lnTo>
                    <a:pt x="167665" y="549783"/>
                  </a:lnTo>
                  <a:lnTo>
                    <a:pt x="163563" y="549783"/>
                  </a:lnTo>
                  <a:lnTo>
                    <a:pt x="161810" y="550506"/>
                  </a:lnTo>
                  <a:lnTo>
                    <a:pt x="158902" y="553415"/>
                  </a:lnTo>
                  <a:lnTo>
                    <a:pt x="158178" y="555155"/>
                  </a:lnTo>
                  <a:lnTo>
                    <a:pt x="158178" y="559257"/>
                  </a:lnTo>
                  <a:lnTo>
                    <a:pt x="158902" y="561009"/>
                  </a:lnTo>
                  <a:lnTo>
                    <a:pt x="161810" y="563905"/>
                  </a:lnTo>
                  <a:lnTo>
                    <a:pt x="163563" y="564629"/>
                  </a:lnTo>
                  <a:lnTo>
                    <a:pt x="167665" y="564629"/>
                  </a:lnTo>
                  <a:lnTo>
                    <a:pt x="169430" y="563905"/>
                  </a:lnTo>
                  <a:lnTo>
                    <a:pt x="172326" y="561009"/>
                  </a:lnTo>
                  <a:lnTo>
                    <a:pt x="173062" y="559257"/>
                  </a:lnTo>
                  <a:lnTo>
                    <a:pt x="173062" y="557212"/>
                  </a:lnTo>
                  <a:lnTo>
                    <a:pt x="173062" y="555155"/>
                  </a:lnTo>
                  <a:close/>
                </a:path>
                <a:path w="936625" h="1547495">
                  <a:moveTo>
                    <a:pt x="175539" y="919886"/>
                  </a:moveTo>
                  <a:lnTo>
                    <a:pt x="174815" y="918133"/>
                  </a:lnTo>
                  <a:lnTo>
                    <a:pt x="171907" y="915238"/>
                  </a:lnTo>
                  <a:lnTo>
                    <a:pt x="170154" y="914514"/>
                  </a:lnTo>
                  <a:lnTo>
                    <a:pt x="166039" y="914514"/>
                  </a:lnTo>
                  <a:lnTo>
                    <a:pt x="164287" y="915238"/>
                  </a:lnTo>
                  <a:lnTo>
                    <a:pt x="161378" y="918133"/>
                  </a:lnTo>
                  <a:lnTo>
                    <a:pt x="160655" y="919886"/>
                  </a:lnTo>
                  <a:lnTo>
                    <a:pt x="160655" y="923988"/>
                  </a:lnTo>
                  <a:lnTo>
                    <a:pt x="161378" y="925728"/>
                  </a:lnTo>
                  <a:lnTo>
                    <a:pt x="164287" y="928636"/>
                  </a:lnTo>
                  <a:lnTo>
                    <a:pt x="166039" y="929360"/>
                  </a:lnTo>
                  <a:lnTo>
                    <a:pt x="170154" y="929360"/>
                  </a:lnTo>
                  <a:lnTo>
                    <a:pt x="171907" y="928636"/>
                  </a:lnTo>
                  <a:lnTo>
                    <a:pt x="174815" y="925728"/>
                  </a:lnTo>
                  <a:lnTo>
                    <a:pt x="175539" y="923988"/>
                  </a:lnTo>
                  <a:lnTo>
                    <a:pt x="175539" y="921931"/>
                  </a:lnTo>
                  <a:lnTo>
                    <a:pt x="175539" y="919886"/>
                  </a:lnTo>
                  <a:close/>
                </a:path>
                <a:path w="936625" h="1547495">
                  <a:moveTo>
                    <a:pt x="186105" y="1363649"/>
                  </a:moveTo>
                  <a:lnTo>
                    <a:pt x="185813" y="1362367"/>
                  </a:lnTo>
                  <a:lnTo>
                    <a:pt x="184137" y="1360068"/>
                  </a:lnTo>
                  <a:lnTo>
                    <a:pt x="183007" y="1359357"/>
                  </a:lnTo>
                  <a:lnTo>
                    <a:pt x="180149" y="1358874"/>
                  </a:lnTo>
                  <a:lnTo>
                    <a:pt x="178854" y="1359154"/>
                  </a:lnTo>
                  <a:lnTo>
                    <a:pt x="176491" y="1360779"/>
                  </a:lnTo>
                  <a:lnTo>
                    <a:pt x="175793" y="1361884"/>
                  </a:lnTo>
                  <a:lnTo>
                    <a:pt x="175552" y="1363268"/>
                  </a:lnTo>
                  <a:lnTo>
                    <a:pt x="175310" y="1364665"/>
                  </a:lnTo>
                  <a:lnTo>
                    <a:pt x="175615" y="1365935"/>
                  </a:lnTo>
                  <a:lnTo>
                    <a:pt x="177292" y="1368247"/>
                  </a:lnTo>
                  <a:lnTo>
                    <a:pt x="178422" y="1368945"/>
                  </a:lnTo>
                  <a:lnTo>
                    <a:pt x="181267" y="1369428"/>
                  </a:lnTo>
                  <a:lnTo>
                    <a:pt x="182575" y="1369148"/>
                  </a:lnTo>
                  <a:lnTo>
                    <a:pt x="184924" y="1367523"/>
                  </a:lnTo>
                  <a:lnTo>
                    <a:pt x="185635" y="1366431"/>
                  </a:lnTo>
                  <a:lnTo>
                    <a:pt x="186105" y="1363649"/>
                  </a:lnTo>
                  <a:close/>
                </a:path>
                <a:path w="936625" h="1547495">
                  <a:moveTo>
                    <a:pt x="194119" y="289407"/>
                  </a:moveTo>
                  <a:lnTo>
                    <a:pt x="193268" y="287350"/>
                  </a:lnTo>
                  <a:lnTo>
                    <a:pt x="189839" y="283933"/>
                  </a:lnTo>
                  <a:lnTo>
                    <a:pt x="187769" y="283083"/>
                  </a:lnTo>
                  <a:lnTo>
                    <a:pt x="182918" y="283083"/>
                  </a:lnTo>
                  <a:lnTo>
                    <a:pt x="180848" y="283933"/>
                  </a:lnTo>
                  <a:lnTo>
                    <a:pt x="177419" y="287350"/>
                  </a:lnTo>
                  <a:lnTo>
                    <a:pt x="176568" y="289407"/>
                  </a:lnTo>
                  <a:lnTo>
                    <a:pt x="176568" y="294246"/>
                  </a:lnTo>
                  <a:lnTo>
                    <a:pt x="177419" y="296316"/>
                  </a:lnTo>
                  <a:lnTo>
                    <a:pt x="180848" y="299732"/>
                  </a:lnTo>
                  <a:lnTo>
                    <a:pt x="182918" y="300583"/>
                  </a:lnTo>
                  <a:lnTo>
                    <a:pt x="187769" y="300583"/>
                  </a:lnTo>
                  <a:lnTo>
                    <a:pt x="189839" y="299732"/>
                  </a:lnTo>
                  <a:lnTo>
                    <a:pt x="193268" y="296316"/>
                  </a:lnTo>
                  <a:lnTo>
                    <a:pt x="194119" y="294246"/>
                  </a:lnTo>
                  <a:lnTo>
                    <a:pt x="194119" y="291833"/>
                  </a:lnTo>
                  <a:lnTo>
                    <a:pt x="194119" y="289407"/>
                  </a:lnTo>
                  <a:close/>
                </a:path>
                <a:path w="936625" h="1547495">
                  <a:moveTo>
                    <a:pt x="196380" y="454431"/>
                  </a:moveTo>
                  <a:lnTo>
                    <a:pt x="191592" y="448614"/>
                  </a:lnTo>
                  <a:lnTo>
                    <a:pt x="188734" y="449072"/>
                  </a:lnTo>
                  <a:lnTo>
                    <a:pt x="187591" y="449770"/>
                  </a:lnTo>
                  <a:lnTo>
                    <a:pt x="185889" y="452056"/>
                  </a:lnTo>
                  <a:lnTo>
                    <a:pt x="185585" y="453326"/>
                  </a:lnTo>
                  <a:lnTo>
                    <a:pt x="186029" y="456107"/>
                  </a:lnTo>
                  <a:lnTo>
                    <a:pt x="186728" y="457212"/>
                  </a:lnTo>
                  <a:lnTo>
                    <a:pt x="189064" y="458851"/>
                  </a:lnTo>
                  <a:lnTo>
                    <a:pt x="190373" y="459143"/>
                  </a:lnTo>
                  <a:lnTo>
                    <a:pt x="193230" y="458685"/>
                  </a:lnTo>
                  <a:lnTo>
                    <a:pt x="194373" y="458000"/>
                  </a:lnTo>
                  <a:lnTo>
                    <a:pt x="196075" y="455701"/>
                  </a:lnTo>
                  <a:lnTo>
                    <a:pt x="196380" y="454431"/>
                  </a:lnTo>
                  <a:close/>
                </a:path>
                <a:path w="936625" h="1547495">
                  <a:moveTo>
                    <a:pt x="196405" y="633933"/>
                  </a:moveTo>
                  <a:lnTo>
                    <a:pt x="195973" y="632701"/>
                  </a:lnTo>
                  <a:lnTo>
                    <a:pt x="194068" y="630580"/>
                  </a:lnTo>
                  <a:lnTo>
                    <a:pt x="192874" y="629996"/>
                  </a:lnTo>
                  <a:lnTo>
                    <a:pt x="189992" y="629805"/>
                  </a:lnTo>
                  <a:lnTo>
                    <a:pt x="188722" y="630224"/>
                  </a:lnTo>
                  <a:lnTo>
                    <a:pt x="186550" y="632079"/>
                  </a:lnTo>
                  <a:lnTo>
                    <a:pt x="185953" y="633247"/>
                  </a:lnTo>
                  <a:lnTo>
                    <a:pt x="185864" y="634644"/>
                  </a:lnTo>
                  <a:lnTo>
                    <a:pt x="185775" y="636054"/>
                  </a:lnTo>
                  <a:lnTo>
                    <a:pt x="186207" y="637286"/>
                  </a:lnTo>
                  <a:lnTo>
                    <a:pt x="188112" y="639406"/>
                  </a:lnTo>
                  <a:lnTo>
                    <a:pt x="189306" y="639991"/>
                  </a:lnTo>
                  <a:lnTo>
                    <a:pt x="192189" y="640181"/>
                  </a:lnTo>
                  <a:lnTo>
                    <a:pt x="193459" y="639762"/>
                  </a:lnTo>
                  <a:lnTo>
                    <a:pt x="195630" y="637908"/>
                  </a:lnTo>
                  <a:lnTo>
                    <a:pt x="196215" y="636739"/>
                  </a:lnTo>
                  <a:lnTo>
                    <a:pt x="196405" y="633933"/>
                  </a:lnTo>
                  <a:close/>
                </a:path>
                <a:path w="936625" h="1547495">
                  <a:moveTo>
                    <a:pt x="198551" y="818934"/>
                  </a:moveTo>
                  <a:lnTo>
                    <a:pt x="198323" y="817549"/>
                  </a:lnTo>
                  <a:lnTo>
                    <a:pt x="198094" y="816165"/>
                  </a:lnTo>
                  <a:lnTo>
                    <a:pt x="197396" y="815060"/>
                  </a:lnTo>
                  <a:lnTo>
                    <a:pt x="195046" y="813422"/>
                  </a:lnTo>
                  <a:lnTo>
                    <a:pt x="193751" y="813142"/>
                  </a:lnTo>
                  <a:lnTo>
                    <a:pt x="190893" y="813612"/>
                  </a:lnTo>
                  <a:lnTo>
                    <a:pt x="189763" y="814298"/>
                  </a:lnTo>
                  <a:lnTo>
                    <a:pt x="188074" y="816597"/>
                  </a:lnTo>
                  <a:lnTo>
                    <a:pt x="187769" y="817867"/>
                  </a:lnTo>
                  <a:lnTo>
                    <a:pt x="188226" y="820648"/>
                  </a:lnTo>
                  <a:lnTo>
                    <a:pt x="188925" y="821753"/>
                  </a:lnTo>
                  <a:lnTo>
                    <a:pt x="191274" y="823379"/>
                  </a:lnTo>
                  <a:lnTo>
                    <a:pt x="192570" y="823671"/>
                  </a:lnTo>
                  <a:lnTo>
                    <a:pt x="195427" y="823201"/>
                  </a:lnTo>
                  <a:lnTo>
                    <a:pt x="196557" y="822502"/>
                  </a:lnTo>
                  <a:lnTo>
                    <a:pt x="198247" y="820204"/>
                  </a:lnTo>
                  <a:lnTo>
                    <a:pt x="198551" y="818934"/>
                  </a:lnTo>
                  <a:close/>
                </a:path>
                <a:path w="936625" h="1547495">
                  <a:moveTo>
                    <a:pt x="199212" y="998334"/>
                  </a:moveTo>
                  <a:lnTo>
                    <a:pt x="198767" y="997102"/>
                  </a:lnTo>
                  <a:lnTo>
                    <a:pt x="196850" y="994981"/>
                  </a:lnTo>
                  <a:lnTo>
                    <a:pt x="195656" y="994410"/>
                  </a:lnTo>
                  <a:lnTo>
                    <a:pt x="192773" y="994232"/>
                  </a:lnTo>
                  <a:lnTo>
                    <a:pt x="191503" y="994651"/>
                  </a:lnTo>
                  <a:lnTo>
                    <a:pt x="189344" y="996518"/>
                  </a:lnTo>
                  <a:lnTo>
                    <a:pt x="188760" y="997686"/>
                  </a:lnTo>
                  <a:lnTo>
                    <a:pt x="188671" y="999096"/>
                  </a:lnTo>
                  <a:lnTo>
                    <a:pt x="188582" y="1000506"/>
                  </a:lnTo>
                  <a:lnTo>
                    <a:pt x="189014" y="1001737"/>
                  </a:lnTo>
                  <a:lnTo>
                    <a:pt x="190931" y="1003846"/>
                  </a:lnTo>
                  <a:lnTo>
                    <a:pt x="192125" y="1004430"/>
                  </a:lnTo>
                  <a:lnTo>
                    <a:pt x="195021" y="1004608"/>
                  </a:lnTo>
                  <a:lnTo>
                    <a:pt x="196278" y="1004189"/>
                  </a:lnTo>
                  <a:lnTo>
                    <a:pt x="198450" y="1002322"/>
                  </a:lnTo>
                  <a:lnTo>
                    <a:pt x="199034" y="1001153"/>
                  </a:lnTo>
                  <a:lnTo>
                    <a:pt x="199212" y="998334"/>
                  </a:lnTo>
                  <a:close/>
                </a:path>
                <a:path w="936625" h="1547495">
                  <a:moveTo>
                    <a:pt x="201866" y="336042"/>
                  </a:moveTo>
                  <a:lnTo>
                    <a:pt x="201739" y="336169"/>
                  </a:lnTo>
                  <a:lnTo>
                    <a:pt x="201866" y="336042"/>
                  </a:lnTo>
                  <a:close/>
                </a:path>
                <a:path w="936625" h="1547495">
                  <a:moveTo>
                    <a:pt x="203263" y="1212532"/>
                  </a:moveTo>
                  <a:lnTo>
                    <a:pt x="192366" y="1207630"/>
                  </a:lnTo>
                  <a:lnTo>
                    <a:pt x="174028" y="1208684"/>
                  </a:lnTo>
                  <a:lnTo>
                    <a:pt x="171843" y="1209255"/>
                  </a:lnTo>
                  <a:lnTo>
                    <a:pt x="172529" y="1212532"/>
                  </a:lnTo>
                  <a:lnTo>
                    <a:pt x="174790" y="1212532"/>
                  </a:lnTo>
                  <a:lnTo>
                    <a:pt x="203263" y="1212532"/>
                  </a:lnTo>
                  <a:close/>
                </a:path>
                <a:path w="936625" h="1547495">
                  <a:moveTo>
                    <a:pt x="204520" y="1184579"/>
                  </a:moveTo>
                  <a:lnTo>
                    <a:pt x="204431" y="1183170"/>
                  </a:lnTo>
                  <a:lnTo>
                    <a:pt x="204355" y="1181773"/>
                  </a:lnTo>
                  <a:lnTo>
                    <a:pt x="203771" y="1180604"/>
                  </a:lnTo>
                  <a:lnTo>
                    <a:pt x="201612" y="1178725"/>
                  </a:lnTo>
                  <a:lnTo>
                    <a:pt x="200355" y="1178306"/>
                  </a:lnTo>
                  <a:lnTo>
                    <a:pt x="197459" y="1178471"/>
                  </a:lnTo>
                  <a:lnTo>
                    <a:pt x="196253" y="1179029"/>
                  </a:lnTo>
                  <a:lnTo>
                    <a:pt x="194322" y="1181138"/>
                  </a:lnTo>
                  <a:lnTo>
                    <a:pt x="193878" y="1182370"/>
                  </a:lnTo>
                  <a:lnTo>
                    <a:pt x="194043" y="1185176"/>
                  </a:lnTo>
                  <a:lnTo>
                    <a:pt x="194627" y="1186357"/>
                  </a:lnTo>
                  <a:lnTo>
                    <a:pt x="196786" y="1188224"/>
                  </a:lnTo>
                  <a:lnTo>
                    <a:pt x="198043" y="1188643"/>
                  </a:lnTo>
                  <a:lnTo>
                    <a:pt x="200939" y="1188478"/>
                  </a:lnTo>
                  <a:lnTo>
                    <a:pt x="202145" y="1187919"/>
                  </a:lnTo>
                  <a:lnTo>
                    <a:pt x="204076" y="1185811"/>
                  </a:lnTo>
                  <a:lnTo>
                    <a:pt x="204520" y="1184579"/>
                  </a:lnTo>
                  <a:close/>
                </a:path>
                <a:path w="936625" h="1547495">
                  <a:moveTo>
                    <a:pt x="207594" y="358381"/>
                  </a:moveTo>
                  <a:lnTo>
                    <a:pt x="206870" y="356628"/>
                  </a:lnTo>
                  <a:lnTo>
                    <a:pt x="203962" y="353733"/>
                  </a:lnTo>
                  <a:lnTo>
                    <a:pt x="202209" y="353009"/>
                  </a:lnTo>
                  <a:lnTo>
                    <a:pt x="198094" y="353009"/>
                  </a:lnTo>
                  <a:lnTo>
                    <a:pt x="196342" y="353733"/>
                  </a:lnTo>
                  <a:lnTo>
                    <a:pt x="193433" y="356628"/>
                  </a:lnTo>
                  <a:lnTo>
                    <a:pt x="192709" y="358381"/>
                  </a:lnTo>
                  <a:lnTo>
                    <a:pt x="192709" y="362483"/>
                  </a:lnTo>
                  <a:lnTo>
                    <a:pt x="193433" y="364223"/>
                  </a:lnTo>
                  <a:lnTo>
                    <a:pt x="196342" y="367131"/>
                  </a:lnTo>
                  <a:lnTo>
                    <a:pt x="198094" y="367855"/>
                  </a:lnTo>
                  <a:lnTo>
                    <a:pt x="202209" y="367855"/>
                  </a:lnTo>
                  <a:lnTo>
                    <a:pt x="203962" y="367131"/>
                  </a:lnTo>
                  <a:lnTo>
                    <a:pt x="206870" y="364223"/>
                  </a:lnTo>
                  <a:lnTo>
                    <a:pt x="207594" y="362483"/>
                  </a:lnTo>
                  <a:lnTo>
                    <a:pt x="207594" y="360426"/>
                  </a:lnTo>
                  <a:lnTo>
                    <a:pt x="207594" y="358381"/>
                  </a:lnTo>
                  <a:close/>
                </a:path>
                <a:path w="936625" h="1547495">
                  <a:moveTo>
                    <a:pt x="212559" y="1465173"/>
                  </a:moveTo>
                  <a:lnTo>
                    <a:pt x="211823" y="1463433"/>
                  </a:lnTo>
                  <a:lnTo>
                    <a:pt x="208915" y="1460525"/>
                  </a:lnTo>
                  <a:lnTo>
                    <a:pt x="207162" y="1459801"/>
                  </a:lnTo>
                  <a:lnTo>
                    <a:pt x="203060" y="1459801"/>
                  </a:lnTo>
                  <a:lnTo>
                    <a:pt x="201307" y="1460525"/>
                  </a:lnTo>
                  <a:lnTo>
                    <a:pt x="198399" y="1463433"/>
                  </a:lnTo>
                  <a:lnTo>
                    <a:pt x="197662" y="1465173"/>
                  </a:lnTo>
                  <a:lnTo>
                    <a:pt x="197662" y="1469275"/>
                  </a:lnTo>
                  <a:lnTo>
                    <a:pt x="198399" y="1471028"/>
                  </a:lnTo>
                  <a:lnTo>
                    <a:pt x="201307" y="1473923"/>
                  </a:lnTo>
                  <a:lnTo>
                    <a:pt x="203060" y="1474647"/>
                  </a:lnTo>
                  <a:lnTo>
                    <a:pt x="207162" y="1474647"/>
                  </a:lnTo>
                  <a:lnTo>
                    <a:pt x="208915" y="1473923"/>
                  </a:lnTo>
                  <a:lnTo>
                    <a:pt x="211823" y="1471028"/>
                  </a:lnTo>
                  <a:lnTo>
                    <a:pt x="212559" y="1469275"/>
                  </a:lnTo>
                  <a:lnTo>
                    <a:pt x="212559" y="1467231"/>
                  </a:lnTo>
                  <a:lnTo>
                    <a:pt x="212559" y="1465173"/>
                  </a:lnTo>
                  <a:close/>
                </a:path>
                <a:path w="936625" h="1547495">
                  <a:moveTo>
                    <a:pt x="220167" y="390105"/>
                  </a:moveTo>
                  <a:lnTo>
                    <a:pt x="214388" y="389470"/>
                  </a:lnTo>
                  <a:lnTo>
                    <a:pt x="211670" y="389382"/>
                  </a:lnTo>
                  <a:lnTo>
                    <a:pt x="208699" y="389470"/>
                  </a:lnTo>
                  <a:lnTo>
                    <a:pt x="210832" y="387146"/>
                  </a:lnTo>
                  <a:lnTo>
                    <a:pt x="212902" y="384238"/>
                  </a:lnTo>
                  <a:lnTo>
                    <a:pt x="214020" y="382168"/>
                  </a:lnTo>
                  <a:lnTo>
                    <a:pt x="214782" y="380784"/>
                  </a:lnTo>
                  <a:lnTo>
                    <a:pt x="214122" y="379641"/>
                  </a:lnTo>
                  <a:lnTo>
                    <a:pt x="207098" y="377901"/>
                  </a:lnTo>
                  <a:lnTo>
                    <a:pt x="201739" y="379234"/>
                  </a:lnTo>
                  <a:lnTo>
                    <a:pt x="197243" y="382168"/>
                  </a:lnTo>
                  <a:lnTo>
                    <a:pt x="198488" y="380365"/>
                  </a:lnTo>
                  <a:lnTo>
                    <a:pt x="199517" y="378574"/>
                  </a:lnTo>
                  <a:lnTo>
                    <a:pt x="199618" y="378383"/>
                  </a:lnTo>
                  <a:lnTo>
                    <a:pt x="200240" y="375437"/>
                  </a:lnTo>
                  <a:lnTo>
                    <a:pt x="199821" y="374281"/>
                  </a:lnTo>
                  <a:lnTo>
                    <a:pt x="193776" y="371932"/>
                  </a:lnTo>
                  <a:lnTo>
                    <a:pt x="187071" y="374764"/>
                  </a:lnTo>
                  <a:lnTo>
                    <a:pt x="182638" y="378472"/>
                  </a:lnTo>
                  <a:lnTo>
                    <a:pt x="184327" y="376402"/>
                  </a:lnTo>
                  <a:lnTo>
                    <a:pt x="186143" y="374764"/>
                  </a:lnTo>
                  <a:lnTo>
                    <a:pt x="189433" y="372033"/>
                  </a:lnTo>
                  <a:lnTo>
                    <a:pt x="188633" y="369277"/>
                  </a:lnTo>
                  <a:lnTo>
                    <a:pt x="181698" y="372389"/>
                  </a:lnTo>
                  <a:lnTo>
                    <a:pt x="175907" y="374624"/>
                  </a:lnTo>
                  <a:lnTo>
                    <a:pt x="171843" y="378574"/>
                  </a:lnTo>
                  <a:lnTo>
                    <a:pt x="172351" y="377177"/>
                  </a:lnTo>
                  <a:lnTo>
                    <a:pt x="172974" y="375754"/>
                  </a:lnTo>
                  <a:lnTo>
                    <a:pt x="174790" y="373138"/>
                  </a:lnTo>
                  <a:lnTo>
                    <a:pt x="173177" y="370687"/>
                  </a:lnTo>
                  <a:lnTo>
                    <a:pt x="167144" y="375475"/>
                  </a:lnTo>
                  <a:lnTo>
                    <a:pt x="164350" y="379704"/>
                  </a:lnTo>
                  <a:lnTo>
                    <a:pt x="163004" y="384238"/>
                  </a:lnTo>
                  <a:lnTo>
                    <a:pt x="162928" y="383870"/>
                  </a:lnTo>
                  <a:lnTo>
                    <a:pt x="161569" y="368198"/>
                  </a:lnTo>
                  <a:lnTo>
                    <a:pt x="161544" y="367601"/>
                  </a:lnTo>
                  <a:lnTo>
                    <a:pt x="161544" y="364185"/>
                  </a:lnTo>
                  <a:lnTo>
                    <a:pt x="161658" y="358317"/>
                  </a:lnTo>
                  <a:lnTo>
                    <a:pt x="181406" y="322440"/>
                  </a:lnTo>
                  <a:lnTo>
                    <a:pt x="185216" y="322084"/>
                  </a:lnTo>
                  <a:lnTo>
                    <a:pt x="187299" y="321868"/>
                  </a:lnTo>
                  <a:lnTo>
                    <a:pt x="188404" y="321894"/>
                  </a:lnTo>
                  <a:lnTo>
                    <a:pt x="192074" y="322503"/>
                  </a:lnTo>
                  <a:lnTo>
                    <a:pt x="192684" y="322757"/>
                  </a:lnTo>
                  <a:lnTo>
                    <a:pt x="193332" y="322961"/>
                  </a:lnTo>
                  <a:lnTo>
                    <a:pt x="194017" y="323278"/>
                  </a:lnTo>
                  <a:lnTo>
                    <a:pt x="194792" y="323824"/>
                  </a:lnTo>
                  <a:lnTo>
                    <a:pt x="195541" y="324231"/>
                  </a:lnTo>
                  <a:lnTo>
                    <a:pt x="198513" y="326339"/>
                  </a:lnTo>
                  <a:lnTo>
                    <a:pt x="200990" y="329590"/>
                  </a:lnTo>
                  <a:lnTo>
                    <a:pt x="201917" y="332778"/>
                  </a:lnTo>
                  <a:lnTo>
                    <a:pt x="201980" y="333146"/>
                  </a:lnTo>
                  <a:lnTo>
                    <a:pt x="202158" y="333375"/>
                  </a:lnTo>
                  <a:lnTo>
                    <a:pt x="202311" y="333844"/>
                  </a:lnTo>
                  <a:lnTo>
                    <a:pt x="202184" y="334276"/>
                  </a:lnTo>
                  <a:lnTo>
                    <a:pt x="201917" y="335051"/>
                  </a:lnTo>
                  <a:lnTo>
                    <a:pt x="201815" y="335521"/>
                  </a:lnTo>
                  <a:lnTo>
                    <a:pt x="201866" y="336042"/>
                  </a:lnTo>
                  <a:lnTo>
                    <a:pt x="201396" y="336969"/>
                  </a:lnTo>
                  <a:lnTo>
                    <a:pt x="201244" y="337439"/>
                  </a:lnTo>
                  <a:lnTo>
                    <a:pt x="200901" y="337731"/>
                  </a:lnTo>
                  <a:lnTo>
                    <a:pt x="200761" y="338289"/>
                  </a:lnTo>
                  <a:lnTo>
                    <a:pt x="200406" y="338429"/>
                  </a:lnTo>
                  <a:lnTo>
                    <a:pt x="199390" y="339585"/>
                  </a:lnTo>
                  <a:lnTo>
                    <a:pt x="197040" y="339483"/>
                  </a:lnTo>
                  <a:lnTo>
                    <a:pt x="195287" y="338683"/>
                  </a:lnTo>
                  <a:lnTo>
                    <a:pt x="193522" y="337794"/>
                  </a:lnTo>
                  <a:lnTo>
                    <a:pt x="192798" y="336511"/>
                  </a:lnTo>
                  <a:lnTo>
                    <a:pt x="192747" y="335864"/>
                  </a:lnTo>
                  <a:lnTo>
                    <a:pt x="192595" y="335521"/>
                  </a:lnTo>
                  <a:lnTo>
                    <a:pt x="192798" y="335051"/>
                  </a:lnTo>
                  <a:lnTo>
                    <a:pt x="192849" y="334822"/>
                  </a:lnTo>
                  <a:lnTo>
                    <a:pt x="193052" y="334568"/>
                  </a:lnTo>
                  <a:lnTo>
                    <a:pt x="192773" y="334403"/>
                  </a:lnTo>
                  <a:lnTo>
                    <a:pt x="193344" y="333895"/>
                  </a:lnTo>
                  <a:lnTo>
                    <a:pt x="195986" y="331025"/>
                  </a:lnTo>
                  <a:lnTo>
                    <a:pt x="195884" y="328904"/>
                  </a:lnTo>
                  <a:lnTo>
                    <a:pt x="195770" y="328701"/>
                  </a:lnTo>
                  <a:lnTo>
                    <a:pt x="193052" y="326212"/>
                  </a:lnTo>
                  <a:lnTo>
                    <a:pt x="190893" y="326288"/>
                  </a:lnTo>
                  <a:lnTo>
                    <a:pt x="188277" y="328904"/>
                  </a:lnTo>
                  <a:lnTo>
                    <a:pt x="187947" y="329120"/>
                  </a:lnTo>
                  <a:lnTo>
                    <a:pt x="187109" y="330339"/>
                  </a:lnTo>
                  <a:lnTo>
                    <a:pt x="186474" y="331482"/>
                  </a:lnTo>
                  <a:lnTo>
                    <a:pt x="185851" y="332778"/>
                  </a:lnTo>
                  <a:lnTo>
                    <a:pt x="185293" y="334276"/>
                  </a:lnTo>
                  <a:lnTo>
                    <a:pt x="185407" y="335864"/>
                  </a:lnTo>
                  <a:lnTo>
                    <a:pt x="185483" y="339750"/>
                  </a:lnTo>
                  <a:lnTo>
                    <a:pt x="188023" y="343344"/>
                  </a:lnTo>
                  <a:lnTo>
                    <a:pt x="191554" y="345300"/>
                  </a:lnTo>
                  <a:lnTo>
                    <a:pt x="194957" y="347141"/>
                  </a:lnTo>
                  <a:lnTo>
                    <a:pt x="200444" y="348335"/>
                  </a:lnTo>
                  <a:lnTo>
                    <a:pt x="205155" y="344868"/>
                  </a:lnTo>
                  <a:lnTo>
                    <a:pt x="206375" y="344131"/>
                  </a:lnTo>
                  <a:lnTo>
                    <a:pt x="207098" y="342976"/>
                  </a:lnTo>
                  <a:lnTo>
                    <a:pt x="208013" y="341922"/>
                  </a:lnTo>
                  <a:lnTo>
                    <a:pt x="208648" y="340639"/>
                  </a:lnTo>
                  <a:lnTo>
                    <a:pt x="209257" y="339890"/>
                  </a:lnTo>
                  <a:lnTo>
                    <a:pt x="209346" y="339585"/>
                  </a:lnTo>
                  <a:lnTo>
                    <a:pt x="209753" y="338048"/>
                  </a:lnTo>
                  <a:lnTo>
                    <a:pt x="209931" y="336969"/>
                  </a:lnTo>
                  <a:lnTo>
                    <a:pt x="210312" y="336257"/>
                  </a:lnTo>
                  <a:lnTo>
                    <a:pt x="210273" y="331482"/>
                  </a:lnTo>
                  <a:lnTo>
                    <a:pt x="208394" y="324853"/>
                  </a:lnTo>
                  <a:lnTo>
                    <a:pt x="206019" y="321868"/>
                  </a:lnTo>
                  <a:lnTo>
                    <a:pt x="205079" y="320675"/>
                  </a:lnTo>
                  <a:lnTo>
                    <a:pt x="200787" y="317309"/>
                  </a:lnTo>
                  <a:lnTo>
                    <a:pt x="199580" y="316560"/>
                  </a:lnTo>
                  <a:lnTo>
                    <a:pt x="198475" y="315734"/>
                  </a:lnTo>
                  <a:lnTo>
                    <a:pt x="187236" y="312813"/>
                  </a:lnTo>
                  <a:lnTo>
                    <a:pt x="184505" y="313143"/>
                  </a:lnTo>
                  <a:lnTo>
                    <a:pt x="178752" y="313474"/>
                  </a:lnTo>
                  <a:lnTo>
                    <a:pt x="173075" y="316090"/>
                  </a:lnTo>
                  <a:lnTo>
                    <a:pt x="168846" y="319900"/>
                  </a:lnTo>
                  <a:lnTo>
                    <a:pt x="164515" y="323646"/>
                  </a:lnTo>
                  <a:lnTo>
                    <a:pt x="152285" y="360032"/>
                  </a:lnTo>
                  <a:lnTo>
                    <a:pt x="152196" y="367601"/>
                  </a:lnTo>
                  <a:lnTo>
                    <a:pt x="143268" y="346278"/>
                  </a:lnTo>
                  <a:lnTo>
                    <a:pt x="139573" y="326161"/>
                  </a:lnTo>
                  <a:lnTo>
                    <a:pt x="144919" y="309486"/>
                  </a:lnTo>
                  <a:lnTo>
                    <a:pt x="163131" y="298551"/>
                  </a:lnTo>
                  <a:lnTo>
                    <a:pt x="165265" y="297942"/>
                  </a:lnTo>
                  <a:lnTo>
                    <a:pt x="164642" y="294411"/>
                  </a:lnTo>
                  <a:lnTo>
                    <a:pt x="162407" y="294703"/>
                  </a:lnTo>
                  <a:lnTo>
                    <a:pt x="144983" y="300494"/>
                  </a:lnTo>
                  <a:lnTo>
                    <a:pt x="133997" y="311835"/>
                  </a:lnTo>
                  <a:lnTo>
                    <a:pt x="128943" y="327469"/>
                  </a:lnTo>
                  <a:lnTo>
                    <a:pt x="129286" y="346278"/>
                  </a:lnTo>
                  <a:lnTo>
                    <a:pt x="130149" y="352209"/>
                  </a:lnTo>
                  <a:lnTo>
                    <a:pt x="131838" y="360032"/>
                  </a:lnTo>
                  <a:lnTo>
                    <a:pt x="134366" y="368198"/>
                  </a:lnTo>
                  <a:lnTo>
                    <a:pt x="123456" y="348627"/>
                  </a:lnTo>
                  <a:lnTo>
                    <a:pt x="114261" y="325653"/>
                  </a:lnTo>
                  <a:lnTo>
                    <a:pt x="109410" y="302488"/>
                  </a:lnTo>
                  <a:lnTo>
                    <a:pt x="111493" y="282359"/>
                  </a:lnTo>
                  <a:lnTo>
                    <a:pt x="140728" y="264477"/>
                  </a:lnTo>
                  <a:lnTo>
                    <a:pt x="151993" y="265912"/>
                  </a:lnTo>
                  <a:lnTo>
                    <a:pt x="158457" y="272859"/>
                  </a:lnTo>
                  <a:lnTo>
                    <a:pt x="158902" y="274548"/>
                  </a:lnTo>
                  <a:lnTo>
                    <a:pt x="158864" y="275640"/>
                  </a:lnTo>
                  <a:lnTo>
                    <a:pt x="153314" y="278511"/>
                  </a:lnTo>
                  <a:lnTo>
                    <a:pt x="154139" y="277977"/>
                  </a:lnTo>
                  <a:lnTo>
                    <a:pt x="155181" y="277304"/>
                  </a:lnTo>
                  <a:lnTo>
                    <a:pt x="156006" y="273507"/>
                  </a:lnTo>
                  <a:lnTo>
                    <a:pt x="154800" y="271640"/>
                  </a:lnTo>
                  <a:lnTo>
                    <a:pt x="145389" y="269621"/>
                  </a:lnTo>
                  <a:lnTo>
                    <a:pt x="143878" y="274548"/>
                  </a:lnTo>
                  <a:lnTo>
                    <a:pt x="142506" y="280568"/>
                  </a:lnTo>
                  <a:lnTo>
                    <a:pt x="147777" y="287845"/>
                  </a:lnTo>
                  <a:lnTo>
                    <a:pt x="155613" y="289687"/>
                  </a:lnTo>
                  <a:lnTo>
                    <a:pt x="162560" y="290385"/>
                  </a:lnTo>
                  <a:lnTo>
                    <a:pt x="164439" y="282676"/>
                  </a:lnTo>
                  <a:lnTo>
                    <a:pt x="165112" y="279933"/>
                  </a:lnTo>
                  <a:lnTo>
                    <a:pt x="166382" y="274243"/>
                  </a:lnTo>
                  <a:lnTo>
                    <a:pt x="165176" y="269760"/>
                  </a:lnTo>
                  <a:lnTo>
                    <a:pt x="161848" y="266192"/>
                  </a:lnTo>
                  <a:lnTo>
                    <a:pt x="159473" y="264477"/>
                  </a:lnTo>
                  <a:lnTo>
                    <a:pt x="155625" y="261721"/>
                  </a:lnTo>
                  <a:lnTo>
                    <a:pt x="148120" y="259118"/>
                  </a:lnTo>
                  <a:lnTo>
                    <a:pt x="140766" y="258038"/>
                  </a:lnTo>
                  <a:lnTo>
                    <a:pt x="135013" y="258178"/>
                  </a:lnTo>
                  <a:lnTo>
                    <a:pt x="102057" y="287604"/>
                  </a:lnTo>
                  <a:lnTo>
                    <a:pt x="101752" y="294411"/>
                  </a:lnTo>
                  <a:lnTo>
                    <a:pt x="101841" y="297942"/>
                  </a:lnTo>
                  <a:lnTo>
                    <a:pt x="112229" y="340436"/>
                  </a:lnTo>
                  <a:lnTo>
                    <a:pt x="131508" y="375437"/>
                  </a:lnTo>
                  <a:lnTo>
                    <a:pt x="139941" y="386892"/>
                  </a:lnTo>
                  <a:lnTo>
                    <a:pt x="148158" y="398233"/>
                  </a:lnTo>
                  <a:lnTo>
                    <a:pt x="144322" y="397154"/>
                  </a:lnTo>
                  <a:lnTo>
                    <a:pt x="140576" y="395833"/>
                  </a:lnTo>
                  <a:lnTo>
                    <a:pt x="136093" y="394436"/>
                  </a:lnTo>
                  <a:lnTo>
                    <a:pt x="135369" y="395236"/>
                  </a:lnTo>
                  <a:lnTo>
                    <a:pt x="135394" y="402437"/>
                  </a:lnTo>
                  <a:lnTo>
                    <a:pt x="142214" y="407746"/>
                  </a:lnTo>
                  <a:lnTo>
                    <a:pt x="149034" y="409384"/>
                  </a:lnTo>
                  <a:lnTo>
                    <a:pt x="150114" y="409460"/>
                  </a:lnTo>
                  <a:lnTo>
                    <a:pt x="151206" y="409600"/>
                  </a:lnTo>
                  <a:lnTo>
                    <a:pt x="146862" y="415417"/>
                  </a:lnTo>
                  <a:lnTo>
                    <a:pt x="144500" y="422021"/>
                  </a:lnTo>
                  <a:lnTo>
                    <a:pt x="144500" y="429425"/>
                  </a:lnTo>
                  <a:lnTo>
                    <a:pt x="147218" y="437654"/>
                  </a:lnTo>
                  <a:lnTo>
                    <a:pt x="147789" y="438823"/>
                  </a:lnTo>
                  <a:lnTo>
                    <a:pt x="149555" y="438442"/>
                  </a:lnTo>
                  <a:lnTo>
                    <a:pt x="149974" y="437654"/>
                  </a:lnTo>
                  <a:lnTo>
                    <a:pt x="155727" y="428015"/>
                  </a:lnTo>
                  <a:lnTo>
                    <a:pt x="189306" y="405130"/>
                  </a:lnTo>
                  <a:lnTo>
                    <a:pt x="210769" y="398233"/>
                  </a:lnTo>
                  <a:lnTo>
                    <a:pt x="217043" y="396227"/>
                  </a:lnTo>
                  <a:lnTo>
                    <a:pt x="220040" y="395236"/>
                  </a:lnTo>
                  <a:lnTo>
                    <a:pt x="220167" y="390105"/>
                  </a:lnTo>
                  <a:close/>
                </a:path>
                <a:path w="936625" h="1547495">
                  <a:moveTo>
                    <a:pt x="229158" y="1439875"/>
                  </a:moveTo>
                  <a:lnTo>
                    <a:pt x="229120" y="1439367"/>
                  </a:lnTo>
                  <a:lnTo>
                    <a:pt x="228219" y="1434439"/>
                  </a:lnTo>
                  <a:lnTo>
                    <a:pt x="226034" y="1429524"/>
                  </a:lnTo>
                  <a:lnTo>
                    <a:pt x="225336" y="1428292"/>
                  </a:lnTo>
                  <a:lnTo>
                    <a:pt x="224751" y="1427035"/>
                  </a:lnTo>
                  <a:lnTo>
                    <a:pt x="213664" y="1418183"/>
                  </a:lnTo>
                  <a:lnTo>
                    <a:pt x="208432" y="1415757"/>
                  </a:lnTo>
                  <a:lnTo>
                    <a:pt x="202196" y="1415415"/>
                  </a:lnTo>
                  <a:lnTo>
                    <a:pt x="196672" y="1416773"/>
                  </a:lnTo>
                  <a:lnTo>
                    <a:pt x="191084" y="1418043"/>
                  </a:lnTo>
                  <a:lnTo>
                    <a:pt x="162331" y="1445539"/>
                  </a:lnTo>
                  <a:lnTo>
                    <a:pt x="159423" y="1451013"/>
                  </a:lnTo>
                  <a:lnTo>
                    <a:pt x="160185" y="1443139"/>
                  </a:lnTo>
                  <a:lnTo>
                    <a:pt x="180492" y="1396352"/>
                  </a:lnTo>
                  <a:lnTo>
                    <a:pt x="201726" y="1395272"/>
                  </a:lnTo>
                  <a:lnTo>
                    <a:pt x="203898" y="1395742"/>
                  </a:lnTo>
                  <a:lnTo>
                    <a:pt x="204050" y="1395272"/>
                  </a:lnTo>
                  <a:lnTo>
                    <a:pt x="205003" y="1392339"/>
                  </a:lnTo>
                  <a:lnTo>
                    <a:pt x="202907" y="1391539"/>
                  </a:lnTo>
                  <a:lnTo>
                    <a:pt x="184797" y="1388440"/>
                  </a:lnTo>
                  <a:lnTo>
                    <a:pt x="169748" y="1393278"/>
                  </a:lnTo>
                  <a:lnTo>
                    <a:pt x="147281" y="1427035"/>
                  </a:lnTo>
                  <a:lnTo>
                    <a:pt x="143408" y="1443139"/>
                  </a:lnTo>
                  <a:lnTo>
                    <a:pt x="143052" y="1420710"/>
                  </a:lnTo>
                  <a:lnTo>
                    <a:pt x="152476" y="1373466"/>
                  </a:lnTo>
                  <a:lnTo>
                    <a:pt x="177203" y="1350441"/>
                  </a:lnTo>
                  <a:lnTo>
                    <a:pt x="184962" y="1350632"/>
                  </a:lnTo>
                  <a:lnTo>
                    <a:pt x="193509" y="1353019"/>
                  </a:lnTo>
                  <a:lnTo>
                    <a:pt x="198056" y="1354696"/>
                  </a:lnTo>
                  <a:lnTo>
                    <a:pt x="207314" y="1361249"/>
                  </a:lnTo>
                  <a:lnTo>
                    <a:pt x="209740" y="1370418"/>
                  </a:lnTo>
                  <a:lnTo>
                    <a:pt x="209232" y="1372552"/>
                  </a:lnTo>
                  <a:lnTo>
                    <a:pt x="202526" y="1372997"/>
                  </a:lnTo>
                  <a:lnTo>
                    <a:pt x="204749" y="1372806"/>
                  </a:lnTo>
                  <a:lnTo>
                    <a:pt x="217017" y="1370418"/>
                  </a:lnTo>
                  <a:lnTo>
                    <a:pt x="215887" y="1366139"/>
                  </a:lnTo>
                  <a:lnTo>
                    <a:pt x="175945" y="1343494"/>
                  </a:lnTo>
                  <a:lnTo>
                    <a:pt x="167106" y="1346123"/>
                  </a:lnTo>
                  <a:lnTo>
                    <a:pt x="141503" y="1383715"/>
                  </a:lnTo>
                  <a:lnTo>
                    <a:pt x="136156" y="1419186"/>
                  </a:lnTo>
                  <a:lnTo>
                    <a:pt x="136283" y="1436154"/>
                  </a:lnTo>
                  <a:lnTo>
                    <a:pt x="137515" y="1448523"/>
                  </a:lnTo>
                  <a:lnTo>
                    <a:pt x="139484" y="1462265"/>
                  </a:lnTo>
                  <a:lnTo>
                    <a:pt x="141363" y="1476133"/>
                  </a:lnTo>
                  <a:lnTo>
                    <a:pt x="138506" y="1473390"/>
                  </a:lnTo>
                  <a:lnTo>
                    <a:pt x="135813" y="1470469"/>
                  </a:lnTo>
                  <a:lnTo>
                    <a:pt x="132524" y="1467129"/>
                  </a:lnTo>
                  <a:lnTo>
                    <a:pt x="131470" y="1467523"/>
                  </a:lnTo>
                  <a:lnTo>
                    <a:pt x="128193" y="1473746"/>
                  </a:lnTo>
                  <a:lnTo>
                    <a:pt x="128155" y="1473898"/>
                  </a:lnTo>
                  <a:lnTo>
                    <a:pt x="131635" y="1481734"/>
                  </a:lnTo>
                  <a:lnTo>
                    <a:pt x="136867" y="1486408"/>
                  </a:lnTo>
                  <a:lnTo>
                    <a:pt x="137782" y="1486966"/>
                  </a:lnTo>
                  <a:lnTo>
                    <a:pt x="138671" y="1487601"/>
                  </a:lnTo>
                  <a:lnTo>
                    <a:pt x="121856" y="1511757"/>
                  </a:lnTo>
                  <a:lnTo>
                    <a:pt x="123571" y="1512265"/>
                  </a:lnTo>
                  <a:lnTo>
                    <a:pt x="124498" y="1511642"/>
                  </a:lnTo>
                  <a:lnTo>
                    <a:pt x="133959" y="1505966"/>
                  </a:lnTo>
                  <a:lnTo>
                    <a:pt x="143497" y="1502041"/>
                  </a:lnTo>
                  <a:lnTo>
                    <a:pt x="153593" y="1500073"/>
                  </a:lnTo>
                  <a:lnTo>
                    <a:pt x="164731" y="1500251"/>
                  </a:lnTo>
                  <a:lnTo>
                    <a:pt x="174383" y="1501571"/>
                  </a:lnTo>
                  <a:lnTo>
                    <a:pt x="183946" y="1503235"/>
                  </a:lnTo>
                  <a:lnTo>
                    <a:pt x="203047" y="1506778"/>
                  </a:lnTo>
                  <a:lnTo>
                    <a:pt x="206171" y="1507312"/>
                  </a:lnTo>
                  <a:lnTo>
                    <a:pt x="208711" y="1502841"/>
                  </a:lnTo>
                  <a:lnTo>
                    <a:pt x="204660" y="1500073"/>
                  </a:lnTo>
                  <a:lnTo>
                    <a:pt x="203911" y="1499552"/>
                  </a:lnTo>
                  <a:lnTo>
                    <a:pt x="201549" y="1498206"/>
                  </a:lnTo>
                  <a:lnTo>
                    <a:pt x="198894" y="1496885"/>
                  </a:lnTo>
                  <a:lnTo>
                    <a:pt x="201879" y="1495831"/>
                  </a:lnTo>
                  <a:lnTo>
                    <a:pt x="205066" y="1494256"/>
                  </a:lnTo>
                  <a:lnTo>
                    <a:pt x="208356" y="1492072"/>
                  </a:lnTo>
                  <a:lnTo>
                    <a:pt x="208267" y="1490700"/>
                  </a:lnTo>
                  <a:lnTo>
                    <a:pt x="202933" y="1485938"/>
                  </a:lnTo>
                  <a:lnTo>
                    <a:pt x="199491" y="1485061"/>
                  </a:lnTo>
                  <a:lnTo>
                    <a:pt x="197599" y="1484591"/>
                  </a:lnTo>
                  <a:lnTo>
                    <a:pt x="192239" y="1485061"/>
                  </a:lnTo>
                  <a:lnTo>
                    <a:pt x="194246" y="1484020"/>
                  </a:lnTo>
                  <a:lnTo>
                    <a:pt x="196126" y="1482826"/>
                  </a:lnTo>
                  <a:lnTo>
                    <a:pt x="198069" y="1480527"/>
                  </a:lnTo>
                  <a:lnTo>
                    <a:pt x="198234" y="1479321"/>
                  </a:lnTo>
                  <a:lnTo>
                    <a:pt x="195503" y="1476133"/>
                  </a:lnTo>
                  <a:lnTo>
                    <a:pt x="194462" y="1474927"/>
                  </a:lnTo>
                  <a:lnTo>
                    <a:pt x="194017" y="1474406"/>
                  </a:lnTo>
                  <a:lnTo>
                    <a:pt x="186766" y="1473746"/>
                  </a:lnTo>
                  <a:lnTo>
                    <a:pt x="181114" y="1474927"/>
                  </a:lnTo>
                  <a:lnTo>
                    <a:pt x="183578" y="1473898"/>
                  </a:lnTo>
                  <a:lnTo>
                    <a:pt x="186042" y="1473288"/>
                  </a:lnTo>
                  <a:lnTo>
                    <a:pt x="190296" y="1472425"/>
                  </a:lnTo>
                  <a:lnTo>
                    <a:pt x="190563" y="1470787"/>
                  </a:lnTo>
                  <a:lnTo>
                    <a:pt x="190690" y="1469948"/>
                  </a:lnTo>
                  <a:lnTo>
                    <a:pt x="190741" y="1469631"/>
                  </a:lnTo>
                  <a:lnTo>
                    <a:pt x="183159" y="1469136"/>
                  </a:lnTo>
                  <a:lnTo>
                    <a:pt x="176999" y="1468361"/>
                  </a:lnTo>
                  <a:lnTo>
                    <a:pt x="171564" y="1469948"/>
                  </a:lnTo>
                  <a:lnTo>
                    <a:pt x="172694" y="1468907"/>
                  </a:lnTo>
                  <a:lnTo>
                    <a:pt x="173888" y="1467993"/>
                  </a:lnTo>
                  <a:lnTo>
                    <a:pt x="176720" y="1466545"/>
                  </a:lnTo>
                  <a:lnTo>
                    <a:pt x="176453" y="1463636"/>
                  </a:lnTo>
                  <a:lnTo>
                    <a:pt x="168871" y="1465008"/>
                  </a:lnTo>
                  <a:lnTo>
                    <a:pt x="164414" y="1467421"/>
                  </a:lnTo>
                  <a:lnTo>
                    <a:pt x="161061" y="1470787"/>
                  </a:lnTo>
                  <a:lnTo>
                    <a:pt x="161188" y="1470418"/>
                  </a:lnTo>
                  <a:lnTo>
                    <a:pt x="182372" y="1435773"/>
                  </a:lnTo>
                  <a:lnTo>
                    <a:pt x="202704" y="1424787"/>
                  </a:lnTo>
                  <a:lnTo>
                    <a:pt x="206514" y="1424927"/>
                  </a:lnTo>
                  <a:lnTo>
                    <a:pt x="210058" y="1426413"/>
                  </a:lnTo>
                  <a:lnTo>
                    <a:pt x="211988" y="1427200"/>
                  </a:lnTo>
                  <a:lnTo>
                    <a:pt x="212953" y="1427746"/>
                  </a:lnTo>
                  <a:lnTo>
                    <a:pt x="215900" y="1429994"/>
                  </a:lnTo>
                  <a:lnTo>
                    <a:pt x="216496" y="1430705"/>
                  </a:lnTo>
                  <a:lnTo>
                    <a:pt x="216789" y="1430985"/>
                  </a:lnTo>
                  <a:lnTo>
                    <a:pt x="217246" y="1431594"/>
                  </a:lnTo>
                  <a:lnTo>
                    <a:pt x="217665" y="1432458"/>
                  </a:lnTo>
                  <a:lnTo>
                    <a:pt x="218135" y="1433156"/>
                  </a:lnTo>
                  <a:lnTo>
                    <a:pt x="219773" y="1436408"/>
                  </a:lnTo>
                  <a:lnTo>
                    <a:pt x="220319" y="1439875"/>
                  </a:lnTo>
                  <a:lnTo>
                    <a:pt x="220218" y="1441424"/>
                  </a:lnTo>
                  <a:lnTo>
                    <a:pt x="219697" y="1443799"/>
                  </a:lnTo>
                  <a:lnTo>
                    <a:pt x="219557" y="1443837"/>
                  </a:lnTo>
                  <a:lnTo>
                    <a:pt x="219544" y="1444866"/>
                  </a:lnTo>
                  <a:lnTo>
                    <a:pt x="218478" y="1445882"/>
                  </a:lnTo>
                  <a:lnTo>
                    <a:pt x="217957" y="1446606"/>
                  </a:lnTo>
                  <a:lnTo>
                    <a:pt x="218135" y="1446555"/>
                  </a:lnTo>
                  <a:lnTo>
                    <a:pt x="217208" y="1447203"/>
                  </a:lnTo>
                  <a:lnTo>
                    <a:pt x="216928" y="1447495"/>
                  </a:lnTo>
                  <a:lnTo>
                    <a:pt x="216484" y="1447596"/>
                  </a:lnTo>
                  <a:lnTo>
                    <a:pt x="216090" y="1448028"/>
                  </a:lnTo>
                  <a:lnTo>
                    <a:pt x="215709" y="1447977"/>
                  </a:lnTo>
                  <a:lnTo>
                    <a:pt x="214261" y="1448511"/>
                  </a:lnTo>
                  <a:lnTo>
                    <a:pt x="212255" y="1447317"/>
                  </a:lnTo>
                  <a:lnTo>
                    <a:pt x="211150" y="1445882"/>
                  </a:lnTo>
                  <a:lnTo>
                    <a:pt x="209931" y="1444167"/>
                  </a:lnTo>
                  <a:lnTo>
                    <a:pt x="209905" y="1442707"/>
                  </a:lnTo>
                  <a:lnTo>
                    <a:pt x="210159" y="1442123"/>
                  </a:lnTo>
                  <a:lnTo>
                    <a:pt x="210197" y="1441729"/>
                  </a:lnTo>
                  <a:lnTo>
                    <a:pt x="210591" y="1441424"/>
                  </a:lnTo>
                  <a:lnTo>
                    <a:pt x="210756" y="1441234"/>
                  </a:lnTo>
                  <a:lnTo>
                    <a:pt x="211061" y="1441119"/>
                  </a:lnTo>
                  <a:lnTo>
                    <a:pt x="210883" y="1440827"/>
                  </a:lnTo>
                  <a:lnTo>
                    <a:pt x="211683" y="1440637"/>
                  </a:lnTo>
                  <a:lnTo>
                    <a:pt x="215315" y="1439367"/>
                  </a:lnTo>
                  <a:lnTo>
                    <a:pt x="216281" y="1437360"/>
                  </a:lnTo>
                  <a:lnTo>
                    <a:pt x="215011" y="1433741"/>
                  </a:lnTo>
                  <a:lnTo>
                    <a:pt x="213067" y="1432801"/>
                  </a:lnTo>
                  <a:lnTo>
                    <a:pt x="209537" y="1433880"/>
                  </a:lnTo>
                  <a:lnTo>
                    <a:pt x="209143" y="1433918"/>
                  </a:lnTo>
                  <a:lnTo>
                    <a:pt x="203619" y="1438846"/>
                  </a:lnTo>
                  <a:lnTo>
                    <a:pt x="201942" y="1442097"/>
                  </a:lnTo>
                  <a:lnTo>
                    <a:pt x="202399" y="1445882"/>
                  </a:lnTo>
                  <a:lnTo>
                    <a:pt x="202514" y="1446555"/>
                  </a:lnTo>
                  <a:lnTo>
                    <a:pt x="206781" y="1453108"/>
                  </a:lnTo>
                  <a:lnTo>
                    <a:pt x="211061" y="1456740"/>
                  </a:lnTo>
                  <a:lnTo>
                    <a:pt x="216852" y="1455877"/>
                  </a:lnTo>
                  <a:lnTo>
                    <a:pt x="218287" y="1455788"/>
                  </a:lnTo>
                  <a:lnTo>
                    <a:pt x="219481" y="1455102"/>
                  </a:lnTo>
                  <a:lnTo>
                    <a:pt x="220776" y="1454607"/>
                  </a:lnTo>
                  <a:lnTo>
                    <a:pt x="221945" y="1453769"/>
                  </a:lnTo>
                  <a:lnTo>
                    <a:pt x="222834" y="1453413"/>
                  </a:lnTo>
                  <a:lnTo>
                    <a:pt x="224142" y="1452016"/>
                  </a:lnTo>
                  <a:lnTo>
                    <a:pt x="224815" y="1451165"/>
                  </a:lnTo>
                  <a:lnTo>
                    <a:pt x="225475" y="1450695"/>
                  </a:lnTo>
                  <a:lnTo>
                    <a:pt x="226212" y="1449451"/>
                  </a:lnTo>
                  <a:lnTo>
                    <a:pt x="226682" y="1448511"/>
                  </a:lnTo>
                  <a:lnTo>
                    <a:pt x="226923" y="1448028"/>
                  </a:lnTo>
                  <a:lnTo>
                    <a:pt x="227672" y="1446555"/>
                  </a:lnTo>
                  <a:lnTo>
                    <a:pt x="229158" y="1439875"/>
                  </a:lnTo>
                  <a:close/>
                </a:path>
                <a:path w="936625" h="1547495">
                  <a:moveTo>
                    <a:pt x="233260" y="1397368"/>
                  </a:moveTo>
                  <a:lnTo>
                    <a:pt x="232410" y="1395298"/>
                  </a:lnTo>
                  <a:lnTo>
                    <a:pt x="228981" y="1391894"/>
                  </a:lnTo>
                  <a:lnTo>
                    <a:pt x="226910" y="1391031"/>
                  </a:lnTo>
                  <a:lnTo>
                    <a:pt x="222072" y="1391031"/>
                  </a:lnTo>
                  <a:lnTo>
                    <a:pt x="220002" y="1391894"/>
                  </a:lnTo>
                  <a:lnTo>
                    <a:pt x="216585" y="1395298"/>
                  </a:lnTo>
                  <a:lnTo>
                    <a:pt x="215722" y="1397368"/>
                  </a:lnTo>
                  <a:lnTo>
                    <a:pt x="215722" y="1402194"/>
                  </a:lnTo>
                  <a:lnTo>
                    <a:pt x="216585" y="1404251"/>
                  </a:lnTo>
                  <a:lnTo>
                    <a:pt x="220002" y="1407668"/>
                  </a:lnTo>
                  <a:lnTo>
                    <a:pt x="222072" y="1408518"/>
                  </a:lnTo>
                  <a:lnTo>
                    <a:pt x="226910" y="1408518"/>
                  </a:lnTo>
                  <a:lnTo>
                    <a:pt x="228981" y="1407668"/>
                  </a:lnTo>
                  <a:lnTo>
                    <a:pt x="232410" y="1404251"/>
                  </a:lnTo>
                  <a:lnTo>
                    <a:pt x="233260" y="1402194"/>
                  </a:lnTo>
                  <a:lnTo>
                    <a:pt x="233260" y="1399781"/>
                  </a:lnTo>
                  <a:lnTo>
                    <a:pt x="233260" y="1397368"/>
                  </a:lnTo>
                  <a:close/>
                </a:path>
                <a:path w="936625" h="1547495">
                  <a:moveTo>
                    <a:pt x="233502" y="733463"/>
                  </a:moveTo>
                  <a:lnTo>
                    <a:pt x="232778" y="731710"/>
                  </a:lnTo>
                  <a:lnTo>
                    <a:pt x="229870" y="728814"/>
                  </a:lnTo>
                  <a:lnTo>
                    <a:pt x="228117" y="728091"/>
                  </a:lnTo>
                  <a:lnTo>
                    <a:pt x="224015" y="728091"/>
                  </a:lnTo>
                  <a:lnTo>
                    <a:pt x="222250" y="728814"/>
                  </a:lnTo>
                  <a:lnTo>
                    <a:pt x="219354" y="731710"/>
                  </a:lnTo>
                  <a:lnTo>
                    <a:pt x="218617" y="733463"/>
                  </a:lnTo>
                  <a:lnTo>
                    <a:pt x="218617" y="737565"/>
                  </a:lnTo>
                  <a:lnTo>
                    <a:pt x="219354" y="739317"/>
                  </a:lnTo>
                  <a:lnTo>
                    <a:pt x="222250" y="742213"/>
                  </a:lnTo>
                  <a:lnTo>
                    <a:pt x="224015" y="742937"/>
                  </a:lnTo>
                  <a:lnTo>
                    <a:pt x="228117" y="742937"/>
                  </a:lnTo>
                  <a:lnTo>
                    <a:pt x="229870" y="742213"/>
                  </a:lnTo>
                  <a:lnTo>
                    <a:pt x="232778" y="739317"/>
                  </a:lnTo>
                  <a:lnTo>
                    <a:pt x="233502" y="737565"/>
                  </a:lnTo>
                  <a:lnTo>
                    <a:pt x="233502" y="735520"/>
                  </a:lnTo>
                  <a:lnTo>
                    <a:pt x="233502" y="733463"/>
                  </a:lnTo>
                  <a:close/>
                </a:path>
                <a:path w="936625" h="1547495">
                  <a:moveTo>
                    <a:pt x="236740" y="1097927"/>
                  </a:moveTo>
                  <a:lnTo>
                    <a:pt x="236016" y="1096175"/>
                  </a:lnTo>
                  <a:lnTo>
                    <a:pt x="233108" y="1093279"/>
                  </a:lnTo>
                  <a:lnTo>
                    <a:pt x="231355" y="1092555"/>
                  </a:lnTo>
                  <a:lnTo>
                    <a:pt x="227241" y="1092555"/>
                  </a:lnTo>
                  <a:lnTo>
                    <a:pt x="225488" y="1093279"/>
                  </a:lnTo>
                  <a:lnTo>
                    <a:pt x="222580" y="1096175"/>
                  </a:lnTo>
                  <a:lnTo>
                    <a:pt x="221856" y="1097927"/>
                  </a:lnTo>
                  <a:lnTo>
                    <a:pt x="221856" y="1102029"/>
                  </a:lnTo>
                  <a:lnTo>
                    <a:pt x="222580" y="1103782"/>
                  </a:lnTo>
                  <a:lnTo>
                    <a:pt x="225488" y="1106678"/>
                  </a:lnTo>
                  <a:lnTo>
                    <a:pt x="227241" y="1107401"/>
                  </a:lnTo>
                  <a:lnTo>
                    <a:pt x="231355" y="1107401"/>
                  </a:lnTo>
                  <a:lnTo>
                    <a:pt x="233108" y="1106678"/>
                  </a:lnTo>
                  <a:lnTo>
                    <a:pt x="236016" y="1103782"/>
                  </a:lnTo>
                  <a:lnTo>
                    <a:pt x="236740" y="1102029"/>
                  </a:lnTo>
                  <a:lnTo>
                    <a:pt x="236740" y="1099972"/>
                  </a:lnTo>
                  <a:lnTo>
                    <a:pt x="236740" y="1097927"/>
                  </a:lnTo>
                  <a:close/>
                </a:path>
                <a:path w="936625" h="1547495">
                  <a:moveTo>
                    <a:pt x="241160" y="1335900"/>
                  </a:moveTo>
                  <a:lnTo>
                    <a:pt x="240639" y="1327251"/>
                  </a:lnTo>
                  <a:lnTo>
                    <a:pt x="238125" y="1320965"/>
                  </a:lnTo>
                  <a:lnTo>
                    <a:pt x="237896" y="1320380"/>
                  </a:lnTo>
                  <a:lnTo>
                    <a:pt x="233248" y="1315123"/>
                  </a:lnTo>
                  <a:lnTo>
                    <a:pt x="227050" y="1311313"/>
                  </a:lnTo>
                  <a:lnTo>
                    <a:pt x="228015" y="1310792"/>
                  </a:lnTo>
                  <a:lnTo>
                    <a:pt x="228993" y="1310322"/>
                  </a:lnTo>
                  <a:lnTo>
                    <a:pt x="234721" y="1306271"/>
                  </a:lnTo>
                  <a:lnTo>
                    <a:pt x="236740" y="1302816"/>
                  </a:lnTo>
                  <a:lnTo>
                    <a:pt x="238594" y="1299629"/>
                  </a:lnTo>
                  <a:lnTo>
                    <a:pt x="239077" y="1298816"/>
                  </a:lnTo>
                  <a:lnTo>
                    <a:pt x="236474" y="1292148"/>
                  </a:lnTo>
                  <a:lnTo>
                    <a:pt x="235470" y="1291666"/>
                  </a:lnTo>
                  <a:lnTo>
                    <a:pt x="231825" y="1294599"/>
                  </a:lnTo>
                  <a:lnTo>
                    <a:pt x="228828" y="1297216"/>
                  </a:lnTo>
                  <a:lnTo>
                    <a:pt x="225679" y="1299629"/>
                  </a:lnTo>
                  <a:lnTo>
                    <a:pt x="227101" y="1293977"/>
                  </a:lnTo>
                  <a:lnTo>
                    <a:pt x="227584" y="1292085"/>
                  </a:lnTo>
                  <a:lnTo>
                    <a:pt x="232600" y="1272641"/>
                  </a:lnTo>
                  <a:lnTo>
                    <a:pt x="233895" y="1266621"/>
                  </a:lnTo>
                  <a:lnTo>
                    <a:pt x="235521" y="1259065"/>
                  </a:lnTo>
                  <a:lnTo>
                    <a:pt x="237185" y="1245146"/>
                  </a:lnTo>
                  <a:lnTo>
                    <a:pt x="237401" y="1238453"/>
                  </a:lnTo>
                  <a:lnTo>
                    <a:pt x="237515" y="1229487"/>
                  </a:lnTo>
                  <a:lnTo>
                    <a:pt x="237261" y="1220165"/>
                  </a:lnTo>
                  <a:lnTo>
                    <a:pt x="227457" y="1179830"/>
                  </a:lnTo>
                  <a:lnTo>
                    <a:pt x="196583" y="1162989"/>
                  </a:lnTo>
                  <a:lnTo>
                    <a:pt x="185915" y="1164653"/>
                  </a:lnTo>
                  <a:lnTo>
                    <a:pt x="162191" y="1186548"/>
                  </a:lnTo>
                  <a:lnTo>
                    <a:pt x="162737" y="1191158"/>
                  </a:lnTo>
                  <a:lnTo>
                    <a:pt x="185394" y="1195578"/>
                  </a:lnTo>
                  <a:lnTo>
                    <a:pt x="187109" y="1188859"/>
                  </a:lnTo>
                  <a:lnTo>
                    <a:pt x="187261" y="1188237"/>
                  </a:lnTo>
                  <a:lnTo>
                    <a:pt x="183769" y="1183157"/>
                  </a:lnTo>
                  <a:lnTo>
                    <a:pt x="180517" y="1179118"/>
                  </a:lnTo>
                  <a:lnTo>
                    <a:pt x="172529" y="1184478"/>
                  </a:lnTo>
                  <a:lnTo>
                    <a:pt x="172097" y="1186649"/>
                  </a:lnTo>
                  <a:lnTo>
                    <a:pt x="174269" y="1189888"/>
                  </a:lnTo>
                  <a:lnTo>
                    <a:pt x="176453" y="1190320"/>
                  </a:lnTo>
                  <a:lnTo>
                    <a:pt x="178485" y="1188961"/>
                  </a:lnTo>
                  <a:lnTo>
                    <a:pt x="178663" y="1188859"/>
                  </a:lnTo>
                  <a:lnTo>
                    <a:pt x="169697" y="1186649"/>
                  </a:lnTo>
                  <a:lnTo>
                    <a:pt x="173024" y="1178102"/>
                  </a:lnTo>
                  <a:lnTo>
                    <a:pt x="182968" y="1172629"/>
                  </a:lnTo>
                  <a:lnTo>
                    <a:pt x="187667" y="1171460"/>
                  </a:lnTo>
                  <a:lnTo>
                    <a:pt x="196443" y="1170038"/>
                  </a:lnTo>
                  <a:lnTo>
                    <a:pt x="204177" y="1170724"/>
                  </a:lnTo>
                  <a:lnTo>
                    <a:pt x="210934" y="1173505"/>
                  </a:lnTo>
                  <a:lnTo>
                    <a:pt x="216750" y="1178433"/>
                  </a:lnTo>
                  <a:lnTo>
                    <a:pt x="226161" y="1196365"/>
                  </a:lnTo>
                  <a:lnTo>
                    <a:pt x="230238" y="1219669"/>
                  </a:lnTo>
                  <a:lnTo>
                    <a:pt x="230136" y="1245146"/>
                  </a:lnTo>
                  <a:lnTo>
                    <a:pt x="227355" y="1266621"/>
                  </a:lnTo>
                  <a:lnTo>
                    <a:pt x="226720" y="1258811"/>
                  </a:lnTo>
                  <a:lnTo>
                    <a:pt x="226606" y="1257744"/>
                  </a:lnTo>
                  <a:lnTo>
                    <a:pt x="206781" y="1214120"/>
                  </a:lnTo>
                  <a:lnTo>
                    <a:pt x="203771" y="1212761"/>
                  </a:lnTo>
                  <a:lnTo>
                    <a:pt x="176174" y="1212761"/>
                  </a:lnTo>
                  <a:lnTo>
                    <a:pt x="195770" y="1215974"/>
                  </a:lnTo>
                  <a:lnTo>
                    <a:pt x="206921" y="1229487"/>
                  </a:lnTo>
                  <a:lnTo>
                    <a:pt x="210896" y="1249273"/>
                  </a:lnTo>
                  <a:lnTo>
                    <a:pt x="210769" y="1260538"/>
                  </a:lnTo>
                  <a:lnTo>
                    <a:pt x="210566" y="1272641"/>
                  </a:lnTo>
                  <a:lnTo>
                    <a:pt x="208305" y="1266875"/>
                  </a:lnTo>
                  <a:lnTo>
                    <a:pt x="205257" y="1260843"/>
                  </a:lnTo>
                  <a:lnTo>
                    <a:pt x="198488" y="1250924"/>
                  </a:lnTo>
                  <a:lnTo>
                    <a:pt x="195211" y="1246886"/>
                  </a:lnTo>
                  <a:lnTo>
                    <a:pt x="189344" y="1241475"/>
                  </a:lnTo>
                  <a:lnTo>
                    <a:pt x="187363" y="1239647"/>
                  </a:lnTo>
                  <a:lnTo>
                    <a:pt x="182816" y="1236357"/>
                  </a:lnTo>
                  <a:lnTo>
                    <a:pt x="177393" y="1234478"/>
                  </a:lnTo>
                  <a:lnTo>
                    <a:pt x="172059" y="1232496"/>
                  </a:lnTo>
                  <a:lnTo>
                    <a:pt x="165823" y="1232154"/>
                  </a:lnTo>
                  <a:lnTo>
                    <a:pt x="160350" y="1233970"/>
                  </a:lnTo>
                  <a:lnTo>
                    <a:pt x="157708" y="1234681"/>
                  </a:lnTo>
                  <a:lnTo>
                    <a:pt x="154686" y="1236332"/>
                  </a:lnTo>
                  <a:lnTo>
                    <a:pt x="151638" y="1238338"/>
                  </a:lnTo>
                  <a:lnTo>
                    <a:pt x="151485" y="1238427"/>
                  </a:lnTo>
                  <a:lnTo>
                    <a:pt x="151663" y="1238338"/>
                  </a:lnTo>
                  <a:lnTo>
                    <a:pt x="151536" y="1238427"/>
                  </a:lnTo>
                  <a:lnTo>
                    <a:pt x="149352" y="1240434"/>
                  </a:lnTo>
                  <a:lnTo>
                    <a:pt x="148348" y="1241552"/>
                  </a:lnTo>
                  <a:lnTo>
                    <a:pt x="147624" y="1242720"/>
                  </a:lnTo>
                  <a:lnTo>
                    <a:pt x="146786" y="1243863"/>
                  </a:lnTo>
                  <a:lnTo>
                    <a:pt x="144056" y="1248537"/>
                  </a:lnTo>
                  <a:lnTo>
                    <a:pt x="142519" y="1253667"/>
                  </a:lnTo>
                  <a:lnTo>
                    <a:pt x="143230" y="1260538"/>
                  </a:lnTo>
                  <a:lnTo>
                    <a:pt x="144386" y="1263662"/>
                  </a:lnTo>
                  <a:lnTo>
                    <a:pt x="144970" y="1264970"/>
                  </a:lnTo>
                  <a:lnTo>
                    <a:pt x="145580" y="1265516"/>
                  </a:lnTo>
                  <a:lnTo>
                    <a:pt x="146151" y="1266444"/>
                  </a:lnTo>
                  <a:lnTo>
                    <a:pt x="147294" y="1267980"/>
                  </a:lnTo>
                  <a:lnTo>
                    <a:pt x="148145" y="1268437"/>
                  </a:lnTo>
                  <a:lnTo>
                    <a:pt x="149212" y="1269390"/>
                  </a:lnTo>
                  <a:lnTo>
                    <a:pt x="150444" y="1270038"/>
                  </a:lnTo>
                  <a:lnTo>
                    <a:pt x="151549" y="1270838"/>
                  </a:lnTo>
                  <a:lnTo>
                    <a:pt x="152958" y="1271066"/>
                  </a:lnTo>
                  <a:lnTo>
                    <a:pt x="169278" y="1259293"/>
                  </a:lnTo>
                  <a:lnTo>
                    <a:pt x="169214" y="1258747"/>
                  </a:lnTo>
                  <a:lnTo>
                    <a:pt x="168021" y="1255623"/>
                  </a:lnTo>
                  <a:lnTo>
                    <a:pt x="167474" y="1253921"/>
                  </a:lnTo>
                  <a:lnTo>
                    <a:pt x="162699" y="1250010"/>
                  </a:lnTo>
                  <a:lnTo>
                    <a:pt x="159308" y="1248537"/>
                  </a:lnTo>
                  <a:lnTo>
                    <a:pt x="157264" y="1249273"/>
                  </a:lnTo>
                  <a:lnTo>
                    <a:pt x="155600" y="1252715"/>
                  </a:lnTo>
                  <a:lnTo>
                    <a:pt x="156337" y="1254823"/>
                  </a:lnTo>
                  <a:lnTo>
                    <a:pt x="159804" y="1256487"/>
                  </a:lnTo>
                  <a:lnTo>
                    <a:pt x="160578" y="1256766"/>
                  </a:lnTo>
                  <a:lnTo>
                    <a:pt x="160375" y="1257033"/>
                  </a:lnTo>
                  <a:lnTo>
                    <a:pt x="160655" y="1257198"/>
                  </a:lnTo>
                  <a:lnTo>
                    <a:pt x="160794" y="1257388"/>
                  </a:lnTo>
                  <a:lnTo>
                    <a:pt x="161163" y="1257744"/>
                  </a:lnTo>
                  <a:lnTo>
                    <a:pt x="161150" y="1258112"/>
                  </a:lnTo>
                  <a:lnTo>
                    <a:pt x="161340" y="1258747"/>
                  </a:lnTo>
                  <a:lnTo>
                    <a:pt x="161150" y="1260195"/>
                  </a:lnTo>
                  <a:lnTo>
                    <a:pt x="159854" y="1261656"/>
                  </a:lnTo>
                  <a:lnTo>
                    <a:pt x="158496" y="1263078"/>
                  </a:lnTo>
                  <a:lnTo>
                    <a:pt x="156362" y="1264031"/>
                  </a:lnTo>
                  <a:lnTo>
                    <a:pt x="154990" y="1263345"/>
                  </a:lnTo>
                  <a:lnTo>
                    <a:pt x="154609" y="1263345"/>
                  </a:lnTo>
                  <a:lnTo>
                    <a:pt x="154266" y="1262875"/>
                  </a:lnTo>
                  <a:lnTo>
                    <a:pt x="153835" y="1262735"/>
                  </a:lnTo>
                  <a:lnTo>
                    <a:pt x="153593" y="1262405"/>
                  </a:lnTo>
                  <a:lnTo>
                    <a:pt x="152742" y="1261656"/>
                  </a:lnTo>
                  <a:lnTo>
                    <a:pt x="152908" y="1261732"/>
                  </a:lnTo>
                  <a:lnTo>
                    <a:pt x="152476" y="1260944"/>
                  </a:lnTo>
                  <a:lnTo>
                    <a:pt x="151536" y="1259827"/>
                  </a:lnTo>
                  <a:lnTo>
                    <a:pt x="151498" y="1258760"/>
                  </a:lnTo>
                  <a:lnTo>
                    <a:pt x="151396" y="1257744"/>
                  </a:lnTo>
                  <a:lnTo>
                    <a:pt x="151269" y="1254925"/>
                  </a:lnTo>
                  <a:lnTo>
                    <a:pt x="152260" y="1251407"/>
                  </a:lnTo>
                  <a:lnTo>
                    <a:pt x="154241" y="1248346"/>
                  </a:lnTo>
                  <a:lnTo>
                    <a:pt x="154787" y="1247698"/>
                  </a:lnTo>
                  <a:lnTo>
                    <a:pt x="155295" y="1246886"/>
                  </a:lnTo>
                  <a:lnTo>
                    <a:pt x="155816" y="1246352"/>
                  </a:lnTo>
                  <a:lnTo>
                    <a:pt x="156095" y="1246149"/>
                  </a:lnTo>
                  <a:lnTo>
                    <a:pt x="156819" y="1245463"/>
                  </a:lnTo>
                  <a:lnTo>
                    <a:pt x="160007" y="1243545"/>
                  </a:lnTo>
                  <a:lnTo>
                    <a:pt x="161010" y="1243114"/>
                  </a:lnTo>
                  <a:lnTo>
                    <a:pt x="163029" y="1242555"/>
                  </a:lnTo>
                  <a:lnTo>
                    <a:pt x="166700" y="1241475"/>
                  </a:lnTo>
                  <a:lnTo>
                    <a:pt x="198361" y="1267523"/>
                  </a:lnTo>
                  <a:lnTo>
                    <a:pt x="206730" y="1292085"/>
                  </a:lnTo>
                  <a:lnTo>
                    <a:pt x="205155" y="1290104"/>
                  </a:lnTo>
                  <a:lnTo>
                    <a:pt x="203784" y="1288376"/>
                  </a:lnTo>
                  <a:lnTo>
                    <a:pt x="199618" y="1285481"/>
                  </a:lnTo>
                  <a:lnTo>
                    <a:pt x="192252" y="1283271"/>
                  </a:lnTo>
                  <a:lnTo>
                    <a:pt x="191655" y="1286129"/>
                  </a:lnTo>
                  <a:lnTo>
                    <a:pt x="194310" y="1287894"/>
                  </a:lnTo>
                  <a:lnTo>
                    <a:pt x="195376" y="1288935"/>
                  </a:lnTo>
                  <a:lnTo>
                    <a:pt x="196405" y="1290104"/>
                  </a:lnTo>
                  <a:lnTo>
                    <a:pt x="191350" y="1287983"/>
                  </a:lnTo>
                  <a:lnTo>
                    <a:pt x="191173" y="1287919"/>
                  </a:lnTo>
                  <a:lnTo>
                    <a:pt x="184950" y="1287983"/>
                  </a:lnTo>
                  <a:lnTo>
                    <a:pt x="177368" y="1287653"/>
                  </a:lnTo>
                  <a:lnTo>
                    <a:pt x="177507" y="1290459"/>
                  </a:lnTo>
                  <a:lnTo>
                    <a:pt x="181190" y="1291666"/>
                  </a:lnTo>
                  <a:lnTo>
                    <a:pt x="183997" y="1292682"/>
                  </a:lnTo>
                  <a:lnTo>
                    <a:pt x="186334" y="1293977"/>
                  </a:lnTo>
                  <a:lnTo>
                    <a:pt x="180835" y="1292174"/>
                  </a:lnTo>
                  <a:lnTo>
                    <a:pt x="173570" y="1292034"/>
                  </a:lnTo>
                  <a:lnTo>
                    <a:pt x="168833" y="1296441"/>
                  </a:lnTo>
                  <a:lnTo>
                    <a:pt x="168846" y="1297660"/>
                  </a:lnTo>
                  <a:lnTo>
                    <a:pt x="170535" y="1300162"/>
                  </a:lnTo>
                  <a:lnTo>
                    <a:pt x="172262" y="1301559"/>
                  </a:lnTo>
                  <a:lnTo>
                    <a:pt x="174142" y="1302816"/>
                  </a:lnTo>
                  <a:lnTo>
                    <a:pt x="168871" y="1301737"/>
                  </a:lnTo>
                  <a:lnTo>
                    <a:pt x="163410" y="1302486"/>
                  </a:lnTo>
                  <a:lnTo>
                    <a:pt x="157505" y="1306677"/>
                  </a:lnTo>
                  <a:lnTo>
                    <a:pt x="157340" y="1307973"/>
                  </a:lnTo>
                  <a:lnTo>
                    <a:pt x="160362" y="1310525"/>
                  </a:lnTo>
                  <a:lnTo>
                    <a:pt x="163372" y="1312430"/>
                  </a:lnTo>
                  <a:lnTo>
                    <a:pt x="166204" y="1313815"/>
                  </a:lnTo>
                  <a:lnTo>
                    <a:pt x="163423" y="1314843"/>
                  </a:lnTo>
                  <a:lnTo>
                    <a:pt x="160921" y="1315910"/>
                  </a:lnTo>
                  <a:lnTo>
                    <a:pt x="155790" y="1318641"/>
                  </a:lnTo>
                  <a:lnTo>
                    <a:pt x="157810" y="1323352"/>
                  </a:lnTo>
                  <a:lnTo>
                    <a:pt x="160972" y="1323187"/>
                  </a:lnTo>
                  <a:lnTo>
                    <a:pt x="180352" y="1321790"/>
                  </a:lnTo>
                  <a:lnTo>
                    <a:pt x="190042" y="1321206"/>
                  </a:lnTo>
                  <a:lnTo>
                    <a:pt x="229717" y="1330083"/>
                  </a:lnTo>
                  <a:lnTo>
                    <a:pt x="239293" y="1337500"/>
                  </a:lnTo>
                  <a:lnTo>
                    <a:pt x="241071" y="1337195"/>
                  </a:lnTo>
                  <a:lnTo>
                    <a:pt x="241160" y="1335900"/>
                  </a:lnTo>
                  <a:close/>
                </a:path>
                <a:path w="936625" h="1547495">
                  <a:moveTo>
                    <a:pt x="241401" y="1054773"/>
                  </a:moveTo>
                  <a:lnTo>
                    <a:pt x="241261" y="1054671"/>
                  </a:lnTo>
                  <a:lnTo>
                    <a:pt x="241401" y="1054773"/>
                  </a:lnTo>
                  <a:close/>
                </a:path>
                <a:path w="936625" h="1547495">
                  <a:moveTo>
                    <a:pt x="247154" y="705713"/>
                  </a:moveTo>
                  <a:lnTo>
                    <a:pt x="245681" y="700582"/>
                  </a:lnTo>
                  <a:lnTo>
                    <a:pt x="242989" y="695858"/>
                  </a:lnTo>
                  <a:lnTo>
                    <a:pt x="242354" y="694969"/>
                  </a:lnTo>
                  <a:lnTo>
                    <a:pt x="241439" y="693521"/>
                  </a:lnTo>
                  <a:lnTo>
                    <a:pt x="229501" y="685850"/>
                  </a:lnTo>
                  <a:lnTo>
                    <a:pt x="224053" y="683958"/>
                  </a:lnTo>
                  <a:lnTo>
                    <a:pt x="217817" y="684263"/>
                  </a:lnTo>
                  <a:lnTo>
                    <a:pt x="212458" y="686181"/>
                  </a:lnTo>
                  <a:lnTo>
                    <a:pt x="207022" y="688022"/>
                  </a:lnTo>
                  <a:lnTo>
                    <a:pt x="181279" y="718273"/>
                  </a:lnTo>
                  <a:lnTo>
                    <a:pt x="178943" y="724039"/>
                  </a:lnTo>
                  <a:lnTo>
                    <a:pt x="178892" y="717867"/>
                  </a:lnTo>
                  <a:lnTo>
                    <a:pt x="178841" y="700582"/>
                  </a:lnTo>
                  <a:lnTo>
                    <a:pt x="182994" y="680923"/>
                  </a:lnTo>
                  <a:lnTo>
                    <a:pt x="194271" y="667512"/>
                  </a:lnTo>
                  <a:lnTo>
                    <a:pt x="215277" y="664273"/>
                  </a:lnTo>
                  <a:lnTo>
                    <a:pt x="217487" y="664514"/>
                  </a:lnTo>
                  <a:lnTo>
                    <a:pt x="217538" y="664273"/>
                  </a:lnTo>
                  <a:lnTo>
                    <a:pt x="218236" y="661022"/>
                  </a:lnTo>
                  <a:lnTo>
                    <a:pt x="216065" y="660438"/>
                  </a:lnTo>
                  <a:lnTo>
                    <a:pt x="197739" y="659206"/>
                  </a:lnTo>
                  <a:lnTo>
                    <a:pt x="183261" y="665568"/>
                  </a:lnTo>
                  <a:lnTo>
                    <a:pt x="164325" y="701675"/>
                  </a:lnTo>
                  <a:lnTo>
                    <a:pt x="162204" y="717867"/>
                  </a:lnTo>
                  <a:lnTo>
                    <a:pt x="159740" y="697344"/>
                  </a:lnTo>
                  <a:lnTo>
                    <a:pt x="164045" y="647623"/>
                  </a:lnTo>
                  <a:lnTo>
                    <a:pt x="194017" y="621588"/>
                  </a:lnTo>
                  <a:lnTo>
                    <a:pt x="202768" y="623087"/>
                  </a:lnTo>
                  <a:lnTo>
                    <a:pt x="207454" y="624281"/>
                  </a:lnTo>
                  <a:lnTo>
                    <a:pt x="217347" y="629856"/>
                  </a:lnTo>
                  <a:lnTo>
                    <a:pt x="220573" y="638403"/>
                  </a:lnTo>
                  <a:lnTo>
                    <a:pt x="220446" y="640562"/>
                  </a:lnTo>
                  <a:lnTo>
                    <a:pt x="213791" y="642035"/>
                  </a:lnTo>
                  <a:lnTo>
                    <a:pt x="215976" y="641616"/>
                  </a:lnTo>
                  <a:lnTo>
                    <a:pt x="203009" y="639851"/>
                  </a:lnTo>
                  <a:lnTo>
                    <a:pt x="205130" y="648576"/>
                  </a:lnTo>
                  <a:lnTo>
                    <a:pt x="211683" y="653237"/>
                  </a:lnTo>
                  <a:lnTo>
                    <a:pt x="217843" y="656501"/>
                  </a:lnTo>
                  <a:lnTo>
                    <a:pt x="224536" y="647319"/>
                  </a:lnTo>
                  <a:lnTo>
                    <a:pt x="227520" y="643001"/>
                  </a:lnTo>
                  <a:lnTo>
                    <a:pt x="228104" y="638403"/>
                  </a:lnTo>
                  <a:lnTo>
                    <a:pt x="226377" y="633844"/>
                  </a:lnTo>
                  <a:lnTo>
                    <a:pt x="222300" y="627354"/>
                  </a:lnTo>
                  <a:lnTo>
                    <a:pt x="216344" y="622109"/>
                  </a:lnTo>
                  <a:lnTo>
                    <a:pt x="215442" y="621588"/>
                  </a:lnTo>
                  <a:lnTo>
                    <a:pt x="209956" y="618350"/>
                  </a:lnTo>
                  <a:lnTo>
                    <a:pt x="204571" y="616305"/>
                  </a:lnTo>
                  <a:lnTo>
                    <a:pt x="193916" y="614540"/>
                  </a:lnTo>
                  <a:lnTo>
                    <a:pt x="184315" y="615416"/>
                  </a:lnTo>
                  <a:lnTo>
                    <a:pt x="156972" y="646760"/>
                  </a:lnTo>
                  <a:lnTo>
                    <a:pt x="152361" y="680923"/>
                  </a:lnTo>
                  <a:lnTo>
                    <a:pt x="152488" y="693267"/>
                  </a:lnTo>
                  <a:lnTo>
                    <a:pt x="152565" y="696302"/>
                  </a:lnTo>
                  <a:lnTo>
                    <a:pt x="154101" y="710234"/>
                  </a:lnTo>
                  <a:lnTo>
                    <a:pt x="156895" y="723823"/>
                  </a:lnTo>
                  <a:lnTo>
                    <a:pt x="160108" y="736625"/>
                  </a:lnTo>
                  <a:lnTo>
                    <a:pt x="163576" y="750900"/>
                  </a:lnTo>
                  <a:lnTo>
                    <a:pt x="160439" y="748461"/>
                  </a:lnTo>
                  <a:lnTo>
                    <a:pt x="157467" y="745807"/>
                  </a:lnTo>
                  <a:lnTo>
                    <a:pt x="153847" y="742835"/>
                  </a:lnTo>
                  <a:lnTo>
                    <a:pt x="152831" y="743331"/>
                  </a:lnTo>
                  <a:lnTo>
                    <a:pt x="150177" y="749973"/>
                  </a:lnTo>
                  <a:lnTo>
                    <a:pt x="154470" y="757453"/>
                  </a:lnTo>
                  <a:lnTo>
                    <a:pt x="160159" y="761568"/>
                  </a:lnTo>
                  <a:lnTo>
                    <a:pt x="161124" y="762025"/>
                  </a:lnTo>
                  <a:lnTo>
                    <a:pt x="162090" y="762571"/>
                  </a:lnTo>
                  <a:lnTo>
                    <a:pt x="155854" y="766318"/>
                  </a:lnTo>
                  <a:lnTo>
                    <a:pt x="151168" y="771537"/>
                  </a:lnTo>
                  <a:lnTo>
                    <a:pt x="148361" y="778383"/>
                  </a:lnTo>
                  <a:lnTo>
                    <a:pt x="147764" y="787006"/>
                  </a:lnTo>
                  <a:lnTo>
                    <a:pt x="147853" y="788314"/>
                  </a:lnTo>
                  <a:lnTo>
                    <a:pt x="149606" y="788631"/>
                  </a:lnTo>
                  <a:lnTo>
                    <a:pt x="150469" y="787920"/>
                  </a:lnTo>
                  <a:lnTo>
                    <a:pt x="159296" y="781304"/>
                  </a:lnTo>
                  <a:lnTo>
                    <a:pt x="168376" y="776427"/>
                  </a:lnTo>
                  <a:lnTo>
                    <a:pt x="178219" y="773430"/>
                  </a:lnTo>
                  <a:lnTo>
                    <a:pt x="189318" y="772477"/>
                  </a:lnTo>
                  <a:lnTo>
                    <a:pt x="199059" y="772807"/>
                  </a:lnTo>
                  <a:lnTo>
                    <a:pt x="208737" y="773480"/>
                  </a:lnTo>
                  <a:lnTo>
                    <a:pt x="228104" y="775042"/>
                  </a:lnTo>
                  <a:lnTo>
                    <a:pt x="231254" y="775271"/>
                  </a:lnTo>
                  <a:lnTo>
                    <a:pt x="232473" y="772477"/>
                  </a:lnTo>
                  <a:lnTo>
                    <a:pt x="233324" y="770559"/>
                  </a:lnTo>
                  <a:lnTo>
                    <a:pt x="228206" y="767778"/>
                  </a:lnTo>
                  <a:lnTo>
                    <a:pt x="225729" y="766673"/>
                  </a:lnTo>
                  <a:lnTo>
                    <a:pt x="222948" y="765632"/>
                  </a:lnTo>
                  <a:lnTo>
                    <a:pt x="225806" y="764286"/>
                  </a:lnTo>
                  <a:lnTo>
                    <a:pt x="228815" y="762381"/>
                  </a:lnTo>
                  <a:lnTo>
                    <a:pt x="231863" y="759879"/>
                  </a:lnTo>
                  <a:lnTo>
                    <a:pt x="231711" y="758571"/>
                  </a:lnTo>
                  <a:lnTo>
                    <a:pt x="226174" y="754557"/>
                  </a:lnTo>
                  <a:lnTo>
                    <a:pt x="225844" y="754316"/>
                  </a:lnTo>
                  <a:lnTo>
                    <a:pt x="220395" y="753529"/>
                  </a:lnTo>
                  <a:lnTo>
                    <a:pt x="215112" y="754557"/>
                  </a:lnTo>
                  <a:lnTo>
                    <a:pt x="217004" y="753313"/>
                  </a:lnTo>
                  <a:lnTo>
                    <a:pt x="218744" y="751941"/>
                  </a:lnTo>
                  <a:lnTo>
                    <a:pt x="219456" y="750900"/>
                  </a:lnTo>
                  <a:lnTo>
                    <a:pt x="220446" y="749439"/>
                  </a:lnTo>
                  <a:lnTo>
                    <a:pt x="220484" y="748220"/>
                  </a:lnTo>
                  <a:lnTo>
                    <a:pt x="217716" y="745604"/>
                  </a:lnTo>
                  <a:lnTo>
                    <a:pt x="215773" y="743762"/>
                  </a:lnTo>
                  <a:lnTo>
                    <a:pt x="208495" y="743864"/>
                  </a:lnTo>
                  <a:lnTo>
                    <a:pt x="202996" y="745604"/>
                  </a:lnTo>
                  <a:lnTo>
                    <a:pt x="205346" y="744321"/>
                  </a:lnTo>
                  <a:lnTo>
                    <a:pt x="207543" y="743534"/>
                  </a:lnTo>
                  <a:lnTo>
                    <a:pt x="211848" y="742162"/>
                  </a:lnTo>
                  <a:lnTo>
                    <a:pt x="211886" y="741629"/>
                  </a:lnTo>
                  <a:lnTo>
                    <a:pt x="212001" y="739635"/>
                  </a:lnTo>
                  <a:lnTo>
                    <a:pt x="212013" y="739355"/>
                  </a:lnTo>
                  <a:lnTo>
                    <a:pt x="204431" y="739635"/>
                  </a:lnTo>
                  <a:lnTo>
                    <a:pt x="198208" y="739508"/>
                  </a:lnTo>
                  <a:lnTo>
                    <a:pt x="192963" y="741629"/>
                  </a:lnTo>
                  <a:lnTo>
                    <a:pt x="193992" y="740486"/>
                  </a:lnTo>
                  <a:lnTo>
                    <a:pt x="195084" y="739444"/>
                  </a:lnTo>
                  <a:lnTo>
                    <a:pt x="197751" y="737704"/>
                  </a:lnTo>
                  <a:lnTo>
                    <a:pt x="197180" y="734847"/>
                  </a:lnTo>
                  <a:lnTo>
                    <a:pt x="189776" y="736993"/>
                  </a:lnTo>
                  <a:lnTo>
                    <a:pt x="185597" y="739838"/>
                  </a:lnTo>
                  <a:lnTo>
                    <a:pt x="182613" y="743534"/>
                  </a:lnTo>
                  <a:lnTo>
                    <a:pt x="182727" y="742810"/>
                  </a:lnTo>
                  <a:lnTo>
                    <a:pt x="189052" y="724039"/>
                  </a:lnTo>
                  <a:lnTo>
                    <a:pt x="191211" y="719035"/>
                  </a:lnTo>
                  <a:lnTo>
                    <a:pt x="223100" y="693267"/>
                  </a:lnTo>
                  <a:lnTo>
                    <a:pt x="226771" y="694385"/>
                  </a:lnTo>
                  <a:lnTo>
                    <a:pt x="228777" y="694969"/>
                  </a:lnTo>
                  <a:lnTo>
                    <a:pt x="229781" y="695413"/>
                  </a:lnTo>
                  <a:lnTo>
                    <a:pt x="232943" y="697344"/>
                  </a:lnTo>
                  <a:lnTo>
                    <a:pt x="233413" y="697814"/>
                  </a:lnTo>
                  <a:lnTo>
                    <a:pt x="233934" y="698246"/>
                  </a:lnTo>
                  <a:lnTo>
                    <a:pt x="234454" y="698792"/>
                  </a:lnTo>
                  <a:lnTo>
                    <a:pt x="234962" y="699604"/>
                  </a:lnTo>
                  <a:lnTo>
                    <a:pt x="235496" y="700252"/>
                  </a:lnTo>
                  <a:lnTo>
                    <a:pt x="237451" y="703326"/>
                  </a:lnTo>
                  <a:lnTo>
                    <a:pt x="238518" y="707288"/>
                  </a:lnTo>
                  <a:lnTo>
                    <a:pt x="238137" y="710679"/>
                  </a:lnTo>
                  <a:lnTo>
                    <a:pt x="238010" y="710742"/>
                  </a:lnTo>
                  <a:lnTo>
                    <a:pt x="238086" y="711784"/>
                  </a:lnTo>
                  <a:lnTo>
                    <a:pt x="237134" y="712863"/>
                  </a:lnTo>
                  <a:lnTo>
                    <a:pt x="236689" y="713651"/>
                  </a:lnTo>
                  <a:lnTo>
                    <a:pt x="236867" y="713587"/>
                  </a:lnTo>
                  <a:lnTo>
                    <a:pt x="236016" y="714324"/>
                  </a:lnTo>
                  <a:lnTo>
                    <a:pt x="235762" y="714654"/>
                  </a:lnTo>
                  <a:lnTo>
                    <a:pt x="235331" y="714794"/>
                  </a:lnTo>
                  <a:lnTo>
                    <a:pt x="234988" y="715264"/>
                  </a:lnTo>
                  <a:lnTo>
                    <a:pt x="234607" y="715251"/>
                  </a:lnTo>
                  <a:lnTo>
                    <a:pt x="228409" y="710234"/>
                  </a:lnTo>
                  <a:lnTo>
                    <a:pt x="228485" y="709612"/>
                  </a:lnTo>
                  <a:lnTo>
                    <a:pt x="228841" y="709256"/>
                  </a:lnTo>
                  <a:lnTo>
                    <a:pt x="228993" y="709053"/>
                  </a:lnTo>
                  <a:lnTo>
                    <a:pt x="229273" y="708888"/>
                  </a:lnTo>
                  <a:lnTo>
                    <a:pt x="229082" y="708634"/>
                  </a:lnTo>
                  <a:lnTo>
                    <a:pt x="229844" y="708367"/>
                  </a:lnTo>
                  <a:lnTo>
                    <a:pt x="233337" y="706729"/>
                  </a:lnTo>
                  <a:lnTo>
                    <a:pt x="234073" y="704634"/>
                  </a:lnTo>
                  <a:lnTo>
                    <a:pt x="232435" y="701167"/>
                  </a:lnTo>
                  <a:lnTo>
                    <a:pt x="230416" y="700417"/>
                  </a:lnTo>
                  <a:lnTo>
                    <a:pt x="227012" y="701852"/>
                  </a:lnTo>
                  <a:lnTo>
                    <a:pt x="226631" y="701929"/>
                  </a:lnTo>
                  <a:lnTo>
                    <a:pt x="221678" y="707288"/>
                  </a:lnTo>
                  <a:lnTo>
                    <a:pt x="220383" y="710603"/>
                  </a:lnTo>
                  <a:lnTo>
                    <a:pt x="230873" y="724433"/>
                  </a:lnTo>
                  <a:lnTo>
                    <a:pt x="236550" y="722998"/>
                  </a:lnTo>
                  <a:lnTo>
                    <a:pt x="237959" y="722782"/>
                  </a:lnTo>
                  <a:lnTo>
                    <a:pt x="239077" y="721982"/>
                  </a:lnTo>
                  <a:lnTo>
                    <a:pt x="240322" y="721347"/>
                  </a:lnTo>
                  <a:lnTo>
                    <a:pt x="241388" y="720407"/>
                  </a:lnTo>
                  <a:lnTo>
                    <a:pt x="242239" y="719950"/>
                  </a:lnTo>
                  <a:lnTo>
                    <a:pt x="243408" y="718426"/>
                  </a:lnTo>
                  <a:lnTo>
                    <a:pt x="243992" y="717499"/>
                  </a:lnTo>
                  <a:lnTo>
                    <a:pt x="244602" y="716978"/>
                  </a:lnTo>
                  <a:lnTo>
                    <a:pt x="245084" y="715937"/>
                  </a:lnTo>
                  <a:lnTo>
                    <a:pt x="245351" y="715264"/>
                  </a:lnTo>
                  <a:lnTo>
                    <a:pt x="245999" y="713587"/>
                  </a:lnTo>
                  <a:lnTo>
                    <a:pt x="246380" y="712558"/>
                  </a:lnTo>
                  <a:lnTo>
                    <a:pt x="247154" y="705713"/>
                  </a:lnTo>
                  <a:close/>
                </a:path>
                <a:path w="936625" h="1547495">
                  <a:moveTo>
                    <a:pt x="247167" y="664006"/>
                  </a:moveTo>
                  <a:lnTo>
                    <a:pt x="246316" y="661949"/>
                  </a:lnTo>
                  <a:lnTo>
                    <a:pt x="242887" y="658533"/>
                  </a:lnTo>
                  <a:lnTo>
                    <a:pt x="240817" y="657682"/>
                  </a:lnTo>
                  <a:lnTo>
                    <a:pt x="235978" y="657682"/>
                  </a:lnTo>
                  <a:lnTo>
                    <a:pt x="233908" y="658533"/>
                  </a:lnTo>
                  <a:lnTo>
                    <a:pt x="230492" y="661949"/>
                  </a:lnTo>
                  <a:lnTo>
                    <a:pt x="229628" y="664006"/>
                  </a:lnTo>
                  <a:lnTo>
                    <a:pt x="229628" y="668845"/>
                  </a:lnTo>
                  <a:lnTo>
                    <a:pt x="230492" y="670902"/>
                  </a:lnTo>
                  <a:lnTo>
                    <a:pt x="233908" y="674319"/>
                  </a:lnTo>
                  <a:lnTo>
                    <a:pt x="235978" y="675170"/>
                  </a:lnTo>
                  <a:lnTo>
                    <a:pt x="240817" y="675170"/>
                  </a:lnTo>
                  <a:lnTo>
                    <a:pt x="242887" y="674319"/>
                  </a:lnTo>
                  <a:lnTo>
                    <a:pt x="246316" y="670902"/>
                  </a:lnTo>
                  <a:lnTo>
                    <a:pt x="247167" y="668845"/>
                  </a:lnTo>
                  <a:lnTo>
                    <a:pt x="247167" y="666419"/>
                  </a:lnTo>
                  <a:lnTo>
                    <a:pt x="247167" y="664006"/>
                  </a:lnTo>
                  <a:close/>
                </a:path>
                <a:path w="936625" h="1547495">
                  <a:moveTo>
                    <a:pt x="248462" y="602500"/>
                  </a:moveTo>
                  <a:lnTo>
                    <a:pt x="248424" y="601205"/>
                  </a:lnTo>
                  <a:lnTo>
                    <a:pt x="247040" y="592785"/>
                  </a:lnTo>
                  <a:lnTo>
                    <a:pt x="246976" y="592582"/>
                  </a:lnTo>
                  <a:lnTo>
                    <a:pt x="245884" y="590511"/>
                  </a:lnTo>
                  <a:lnTo>
                    <a:pt x="243573" y="586105"/>
                  </a:lnTo>
                  <a:lnTo>
                    <a:pt x="238404" y="581342"/>
                  </a:lnTo>
                  <a:lnTo>
                    <a:pt x="231851" y="578192"/>
                  </a:lnTo>
                  <a:lnTo>
                    <a:pt x="232752" y="577570"/>
                  </a:lnTo>
                  <a:lnTo>
                    <a:pt x="233667" y="576999"/>
                  </a:lnTo>
                  <a:lnTo>
                    <a:pt x="235775" y="575157"/>
                  </a:lnTo>
                  <a:lnTo>
                    <a:pt x="238950" y="572389"/>
                  </a:lnTo>
                  <a:lnTo>
                    <a:pt x="241528" y="566712"/>
                  </a:lnTo>
                  <a:lnTo>
                    <a:pt x="242519" y="564527"/>
                  </a:lnTo>
                  <a:lnTo>
                    <a:pt x="239242" y="558165"/>
                  </a:lnTo>
                  <a:lnTo>
                    <a:pt x="238188" y="557771"/>
                  </a:lnTo>
                  <a:lnTo>
                    <a:pt x="234873" y="561073"/>
                  </a:lnTo>
                  <a:lnTo>
                    <a:pt x="232244" y="563892"/>
                  </a:lnTo>
                  <a:lnTo>
                    <a:pt x="229273" y="566712"/>
                  </a:lnTo>
                  <a:lnTo>
                    <a:pt x="229501" y="565111"/>
                  </a:lnTo>
                  <a:lnTo>
                    <a:pt x="230073" y="561149"/>
                  </a:lnTo>
                  <a:lnTo>
                    <a:pt x="233032" y="541401"/>
                  </a:lnTo>
                  <a:lnTo>
                    <a:pt x="233362" y="539242"/>
                  </a:lnTo>
                  <a:lnTo>
                    <a:pt x="233972" y="533679"/>
                  </a:lnTo>
                  <a:lnTo>
                    <a:pt x="234873" y="525348"/>
                  </a:lnTo>
                  <a:lnTo>
                    <a:pt x="235077" y="510959"/>
                  </a:lnTo>
                  <a:lnTo>
                    <a:pt x="234238" y="498868"/>
                  </a:lnTo>
                  <a:lnTo>
                    <a:pt x="223100" y="454888"/>
                  </a:lnTo>
                  <a:lnTo>
                    <a:pt x="210921" y="440664"/>
                  </a:lnTo>
                  <a:lnTo>
                    <a:pt x="204724" y="436422"/>
                  </a:lnTo>
                  <a:lnTo>
                    <a:pt x="195910" y="433730"/>
                  </a:lnTo>
                  <a:lnTo>
                    <a:pt x="186270" y="433755"/>
                  </a:lnTo>
                  <a:lnTo>
                    <a:pt x="175831" y="436511"/>
                  </a:lnTo>
                  <a:lnTo>
                    <a:pt x="154571" y="460349"/>
                  </a:lnTo>
                  <a:lnTo>
                    <a:pt x="154660" y="461568"/>
                  </a:lnTo>
                  <a:lnTo>
                    <a:pt x="155486" y="465251"/>
                  </a:lnTo>
                  <a:lnTo>
                    <a:pt x="158775" y="469163"/>
                  </a:lnTo>
                  <a:lnTo>
                    <a:pt x="166382" y="477774"/>
                  </a:lnTo>
                  <a:lnTo>
                    <a:pt x="172199" y="473951"/>
                  </a:lnTo>
                  <a:lnTo>
                    <a:pt x="178282" y="468693"/>
                  </a:lnTo>
                  <a:lnTo>
                    <a:pt x="178320" y="468426"/>
                  </a:lnTo>
                  <a:lnTo>
                    <a:pt x="179374" y="461314"/>
                  </a:lnTo>
                  <a:lnTo>
                    <a:pt x="179578" y="459803"/>
                  </a:lnTo>
                  <a:lnTo>
                    <a:pt x="175590" y="455117"/>
                  </a:lnTo>
                  <a:lnTo>
                    <a:pt x="171945" y="451446"/>
                  </a:lnTo>
                  <a:lnTo>
                    <a:pt x="164541" y="457593"/>
                  </a:lnTo>
                  <a:lnTo>
                    <a:pt x="164338" y="459803"/>
                  </a:lnTo>
                  <a:lnTo>
                    <a:pt x="166839" y="462775"/>
                  </a:lnTo>
                  <a:lnTo>
                    <a:pt x="169049" y="462991"/>
                  </a:lnTo>
                  <a:lnTo>
                    <a:pt x="170751" y="461568"/>
                  </a:lnTo>
                  <a:lnTo>
                    <a:pt x="171094" y="461314"/>
                  </a:lnTo>
                  <a:lnTo>
                    <a:pt x="161950" y="460717"/>
                  </a:lnTo>
                  <a:lnTo>
                    <a:pt x="162013" y="459816"/>
                  </a:lnTo>
                  <a:lnTo>
                    <a:pt x="194589" y="440664"/>
                  </a:lnTo>
                  <a:lnTo>
                    <a:pt x="201599" y="442747"/>
                  </a:lnTo>
                  <a:lnTo>
                    <a:pt x="207899" y="447052"/>
                  </a:lnTo>
                  <a:lnTo>
                    <a:pt x="219100" y="463918"/>
                  </a:lnTo>
                  <a:lnTo>
                    <a:pt x="225564" y="486689"/>
                  </a:lnTo>
                  <a:lnTo>
                    <a:pt x="228066" y="510959"/>
                  </a:lnTo>
                  <a:lnTo>
                    <a:pt x="227939" y="517563"/>
                  </a:lnTo>
                  <a:lnTo>
                    <a:pt x="227533" y="533679"/>
                  </a:lnTo>
                  <a:lnTo>
                    <a:pt x="225983" y="525348"/>
                  </a:lnTo>
                  <a:lnTo>
                    <a:pt x="223850" y="517639"/>
                  </a:lnTo>
                  <a:lnTo>
                    <a:pt x="203390" y="485267"/>
                  </a:lnTo>
                  <a:lnTo>
                    <a:pt x="186664" y="478599"/>
                  </a:lnTo>
                  <a:lnTo>
                    <a:pt x="168529" y="481520"/>
                  </a:lnTo>
                  <a:lnTo>
                    <a:pt x="166420" y="482307"/>
                  </a:lnTo>
                  <a:lnTo>
                    <a:pt x="167500" y="485724"/>
                  </a:lnTo>
                  <a:lnTo>
                    <a:pt x="169672" y="485267"/>
                  </a:lnTo>
                  <a:lnTo>
                    <a:pt x="190893" y="486549"/>
                  </a:lnTo>
                  <a:lnTo>
                    <a:pt x="203377" y="498843"/>
                  </a:lnTo>
                  <a:lnTo>
                    <a:pt x="209461" y="518388"/>
                  </a:lnTo>
                  <a:lnTo>
                    <a:pt x="211455" y="541401"/>
                  </a:lnTo>
                  <a:lnTo>
                    <a:pt x="208610" y="535901"/>
                  </a:lnTo>
                  <a:lnTo>
                    <a:pt x="204990" y="530275"/>
                  </a:lnTo>
                  <a:lnTo>
                    <a:pt x="174523" y="506818"/>
                  </a:lnTo>
                  <a:lnTo>
                    <a:pt x="169011" y="505421"/>
                  </a:lnTo>
                  <a:lnTo>
                    <a:pt x="162775" y="505714"/>
                  </a:lnTo>
                  <a:lnTo>
                    <a:pt x="157518" y="508076"/>
                  </a:lnTo>
                  <a:lnTo>
                    <a:pt x="154952" y="509054"/>
                  </a:lnTo>
                  <a:lnTo>
                    <a:pt x="152184" y="510959"/>
                  </a:lnTo>
                  <a:lnTo>
                    <a:pt x="149301" y="513283"/>
                  </a:lnTo>
                  <a:lnTo>
                    <a:pt x="149161" y="513397"/>
                  </a:lnTo>
                  <a:lnTo>
                    <a:pt x="149339" y="513283"/>
                  </a:lnTo>
                  <a:lnTo>
                    <a:pt x="148805" y="513854"/>
                  </a:lnTo>
                  <a:lnTo>
                    <a:pt x="147256" y="515632"/>
                  </a:lnTo>
                  <a:lnTo>
                    <a:pt x="146367" y="516826"/>
                  </a:lnTo>
                  <a:lnTo>
                    <a:pt x="145783" y="518033"/>
                  </a:lnTo>
                  <a:lnTo>
                    <a:pt x="145059" y="519290"/>
                  </a:lnTo>
                  <a:lnTo>
                    <a:pt x="142811" y="524256"/>
                  </a:lnTo>
                  <a:lnTo>
                    <a:pt x="141947" y="528828"/>
                  </a:lnTo>
                  <a:lnTo>
                    <a:pt x="142036" y="530542"/>
                  </a:lnTo>
                  <a:lnTo>
                    <a:pt x="143230" y="536244"/>
                  </a:lnTo>
                  <a:lnTo>
                    <a:pt x="144640" y="539127"/>
                  </a:lnTo>
                  <a:lnTo>
                    <a:pt x="145415" y="540486"/>
                  </a:lnTo>
                  <a:lnTo>
                    <a:pt x="146075" y="540943"/>
                  </a:lnTo>
                  <a:lnTo>
                    <a:pt x="146748" y="541820"/>
                  </a:lnTo>
                  <a:lnTo>
                    <a:pt x="148043" y="543217"/>
                  </a:lnTo>
                  <a:lnTo>
                    <a:pt x="148932" y="543598"/>
                  </a:lnTo>
                  <a:lnTo>
                    <a:pt x="150075" y="544436"/>
                  </a:lnTo>
                  <a:lnTo>
                    <a:pt x="151371" y="544957"/>
                  </a:lnTo>
                  <a:lnTo>
                    <a:pt x="152552" y="545642"/>
                  </a:lnTo>
                  <a:lnTo>
                    <a:pt x="153987" y="545731"/>
                  </a:lnTo>
                  <a:lnTo>
                    <a:pt x="168973" y="532015"/>
                  </a:lnTo>
                  <a:lnTo>
                    <a:pt x="167373" y="528828"/>
                  </a:lnTo>
                  <a:lnTo>
                    <a:pt x="166649" y="527177"/>
                  </a:lnTo>
                  <a:lnTo>
                    <a:pt x="161505" y="523786"/>
                  </a:lnTo>
                  <a:lnTo>
                    <a:pt x="157975" y="522668"/>
                  </a:lnTo>
                  <a:lnTo>
                    <a:pt x="156032" y="523608"/>
                  </a:lnTo>
                  <a:lnTo>
                    <a:pt x="154724" y="527215"/>
                  </a:lnTo>
                  <a:lnTo>
                    <a:pt x="155676" y="529221"/>
                  </a:lnTo>
                  <a:lnTo>
                    <a:pt x="159296" y="530542"/>
                  </a:lnTo>
                  <a:lnTo>
                    <a:pt x="160096" y="530733"/>
                  </a:lnTo>
                  <a:lnTo>
                    <a:pt x="159918" y="531025"/>
                  </a:lnTo>
                  <a:lnTo>
                    <a:pt x="160210" y="531139"/>
                  </a:lnTo>
                  <a:lnTo>
                    <a:pt x="160375" y="531329"/>
                  </a:lnTo>
                  <a:lnTo>
                    <a:pt x="160769" y="531647"/>
                  </a:lnTo>
                  <a:lnTo>
                    <a:pt x="160832" y="532104"/>
                  </a:lnTo>
                  <a:lnTo>
                    <a:pt x="161048" y="532612"/>
                  </a:lnTo>
                  <a:lnTo>
                    <a:pt x="160947" y="534174"/>
                  </a:lnTo>
                  <a:lnTo>
                    <a:pt x="159842" y="535698"/>
                  </a:lnTo>
                  <a:lnTo>
                    <a:pt x="158673" y="537210"/>
                  </a:lnTo>
                  <a:lnTo>
                    <a:pt x="156629" y="538391"/>
                  </a:lnTo>
                  <a:lnTo>
                    <a:pt x="155308" y="537883"/>
                  </a:lnTo>
                  <a:lnTo>
                    <a:pt x="154825" y="537883"/>
                  </a:lnTo>
                  <a:lnTo>
                    <a:pt x="154432" y="537451"/>
                  </a:lnTo>
                  <a:lnTo>
                    <a:pt x="153987" y="537349"/>
                  </a:lnTo>
                  <a:lnTo>
                    <a:pt x="153708" y="537057"/>
                  </a:lnTo>
                  <a:lnTo>
                    <a:pt x="152793" y="536397"/>
                  </a:lnTo>
                  <a:lnTo>
                    <a:pt x="152958" y="536448"/>
                  </a:lnTo>
                  <a:lnTo>
                    <a:pt x="152450" y="535711"/>
                  </a:lnTo>
                  <a:lnTo>
                    <a:pt x="151396" y="534695"/>
                  </a:lnTo>
                  <a:lnTo>
                    <a:pt x="151384" y="533666"/>
                  </a:lnTo>
                  <a:lnTo>
                    <a:pt x="151244" y="533641"/>
                  </a:lnTo>
                  <a:lnTo>
                    <a:pt x="150571" y="530212"/>
                  </a:lnTo>
                  <a:lnTo>
                    <a:pt x="151244" y="526249"/>
                  </a:lnTo>
                  <a:lnTo>
                    <a:pt x="152908" y="522998"/>
                  </a:lnTo>
                  <a:lnTo>
                    <a:pt x="153377" y="522300"/>
                  </a:lnTo>
                  <a:lnTo>
                    <a:pt x="153797" y="521449"/>
                  </a:lnTo>
                  <a:lnTo>
                    <a:pt x="154266" y="520852"/>
                  </a:lnTo>
                  <a:lnTo>
                    <a:pt x="154749" y="520369"/>
                  </a:lnTo>
                  <a:lnTo>
                    <a:pt x="155168" y="519861"/>
                  </a:lnTo>
                  <a:lnTo>
                    <a:pt x="158127" y="517639"/>
                  </a:lnTo>
                  <a:lnTo>
                    <a:pt x="159092" y="517105"/>
                  </a:lnTo>
                  <a:lnTo>
                    <a:pt x="161036" y="516343"/>
                  </a:lnTo>
                  <a:lnTo>
                    <a:pt x="164592" y="514883"/>
                  </a:lnTo>
                  <a:lnTo>
                    <a:pt x="198755" y="537565"/>
                  </a:lnTo>
                  <a:lnTo>
                    <a:pt x="209499" y="560781"/>
                  </a:lnTo>
                  <a:lnTo>
                    <a:pt x="209626" y="561149"/>
                  </a:lnTo>
                  <a:lnTo>
                    <a:pt x="208711" y="560222"/>
                  </a:lnTo>
                  <a:lnTo>
                    <a:pt x="206324" y="557771"/>
                  </a:lnTo>
                  <a:lnTo>
                    <a:pt x="201879" y="555320"/>
                  </a:lnTo>
                  <a:lnTo>
                    <a:pt x="194310" y="553859"/>
                  </a:lnTo>
                  <a:lnTo>
                    <a:pt x="194017" y="556768"/>
                  </a:lnTo>
                  <a:lnTo>
                    <a:pt x="196824" y="558241"/>
                  </a:lnTo>
                  <a:lnTo>
                    <a:pt x="198005" y="559181"/>
                  </a:lnTo>
                  <a:lnTo>
                    <a:pt x="199148" y="560222"/>
                  </a:lnTo>
                  <a:lnTo>
                    <a:pt x="193713" y="558596"/>
                  </a:lnTo>
                  <a:lnTo>
                    <a:pt x="187540" y="559295"/>
                  </a:lnTo>
                  <a:lnTo>
                    <a:pt x="179959" y="559739"/>
                  </a:lnTo>
                  <a:lnTo>
                    <a:pt x="180390" y="562533"/>
                  </a:lnTo>
                  <a:lnTo>
                    <a:pt x="184619" y="563435"/>
                  </a:lnTo>
                  <a:lnTo>
                    <a:pt x="187071" y="564070"/>
                  </a:lnTo>
                  <a:lnTo>
                    <a:pt x="189534" y="565111"/>
                  </a:lnTo>
                  <a:lnTo>
                    <a:pt x="183883" y="563892"/>
                  </a:lnTo>
                  <a:lnTo>
                    <a:pt x="176644" y="564464"/>
                  </a:lnTo>
                  <a:lnTo>
                    <a:pt x="172364" y="569353"/>
                  </a:lnTo>
                  <a:lnTo>
                    <a:pt x="172516" y="570572"/>
                  </a:lnTo>
                  <a:lnTo>
                    <a:pt x="174447" y="572884"/>
                  </a:lnTo>
                  <a:lnTo>
                    <a:pt x="176314" y="574090"/>
                  </a:lnTo>
                  <a:lnTo>
                    <a:pt x="178308" y="575157"/>
                  </a:lnTo>
                  <a:lnTo>
                    <a:pt x="172961" y="574624"/>
                  </a:lnTo>
                  <a:lnTo>
                    <a:pt x="167614" y="575919"/>
                  </a:lnTo>
                  <a:lnTo>
                    <a:pt x="162166" y="580707"/>
                  </a:lnTo>
                  <a:lnTo>
                    <a:pt x="162140" y="582015"/>
                  </a:lnTo>
                  <a:lnTo>
                    <a:pt x="165404" y="584225"/>
                  </a:lnTo>
                  <a:lnTo>
                    <a:pt x="168579" y="585838"/>
                  </a:lnTo>
                  <a:lnTo>
                    <a:pt x="171551" y="586917"/>
                  </a:lnTo>
                  <a:lnTo>
                    <a:pt x="168884" y="588213"/>
                  </a:lnTo>
                  <a:lnTo>
                    <a:pt x="166509" y="589534"/>
                  </a:lnTo>
                  <a:lnTo>
                    <a:pt x="161683" y="592785"/>
                  </a:lnTo>
                  <a:lnTo>
                    <a:pt x="164185" y="597281"/>
                  </a:lnTo>
                  <a:lnTo>
                    <a:pt x="167309" y="596760"/>
                  </a:lnTo>
                  <a:lnTo>
                    <a:pt x="186448" y="593394"/>
                  </a:lnTo>
                  <a:lnTo>
                    <a:pt x="196011" y="591832"/>
                  </a:lnTo>
                  <a:lnTo>
                    <a:pt x="205676" y="590588"/>
                  </a:lnTo>
                  <a:lnTo>
                    <a:pt x="216827" y="590511"/>
                  </a:lnTo>
                  <a:lnTo>
                    <a:pt x="226910" y="592582"/>
                  </a:lnTo>
                  <a:lnTo>
                    <a:pt x="236410" y="596595"/>
                  </a:lnTo>
                  <a:lnTo>
                    <a:pt x="245821" y="602361"/>
                  </a:lnTo>
                  <a:lnTo>
                    <a:pt x="246722" y="602996"/>
                  </a:lnTo>
                  <a:lnTo>
                    <a:pt x="248462" y="602500"/>
                  </a:lnTo>
                  <a:close/>
                </a:path>
                <a:path w="936625" h="1547495">
                  <a:moveTo>
                    <a:pt x="250113" y="1028420"/>
                  </a:moveTo>
                  <a:lnTo>
                    <a:pt x="249262" y="1026350"/>
                  </a:lnTo>
                  <a:lnTo>
                    <a:pt x="245833" y="1022934"/>
                  </a:lnTo>
                  <a:lnTo>
                    <a:pt x="243763" y="1022083"/>
                  </a:lnTo>
                  <a:lnTo>
                    <a:pt x="238912" y="1022083"/>
                  </a:lnTo>
                  <a:lnTo>
                    <a:pt x="236842" y="1022934"/>
                  </a:lnTo>
                  <a:lnTo>
                    <a:pt x="233413" y="1026350"/>
                  </a:lnTo>
                  <a:lnTo>
                    <a:pt x="232562" y="1028420"/>
                  </a:lnTo>
                  <a:lnTo>
                    <a:pt x="232562" y="1033246"/>
                  </a:lnTo>
                  <a:lnTo>
                    <a:pt x="233413" y="1035316"/>
                  </a:lnTo>
                  <a:lnTo>
                    <a:pt x="236842" y="1038733"/>
                  </a:lnTo>
                  <a:lnTo>
                    <a:pt x="238912" y="1039583"/>
                  </a:lnTo>
                  <a:lnTo>
                    <a:pt x="243763" y="1039583"/>
                  </a:lnTo>
                  <a:lnTo>
                    <a:pt x="245833" y="1038733"/>
                  </a:lnTo>
                  <a:lnTo>
                    <a:pt x="249262" y="1035316"/>
                  </a:lnTo>
                  <a:lnTo>
                    <a:pt x="250113" y="1033246"/>
                  </a:lnTo>
                  <a:lnTo>
                    <a:pt x="250113" y="1030833"/>
                  </a:lnTo>
                  <a:lnTo>
                    <a:pt x="250113" y="1028420"/>
                  </a:lnTo>
                  <a:close/>
                </a:path>
                <a:path w="936625" h="1547495">
                  <a:moveTo>
                    <a:pt x="250291" y="1070076"/>
                  </a:moveTo>
                  <a:lnTo>
                    <a:pt x="248805" y="1064958"/>
                  </a:lnTo>
                  <a:lnTo>
                    <a:pt x="246075" y="1060221"/>
                  </a:lnTo>
                  <a:lnTo>
                    <a:pt x="245249" y="1059078"/>
                  </a:lnTo>
                  <a:lnTo>
                    <a:pt x="244538" y="1057910"/>
                  </a:lnTo>
                  <a:lnTo>
                    <a:pt x="244398" y="1057757"/>
                  </a:lnTo>
                  <a:lnTo>
                    <a:pt x="243522" y="1056792"/>
                  </a:lnTo>
                  <a:lnTo>
                    <a:pt x="241820" y="1055179"/>
                  </a:lnTo>
                  <a:lnTo>
                    <a:pt x="241236" y="1054671"/>
                  </a:lnTo>
                  <a:lnTo>
                    <a:pt x="240017" y="1053871"/>
                  </a:lnTo>
                  <a:lnTo>
                    <a:pt x="238213" y="1052664"/>
                  </a:lnTo>
                  <a:lnTo>
                    <a:pt x="235216" y="1051001"/>
                  </a:lnTo>
                  <a:lnTo>
                    <a:pt x="232562" y="1050277"/>
                  </a:lnTo>
                  <a:lnTo>
                    <a:pt x="227101" y="1048423"/>
                  </a:lnTo>
                  <a:lnTo>
                    <a:pt x="220865" y="1048740"/>
                  </a:lnTo>
                  <a:lnTo>
                    <a:pt x="215519" y="1050696"/>
                  </a:lnTo>
                  <a:lnTo>
                    <a:pt x="210096" y="1052550"/>
                  </a:lnTo>
                  <a:lnTo>
                    <a:pt x="184454" y="1082954"/>
                  </a:lnTo>
                  <a:lnTo>
                    <a:pt x="182156" y="1088694"/>
                  </a:lnTo>
                  <a:lnTo>
                    <a:pt x="182092" y="1082598"/>
                  </a:lnTo>
                  <a:lnTo>
                    <a:pt x="181889" y="1065593"/>
                  </a:lnTo>
                  <a:lnTo>
                    <a:pt x="186029" y="1045565"/>
                  </a:lnTo>
                  <a:lnTo>
                    <a:pt x="197243" y="1032116"/>
                  </a:lnTo>
                  <a:lnTo>
                    <a:pt x="218236" y="1028776"/>
                  </a:lnTo>
                  <a:lnTo>
                    <a:pt x="220446" y="1029004"/>
                  </a:lnTo>
                  <a:lnTo>
                    <a:pt x="220497" y="1028776"/>
                  </a:lnTo>
                  <a:lnTo>
                    <a:pt x="221195" y="1025512"/>
                  </a:lnTo>
                  <a:lnTo>
                    <a:pt x="219011" y="1024928"/>
                  </a:lnTo>
                  <a:lnTo>
                    <a:pt x="200672" y="1023785"/>
                  </a:lnTo>
                  <a:lnTo>
                    <a:pt x="186232" y="1030198"/>
                  </a:lnTo>
                  <a:lnTo>
                    <a:pt x="167487" y="1066190"/>
                  </a:lnTo>
                  <a:lnTo>
                    <a:pt x="165392" y="1082598"/>
                  </a:lnTo>
                  <a:lnTo>
                    <a:pt x="162852" y="1062202"/>
                  </a:lnTo>
                  <a:lnTo>
                    <a:pt x="166941" y="1012355"/>
                  </a:lnTo>
                  <a:lnTo>
                    <a:pt x="196799" y="986180"/>
                  </a:lnTo>
                  <a:lnTo>
                    <a:pt x="205562" y="987640"/>
                  </a:lnTo>
                  <a:lnTo>
                    <a:pt x="210248" y="988822"/>
                  </a:lnTo>
                  <a:lnTo>
                    <a:pt x="220167" y="994346"/>
                  </a:lnTo>
                  <a:lnTo>
                    <a:pt x="223443" y="1002919"/>
                  </a:lnTo>
                  <a:lnTo>
                    <a:pt x="223316" y="1005090"/>
                  </a:lnTo>
                  <a:lnTo>
                    <a:pt x="216662" y="1006551"/>
                  </a:lnTo>
                  <a:lnTo>
                    <a:pt x="218859" y="1006132"/>
                  </a:lnTo>
                  <a:lnTo>
                    <a:pt x="219557" y="1005090"/>
                  </a:lnTo>
                  <a:lnTo>
                    <a:pt x="221030" y="1002919"/>
                  </a:lnTo>
                  <a:lnTo>
                    <a:pt x="220624" y="1000734"/>
                  </a:lnTo>
                  <a:lnTo>
                    <a:pt x="212674" y="995349"/>
                  </a:lnTo>
                  <a:lnTo>
                    <a:pt x="209397" y="999350"/>
                  </a:lnTo>
                  <a:lnTo>
                    <a:pt x="205867" y="1004417"/>
                  </a:lnTo>
                  <a:lnTo>
                    <a:pt x="208038" y="1013129"/>
                  </a:lnTo>
                  <a:lnTo>
                    <a:pt x="214604" y="1017765"/>
                  </a:lnTo>
                  <a:lnTo>
                    <a:pt x="220776" y="1021003"/>
                  </a:lnTo>
                  <a:lnTo>
                    <a:pt x="227406" y="1011821"/>
                  </a:lnTo>
                  <a:lnTo>
                    <a:pt x="230390" y="1007465"/>
                  </a:lnTo>
                  <a:lnTo>
                    <a:pt x="230962" y="1002868"/>
                  </a:lnTo>
                  <a:lnTo>
                    <a:pt x="229222" y="998308"/>
                  </a:lnTo>
                  <a:lnTo>
                    <a:pt x="225120" y="991831"/>
                  </a:lnTo>
                  <a:lnTo>
                    <a:pt x="219138" y="986624"/>
                  </a:lnTo>
                  <a:lnTo>
                    <a:pt x="218376" y="986180"/>
                  </a:lnTo>
                  <a:lnTo>
                    <a:pt x="212737" y="982878"/>
                  </a:lnTo>
                  <a:lnTo>
                    <a:pt x="207340" y="980846"/>
                  </a:lnTo>
                  <a:lnTo>
                    <a:pt x="196684" y="979131"/>
                  </a:lnTo>
                  <a:lnTo>
                    <a:pt x="187083" y="980046"/>
                  </a:lnTo>
                  <a:lnTo>
                    <a:pt x="159867" y="1011516"/>
                  </a:lnTo>
                  <a:lnTo>
                    <a:pt x="155422" y="1045565"/>
                  </a:lnTo>
                  <a:lnTo>
                    <a:pt x="155524" y="1055827"/>
                  </a:lnTo>
                  <a:lnTo>
                    <a:pt x="163360" y="1101280"/>
                  </a:lnTo>
                  <a:lnTo>
                    <a:pt x="166903" y="1115631"/>
                  </a:lnTo>
                  <a:lnTo>
                    <a:pt x="163766" y="1113193"/>
                  </a:lnTo>
                  <a:lnTo>
                    <a:pt x="160782" y="1110564"/>
                  </a:lnTo>
                  <a:lnTo>
                    <a:pt x="157149" y="1107605"/>
                  </a:lnTo>
                  <a:lnTo>
                    <a:pt x="156133" y="1108087"/>
                  </a:lnTo>
                  <a:lnTo>
                    <a:pt x="153517" y="1114755"/>
                  </a:lnTo>
                  <a:lnTo>
                    <a:pt x="157835" y="1122222"/>
                  </a:lnTo>
                  <a:lnTo>
                    <a:pt x="163537" y="1126299"/>
                  </a:lnTo>
                  <a:lnTo>
                    <a:pt x="164503" y="1126782"/>
                  </a:lnTo>
                  <a:lnTo>
                    <a:pt x="165468" y="1127302"/>
                  </a:lnTo>
                  <a:lnTo>
                    <a:pt x="159245" y="1131074"/>
                  </a:lnTo>
                  <a:lnTo>
                    <a:pt x="154584" y="1136319"/>
                  </a:lnTo>
                  <a:lnTo>
                    <a:pt x="151790" y="1143177"/>
                  </a:lnTo>
                  <a:lnTo>
                    <a:pt x="151231" y="1151813"/>
                  </a:lnTo>
                  <a:lnTo>
                    <a:pt x="151333" y="1153109"/>
                  </a:lnTo>
                  <a:lnTo>
                    <a:pt x="153098" y="1153426"/>
                  </a:lnTo>
                  <a:lnTo>
                    <a:pt x="153949" y="1152715"/>
                  </a:lnTo>
                  <a:lnTo>
                    <a:pt x="162750" y="1146060"/>
                  </a:lnTo>
                  <a:lnTo>
                    <a:pt x="171805" y="1141145"/>
                  </a:lnTo>
                  <a:lnTo>
                    <a:pt x="181635" y="1138097"/>
                  </a:lnTo>
                  <a:lnTo>
                    <a:pt x="192735" y="1137107"/>
                  </a:lnTo>
                  <a:lnTo>
                    <a:pt x="202476" y="1137386"/>
                  </a:lnTo>
                  <a:lnTo>
                    <a:pt x="212153" y="1138008"/>
                  </a:lnTo>
                  <a:lnTo>
                    <a:pt x="231521" y="1139494"/>
                  </a:lnTo>
                  <a:lnTo>
                    <a:pt x="234683" y="1139698"/>
                  </a:lnTo>
                  <a:lnTo>
                    <a:pt x="235800" y="1137107"/>
                  </a:lnTo>
                  <a:lnTo>
                    <a:pt x="236715" y="1134986"/>
                  </a:lnTo>
                  <a:lnTo>
                    <a:pt x="231597" y="1132230"/>
                  </a:lnTo>
                  <a:lnTo>
                    <a:pt x="229120" y="1131138"/>
                  </a:lnTo>
                  <a:lnTo>
                    <a:pt x="226326" y="1130096"/>
                  </a:lnTo>
                  <a:lnTo>
                    <a:pt x="229171" y="1128737"/>
                  </a:lnTo>
                  <a:lnTo>
                    <a:pt x="232194" y="1126845"/>
                  </a:lnTo>
                  <a:lnTo>
                    <a:pt x="235216" y="1124318"/>
                  </a:lnTo>
                  <a:lnTo>
                    <a:pt x="235064" y="1123022"/>
                  </a:lnTo>
                  <a:lnTo>
                    <a:pt x="229577" y="1119073"/>
                  </a:lnTo>
                  <a:lnTo>
                    <a:pt x="229184" y="1118793"/>
                  </a:lnTo>
                  <a:lnTo>
                    <a:pt x="223723" y="1118019"/>
                  </a:lnTo>
                  <a:lnTo>
                    <a:pt x="218452" y="1119073"/>
                  </a:lnTo>
                  <a:lnTo>
                    <a:pt x="220332" y="1117815"/>
                  </a:lnTo>
                  <a:lnTo>
                    <a:pt x="222072" y="1116431"/>
                  </a:lnTo>
                  <a:lnTo>
                    <a:pt x="222618" y="1115631"/>
                  </a:lnTo>
                  <a:lnTo>
                    <a:pt x="223761" y="1113942"/>
                  </a:lnTo>
                  <a:lnTo>
                    <a:pt x="223786" y="1112710"/>
                  </a:lnTo>
                  <a:lnTo>
                    <a:pt x="221081" y="1110170"/>
                  </a:lnTo>
                  <a:lnTo>
                    <a:pt x="219062" y="1108278"/>
                  </a:lnTo>
                  <a:lnTo>
                    <a:pt x="211785" y="1108405"/>
                  </a:lnTo>
                  <a:lnTo>
                    <a:pt x="206286" y="1110170"/>
                  </a:lnTo>
                  <a:lnTo>
                    <a:pt x="208635" y="1108900"/>
                  </a:lnTo>
                  <a:lnTo>
                    <a:pt x="210566" y="1108176"/>
                  </a:lnTo>
                  <a:lnTo>
                    <a:pt x="211010" y="1108011"/>
                  </a:lnTo>
                  <a:lnTo>
                    <a:pt x="215138" y="1106716"/>
                  </a:lnTo>
                  <a:lnTo>
                    <a:pt x="215163" y="1106233"/>
                  </a:lnTo>
                  <a:lnTo>
                    <a:pt x="215265" y="1104188"/>
                  </a:lnTo>
                  <a:lnTo>
                    <a:pt x="215290" y="1103884"/>
                  </a:lnTo>
                  <a:lnTo>
                    <a:pt x="207708" y="1104188"/>
                  </a:lnTo>
                  <a:lnTo>
                    <a:pt x="201485" y="1104087"/>
                  </a:lnTo>
                  <a:lnTo>
                    <a:pt x="196240" y="1106233"/>
                  </a:lnTo>
                  <a:lnTo>
                    <a:pt x="197269" y="1105090"/>
                  </a:lnTo>
                  <a:lnTo>
                    <a:pt x="198297" y="1104087"/>
                  </a:lnTo>
                  <a:lnTo>
                    <a:pt x="201002" y="1102296"/>
                  </a:lnTo>
                  <a:lnTo>
                    <a:pt x="200431" y="1099439"/>
                  </a:lnTo>
                  <a:lnTo>
                    <a:pt x="193040" y="1101610"/>
                  </a:lnTo>
                  <a:lnTo>
                    <a:pt x="188861" y="1104480"/>
                  </a:lnTo>
                  <a:lnTo>
                    <a:pt x="185889" y="1108176"/>
                  </a:lnTo>
                  <a:lnTo>
                    <a:pt x="186016" y="1107465"/>
                  </a:lnTo>
                  <a:lnTo>
                    <a:pt x="203263" y="1071168"/>
                  </a:lnTo>
                  <a:lnTo>
                    <a:pt x="226174" y="1057757"/>
                  </a:lnTo>
                  <a:lnTo>
                    <a:pt x="229844" y="1058862"/>
                  </a:lnTo>
                  <a:lnTo>
                    <a:pt x="231851" y="1059421"/>
                  </a:lnTo>
                  <a:lnTo>
                    <a:pt x="232867" y="1059865"/>
                  </a:lnTo>
                  <a:lnTo>
                    <a:pt x="236042" y="1061796"/>
                  </a:lnTo>
                  <a:lnTo>
                    <a:pt x="236766" y="1062482"/>
                  </a:lnTo>
                  <a:lnTo>
                    <a:pt x="237045" y="1062685"/>
                  </a:lnTo>
                  <a:lnTo>
                    <a:pt x="237553" y="1063244"/>
                  </a:lnTo>
                  <a:lnTo>
                    <a:pt x="238074" y="1064044"/>
                  </a:lnTo>
                  <a:lnTo>
                    <a:pt x="238607" y="1064679"/>
                  </a:lnTo>
                  <a:lnTo>
                    <a:pt x="240576" y="1067752"/>
                  </a:lnTo>
                  <a:lnTo>
                    <a:pt x="241655" y="1071702"/>
                  </a:lnTo>
                  <a:lnTo>
                    <a:pt x="241300" y="1075105"/>
                  </a:lnTo>
                  <a:lnTo>
                    <a:pt x="241160" y="1075156"/>
                  </a:lnTo>
                  <a:lnTo>
                    <a:pt x="241211" y="1075321"/>
                  </a:lnTo>
                  <a:lnTo>
                    <a:pt x="241084" y="1076375"/>
                  </a:lnTo>
                  <a:lnTo>
                    <a:pt x="240296" y="1077302"/>
                  </a:lnTo>
                  <a:lnTo>
                    <a:pt x="239852" y="1078090"/>
                  </a:lnTo>
                  <a:lnTo>
                    <a:pt x="240030" y="1078001"/>
                  </a:lnTo>
                  <a:lnTo>
                    <a:pt x="239179" y="1078750"/>
                  </a:lnTo>
                  <a:lnTo>
                    <a:pt x="238937" y="1079080"/>
                  </a:lnTo>
                  <a:lnTo>
                    <a:pt x="238506" y="1079220"/>
                  </a:lnTo>
                  <a:lnTo>
                    <a:pt x="238163" y="1079690"/>
                  </a:lnTo>
                  <a:lnTo>
                    <a:pt x="237769" y="1079677"/>
                  </a:lnTo>
                  <a:lnTo>
                    <a:pt x="231470" y="1075004"/>
                  </a:lnTo>
                  <a:lnTo>
                    <a:pt x="231648" y="1074432"/>
                  </a:lnTo>
                  <a:lnTo>
                    <a:pt x="231635" y="1074051"/>
                  </a:lnTo>
                  <a:lnTo>
                    <a:pt x="231990" y="1073696"/>
                  </a:lnTo>
                  <a:lnTo>
                    <a:pt x="232130" y="1073505"/>
                  </a:lnTo>
                  <a:lnTo>
                    <a:pt x="232422" y="1073353"/>
                  </a:lnTo>
                  <a:lnTo>
                    <a:pt x="232219" y="1073086"/>
                  </a:lnTo>
                  <a:lnTo>
                    <a:pt x="232994" y="1072807"/>
                  </a:lnTo>
                  <a:lnTo>
                    <a:pt x="236461" y="1071168"/>
                  </a:lnTo>
                  <a:lnTo>
                    <a:pt x="237210" y="1069060"/>
                  </a:lnTo>
                  <a:lnTo>
                    <a:pt x="235559" y="1065606"/>
                  </a:lnTo>
                  <a:lnTo>
                    <a:pt x="233527" y="1064856"/>
                  </a:lnTo>
                  <a:lnTo>
                    <a:pt x="230136" y="1066317"/>
                  </a:lnTo>
                  <a:lnTo>
                    <a:pt x="229743" y="1066406"/>
                  </a:lnTo>
                  <a:lnTo>
                    <a:pt x="224853" y="1071702"/>
                  </a:lnTo>
                  <a:lnTo>
                    <a:pt x="223583" y="1075004"/>
                  </a:lnTo>
                  <a:lnTo>
                    <a:pt x="234099" y="1088885"/>
                  </a:lnTo>
                  <a:lnTo>
                    <a:pt x="239776" y="1087424"/>
                  </a:lnTo>
                  <a:lnTo>
                    <a:pt x="241185" y="1087196"/>
                  </a:lnTo>
                  <a:lnTo>
                    <a:pt x="242290" y="1086383"/>
                  </a:lnTo>
                  <a:lnTo>
                    <a:pt x="243535" y="1085748"/>
                  </a:lnTo>
                  <a:lnTo>
                    <a:pt x="244589" y="1084795"/>
                  </a:lnTo>
                  <a:lnTo>
                    <a:pt x="245452" y="1084338"/>
                  </a:lnTo>
                  <a:lnTo>
                    <a:pt x="246494" y="1082954"/>
                  </a:lnTo>
                  <a:lnTo>
                    <a:pt x="247180" y="1081887"/>
                  </a:lnTo>
                  <a:lnTo>
                    <a:pt x="247789" y="1081366"/>
                  </a:lnTo>
                  <a:lnTo>
                    <a:pt x="248234" y="1080363"/>
                  </a:lnTo>
                  <a:lnTo>
                    <a:pt x="248513" y="1079690"/>
                  </a:lnTo>
                  <a:lnTo>
                    <a:pt x="249148" y="1078001"/>
                  </a:lnTo>
                  <a:lnTo>
                    <a:pt x="249542" y="1076947"/>
                  </a:lnTo>
                  <a:lnTo>
                    <a:pt x="250291" y="1070076"/>
                  </a:lnTo>
                  <a:close/>
                </a:path>
                <a:path w="936625" h="1547495">
                  <a:moveTo>
                    <a:pt x="251117" y="966838"/>
                  </a:moveTo>
                  <a:lnTo>
                    <a:pt x="234416" y="942606"/>
                  </a:lnTo>
                  <a:lnTo>
                    <a:pt x="235305" y="941984"/>
                  </a:lnTo>
                  <a:lnTo>
                    <a:pt x="244919" y="929132"/>
                  </a:lnTo>
                  <a:lnTo>
                    <a:pt x="244906" y="928687"/>
                  </a:lnTo>
                  <a:lnTo>
                    <a:pt x="241719" y="922553"/>
                  </a:lnTo>
                  <a:lnTo>
                    <a:pt x="240665" y="922172"/>
                  </a:lnTo>
                  <a:lnTo>
                    <a:pt x="237350" y="925487"/>
                  </a:lnTo>
                  <a:lnTo>
                    <a:pt x="234657" y="928408"/>
                  </a:lnTo>
                  <a:lnTo>
                    <a:pt x="231775" y="931151"/>
                  </a:lnTo>
                  <a:lnTo>
                    <a:pt x="231978" y="929716"/>
                  </a:lnTo>
                  <a:lnTo>
                    <a:pt x="232549" y="925664"/>
                  </a:lnTo>
                  <a:lnTo>
                    <a:pt x="235407" y="905941"/>
                  </a:lnTo>
                  <a:lnTo>
                    <a:pt x="235813" y="903135"/>
                  </a:lnTo>
                  <a:lnTo>
                    <a:pt x="236334" y="898156"/>
                  </a:lnTo>
                  <a:lnTo>
                    <a:pt x="237134" y="890562"/>
                  </a:lnTo>
                  <a:lnTo>
                    <a:pt x="237248" y="887069"/>
                  </a:lnTo>
                  <a:lnTo>
                    <a:pt x="237363" y="875626"/>
                  </a:lnTo>
                  <a:lnTo>
                    <a:pt x="236461" y="863422"/>
                  </a:lnTo>
                  <a:lnTo>
                    <a:pt x="225132" y="819378"/>
                  </a:lnTo>
                  <a:lnTo>
                    <a:pt x="213017" y="805281"/>
                  </a:lnTo>
                  <a:lnTo>
                    <a:pt x="206679" y="800989"/>
                  </a:lnTo>
                  <a:lnTo>
                    <a:pt x="197853" y="798334"/>
                  </a:lnTo>
                  <a:lnTo>
                    <a:pt x="188214" y="798398"/>
                  </a:lnTo>
                  <a:lnTo>
                    <a:pt x="177787" y="801192"/>
                  </a:lnTo>
                  <a:lnTo>
                    <a:pt x="156641" y="825106"/>
                  </a:lnTo>
                  <a:lnTo>
                    <a:pt x="156679" y="826135"/>
                  </a:lnTo>
                  <a:lnTo>
                    <a:pt x="157568" y="830008"/>
                  </a:lnTo>
                  <a:lnTo>
                    <a:pt x="160883" y="833920"/>
                  </a:lnTo>
                  <a:lnTo>
                    <a:pt x="168529" y="842492"/>
                  </a:lnTo>
                  <a:lnTo>
                    <a:pt x="174332" y="838644"/>
                  </a:lnTo>
                  <a:lnTo>
                    <a:pt x="180390" y="833361"/>
                  </a:lnTo>
                  <a:lnTo>
                    <a:pt x="180428" y="833145"/>
                  </a:lnTo>
                  <a:lnTo>
                    <a:pt x="181432" y="826020"/>
                  </a:lnTo>
                  <a:lnTo>
                    <a:pt x="181660" y="824484"/>
                  </a:lnTo>
                  <a:lnTo>
                    <a:pt x="177634" y="819785"/>
                  </a:lnTo>
                  <a:lnTo>
                    <a:pt x="173977" y="816140"/>
                  </a:lnTo>
                  <a:lnTo>
                    <a:pt x="166598" y="822312"/>
                  </a:lnTo>
                  <a:lnTo>
                    <a:pt x="166420" y="824534"/>
                  </a:lnTo>
                  <a:lnTo>
                    <a:pt x="168922" y="827506"/>
                  </a:lnTo>
                  <a:lnTo>
                    <a:pt x="171132" y="827697"/>
                  </a:lnTo>
                  <a:lnTo>
                    <a:pt x="173012" y="826135"/>
                  </a:lnTo>
                  <a:lnTo>
                    <a:pt x="173177" y="826020"/>
                  </a:lnTo>
                  <a:lnTo>
                    <a:pt x="164096" y="824534"/>
                  </a:lnTo>
                  <a:lnTo>
                    <a:pt x="166408" y="815936"/>
                  </a:lnTo>
                  <a:lnTo>
                    <a:pt x="175704" y="809434"/>
                  </a:lnTo>
                  <a:lnTo>
                    <a:pt x="180251" y="807783"/>
                  </a:lnTo>
                  <a:lnTo>
                    <a:pt x="188823" y="805434"/>
                  </a:lnTo>
                  <a:lnTo>
                    <a:pt x="196583" y="805281"/>
                  </a:lnTo>
                  <a:lnTo>
                    <a:pt x="203593" y="807339"/>
                  </a:lnTo>
                  <a:lnTo>
                    <a:pt x="209905" y="811618"/>
                  </a:lnTo>
                  <a:lnTo>
                    <a:pt x="221183" y="828433"/>
                  </a:lnTo>
                  <a:lnTo>
                    <a:pt x="227749" y="851179"/>
                  </a:lnTo>
                  <a:lnTo>
                    <a:pt x="230365" y="875626"/>
                  </a:lnTo>
                  <a:lnTo>
                    <a:pt x="230251" y="882396"/>
                  </a:lnTo>
                  <a:lnTo>
                    <a:pt x="229908" y="898156"/>
                  </a:lnTo>
                  <a:lnTo>
                    <a:pt x="228307" y="889774"/>
                  </a:lnTo>
                  <a:lnTo>
                    <a:pt x="226136" y="882053"/>
                  </a:lnTo>
                  <a:lnTo>
                    <a:pt x="224078" y="876274"/>
                  </a:lnTo>
                  <a:lnTo>
                    <a:pt x="215620" y="859624"/>
                  </a:lnTo>
                  <a:lnTo>
                    <a:pt x="205714" y="849998"/>
                  </a:lnTo>
                  <a:lnTo>
                    <a:pt x="203822" y="848156"/>
                  </a:lnTo>
                  <a:lnTo>
                    <a:pt x="188798" y="843241"/>
                  </a:lnTo>
                  <a:lnTo>
                    <a:pt x="170675" y="846251"/>
                  </a:lnTo>
                  <a:lnTo>
                    <a:pt x="168567" y="847051"/>
                  </a:lnTo>
                  <a:lnTo>
                    <a:pt x="169672" y="850455"/>
                  </a:lnTo>
                  <a:lnTo>
                    <a:pt x="171843" y="849998"/>
                  </a:lnTo>
                  <a:lnTo>
                    <a:pt x="193078" y="851179"/>
                  </a:lnTo>
                  <a:lnTo>
                    <a:pt x="205613" y="863422"/>
                  </a:lnTo>
                  <a:lnTo>
                    <a:pt x="211772" y="882942"/>
                  </a:lnTo>
                  <a:lnTo>
                    <a:pt x="213868" y="905941"/>
                  </a:lnTo>
                  <a:lnTo>
                    <a:pt x="211010" y="900480"/>
                  </a:lnTo>
                  <a:lnTo>
                    <a:pt x="207314" y="894791"/>
                  </a:lnTo>
                  <a:lnTo>
                    <a:pt x="176796" y="871537"/>
                  </a:lnTo>
                  <a:lnTo>
                    <a:pt x="171284" y="870140"/>
                  </a:lnTo>
                  <a:lnTo>
                    <a:pt x="165036" y="870458"/>
                  </a:lnTo>
                  <a:lnTo>
                    <a:pt x="159829" y="872832"/>
                  </a:lnTo>
                  <a:lnTo>
                    <a:pt x="157238" y="873836"/>
                  </a:lnTo>
                  <a:lnTo>
                    <a:pt x="154495" y="875741"/>
                  </a:lnTo>
                  <a:lnTo>
                    <a:pt x="151599" y="878103"/>
                  </a:lnTo>
                  <a:lnTo>
                    <a:pt x="151460" y="878230"/>
                  </a:lnTo>
                  <a:lnTo>
                    <a:pt x="151625" y="878103"/>
                  </a:lnTo>
                  <a:lnTo>
                    <a:pt x="151091" y="878674"/>
                  </a:lnTo>
                  <a:lnTo>
                    <a:pt x="149542" y="880452"/>
                  </a:lnTo>
                  <a:lnTo>
                    <a:pt x="148666" y="881659"/>
                  </a:lnTo>
                  <a:lnTo>
                    <a:pt x="148056" y="882942"/>
                  </a:lnTo>
                  <a:lnTo>
                    <a:pt x="147358" y="884123"/>
                  </a:lnTo>
                  <a:lnTo>
                    <a:pt x="145135" y="889101"/>
                  </a:lnTo>
                  <a:lnTo>
                    <a:pt x="144233" y="894003"/>
                  </a:lnTo>
                  <a:lnTo>
                    <a:pt x="144322" y="895057"/>
                  </a:lnTo>
                  <a:lnTo>
                    <a:pt x="145605" y="901077"/>
                  </a:lnTo>
                  <a:lnTo>
                    <a:pt x="147091" y="904062"/>
                  </a:lnTo>
                  <a:lnTo>
                    <a:pt x="147815" y="905306"/>
                  </a:lnTo>
                  <a:lnTo>
                    <a:pt x="148475" y="905764"/>
                  </a:lnTo>
                  <a:lnTo>
                    <a:pt x="149148" y="906640"/>
                  </a:lnTo>
                  <a:lnTo>
                    <a:pt x="150444" y="908037"/>
                  </a:lnTo>
                  <a:lnTo>
                    <a:pt x="151345" y="908405"/>
                  </a:lnTo>
                  <a:lnTo>
                    <a:pt x="152488" y="909243"/>
                  </a:lnTo>
                  <a:lnTo>
                    <a:pt x="153797" y="909751"/>
                  </a:lnTo>
                  <a:lnTo>
                    <a:pt x="154978" y="910437"/>
                  </a:lnTo>
                  <a:lnTo>
                    <a:pt x="156413" y="910513"/>
                  </a:lnTo>
                  <a:lnTo>
                    <a:pt x="171361" y="896759"/>
                  </a:lnTo>
                  <a:lnTo>
                    <a:pt x="169735" y="893546"/>
                  </a:lnTo>
                  <a:lnTo>
                    <a:pt x="168998" y="891908"/>
                  </a:lnTo>
                  <a:lnTo>
                    <a:pt x="163842" y="888530"/>
                  </a:lnTo>
                  <a:lnTo>
                    <a:pt x="160312" y="887425"/>
                  </a:lnTo>
                  <a:lnTo>
                    <a:pt x="158369" y="888377"/>
                  </a:lnTo>
                  <a:lnTo>
                    <a:pt x="157073" y="891997"/>
                  </a:lnTo>
                  <a:lnTo>
                    <a:pt x="158038" y="894003"/>
                  </a:lnTo>
                  <a:lnTo>
                    <a:pt x="161658" y="895286"/>
                  </a:lnTo>
                  <a:lnTo>
                    <a:pt x="162458" y="895489"/>
                  </a:lnTo>
                  <a:lnTo>
                    <a:pt x="162280" y="895769"/>
                  </a:lnTo>
                  <a:lnTo>
                    <a:pt x="162572" y="895883"/>
                  </a:lnTo>
                  <a:lnTo>
                    <a:pt x="162737" y="896073"/>
                  </a:lnTo>
                  <a:lnTo>
                    <a:pt x="163131" y="896391"/>
                  </a:lnTo>
                  <a:lnTo>
                    <a:pt x="163195" y="896835"/>
                  </a:lnTo>
                  <a:lnTo>
                    <a:pt x="163423" y="897356"/>
                  </a:lnTo>
                  <a:lnTo>
                    <a:pt x="163385" y="898829"/>
                  </a:lnTo>
                  <a:lnTo>
                    <a:pt x="162229" y="900442"/>
                  </a:lnTo>
                  <a:lnTo>
                    <a:pt x="161061" y="901966"/>
                  </a:lnTo>
                  <a:lnTo>
                    <a:pt x="159042" y="903135"/>
                  </a:lnTo>
                  <a:lnTo>
                    <a:pt x="157708" y="902639"/>
                  </a:lnTo>
                  <a:lnTo>
                    <a:pt x="157213" y="902639"/>
                  </a:lnTo>
                  <a:lnTo>
                    <a:pt x="156819" y="902208"/>
                  </a:lnTo>
                  <a:lnTo>
                    <a:pt x="156387" y="902106"/>
                  </a:lnTo>
                  <a:lnTo>
                    <a:pt x="156108" y="901814"/>
                  </a:lnTo>
                  <a:lnTo>
                    <a:pt x="155181" y="901166"/>
                  </a:lnTo>
                  <a:lnTo>
                    <a:pt x="155359" y="901230"/>
                  </a:lnTo>
                  <a:lnTo>
                    <a:pt x="154851" y="900480"/>
                  </a:lnTo>
                  <a:lnTo>
                    <a:pt x="153784" y="899477"/>
                  </a:lnTo>
                  <a:lnTo>
                    <a:pt x="153682" y="898956"/>
                  </a:lnTo>
                  <a:lnTo>
                    <a:pt x="153631" y="898410"/>
                  </a:lnTo>
                  <a:lnTo>
                    <a:pt x="153149" y="896073"/>
                  </a:lnTo>
                  <a:lnTo>
                    <a:pt x="153047" y="894346"/>
                  </a:lnTo>
                  <a:lnTo>
                    <a:pt x="153606" y="891032"/>
                  </a:lnTo>
                  <a:lnTo>
                    <a:pt x="155244" y="887768"/>
                  </a:lnTo>
                  <a:lnTo>
                    <a:pt x="155714" y="887069"/>
                  </a:lnTo>
                  <a:lnTo>
                    <a:pt x="156133" y="886218"/>
                  </a:lnTo>
                  <a:lnTo>
                    <a:pt x="156603" y="885609"/>
                  </a:lnTo>
                  <a:lnTo>
                    <a:pt x="157073" y="885139"/>
                  </a:lnTo>
                  <a:lnTo>
                    <a:pt x="157492" y="884631"/>
                  </a:lnTo>
                  <a:lnTo>
                    <a:pt x="160451" y="882396"/>
                  </a:lnTo>
                  <a:lnTo>
                    <a:pt x="161417" y="881849"/>
                  </a:lnTo>
                  <a:lnTo>
                    <a:pt x="163360" y="881075"/>
                  </a:lnTo>
                  <a:lnTo>
                    <a:pt x="166903" y="879602"/>
                  </a:lnTo>
                  <a:lnTo>
                    <a:pt x="201142" y="902106"/>
                  </a:lnTo>
                  <a:lnTo>
                    <a:pt x="212001" y="925296"/>
                  </a:lnTo>
                  <a:lnTo>
                    <a:pt x="212128" y="925664"/>
                  </a:lnTo>
                  <a:lnTo>
                    <a:pt x="211239" y="924775"/>
                  </a:lnTo>
                  <a:lnTo>
                    <a:pt x="208800" y="922299"/>
                  </a:lnTo>
                  <a:lnTo>
                    <a:pt x="204343" y="919861"/>
                  </a:lnTo>
                  <a:lnTo>
                    <a:pt x="196773" y="918451"/>
                  </a:lnTo>
                  <a:lnTo>
                    <a:pt x="196494" y="921346"/>
                  </a:lnTo>
                  <a:lnTo>
                    <a:pt x="199326" y="922820"/>
                  </a:lnTo>
                  <a:lnTo>
                    <a:pt x="200494" y="923747"/>
                  </a:lnTo>
                  <a:lnTo>
                    <a:pt x="201650" y="924775"/>
                  </a:lnTo>
                  <a:lnTo>
                    <a:pt x="196215" y="923188"/>
                  </a:lnTo>
                  <a:lnTo>
                    <a:pt x="190030" y="923912"/>
                  </a:lnTo>
                  <a:lnTo>
                    <a:pt x="182460" y="924394"/>
                  </a:lnTo>
                  <a:lnTo>
                    <a:pt x="182905" y="927163"/>
                  </a:lnTo>
                  <a:lnTo>
                    <a:pt x="187134" y="928052"/>
                  </a:lnTo>
                  <a:lnTo>
                    <a:pt x="189598" y="928687"/>
                  </a:lnTo>
                  <a:lnTo>
                    <a:pt x="192062" y="929716"/>
                  </a:lnTo>
                  <a:lnTo>
                    <a:pt x="186410" y="928522"/>
                  </a:lnTo>
                  <a:lnTo>
                    <a:pt x="179171" y="929132"/>
                  </a:lnTo>
                  <a:lnTo>
                    <a:pt x="174917" y="934034"/>
                  </a:lnTo>
                  <a:lnTo>
                    <a:pt x="175069" y="935240"/>
                  </a:lnTo>
                  <a:lnTo>
                    <a:pt x="177012" y="937539"/>
                  </a:lnTo>
                  <a:lnTo>
                    <a:pt x="178892" y="938745"/>
                  </a:lnTo>
                  <a:lnTo>
                    <a:pt x="180886" y="939812"/>
                  </a:lnTo>
                  <a:lnTo>
                    <a:pt x="175526" y="939292"/>
                  </a:lnTo>
                  <a:lnTo>
                    <a:pt x="170180" y="940612"/>
                  </a:lnTo>
                  <a:lnTo>
                    <a:pt x="164757" y="945426"/>
                  </a:lnTo>
                  <a:lnTo>
                    <a:pt x="164731" y="946746"/>
                  </a:lnTo>
                  <a:lnTo>
                    <a:pt x="168021" y="948931"/>
                  </a:lnTo>
                  <a:lnTo>
                    <a:pt x="171208" y="950531"/>
                  </a:lnTo>
                  <a:lnTo>
                    <a:pt x="174180" y="951598"/>
                  </a:lnTo>
                  <a:lnTo>
                    <a:pt x="171513" y="952919"/>
                  </a:lnTo>
                  <a:lnTo>
                    <a:pt x="169151" y="954252"/>
                  </a:lnTo>
                  <a:lnTo>
                    <a:pt x="164338" y="957503"/>
                  </a:lnTo>
                  <a:lnTo>
                    <a:pt x="166852" y="961986"/>
                  </a:lnTo>
                  <a:lnTo>
                    <a:pt x="169976" y="961466"/>
                  </a:lnTo>
                  <a:lnTo>
                    <a:pt x="189103" y="958011"/>
                  </a:lnTo>
                  <a:lnTo>
                    <a:pt x="198666" y="956398"/>
                  </a:lnTo>
                  <a:lnTo>
                    <a:pt x="208318" y="955128"/>
                  </a:lnTo>
                  <a:lnTo>
                    <a:pt x="219468" y="955014"/>
                  </a:lnTo>
                  <a:lnTo>
                    <a:pt x="229552" y="957033"/>
                  </a:lnTo>
                  <a:lnTo>
                    <a:pt x="239064" y="961009"/>
                  </a:lnTo>
                  <a:lnTo>
                    <a:pt x="248500" y="966724"/>
                  </a:lnTo>
                  <a:lnTo>
                    <a:pt x="249389" y="967346"/>
                  </a:lnTo>
                  <a:lnTo>
                    <a:pt x="251117" y="966838"/>
                  </a:lnTo>
                  <a:close/>
                </a:path>
                <a:path w="936625" h="1547495">
                  <a:moveTo>
                    <a:pt x="442925" y="1221181"/>
                  </a:moveTo>
                  <a:lnTo>
                    <a:pt x="442061" y="1219123"/>
                  </a:lnTo>
                  <a:lnTo>
                    <a:pt x="438645" y="1215707"/>
                  </a:lnTo>
                  <a:lnTo>
                    <a:pt x="436575" y="1214856"/>
                  </a:lnTo>
                  <a:lnTo>
                    <a:pt x="431736" y="1214856"/>
                  </a:lnTo>
                  <a:lnTo>
                    <a:pt x="429666" y="1215707"/>
                  </a:lnTo>
                  <a:lnTo>
                    <a:pt x="426237" y="1219123"/>
                  </a:lnTo>
                  <a:lnTo>
                    <a:pt x="425386" y="1221181"/>
                  </a:lnTo>
                  <a:lnTo>
                    <a:pt x="425386" y="1226019"/>
                  </a:lnTo>
                  <a:lnTo>
                    <a:pt x="426237" y="1228077"/>
                  </a:lnTo>
                  <a:lnTo>
                    <a:pt x="429666" y="1231493"/>
                  </a:lnTo>
                  <a:lnTo>
                    <a:pt x="431736" y="1232344"/>
                  </a:lnTo>
                  <a:lnTo>
                    <a:pt x="436575" y="1232344"/>
                  </a:lnTo>
                  <a:lnTo>
                    <a:pt x="438645" y="1231493"/>
                  </a:lnTo>
                  <a:lnTo>
                    <a:pt x="442061" y="1228077"/>
                  </a:lnTo>
                  <a:lnTo>
                    <a:pt x="442925" y="1226019"/>
                  </a:lnTo>
                  <a:lnTo>
                    <a:pt x="442925" y="1223606"/>
                  </a:lnTo>
                  <a:lnTo>
                    <a:pt x="442925" y="1221181"/>
                  </a:lnTo>
                  <a:close/>
                </a:path>
                <a:path w="936625" h="1547495">
                  <a:moveTo>
                    <a:pt x="445033" y="851573"/>
                  </a:moveTo>
                  <a:lnTo>
                    <a:pt x="444182" y="849503"/>
                  </a:lnTo>
                  <a:lnTo>
                    <a:pt x="440753" y="846086"/>
                  </a:lnTo>
                  <a:lnTo>
                    <a:pt x="438696" y="845235"/>
                  </a:lnTo>
                  <a:lnTo>
                    <a:pt x="433844" y="845235"/>
                  </a:lnTo>
                  <a:lnTo>
                    <a:pt x="431787" y="846086"/>
                  </a:lnTo>
                  <a:lnTo>
                    <a:pt x="428358" y="849503"/>
                  </a:lnTo>
                  <a:lnTo>
                    <a:pt x="427507" y="851573"/>
                  </a:lnTo>
                  <a:lnTo>
                    <a:pt x="427507" y="856399"/>
                  </a:lnTo>
                  <a:lnTo>
                    <a:pt x="428358" y="858456"/>
                  </a:lnTo>
                  <a:lnTo>
                    <a:pt x="431787" y="861872"/>
                  </a:lnTo>
                  <a:lnTo>
                    <a:pt x="433844" y="862723"/>
                  </a:lnTo>
                  <a:lnTo>
                    <a:pt x="438696" y="862723"/>
                  </a:lnTo>
                  <a:lnTo>
                    <a:pt x="440753" y="861872"/>
                  </a:lnTo>
                  <a:lnTo>
                    <a:pt x="444182" y="858456"/>
                  </a:lnTo>
                  <a:lnTo>
                    <a:pt x="445033" y="856399"/>
                  </a:lnTo>
                  <a:lnTo>
                    <a:pt x="445033" y="853986"/>
                  </a:lnTo>
                  <a:lnTo>
                    <a:pt x="445033" y="851573"/>
                  </a:lnTo>
                  <a:close/>
                </a:path>
                <a:path w="936625" h="1547495">
                  <a:moveTo>
                    <a:pt x="447217" y="487146"/>
                  </a:moveTo>
                  <a:lnTo>
                    <a:pt x="446366" y="485076"/>
                  </a:lnTo>
                  <a:lnTo>
                    <a:pt x="442937" y="481660"/>
                  </a:lnTo>
                  <a:lnTo>
                    <a:pt x="440867" y="480809"/>
                  </a:lnTo>
                  <a:lnTo>
                    <a:pt x="436029" y="480809"/>
                  </a:lnTo>
                  <a:lnTo>
                    <a:pt x="433959" y="481660"/>
                  </a:lnTo>
                  <a:lnTo>
                    <a:pt x="430542" y="485076"/>
                  </a:lnTo>
                  <a:lnTo>
                    <a:pt x="429679" y="487146"/>
                  </a:lnTo>
                  <a:lnTo>
                    <a:pt x="429679" y="491972"/>
                  </a:lnTo>
                  <a:lnTo>
                    <a:pt x="430542" y="494030"/>
                  </a:lnTo>
                  <a:lnTo>
                    <a:pt x="433959" y="497446"/>
                  </a:lnTo>
                  <a:lnTo>
                    <a:pt x="436029" y="498297"/>
                  </a:lnTo>
                  <a:lnTo>
                    <a:pt x="440867" y="498297"/>
                  </a:lnTo>
                  <a:lnTo>
                    <a:pt x="442937" y="497446"/>
                  </a:lnTo>
                  <a:lnTo>
                    <a:pt x="446366" y="494030"/>
                  </a:lnTo>
                  <a:lnTo>
                    <a:pt x="447217" y="491972"/>
                  </a:lnTo>
                  <a:lnTo>
                    <a:pt x="447217" y="489559"/>
                  </a:lnTo>
                  <a:lnTo>
                    <a:pt x="447217" y="487146"/>
                  </a:lnTo>
                  <a:close/>
                </a:path>
                <a:path w="936625" h="1547495">
                  <a:moveTo>
                    <a:pt x="462153" y="919657"/>
                  </a:moveTo>
                  <a:lnTo>
                    <a:pt x="461429" y="917905"/>
                  </a:lnTo>
                  <a:lnTo>
                    <a:pt x="458520" y="915009"/>
                  </a:lnTo>
                  <a:lnTo>
                    <a:pt x="456768" y="914285"/>
                  </a:lnTo>
                  <a:lnTo>
                    <a:pt x="452666" y="914285"/>
                  </a:lnTo>
                  <a:lnTo>
                    <a:pt x="450913" y="915009"/>
                  </a:lnTo>
                  <a:lnTo>
                    <a:pt x="448017" y="917905"/>
                  </a:lnTo>
                  <a:lnTo>
                    <a:pt x="447281" y="919657"/>
                  </a:lnTo>
                  <a:lnTo>
                    <a:pt x="447281" y="923747"/>
                  </a:lnTo>
                  <a:lnTo>
                    <a:pt x="448017" y="925499"/>
                  </a:lnTo>
                  <a:lnTo>
                    <a:pt x="450913" y="928395"/>
                  </a:lnTo>
                  <a:lnTo>
                    <a:pt x="452666" y="929119"/>
                  </a:lnTo>
                  <a:lnTo>
                    <a:pt x="456768" y="929119"/>
                  </a:lnTo>
                  <a:lnTo>
                    <a:pt x="458520" y="928395"/>
                  </a:lnTo>
                  <a:lnTo>
                    <a:pt x="461429" y="925499"/>
                  </a:lnTo>
                  <a:lnTo>
                    <a:pt x="462153" y="923747"/>
                  </a:lnTo>
                  <a:lnTo>
                    <a:pt x="462153" y="921702"/>
                  </a:lnTo>
                  <a:lnTo>
                    <a:pt x="462153" y="919657"/>
                  </a:lnTo>
                  <a:close/>
                </a:path>
                <a:path w="936625" h="1547495">
                  <a:moveTo>
                    <a:pt x="464629" y="555155"/>
                  </a:moveTo>
                  <a:lnTo>
                    <a:pt x="463905" y="553402"/>
                  </a:lnTo>
                  <a:lnTo>
                    <a:pt x="460997" y="550506"/>
                  </a:lnTo>
                  <a:lnTo>
                    <a:pt x="459244" y="549783"/>
                  </a:lnTo>
                  <a:lnTo>
                    <a:pt x="455129" y="549783"/>
                  </a:lnTo>
                  <a:lnTo>
                    <a:pt x="453377" y="550506"/>
                  </a:lnTo>
                  <a:lnTo>
                    <a:pt x="450469" y="553402"/>
                  </a:lnTo>
                  <a:lnTo>
                    <a:pt x="449745" y="555155"/>
                  </a:lnTo>
                  <a:lnTo>
                    <a:pt x="449745" y="559257"/>
                  </a:lnTo>
                  <a:lnTo>
                    <a:pt x="450469" y="560997"/>
                  </a:lnTo>
                  <a:lnTo>
                    <a:pt x="453377" y="563905"/>
                  </a:lnTo>
                  <a:lnTo>
                    <a:pt x="455129" y="564629"/>
                  </a:lnTo>
                  <a:lnTo>
                    <a:pt x="459244" y="564629"/>
                  </a:lnTo>
                  <a:lnTo>
                    <a:pt x="460997" y="563905"/>
                  </a:lnTo>
                  <a:lnTo>
                    <a:pt x="463905" y="560997"/>
                  </a:lnTo>
                  <a:lnTo>
                    <a:pt x="464629" y="559257"/>
                  </a:lnTo>
                  <a:lnTo>
                    <a:pt x="464629" y="557199"/>
                  </a:lnTo>
                  <a:lnTo>
                    <a:pt x="464629" y="555155"/>
                  </a:lnTo>
                  <a:close/>
                </a:path>
                <a:path w="936625" h="1547495">
                  <a:moveTo>
                    <a:pt x="467194" y="1286916"/>
                  </a:moveTo>
                  <a:lnTo>
                    <a:pt x="466471" y="1285163"/>
                  </a:lnTo>
                  <a:lnTo>
                    <a:pt x="463562" y="1282268"/>
                  </a:lnTo>
                  <a:lnTo>
                    <a:pt x="461810" y="1281544"/>
                  </a:lnTo>
                  <a:lnTo>
                    <a:pt x="457695" y="1281544"/>
                  </a:lnTo>
                  <a:lnTo>
                    <a:pt x="455942" y="1282268"/>
                  </a:lnTo>
                  <a:lnTo>
                    <a:pt x="453034" y="1285163"/>
                  </a:lnTo>
                  <a:lnTo>
                    <a:pt x="452310" y="1286916"/>
                  </a:lnTo>
                  <a:lnTo>
                    <a:pt x="452310" y="1291018"/>
                  </a:lnTo>
                  <a:lnTo>
                    <a:pt x="453034" y="1292771"/>
                  </a:lnTo>
                  <a:lnTo>
                    <a:pt x="455942" y="1295666"/>
                  </a:lnTo>
                  <a:lnTo>
                    <a:pt x="457695" y="1296390"/>
                  </a:lnTo>
                  <a:lnTo>
                    <a:pt x="461810" y="1296390"/>
                  </a:lnTo>
                  <a:lnTo>
                    <a:pt x="463562" y="1295666"/>
                  </a:lnTo>
                  <a:lnTo>
                    <a:pt x="466471" y="1292771"/>
                  </a:lnTo>
                  <a:lnTo>
                    <a:pt x="467194" y="1291018"/>
                  </a:lnTo>
                  <a:lnTo>
                    <a:pt x="467194" y="1288961"/>
                  </a:lnTo>
                  <a:lnTo>
                    <a:pt x="467194" y="1286916"/>
                  </a:lnTo>
                  <a:close/>
                </a:path>
                <a:path w="936625" h="1547495">
                  <a:moveTo>
                    <a:pt x="480072" y="1183665"/>
                  </a:moveTo>
                  <a:lnTo>
                    <a:pt x="479336" y="1180947"/>
                  </a:lnTo>
                  <a:lnTo>
                    <a:pt x="478523" y="1179918"/>
                  </a:lnTo>
                  <a:lnTo>
                    <a:pt x="476021" y="1178534"/>
                  </a:lnTo>
                  <a:lnTo>
                    <a:pt x="474700" y="1178369"/>
                  </a:lnTo>
                  <a:lnTo>
                    <a:pt x="471919" y="1179131"/>
                  </a:lnTo>
                  <a:lnTo>
                    <a:pt x="470852" y="1179931"/>
                  </a:lnTo>
                  <a:lnTo>
                    <a:pt x="469404" y="1182395"/>
                  </a:lnTo>
                  <a:lnTo>
                    <a:pt x="469226" y="1183690"/>
                  </a:lnTo>
                  <a:lnTo>
                    <a:pt x="469976" y="1186408"/>
                  </a:lnTo>
                  <a:lnTo>
                    <a:pt x="470776" y="1187424"/>
                  </a:lnTo>
                  <a:lnTo>
                    <a:pt x="473278" y="1188808"/>
                  </a:lnTo>
                  <a:lnTo>
                    <a:pt x="474599" y="1188974"/>
                  </a:lnTo>
                  <a:lnTo>
                    <a:pt x="475996" y="1188593"/>
                  </a:lnTo>
                  <a:lnTo>
                    <a:pt x="477393" y="1188212"/>
                  </a:lnTo>
                  <a:lnTo>
                    <a:pt x="478447" y="1187411"/>
                  </a:lnTo>
                  <a:lnTo>
                    <a:pt x="479894" y="1184948"/>
                  </a:lnTo>
                  <a:lnTo>
                    <a:pt x="480072" y="1183665"/>
                  </a:lnTo>
                  <a:close/>
                </a:path>
                <a:path w="936625" h="1547495">
                  <a:moveTo>
                    <a:pt x="485394" y="999236"/>
                  </a:moveTo>
                  <a:lnTo>
                    <a:pt x="484962" y="998004"/>
                  </a:lnTo>
                  <a:lnTo>
                    <a:pt x="483069" y="995870"/>
                  </a:lnTo>
                  <a:lnTo>
                    <a:pt x="481876" y="995286"/>
                  </a:lnTo>
                  <a:lnTo>
                    <a:pt x="478993" y="995083"/>
                  </a:lnTo>
                  <a:lnTo>
                    <a:pt x="477723" y="995489"/>
                  </a:lnTo>
                  <a:lnTo>
                    <a:pt x="475538" y="997331"/>
                  </a:lnTo>
                  <a:lnTo>
                    <a:pt x="474941" y="998486"/>
                  </a:lnTo>
                  <a:lnTo>
                    <a:pt x="474840" y="999896"/>
                  </a:lnTo>
                  <a:lnTo>
                    <a:pt x="474738" y="1001293"/>
                  </a:lnTo>
                  <a:lnTo>
                    <a:pt x="475170" y="1002538"/>
                  </a:lnTo>
                  <a:lnTo>
                    <a:pt x="477062" y="1004671"/>
                  </a:lnTo>
                  <a:lnTo>
                    <a:pt x="478256" y="1005255"/>
                  </a:lnTo>
                  <a:lnTo>
                    <a:pt x="481139" y="1005459"/>
                  </a:lnTo>
                  <a:lnTo>
                    <a:pt x="482409" y="1005052"/>
                  </a:lnTo>
                  <a:lnTo>
                    <a:pt x="484593" y="1003211"/>
                  </a:lnTo>
                  <a:lnTo>
                    <a:pt x="485190" y="1002042"/>
                  </a:lnTo>
                  <a:lnTo>
                    <a:pt x="485394" y="999236"/>
                  </a:lnTo>
                  <a:close/>
                </a:path>
                <a:path w="936625" h="1547495">
                  <a:moveTo>
                    <a:pt x="485965" y="819061"/>
                  </a:moveTo>
                  <a:lnTo>
                    <a:pt x="485736" y="817664"/>
                  </a:lnTo>
                  <a:lnTo>
                    <a:pt x="485521" y="816279"/>
                  </a:lnTo>
                  <a:lnTo>
                    <a:pt x="484835" y="815162"/>
                  </a:lnTo>
                  <a:lnTo>
                    <a:pt x="482498" y="813523"/>
                  </a:lnTo>
                  <a:lnTo>
                    <a:pt x="481203" y="813219"/>
                  </a:lnTo>
                  <a:lnTo>
                    <a:pt x="478345" y="813663"/>
                  </a:lnTo>
                  <a:lnTo>
                    <a:pt x="477202" y="814349"/>
                  </a:lnTo>
                  <a:lnTo>
                    <a:pt x="475500" y="816635"/>
                  </a:lnTo>
                  <a:lnTo>
                    <a:pt x="475183" y="817905"/>
                  </a:lnTo>
                  <a:lnTo>
                    <a:pt x="475615" y="820686"/>
                  </a:lnTo>
                  <a:lnTo>
                    <a:pt x="476313" y="821791"/>
                  </a:lnTo>
                  <a:lnTo>
                    <a:pt x="478637" y="823442"/>
                  </a:lnTo>
                  <a:lnTo>
                    <a:pt x="479933" y="823734"/>
                  </a:lnTo>
                  <a:lnTo>
                    <a:pt x="482790" y="823290"/>
                  </a:lnTo>
                  <a:lnTo>
                    <a:pt x="483933" y="822604"/>
                  </a:lnTo>
                  <a:lnTo>
                    <a:pt x="485648" y="820331"/>
                  </a:lnTo>
                  <a:lnTo>
                    <a:pt x="485965" y="819061"/>
                  </a:lnTo>
                  <a:close/>
                </a:path>
                <a:path w="936625" h="1547495">
                  <a:moveTo>
                    <a:pt x="487629" y="633425"/>
                  </a:moveTo>
                  <a:lnTo>
                    <a:pt x="487197" y="632193"/>
                  </a:lnTo>
                  <a:lnTo>
                    <a:pt x="485279" y="630072"/>
                  </a:lnTo>
                  <a:lnTo>
                    <a:pt x="484085" y="629488"/>
                  </a:lnTo>
                  <a:lnTo>
                    <a:pt x="481190" y="629297"/>
                  </a:lnTo>
                  <a:lnTo>
                    <a:pt x="479920" y="629716"/>
                  </a:lnTo>
                  <a:lnTo>
                    <a:pt x="477748" y="631571"/>
                  </a:lnTo>
                  <a:lnTo>
                    <a:pt x="477151" y="632739"/>
                  </a:lnTo>
                  <a:lnTo>
                    <a:pt x="477062" y="634136"/>
                  </a:lnTo>
                  <a:lnTo>
                    <a:pt x="476973" y="635546"/>
                  </a:lnTo>
                  <a:lnTo>
                    <a:pt x="477393" y="636778"/>
                  </a:lnTo>
                  <a:lnTo>
                    <a:pt x="479310" y="638911"/>
                  </a:lnTo>
                  <a:lnTo>
                    <a:pt x="480504" y="639483"/>
                  </a:lnTo>
                  <a:lnTo>
                    <a:pt x="483400" y="639686"/>
                  </a:lnTo>
                  <a:lnTo>
                    <a:pt x="484670" y="639267"/>
                  </a:lnTo>
                  <a:lnTo>
                    <a:pt x="486841" y="637413"/>
                  </a:lnTo>
                  <a:lnTo>
                    <a:pt x="487438" y="636244"/>
                  </a:lnTo>
                  <a:lnTo>
                    <a:pt x="487629" y="633425"/>
                  </a:lnTo>
                  <a:close/>
                </a:path>
                <a:path w="936625" h="1547495">
                  <a:moveTo>
                    <a:pt x="488111" y="454342"/>
                  </a:moveTo>
                  <a:lnTo>
                    <a:pt x="487883" y="452958"/>
                  </a:lnTo>
                  <a:lnTo>
                    <a:pt x="487667" y="451561"/>
                  </a:lnTo>
                  <a:lnTo>
                    <a:pt x="486968" y="450456"/>
                  </a:lnTo>
                  <a:lnTo>
                    <a:pt x="484619" y="448818"/>
                  </a:lnTo>
                  <a:lnTo>
                    <a:pt x="483323" y="448513"/>
                  </a:lnTo>
                  <a:lnTo>
                    <a:pt x="480466" y="448970"/>
                  </a:lnTo>
                  <a:lnTo>
                    <a:pt x="479323" y="449668"/>
                  </a:lnTo>
                  <a:lnTo>
                    <a:pt x="477621" y="451954"/>
                  </a:lnTo>
                  <a:lnTo>
                    <a:pt x="477304" y="453224"/>
                  </a:lnTo>
                  <a:lnTo>
                    <a:pt x="477761" y="456018"/>
                  </a:lnTo>
                  <a:lnTo>
                    <a:pt x="478459" y="457123"/>
                  </a:lnTo>
                  <a:lnTo>
                    <a:pt x="480796" y="458762"/>
                  </a:lnTo>
                  <a:lnTo>
                    <a:pt x="482092" y="459066"/>
                  </a:lnTo>
                  <a:lnTo>
                    <a:pt x="484949" y="458597"/>
                  </a:lnTo>
                  <a:lnTo>
                    <a:pt x="486092" y="457911"/>
                  </a:lnTo>
                  <a:lnTo>
                    <a:pt x="487794" y="455612"/>
                  </a:lnTo>
                  <a:lnTo>
                    <a:pt x="488111" y="454342"/>
                  </a:lnTo>
                  <a:close/>
                </a:path>
                <a:path w="936625" h="1547495">
                  <a:moveTo>
                    <a:pt x="498424" y="1365415"/>
                  </a:moveTo>
                  <a:lnTo>
                    <a:pt x="498322" y="1362595"/>
                  </a:lnTo>
                  <a:lnTo>
                    <a:pt x="497763" y="1361414"/>
                  </a:lnTo>
                  <a:lnTo>
                    <a:pt x="495655" y="1359496"/>
                  </a:lnTo>
                  <a:lnTo>
                    <a:pt x="494398" y="1359039"/>
                  </a:lnTo>
                  <a:lnTo>
                    <a:pt x="491515" y="1359141"/>
                  </a:lnTo>
                  <a:lnTo>
                    <a:pt x="490296" y="1359687"/>
                  </a:lnTo>
                  <a:lnTo>
                    <a:pt x="488327" y="1361744"/>
                  </a:lnTo>
                  <a:lnTo>
                    <a:pt x="487857" y="1362976"/>
                  </a:lnTo>
                  <a:lnTo>
                    <a:pt x="487908" y="1364386"/>
                  </a:lnTo>
                  <a:lnTo>
                    <a:pt x="487959" y="1365796"/>
                  </a:lnTo>
                  <a:lnTo>
                    <a:pt x="488518" y="1366977"/>
                  </a:lnTo>
                  <a:lnTo>
                    <a:pt x="490626" y="1368894"/>
                  </a:lnTo>
                  <a:lnTo>
                    <a:pt x="491883" y="1369352"/>
                  </a:lnTo>
                  <a:lnTo>
                    <a:pt x="494766" y="1369250"/>
                  </a:lnTo>
                  <a:lnTo>
                    <a:pt x="495985" y="1368704"/>
                  </a:lnTo>
                  <a:lnTo>
                    <a:pt x="497954" y="1366634"/>
                  </a:lnTo>
                  <a:lnTo>
                    <a:pt x="498424" y="1365415"/>
                  </a:lnTo>
                  <a:close/>
                </a:path>
                <a:path w="936625" h="1547495">
                  <a:moveTo>
                    <a:pt x="521792" y="1098232"/>
                  </a:moveTo>
                  <a:lnTo>
                    <a:pt x="521068" y="1096479"/>
                  </a:lnTo>
                  <a:lnTo>
                    <a:pt x="518160" y="1093584"/>
                  </a:lnTo>
                  <a:lnTo>
                    <a:pt x="516407" y="1092860"/>
                  </a:lnTo>
                  <a:lnTo>
                    <a:pt x="512292" y="1092860"/>
                  </a:lnTo>
                  <a:lnTo>
                    <a:pt x="510540" y="1093584"/>
                  </a:lnTo>
                  <a:lnTo>
                    <a:pt x="507631" y="1096479"/>
                  </a:lnTo>
                  <a:lnTo>
                    <a:pt x="506907" y="1098232"/>
                  </a:lnTo>
                  <a:lnTo>
                    <a:pt x="506907" y="1102334"/>
                  </a:lnTo>
                  <a:lnTo>
                    <a:pt x="507631" y="1104074"/>
                  </a:lnTo>
                  <a:lnTo>
                    <a:pt x="510540" y="1106982"/>
                  </a:lnTo>
                  <a:lnTo>
                    <a:pt x="512292" y="1107706"/>
                  </a:lnTo>
                  <a:lnTo>
                    <a:pt x="516407" y="1107706"/>
                  </a:lnTo>
                  <a:lnTo>
                    <a:pt x="518160" y="1106982"/>
                  </a:lnTo>
                  <a:lnTo>
                    <a:pt x="521068" y="1104074"/>
                  </a:lnTo>
                  <a:lnTo>
                    <a:pt x="521792" y="1102334"/>
                  </a:lnTo>
                  <a:lnTo>
                    <a:pt x="521792" y="1100277"/>
                  </a:lnTo>
                  <a:lnTo>
                    <a:pt x="521792" y="1098232"/>
                  </a:lnTo>
                  <a:close/>
                </a:path>
                <a:path w="936625" h="1547495">
                  <a:moveTo>
                    <a:pt x="525030" y="733475"/>
                  </a:moveTo>
                  <a:lnTo>
                    <a:pt x="524294" y="731723"/>
                  </a:lnTo>
                  <a:lnTo>
                    <a:pt x="521385" y="728827"/>
                  </a:lnTo>
                  <a:lnTo>
                    <a:pt x="519633" y="728103"/>
                  </a:lnTo>
                  <a:lnTo>
                    <a:pt x="515531" y="728103"/>
                  </a:lnTo>
                  <a:lnTo>
                    <a:pt x="513778" y="728827"/>
                  </a:lnTo>
                  <a:lnTo>
                    <a:pt x="510870" y="731723"/>
                  </a:lnTo>
                  <a:lnTo>
                    <a:pt x="510133" y="733475"/>
                  </a:lnTo>
                  <a:lnTo>
                    <a:pt x="510133" y="737577"/>
                  </a:lnTo>
                  <a:lnTo>
                    <a:pt x="510870" y="739317"/>
                  </a:lnTo>
                  <a:lnTo>
                    <a:pt x="513778" y="742226"/>
                  </a:lnTo>
                  <a:lnTo>
                    <a:pt x="515531" y="742950"/>
                  </a:lnTo>
                  <a:lnTo>
                    <a:pt x="519633" y="742950"/>
                  </a:lnTo>
                  <a:lnTo>
                    <a:pt x="521385" y="742226"/>
                  </a:lnTo>
                  <a:lnTo>
                    <a:pt x="524294" y="739317"/>
                  </a:lnTo>
                  <a:lnTo>
                    <a:pt x="525030" y="737577"/>
                  </a:lnTo>
                  <a:lnTo>
                    <a:pt x="525030" y="735520"/>
                  </a:lnTo>
                  <a:lnTo>
                    <a:pt x="525030" y="733475"/>
                  </a:lnTo>
                  <a:close/>
                </a:path>
                <a:path w="936625" h="1547495">
                  <a:moveTo>
                    <a:pt x="528408" y="713600"/>
                  </a:moveTo>
                  <a:lnTo>
                    <a:pt x="528281" y="713600"/>
                  </a:lnTo>
                  <a:lnTo>
                    <a:pt x="528408" y="713600"/>
                  </a:lnTo>
                  <a:close/>
                </a:path>
                <a:path w="936625" h="1547495">
                  <a:moveTo>
                    <a:pt x="535584" y="1070483"/>
                  </a:moveTo>
                  <a:lnTo>
                    <a:pt x="534162" y="1065428"/>
                  </a:lnTo>
                  <a:lnTo>
                    <a:pt x="531507" y="1060742"/>
                  </a:lnTo>
                  <a:lnTo>
                    <a:pt x="530707" y="1059599"/>
                  </a:lnTo>
                  <a:lnTo>
                    <a:pt x="529945" y="1058354"/>
                  </a:lnTo>
                  <a:lnTo>
                    <a:pt x="529678" y="1058062"/>
                  </a:lnTo>
                  <a:lnTo>
                    <a:pt x="528955" y="1057236"/>
                  </a:lnTo>
                  <a:lnTo>
                    <a:pt x="527253" y="1055611"/>
                  </a:lnTo>
                  <a:lnTo>
                    <a:pt x="526669" y="1055090"/>
                  </a:lnTo>
                  <a:lnTo>
                    <a:pt x="526846" y="1055192"/>
                  </a:lnTo>
                  <a:lnTo>
                    <a:pt x="526707" y="1055090"/>
                  </a:lnTo>
                  <a:lnTo>
                    <a:pt x="525462" y="1054277"/>
                  </a:lnTo>
                  <a:lnTo>
                    <a:pt x="523671" y="1053058"/>
                  </a:lnTo>
                  <a:lnTo>
                    <a:pt x="520687" y="1051369"/>
                  </a:lnTo>
                  <a:lnTo>
                    <a:pt x="518033" y="1050620"/>
                  </a:lnTo>
                  <a:lnTo>
                    <a:pt x="512597" y="1048715"/>
                  </a:lnTo>
                  <a:lnTo>
                    <a:pt x="506349" y="1048994"/>
                  </a:lnTo>
                  <a:lnTo>
                    <a:pt x="501002" y="1050874"/>
                  </a:lnTo>
                  <a:lnTo>
                    <a:pt x="495554" y="1052690"/>
                  </a:lnTo>
                  <a:lnTo>
                    <a:pt x="490969" y="1055916"/>
                  </a:lnTo>
                  <a:lnTo>
                    <a:pt x="467296" y="1088593"/>
                  </a:lnTo>
                  <a:lnTo>
                    <a:pt x="467283" y="1082344"/>
                  </a:lnTo>
                  <a:lnTo>
                    <a:pt x="467334" y="1065098"/>
                  </a:lnTo>
                  <a:lnTo>
                    <a:pt x="471551" y="1045489"/>
                  </a:lnTo>
                  <a:lnTo>
                    <a:pt x="482892" y="1032141"/>
                  </a:lnTo>
                  <a:lnTo>
                    <a:pt x="503910" y="1028992"/>
                  </a:lnTo>
                  <a:lnTo>
                    <a:pt x="506107" y="1029233"/>
                  </a:lnTo>
                  <a:lnTo>
                    <a:pt x="506171" y="1028992"/>
                  </a:lnTo>
                  <a:lnTo>
                    <a:pt x="506895" y="1025740"/>
                  </a:lnTo>
                  <a:lnTo>
                    <a:pt x="504723" y="1025156"/>
                  </a:lnTo>
                  <a:lnTo>
                    <a:pt x="486397" y="1023835"/>
                  </a:lnTo>
                  <a:lnTo>
                    <a:pt x="471906" y="1030122"/>
                  </a:lnTo>
                  <a:lnTo>
                    <a:pt x="452843" y="1065987"/>
                  </a:lnTo>
                  <a:lnTo>
                    <a:pt x="450608" y="1082344"/>
                  </a:lnTo>
                  <a:lnTo>
                    <a:pt x="448106" y="1060742"/>
                  </a:lnTo>
                  <a:lnTo>
                    <a:pt x="452780" y="1012113"/>
                  </a:lnTo>
                  <a:lnTo>
                    <a:pt x="482854" y="986193"/>
                  </a:lnTo>
                  <a:lnTo>
                    <a:pt x="491604" y="987742"/>
                  </a:lnTo>
                  <a:lnTo>
                    <a:pt x="496277" y="988949"/>
                  </a:lnTo>
                  <a:lnTo>
                    <a:pt x="506145" y="994575"/>
                  </a:lnTo>
                  <a:lnTo>
                    <a:pt x="509346" y="1003147"/>
                  </a:lnTo>
                  <a:lnTo>
                    <a:pt x="509320" y="1004506"/>
                  </a:lnTo>
                  <a:lnTo>
                    <a:pt x="502539" y="1006729"/>
                  </a:lnTo>
                  <a:lnTo>
                    <a:pt x="504736" y="1006335"/>
                  </a:lnTo>
                  <a:lnTo>
                    <a:pt x="505485" y="1005243"/>
                  </a:lnTo>
                  <a:lnTo>
                    <a:pt x="506958" y="1003147"/>
                  </a:lnTo>
                  <a:lnTo>
                    <a:pt x="506552" y="1000950"/>
                  </a:lnTo>
                  <a:lnTo>
                    <a:pt x="516864" y="1003147"/>
                  </a:lnTo>
                  <a:lnTo>
                    <a:pt x="515175" y="998613"/>
                  </a:lnTo>
                  <a:lnTo>
                    <a:pt x="482803" y="979157"/>
                  </a:lnTo>
                  <a:lnTo>
                    <a:pt x="473202" y="979995"/>
                  </a:lnTo>
                  <a:lnTo>
                    <a:pt x="445719" y="1011224"/>
                  </a:lnTo>
                  <a:lnTo>
                    <a:pt x="440956" y="1045489"/>
                  </a:lnTo>
                  <a:lnTo>
                    <a:pt x="441083" y="1060742"/>
                  </a:lnTo>
                  <a:lnTo>
                    <a:pt x="442582" y="1074788"/>
                  </a:lnTo>
                  <a:lnTo>
                    <a:pt x="445287" y="1088275"/>
                  </a:lnTo>
                  <a:lnTo>
                    <a:pt x="448462" y="1101229"/>
                  </a:lnTo>
                  <a:lnTo>
                    <a:pt x="451840" y="1115377"/>
                  </a:lnTo>
                  <a:lnTo>
                    <a:pt x="448792" y="1112989"/>
                  </a:lnTo>
                  <a:lnTo>
                    <a:pt x="445782" y="1110284"/>
                  </a:lnTo>
                  <a:lnTo>
                    <a:pt x="442150" y="1107274"/>
                  </a:lnTo>
                  <a:lnTo>
                    <a:pt x="441147" y="1107744"/>
                  </a:lnTo>
                  <a:lnTo>
                    <a:pt x="438454" y="1114374"/>
                  </a:lnTo>
                  <a:lnTo>
                    <a:pt x="442709" y="1121892"/>
                  </a:lnTo>
                  <a:lnTo>
                    <a:pt x="448373" y="1126020"/>
                  </a:lnTo>
                  <a:lnTo>
                    <a:pt x="449338" y="1126502"/>
                  </a:lnTo>
                  <a:lnTo>
                    <a:pt x="450303" y="1127036"/>
                  </a:lnTo>
                  <a:lnTo>
                    <a:pt x="444055" y="1130769"/>
                  </a:lnTo>
                  <a:lnTo>
                    <a:pt x="439331" y="1135964"/>
                  </a:lnTo>
                  <a:lnTo>
                    <a:pt x="436486" y="1142796"/>
                  </a:lnTo>
                  <a:lnTo>
                    <a:pt x="435851" y="1151432"/>
                  </a:lnTo>
                  <a:lnTo>
                    <a:pt x="435927" y="1152728"/>
                  </a:lnTo>
                  <a:lnTo>
                    <a:pt x="437692" y="1153058"/>
                  </a:lnTo>
                  <a:lnTo>
                    <a:pt x="438556" y="1152359"/>
                  </a:lnTo>
                  <a:lnTo>
                    <a:pt x="447395" y="1145781"/>
                  </a:lnTo>
                  <a:lnTo>
                    <a:pt x="456501" y="1140942"/>
                  </a:lnTo>
                  <a:lnTo>
                    <a:pt x="466356" y="1137983"/>
                  </a:lnTo>
                  <a:lnTo>
                    <a:pt x="477469" y="1137081"/>
                  </a:lnTo>
                  <a:lnTo>
                    <a:pt x="487210" y="1137450"/>
                  </a:lnTo>
                  <a:lnTo>
                    <a:pt x="496887" y="1138174"/>
                  </a:lnTo>
                  <a:lnTo>
                    <a:pt x="516255" y="1139825"/>
                  </a:lnTo>
                  <a:lnTo>
                    <a:pt x="519404" y="1140053"/>
                  </a:lnTo>
                  <a:lnTo>
                    <a:pt x="520725" y="1137081"/>
                  </a:lnTo>
                  <a:lnTo>
                    <a:pt x="521487" y="1135354"/>
                  </a:lnTo>
                  <a:lnTo>
                    <a:pt x="516394" y="1132560"/>
                  </a:lnTo>
                  <a:lnTo>
                    <a:pt x="513905" y="1131455"/>
                  </a:lnTo>
                  <a:lnTo>
                    <a:pt x="511136" y="1130388"/>
                  </a:lnTo>
                  <a:lnTo>
                    <a:pt x="514007" y="1129055"/>
                  </a:lnTo>
                  <a:lnTo>
                    <a:pt x="517017" y="1127175"/>
                  </a:lnTo>
                  <a:lnTo>
                    <a:pt x="520077" y="1124673"/>
                  </a:lnTo>
                  <a:lnTo>
                    <a:pt x="519925" y="1123391"/>
                  </a:lnTo>
                  <a:lnTo>
                    <a:pt x="514337" y="1119289"/>
                  </a:lnTo>
                  <a:lnTo>
                    <a:pt x="514083" y="1119098"/>
                  </a:lnTo>
                  <a:lnTo>
                    <a:pt x="508635" y="1118285"/>
                  </a:lnTo>
                  <a:lnTo>
                    <a:pt x="503351" y="1119289"/>
                  </a:lnTo>
                  <a:lnTo>
                    <a:pt x="505244" y="1118057"/>
                  </a:lnTo>
                  <a:lnTo>
                    <a:pt x="506996" y="1116685"/>
                  </a:lnTo>
                  <a:lnTo>
                    <a:pt x="507898" y="1115377"/>
                  </a:lnTo>
                  <a:lnTo>
                    <a:pt x="508596" y="1114374"/>
                  </a:lnTo>
                  <a:lnTo>
                    <a:pt x="508673" y="1112913"/>
                  </a:lnTo>
                  <a:lnTo>
                    <a:pt x="505917" y="1110284"/>
                  </a:lnTo>
                  <a:lnTo>
                    <a:pt x="504063" y="1108506"/>
                  </a:lnTo>
                  <a:lnTo>
                    <a:pt x="496785" y="1108557"/>
                  </a:lnTo>
                  <a:lnTo>
                    <a:pt x="491274" y="1110284"/>
                  </a:lnTo>
                  <a:lnTo>
                    <a:pt x="493623" y="1109014"/>
                  </a:lnTo>
                  <a:lnTo>
                    <a:pt x="496176" y="1108125"/>
                  </a:lnTo>
                  <a:lnTo>
                    <a:pt x="500151" y="1106893"/>
                  </a:lnTo>
                  <a:lnTo>
                    <a:pt x="500189" y="1106258"/>
                  </a:lnTo>
                  <a:lnTo>
                    <a:pt x="500316" y="1104315"/>
                  </a:lnTo>
                  <a:lnTo>
                    <a:pt x="500329" y="1104074"/>
                  </a:lnTo>
                  <a:lnTo>
                    <a:pt x="492734" y="1104315"/>
                  </a:lnTo>
                  <a:lnTo>
                    <a:pt x="486524" y="1104163"/>
                  </a:lnTo>
                  <a:lnTo>
                    <a:pt x="481279" y="1106258"/>
                  </a:lnTo>
                  <a:lnTo>
                    <a:pt x="482307" y="1105115"/>
                  </a:lnTo>
                  <a:lnTo>
                    <a:pt x="483425" y="1104074"/>
                  </a:lnTo>
                  <a:lnTo>
                    <a:pt x="486079" y="1102372"/>
                  </a:lnTo>
                  <a:lnTo>
                    <a:pt x="485508" y="1099502"/>
                  </a:lnTo>
                  <a:lnTo>
                    <a:pt x="478116" y="1101623"/>
                  </a:lnTo>
                  <a:lnTo>
                    <a:pt x="473900" y="1104442"/>
                  </a:lnTo>
                  <a:lnTo>
                    <a:pt x="470903" y="1108125"/>
                  </a:lnTo>
                  <a:lnTo>
                    <a:pt x="470992" y="1107757"/>
                  </a:lnTo>
                  <a:lnTo>
                    <a:pt x="477469" y="1088593"/>
                  </a:lnTo>
                  <a:lnTo>
                    <a:pt x="479628" y="1083665"/>
                  </a:lnTo>
                  <a:lnTo>
                    <a:pt x="511632" y="1058062"/>
                  </a:lnTo>
                  <a:lnTo>
                    <a:pt x="515289" y="1059192"/>
                  </a:lnTo>
                  <a:lnTo>
                    <a:pt x="517296" y="1059776"/>
                  </a:lnTo>
                  <a:lnTo>
                    <a:pt x="518312" y="1060221"/>
                  </a:lnTo>
                  <a:lnTo>
                    <a:pt x="521462" y="1062189"/>
                  </a:lnTo>
                  <a:lnTo>
                    <a:pt x="522173" y="1062875"/>
                  </a:lnTo>
                  <a:lnTo>
                    <a:pt x="522452" y="1063078"/>
                  </a:lnTo>
                  <a:lnTo>
                    <a:pt x="522973" y="1063625"/>
                  </a:lnTo>
                  <a:lnTo>
                    <a:pt x="523468" y="1064450"/>
                  </a:lnTo>
                  <a:lnTo>
                    <a:pt x="524002" y="1065098"/>
                  </a:lnTo>
                  <a:lnTo>
                    <a:pt x="525945" y="1068197"/>
                  </a:lnTo>
                  <a:lnTo>
                    <a:pt x="526986" y="1072134"/>
                  </a:lnTo>
                  <a:lnTo>
                    <a:pt x="526592" y="1075537"/>
                  </a:lnTo>
                  <a:lnTo>
                    <a:pt x="526465" y="1075601"/>
                  </a:lnTo>
                  <a:lnTo>
                    <a:pt x="526592" y="1076083"/>
                  </a:lnTo>
                  <a:lnTo>
                    <a:pt x="526542" y="1076604"/>
                  </a:lnTo>
                  <a:lnTo>
                    <a:pt x="525576" y="1077722"/>
                  </a:lnTo>
                  <a:lnTo>
                    <a:pt x="525132" y="1078509"/>
                  </a:lnTo>
                  <a:lnTo>
                    <a:pt x="525310" y="1078433"/>
                  </a:lnTo>
                  <a:lnTo>
                    <a:pt x="524446" y="1079169"/>
                  </a:lnTo>
                  <a:lnTo>
                    <a:pt x="524205" y="1079487"/>
                  </a:lnTo>
                  <a:lnTo>
                    <a:pt x="523773" y="1079627"/>
                  </a:lnTo>
                  <a:lnTo>
                    <a:pt x="523417" y="1080096"/>
                  </a:lnTo>
                  <a:lnTo>
                    <a:pt x="523036" y="1080084"/>
                  </a:lnTo>
                  <a:lnTo>
                    <a:pt x="516737" y="1075410"/>
                  </a:lnTo>
                  <a:lnTo>
                    <a:pt x="516940" y="1074788"/>
                  </a:lnTo>
                  <a:lnTo>
                    <a:pt x="516940" y="1074407"/>
                  </a:lnTo>
                  <a:lnTo>
                    <a:pt x="517309" y="1074064"/>
                  </a:lnTo>
                  <a:lnTo>
                    <a:pt x="517448" y="1073861"/>
                  </a:lnTo>
                  <a:lnTo>
                    <a:pt x="517740" y="1073696"/>
                  </a:lnTo>
                  <a:lnTo>
                    <a:pt x="517537" y="1073442"/>
                  </a:lnTo>
                  <a:lnTo>
                    <a:pt x="518312" y="1073175"/>
                  </a:lnTo>
                  <a:lnTo>
                    <a:pt x="521792" y="1071549"/>
                  </a:lnTo>
                  <a:lnTo>
                    <a:pt x="522554" y="1069467"/>
                  </a:lnTo>
                  <a:lnTo>
                    <a:pt x="520928" y="1065987"/>
                  </a:lnTo>
                  <a:lnTo>
                    <a:pt x="518922" y="1065225"/>
                  </a:lnTo>
                  <a:lnTo>
                    <a:pt x="515505" y="1066660"/>
                  </a:lnTo>
                  <a:lnTo>
                    <a:pt x="515112" y="1066723"/>
                  </a:lnTo>
                  <a:lnTo>
                    <a:pt x="510133" y="1072134"/>
                  </a:lnTo>
                  <a:lnTo>
                    <a:pt x="508838" y="1075410"/>
                  </a:lnTo>
                  <a:lnTo>
                    <a:pt x="519264" y="1089240"/>
                  </a:lnTo>
                  <a:lnTo>
                    <a:pt x="524954" y="1087831"/>
                  </a:lnTo>
                  <a:lnTo>
                    <a:pt x="526338" y="1087602"/>
                  </a:lnTo>
                  <a:lnTo>
                    <a:pt x="527456" y="1086802"/>
                  </a:lnTo>
                  <a:lnTo>
                    <a:pt x="528713" y="1086180"/>
                  </a:lnTo>
                  <a:lnTo>
                    <a:pt x="529780" y="1085240"/>
                  </a:lnTo>
                  <a:lnTo>
                    <a:pt x="530631" y="1084795"/>
                  </a:lnTo>
                  <a:lnTo>
                    <a:pt x="531799" y="1083271"/>
                  </a:lnTo>
                  <a:lnTo>
                    <a:pt x="532384" y="1082357"/>
                  </a:lnTo>
                  <a:lnTo>
                    <a:pt x="533006" y="1081824"/>
                  </a:lnTo>
                  <a:lnTo>
                    <a:pt x="533501" y="1080757"/>
                  </a:lnTo>
                  <a:lnTo>
                    <a:pt x="533768" y="1080096"/>
                  </a:lnTo>
                  <a:lnTo>
                    <a:pt x="534416" y="1078433"/>
                  </a:lnTo>
                  <a:lnTo>
                    <a:pt x="534809" y="1077417"/>
                  </a:lnTo>
                  <a:lnTo>
                    <a:pt x="535584" y="1070483"/>
                  </a:lnTo>
                  <a:close/>
                </a:path>
                <a:path w="936625" h="1547495">
                  <a:moveTo>
                    <a:pt x="535774" y="1028839"/>
                  </a:moveTo>
                  <a:lnTo>
                    <a:pt x="534924" y="1026769"/>
                  </a:lnTo>
                  <a:lnTo>
                    <a:pt x="531495" y="1023353"/>
                  </a:lnTo>
                  <a:lnTo>
                    <a:pt x="529424" y="1022502"/>
                  </a:lnTo>
                  <a:lnTo>
                    <a:pt x="524573" y="1022502"/>
                  </a:lnTo>
                  <a:lnTo>
                    <a:pt x="522503" y="1023353"/>
                  </a:lnTo>
                  <a:lnTo>
                    <a:pt x="519087" y="1026769"/>
                  </a:lnTo>
                  <a:lnTo>
                    <a:pt x="518223" y="1028839"/>
                  </a:lnTo>
                  <a:lnTo>
                    <a:pt x="518223" y="1033665"/>
                  </a:lnTo>
                  <a:lnTo>
                    <a:pt x="519087" y="1035735"/>
                  </a:lnTo>
                  <a:lnTo>
                    <a:pt x="522503" y="1039152"/>
                  </a:lnTo>
                  <a:lnTo>
                    <a:pt x="524573" y="1040003"/>
                  </a:lnTo>
                  <a:lnTo>
                    <a:pt x="529424" y="1040003"/>
                  </a:lnTo>
                  <a:lnTo>
                    <a:pt x="531495" y="1039152"/>
                  </a:lnTo>
                  <a:lnTo>
                    <a:pt x="534924" y="1035735"/>
                  </a:lnTo>
                  <a:lnTo>
                    <a:pt x="535774" y="1033665"/>
                  </a:lnTo>
                  <a:lnTo>
                    <a:pt x="535774" y="1031252"/>
                  </a:lnTo>
                  <a:lnTo>
                    <a:pt x="535774" y="1028839"/>
                  </a:lnTo>
                  <a:close/>
                </a:path>
                <a:path w="936625" h="1547495">
                  <a:moveTo>
                    <a:pt x="537337" y="967346"/>
                  </a:moveTo>
                  <a:lnTo>
                    <a:pt x="520852" y="942962"/>
                  </a:lnTo>
                  <a:lnTo>
                    <a:pt x="521754" y="942352"/>
                  </a:lnTo>
                  <a:lnTo>
                    <a:pt x="522681" y="941781"/>
                  </a:lnTo>
                  <a:lnTo>
                    <a:pt x="525106" y="939673"/>
                  </a:lnTo>
                  <a:lnTo>
                    <a:pt x="527977" y="937196"/>
                  </a:lnTo>
                  <a:lnTo>
                    <a:pt x="530618" y="931468"/>
                  </a:lnTo>
                  <a:lnTo>
                    <a:pt x="531583" y="929347"/>
                  </a:lnTo>
                  <a:lnTo>
                    <a:pt x="528332" y="922972"/>
                  </a:lnTo>
                  <a:lnTo>
                    <a:pt x="527278" y="922578"/>
                  </a:lnTo>
                  <a:lnTo>
                    <a:pt x="524002" y="925817"/>
                  </a:lnTo>
                  <a:lnTo>
                    <a:pt x="521233" y="928763"/>
                  </a:lnTo>
                  <a:lnTo>
                    <a:pt x="518312" y="931468"/>
                  </a:lnTo>
                  <a:lnTo>
                    <a:pt x="518579" y="929678"/>
                  </a:lnTo>
                  <a:lnTo>
                    <a:pt x="519163" y="925817"/>
                  </a:lnTo>
                  <a:lnTo>
                    <a:pt x="522211" y="906094"/>
                  </a:lnTo>
                  <a:lnTo>
                    <a:pt x="522554" y="903909"/>
                  </a:lnTo>
                  <a:lnTo>
                    <a:pt x="523176" y="898461"/>
                  </a:lnTo>
                  <a:lnTo>
                    <a:pt x="524116" y="890130"/>
                  </a:lnTo>
                  <a:lnTo>
                    <a:pt x="524243" y="884288"/>
                  </a:lnTo>
                  <a:lnTo>
                    <a:pt x="524357" y="875436"/>
                  </a:lnTo>
                  <a:lnTo>
                    <a:pt x="523595" y="863663"/>
                  </a:lnTo>
                  <a:lnTo>
                    <a:pt x="512673" y="819658"/>
                  </a:lnTo>
                  <a:lnTo>
                    <a:pt x="475932" y="798347"/>
                  </a:lnTo>
                  <a:lnTo>
                    <a:pt x="465467" y="801052"/>
                  </a:lnTo>
                  <a:lnTo>
                    <a:pt x="444106" y="824826"/>
                  </a:lnTo>
                  <a:lnTo>
                    <a:pt x="444220" y="826084"/>
                  </a:lnTo>
                  <a:lnTo>
                    <a:pt x="467829" y="832929"/>
                  </a:lnTo>
                  <a:lnTo>
                    <a:pt x="468909" y="825830"/>
                  </a:lnTo>
                  <a:lnTo>
                    <a:pt x="469011" y="825157"/>
                  </a:lnTo>
                  <a:lnTo>
                    <a:pt x="469049" y="824280"/>
                  </a:lnTo>
                  <a:lnTo>
                    <a:pt x="465162" y="819658"/>
                  </a:lnTo>
                  <a:lnTo>
                    <a:pt x="461518" y="815975"/>
                  </a:lnTo>
                  <a:lnTo>
                    <a:pt x="454101" y="822071"/>
                  </a:lnTo>
                  <a:lnTo>
                    <a:pt x="453885" y="824280"/>
                  </a:lnTo>
                  <a:lnTo>
                    <a:pt x="456361" y="827278"/>
                  </a:lnTo>
                  <a:lnTo>
                    <a:pt x="458584" y="827506"/>
                  </a:lnTo>
                  <a:lnTo>
                    <a:pt x="460286" y="826084"/>
                  </a:lnTo>
                  <a:lnTo>
                    <a:pt x="460629" y="825830"/>
                  </a:lnTo>
                  <a:lnTo>
                    <a:pt x="451485" y="825157"/>
                  </a:lnTo>
                  <a:lnTo>
                    <a:pt x="451535" y="824369"/>
                  </a:lnTo>
                  <a:lnTo>
                    <a:pt x="484225" y="805281"/>
                  </a:lnTo>
                  <a:lnTo>
                    <a:pt x="491223" y="807402"/>
                  </a:lnTo>
                  <a:lnTo>
                    <a:pt x="497497" y="811733"/>
                  </a:lnTo>
                  <a:lnTo>
                    <a:pt x="508622" y="828649"/>
                  </a:lnTo>
                  <a:lnTo>
                    <a:pt x="514985" y="851446"/>
                  </a:lnTo>
                  <a:lnTo>
                    <a:pt x="517347" y="875436"/>
                  </a:lnTo>
                  <a:lnTo>
                    <a:pt x="517220" y="882319"/>
                  </a:lnTo>
                  <a:lnTo>
                    <a:pt x="516737" y="898461"/>
                  </a:lnTo>
                  <a:lnTo>
                    <a:pt x="515213" y="890130"/>
                  </a:lnTo>
                  <a:lnTo>
                    <a:pt x="513105" y="882319"/>
                  </a:lnTo>
                  <a:lnTo>
                    <a:pt x="511073" y="876515"/>
                  </a:lnTo>
                  <a:lnTo>
                    <a:pt x="502780" y="859790"/>
                  </a:lnTo>
                  <a:lnTo>
                    <a:pt x="492658" y="849782"/>
                  </a:lnTo>
                  <a:lnTo>
                    <a:pt x="491083" y="848220"/>
                  </a:lnTo>
                  <a:lnTo>
                    <a:pt x="476097" y="843178"/>
                  </a:lnTo>
                  <a:lnTo>
                    <a:pt x="457962" y="846023"/>
                  </a:lnTo>
                  <a:lnTo>
                    <a:pt x="455841" y="846810"/>
                  </a:lnTo>
                  <a:lnTo>
                    <a:pt x="456907" y="850226"/>
                  </a:lnTo>
                  <a:lnTo>
                    <a:pt x="459079" y="849782"/>
                  </a:lnTo>
                  <a:lnTo>
                    <a:pt x="480301" y="851154"/>
                  </a:lnTo>
                  <a:lnTo>
                    <a:pt x="492721" y="863498"/>
                  </a:lnTo>
                  <a:lnTo>
                    <a:pt x="498716" y="883069"/>
                  </a:lnTo>
                  <a:lnTo>
                    <a:pt x="500608" y="906094"/>
                  </a:lnTo>
                  <a:lnTo>
                    <a:pt x="497789" y="900582"/>
                  </a:lnTo>
                  <a:lnTo>
                    <a:pt x="494157" y="894880"/>
                  </a:lnTo>
                  <a:lnTo>
                    <a:pt x="486384" y="885583"/>
                  </a:lnTo>
                  <a:lnTo>
                    <a:pt x="482752" y="881913"/>
                  </a:lnTo>
                  <a:lnTo>
                    <a:pt x="479221" y="879259"/>
                  </a:lnTo>
                  <a:lnTo>
                    <a:pt x="474256" y="875525"/>
                  </a:lnTo>
                  <a:lnTo>
                    <a:pt x="469417" y="872693"/>
                  </a:lnTo>
                  <a:lnTo>
                    <a:pt x="463842" y="871347"/>
                  </a:lnTo>
                  <a:lnTo>
                    <a:pt x="458330" y="869911"/>
                  </a:lnTo>
                  <a:lnTo>
                    <a:pt x="452094" y="870165"/>
                  </a:lnTo>
                  <a:lnTo>
                    <a:pt x="446836" y="872528"/>
                  </a:lnTo>
                  <a:lnTo>
                    <a:pt x="444258" y="873493"/>
                  </a:lnTo>
                  <a:lnTo>
                    <a:pt x="441426" y="875436"/>
                  </a:lnTo>
                  <a:lnTo>
                    <a:pt x="438594" y="877709"/>
                  </a:lnTo>
                  <a:lnTo>
                    <a:pt x="438454" y="877824"/>
                  </a:lnTo>
                  <a:lnTo>
                    <a:pt x="438619" y="877709"/>
                  </a:lnTo>
                  <a:lnTo>
                    <a:pt x="438086" y="878281"/>
                  </a:lnTo>
                  <a:lnTo>
                    <a:pt x="436524" y="880046"/>
                  </a:lnTo>
                  <a:lnTo>
                    <a:pt x="435635" y="881240"/>
                  </a:lnTo>
                  <a:lnTo>
                    <a:pt x="434987" y="882561"/>
                  </a:lnTo>
                  <a:lnTo>
                    <a:pt x="434301" y="883691"/>
                  </a:lnTo>
                  <a:lnTo>
                    <a:pt x="432041" y="888657"/>
                  </a:lnTo>
                  <a:lnTo>
                    <a:pt x="431139" y="893318"/>
                  </a:lnTo>
                  <a:lnTo>
                    <a:pt x="431253" y="894981"/>
                  </a:lnTo>
                  <a:lnTo>
                    <a:pt x="432396" y="900633"/>
                  </a:lnTo>
                  <a:lnTo>
                    <a:pt x="433857" y="903643"/>
                  </a:lnTo>
                  <a:lnTo>
                    <a:pt x="434568" y="904875"/>
                  </a:lnTo>
                  <a:lnTo>
                    <a:pt x="435229" y="905357"/>
                  </a:lnTo>
                  <a:lnTo>
                    <a:pt x="435800" y="906094"/>
                  </a:lnTo>
                  <a:lnTo>
                    <a:pt x="437172" y="907630"/>
                  </a:lnTo>
                  <a:lnTo>
                    <a:pt x="438086" y="908011"/>
                  </a:lnTo>
                  <a:lnTo>
                    <a:pt x="439229" y="908862"/>
                  </a:lnTo>
                  <a:lnTo>
                    <a:pt x="440512" y="909383"/>
                  </a:lnTo>
                  <a:lnTo>
                    <a:pt x="441693" y="910069"/>
                  </a:lnTo>
                  <a:lnTo>
                    <a:pt x="443115" y="910170"/>
                  </a:lnTo>
                  <a:lnTo>
                    <a:pt x="458152" y="897077"/>
                  </a:lnTo>
                  <a:lnTo>
                    <a:pt x="458152" y="896467"/>
                  </a:lnTo>
                  <a:lnTo>
                    <a:pt x="456603" y="893318"/>
                  </a:lnTo>
                  <a:lnTo>
                    <a:pt x="455879" y="891679"/>
                  </a:lnTo>
                  <a:lnTo>
                    <a:pt x="450748" y="888250"/>
                  </a:lnTo>
                  <a:lnTo>
                    <a:pt x="447217" y="887120"/>
                  </a:lnTo>
                  <a:lnTo>
                    <a:pt x="445274" y="888047"/>
                  </a:lnTo>
                  <a:lnTo>
                    <a:pt x="443953" y="891654"/>
                  </a:lnTo>
                  <a:lnTo>
                    <a:pt x="444881" y="893673"/>
                  </a:lnTo>
                  <a:lnTo>
                    <a:pt x="448500" y="894981"/>
                  </a:lnTo>
                  <a:lnTo>
                    <a:pt x="449300" y="895184"/>
                  </a:lnTo>
                  <a:lnTo>
                    <a:pt x="449122" y="895477"/>
                  </a:lnTo>
                  <a:lnTo>
                    <a:pt x="449414" y="895604"/>
                  </a:lnTo>
                  <a:lnTo>
                    <a:pt x="449592" y="895781"/>
                  </a:lnTo>
                  <a:lnTo>
                    <a:pt x="449973" y="896112"/>
                  </a:lnTo>
                  <a:lnTo>
                    <a:pt x="450049" y="896607"/>
                  </a:lnTo>
                  <a:lnTo>
                    <a:pt x="450240" y="897077"/>
                  </a:lnTo>
                  <a:lnTo>
                    <a:pt x="450164" y="898575"/>
                  </a:lnTo>
                  <a:lnTo>
                    <a:pt x="449046" y="900125"/>
                  </a:lnTo>
                  <a:lnTo>
                    <a:pt x="447840" y="901661"/>
                  </a:lnTo>
                  <a:lnTo>
                    <a:pt x="445808" y="902817"/>
                  </a:lnTo>
                  <a:lnTo>
                    <a:pt x="444512" y="902309"/>
                  </a:lnTo>
                  <a:lnTo>
                    <a:pt x="444385" y="902258"/>
                  </a:lnTo>
                  <a:lnTo>
                    <a:pt x="443992" y="902309"/>
                  </a:lnTo>
                  <a:lnTo>
                    <a:pt x="443611" y="901877"/>
                  </a:lnTo>
                  <a:lnTo>
                    <a:pt x="443166" y="901763"/>
                  </a:lnTo>
                  <a:lnTo>
                    <a:pt x="442912" y="901471"/>
                  </a:lnTo>
                  <a:lnTo>
                    <a:pt x="441972" y="900811"/>
                  </a:lnTo>
                  <a:lnTo>
                    <a:pt x="442163" y="900874"/>
                  </a:lnTo>
                  <a:lnTo>
                    <a:pt x="441667" y="900137"/>
                  </a:lnTo>
                  <a:lnTo>
                    <a:pt x="440601" y="899109"/>
                  </a:lnTo>
                  <a:lnTo>
                    <a:pt x="440499" y="898575"/>
                  </a:lnTo>
                  <a:lnTo>
                    <a:pt x="440461" y="898055"/>
                  </a:lnTo>
                  <a:lnTo>
                    <a:pt x="440004" y="895781"/>
                  </a:lnTo>
                  <a:lnTo>
                    <a:pt x="439928" y="893889"/>
                  </a:lnTo>
                  <a:lnTo>
                    <a:pt x="440486" y="890651"/>
                  </a:lnTo>
                  <a:lnTo>
                    <a:pt x="442163" y="887399"/>
                  </a:lnTo>
                  <a:lnTo>
                    <a:pt x="442645" y="886714"/>
                  </a:lnTo>
                  <a:lnTo>
                    <a:pt x="443064" y="885863"/>
                  </a:lnTo>
                  <a:lnTo>
                    <a:pt x="443534" y="885266"/>
                  </a:lnTo>
                  <a:lnTo>
                    <a:pt x="443788" y="885050"/>
                  </a:lnTo>
                  <a:lnTo>
                    <a:pt x="444449" y="884288"/>
                  </a:lnTo>
                  <a:lnTo>
                    <a:pt x="447421" y="882078"/>
                  </a:lnTo>
                  <a:lnTo>
                    <a:pt x="448386" y="881545"/>
                  </a:lnTo>
                  <a:lnTo>
                    <a:pt x="450342" y="880795"/>
                  </a:lnTo>
                  <a:lnTo>
                    <a:pt x="453898" y="879360"/>
                  </a:lnTo>
                  <a:lnTo>
                    <a:pt x="487946" y="902182"/>
                  </a:lnTo>
                  <a:lnTo>
                    <a:pt x="498589" y="925449"/>
                  </a:lnTo>
                  <a:lnTo>
                    <a:pt x="498716" y="925817"/>
                  </a:lnTo>
                  <a:lnTo>
                    <a:pt x="497763" y="924826"/>
                  </a:lnTo>
                  <a:lnTo>
                    <a:pt x="495414" y="922413"/>
                  </a:lnTo>
                  <a:lnTo>
                    <a:pt x="490994" y="919937"/>
                  </a:lnTo>
                  <a:lnTo>
                    <a:pt x="483425" y="918451"/>
                  </a:lnTo>
                  <a:lnTo>
                    <a:pt x="483120" y="921359"/>
                  </a:lnTo>
                  <a:lnTo>
                    <a:pt x="485914" y="922858"/>
                  </a:lnTo>
                  <a:lnTo>
                    <a:pt x="487095" y="923785"/>
                  </a:lnTo>
                  <a:lnTo>
                    <a:pt x="488226" y="924826"/>
                  </a:lnTo>
                  <a:lnTo>
                    <a:pt x="482803" y="923188"/>
                  </a:lnTo>
                  <a:lnTo>
                    <a:pt x="476643" y="923861"/>
                  </a:lnTo>
                  <a:lnTo>
                    <a:pt x="469049" y="924267"/>
                  </a:lnTo>
                  <a:lnTo>
                    <a:pt x="469468" y="927061"/>
                  </a:lnTo>
                  <a:lnTo>
                    <a:pt x="473684" y="927989"/>
                  </a:lnTo>
                  <a:lnTo>
                    <a:pt x="476148" y="928624"/>
                  </a:lnTo>
                  <a:lnTo>
                    <a:pt x="478599" y="929678"/>
                  </a:lnTo>
                  <a:lnTo>
                    <a:pt x="472948" y="928433"/>
                  </a:lnTo>
                  <a:lnTo>
                    <a:pt x="465709" y="928992"/>
                  </a:lnTo>
                  <a:lnTo>
                    <a:pt x="461403" y="933843"/>
                  </a:lnTo>
                  <a:lnTo>
                    <a:pt x="461556" y="935050"/>
                  </a:lnTo>
                  <a:lnTo>
                    <a:pt x="463473" y="937374"/>
                  </a:lnTo>
                  <a:lnTo>
                    <a:pt x="465340" y="938606"/>
                  </a:lnTo>
                  <a:lnTo>
                    <a:pt x="467321" y="939673"/>
                  </a:lnTo>
                  <a:lnTo>
                    <a:pt x="461987" y="939114"/>
                  </a:lnTo>
                  <a:lnTo>
                    <a:pt x="456615" y="940396"/>
                  </a:lnTo>
                  <a:lnTo>
                    <a:pt x="451167" y="945159"/>
                  </a:lnTo>
                  <a:lnTo>
                    <a:pt x="451116" y="946467"/>
                  </a:lnTo>
                  <a:lnTo>
                    <a:pt x="454380" y="948690"/>
                  </a:lnTo>
                  <a:lnTo>
                    <a:pt x="457555" y="950315"/>
                  </a:lnTo>
                  <a:lnTo>
                    <a:pt x="460514" y="951395"/>
                  </a:lnTo>
                  <a:lnTo>
                    <a:pt x="457835" y="952690"/>
                  </a:lnTo>
                  <a:lnTo>
                    <a:pt x="455460" y="954011"/>
                  </a:lnTo>
                  <a:lnTo>
                    <a:pt x="450608" y="957224"/>
                  </a:lnTo>
                  <a:lnTo>
                    <a:pt x="453085" y="961732"/>
                  </a:lnTo>
                  <a:lnTo>
                    <a:pt x="456222" y="961237"/>
                  </a:lnTo>
                  <a:lnTo>
                    <a:pt x="475373" y="957961"/>
                  </a:lnTo>
                  <a:lnTo>
                    <a:pt x="484949" y="956437"/>
                  </a:lnTo>
                  <a:lnTo>
                    <a:pt x="494614" y="955243"/>
                  </a:lnTo>
                  <a:lnTo>
                    <a:pt x="505764" y="955205"/>
                  </a:lnTo>
                  <a:lnTo>
                    <a:pt x="515835" y="957326"/>
                  </a:lnTo>
                  <a:lnTo>
                    <a:pt x="525310" y="961377"/>
                  </a:lnTo>
                  <a:lnTo>
                    <a:pt x="534695" y="967181"/>
                  </a:lnTo>
                  <a:lnTo>
                    <a:pt x="535609" y="967841"/>
                  </a:lnTo>
                  <a:lnTo>
                    <a:pt x="537337" y="967346"/>
                  </a:lnTo>
                  <a:close/>
                </a:path>
                <a:path w="936625" h="1547495">
                  <a:moveTo>
                    <a:pt x="538721" y="705713"/>
                  </a:moveTo>
                  <a:lnTo>
                    <a:pt x="537248" y="700595"/>
                  </a:lnTo>
                  <a:lnTo>
                    <a:pt x="534543" y="695858"/>
                  </a:lnTo>
                  <a:lnTo>
                    <a:pt x="533908" y="694982"/>
                  </a:lnTo>
                  <a:lnTo>
                    <a:pt x="532993" y="693521"/>
                  </a:lnTo>
                  <a:lnTo>
                    <a:pt x="532777" y="693280"/>
                  </a:lnTo>
                  <a:lnTo>
                    <a:pt x="532003" y="692416"/>
                  </a:lnTo>
                  <a:lnTo>
                    <a:pt x="529856" y="690397"/>
                  </a:lnTo>
                  <a:lnTo>
                    <a:pt x="529704" y="690283"/>
                  </a:lnTo>
                  <a:lnTo>
                    <a:pt x="529882" y="690384"/>
                  </a:lnTo>
                  <a:lnTo>
                    <a:pt x="529742" y="690283"/>
                  </a:lnTo>
                  <a:lnTo>
                    <a:pt x="526694" y="688263"/>
                  </a:lnTo>
                  <a:lnTo>
                    <a:pt x="523722" y="686574"/>
                  </a:lnTo>
                  <a:lnTo>
                    <a:pt x="521068" y="685850"/>
                  </a:lnTo>
                  <a:lnTo>
                    <a:pt x="515620" y="683971"/>
                  </a:lnTo>
                  <a:lnTo>
                    <a:pt x="509371" y="684263"/>
                  </a:lnTo>
                  <a:lnTo>
                    <a:pt x="504012" y="686193"/>
                  </a:lnTo>
                  <a:lnTo>
                    <a:pt x="498576" y="688022"/>
                  </a:lnTo>
                  <a:lnTo>
                    <a:pt x="472808" y="718273"/>
                  </a:lnTo>
                  <a:lnTo>
                    <a:pt x="470484" y="724039"/>
                  </a:lnTo>
                  <a:lnTo>
                    <a:pt x="470446" y="717854"/>
                  </a:lnTo>
                  <a:lnTo>
                    <a:pt x="470395" y="700595"/>
                  </a:lnTo>
                  <a:lnTo>
                    <a:pt x="474548" y="680910"/>
                  </a:lnTo>
                  <a:lnTo>
                    <a:pt x="485825" y="667512"/>
                  </a:lnTo>
                  <a:lnTo>
                    <a:pt x="506844" y="664273"/>
                  </a:lnTo>
                  <a:lnTo>
                    <a:pt x="509054" y="664514"/>
                  </a:lnTo>
                  <a:lnTo>
                    <a:pt x="509104" y="664273"/>
                  </a:lnTo>
                  <a:lnTo>
                    <a:pt x="509803" y="661022"/>
                  </a:lnTo>
                  <a:lnTo>
                    <a:pt x="507631" y="660438"/>
                  </a:lnTo>
                  <a:lnTo>
                    <a:pt x="489305" y="659206"/>
                  </a:lnTo>
                  <a:lnTo>
                    <a:pt x="474827" y="665556"/>
                  </a:lnTo>
                  <a:lnTo>
                    <a:pt x="455879" y="701687"/>
                  </a:lnTo>
                  <a:lnTo>
                    <a:pt x="453745" y="717854"/>
                  </a:lnTo>
                  <a:lnTo>
                    <a:pt x="451167" y="696277"/>
                  </a:lnTo>
                  <a:lnTo>
                    <a:pt x="455625" y="647611"/>
                  </a:lnTo>
                  <a:lnTo>
                    <a:pt x="485597" y="621576"/>
                  </a:lnTo>
                  <a:lnTo>
                    <a:pt x="494347" y="623087"/>
                  </a:lnTo>
                  <a:lnTo>
                    <a:pt x="499033" y="624281"/>
                  </a:lnTo>
                  <a:lnTo>
                    <a:pt x="508927" y="629856"/>
                  </a:lnTo>
                  <a:lnTo>
                    <a:pt x="512152" y="638416"/>
                  </a:lnTo>
                  <a:lnTo>
                    <a:pt x="512025" y="640562"/>
                  </a:lnTo>
                  <a:lnTo>
                    <a:pt x="505358" y="642023"/>
                  </a:lnTo>
                  <a:lnTo>
                    <a:pt x="507542" y="641616"/>
                  </a:lnTo>
                  <a:lnTo>
                    <a:pt x="519671" y="638416"/>
                  </a:lnTo>
                  <a:lnTo>
                    <a:pt x="517956" y="633844"/>
                  </a:lnTo>
                  <a:lnTo>
                    <a:pt x="485495" y="614527"/>
                  </a:lnTo>
                  <a:lnTo>
                    <a:pt x="475894" y="615403"/>
                  </a:lnTo>
                  <a:lnTo>
                    <a:pt x="448538" y="646747"/>
                  </a:lnTo>
                  <a:lnTo>
                    <a:pt x="443928" y="680910"/>
                  </a:lnTo>
                  <a:lnTo>
                    <a:pt x="444055" y="693280"/>
                  </a:lnTo>
                  <a:lnTo>
                    <a:pt x="444119" y="696277"/>
                  </a:lnTo>
                  <a:lnTo>
                    <a:pt x="445655" y="710222"/>
                  </a:lnTo>
                  <a:lnTo>
                    <a:pt x="448437" y="723811"/>
                  </a:lnTo>
                  <a:lnTo>
                    <a:pt x="451650" y="736625"/>
                  </a:lnTo>
                  <a:lnTo>
                    <a:pt x="455117" y="750874"/>
                  </a:lnTo>
                  <a:lnTo>
                    <a:pt x="451980" y="748436"/>
                  </a:lnTo>
                  <a:lnTo>
                    <a:pt x="449008" y="745794"/>
                  </a:lnTo>
                  <a:lnTo>
                    <a:pt x="445389" y="742810"/>
                  </a:lnTo>
                  <a:lnTo>
                    <a:pt x="444385" y="743292"/>
                  </a:lnTo>
                  <a:lnTo>
                    <a:pt x="441718" y="749935"/>
                  </a:lnTo>
                  <a:lnTo>
                    <a:pt x="445998" y="757428"/>
                  </a:lnTo>
                  <a:lnTo>
                    <a:pt x="451688" y="761542"/>
                  </a:lnTo>
                  <a:lnTo>
                    <a:pt x="452653" y="762012"/>
                  </a:lnTo>
                  <a:lnTo>
                    <a:pt x="453605" y="762546"/>
                  </a:lnTo>
                  <a:lnTo>
                    <a:pt x="447382" y="766292"/>
                  </a:lnTo>
                  <a:lnTo>
                    <a:pt x="442696" y="771512"/>
                  </a:lnTo>
                  <a:lnTo>
                    <a:pt x="439877" y="778370"/>
                  </a:lnTo>
                  <a:lnTo>
                    <a:pt x="439280" y="787006"/>
                  </a:lnTo>
                  <a:lnTo>
                    <a:pt x="439369" y="788301"/>
                  </a:lnTo>
                  <a:lnTo>
                    <a:pt x="441134" y="788631"/>
                  </a:lnTo>
                  <a:lnTo>
                    <a:pt x="441972" y="787908"/>
                  </a:lnTo>
                  <a:lnTo>
                    <a:pt x="450811" y="781304"/>
                  </a:lnTo>
                  <a:lnTo>
                    <a:pt x="459892" y="776427"/>
                  </a:lnTo>
                  <a:lnTo>
                    <a:pt x="469734" y="773430"/>
                  </a:lnTo>
                  <a:lnTo>
                    <a:pt x="480834" y="772477"/>
                  </a:lnTo>
                  <a:lnTo>
                    <a:pt x="490575" y="772807"/>
                  </a:lnTo>
                  <a:lnTo>
                    <a:pt x="500253" y="773480"/>
                  </a:lnTo>
                  <a:lnTo>
                    <a:pt x="519620" y="775055"/>
                  </a:lnTo>
                  <a:lnTo>
                    <a:pt x="522782" y="775271"/>
                  </a:lnTo>
                  <a:lnTo>
                    <a:pt x="524002" y="772477"/>
                  </a:lnTo>
                  <a:lnTo>
                    <a:pt x="524840" y="770559"/>
                  </a:lnTo>
                  <a:lnTo>
                    <a:pt x="519734" y="767791"/>
                  </a:lnTo>
                  <a:lnTo>
                    <a:pt x="517258" y="766686"/>
                  </a:lnTo>
                  <a:lnTo>
                    <a:pt x="514464" y="765632"/>
                  </a:lnTo>
                  <a:lnTo>
                    <a:pt x="517334" y="764286"/>
                  </a:lnTo>
                  <a:lnTo>
                    <a:pt x="520344" y="762393"/>
                  </a:lnTo>
                  <a:lnTo>
                    <a:pt x="523392" y="759891"/>
                  </a:lnTo>
                  <a:lnTo>
                    <a:pt x="523227" y="758583"/>
                  </a:lnTo>
                  <a:lnTo>
                    <a:pt x="517690" y="754557"/>
                  </a:lnTo>
                  <a:lnTo>
                    <a:pt x="517372" y="754329"/>
                  </a:lnTo>
                  <a:lnTo>
                    <a:pt x="511924" y="753529"/>
                  </a:lnTo>
                  <a:lnTo>
                    <a:pt x="506628" y="754557"/>
                  </a:lnTo>
                  <a:lnTo>
                    <a:pt x="508520" y="753313"/>
                  </a:lnTo>
                  <a:lnTo>
                    <a:pt x="510260" y="751941"/>
                  </a:lnTo>
                  <a:lnTo>
                    <a:pt x="510984" y="750874"/>
                  </a:lnTo>
                  <a:lnTo>
                    <a:pt x="511975" y="749439"/>
                  </a:lnTo>
                  <a:lnTo>
                    <a:pt x="512000" y="748233"/>
                  </a:lnTo>
                  <a:lnTo>
                    <a:pt x="509231" y="745604"/>
                  </a:lnTo>
                  <a:lnTo>
                    <a:pt x="507301" y="743762"/>
                  </a:lnTo>
                  <a:lnTo>
                    <a:pt x="500024" y="743851"/>
                  </a:lnTo>
                  <a:lnTo>
                    <a:pt x="494525" y="745604"/>
                  </a:lnTo>
                  <a:lnTo>
                    <a:pt x="496862" y="744321"/>
                  </a:lnTo>
                  <a:lnTo>
                    <a:pt x="499110" y="743521"/>
                  </a:lnTo>
                  <a:lnTo>
                    <a:pt x="503389" y="742175"/>
                  </a:lnTo>
                  <a:lnTo>
                    <a:pt x="503428" y="741629"/>
                  </a:lnTo>
                  <a:lnTo>
                    <a:pt x="503542" y="739622"/>
                  </a:lnTo>
                  <a:lnTo>
                    <a:pt x="503567" y="739355"/>
                  </a:lnTo>
                  <a:lnTo>
                    <a:pt x="495960" y="739622"/>
                  </a:lnTo>
                  <a:lnTo>
                    <a:pt x="489750" y="739495"/>
                  </a:lnTo>
                  <a:lnTo>
                    <a:pt x="484505" y="741629"/>
                  </a:lnTo>
                  <a:lnTo>
                    <a:pt x="485533" y="740486"/>
                  </a:lnTo>
                  <a:lnTo>
                    <a:pt x="486613" y="739444"/>
                  </a:lnTo>
                  <a:lnTo>
                    <a:pt x="489280" y="737704"/>
                  </a:lnTo>
                  <a:lnTo>
                    <a:pt x="488721" y="734847"/>
                  </a:lnTo>
                  <a:lnTo>
                    <a:pt x="481317" y="736981"/>
                  </a:lnTo>
                  <a:lnTo>
                    <a:pt x="477126" y="739838"/>
                  </a:lnTo>
                  <a:lnTo>
                    <a:pt x="474141" y="743521"/>
                  </a:lnTo>
                  <a:lnTo>
                    <a:pt x="474370" y="742416"/>
                  </a:lnTo>
                  <a:lnTo>
                    <a:pt x="491731" y="706526"/>
                  </a:lnTo>
                  <a:lnTo>
                    <a:pt x="514654" y="693280"/>
                  </a:lnTo>
                  <a:lnTo>
                    <a:pt x="518312" y="694397"/>
                  </a:lnTo>
                  <a:lnTo>
                    <a:pt x="520319" y="694982"/>
                  </a:lnTo>
                  <a:lnTo>
                    <a:pt x="521335" y="695413"/>
                  </a:lnTo>
                  <a:lnTo>
                    <a:pt x="524560" y="697420"/>
                  </a:lnTo>
                  <a:lnTo>
                    <a:pt x="524954" y="697839"/>
                  </a:lnTo>
                  <a:lnTo>
                    <a:pt x="525487" y="698271"/>
                  </a:lnTo>
                  <a:lnTo>
                    <a:pt x="526008" y="698804"/>
                  </a:lnTo>
                  <a:lnTo>
                    <a:pt x="526516" y="699630"/>
                  </a:lnTo>
                  <a:lnTo>
                    <a:pt x="527037" y="700278"/>
                  </a:lnTo>
                  <a:lnTo>
                    <a:pt x="529005" y="703351"/>
                  </a:lnTo>
                  <a:lnTo>
                    <a:pt x="530059" y="707301"/>
                  </a:lnTo>
                  <a:lnTo>
                    <a:pt x="529691" y="710717"/>
                  </a:lnTo>
                  <a:lnTo>
                    <a:pt x="529564" y="710768"/>
                  </a:lnTo>
                  <a:lnTo>
                    <a:pt x="529640" y="711784"/>
                  </a:lnTo>
                  <a:lnTo>
                    <a:pt x="528675" y="712889"/>
                  </a:lnTo>
                  <a:lnTo>
                    <a:pt x="528307" y="713562"/>
                  </a:lnTo>
                  <a:lnTo>
                    <a:pt x="527558" y="714349"/>
                  </a:lnTo>
                  <a:lnTo>
                    <a:pt x="527316" y="714667"/>
                  </a:lnTo>
                  <a:lnTo>
                    <a:pt x="526884" y="714806"/>
                  </a:lnTo>
                  <a:lnTo>
                    <a:pt x="526542" y="715276"/>
                  </a:lnTo>
                  <a:lnTo>
                    <a:pt x="526148" y="715264"/>
                  </a:lnTo>
                  <a:lnTo>
                    <a:pt x="519963" y="710222"/>
                  </a:lnTo>
                  <a:lnTo>
                    <a:pt x="520039" y="709612"/>
                  </a:lnTo>
                  <a:lnTo>
                    <a:pt x="520395" y="709269"/>
                  </a:lnTo>
                  <a:lnTo>
                    <a:pt x="520534" y="709066"/>
                  </a:lnTo>
                  <a:lnTo>
                    <a:pt x="520827" y="708914"/>
                  </a:lnTo>
                  <a:lnTo>
                    <a:pt x="520623" y="708647"/>
                  </a:lnTo>
                  <a:lnTo>
                    <a:pt x="521398" y="708380"/>
                  </a:lnTo>
                  <a:lnTo>
                    <a:pt x="524878" y="706742"/>
                  </a:lnTo>
                  <a:lnTo>
                    <a:pt x="525627" y="704646"/>
                  </a:lnTo>
                  <a:lnTo>
                    <a:pt x="523989" y="701179"/>
                  </a:lnTo>
                  <a:lnTo>
                    <a:pt x="521957" y="700430"/>
                  </a:lnTo>
                  <a:lnTo>
                    <a:pt x="518553" y="701865"/>
                  </a:lnTo>
                  <a:lnTo>
                    <a:pt x="518172" y="701941"/>
                  </a:lnTo>
                  <a:lnTo>
                    <a:pt x="513219" y="707301"/>
                  </a:lnTo>
                  <a:lnTo>
                    <a:pt x="511937" y="710615"/>
                  </a:lnTo>
                  <a:lnTo>
                    <a:pt x="522427" y="724433"/>
                  </a:lnTo>
                  <a:lnTo>
                    <a:pt x="528116" y="723011"/>
                  </a:lnTo>
                  <a:lnTo>
                    <a:pt x="529513" y="722795"/>
                  </a:lnTo>
                  <a:lnTo>
                    <a:pt x="530631" y="721995"/>
                  </a:lnTo>
                  <a:lnTo>
                    <a:pt x="531876" y="721372"/>
                  </a:lnTo>
                  <a:lnTo>
                    <a:pt x="532942" y="720420"/>
                  </a:lnTo>
                  <a:lnTo>
                    <a:pt x="533793" y="719963"/>
                  </a:lnTo>
                  <a:lnTo>
                    <a:pt x="534949" y="718439"/>
                  </a:lnTo>
                  <a:lnTo>
                    <a:pt x="535533" y="717511"/>
                  </a:lnTo>
                  <a:lnTo>
                    <a:pt x="536143" y="716991"/>
                  </a:lnTo>
                  <a:lnTo>
                    <a:pt x="536638" y="715949"/>
                  </a:lnTo>
                  <a:lnTo>
                    <a:pt x="536752" y="715683"/>
                  </a:lnTo>
                  <a:lnTo>
                    <a:pt x="536905" y="715276"/>
                  </a:lnTo>
                  <a:lnTo>
                    <a:pt x="537933" y="712558"/>
                  </a:lnTo>
                  <a:lnTo>
                    <a:pt x="538721" y="705713"/>
                  </a:lnTo>
                  <a:close/>
                </a:path>
                <a:path w="936625" h="1547495">
                  <a:moveTo>
                    <a:pt x="538721" y="664019"/>
                  </a:moveTo>
                  <a:lnTo>
                    <a:pt x="537857" y="661962"/>
                  </a:lnTo>
                  <a:lnTo>
                    <a:pt x="534428" y="658545"/>
                  </a:lnTo>
                  <a:lnTo>
                    <a:pt x="532358" y="657682"/>
                  </a:lnTo>
                  <a:lnTo>
                    <a:pt x="527519" y="657682"/>
                  </a:lnTo>
                  <a:lnTo>
                    <a:pt x="525449" y="658545"/>
                  </a:lnTo>
                  <a:lnTo>
                    <a:pt x="522020" y="661962"/>
                  </a:lnTo>
                  <a:lnTo>
                    <a:pt x="521169" y="664019"/>
                  </a:lnTo>
                  <a:lnTo>
                    <a:pt x="521169" y="668858"/>
                  </a:lnTo>
                  <a:lnTo>
                    <a:pt x="522020" y="670915"/>
                  </a:lnTo>
                  <a:lnTo>
                    <a:pt x="525449" y="674344"/>
                  </a:lnTo>
                  <a:lnTo>
                    <a:pt x="527519" y="675195"/>
                  </a:lnTo>
                  <a:lnTo>
                    <a:pt x="532358" y="675195"/>
                  </a:lnTo>
                  <a:lnTo>
                    <a:pt x="534428" y="674344"/>
                  </a:lnTo>
                  <a:lnTo>
                    <a:pt x="537857" y="670915"/>
                  </a:lnTo>
                  <a:lnTo>
                    <a:pt x="538721" y="668858"/>
                  </a:lnTo>
                  <a:lnTo>
                    <a:pt x="538721" y="666445"/>
                  </a:lnTo>
                  <a:lnTo>
                    <a:pt x="538721" y="664019"/>
                  </a:lnTo>
                  <a:close/>
                </a:path>
                <a:path w="936625" h="1547495">
                  <a:moveTo>
                    <a:pt x="540004" y="602513"/>
                  </a:moveTo>
                  <a:lnTo>
                    <a:pt x="523405" y="578205"/>
                  </a:lnTo>
                  <a:lnTo>
                    <a:pt x="524306" y="577583"/>
                  </a:lnTo>
                  <a:lnTo>
                    <a:pt x="534085" y="564540"/>
                  </a:lnTo>
                  <a:lnTo>
                    <a:pt x="530809" y="558190"/>
                  </a:lnTo>
                  <a:lnTo>
                    <a:pt x="529755" y="557796"/>
                  </a:lnTo>
                  <a:lnTo>
                    <a:pt x="526427" y="561098"/>
                  </a:lnTo>
                  <a:lnTo>
                    <a:pt x="523824" y="563892"/>
                  </a:lnTo>
                  <a:lnTo>
                    <a:pt x="520827" y="566724"/>
                  </a:lnTo>
                  <a:lnTo>
                    <a:pt x="521055" y="565124"/>
                  </a:lnTo>
                  <a:lnTo>
                    <a:pt x="521639" y="561149"/>
                  </a:lnTo>
                  <a:lnTo>
                    <a:pt x="524598" y="541401"/>
                  </a:lnTo>
                  <a:lnTo>
                    <a:pt x="524929" y="539203"/>
                  </a:lnTo>
                  <a:lnTo>
                    <a:pt x="525538" y="533692"/>
                  </a:lnTo>
                  <a:lnTo>
                    <a:pt x="526440" y="525360"/>
                  </a:lnTo>
                  <a:lnTo>
                    <a:pt x="526643" y="510959"/>
                  </a:lnTo>
                  <a:lnTo>
                    <a:pt x="525818" y="498881"/>
                  </a:lnTo>
                  <a:lnTo>
                    <a:pt x="514705" y="454901"/>
                  </a:lnTo>
                  <a:lnTo>
                    <a:pt x="502513" y="440677"/>
                  </a:lnTo>
                  <a:lnTo>
                    <a:pt x="496328" y="436435"/>
                  </a:lnTo>
                  <a:lnTo>
                    <a:pt x="487514" y="433730"/>
                  </a:lnTo>
                  <a:lnTo>
                    <a:pt x="477875" y="433755"/>
                  </a:lnTo>
                  <a:lnTo>
                    <a:pt x="467423" y="436499"/>
                  </a:lnTo>
                  <a:lnTo>
                    <a:pt x="446151" y="460349"/>
                  </a:lnTo>
                  <a:lnTo>
                    <a:pt x="446252" y="461568"/>
                  </a:lnTo>
                  <a:lnTo>
                    <a:pt x="447078" y="465226"/>
                  </a:lnTo>
                  <a:lnTo>
                    <a:pt x="450367" y="469150"/>
                  </a:lnTo>
                  <a:lnTo>
                    <a:pt x="457962" y="477761"/>
                  </a:lnTo>
                  <a:lnTo>
                    <a:pt x="463791" y="473938"/>
                  </a:lnTo>
                  <a:lnTo>
                    <a:pt x="462343" y="461568"/>
                  </a:lnTo>
                  <a:lnTo>
                    <a:pt x="462686" y="461314"/>
                  </a:lnTo>
                  <a:lnTo>
                    <a:pt x="453542" y="460705"/>
                  </a:lnTo>
                  <a:lnTo>
                    <a:pt x="453605" y="459816"/>
                  </a:lnTo>
                  <a:lnTo>
                    <a:pt x="486194" y="440677"/>
                  </a:lnTo>
                  <a:lnTo>
                    <a:pt x="493204" y="442760"/>
                  </a:lnTo>
                  <a:lnTo>
                    <a:pt x="499503" y="447065"/>
                  </a:lnTo>
                  <a:lnTo>
                    <a:pt x="510705" y="463931"/>
                  </a:lnTo>
                  <a:lnTo>
                    <a:pt x="517156" y="486702"/>
                  </a:lnTo>
                  <a:lnTo>
                    <a:pt x="519645" y="510959"/>
                  </a:lnTo>
                  <a:lnTo>
                    <a:pt x="519518" y="517575"/>
                  </a:lnTo>
                  <a:lnTo>
                    <a:pt x="519099" y="533692"/>
                  </a:lnTo>
                  <a:lnTo>
                    <a:pt x="517563" y="525360"/>
                  </a:lnTo>
                  <a:lnTo>
                    <a:pt x="515429" y="517626"/>
                  </a:lnTo>
                  <a:lnTo>
                    <a:pt x="494969" y="485267"/>
                  </a:lnTo>
                  <a:lnTo>
                    <a:pt x="478243" y="478599"/>
                  </a:lnTo>
                  <a:lnTo>
                    <a:pt x="460108" y="481520"/>
                  </a:lnTo>
                  <a:lnTo>
                    <a:pt x="457987" y="482307"/>
                  </a:lnTo>
                  <a:lnTo>
                    <a:pt x="459079" y="485724"/>
                  </a:lnTo>
                  <a:lnTo>
                    <a:pt x="461264" y="485267"/>
                  </a:lnTo>
                  <a:lnTo>
                    <a:pt x="482473" y="486549"/>
                  </a:lnTo>
                  <a:lnTo>
                    <a:pt x="494957" y="498843"/>
                  </a:lnTo>
                  <a:lnTo>
                    <a:pt x="501027" y="518388"/>
                  </a:lnTo>
                  <a:lnTo>
                    <a:pt x="503021" y="541401"/>
                  </a:lnTo>
                  <a:lnTo>
                    <a:pt x="500164" y="535901"/>
                  </a:lnTo>
                  <a:lnTo>
                    <a:pt x="496531" y="530263"/>
                  </a:lnTo>
                  <a:lnTo>
                    <a:pt x="466102" y="506806"/>
                  </a:lnTo>
                  <a:lnTo>
                    <a:pt x="460578" y="505396"/>
                  </a:lnTo>
                  <a:lnTo>
                    <a:pt x="454329" y="505688"/>
                  </a:lnTo>
                  <a:lnTo>
                    <a:pt x="449097" y="508050"/>
                  </a:lnTo>
                  <a:lnTo>
                    <a:pt x="446532" y="509041"/>
                  </a:lnTo>
                  <a:lnTo>
                    <a:pt x="443738" y="510959"/>
                  </a:lnTo>
                  <a:lnTo>
                    <a:pt x="440880" y="513270"/>
                  </a:lnTo>
                  <a:lnTo>
                    <a:pt x="440728" y="513397"/>
                  </a:lnTo>
                  <a:lnTo>
                    <a:pt x="440905" y="513270"/>
                  </a:lnTo>
                  <a:lnTo>
                    <a:pt x="440372" y="513842"/>
                  </a:lnTo>
                  <a:lnTo>
                    <a:pt x="438823" y="515607"/>
                  </a:lnTo>
                  <a:lnTo>
                    <a:pt x="437934" y="516813"/>
                  </a:lnTo>
                  <a:lnTo>
                    <a:pt x="437337" y="518020"/>
                  </a:lnTo>
                  <a:lnTo>
                    <a:pt x="436613" y="519264"/>
                  </a:lnTo>
                  <a:lnTo>
                    <a:pt x="434365" y="524230"/>
                  </a:lnTo>
                  <a:lnTo>
                    <a:pt x="433501" y="528802"/>
                  </a:lnTo>
                  <a:lnTo>
                    <a:pt x="433590" y="530517"/>
                  </a:lnTo>
                  <a:lnTo>
                    <a:pt x="434784" y="536206"/>
                  </a:lnTo>
                  <a:lnTo>
                    <a:pt x="436232" y="539153"/>
                  </a:lnTo>
                  <a:lnTo>
                    <a:pt x="436968" y="540461"/>
                  </a:lnTo>
                  <a:lnTo>
                    <a:pt x="437629" y="540905"/>
                  </a:lnTo>
                  <a:lnTo>
                    <a:pt x="438302" y="541782"/>
                  </a:lnTo>
                  <a:lnTo>
                    <a:pt x="439585" y="543179"/>
                  </a:lnTo>
                  <a:lnTo>
                    <a:pt x="440486" y="543560"/>
                  </a:lnTo>
                  <a:lnTo>
                    <a:pt x="441642" y="544410"/>
                  </a:lnTo>
                  <a:lnTo>
                    <a:pt x="442887" y="544906"/>
                  </a:lnTo>
                  <a:lnTo>
                    <a:pt x="444119" y="545604"/>
                  </a:lnTo>
                  <a:lnTo>
                    <a:pt x="445541" y="545706"/>
                  </a:lnTo>
                  <a:lnTo>
                    <a:pt x="460540" y="532003"/>
                  </a:lnTo>
                  <a:lnTo>
                    <a:pt x="458939" y="528802"/>
                  </a:lnTo>
                  <a:lnTo>
                    <a:pt x="458216" y="527164"/>
                  </a:lnTo>
                  <a:lnTo>
                    <a:pt x="453072" y="523773"/>
                  </a:lnTo>
                  <a:lnTo>
                    <a:pt x="449541" y="522655"/>
                  </a:lnTo>
                  <a:lnTo>
                    <a:pt x="447598" y="523595"/>
                  </a:lnTo>
                  <a:lnTo>
                    <a:pt x="446290" y="527202"/>
                  </a:lnTo>
                  <a:lnTo>
                    <a:pt x="447243" y="529209"/>
                  </a:lnTo>
                  <a:lnTo>
                    <a:pt x="450862" y="530517"/>
                  </a:lnTo>
                  <a:lnTo>
                    <a:pt x="451662" y="530720"/>
                  </a:lnTo>
                  <a:lnTo>
                    <a:pt x="451485" y="531012"/>
                  </a:lnTo>
                  <a:lnTo>
                    <a:pt x="451777" y="531126"/>
                  </a:lnTo>
                  <a:lnTo>
                    <a:pt x="451942" y="531317"/>
                  </a:lnTo>
                  <a:lnTo>
                    <a:pt x="452323" y="531634"/>
                  </a:lnTo>
                  <a:lnTo>
                    <a:pt x="452399" y="532091"/>
                  </a:lnTo>
                  <a:lnTo>
                    <a:pt x="452602" y="532599"/>
                  </a:lnTo>
                  <a:lnTo>
                    <a:pt x="452501" y="534149"/>
                  </a:lnTo>
                  <a:lnTo>
                    <a:pt x="451408" y="535673"/>
                  </a:lnTo>
                  <a:lnTo>
                    <a:pt x="450227" y="537197"/>
                  </a:lnTo>
                  <a:lnTo>
                    <a:pt x="448195" y="538378"/>
                  </a:lnTo>
                  <a:lnTo>
                    <a:pt x="446900" y="537870"/>
                  </a:lnTo>
                  <a:lnTo>
                    <a:pt x="446773" y="537819"/>
                  </a:lnTo>
                  <a:lnTo>
                    <a:pt x="446392" y="537870"/>
                  </a:lnTo>
                  <a:lnTo>
                    <a:pt x="445998" y="537438"/>
                  </a:lnTo>
                  <a:lnTo>
                    <a:pt x="445554" y="537324"/>
                  </a:lnTo>
                  <a:lnTo>
                    <a:pt x="445300" y="537032"/>
                  </a:lnTo>
                  <a:lnTo>
                    <a:pt x="444360" y="536371"/>
                  </a:lnTo>
                  <a:lnTo>
                    <a:pt x="444550" y="536435"/>
                  </a:lnTo>
                  <a:lnTo>
                    <a:pt x="444030" y="535698"/>
                  </a:lnTo>
                  <a:lnTo>
                    <a:pt x="442976" y="534682"/>
                  </a:lnTo>
                  <a:lnTo>
                    <a:pt x="442976" y="533654"/>
                  </a:lnTo>
                  <a:lnTo>
                    <a:pt x="442836" y="533615"/>
                  </a:lnTo>
                  <a:lnTo>
                    <a:pt x="442137" y="530212"/>
                  </a:lnTo>
                  <a:lnTo>
                    <a:pt x="442836" y="526224"/>
                  </a:lnTo>
                  <a:lnTo>
                    <a:pt x="444487" y="522973"/>
                  </a:lnTo>
                  <a:lnTo>
                    <a:pt x="444969" y="522287"/>
                  </a:lnTo>
                  <a:lnTo>
                    <a:pt x="445389" y="521436"/>
                  </a:lnTo>
                  <a:lnTo>
                    <a:pt x="445858" y="520839"/>
                  </a:lnTo>
                  <a:lnTo>
                    <a:pt x="446341" y="520369"/>
                  </a:lnTo>
                  <a:lnTo>
                    <a:pt x="446760" y="519861"/>
                  </a:lnTo>
                  <a:lnTo>
                    <a:pt x="449719" y="517626"/>
                  </a:lnTo>
                  <a:lnTo>
                    <a:pt x="450684" y="517093"/>
                  </a:lnTo>
                  <a:lnTo>
                    <a:pt x="452628" y="516331"/>
                  </a:lnTo>
                  <a:lnTo>
                    <a:pt x="456184" y="514870"/>
                  </a:lnTo>
                  <a:lnTo>
                    <a:pt x="490334" y="537565"/>
                  </a:lnTo>
                  <a:lnTo>
                    <a:pt x="501078" y="560781"/>
                  </a:lnTo>
                  <a:lnTo>
                    <a:pt x="501192" y="561149"/>
                  </a:lnTo>
                  <a:lnTo>
                    <a:pt x="500291" y="560222"/>
                  </a:lnTo>
                  <a:lnTo>
                    <a:pt x="497890" y="557758"/>
                  </a:lnTo>
                  <a:lnTo>
                    <a:pt x="493445" y="555307"/>
                  </a:lnTo>
                  <a:lnTo>
                    <a:pt x="485889" y="553859"/>
                  </a:lnTo>
                  <a:lnTo>
                    <a:pt x="485584" y="556768"/>
                  </a:lnTo>
                  <a:lnTo>
                    <a:pt x="488403" y="558253"/>
                  </a:lnTo>
                  <a:lnTo>
                    <a:pt x="489572" y="559181"/>
                  </a:lnTo>
                  <a:lnTo>
                    <a:pt x="490702" y="560222"/>
                  </a:lnTo>
                  <a:lnTo>
                    <a:pt x="485292" y="558596"/>
                  </a:lnTo>
                  <a:lnTo>
                    <a:pt x="479120" y="559308"/>
                  </a:lnTo>
                  <a:lnTo>
                    <a:pt x="471525" y="559739"/>
                  </a:lnTo>
                  <a:lnTo>
                    <a:pt x="471957" y="562533"/>
                  </a:lnTo>
                  <a:lnTo>
                    <a:pt x="476199" y="563435"/>
                  </a:lnTo>
                  <a:lnTo>
                    <a:pt x="478650" y="564070"/>
                  </a:lnTo>
                  <a:lnTo>
                    <a:pt x="481114" y="565124"/>
                  </a:lnTo>
                  <a:lnTo>
                    <a:pt x="475462" y="563892"/>
                  </a:lnTo>
                  <a:lnTo>
                    <a:pt x="468210" y="564476"/>
                  </a:lnTo>
                  <a:lnTo>
                    <a:pt x="463931" y="569353"/>
                  </a:lnTo>
                  <a:lnTo>
                    <a:pt x="464083" y="570560"/>
                  </a:lnTo>
                  <a:lnTo>
                    <a:pt x="466013" y="572884"/>
                  </a:lnTo>
                  <a:lnTo>
                    <a:pt x="467880" y="574090"/>
                  </a:lnTo>
                  <a:lnTo>
                    <a:pt x="469874" y="575157"/>
                  </a:lnTo>
                  <a:lnTo>
                    <a:pt x="464527" y="574624"/>
                  </a:lnTo>
                  <a:lnTo>
                    <a:pt x="459181" y="575919"/>
                  </a:lnTo>
                  <a:lnTo>
                    <a:pt x="453732" y="580707"/>
                  </a:lnTo>
                  <a:lnTo>
                    <a:pt x="453694" y="582015"/>
                  </a:lnTo>
                  <a:lnTo>
                    <a:pt x="456971" y="584225"/>
                  </a:lnTo>
                  <a:lnTo>
                    <a:pt x="460159" y="585825"/>
                  </a:lnTo>
                  <a:lnTo>
                    <a:pt x="463118" y="586917"/>
                  </a:lnTo>
                  <a:lnTo>
                    <a:pt x="460438" y="588213"/>
                  </a:lnTo>
                  <a:lnTo>
                    <a:pt x="458076" y="589534"/>
                  </a:lnTo>
                  <a:lnTo>
                    <a:pt x="453250" y="592785"/>
                  </a:lnTo>
                  <a:lnTo>
                    <a:pt x="455739" y="597268"/>
                  </a:lnTo>
                  <a:lnTo>
                    <a:pt x="458863" y="596760"/>
                  </a:lnTo>
                  <a:lnTo>
                    <a:pt x="478002" y="593394"/>
                  </a:lnTo>
                  <a:lnTo>
                    <a:pt x="487578" y="591832"/>
                  </a:lnTo>
                  <a:lnTo>
                    <a:pt x="497243" y="590600"/>
                  </a:lnTo>
                  <a:lnTo>
                    <a:pt x="508381" y="590524"/>
                  </a:lnTo>
                  <a:lnTo>
                    <a:pt x="518464" y="592594"/>
                  </a:lnTo>
                  <a:lnTo>
                    <a:pt x="527964" y="596607"/>
                  </a:lnTo>
                  <a:lnTo>
                    <a:pt x="537362" y="602373"/>
                  </a:lnTo>
                  <a:lnTo>
                    <a:pt x="538276" y="603008"/>
                  </a:lnTo>
                  <a:lnTo>
                    <a:pt x="540004" y="602513"/>
                  </a:lnTo>
                  <a:close/>
                </a:path>
                <a:path w="936625" h="1547495">
                  <a:moveTo>
                    <a:pt x="545604" y="1458125"/>
                  </a:moveTo>
                  <a:lnTo>
                    <a:pt x="544880" y="1456372"/>
                  </a:lnTo>
                  <a:lnTo>
                    <a:pt x="541985" y="1453476"/>
                  </a:lnTo>
                  <a:lnTo>
                    <a:pt x="540232" y="1452753"/>
                  </a:lnTo>
                  <a:lnTo>
                    <a:pt x="536117" y="1452753"/>
                  </a:lnTo>
                  <a:lnTo>
                    <a:pt x="534365" y="1453476"/>
                  </a:lnTo>
                  <a:lnTo>
                    <a:pt x="531469" y="1456372"/>
                  </a:lnTo>
                  <a:lnTo>
                    <a:pt x="530733" y="1458125"/>
                  </a:lnTo>
                  <a:lnTo>
                    <a:pt x="530733" y="1462214"/>
                  </a:lnTo>
                  <a:lnTo>
                    <a:pt x="531469" y="1463967"/>
                  </a:lnTo>
                  <a:lnTo>
                    <a:pt x="534365" y="1466862"/>
                  </a:lnTo>
                  <a:lnTo>
                    <a:pt x="536117" y="1467586"/>
                  </a:lnTo>
                  <a:lnTo>
                    <a:pt x="540232" y="1467586"/>
                  </a:lnTo>
                  <a:lnTo>
                    <a:pt x="541985" y="1466862"/>
                  </a:lnTo>
                  <a:lnTo>
                    <a:pt x="544880" y="1463967"/>
                  </a:lnTo>
                  <a:lnTo>
                    <a:pt x="545604" y="1462214"/>
                  </a:lnTo>
                  <a:lnTo>
                    <a:pt x="545604" y="1460169"/>
                  </a:lnTo>
                  <a:lnTo>
                    <a:pt x="545604" y="1458125"/>
                  </a:lnTo>
                  <a:close/>
                </a:path>
                <a:path w="936625" h="1547495">
                  <a:moveTo>
                    <a:pt x="546303" y="174675"/>
                  </a:moveTo>
                  <a:lnTo>
                    <a:pt x="546277" y="174548"/>
                  </a:lnTo>
                  <a:lnTo>
                    <a:pt x="546303" y="174675"/>
                  </a:lnTo>
                  <a:close/>
                </a:path>
                <a:path w="936625" h="1547495">
                  <a:moveTo>
                    <a:pt x="546785" y="1325511"/>
                  </a:moveTo>
                  <a:lnTo>
                    <a:pt x="546620" y="1324216"/>
                  </a:lnTo>
                  <a:lnTo>
                    <a:pt x="544601" y="1316824"/>
                  </a:lnTo>
                  <a:lnTo>
                    <a:pt x="544347" y="1315872"/>
                  </a:lnTo>
                  <a:lnTo>
                    <a:pt x="540245" y="1309700"/>
                  </a:lnTo>
                  <a:lnTo>
                    <a:pt x="534631" y="1305496"/>
                  </a:lnTo>
                  <a:lnTo>
                    <a:pt x="527786" y="1303032"/>
                  </a:lnTo>
                  <a:lnTo>
                    <a:pt x="528612" y="1302308"/>
                  </a:lnTo>
                  <a:lnTo>
                    <a:pt x="529475" y="1301661"/>
                  </a:lnTo>
                  <a:lnTo>
                    <a:pt x="534250" y="1296530"/>
                  </a:lnTo>
                  <a:lnTo>
                    <a:pt x="534987" y="1294345"/>
                  </a:lnTo>
                  <a:lnTo>
                    <a:pt x="535813" y="1291869"/>
                  </a:lnTo>
                  <a:lnTo>
                    <a:pt x="536994" y="1288338"/>
                  </a:lnTo>
                  <a:lnTo>
                    <a:pt x="533082" y="1282357"/>
                  </a:lnTo>
                  <a:lnTo>
                    <a:pt x="532003" y="1282065"/>
                  </a:lnTo>
                  <a:lnTo>
                    <a:pt x="529145" y="1285570"/>
                  </a:lnTo>
                  <a:lnTo>
                    <a:pt x="526719" y="1288745"/>
                  </a:lnTo>
                  <a:lnTo>
                    <a:pt x="524040" y="1291869"/>
                  </a:lnTo>
                  <a:lnTo>
                    <a:pt x="524179" y="1288478"/>
                  </a:lnTo>
                  <a:lnTo>
                    <a:pt x="524192" y="1288338"/>
                  </a:lnTo>
                  <a:lnTo>
                    <a:pt x="524573" y="1279029"/>
                  </a:lnTo>
                  <a:lnTo>
                    <a:pt x="525081" y="1268526"/>
                  </a:lnTo>
                  <a:lnTo>
                    <a:pt x="525208" y="1265999"/>
                  </a:lnTo>
                  <a:lnTo>
                    <a:pt x="525335" y="1259217"/>
                  </a:lnTo>
                  <a:lnTo>
                    <a:pt x="519137" y="1211719"/>
                  </a:lnTo>
                  <a:lnTo>
                    <a:pt x="501294" y="1174242"/>
                  </a:lnTo>
                  <a:lnTo>
                    <a:pt x="495617" y="1170051"/>
                  </a:lnTo>
                  <a:lnTo>
                    <a:pt x="494715" y="1169377"/>
                  </a:lnTo>
                  <a:lnTo>
                    <a:pt x="486270" y="1164805"/>
                  </a:lnTo>
                  <a:lnTo>
                    <a:pt x="477227" y="1163015"/>
                  </a:lnTo>
                  <a:lnTo>
                    <a:pt x="467639" y="1164031"/>
                  </a:lnTo>
                  <a:lnTo>
                    <a:pt x="438759" y="1194092"/>
                  </a:lnTo>
                  <a:lnTo>
                    <a:pt x="440245" y="1198486"/>
                  </a:lnTo>
                  <a:lnTo>
                    <a:pt x="443915" y="1202055"/>
                  </a:lnTo>
                  <a:lnTo>
                    <a:pt x="452361" y="1209840"/>
                  </a:lnTo>
                  <a:lnTo>
                    <a:pt x="457771" y="1205433"/>
                  </a:lnTo>
                  <a:lnTo>
                    <a:pt x="462495" y="1200416"/>
                  </a:lnTo>
                  <a:lnTo>
                    <a:pt x="463270" y="1199603"/>
                  </a:lnTo>
                  <a:lnTo>
                    <a:pt x="463550" y="1192974"/>
                  </a:lnTo>
                  <a:lnTo>
                    <a:pt x="463651" y="1190637"/>
                  </a:lnTo>
                  <a:lnTo>
                    <a:pt x="459193" y="1186357"/>
                  </a:lnTo>
                  <a:lnTo>
                    <a:pt x="455193" y="1183081"/>
                  </a:lnTo>
                  <a:lnTo>
                    <a:pt x="448449" y="1189951"/>
                  </a:lnTo>
                  <a:lnTo>
                    <a:pt x="448487" y="1192161"/>
                  </a:lnTo>
                  <a:lnTo>
                    <a:pt x="451269" y="1194879"/>
                  </a:lnTo>
                  <a:lnTo>
                    <a:pt x="453504" y="1194854"/>
                  </a:lnTo>
                  <a:lnTo>
                    <a:pt x="455041" y="1193279"/>
                  </a:lnTo>
                  <a:lnTo>
                    <a:pt x="455358" y="1192974"/>
                  </a:lnTo>
                  <a:lnTo>
                    <a:pt x="446074" y="1192974"/>
                  </a:lnTo>
                  <a:lnTo>
                    <a:pt x="447636" y="1183614"/>
                  </a:lnTo>
                  <a:lnTo>
                    <a:pt x="456247" y="1176223"/>
                  </a:lnTo>
                  <a:lnTo>
                    <a:pt x="460629" y="1174140"/>
                  </a:lnTo>
                  <a:lnTo>
                    <a:pt x="468909" y="1170952"/>
                  </a:lnTo>
                  <a:lnTo>
                    <a:pt x="476618" y="1170051"/>
                  </a:lnTo>
                  <a:lnTo>
                    <a:pt x="483806" y="1171409"/>
                  </a:lnTo>
                  <a:lnTo>
                    <a:pt x="512152" y="1212672"/>
                  </a:lnTo>
                  <a:lnTo>
                    <a:pt x="518922" y="1259217"/>
                  </a:lnTo>
                  <a:lnTo>
                    <a:pt x="516509" y="1251013"/>
                  </a:lnTo>
                  <a:lnTo>
                    <a:pt x="513638" y="1243647"/>
                  </a:lnTo>
                  <a:lnTo>
                    <a:pt x="510959" y="1238008"/>
                  </a:lnTo>
                  <a:lnTo>
                    <a:pt x="500913" y="1222260"/>
                  </a:lnTo>
                  <a:lnTo>
                    <a:pt x="493128" y="1216063"/>
                  </a:lnTo>
                  <a:lnTo>
                    <a:pt x="488048" y="1212011"/>
                  </a:lnTo>
                  <a:lnTo>
                    <a:pt x="472605" y="1208582"/>
                  </a:lnTo>
                  <a:lnTo>
                    <a:pt x="454863" y="1213358"/>
                  </a:lnTo>
                  <a:lnTo>
                    <a:pt x="452843" y="1214348"/>
                  </a:lnTo>
                  <a:lnTo>
                    <a:pt x="454279" y="1217625"/>
                  </a:lnTo>
                  <a:lnTo>
                    <a:pt x="456399" y="1216952"/>
                  </a:lnTo>
                  <a:lnTo>
                    <a:pt x="477634" y="1216063"/>
                  </a:lnTo>
                  <a:lnTo>
                    <a:pt x="491312" y="1227010"/>
                  </a:lnTo>
                  <a:lnTo>
                    <a:pt x="499364" y="1245831"/>
                  </a:lnTo>
                  <a:lnTo>
                    <a:pt x="503720" y="1268526"/>
                  </a:lnTo>
                  <a:lnTo>
                    <a:pt x="500316" y="1263345"/>
                  </a:lnTo>
                  <a:lnTo>
                    <a:pt x="496087" y="1258062"/>
                  </a:lnTo>
                  <a:lnTo>
                    <a:pt x="463435" y="1237907"/>
                  </a:lnTo>
                  <a:lnTo>
                    <a:pt x="457796" y="1237056"/>
                  </a:lnTo>
                  <a:lnTo>
                    <a:pt x="451624" y="1237983"/>
                  </a:lnTo>
                  <a:lnTo>
                    <a:pt x="446646" y="1240891"/>
                  </a:lnTo>
                  <a:lnTo>
                    <a:pt x="444195" y="1242110"/>
                  </a:lnTo>
                  <a:lnTo>
                    <a:pt x="441579" y="1244346"/>
                  </a:lnTo>
                  <a:lnTo>
                    <a:pt x="439000" y="1246911"/>
                  </a:lnTo>
                  <a:lnTo>
                    <a:pt x="438873" y="1247038"/>
                  </a:lnTo>
                  <a:lnTo>
                    <a:pt x="439026" y="1246911"/>
                  </a:lnTo>
                  <a:lnTo>
                    <a:pt x="438899" y="1247038"/>
                  </a:lnTo>
                  <a:lnTo>
                    <a:pt x="437197" y="1249438"/>
                  </a:lnTo>
                  <a:lnTo>
                    <a:pt x="436422" y="1250734"/>
                  </a:lnTo>
                  <a:lnTo>
                    <a:pt x="435965" y="1252029"/>
                  </a:lnTo>
                  <a:lnTo>
                    <a:pt x="435368" y="1253312"/>
                  </a:lnTo>
                  <a:lnTo>
                    <a:pt x="433654" y="1258493"/>
                  </a:lnTo>
                  <a:lnTo>
                    <a:pt x="433222" y="1263561"/>
                  </a:lnTo>
                  <a:lnTo>
                    <a:pt x="433273" y="1264018"/>
                  </a:lnTo>
                  <a:lnTo>
                    <a:pt x="435330" y="1270419"/>
                  </a:lnTo>
                  <a:lnTo>
                    <a:pt x="437083" y="1273213"/>
                  </a:lnTo>
                  <a:lnTo>
                    <a:pt x="437921" y="1274394"/>
                  </a:lnTo>
                  <a:lnTo>
                    <a:pt x="438619" y="1274787"/>
                  </a:lnTo>
                  <a:lnTo>
                    <a:pt x="439381" y="1275575"/>
                  </a:lnTo>
                  <a:lnTo>
                    <a:pt x="440804" y="1276832"/>
                  </a:lnTo>
                  <a:lnTo>
                    <a:pt x="441731" y="1277124"/>
                  </a:lnTo>
                  <a:lnTo>
                    <a:pt x="442976" y="1277848"/>
                  </a:lnTo>
                  <a:lnTo>
                    <a:pt x="444309" y="1278229"/>
                  </a:lnTo>
                  <a:lnTo>
                    <a:pt x="445554" y="1278788"/>
                  </a:lnTo>
                  <a:lnTo>
                    <a:pt x="446976" y="1278724"/>
                  </a:lnTo>
                  <a:lnTo>
                    <a:pt x="452831" y="1279029"/>
                  </a:lnTo>
                  <a:lnTo>
                    <a:pt x="453123" y="1278724"/>
                  </a:lnTo>
                  <a:lnTo>
                    <a:pt x="456755" y="1275016"/>
                  </a:lnTo>
                  <a:lnTo>
                    <a:pt x="458812" y="1271143"/>
                  </a:lnTo>
                  <a:lnTo>
                    <a:pt x="460362" y="1268133"/>
                  </a:lnTo>
                  <a:lnTo>
                    <a:pt x="460451" y="1263472"/>
                  </a:lnTo>
                  <a:lnTo>
                    <a:pt x="458571" y="1260538"/>
                  </a:lnTo>
                  <a:lnTo>
                    <a:pt x="457682" y="1258989"/>
                  </a:lnTo>
                  <a:lnTo>
                    <a:pt x="456438" y="1258062"/>
                  </a:lnTo>
                  <a:lnTo>
                    <a:pt x="455206" y="1257300"/>
                  </a:lnTo>
                  <a:lnTo>
                    <a:pt x="453999" y="1256690"/>
                  </a:lnTo>
                  <a:lnTo>
                    <a:pt x="452615" y="1256131"/>
                  </a:lnTo>
                  <a:lnTo>
                    <a:pt x="452221" y="1256131"/>
                  </a:lnTo>
                  <a:lnTo>
                    <a:pt x="448589" y="1255369"/>
                  </a:lnTo>
                  <a:lnTo>
                    <a:pt x="446760" y="1256499"/>
                  </a:lnTo>
                  <a:lnTo>
                    <a:pt x="445909" y="1259865"/>
                  </a:lnTo>
                  <a:lnTo>
                    <a:pt x="446011" y="1260538"/>
                  </a:lnTo>
                  <a:lnTo>
                    <a:pt x="446963" y="1262113"/>
                  </a:lnTo>
                  <a:lnTo>
                    <a:pt x="450710" y="1263053"/>
                  </a:lnTo>
                  <a:lnTo>
                    <a:pt x="451523" y="1263167"/>
                  </a:lnTo>
                  <a:lnTo>
                    <a:pt x="451383" y="1263472"/>
                  </a:lnTo>
                  <a:lnTo>
                    <a:pt x="451688" y="1263561"/>
                  </a:lnTo>
                  <a:lnTo>
                    <a:pt x="451853" y="1263738"/>
                  </a:lnTo>
                  <a:lnTo>
                    <a:pt x="452272" y="1264018"/>
                  </a:lnTo>
                  <a:lnTo>
                    <a:pt x="452348" y="1264373"/>
                  </a:lnTo>
                  <a:lnTo>
                    <a:pt x="452666" y="1264945"/>
                  </a:lnTo>
                  <a:lnTo>
                    <a:pt x="452767" y="1266405"/>
                  </a:lnTo>
                  <a:lnTo>
                    <a:pt x="451866" y="1267993"/>
                  </a:lnTo>
                  <a:lnTo>
                    <a:pt x="450773" y="1269758"/>
                  </a:lnTo>
                  <a:lnTo>
                    <a:pt x="448881" y="1271143"/>
                  </a:lnTo>
                  <a:lnTo>
                    <a:pt x="447687" y="1270812"/>
                  </a:lnTo>
                  <a:lnTo>
                    <a:pt x="447382" y="1270736"/>
                  </a:lnTo>
                  <a:lnTo>
                    <a:pt x="447014" y="1270812"/>
                  </a:lnTo>
                  <a:lnTo>
                    <a:pt x="446582" y="1270419"/>
                  </a:lnTo>
                  <a:lnTo>
                    <a:pt x="446138" y="1270368"/>
                  </a:lnTo>
                  <a:lnTo>
                    <a:pt x="445833" y="1270101"/>
                  </a:lnTo>
                  <a:lnTo>
                    <a:pt x="444842" y="1269530"/>
                  </a:lnTo>
                  <a:lnTo>
                    <a:pt x="445020" y="1269580"/>
                  </a:lnTo>
                  <a:lnTo>
                    <a:pt x="444449" y="1268907"/>
                  </a:lnTo>
                  <a:lnTo>
                    <a:pt x="443280" y="1267993"/>
                  </a:lnTo>
                  <a:lnTo>
                    <a:pt x="443141" y="1267485"/>
                  </a:lnTo>
                  <a:lnTo>
                    <a:pt x="443039" y="1266952"/>
                  </a:lnTo>
                  <a:lnTo>
                    <a:pt x="442226" y="1264373"/>
                  </a:lnTo>
                  <a:lnTo>
                    <a:pt x="442099" y="1262113"/>
                  </a:lnTo>
                  <a:lnTo>
                    <a:pt x="442277" y="1259611"/>
                  </a:lnTo>
                  <a:lnTo>
                    <a:pt x="443598" y="1256195"/>
                  </a:lnTo>
                  <a:lnTo>
                    <a:pt x="443979" y="1255483"/>
                  </a:lnTo>
                  <a:lnTo>
                    <a:pt x="444334" y="1254569"/>
                  </a:lnTo>
                  <a:lnTo>
                    <a:pt x="444728" y="1253934"/>
                  </a:lnTo>
                  <a:lnTo>
                    <a:pt x="445173" y="1253413"/>
                  </a:lnTo>
                  <a:lnTo>
                    <a:pt x="445528" y="1252855"/>
                  </a:lnTo>
                  <a:lnTo>
                    <a:pt x="448259" y="1250340"/>
                  </a:lnTo>
                  <a:lnTo>
                    <a:pt x="449160" y="1249705"/>
                  </a:lnTo>
                  <a:lnTo>
                    <a:pt x="451015" y="1248740"/>
                  </a:lnTo>
                  <a:lnTo>
                    <a:pt x="454393" y="1246936"/>
                  </a:lnTo>
                  <a:lnTo>
                    <a:pt x="490689" y="1265999"/>
                  </a:lnTo>
                  <a:lnTo>
                    <a:pt x="503770" y="1287995"/>
                  </a:lnTo>
                  <a:lnTo>
                    <a:pt x="503910" y="1288326"/>
                  </a:lnTo>
                  <a:lnTo>
                    <a:pt x="500278" y="1285316"/>
                  </a:lnTo>
                  <a:lnTo>
                    <a:pt x="495604" y="1283335"/>
                  </a:lnTo>
                  <a:lnTo>
                    <a:pt x="487934" y="1282661"/>
                  </a:lnTo>
                  <a:lnTo>
                    <a:pt x="487934" y="1285570"/>
                  </a:lnTo>
                  <a:lnTo>
                    <a:pt x="490893" y="1286751"/>
                  </a:lnTo>
                  <a:lnTo>
                    <a:pt x="492163" y="1287564"/>
                  </a:lnTo>
                  <a:lnTo>
                    <a:pt x="493395" y="1288478"/>
                  </a:lnTo>
                  <a:lnTo>
                    <a:pt x="487832" y="1287424"/>
                  </a:lnTo>
                  <a:lnTo>
                    <a:pt x="481761" y="1288745"/>
                  </a:lnTo>
                  <a:lnTo>
                    <a:pt x="474268" y="1289964"/>
                  </a:lnTo>
                  <a:lnTo>
                    <a:pt x="474980" y="1292707"/>
                  </a:lnTo>
                  <a:lnTo>
                    <a:pt x="479272" y="1293164"/>
                  </a:lnTo>
                  <a:lnTo>
                    <a:pt x="481787" y="1293558"/>
                  </a:lnTo>
                  <a:lnTo>
                    <a:pt x="484339" y="1294345"/>
                  </a:lnTo>
                  <a:lnTo>
                    <a:pt x="478599" y="1293710"/>
                  </a:lnTo>
                  <a:lnTo>
                    <a:pt x="471449" y="1295019"/>
                  </a:lnTo>
                  <a:lnTo>
                    <a:pt x="467715" y="1300327"/>
                  </a:lnTo>
                  <a:lnTo>
                    <a:pt x="467982" y="1301508"/>
                  </a:lnTo>
                  <a:lnTo>
                    <a:pt x="470128" y="1303616"/>
                  </a:lnTo>
                  <a:lnTo>
                    <a:pt x="472122" y="1304632"/>
                  </a:lnTo>
                  <a:lnTo>
                    <a:pt x="474205" y="1305483"/>
                  </a:lnTo>
                  <a:lnTo>
                    <a:pt x="468845" y="1305496"/>
                  </a:lnTo>
                  <a:lnTo>
                    <a:pt x="463651" y="1307338"/>
                  </a:lnTo>
                  <a:lnTo>
                    <a:pt x="458724" y="1312659"/>
                  </a:lnTo>
                  <a:lnTo>
                    <a:pt x="458825" y="1313954"/>
                  </a:lnTo>
                  <a:lnTo>
                    <a:pt x="462305" y="1315821"/>
                  </a:lnTo>
                  <a:lnTo>
                    <a:pt x="465632" y="1317078"/>
                  </a:lnTo>
                  <a:lnTo>
                    <a:pt x="468693" y="1317866"/>
                  </a:lnTo>
                  <a:lnTo>
                    <a:pt x="466166" y="1319428"/>
                  </a:lnTo>
                  <a:lnTo>
                    <a:pt x="463956" y="1320990"/>
                  </a:lnTo>
                  <a:lnTo>
                    <a:pt x="459486" y="1324711"/>
                  </a:lnTo>
                  <a:lnTo>
                    <a:pt x="462432" y="1328928"/>
                  </a:lnTo>
                  <a:lnTo>
                    <a:pt x="465480" y="1328102"/>
                  </a:lnTo>
                  <a:lnTo>
                    <a:pt x="484162" y="1322806"/>
                  </a:lnTo>
                  <a:lnTo>
                    <a:pt x="493534" y="1320253"/>
                  </a:lnTo>
                  <a:lnTo>
                    <a:pt x="503021" y="1318044"/>
                  </a:lnTo>
                  <a:lnTo>
                    <a:pt x="514108" y="1316824"/>
                  </a:lnTo>
                  <a:lnTo>
                    <a:pt x="524344" y="1317853"/>
                  </a:lnTo>
                  <a:lnTo>
                    <a:pt x="534200" y="1320876"/>
                  </a:lnTo>
                  <a:lnTo>
                    <a:pt x="544156" y="1325651"/>
                  </a:lnTo>
                  <a:lnTo>
                    <a:pt x="545122" y="1326184"/>
                  </a:lnTo>
                  <a:lnTo>
                    <a:pt x="546785" y="1325511"/>
                  </a:lnTo>
                  <a:close/>
                </a:path>
                <a:path w="936625" h="1547495">
                  <a:moveTo>
                    <a:pt x="552132" y="1387767"/>
                  </a:moveTo>
                  <a:lnTo>
                    <a:pt x="551268" y="1385709"/>
                  </a:lnTo>
                  <a:lnTo>
                    <a:pt x="547839" y="1382293"/>
                  </a:lnTo>
                  <a:lnTo>
                    <a:pt x="545782" y="1381429"/>
                  </a:lnTo>
                  <a:lnTo>
                    <a:pt x="540931" y="1381429"/>
                  </a:lnTo>
                  <a:lnTo>
                    <a:pt x="538861" y="1382293"/>
                  </a:lnTo>
                  <a:lnTo>
                    <a:pt x="535432" y="1385709"/>
                  </a:lnTo>
                  <a:lnTo>
                    <a:pt x="534581" y="1387767"/>
                  </a:lnTo>
                  <a:lnTo>
                    <a:pt x="534581" y="1392605"/>
                  </a:lnTo>
                  <a:lnTo>
                    <a:pt x="535432" y="1394663"/>
                  </a:lnTo>
                  <a:lnTo>
                    <a:pt x="538861" y="1398092"/>
                  </a:lnTo>
                  <a:lnTo>
                    <a:pt x="540931" y="1398943"/>
                  </a:lnTo>
                  <a:lnTo>
                    <a:pt x="545782" y="1398943"/>
                  </a:lnTo>
                  <a:lnTo>
                    <a:pt x="547839" y="1398092"/>
                  </a:lnTo>
                  <a:lnTo>
                    <a:pt x="551268" y="1394663"/>
                  </a:lnTo>
                  <a:lnTo>
                    <a:pt x="552132" y="1392605"/>
                  </a:lnTo>
                  <a:lnTo>
                    <a:pt x="552132" y="1390192"/>
                  </a:lnTo>
                  <a:lnTo>
                    <a:pt x="552132" y="1387767"/>
                  </a:lnTo>
                  <a:close/>
                </a:path>
                <a:path w="936625" h="1547495">
                  <a:moveTo>
                    <a:pt x="556133" y="1428343"/>
                  </a:moveTo>
                  <a:lnTo>
                    <a:pt x="554139" y="1423390"/>
                  </a:lnTo>
                  <a:lnTo>
                    <a:pt x="551116" y="1419186"/>
                  </a:lnTo>
                  <a:lnTo>
                    <a:pt x="550506" y="1418450"/>
                  </a:lnTo>
                  <a:lnTo>
                    <a:pt x="550024" y="1417904"/>
                  </a:lnTo>
                  <a:lnTo>
                    <a:pt x="549186" y="1416799"/>
                  </a:lnTo>
                  <a:lnTo>
                    <a:pt x="548081" y="1415796"/>
                  </a:lnTo>
                  <a:lnTo>
                    <a:pt x="546214" y="1414360"/>
                  </a:lnTo>
                  <a:lnTo>
                    <a:pt x="545579" y="1413903"/>
                  </a:lnTo>
                  <a:lnTo>
                    <a:pt x="545769" y="1413992"/>
                  </a:lnTo>
                  <a:lnTo>
                    <a:pt x="545617" y="1413903"/>
                  </a:lnTo>
                  <a:lnTo>
                    <a:pt x="545109" y="1413637"/>
                  </a:lnTo>
                  <a:lnTo>
                    <a:pt x="544296" y="1413230"/>
                  </a:lnTo>
                  <a:lnTo>
                    <a:pt x="542378" y="1412201"/>
                  </a:lnTo>
                  <a:lnTo>
                    <a:pt x="539229" y="1410843"/>
                  </a:lnTo>
                  <a:lnTo>
                    <a:pt x="536511" y="1410385"/>
                  </a:lnTo>
                  <a:lnTo>
                    <a:pt x="530898" y="1409065"/>
                  </a:lnTo>
                  <a:lnTo>
                    <a:pt x="524713" y="1409992"/>
                  </a:lnTo>
                  <a:lnTo>
                    <a:pt x="519582" y="1412455"/>
                  </a:lnTo>
                  <a:lnTo>
                    <a:pt x="514375" y="1414843"/>
                  </a:lnTo>
                  <a:lnTo>
                    <a:pt x="491858" y="1447584"/>
                  </a:lnTo>
                  <a:lnTo>
                    <a:pt x="490131" y="1453540"/>
                  </a:lnTo>
                  <a:lnTo>
                    <a:pt x="489648" y="1449108"/>
                  </a:lnTo>
                  <a:lnTo>
                    <a:pt x="487629" y="1430896"/>
                  </a:lnTo>
                  <a:lnTo>
                    <a:pt x="487705" y="1429600"/>
                  </a:lnTo>
                  <a:lnTo>
                    <a:pt x="489737" y="1410233"/>
                  </a:lnTo>
                  <a:lnTo>
                    <a:pt x="499579" y="1395755"/>
                  </a:lnTo>
                  <a:lnTo>
                    <a:pt x="520153" y="1390370"/>
                  </a:lnTo>
                  <a:lnTo>
                    <a:pt x="522363" y="1390408"/>
                  </a:lnTo>
                  <a:lnTo>
                    <a:pt x="522757" y="1386840"/>
                  </a:lnTo>
                  <a:lnTo>
                    <a:pt x="520534" y="1386471"/>
                  </a:lnTo>
                  <a:lnTo>
                    <a:pt x="502183" y="1387132"/>
                  </a:lnTo>
                  <a:lnTo>
                    <a:pt x="474218" y="1426425"/>
                  </a:lnTo>
                  <a:lnTo>
                    <a:pt x="472808" y="1439608"/>
                  </a:lnTo>
                  <a:lnTo>
                    <a:pt x="472846" y="1449108"/>
                  </a:lnTo>
                  <a:lnTo>
                    <a:pt x="467918" y="1427264"/>
                  </a:lnTo>
                  <a:lnTo>
                    <a:pt x="465594" y="1402638"/>
                  </a:lnTo>
                  <a:lnTo>
                    <a:pt x="467423" y="1379753"/>
                  </a:lnTo>
                  <a:lnTo>
                    <a:pt x="467550" y="1378889"/>
                  </a:lnTo>
                  <a:lnTo>
                    <a:pt x="475170" y="1360322"/>
                  </a:lnTo>
                  <a:lnTo>
                    <a:pt x="480504" y="1354874"/>
                  </a:lnTo>
                  <a:lnTo>
                    <a:pt x="486981" y="1351470"/>
                  </a:lnTo>
                  <a:lnTo>
                    <a:pt x="494614" y="1350073"/>
                  </a:lnTo>
                  <a:lnTo>
                    <a:pt x="503478" y="1350670"/>
                  </a:lnTo>
                  <a:lnTo>
                    <a:pt x="508266" y="1351394"/>
                  </a:lnTo>
                  <a:lnTo>
                    <a:pt x="518680" y="1355928"/>
                  </a:lnTo>
                  <a:lnTo>
                    <a:pt x="522897" y="1364348"/>
                  </a:lnTo>
                  <a:lnTo>
                    <a:pt x="522859" y="1366608"/>
                  </a:lnTo>
                  <a:lnTo>
                    <a:pt x="516382" y="1368399"/>
                  </a:lnTo>
                  <a:lnTo>
                    <a:pt x="518541" y="1367751"/>
                  </a:lnTo>
                  <a:lnTo>
                    <a:pt x="518858" y="1367155"/>
                  </a:lnTo>
                  <a:lnTo>
                    <a:pt x="520395" y="1364348"/>
                  </a:lnTo>
                  <a:lnTo>
                    <a:pt x="519760" y="1362214"/>
                  </a:lnTo>
                  <a:lnTo>
                    <a:pt x="511314" y="1357630"/>
                  </a:lnTo>
                  <a:lnTo>
                    <a:pt x="508457" y="1361935"/>
                  </a:lnTo>
                  <a:lnTo>
                    <a:pt x="505536" y="1367155"/>
                  </a:lnTo>
                  <a:lnTo>
                    <a:pt x="505587" y="1367751"/>
                  </a:lnTo>
                  <a:lnTo>
                    <a:pt x="508457" y="1375778"/>
                  </a:lnTo>
                  <a:lnTo>
                    <a:pt x="515454" y="1379753"/>
                  </a:lnTo>
                  <a:lnTo>
                    <a:pt x="521906" y="1382382"/>
                  </a:lnTo>
                  <a:lnTo>
                    <a:pt x="527088" y="1373466"/>
                  </a:lnTo>
                  <a:lnTo>
                    <a:pt x="527685" y="1372438"/>
                  </a:lnTo>
                  <a:lnTo>
                    <a:pt x="530148" y="1367967"/>
                  </a:lnTo>
                  <a:lnTo>
                    <a:pt x="530263" y="1363332"/>
                  </a:lnTo>
                  <a:lnTo>
                    <a:pt x="528066" y="1358963"/>
                  </a:lnTo>
                  <a:lnTo>
                    <a:pt x="523354" y="1352918"/>
                  </a:lnTo>
                  <a:lnTo>
                    <a:pt x="519353" y="1350073"/>
                  </a:lnTo>
                  <a:lnTo>
                    <a:pt x="516890" y="1348320"/>
                  </a:lnTo>
                  <a:lnTo>
                    <a:pt x="510146" y="1345222"/>
                  </a:lnTo>
                  <a:lnTo>
                    <a:pt x="504583" y="1343736"/>
                  </a:lnTo>
                  <a:lnTo>
                    <a:pt x="493801" y="1343063"/>
                  </a:lnTo>
                  <a:lnTo>
                    <a:pt x="484339" y="1344917"/>
                  </a:lnTo>
                  <a:lnTo>
                    <a:pt x="460362" y="1378889"/>
                  </a:lnTo>
                  <a:lnTo>
                    <a:pt x="458647" y="1403769"/>
                  </a:lnTo>
                  <a:lnTo>
                    <a:pt x="459447" y="1415796"/>
                  </a:lnTo>
                  <a:lnTo>
                    <a:pt x="468109" y="1455305"/>
                  </a:lnTo>
                  <a:lnTo>
                    <a:pt x="471690" y="1465224"/>
                  </a:lnTo>
                  <a:lnTo>
                    <a:pt x="477608" y="1481810"/>
                  </a:lnTo>
                  <a:lnTo>
                    <a:pt x="474243" y="1479702"/>
                  </a:lnTo>
                  <a:lnTo>
                    <a:pt x="471004" y="1477365"/>
                  </a:lnTo>
                  <a:lnTo>
                    <a:pt x="467106" y="1474774"/>
                  </a:lnTo>
                  <a:lnTo>
                    <a:pt x="466153" y="1475371"/>
                  </a:lnTo>
                  <a:lnTo>
                    <a:pt x="464299" y="1481810"/>
                  </a:lnTo>
                  <a:lnTo>
                    <a:pt x="464375" y="1482509"/>
                  </a:lnTo>
                  <a:lnTo>
                    <a:pt x="469214" y="1489265"/>
                  </a:lnTo>
                  <a:lnTo>
                    <a:pt x="475310" y="1492758"/>
                  </a:lnTo>
                  <a:lnTo>
                    <a:pt x="476313" y="1493139"/>
                  </a:lnTo>
                  <a:lnTo>
                    <a:pt x="477316" y="1493570"/>
                  </a:lnTo>
                  <a:lnTo>
                    <a:pt x="471500" y="1497939"/>
                  </a:lnTo>
                  <a:lnTo>
                    <a:pt x="467372" y="1503616"/>
                  </a:lnTo>
                  <a:lnTo>
                    <a:pt x="465277" y="1510715"/>
                  </a:lnTo>
                  <a:lnTo>
                    <a:pt x="465569" y="1519364"/>
                  </a:lnTo>
                  <a:lnTo>
                    <a:pt x="465785" y="1520659"/>
                  </a:lnTo>
                  <a:lnTo>
                    <a:pt x="467575" y="1520799"/>
                  </a:lnTo>
                  <a:lnTo>
                    <a:pt x="468350" y="1519999"/>
                  </a:lnTo>
                  <a:lnTo>
                    <a:pt x="476453" y="1512519"/>
                  </a:lnTo>
                  <a:lnTo>
                    <a:pt x="515137" y="1499997"/>
                  </a:lnTo>
                  <a:lnTo>
                    <a:pt x="544258" y="1499260"/>
                  </a:lnTo>
                  <a:lnTo>
                    <a:pt x="547433" y="1499146"/>
                  </a:lnTo>
                  <a:lnTo>
                    <a:pt x="548995" y="1494256"/>
                  </a:lnTo>
                  <a:lnTo>
                    <a:pt x="543623" y="1492034"/>
                  </a:lnTo>
                  <a:lnTo>
                    <a:pt x="541045" y="1491183"/>
                  </a:lnTo>
                  <a:lnTo>
                    <a:pt x="538162" y="1490421"/>
                  </a:lnTo>
                  <a:lnTo>
                    <a:pt x="540880" y="1488795"/>
                  </a:lnTo>
                  <a:lnTo>
                    <a:pt x="543674" y="1486598"/>
                  </a:lnTo>
                  <a:lnTo>
                    <a:pt x="546455" y="1483791"/>
                  </a:lnTo>
                  <a:lnTo>
                    <a:pt x="546163" y="1482509"/>
                  </a:lnTo>
                  <a:lnTo>
                    <a:pt x="544969" y="1481810"/>
                  </a:lnTo>
                  <a:lnTo>
                    <a:pt x="542188" y="1480210"/>
                  </a:lnTo>
                  <a:lnTo>
                    <a:pt x="539889" y="1478876"/>
                  </a:lnTo>
                  <a:lnTo>
                    <a:pt x="534390" y="1478648"/>
                  </a:lnTo>
                  <a:lnTo>
                    <a:pt x="529247" y="1480210"/>
                  </a:lnTo>
                  <a:lnTo>
                    <a:pt x="530872" y="1478876"/>
                  </a:lnTo>
                  <a:lnTo>
                    <a:pt x="532587" y="1477225"/>
                  </a:lnTo>
                  <a:lnTo>
                    <a:pt x="533920" y="1474774"/>
                  </a:lnTo>
                  <a:lnTo>
                    <a:pt x="533933" y="1473365"/>
                  </a:lnTo>
                  <a:lnTo>
                    <a:pt x="532904" y="1472565"/>
                  </a:lnTo>
                  <a:lnTo>
                    <a:pt x="528789" y="1469402"/>
                  </a:lnTo>
                  <a:lnTo>
                    <a:pt x="521563" y="1470240"/>
                  </a:lnTo>
                  <a:lnTo>
                    <a:pt x="516255" y="1472539"/>
                  </a:lnTo>
                  <a:lnTo>
                    <a:pt x="518477" y="1471028"/>
                  </a:lnTo>
                  <a:lnTo>
                    <a:pt x="520763" y="1469936"/>
                  </a:lnTo>
                  <a:lnTo>
                    <a:pt x="521525" y="1469605"/>
                  </a:lnTo>
                  <a:lnTo>
                    <a:pt x="524725" y="1468234"/>
                  </a:lnTo>
                  <a:lnTo>
                    <a:pt x="524611" y="1465402"/>
                  </a:lnTo>
                  <a:lnTo>
                    <a:pt x="517080" y="1466456"/>
                  </a:lnTo>
                  <a:lnTo>
                    <a:pt x="510882" y="1466964"/>
                  </a:lnTo>
                  <a:lnTo>
                    <a:pt x="505891" y="1469605"/>
                  </a:lnTo>
                  <a:lnTo>
                    <a:pt x="506793" y="1468374"/>
                  </a:lnTo>
                  <a:lnTo>
                    <a:pt x="507771" y="1467218"/>
                  </a:lnTo>
                  <a:lnTo>
                    <a:pt x="510247" y="1465224"/>
                  </a:lnTo>
                  <a:lnTo>
                    <a:pt x="509384" y="1462430"/>
                  </a:lnTo>
                  <a:lnTo>
                    <a:pt x="502246" y="1465338"/>
                  </a:lnTo>
                  <a:lnTo>
                    <a:pt x="498360" y="1468589"/>
                  </a:lnTo>
                  <a:lnTo>
                    <a:pt x="495782" y="1472565"/>
                  </a:lnTo>
                  <a:lnTo>
                    <a:pt x="495833" y="1471841"/>
                  </a:lnTo>
                  <a:lnTo>
                    <a:pt x="509473" y="1433969"/>
                  </a:lnTo>
                  <a:lnTo>
                    <a:pt x="530910" y="1418450"/>
                  </a:lnTo>
                  <a:lnTo>
                    <a:pt x="534670" y="1419186"/>
                  </a:lnTo>
                  <a:lnTo>
                    <a:pt x="536727" y="1419555"/>
                  </a:lnTo>
                  <a:lnTo>
                    <a:pt x="537781" y="1419885"/>
                  </a:lnTo>
                  <a:lnTo>
                    <a:pt x="541134" y="1421498"/>
                  </a:lnTo>
                  <a:lnTo>
                    <a:pt x="541642" y="1421904"/>
                  </a:lnTo>
                  <a:lnTo>
                    <a:pt x="541921" y="1422107"/>
                  </a:lnTo>
                  <a:lnTo>
                    <a:pt x="542213" y="1422285"/>
                  </a:lnTo>
                  <a:lnTo>
                    <a:pt x="542772" y="1422768"/>
                  </a:lnTo>
                  <a:lnTo>
                    <a:pt x="543369" y="1423517"/>
                  </a:lnTo>
                  <a:lnTo>
                    <a:pt x="543966" y="1424114"/>
                  </a:lnTo>
                  <a:lnTo>
                    <a:pt x="546239" y="1426984"/>
                  </a:lnTo>
                  <a:lnTo>
                    <a:pt x="547611" y="1430591"/>
                  </a:lnTo>
                  <a:lnTo>
                    <a:pt x="547636" y="1434503"/>
                  </a:lnTo>
                  <a:lnTo>
                    <a:pt x="547738" y="1435303"/>
                  </a:lnTo>
                  <a:lnTo>
                    <a:pt x="546900" y="1436509"/>
                  </a:lnTo>
                  <a:lnTo>
                    <a:pt x="546582" y="1437246"/>
                  </a:lnTo>
                  <a:lnTo>
                    <a:pt x="546709" y="1437246"/>
                  </a:lnTo>
                  <a:lnTo>
                    <a:pt x="545934" y="1438071"/>
                  </a:lnTo>
                  <a:lnTo>
                    <a:pt x="545719" y="1438414"/>
                  </a:lnTo>
                  <a:lnTo>
                    <a:pt x="545299" y="1438592"/>
                  </a:lnTo>
                  <a:lnTo>
                    <a:pt x="544995" y="1439100"/>
                  </a:lnTo>
                  <a:lnTo>
                    <a:pt x="544614" y="1439125"/>
                  </a:lnTo>
                  <a:lnTo>
                    <a:pt x="543318" y="1439951"/>
                  </a:lnTo>
                  <a:lnTo>
                    <a:pt x="541096" y="1439202"/>
                  </a:lnTo>
                  <a:lnTo>
                    <a:pt x="539635" y="1437932"/>
                  </a:lnTo>
                  <a:lnTo>
                    <a:pt x="538187" y="1436573"/>
                  </a:lnTo>
                  <a:lnTo>
                    <a:pt x="537883" y="1435303"/>
                  </a:lnTo>
                  <a:lnTo>
                    <a:pt x="537946" y="1434134"/>
                  </a:lnTo>
                  <a:lnTo>
                    <a:pt x="538264" y="1433753"/>
                  </a:lnTo>
                  <a:lnTo>
                    <a:pt x="538391" y="1433537"/>
                  </a:lnTo>
                  <a:lnTo>
                    <a:pt x="538657" y="1433360"/>
                  </a:lnTo>
                  <a:lnTo>
                    <a:pt x="538441" y="1433106"/>
                  </a:lnTo>
                  <a:lnTo>
                    <a:pt x="539178" y="1432763"/>
                  </a:lnTo>
                  <a:lnTo>
                    <a:pt x="542442" y="1430794"/>
                  </a:lnTo>
                  <a:lnTo>
                    <a:pt x="542518" y="1430591"/>
                  </a:lnTo>
                  <a:lnTo>
                    <a:pt x="542988" y="1428673"/>
                  </a:lnTo>
                  <a:lnTo>
                    <a:pt x="541020" y="1425346"/>
                  </a:lnTo>
                  <a:lnTo>
                    <a:pt x="538924" y="1424787"/>
                  </a:lnTo>
                  <a:lnTo>
                    <a:pt x="535686" y="1426578"/>
                  </a:lnTo>
                  <a:lnTo>
                    <a:pt x="535305" y="1426692"/>
                  </a:lnTo>
                  <a:lnTo>
                    <a:pt x="530923" y="1432572"/>
                  </a:lnTo>
                  <a:lnTo>
                    <a:pt x="529945" y="1436204"/>
                  </a:lnTo>
                  <a:lnTo>
                    <a:pt x="531355" y="1440357"/>
                  </a:lnTo>
                  <a:lnTo>
                    <a:pt x="534174" y="1443240"/>
                  </a:lnTo>
                  <a:lnTo>
                    <a:pt x="536930" y="1445958"/>
                  </a:lnTo>
                  <a:lnTo>
                    <a:pt x="541858" y="1448625"/>
                  </a:lnTo>
                  <a:lnTo>
                    <a:pt x="547357" y="1446631"/>
                  </a:lnTo>
                  <a:lnTo>
                    <a:pt x="548728" y="1446276"/>
                  </a:lnTo>
                  <a:lnTo>
                    <a:pt x="549770" y="1445374"/>
                  </a:lnTo>
                  <a:lnTo>
                    <a:pt x="550938" y="1444612"/>
                  </a:lnTo>
                  <a:lnTo>
                    <a:pt x="551903" y="1443558"/>
                  </a:lnTo>
                  <a:lnTo>
                    <a:pt x="552716" y="1443024"/>
                  </a:lnTo>
                  <a:lnTo>
                    <a:pt x="553707" y="1441399"/>
                  </a:lnTo>
                  <a:lnTo>
                    <a:pt x="554228" y="1440357"/>
                  </a:lnTo>
                  <a:lnTo>
                    <a:pt x="554621" y="1439951"/>
                  </a:lnTo>
                  <a:lnTo>
                    <a:pt x="554736" y="1439824"/>
                  </a:lnTo>
                  <a:lnTo>
                    <a:pt x="555155" y="1438592"/>
                  </a:lnTo>
                  <a:lnTo>
                    <a:pt x="556044" y="1435303"/>
                  </a:lnTo>
                  <a:lnTo>
                    <a:pt x="556133" y="1428343"/>
                  </a:lnTo>
                  <a:close/>
                </a:path>
                <a:path w="936625" h="1547495">
                  <a:moveTo>
                    <a:pt x="557593" y="196634"/>
                  </a:moveTo>
                  <a:lnTo>
                    <a:pt x="556869" y="194881"/>
                  </a:lnTo>
                  <a:lnTo>
                    <a:pt x="553961" y="191985"/>
                  </a:lnTo>
                  <a:lnTo>
                    <a:pt x="552208" y="191249"/>
                  </a:lnTo>
                  <a:lnTo>
                    <a:pt x="548093" y="191249"/>
                  </a:lnTo>
                  <a:lnTo>
                    <a:pt x="546341" y="191985"/>
                  </a:lnTo>
                  <a:lnTo>
                    <a:pt x="543433" y="194881"/>
                  </a:lnTo>
                  <a:lnTo>
                    <a:pt x="542709" y="196634"/>
                  </a:lnTo>
                  <a:lnTo>
                    <a:pt x="542709" y="200723"/>
                  </a:lnTo>
                  <a:lnTo>
                    <a:pt x="543433" y="202476"/>
                  </a:lnTo>
                  <a:lnTo>
                    <a:pt x="546341" y="205371"/>
                  </a:lnTo>
                  <a:lnTo>
                    <a:pt x="548093" y="206095"/>
                  </a:lnTo>
                  <a:lnTo>
                    <a:pt x="552208" y="206095"/>
                  </a:lnTo>
                  <a:lnTo>
                    <a:pt x="553961" y="205371"/>
                  </a:lnTo>
                  <a:lnTo>
                    <a:pt x="556869" y="202476"/>
                  </a:lnTo>
                  <a:lnTo>
                    <a:pt x="557593" y="200723"/>
                  </a:lnTo>
                  <a:lnTo>
                    <a:pt x="557593" y="198678"/>
                  </a:lnTo>
                  <a:lnTo>
                    <a:pt x="557593" y="196634"/>
                  </a:lnTo>
                  <a:close/>
                </a:path>
                <a:path w="936625" h="1547495">
                  <a:moveTo>
                    <a:pt x="567258" y="126580"/>
                  </a:moveTo>
                  <a:lnTo>
                    <a:pt x="566407" y="124523"/>
                  </a:lnTo>
                  <a:lnTo>
                    <a:pt x="562978" y="121107"/>
                  </a:lnTo>
                  <a:lnTo>
                    <a:pt x="560920" y="120256"/>
                  </a:lnTo>
                  <a:lnTo>
                    <a:pt x="556069" y="120256"/>
                  </a:lnTo>
                  <a:lnTo>
                    <a:pt x="553999" y="121107"/>
                  </a:lnTo>
                  <a:lnTo>
                    <a:pt x="550583" y="124523"/>
                  </a:lnTo>
                  <a:lnTo>
                    <a:pt x="549719" y="126580"/>
                  </a:lnTo>
                  <a:lnTo>
                    <a:pt x="549719" y="131406"/>
                  </a:lnTo>
                  <a:lnTo>
                    <a:pt x="550583" y="133477"/>
                  </a:lnTo>
                  <a:lnTo>
                    <a:pt x="553999" y="136893"/>
                  </a:lnTo>
                  <a:lnTo>
                    <a:pt x="556069" y="137744"/>
                  </a:lnTo>
                  <a:lnTo>
                    <a:pt x="560920" y="137744"/>
                  </a:lnTo>
                  <a:lnTo>
                    <a:pt x="562978" y="136893"/>
                  </a:lnTo>
                  <a:lnTo>
                    <a:pt x="566407" y="133477"/>
                  </a:lnTo>
                  <a:lnTo>
                    <a:pt x="567258" y="131406"/>
                  </a:lnTo>
                  <a:lnTo>
                    <a:pt x="567258" y="128993"/>
                  </a:lnTo>
                  <a:lnTo>
                    <a:pt x="567258" y="126580"/>
                  </a:lnTo>
                  <a:close/>
                </a:path>
                <a:path w="936625" h="1547495">
                  <a:moveTo>
                    <a:pt x="611568" y="1472044"/>
                  </a:moveTo>
                  <a:lnTo>
                    <a:pt x="611390" y="1469161"/>
                  </a:lnTo>
                  <a:lnTo>
                    <a:pt x="610806" y="1467967"/>
                  </a:lnTo>
                  <a:lnTo>
                    <a:pt x="608685" y="1466062"/>
                  </a:lnTo>
                  <a:lnTo>
                    <a:pt x="607453" y="1465630"/>
                  </a:lnTo>
                  <a:lnTo>
                    <a:pt x="604634" y="1465808"/>
                  </a:lnTo>
                  <a:lnTo>
                    <a:pt x="603465" y="1466392"/>
                  </a:lnTo>
                  <a:lnTo>
                    <a:pt x="601599" y="1468551"/>
                  </a:lnTo>
                  <a:lnTo>
                    <a:pt x="601179" y="1469809"/>
                  </a:lnTo>
                  <a:lnTo>
                    <a:pt x="601268" y="1471256"/>
                  </a:lnTo>
                  <a:lnTo>
                    <a:pt x="601370" y="1472692"/>
                  </a:lnTo>
                  <a:lnTo>
                    <a:pt x="601941" y="1473885"/>
                  </a:lnTo>
                  <a:lnTo>
                    <a:pt x="604062" y="1475803"/>
                  </a:lnTo>
                  <a:lnTo>
                    <a:pt x="605307" y="1476235"/>
                  </a:lnTo>
                  <a:lnTo>
                    <a:pt x="608114" y="1476044"/>
                  </a:lnTo>
                  <a:lnTo>
                    <a:pt x="609295" y="1475460"/>
                  </a:lnTo>
                  <a:lnTo>
                    <a:pt x="611149" y="1473301"/>
                  </a:lnTo>
                  <a:lnTo>
                    <a:pt x="611568" y="1472044"/>
                  </a:lnTo>
                  <a:close/>
                </a:path>
                <a:path w="936625" h="1547495">
                  <a:moveTo>
                    <a:pt x="618375" y="112445"/>
                  </a:moveTo>
                  <a:lnTo>
                    <a:pt x="618159" y="111150"/>
                  </a:lnTo>
                  <a:lnTo>
                    <a:pt x="616610" y="108750"/>
                  </a:lnTo>
                  <a:lnTo>
                    <a:pt x="615530" y="107988"/>
                  </a:lnTo>
                  <a:lnTo>
                    <a:pt x="612711" y="107340"/>
                  </a:lnTo>
                  <a:lnTo>
                    <a:pt x="611390" y="107543"/>
                  </a:lnTo>
                  <a:lnTo>
                    <a:pt x="608952" y="109016"/>
                  </a:lnTo>
                  <a:lnTo>
                    <a:pt x="608177" y="110070"/>
                  </a:lnTo>
                  <a:lnTo>
                    <a:pt x="607542" y="112814"/>
                  </a:lnTo>
                  <a:lnTo>
                    <a:pt x="607758" y="114096"/>
                  </a:lnTo>
                  <a:lnTo>
                    <a:pt x="609307" y="116497"/>
                  </a:lnTo>
                  <a:lnTo>
                    <a:pt x="610387" y="117271"/>
                  </a:lnTo>
                  <a:lnTo>
                    <a:pt x="613206" y="117919"/>
                  </a:lnTo>
                  <a:lnTo>
                    <a:pt x="614527" y="117716"/>
                  </a:lnTo>
                  <a:lnTo>
                    <a:pt x="616966" y="116243"/>
                  </a:lnTo>
                  <a:lnTo>
                    <a:pt x="617740" y="115189"/>
                  </a:lnTo>
                  <a:lnTo>
                    <a:pt x="618058" y="113817"/>
                  </a:lnTo>
                  <a:lnTo>
                    <a:pt x="618375" y="112445"/>
                  </a:lnTo>
                  <a:close/>
                </a:path>
                <a:path w="936625" h="1547495">
                  <a:moveTo>
                    <a:pt x="642188" y="125437"/>
                  </a:moveTo>
                  <a:lnTo>
                    <a:pt x="641019" y="117068"/>
                  </a:lnTo>
                  <a:lnTo>
                    <a:pt x="637501" y="109689"/>
                  </a:lnTo>
                  <a:lnTo>
                    <a:pt x="632218" y="101676"/>
                  </a:lnTo>
                  <a:lnTo>
                    <a:pt x="627265" y="97624"/>
                  </a:lnTo>
                  <a:lnTo>
                    <a:pt x="625094" y="95846"/>
                  </a:lnTo>
                  <a:lnTo>
                    <a:pt x="616165" y="92227"/>
                  </a:lnTo>
                  <a:lnTo>
                    <a:pt x="605459" y="90830"/>
                  </a:lnTo>
                  <a:lnTo>
                    <a:pt x="599706" y="91224"/>
                  </a:lnTo>
                  <a:lnTo>
                    <a:pt x="575729" y="109689"/>
                  </a:lnTo>
                  <a:lnTo>
                    <a:pt x="577265" y="114604"/>
                  </a:lnTo>
                  <a:lnTo>
                    <a:pt x="581037" y="125437"/>
                  </a:lnTo>
                  <a:lnTo>
                    <a:pt x="587883" y="124104"/>
                  </a:lnTo>
                  <a:lnTo>
                    <a:pt x="591235" y="112102"/>
                  </a:lnTo>
                  <a:lnTo>
                    <a:pt x="591642" y="112001"/>
                  </a:lnTo>
                  <a:lnTo>
                    <a:pt x="583120" y="109791"/>
                  </a:lnTo>
                  <a:lnTo>
                    <a:pt x="583476" y="107619"/>
                  </a:lnTo>
                  <a:lnTo>
                    <a:pt x="589267" y="100088"/>
                  </a:lnTo>
                  <a:lnTo>
                    <a:pt x="600354" y="97624"/>
                  </a:lnTo>
                  <a:lnTo>
                    <a:pt x="605193" y="97840"/>
                  </a:lnTo>
                  <a:lnTo>
                    <a:pt x="635076" y="132549"/>
                  </a:lnTo>
                  <a:lnTo>
                    <a:pt x="632409" y="156057"/>
                  </a:lnTo>
                  <a:lnTo>
                    <a:pt x="625411" y="179768"/>
                  </a:lnTo>
                  <a:lnTo>
                    <a:pt x="616369" y="200291"/>
                  </a:lnTo>
                  <a:lnTo>
                    <a:pt x="618121" y="191935"/>
                  </a:lnTo>
                  <a:lnTo>
                    <a:pt x="619074" y="183972"/>
                  </a:lnTo>
                  <a:lnTo>
                    <a:pt x="619150" y="182473"/>
                  </a:lnTo>
                  <a:lnTo>
                    <a:pt x="619264" y="176225"/>
                  </a:lnTo>
                  <a:lnTo>
                    <a:pt x="618032" y="160172"/>
                  </a:lnTo>
                  <a:lnTo>
                    <a:pt x="581571" y="129730"/>
                  </a:lnTo>
                  <a:lnTo>
                    <a:pt x="579323" y="129654"/>
                  </a:lnTo>
                  <a:lnTo>
                    <a:pt x="579031" y="133223"/>
                  </a:lnTo>
                  <a:lnTo>
                    <a:pt x="581215" y="133629"/>
                  </a:lnTo>
                  <a:lnTo>
                    <a:pt x="600367" y="142824"/>
                  </a:lnTo>
                  <a:lnTo>
                    <a:pt x="607174" y="158750"/>
                  </a:lnTo>
                  <a:lnTo>
                    <a:pt x="607047" y="161124"/>
                  </a:lnTo>
                  <a:lnTo>
                    <a:pt x="605447" y="179298"/>
                  </a:lnTo>
                  <a:lnTo>
                    <a:pt x="598551" y="201358"/>
                  </a:lnTo>
                  <a:lnTo>
                    <a:pt x="598017" y="195199"/>
                  </a:lnTo>
                  <a:lnTo>
                    <a:pt x="596773" y="188544"/>
                  </a:lnTo>
                  <a:lnTo>
                    <a:pt x="593077" y="177038"/>
                  </a:lnTo>
                  <a:lnTo>
                    <a:pt x="591070" y="172275"/>
                  </a:lnTo>
                  <a:lnTo>
                    <a:pt x="585609" y="163182"/>
                  </a:lnTo>
                  <a:lnTo>
                    <a:pt x="582460" y="159105"/>
                  </a:lnTo>
                  <a:lnTo>
                    <a:pt x="582193" y="158750"/>
                  </a:lnTo>
                  <a:lnTo>
                    <a:pt x="577519" y="155409"/>
                  </a:lnTo>
                  <a:lnTo>
                    <a:pt x="572960" y="152019"/>
                  </a:lnTo>
                  <a:lnTo>
                    <a:pt x="567677" y="150139"/>
                  </a:lnTo>
                  <a:lnTo>
                    <a:pt x="567067" y="149923"/>
                  </a:lnTo>
                  <a:lnTo>
                    <a:pt x="561301" y="150139"/>
                  </a:lnTo>
                  <a:lnTo>
                    <a:pt x="558546" y="150075"/>
                  </a:lnTo>
                  <a:lnTo>
                    <a:pt x="555205" y="150812"/>
                  </a:lnTo>
                  <a:lnTo>
                    <a:pt x="553123" y="151460"/>
                  </a:lnTo>
                  <a:lnTo>
                    <a:pt x="551688" y="151879"/>
                  </a:lnTo>
                  <a:lnTo>
                    <a:pt x="551548" y="151917"/>
                  </a:lnTo>
                  <a:lnTo>
                    <a:pt x="551751" y="151879"/>
                  </a:lnTo>
                  <a:lnTo>
                    <a:pt x="548932" y="153250"/>
                  </a:lnTo>
                  <a:lnTo>
                    <a:pt x="547662" y="154025"/>
                  </a:lnTo>
                  <a:lnTo>
                    <a:pt x="546620" y="154940"/>
                  </a:lnTo>
                  <a:lnTo>
                    <a:pt x="545503" y="155803"/>
                  </a:lnTo>
                  <a:lnTo>
                    <a:pt x="541540" y="159550"/>
                  </a:lnTo>
                  <a:lnTo>
                    <a:pt x="538632" y="164033"/>
                  </a:lnTo>
                  <a:lnTo>
                    <a:pt x="537413" y="170611"/>
                  </a:lnTo>
                  <a:lnTo>
                    <a:pt x="537527" y="173177"/>
                  </a:lnTo>
                  <a:lnTo>
                    <a:pt x="537654" y="174548"/>
                  </a:lnTo>
                  <a:lnTo>
                    <a:pt x="537781" y="175552"/>
                  </a:lnTo>
                  <a:lnTo>
                    <a:pt x="538213" y="176225"/>
                  </a:lnTo>
                  <a:lnTo>
                    <a:pt x="538505" y="177292"/>
                  </a:lnTo>
                  <a:lnTo>
                    <a:pt x="539165" y="179082"/>
                  </a:lnTo>
                  <a:lnTo>
                    <a:pt x="539851" y="179768"/>
                  </a:lnTo>
                  <a:lnTo>
                    <a:pt x="540588" y="180987"/>
                  </a:lnTo>
                  <a:lnTo>
                    <a:pt x="541604" y="181952"/>
                  </a:lnTo>
                  <a:lnTo>
                    <a:pt x="542442" y="183032"/>
                  </a:lnTo>
                  <a:lnTo>
                    <a:pt x="543725" y="183654"/>
                  </a:lnTo>
                  <a:lnTo>
                    <a:pt x="548728" y="186664"/>
                  </a:lnTo>
                  <a:lnTo>
                    <a:pt x="554088" y="184975"/>
                  </a:lnTo>
                  <a:lnTo>
                    <a:pt x="557301" y="182816"/>
                  </a:lnTo>
                  <a:lnTo>
                    <a:pt x="560616" y="180543"/>
                  </a:lnTo>
                  <a:lnTo>
                    <a:pt x="562165" y="177850"/>
                  </a:lnTo>
                  <a:lnTo>
                    <a:pt x="562775" y="176809"/>
                  </a:lnTo>
                  <a:lnTo>
                    <a:pt x="562787" y="176225"/>
                  </a:lnTo>
                  <a:lnTo>
                    <a:pt x="562597" y="173799"/>
                  </a:lnTo>
                  <a:lnTo>
                    <a:pt x="562495" y="171259"/>
                  </a:lnTo>
                  <a:lnTo>
                    <a:pt x="559015" y="166192"/>
                  </a:lnTo>
                  <a:lnTo>
                    <a:pt x="556171" y="163817"/>
                  </a:lnTo>
                  <a:lnTo>
                    <a:pt x="554024" y="163944"/>
                  </a:lnTo>
                  <a:lnTo>
                    <a:pt x="551446" y="166789"/>
                  </a:lnTo>
                  <a:lnTo>
                    <a:pt x="551548" y="169011"/>
                  </a:lnTo>
                  <a:lnTo>
                    <a:pt x="554215" y="171411"/>
                  </a:lnTo>
                  <a:lnTo>
                    <a:pt x="555066" y="172072"/>
                  </a:lnTo>
                  <a:lnTo>
                    <a:pt x="554799" y="172275"/>
                  </a:lnTo>
                  <a:lnTo>
                    <a:pt x="554977" y="172453"/>
                  </a:lnTo>
                  <a:lnTo>
                    <a:pt x="555282" y="173062"/>
                  </a:lnTo>
                  <a:lnTo>
                    <a:pt x="555231" y="174180"/>
                  </a:lnTo>
                  <a:lnTo>
                    <a:pt x="554647" y="175514"/>
                  </a:lnTo>
                  <a:lnTo>
                    <a:pt x="552958" y="176568"/>
                  </a:lnTo>
                  <a:lnTo>
                    <a:pt x="551294" y="177533"/>
                  </a:lnTo>
                  <a:lnTo>
                    <a:pt x="548970" y="177850"/>
                  </a:lnTo>
                  <a:lnTo>
                    <a:pt x="547852" y="176809"/>
                  </a:lnTo>
                  <a:lnTo>
                    <a:pt x="547535" y="176720"/>
                  </a:lnTo>
                  <a:lnTo>
                    <a:pt x="547433" y="176568"/>
                  </a:lnTo>
                  <a:lnTo>
                    <a:pt x="547281" y="176149"/>
                  </a:lnTo>
                  <a:lnTo>
                    <a:pt x="546912" y="175895"/>
                  </a:lnTo>
                  <a:lnTo>
                    <a:pt x="546785" y="175552"/>
                  </a:lnTo>
                  <a:lnTo>
                    <a:pt x="546163" y="174548"/>
                  </a:lnTo>
                  <a:lnTo>
                    <a:pt x="546201" y="174180"/>
                  </a:lnTo>
                  <a:lnTo>
                    <a:pt x="546112" y="173799"/>
                  </a:lnTo>
                  <a:lnTo>
                    <a:pt x="545642" y="172745"/>
                  </a:lnTo>
                  <a:lnTo>
                    <a:pt x="545630" y="171932"/>
                  </a:lnTo>
                  <a:lnTo>
                    <a:pt x="545846" y="171589"/>
                  </a:lnTo>
                  <a:lnTo>
                    <a:pt x="545833" y="171259"/>
                  </a:lnTo>
                  <a:lnTo>
                    <a:pt x="546430" y="168059"/>
                  </a:lnTo>
                  <a:lnTo>
                    <a:pt x="548601" y="164579"/>
                  </a:lnTo>
                  <a:lnTo>
                    <a:pt x="551370" y="162204"/>
                  </a:lnTo>
                  <a:lnTo>
                    <a:pt x="552069" y="161747"/>
                  </a:lnTo>
                  <a:lnTo>
                    <a:pt x="552792" y="161124"/>
                  </a:lnTo>
                  <a:lnTo>
                    <a:pt x="553440" y="160743"/>
                  </a:lnTo>
                  <a:lnTo>
                    <a:pt x="554367" y="160337"/>
                  </a:lnTo>
                  <a:lnTo>
                    <a:pt x="554659" y="160172"/>
                  </a:lnTo>
                  <a:lnTo>
                    <a:pt x="558203" y="159245"/>
                  </a:lnTo>
                  <a:lnTo>
                    <a:pt x="559346" y="159105"/>
                  </a:lnTo>
                  <a:lnTo>
                    <a:pt x="561428" y="159118"/>
                  </a:lnTo>
                  <a:lnTo>
                    <a:pt x="565264" y="159118"/>
                  </a:lnTo>
                  <a:lnTo>
                    <a:pt x="588264" y="193027"/>
                  </a:lnTo>
                  <a:lnTo>
                    <a:pt x="589597" y="209562"/>
                  </a:lnTo>
                  <a:lnTo>
                    <a:pt x="589483" y="217563"/>
                  </a:lnTo>
                  <a:lnTo>
                    <a:pt x="589356" y="218948"/>
                  </a:lnTo>
                  <a:lnTo>
                    <a:pt x="587768" y="215023"/>
                  </a:lnTo>
                  <a:lnTo>
                    <a:pt x="587578" y="214553"/>
                  </a:lnTo>
                  <a:lnTo>
                    <a:pt x="587235" y="214122"/>
                  </a:lnTo>
                  <a:lnTo>
                    <a:pt x="584390" y="210616"/>
                  </a:lnTo>
                  <a:lnTo>
                    <a:pt x="577951" y="206413"/>
                  </a:lnTo>
                  <a:lnTo>
                    <a:pt x="576618" y="208889"/>
                  </a:lnTo>
                  <a:lnTo>
                    <a:pt x="576719" y="209169"/>
                  </a:lnTo>
                  <a:lnTo>
                    <a:pt x="578624" y="211429"/>
                  </a:lnTo>
                  <a:lnTo>
                    <a:pt x="579361" y="212737"/>
                  </a:lnTo>
                  <a:lnTo>
                    <a:pt x="580009" y="214122"/>
                  </a:lnTo>
                  <a:lnTo>
                    <a:pt x="575602" y="210566"/>
                  </a:lnTo>
                  <a:lnTo>
                    <a:pt x="569620" y="208889"/>
                  </a:lnTo>
                  <a:lnTo>
                    <a:pt x="562444" y="206425"/>
                  </a:lnTo>
                  <a:lnTo>
                    <a:pt x="561784" y="209169"/>
                  </a:lnTo>
                  <a:lnTo>
                    <a:pt x="565353" y="211607"/>
                  </a:lnTo>
                  <a:lnTo>
                    <a:pt x="567372" y="213118"/>
                  </a:lnTo>
                  <a:lnTo>
                    <a:pt x="569252" y="215023"/>
                  </a:lnTo>
                  <a:lnTo>
                    <a:pt x="564489" y="211759"/>
                  </a:lnTo>
                  <a:lnTo>
                    <a:pt x="557555" y="209562"/>
                  </a:lnTo>
                  <a:lnTo>
                    <a:pt x="551764" y="212471"/>
                  </a:lnTo>
                  <a:lnTo>
                    <a:pt x="551434" y="213652"/>
                  </a:lnTo>
                  <a:lnTo>
                    <a:pt x="552348" y="216509"/>
                  </a:lnTo>
                  <a:lnTo>
                    <a:pt x="553529" y="218224"/>
                  </a:lnTo>
                  <a:lnTo>
                    <a:pt x="555053" y="220078"/>
                  </a:lnTo>
                  <a:lnTo>
                    <a:pt x="550303" y="217563"/>
                  </a:lnTo>
                  <a:lnTo>
                    <a:pt x="544855" y="216738"/>
                  </a:lnTo>
                  <a:lnTo>
                    <a:pt x="538010" y="219113"/>
                  </a:lnTo>
                  <a:lnTo>
                    <a:pt x="537476" y="220319"/>
                  </a:lnTo>
                  <a:lnTo>
                    <a:pt x="539661" y="223596"/>
                  </a:lnTo>
                  <a:lnTo>
                    <a:pt x="541997" y="226288"/>
                  </a:lnTo>
                  <a:lnTo>
                    <a:pt x="544334" y="228409"/>
                  </a:lnTo>
                  <a:lnTo>
                    <a:pt x="541375" y="228600"/>
                  </a:lnTo>
                  <a:lnTo>
                    <a:pt x="538670" y="228942"/>
                  </a:lnTo>
                  <a:lnTo>
                    <a:pt x="532980" y="230111"/>
                  </a:lnTo>
                  <a:lnTo>
                    <a:pt x="533577" y="235216"/>
                  </a:lnTo>
                  <a:lnTo>
                    <a:pt x="555650" y="240030"/>
                  </a:lnTo>
                  <a:lnTo>
                    <a:pt x="565111" y="242201"/>
                  </a:lnTo>
                  <a:lnTo>
                    <a:pt x="600697" y="261861"/>
                  </a:lnTo>
                  <a:lnTo>
                    <a:pt x="607809" y="271665"/>
                  </a:lnTo>
                  <a:lnTo>
                    <a:pt x="609600" y="271868"/>
                  </a:lnTo>
                  <a:lnTo>
                    <a:pt x="610057" y="270649"/>
                  </a:lnTo>
                  <a:lnTo>
                    <a:pt x="612000" y="262216"/>
                  </a:lnTo>
                  <a:lnTo>
                    <a:pt x="611314" y="254850"/>
                  </a:lnTo>
                  <a:lnTo>
                    <a:pt x="608342" y="248500"/>
                  </a:lnTo>
                  <a:lnTo>
                    <a:pt x="603465" y="243103"/>
                  </a:lnTo>
                  <a:lnTo>
                    <a:pt x="604545" y="242862"/>
                  </a:lnTo>
                  <a:lnTo>
                    <a:pt x="605612" y="242697"/>
                  </a:lnTo>
                  <a:lnTo>
                    <a:pt x="612254" y="240423"/>
                  </a:lnTo>
                  <a:lnTo>
                    <a:pt x="618540" y="234492"/>
                  </a:lnTo>
                  <a:lnTo>
                    <a:pt x="618286" y="231508"/>
                  </a:lnTo>
                  <a:lnTo>
                    <a:pt x="617918" y="227368"/>
                  </a:lnTo>
                  <a:lnTo>
                    <a:pt x="617105" y="226606"/>
                  </a:lnTo>
                  <a:lnTo>
                    <a:pt x="612800" y="228409"/>
                  </a:lnTo>
                  <a:lnTo>
                    <a:pt x="609155" y="230085"/>
                  </a:lnTo>
                  <a:lnTo>
                    <a:pt x="605447" y="231508"/>
                  </a:lnTo>
                  <a:lnTo>
                    <a:pt x="612203" y="220078"/>
                  </a:lnTo>
                  <a:lnTo>
                    <a:pt x="612876" y="218948"/>
                  </a:lnTo>
                  <a:lnTo>
                    <a:pt x="619734" y="207543"/>
                  </a:lnTo>
                  <a:lnTo>
                    <a:pt x="623100" y="201358"/>
                  </a:lnTo>
                  <a:lnTo>
                    <a:pt x="623671" y="200291"/>
                  </a:lnTo>
                  <a:lnTo>
                    <a:pt x="626364" y="195351"/>
                  </a:lnTo>
                  <a:lnTo>
                    <a:pt x="631888" y="182473"/>
                  </a:lnTo>
                  <a:lnTo>
                    <a:pt x="635762" y="170802"/>
                  </a:lnTo>
                  <a:lnTo>
                    <a:pt x="639025" y="158534"/>
                  </a:lnTo>
                  <a:lnTo>
                    <a:pt x="641223" y="146240"/>
                  </a:lnTo>
                  <a:lnTo>
                    <a:pt x="642112" y="133870"/>
                  </a:lnTo>
                  <a:lnTo>
                    <a:pt x="642188" y="125437"/>
                  </a:lnTo>
                  <a:close/>
                </a:path>
                <a:path w="936625" h="1547495">
                  <a:moveTo>
                    <a:pt x="646696" y="1516189"/>
                  </a:moveTo>
                  <a:lnTo>
                    <a:pt x="645845" y="1514119"/>
                  </a:lnTo>
                  <a:lnTo>
                    <a:pt x="642416" y="1510703"/>
                  </a:lnTo>
                  <a:lnTo>
                    <a:pt x="640346" y="1509852"/>
                  </a:lnTo>
                  <a:lnTo>
                    <a:pt x="635508" y="1509852"/>
                  </a:lnTo>
                  <a:lnTo>
                    <a:pt x="633437" y="1510703"/>
                  </a:lnTo>
                  <a:lnTo>
                    <a:pt x="630021" y="1514119"/>
                  </a:lnTo>
                  <a:lnTo>
                    <a:pt x="629158" y="1516189"/>
                  </a:lnTo>
                  <a:lnTo>
                    <a:pt x="629158" y="1521015"/>
                  </a:lnTo>
                  <a:lnTo>
                    <a:pt x="630021" y="1523072"/>
                  </a:lnTo>
                  <a:lnTo>
                    <a:pt x="633437" y="1526489"/>
                  </a:lnTo>
                  <a:lnTo>
                    <a:pt x="635508" y="1527340"/>
                  </a:lnTo>
                  <a:lnTo>
                    <a:pt x="640346" y="1527340"/>
                  </a:lnTo>
                  <a:lnTo>
                    <a:pt x="642416" y="1526489"/>
                  </a:lnTo>
                  <a:lnTo>
                    <a:pt x="645845" y="1523072"/>
                  </a:lnTo>
                  <a:lnTo>
                    <a:pt x="646696" y="1521015"/>
                  </a:lnTo>
                  <a:lnTo>
                    <a:pt x="646696" y="1518602"/>
                  </a:lnTo>
                  <a:lnTo>
                    <a:pt x="646696" y="1516189"/>
                  </a:lnTo>
                  <a:close/>
                </a:path>
                <a:path w="936625" h="1547495">
                  <a:moveTo>
                    <a:pt x="714717" y="1504670"/>
                  </a:moveTo>
                  <a:lnTo>
                    <a:pt x="713994" y="1502930"/>
                  </a:lnTo>
                  <a:lnTo>
                    <a:pt x="711085" y="1500022"/>
                  </a:lnTo>
                  <a:lnTo>
                    <a:pt x="709333" y="1499298"/>
                  </a:lnTo>
                  <a:lnTo>
                    <a:pt x="705218" y="1499298"/>
                  </a:lnTo>
                  <a:lnTo>
                    <a:pt x="703465" y="1500022"/>
                  </a:lnTo>
                  <a:lnTo>
                    <a:pt x="700557" y="1502930"/>
                  </a:lnTo>
                  <a:lnTo>
                    <a:pt x="699833" y="1504670"/>
                  </a:lnTo>
                  <a:lnTo>
                    <a:pt x="699833" y="1508772"/>
                  </a:lnTo>
                  <a:lnTo>
                    <a:pt x="700557" y="1510525"/>
                  </a:lnTo>
                  <a:lnTo>
                    <a:pt x="703465" y="1513420"/>
                  </a:lnTo>
                  <a:lnTo>
                    <a:pt x="705218" y="1514144"/>
                  </a:lnTo>
                  <a:lnTo>
                    <a:pt x="709333" y="1514144"/>
                  </a:lnTo>
                  <a:lnTo>
                    <a:pt x="711085" y="1513420"/>
                  </a:lnTo>
                  <a:lnTo>
                    <a:pt x="713994" y="1510525"/>
                  </a:lnTo>
                  <a:lnTo>
                    <a:pt x="714717" y="1508772"/>
                  </a:lnTo>
                  <a:lnTo>
                    <a:pt x="714717" y="1506728"/>
                  </a:lnTo>
                  <a:lnTo>
                    <a:pt x="714717" y="1504670"/>
                  </a:lnTo>
                  <a:close/>
                </a:path>
                <a:path w="936625" h="1547495">
                  <a:moveTo>
                    <a:pt x="760996" y="1430794"/>
                  </a:moveTo>
                  <a:lnTo>
                    <a:pt x="760691" y="1429029"/>
                  </a:lnTo>
                  <a:lnTo>
                    <a:pt x="759383" y="1428940"/>
                  </a:lnTo>
                  <a:lnTo>
                    <a:pt x="750722" y="1429486"/>
                  </a:lnTo>
                  <a:lnTo>
                    <a:pt x="743839" y="1432255"/>
                  </a:lnTo>
                  <a:lnTo>
                    <a:pt x="738581" y="1436903"/>
                  </a:lnTo>
                  <a:lnTo>
                    <a:pt x="734771" y="1443101"/>
                  </a:lnTo>
                  <a:lnTo>
                    <a:pt x="734250" y="1442148"/>
                  </a:lnTo>
                  <a:lnTo>
                    <a:pt x="733755" y="1441145"/>
                  </a:lnTo>
                  <a:lnTo>
                    <a:pt x="729691" y="1435468"/>
                  </a:lnTo>
                  <a:lnTo>
                    <a:pt x="722210" y="1431150"/>
                  </a:lnTo>
                  <a:lnTo>
                    <a:pt x="715530" y="1433753"/>
                  </a:lnTo>
                  <a:lnTo>
                    <a:pt x="715124" y="1434617"/>
                  </a:lnTo>
                  <a:lnTo>
                    <a:pt x="715098" y="1434833"/>
                  </a:lnTo>
                  <a:lnTo>
                    <a:pt x="718007" y="1438376"/>
                  </a:lnTo>
                  <a:lnTo>
                    <a:pt x="720636" y="1441373"/>
                  </a:lnTo>
                  <a:lnTo>
                    <a:pt x="723061" y="1444510"/>
                  </a:lnTo>
                  <a:lnTo>
                    <a:pt x="705573" y="1440154"/>
                  </a:lnTo>
                  <a:lnTo>
                    <a:pt x="695960" y="1437690"/>
                  </a:lnTo>
                  <a:lnTo>
                    <a:pt x="682358" y="1434833"/>
                  </a:lnTo>
                  <a:lnTo>
                    <a:pt x="668388" y="1433220"/>
                  </a:lnTo>
                  <a:lnTo>
                    <a:pt x="655878" y="1432826"/>
                  </a:lnTo>
                  <a:lnTo>
                    <a:pt x="643356" y="1433207"/>
                  </a:lnTo>
                  <a:lnTo>
                    <a:pt x="602945" y="1443126"/>
                  </a:lnTo>
                  <a:lnTo>
                    <a:pt x="586181" y="1473784"/>
                  </a:lnTo>
                  <a:lnTo>
                    <a:pt x="586295" y="1474812"/>
                  </a:lnTo>
                  <a:lnTo>
                    <a:pt x="609892" y="1508201"/>
                  </a:lnTo>
                  <a:lnTo>
                    <a:pt x="614502" y="1507629"/>
                  </a:lnTo>
                  <a:lnTo>
                    <a:pt x="612355" y="1492110"/>
                  </a:lnTo>
                  <a:lnTo>
                    <a:pt x="612140" y="1491754"/>
                  </a:lnTo>
                  <a:lnTo>
                    <a:pt x="610260" y="1500809"/>
                  </a:lnTo>
                  <a:lnTo>
                    <a:pt x="601383" y="1497406"/>
                  </a:lnTo>
                  <a:lnTo>
                    <a:pt x="595858" y="1487500"/>
                  </a:lnTo>
                  <a:lnTo>
                    <a:pt x="594677" y="1482813"/>
                  </a:lnTo>
                  <a:lnTo>
                    <a:pt x="593344" y="1474812"/>
                  </a:lnTo>
                  <a:lnTo>
                    <a:pt x="593242" y="1473784"/>
                  </a:lnTo>
                  <a:lnTo>
                    <a:pt x="593877" y="1466418"/>
                  </a:lnTo>
                  <a:lnTo>
                    <a:pt x="642874" y="1440218"/>
                  </a:lnTo>
                  <a:lnTo>
                    <a:pt x="667677" y="1440154"/>
                  </a:lnTo>
                  <a:lnTo>
                    <a:pt x="689952" y="1442948"/>
                  </a:lnTo>
                  <a:lnTo>
                    <a:pt x="681418" y="1443659"/>
                  </a:lnTo>
                  <a:lnTo>
                    <a:pt x="673493" y="1445006"/>
                  </a:lnTo>
                  <a:lnTo>
                    <a:pt x="667512" y="1446466"/>
                  </a:lnTo>
                  <a:lnTo>
                    <a:pt x="650036" y="1453121"/>
                  </a:lnTo>
                  <a:lnTo>
                    <a:pt x="637374" y="1463636"/>
                  </a:lnTo>
                  <a:lnTo>
                    <a:pt x="630961" y="1477949"/>
                  </a:lnTo>
                  <a:lnTo>
                    <a:pt x="631037" y="1480032"/>
                  </a:lnTo>
                  <a:lnTo>
                    <a:pt x="632015" y="1495958"/>
                  </a:lnTo>
                  <a:lnTo>
                    <a:pt x="632104" y="1496542"/>
                  </a:lnTo>
                  <a:lnTo>
                    <a:pt x="632599" y="1498485"/>
                  </a:lnTo>
                  <a:lnTo>
                    <a:pt x="636117" y="1497749"/>
                  </a:lnTo>
                  <a:lnTo>
                    <a:pt x="635889" y="1495552"/>
                  </a:lnTo>
                  <a:lnTo>
                    <a:pt x="639267" y="1474622"/>
                  </a:lnTo>
                  <a:lnTo>
                    <a:pt x="652780" y="1463446"/>
                  </a:lnTo>
                  <a:lnTo>
                    <a:pt x="672884" y="1459369"/>
                  </a:lnTo>
                  <a:lnTo>
                    <a:pt x="696048" y="1459674"/>
                  </a:lnTo>
                  <a:lnTo>
                    <a:pt x="690270" y="1461947"/>
                  </a:lnTo>
                  <a:lnTo>
                    <a:pt x="684237" y="1465021"/>
                  </a:lnTo>
                  <a:lnTo>
                    <a:pt x="658266" y="1491754"/>
                  </a:lnTo>
                  <a:lnTo>
                    <a:pt x="655967" y="1498066"/>
                  </a:lnTo>
                  <a:lnTo>
                    <a:pt x="655853" y="1499552"/>
                  </a:lnTo>
                  <a:lnTo>
                    <a:pt x="655624" y="1503832"/>
                  </a:lnTo>
                  <a:lnTo>
                    <a:pt x="655713" y="1504810"/>
                  </a:lnTo>
                  <a:lnTo>
                    <a:pt x="657352" y="1509661"/>
                  </a:lnTo>
                  <a:lnTo>
                    <a:pt x="658152" y="1512519"/>
                  </a:lnTo>
                  <a:lnTo>
                    <a:pt x="666242" y="1522564"/>
                  </a:lnTo>
                  <a:lnTo>
                    <a:pt x="667385" y="1523390"/>
                  </a:lnTo>
                  <a:lnTo>
                    <a:pt x="672109" y="1526108"/>
                  </a:lnTo>
                  <a:lnTo>
                    <a:pt x="677240" y="1527619"/>
                  </a:lnTo>
                  <a:lnTo>
                    <a:pt x="684110" y="1526882"/>
                  </a:lnTo>
                  <a:lnTo>
                    <a:pt x="687235" y="1525727"/>
                  </a:lnTo>
                  <a:lnTo>
                    <a:pt x="688568" y="1525143"/>
                  </a:lnTo>
                  <a:lnTo>
                    <a:pt x="689089" y="1524533"/>
                  </a:lnTo>
                  <a:lnTo>
                    <a:pt x="690029" y="1523949"/>
                  </a:lnTo>
                  <a:lnTo>
                    <a:pt x="691565" y="1522806"/>
                  </a:lnTo>
                  <a:lnTo>
                    <a:pt x="692023" y="1521955"/>
                  </a:lnTo>
                  <a:lnTo>
                    <a:pt x="692962" y="1520901"/>
                  </a:lnTo>
                  <a:lnTo>
                    <a:pt x="693623" y="1519669"/>
                  </a:lnTo>
                  <a:lnTo>
                    <a:pt x="694093" y="1519008"/>
                  </a:lnTo>
                  <a:lnTo>
                    <a:pt x="694347" y="1518678"/>
                  </a:lnTo>
                  <a:lnTo>
                    <a:pt x="694613" y="1517408"/>
                  </a:lnTo>
                  <a:lnTo>
                    <a:pt x="694651" y="1517154"/>
                  </a:lnTo>
                  <a:lnTo>
                    <a:pt x="696125" y="1511503"/>
                  </a:lnTo>
                  <a:lnTo>
                    <a:pt x="682574" y="1500860"/>
                  </a:lnTo>
                  <a:lnTo>
                    <a:pt x="679119" y="1502181"/>
                  </a:lnTo>
                  <a:lnTo>
                    <a:pt x="677405" y="1502727"/>
                  </a:lnTo>
                  <a:lnTo>
                    <a:pt x="673519" y="1507502"/>
                  </a:lnTo>
                  <a:lnTo>
                    <a:pt x="672033" y="1510893"/>
                  </a:lnTo>
                  <a:lnTo>
                    <a:pt x="672782" y="1512912"/>
                  </a:lnTo>
                  <a:lnTo>
                    <a:pt x="676249" y="1514563"/>
                  </a:lnTo>
                  <a:lnTo>
                    <a:pt x="678357" y="1513827"/>
                  </a:lnTo>
                  <a:lnTo>
                    <a:pt x="680021" y="1510372"/>
                  </a:lnTo>
                  <a:lnTo>
                    <a:pt x="680300" y="1509598"/>
                  </a:lnTo>
                  <a:lnTo>
                    <a:pt x="680554" y="1509801"/>
                  </a:lnTo>
                  <a:lnTo>
                    <a:pt x="680681" y="1509598"/>
                  </a:lnTo>
                  <a:lnTo>
                    <a:pt x="680923" y="1509369"/>
                  </a:lnTo>
                  <a:lnTo>
                    <a:pt x="681266" y="1509014"/>
                  </a:lnTo>
                  <a:lnTo>
                    <a:pt x="681634" y="1509026"/>
                  </a:lnTo>
                  <a:lnTo>
                    <a:pt x="687578" y="1513789"/>
                  </a:lnTo>
                  <a:lnTo>
                    <a:pt x="687019" y="1514906"/>
                  </a:lnTo>
                  <a:lnTo>
                    <a:pt x="686904" y="1515541"/>
                  </a:lnTo>
                  <a:lnTo>
                    <a:pt x="686435" y="1515884"/>
                  </a:lnTo>
                  <a:lnTo>
                    <a:pt x="686295" y="1516303"/>
                  </a:lnTo>
                  <a:lnTo>
                    <a:pt x="685965" y="1516557"/>
                  </a:lnTo>
                  <a:lnTo>
                    <a:pt x="685215" y="1517408"/>
                  </a:lnTo>
                  <a:lnTo>
                    <a:pt x="685292" y="1517230"/>
                  </a:lnTo>
                  <a:lnTo>
                    <a:pt x="684504" y="1517662"/>
                  </a:lnTo>
                  <a:lnTo>
                    <a:pt x="683387" y="1518615"/>
                  </a:lnTo>
                  <a:lnTo>
                    <a:pt x="682853" y="1518678"/>
                  </a:lnTo>
                  <a:lnTo>
                    <a:pt x="682358" y="1518526"/>
                  </a:lnTo>
                  <a:lnTo>
                    <a:pt x="682320" y="1518653"/>
                  </a:lnTo>
                  <a:lnTo>
                    <a:pt x="678878" y="1519008"/>
                  </a:lnTo>
                  <a:lnTo>
                    <a:pt x="674941" y="1517929"/>
                  </a:lnTo>
                  <a:lnTo>
                    <a:pt x="671855" y="1515960"/>
                  </a:lnTo>
                  <a:lnTo>
                    <a:pt x="671220" y="1515414"/>
                  </a:lnTo>
                  <a:lnTo>
                    <a:pt x="670394" y="1514906"/>
                  </a:lnTo>
                  <a:lnTo>
                    <a:pt x="669861" y="1514386"/>
                  </a:lnTo>
                  <a:lnTo>
                    <a:pt x="669721" y="1514195"/>
                  </a:lnTo>
                  <a:lnTo>
                    <a:pt x="668972" y="1513382"/>
                  </a:lnTo>
                  <a:lnTo>
                    <a:pt x="667029" y="1510220"/>
                  </a:lnTo>
                  <a:lnTo>
                    <a:pt x="666597" y="1509217"/>
                  </a:lnTo>
                  <a:lnTo>
                    <a:pt x="666153" y="1507629"/>
                  </a:lnTo>
                  <a:lnTo>
                    <a:pt x="665022" y="1503832"/>
                  </a:lnTo>
                  <a:lnTo>
                    <a:pt x="690956" y="1471891"/>
                  </a:lnTo>
                  <a:lnTo>
                    <a:pt x="715175" y="1463548"/>
                  </a:lnTo>
                  <a:lnTo>
                    <a:pt x="715556" y="1463471"/>
                  </a:lnTo>
                  <a:lnTo>
                    <a:pt x="711847" y="1466418"/>
                  </a:lnTo>
                  <a:lnTo>
                    <a:pt x="708952" y="1470583"/>
                  </a:lnTo>
                  <a:lnTo>
                    <a:pt x="706755" y="1477949"/>
                  </a:lnTo>
                  <a:lnTo>
                    <a:pt x="709625" y="1478534"/>
                  </a:lnTo>
                  <a:lnTo>
                    <a:pt x="711390" y="1475879"/>
                  </a:lnTo>
                  <a:lnTo>
                    <a:pt x="712444" y="1474812"/>
                  </a:lnTo>
                  <a:lnTo>
                    <a:pt x="713587" y="1473784"/>
                  </a:lnTo>
                  <a:lnTo>
                    <a:pt x="711428" y="1479016"/>
                  </a:lnTo>
                  <a:lnTo>
                    <a:pt x="711314" y="1489976"/>
                  </a:lnTo>
                  <a:lnTo>
                    <a:pt x="711200" y="1492770"/>
                  </a:lnTo>
                  <a:lnTo>
                    <a:pt x="714032" y="1492631"/>
                  </a:lnTo>
                  <a:lnTo>
                    <a:pt x="715352" y="1488516"/>
                  </a:lnTo>
                  <a:lnTo>
                    <a:pt x="716229" y="1486141"/>
                  </a:lnTo>
                  <a:lnTo>
                    <a:pt x="717511" y="1483804"/>
                  </a:lnTo>
                  <a:lnTo>
                    <a:pt x="715721" y="1489278"/>
                  </a:lnTo>
                  <a:lnTo>
                    <a:pt x="715594" y="1496542"/>
                  </a:lnTo>
                  <a:lnTo>
                    <a:pt x="720039" y="1501254"/>
                  </a:lnTo>
                  <a:lnTo>
                    <a:pt x="721271" y="1501228"/>
                  </a:lnTo>
                  <a:lnTo>
                    <a:pt x="723773" y="1499552"/>
                  </a:lnTo>
                  <a:lnTo>
                    <a:pt x="725106" y="1497888"/>
                  </a:lnTo>
                  <a:lnTo>
                    <a:pt x="726414" y="1495945"/>
                  </a:lnTo>
                  <a:lnTo>
                    <a:pt x="725424" y="1500860"/>
                  </a:lnTo>
                  <a:lnTo>
                    <a:pt x="725512" y="1502346"/>
                  </a:lnTo>
                  <a:lnTo>
                    <a:pt x="726122" y="1506664"/>
                  </a:lnTo>
                  <a:lnTo>
                    <a:pt x="730338" y="1512519"/>
                  </a:lnTo>
                  <a:lnTo>
                    <a:pt x="731647" y="1512684"/>
                  </a:lnTo>
                  <a:lnTo>
                    <a:pt x="734187" y="1509661"/>
                  </a:lnTo>
                  <a:lnTo>
                    <a:pt x="736092" y="1506664"/>
                  </a:lnTo>
                  <a:lnTo>
                    <a:pt x="737463" y="1503832"/>
                  </a:lnTo>
                  <a:lnTo>
                    <a:pt x="738441" y="1506435"/>
                  </a:lnTo>
                  <a:lnTo>
                    <a:pt x="739597" y="1509077"/>
                  </a:lnTo>
                  <a:lnTo>
                    <a:pt x="742340" y="1514195"/>
                  </a:lnTo>
                  <a:lnTo>
                    <a:pt x="747064" y="1512176"/>
                  </a:lnTo>
                  <a:lnTo>
                    <a:pt x="746899" y="1509369"/>
                  </a:lnTo>
                  <a:lnTo>
                    <a:pt x="746506" y="1503832"/>
                  </a:lnTo>
                  <a:lnTo>
                    <a:pt x="745909" y="1495945"/>
                  </a:lnTo>
                  <a:lnTo>
                    <a:pt x="745477" y="1490421"/>
                  </a:lnTo>
                  <a:lnTo>
                    <a:pt x="745045" y="1483804"/>
                  </a:lnTo>
                  <a:lnTo>
                    <a:pt x="744855" y="1480769"/>
                  </a:lnTo>
                  <a:lnTo>
                    <a:pt x="744753" y="1478038"/>
                  </a:lnTo>
                  <a:lnTo>
                    <a:pt x="744639" y="1473784"/>
                  </a:lnTo>
                  <a:lnTo>
                    <a:pt x="744664" y="1469047"/>
                  </a:lnTo>
                  <a:lnTo>
                    <a:pt x="745185" y="1463471"/>
                  </a:lnTo>
                  <a:lnTo>
                    <a:pt x="745566" y="1459369"/>
                  </a:lnTo>
                  <a:lnTo>
                    <a:pt x="748639" y="1449451"/>
                  </a:lnTo>
                  <a:lnTo>
                    <a:pt x="751344" y="1444510"/>
                  </a:lnTo>
                  <a:lnTo>
                    <a:pt x="752119" y="1443101"/>
                  </a:lnTo>
                  <a:lnTo>
                    <a:pt x="753592" y="1440434"/>
                  </a:lnTo>
                  <a:lnTo>
                    <a:pt x="760272" y="1431671"/>
                  </a:lnTo>
                  <a:lnTo>
                    <a:pt x="760996" y="1430794"/>
                  </a:lnTo>
                  <a:close/>
                </a:path>
                <a:path w="936625" h="1547495">
                  <a:moveTo>
                    <a:pt x="792594" y="1488440"/>
                  </a:moveTo>
                  <a:lnTo>
                    <a:pt x="792302" y="1487144"/>
                  </a:lnTo>
                  <a:lnTo>
                    <a:pt x="790676" y="1484807"/>
                  </a:lnTo>
                  <a:lnTo>
                    <a:pt x="789571" y="1484096"/>
                  </a:lnTo>
                  <a:lnTo>
                    <a:pt x="786790" y="1483626"/>
                  </a:lnTo>
                  <a:lnTo>
                    <a:pt x="785507" y="1483918"/>
                  </a:lnTo>
                  <a:lnTo>
                    <a:pt x="783196" y="1485595"/>
                  </a:lnTo>
                  <a:lnTo>
                    <a:pt x="782497" y="1486725"/>
                  </a:lnTo>
                  <a:lnTo>
                    <a:pt x="782256" y="1488147"/>
                  </a:lnTo>
                  <a:lnTo>
                    <a:pt x="782015" y="1489570"/>
                  </a:lnTo>
                  <a:lnTo>
                    <a:pt x="782294" y="1490865"/>
                  </a:lnTo>
                  <a:lnTo>
                    <a:pt x="783920" y="1493215"/>
                  </a:lnTo>
                  <a:lnTo>
                    <a:pt x="785025" y="1493913"/>
                  </a:lnTo>
                  <a:lnTo>
                    <a:pt x="787819" y="1494396"/>
                  </a:lnTo>
                  <a:lnTo>
                    <a:pt x="789089" y="1494091"/>
                  </a:lnTo>
                  <a:lnTo>
                    <a:pt x="791413" y="1492415"/>
                  </a:lnTo>
                  <a:lnTo>
                    <a:pt x="792111" y="1491284"/>
                  </a:lnTo>
                  <a:lnTo>
                    <a:pt x="792594" y="1488440"/>
                  </a:lnTo>
                  <a:close/>
                </a:path>
                <a:path w="936625" h="1547495">
                  <a:moveTo>
                    <a:pt x="832256" y="1442948"/>
                  </a:moveTo>
                  <a:lnTo>
                    <a:pt x="831405" y="1440878"/>
                  </a:lnTo>
                  <a:lnTo>
                    <a:pt x="827976" y="1437462"/>
                  </a:lnTo>
                  <a:lnTo>
                    <a:pt x="825906" y="1436611"/>
                  </a:lnTo>
                  <a:lnTo>
                    <a:pt x="821055" y="1436611"/>
                  </a:lnTo>
                  <a:lnTo>
                    <a:pt x="818984" y="1437462"/>
                  </a:lnTo>
                  <a:lnTo>
                    <a:pt x="815568" y="1440878"/>
                  </a:lnTo>
                  <a:lnTo>
                    <a:pt x="814705" y="1442948"/>
                  </a:lnTo>
                  <a:lnTo>
                    <a:pt x="814705" y="1447774"/>
                  </a:lnTo>
                  <a:lnTo>
                    <a:pt x="815568" y="1449844"/>
                  </a:lnTo>
                  <a:lnTo>
                    <a:pt x="818984" y="1453261"/>
                  </a:lnTo>
                  <a:lnTo>
                    <a:pt x="821055" y="1454111"/>
                  </a:lnTo>
                  <a:lnTo>
                    <a:pt x="825906" y="1454111"/>
                  </a:lnTo>
                  <a:lnTo>
                    <a:pt x="827976" y="1453261"/>
                  </a:lnTo>
                  <a:lnTo>
                    <a:pt x="831405" y="1449844"/>
                  </a:lnTo>
                  <a:lnTo>
                    <a:pt x="832256" y="1447774"/>
                  </a:lnTo>
                  <a:lnTo>
                    <a:pt x="832256" y="1445361"/>
                  </a:lnTo>
                  <a:lnTo>
                    <a:pt x="832256" y="1442948"/>
                  </a:lnTo>
                  <a:close/>
                </a:path>
                <a:path w="936625" h="1547495">
                  <a:moveTo>
                    <a:pt x="898626" y="1462430"/>
                  </a:moveTo>
                  <a:lnTo>
                    <a:pt x="897902" y="1460677"/>
                  </a:lnTo>
                  <a:lnTo>
                    <a:pt x="894994" y="1457782"/>
                  </a:lnTo>
                  <a:lnTo>
                    <a:pt x="893241" y="1457058"/>
                  </a:lnTo>
                  <a:lnTo>
                    <a:pt x="889127" y="1457058"/>
                  </a:lnTo>
                  <a:lnTo>
                    <a:pt x="887374" y="1457782"/>
                  </a:lnTo>
                  <a:lnTo>
                    <a:pt x="884466" y="1460677"/>
                  </a:lnTo>
                  <a:lnTo>
                    <a:pt x="883742" y="1462430"/>
                  </a:lnTo>
                  <a:lnTo>
                    <a:pt x="883742" y="1466532"/>
                  </a:lnTo>
                  <a:lnTo>
                    <a:pt x="884466" y="1468272"/>
                  </a:lnTo>
                  <a:lnTo>
                    <a:pt x="887374" y="1471180"/>
                  </a:lnTo>
                  <a:lnTo>
                    <a:pt x="889127" y="1471904"/>
                  </a:lnTo>
                  <a:lnTo>
                    <a:pt x="893241" y="1471904"/>
                  </a:lnTo>
                  <a:lnTo>
                    <a:pt x="894994" y="1471180"/>
                  </a:lnTo>
                  <a:lnTo>
                    <a:pt x="897902" y="1468272"/>
                  </a:lnTo>
                  <a:lnTo>
                    <a:pt x="898626" y="1466532"/>
                  </a:lnTo>
                  <a:lnTo>
                    <a:pt x="898626" y="1464475"/>
                  </a:lnTo>
                  <a:lnTo>
                    <a:pt x="898626" y="1462430"/>
                  </a:lnTo>
                  <a:close/>
                </a:path>
                <a:path w="936625" h="1547495">
                  <a:moveTo>
                    <a:pt x="936574" y="1545640"/>
                  </a:moveTo>
                  <a:lnTo>
                    <a:pt x="935951" y="1544726"/>
                  </a:lnTo>
                  <a:lnTo>
                    <a:pt x="930236" y="1535303"/>
                  </a:lnTo>
                  <a:lnTo>
                    <a:pt x="928293" y="1530654"/>
                  </a:lnTo>
                  <a:lnTo>
                    <a:pt x="927176" y="1528000"/>
                  </a:lnTo>
                  <a:lnTo>
                    <a:pt x="926553" y="1526501"/>
                  </a:lnTo>
                  <a:lnTo>
                    <a:pt x="926261" y="1525816"/>
                  </a:lnTo>
                  <a:lnTo>
                    <a:pt x="924255" y="1515745"/>
                  </a:lnTo>
                  <a:lnTo>
                    <a:pt x="928865" y="1477238"/>
                  </a:lnTo>
                  <a:lnTo>
                    <a:pt x="930071" y="1470571"/>
                  </a:lnTo>
                  <a:lnTo>
                    <a:pt x="931354" y="1463281"/>
                  </a:lnTo>
                  <a:lnTo>
                    <a:pt x="926871" y="1460754"/>
                  </a:lnTo>
                  <a:lnTo>
                    <a:pt x="923594" y="1465567"/>
                  </a:lnTo>
                  <a:lnTo>
                    <a:pt x="922235" y="1467916"/>
                  </a:lnTo>
                  <a:lnTo>
                    <a:pt x="920927" y="1470571"/>
                  </a:lnTo>
                  <a:lnTo>
                    <a:pt x="919899" y="1467700"/>
                  </a:lnTo>
                  <a:lnTo>
                    <a:pt x="918260" y="1464424"/>
                  </a:lnTo>
                  <a:lnTo>
                    <a:pt x="916063" y="1461160"/>
                  </a:lnTo>
                  <a:lnTo>
                    <a:pt x="914755" y="1461185"/>
                  </a:lnTo>
                  <a:lnTo>
                    <a:pt x="909929" y="1466570"/>
                  </a:lnTo>
                  <a:lnTo>
                    <a:pt x="908710" y="1471447"/>
                  </a:lnTo>
                  <a:lnTo>
                    <a:pt x="908773" y="1473911"/>
                  </a:lnTo>
                  <a:lnTo>
                    <a:pt x="909091" y="1477238"/>
                  </a:lnTo>
                  <a:lnTo>
                    <a:pt x="908037" y="1475244"/>
                  </a:lnTo>
                  <a:lnTo>
                    <a:pt x="906843" y="1473365"/>
                  </a:lnTo>
                  <a:lnTo>
                    <a:pt x="904532" y="1471447"/>
                  </a:lnTo>
                  <a:lnTo>
                    <a:pt x="903312" y="1471282"/>
                  </a:lnTo>
                  <a:lnTo>
                    <a:pt x="898385" y="1475498"/>
                  </a:lnTo>
                  <a:lnTo>
                    <a:pt x="897813" y="1482191"/>
                  </a:lnTo>
                  <a:lnTo>
                    <a:pt x="897928" y="1483474"/>
                  </a:lnTo>
                  <a:lnTo>
                    <a:pt x="898956" y="1488376"/>
                  </a:lnTo>
                  <a:lnTo>
                    <a:pt x="897915" y="1485912"/>
                  </a:lnTo>
                  <a:lnTo>
                    <a:pt x="897318" y="1483474"/>
                  </a:lnTo>
                  <a:lnTo>
                    <a:pt x="896416" y="1479232"/>
                  </a:lnTo>
                  <a:lnTo>
                    <a:pt x="893610" y="1478788"/>
                  </a:lnTo>
                  <a:lnTo>
                    <a:pt x="893140" y="1486357"/>
                  </a:lnTo>
                  <a:lnTo>
                    <a:pt x="892492" y="1491754"/>
                  </a:lnTo>
                  <a:lnTo>
                    <a:pt x="892556" y="1493062"/>
                  </a:lnTo>
                  <a:lnTo>
                    <a:pt x="893991" y="1497926"/>
                  </a:lnTo>
                  <a:lnTo>
                    <a:pt x="892949" y="1496783"/>
                  </a:lnTo>
                  <a:lnTo>
                    <a:pt x="892035" y="1495602"/>
                  </a:lnTo>
                  <a:lnTo>
                    <a:pt x="890562" y="1492796"/>
                  </a:lnTo>
                  <a:lnTo>
                    <a:pt x="887653" y="1493062"/>
                  </a:lnTo>
                  <a:lnTo>
                    <a:pt x="889063" y="1500619"/>
                  </a:lnTo>
                  <a:lnTo>
                    <a:pt x="891489" y="1505064"/>
                  </a:lnTo>
                  <a:lnTo>
                    <a:pt x="894880" y="1508379"/>
                  </a:lnTo>
                  <a:lnTo>
                    <a:pt x="894499" y="1508264"/>
                  </a:lnTo>
                  <a:lnTo>
                    <a:pt x="859701" y="1487246"/>
                  </a:lnTo>
                  <a:lnTo>
                    <a:pt x="848715" y="1464424"/>
                  </a:lnTo>
                  <a:lnTo>
                    <a:pt x="848829" y="1463001"/>
                  </a:lnTo>
                  <a:lnTo>
                    <a:pt x="851027" y="1457731"/>
                  </a:lnTo>
                  <a:lnTo>
                    <a:pt x="851573" y="1456753"/>
                  </a:lnTo>
                  <a:lnTo>
                    <a:pt x="853833" y="1453807"/>
                  </a:lnTo>
                  <a:lnTo>
                    <a:pt x="854557" y="1453184"/>
                  </a:lnTo>
                  <a:lnTo>
                    <a:pt x="854798" y="1452930"/>
                  </a:lnTo>
                  <a:lnTo>
                    <a:pt x="855395" y="1452473"/>
                  </a:lnTo>
                  <a:lnTo>
                    <a:pt x="856272" y="1452041"/>
                  </a:lnTo>
                  <a:lnTo>
                    <a:pt x="856957" y="1451571"/>
                  </a:lnTo>
                  <a:lnTo>
                    <a:pt x="860234" y="1449946"/>
                  </a:lnTo>
                  <a:lnTo>
                    <a:pt x="864273" y="1449273"/>
                  </a:lnTo>
                  <a:lnTo>
                    <a:pt x="867638" y="1449997"/>
                  </a:lnTo>
                  <a:lnTo>
                    <a:pt x="868184" y="1450035"/>
                  </a:lnTo>
                  <a:lnTo>
                    <a:pt x="868705" y="1450149"/>
                  </a:lnTo>
                  <a:lnTo>
                    <a:pt x="869721" y="1451203"/>
                  </a:lnTo>
                  <a:lnTo>
                    <a:pt x="870458" y="1451724"/>
                  </a:lnTo>
                  <a:lnTo>
                    <a:pt x="870407" y="1451559"/>
                  </a:lnTo>
                  <a:lnTo>
                    <a:pt x="871042" y="1452460"/>
                  </a:lnTo>
                  <a:lnTo>
                    <a:pt x="871347" y="1452740"/>
                  </a:lnTo>
                  <a:lnTo>
                    <a:pt x="871448" y="1453184"/>
                  </a:lnTo>
                  <a:lnTo>
                    <a:pt x="871816" y="1453527"/>
                  </a:lnTo>
                  <a:lnTo>
                    <a:pt x="871867" y="1454010"/>
                  </a:lnTo>
                  <a:lnTo>
                    <a:pt x="866571" y="1459750"/>
                  </a:lnTo>
                  <a:lnTo>
                    <a:pt x="865962" y="1459484"/>
                  </a:lnTo>
                  <a:lnTo>
                    <a:pt x="865593" y="1459458"/>
                  </a:lnTo>
                  <a:lnTo>
                    <a:pt x="865289" y="1459077"/>
                  </a:lnTo>
                  <a:lnTo>
                    <a:pt x="865098" y="1458912"/>
                  </a:lnTo>
                  <a:lnTo>
                    <a:pt x="865035" y="1458772"/>
                  </a:lnTo>
                  <a:lnTo>
                    <a:pt x="864971" y="1458620"/>
                  </a:lnTo>
                  <a:lnTo>
                    <a:pt x="864692" y="1458772"/>
                  </a:lnTo>
                  <a:lnTo>
                    <a:pt x="864489" y="1457985"/>
                  </a:lnTo>
                  <a:lnTo>
                    <a:pt x="863206" y="1454365"/>
                  </a:lnTo>
                  <a:lnTo>
                    <a:pt x="861187" y="1453413"/>
                  </a:lnTo>
                  <a:lnTo>
                    <a:pt x="857567" y="1454696"/>
                  </a:lnTo>
                  <a:lnTo>
                    <a:pt x="856615" y="1456626"/>
                  </a:lnTo>
                  <a:lnTo>
                    <a:pt x="857719" y="1460144"/>
                  </a:lnTo>
                  <a:lnTo>
                    <a:pt x="857796" y="1460639"/>
                  </a:lnTo>
                  <a:lnTo>
                    <a:pt x="862723" y="1466024"/>
                  </a:lnTo>
                  <a:lnTo>
                    <a:pt x="866013" y="1467700"/>
                  </a:lnTo>
                  <a:lnTo>
                    <a:pt x="870381" y="1467167"/>
                  </a:lnTo>
                  <a:lnTo>
                    <a:pt x="877011" y="1462824"/>
                  </a:lnTo>
                  <a:lnTo>
                    <a:pt x="879614" y="1459750"/>
                  </a:lnTo>
                  <a:lnTo>
                    <a:pt x="880592" y="1458620"/>
                  </a:lnTo>
                  <a:lnTo>
                    <a:pt x="880541" y="1457985"/>
                  </a:lnTo>
                  <a:lnTo>
                    <a:pt x="879830" y="1453184"/>
                  </a:lnTo>
                  <a:lnTo>
                    <a:pt x="879703" y="1451559"/>
                  </a:lnTo>
                  <a:lnTo>
                    <a:pt x="879602" y="1451203"/>
                  </a:lnTo>
                  <a:lnTo>
                    <a:pt x="879005" y="1450187"/>
                  </a:lnTo>
                  <a:lnTo>
                    <a:pt x="878954" y="1450035"/>
                  </a:lnTo>
                  <a:lnTo>
                    <a:pt x="878649" y="1449273"/>
                  </a:lnTo>
                  <a:lnTo>
                    <a:pt x="878497" y="1448879"/>
                  </a:lnTo>
                  <a:lnTo>
                    <a:pt x="877824" y="1447952"/>
                  </a:lnTo>
                  <a:lnTo>
                    <a:pt x="877658" y="1447723"/>
                  </a:lnTo>
                  <a:lnTo>
                    <a:pt x="877290" y="1446834"/>
                  </a:lnTo>
                  <a:lnTo>
                    <a:pt x="875893" y="1445539"/>
                  </a:lnTo>
                  <a:lnTo>
                    <a:pt x="875017" y="1444866"/>
                  </a:lnTo>
                  <a:lnTo>
                    <a:pt x="874560" y="1444205"/>
                  </a:lnTo>
                  <a:lnTo>
                    <a:pt x="873315" y="1443482"/>
                  </a:lnTo>
                  <a:lnTo>
                    <a:pt x="870331" y="1441996"/>
                  </a:lnTo>
                  <a:lnTo>
                    <a:pt x="863574" y="1440548"/>
                  </a:lnTo>
                  <a:lnTo>
                    <a:pt x="858316" y="1441488"/>
                  </a:lnTo>
                  <a:lnTo>
                    <a:pt x="853325" y="1443710"/>
                  </a:lnTo>
                  <a:lnTo>
                    <a:pt x="852106" y="1444421"/>
                  </a:lnTo>
                  <a:lnTo>
                    <a:pt x="850849" y="1445006"/>
                  </a:lnTo>
                  <a:lnTo>
                    <a:pt x="842010" y="1456093"/>
                  </a:lnTo>
                  <a:lnTo>
                    <a:pt x="839673" y="1461160"/>
                  </a:lnTo>
                  <a:lnTo>
                    <a:pt x="839571" y="1461858"/>
                  </a:lnTo>
                  <a:lnTo>
                    <a:pt x="839330" y="1466392"/>
                  </a:lnTo>
                  <a:lnTo>
                    <a:pt x="839393" y="1468069"/>
                  </a:lnTo>
                  <a:lnTo>
                    <a:pt x="840651" y="1473047"/>
                  </a:lnTo>
                  <a:lnTo>
                    <a:pt x="841933" y="1478622"/>
                  </a:lnTo>
                  <a:lnTo>
                    <a:pt x="869594" y="1507197"/>
                  </a:lnTo>
                  <a:lnTo>
                    <a:pt x="875093" y="1510068"/>
                  </a:lnTo>
                  <a:lnTo>
                    <a:pt x="852030" y="1507934"/>
                  </a:lnTo>
                  <a:lnTo>
                    <a:pt x="832472" y="1501762"/>
                  </a:lnTo>
                  <a:lnTo>
                    <a:pt x="820216" y="1489227"/>
                  </a:lnTo>
                  <a:lnTo>
                    <a:pt x="819251" y="1471447"/>
                  </a:lnTo>
                  <a:lnTo>
                    <a:pt x="819150" y="1467700"/>
                  </a:lnTo>
                  <a:lnTo>
                    <a:pt x="819531" y="1465897"/>
                  </a:lnTo>
                  <a:lnTo>
                    <a:pt x="816127" y="1464792"/>
                  </a:lnTo>
                  <a:lnTo>
                    <a:pt x="815327" y="1466888"/>
                  </a:lnTo>
                  <a:lnTo>
                    <a:pt x="812380" y="1484299"/>
                  </a:lnTo>
                  <a:lnTo>
                    <a:pt x="812431" y="1485455"/>
                  </a:lnTo>
                  <a:lnTo>
                    <a:pt x="845312" y="1520202"/>
                  </a:lnTo>
                  <a:lnTo>
                    <a:pt x="867257" y="1526057"/>
                  </a:lnTo>
                  <a:lnTo>
                    <a:pt x="844816" y="1526501"/>
                  </a:lnTo>
                  <a:lnTo>
                    <a:pt x="797369" y="1517230"/>
                  </a:lnTo>
                  <a:lnTo>
                    <a:pt x="774280" y="1489227"/>
                  </a:lnTo>
                  <a:lnTo>
                    <a:pt x="774369" y="1484909"/>
                  </a:lnTo>
                  <a:lnTo>
                    <a:pt x="776744" y="1476362"/>
                  </a:lnTo>
                  <a:lnTo>
                    <a:pt x="778383" y="1471841"/>
                  </a:lnTo>
                  <a:lnTo>
                    <a:pt x="784948" y="1462570"/>
                  </a:lnTo>
                  <a:lnTo>
                    <a:pt x="794143" y="1460131"/>
                  </a:lnTo>
                  <a:lnTo>
                    <a:pt x="796277" y="1460639"/>
                  </a:lnTo>
                  <a:lnTo>
                    <a:pt x="796734" y="1467319"/>
                  </a:lnTo>
                  <a:lnTo>
                    <a:pt x="796556" y="1465110"/>
                  </a:lnTo>
                  <a:lnTo>
                    <a:pt x="793559" y="1462595"/>
                  </a:lnTo>
                  <a:lnTo>
                    <a:pt x="791349" y="1462786"/>
                  </a:lnTo>
                  <a:lnTo>
                    <a:pt x="785139" y="1470113"/>
                  </a:lnTo>
                  <a:lnTo>
                    <a:pt x="788809" y="1473784"/>
                  </a:lnTo>
                  <a:lnTo>
                    <a:pt x="793483" y="1477797"/>
                  </a:lnTo>
                  <a:lnTo>
                    <a:pt x="802398" y="1476552"/>
                  </a:lnTo>
                  <a:lnTo>
                    <a:pt x="807669" y="1470571"/>
                  </a:lnTo>
                  <a:lnTo>
                    <a:pt x="808367" y="1469529"/>
                  </a:lnTo>
                  <a:lnTo>
                    <a:pt x="811580" y="1464741"/>
                  </a:lnTo>
                  <a:lnTo>
                    <a:pt x="806386" y="1460131"/>
                  </a:lnTo>
                  <a:lnTo>
                    <a:pt x="803325" y="1457413"/>
                  </a:lnTo>
                  <a:lnTo>
                    <a:pt x="799096" y="1453819"/>
                  </a:lnTo>
                  <a:lnTo>
                    <a:pt x="767321" y="1484299"/>
                  </a:lnTo>
                  <a:lnTo>
                    <a:pt x="767232" y="1493926"/>
                  </a:lnTo>
                  <a:lnTo>
                    <a:pt x="769886" y="1502727"/>
                  </a:lnTo>
                  <a:lnTo>
                    <a:pt x="807669" y="1528140"/>
                  </a:lnTo>
                  <a:lnTo>
                    <a:pt x="844778" y="1533474"/>
                  </a:lnTo>
                  <a:lnTo>
                    <a:pt x="858837" y="1533347"/>
                  </a:lnTo>
                  <a:lnTo>
                    <a:pt x="872667" y="1531924"/>
                  </a:lnTo>
                  <a:lnTo>
                    <a:pt x="900341" y="1528000"/>
                  </a:lnTo>
                  <a:lnTo>
                    <a:pt x="897610" y="1530845"/>
                  </a:lnTo>
                  <a:lnTo>
                    <a:pt x="894740" y="1533474"/>
                  </a:lnTo>
                  <a:lnTo>
                    <a:pt x="891298" y="1536865"/>
                  </a:lnTo>
                  <a:lnTo>
                    <a:pt x="891679" y="1537919"/>
                  </a:lnTo>
                  <a:lnTo>
                    <a:pt x="898042" y="1541221"/>
                  </a:lnTo>
                  <a:lnTo>
                    <a:pt x="905941" y="1537703"/>
                  </a:lnTo>
                  <a:lnTo>
                    <a:pt x="910602" y="1532458"/>
                  </a:lnTo>
                  <a:lnTo>
                    <a:pt x="911161" y="1531556"/>
                  </a:lnTo>
                  <a:lnTo>
                    <a:pt x="911796" y="1530654"/>
                  </a:lnTo>
                  <a:lnTo>
                    <a:pt x="936066" y="1547355"/>
                  </a:lnTo>
                  <a:lnTo>
                    <a:pt x="936574" y="1545640"/>
                  </a:lnTo>
                  <a:close/>
                </a:path>
              </a:pathLst>
            </a:custGeom>
            <a:solidFill>
              <a:srgbClr val="FB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963675" y="7231379"/>
              <a:ext cx="248920" cy="443865"/>
            </a:xfrm>
            <a:custGeom>
              <a:rect l="l" t="t" r="r" b="b"/>
              <a:pathLst>
                <a:path w="248919" h="443865">
                  <a:moveTo>
                    <a:pt x="99872" y="402463"/>
                  </a:moveTo>
                  <a:lnTo>
                    <a:pt x="99148" y="400710"/>
                  </a:lnTo>
                  <a:lnTo>
                    <a:pt x="96240" y="397814"/>
                  </a:lnTo>
                  <a:lnTo>
                    <a:pt x="94488" y="397090"/>
                  </a:lnTo>
                  <a:lnTo>
                    <a:pt x="90385" y="397090"/>
                  </a:lnTo>
                  <a:lnTo>
                    <a:pt x="88633" y="397814"/>
                  </a:lnTo>
                  <a:lnTo>
                    <a:pt x="85725" y="400710"/>
                  </a:lnTo>
                  <a:lnTo>
                    <a:pt x="85001" y="402463"/>
                  </a:lnTo>
                  <a:lnTo>
                    <a:pt x="85001" y="406552"/>
                  </a:lnTo>
                  <a:lnTo>
                    <a:pt x="85725" y="408305"/>
                  </a:lnTo>
                  <a:lnTo>
                    <a:pt x="88633" y="411200"/>
                  </a:lnTo>
                  <a:lnTo>
                    <a:pt x="90385" y="411924"/>
                  </a:lnTo>
                  <a:lnTo>
                    <a:pt x="94488" y="411924"/>
                  </a:lnTo>
                  <a:lnTo>
                    <a:pt x="96240" y="411200"/>
                  </a:lnTo>
                  <a:lnTo>
                    <a:pt x="99148" y="408305"/>
                  </a:lnTo>
                  <a:lnTo>
                    <a:pt x="99872" y="406552"/>
                  </a:lnTo>
                  <a:lnTo>
                    <a:pt x="99872" y="404507"/>
                  </a:lnTo>
                  <a:lnTo>
                    <a:pt x="99872" y="402463"/>
                  </a:lnTo>
                  <a:close/>
                </a:path>
                <a:path w="248919" h="443865">
                  <a:moveTo>
                    <a:pt x="103606" y="297903"/>
                  </a:moveTo>
                  <a:lnTo>
                    <a:pt x="102641" y="295211"/>
                  </a:lnTo>
                  <a:lnTo>
                    <a:pt x="101752" y="294220"/>
                  </a:lnTo>
                  <a:lnTo>
                    <a:pt x="99148" y="292963"/>
                  </a:lnTo>
                  <a:lnTo>
                    <a:pt x="97815" y="292862"/>
                  </a:lnTo>
                  <a:lnTo>
                    <a:pt x="95097" y="293763"/>
                  </a:lnTo>
                  <a:lnTo>
                    <a:pt x="94119" y="294614"/>
                  </a:lnTo>
                  <a:lnTo>
                    <a:pt x="93497" y="295884"/>
                  </a:lnTo>
                  <a:lnTo>
                    <a:pt x="92875" y="297141"/>
                  </a:lnTo>
                  <a:lnTo>
                    <a:pt x="98602" y="303491"/>
                  </a:lnTo>
                  <a:lnTo>
                    <a:pt x="101320" y="302590"/>
                  </a:lnTo>
                  <a:lnTo>
                    <a:pt x="102298" y="301739"/>
                  </a:lnTo>
                  <a:lnTo>
                    <a:pt x="103543" y="299199"/>
                  </a:lnTo>
                  <a:lnTo>
                    <a:pt x="103606" y="297903"/>
                  </a:lnTo>
                  <a:close/>
                </a:path>
                <a:path w="248919" h="443865">
                  <a:moveTo>
                    <a:pt x="111683" y="214604"/>
                  </a:moveTo>
                  <a:lnTo>
                    <a:pt x="110959" y="212852"/>
                  </a:lnTo>
                  <a:lnTo>
                    <a:pt x="108051" y="209956"/>
                  </a:lnTo>
                  <a:lnTo>
                    <a:pt x="106299" y="209219"/>
                  </a:lnTo>
                  <a:lnTo>
                    <a:pt x="102184" y="209219"/>
                  </a:lnTo>
                  <a:lnTo>
                    <a:pt x="100431" y="209956"/>
                  </a:lnTo>
                  <a:lnTo>
                    <a:pt x="97523" y="212852"/>
                  </a:lnTo>
                  <a:lnTo>
                    <a:pt x="96799" y="214604"/>
                  </a:lnTo>
                  <a:lnTo>
                    <a:pt x="96799" y="218694"/>
                  </a:lnTo>
                  <a:lnTo>
                    <a:pt x="97523" y="220446"/>
                  </a:lnTo>
                  <a:lnTo>
                    <a:pt x="100431" y="223342"/>
                  </a:lnTo>
                  <a:lnTo>
                    <a:pt x="102184" y="224066"/>
                  </a:lnTo>
                  <a:lnTo>
                    <a:pt x="106299" y="224066"/>
                  </a:lnTo>
                  <a:lnTo>
                    <a:pt x="108051" y="223342"/>
                  </a:lnTo>
                  <a:lnTo>
                    <a:pt x="110959" y="220446"/>
                  </a:lnTo>
                  <a:lnTo>
                    <a:pt x="111683" y="218694"/>
                  </a:lnTo>
                  <a:lnTo>
                    <a:pt x="111683" y="216649"/>
                  </a:lnTo>
                  <a:lnTo>
                    <a:pt x="111683" y="214604"/>
                  </a:lnTo>
                  <a:close/>
                </a:path>
                <a:path w="248919" h="443865">
                  <a:moveTo>
                    <a:pt x="131368" y="310540"/>
                  </a:moveTo>
                  <a:lnTo>
                    <a:pt x="99453" y="277583"/>
                  </a:lnTo>
                  <a:lnTo>
                    <a:pt x="90246" y="277609"/>
                  </a:lnTo>
                  <a:lnTo>
                    <a:pt x="55054" y="306489"/>
                  </a:lnTo>
                  <a:lnTo>
                    <a:pt x="35458" y="353961"/>
                  </a:lnTo>
                  <a:lnTo>
                    <a:pt x="28790" y="395122"/>
                  </a:lnTo>
                  <a:lnTo>
                    <a:pt x="26822" y="391680"/>
                  </a:lnTo>
                  <a:lnTo>
                    <a:pt x="25158" y="388289"/>
                  </a:lnTo>
                  <a:lnTo>
                    <a:pt x="22847" y="383984"/>
                  </a:lnTo>
                  <a:lnTo>
                    <a:pt x="21729" y="384060"/>
                  </a:lnTo>
                  <a:lnTo>
                    <a:pt x="16865" y="389077"/>
                  </a:lnTo>
                  <a:lnTo>
                    <a:pt x="16979" y="390931"/>
                  </a:lnTo>
                  <a:lnTo>
                    <a:pt x="17868" y="397751"/>
                  </a:lnTo>
                  <a:lnTo>
                    <a:pt x="21577" y="403694"/>
                  </a:lnTo>
                  <a:lnTo>
                    <a:pt x="22288" y="404495"/>
                  </a:lnTo>
                  <a:lnTo>
                    <a:pt x="22961" y="405358"/>
                  </a:lnTo>
                  <a:lnTo>
                    <a:pt x="0" y="423799"/>
                  </a:lnTo>
                  <a:lnTo>
                    <a:pt x="1511" y="424764"/>
                  </a:lnTo>
                  <a:lnTo>
                    <a:pt x="2578" y="424434"/>
                  </a:lnTo>
                  <a:lnTo>
                    <a:pt x="13258" y="421652"/>
                  </a:lnTo>
                  <a:lnTo>
                    <a:pt x="23520" y="420560"/>
                  </a:lnTo>
                  <a:lnTo>
                    <a:pt x="33756" y="421513"/>
                  </a:lnTo>
                  <a:lnTo>
                    <a:pt x="44399" y="424815"/>
                  </a:lnTo>
                  <a:lnTo>
                    <a:pt x="53289" y="428802"/>
                  </a:lnTo>
                  <a:lnTo>
                    <a:pt x="61988" y="433082"/>
                  </a:lnTo>
                  <a:lnTo>
                    <a:pt x="79311" y="441845"/>
                  </a:lnTo>
                  <a:lnTo>
                    <a:pt x="82156" y="443242"/>
                  </a:lnTo>
                  <a:lnTo>
                    <a:pt x="85852" y="439661"/>
                  </a:lnTo>
                  <a:lnTo>
                    <a:pt x="82156" y="435165"/>
                  </a:lnTo>
                  <a:lnTo>
                    <a:pt x="80302" y="433209"/>
                  </a:lnTo>
                  <a:lnTo>
                    <a:pt x="78117" y="431177"/>
                  </a:lnTo>
                  <a:lnTo>
                    <a:pt x="81267" y="431012"/>
                  </a:lnTo>
                  <a:lnTo>
                    <a:pt x="84785" y="430403"/>
                  </a:lnTo>
                  <a:lnTo>
                    <a:pt x="88557" y="429234"/>
                  </a:lnTo>
                  <a:lnTo>
                    <a:pt x="88900" y="427977"/>
                  </a:lnTo>
                  <a:lnTo>
                    <a:pt x="85102" y="421817"/>
                  </a:lnTo>
                  <a:lnTo>
                    <a:pt x="82981" y="420560"/>
                  </a:lnTo>
                  <a:lnTo>
                    <a:pt x="80352" y="419023"/>
                  </a:lnTo>
                  <a:lnTo>
                    <a:pt x="75095" y="417982"/>
                  </a:lnTo>
                  <a:lnTo>
                    <a:pt x="77317" y="417537"/>
                  </a:lnTo>
                  <a:lnTo>
                    <a:pt x="79438" y="416928"/>
                  </a:lnTo>
                  <a:lnTo>
                    <a:pt x="81965" y="415264"/>
                  </a:lnTo>
                  <a:lnTo>
                    <a:pt x="82461" y="414147"/>
                  </a:lnTo>
                  <a:lnTo>
                    <a:pt x="79806" y="408241"/>
                  </a:lnTo>
                  <a:lnTo>
                    <a:pt x="73025" y="405574"/>
                  </a:lnTo>
                  <a:lnTo>
                    <a:pt x="67271" y="405117"/>
                  </a:lnTo>
                  <a:lnTo>
                    <a:pt x="69938" y="404812"/>
                  </a:lnTo>
                  <a:lnTo>
                    <a:pt x="72466" y="404926"/>
                  </a:lnTo>
                  <a:lnTo>
                    <a:pt x="76784" y="405295"/>
                  </a:lnTo>
                  <a:lnTo>
                    <a:pt x="77012" y="404812"/>
                  </a:lnTo>
                  <a:lnTo>
                    <a:pt x="78003" y="402742"/>
                  </a:lnTo>
                  <a:lnTo>
                    <a:pt x="70878" y="400126"/>
                  </a:lnTo>
                  <a:lnTo>
                    <a:pt x="65176" y="397662"/>
                  </a:lnTo>
                  <a:lnTo>
                    <a:pt x="59512" y="397637"/>
                  </a:lnTo>
                  <a:lnTo>
                    <a:pt x="60883" y="396963"/>
                  </a:lnTo>
                  <a:lnTo>
                    <a:pt x="62280" y="396430"/>
                  </a:lnTo>
                  <a:lnTo>
                    <a:pt x="65417" y="395820"/>
                  </a:lnTo>
                  <a:lnTo>
                    <a:pt x="65493" y="395490"/>
                  </a:lnTo>
                  <a:lnTo>
                    <a:pt x="65989" y="392950"/>
                  </a:lnTo>
                  <a:lnTo>
                    <a:pt x="58318" y="392150"/>
                  </a:lnTo>
                  <a:lnTo>
                    <a:pt x="53365" y="393192"/>
                  </a:lnTo>
                  <a:lnTo>
                    <a:pt x="49199" y="395490"/>
                  </a:lnTo>
                  <a:lnTo>
                    <a:pt x="49441" y="395122"/>
                  </a:lnTo>
                  <a:lnTo>
                    <a:pt x="79514" y="367893"/>
                  </a:lnTo>
                  <a:lnTo>
                    <a:pt x="98120" y="362877"/>
                  </a:lnTo>
                  <a:lnTo>
                    <a:pt x="102146" y="363054"/>
                  </a:lnTo>
                  <a:lnTo>
                    <a:pt x="105778" y="364286"/>
                  </a:lnTo>
                  <a:lnTo>
                    <a:pt x="108737" y="366699"/>
                  </a:lnTo>
                  <a:lnTo>
                    <a:pt x="110375" y="367995"/>
                  </a:lnTo>
                  <a:lnTo>
                    <a:pt x="111137" y="368782"/>
                  </a:lnTo>
                  <a:lnTo>
                    <a:pt x="112801" y="371081"/>
                  </a:lnTo>
                  <a:lnTo>
                    <a:pt x="113322" y="371767"/>
                  </a:lnTo>
                  <a:lnTo>
                    <a:pt x="113741" y="372694"/>
                  </a:lnTo>
                  <a:lnTo>
                    <a:pt x="113906" y="372986"/>
                  </a:lnTo>
                  <a:lnTo>
                    <a:pt x="114160" y="373621"/>
                  </a:lnTo>
                  <a:lnTo>
                    <a:pt x="114388" y="374751"/>
                  </a:lnTo>
                  <a:lnTo>
                    <a:pt x="114592" y="375450"/>
                  </a:lnTo>
                  <a:lnTo>
                    <a:pt x="115214" y="378929"/>
                  </a:lnTo>
                  <a:lnTo>
                    <a:pt x="115163" y="379590"/>
                  </a:lnTo>
                  <a:lnTo>
                    <a:pt x="114719" y="383082"/>
                  </a:lnTo>
                  <a:lnTo>
                    <a:pt x="113080" y="386080"/>
                  </a:lnTo>
                  <a:lnTo>
                    <a:pt x="112941" y="386080"/>
                  </a:lnTo>
                  <a:lnTo>
                    <a:pt x="112877" y="386588"/>
                  </a:lnTo>
                  <a:lnTo>
                    <a:pt x="112636" y="387057"/>
                  </a:lnTo>
                  <a:lnTo>
                    <a:pt x="111315" y="387718"/>
                  </a:lnTo>
                  <a:lnTo>
                    <a:pt x="110617" y="388289"/>
                  </a:lnTo>
                  <a:lnTo>
                    <a:pt x="110794" y="388289"/>
                  </a:lnTo>
                  <a:lnTo>
                    <a:pt x="109740" y="388645"/>
                  </a:lnTo>
                  <a:lnTo>
                    <a:pt x="109385" y="388848"/>
                  </a:lnTo>
                  <a:lnTo>
                    <a:pt x="108927" y="388823"/>
                  </a:lnTo>
                  <a:lnTo>
                    <a:pt x="108432" y="389128"/>
                  </a:lnTo>
                  <a:lnTo>
                    <a:pt x="108077" y="388962"/>
                  </a:lnTo>
                  <a:lnTo>
                    <a:pt x="106540" y="389077"/>
                  </a:lnTo>
                  <a:lnTo>
                    <a:pt x="104952" y="387362"/>
                  </a:lnTo>
                  <a:lnTo>
                    <a:pt x="104254" y="385572"/>
                  </a:lnTo>
                  <a:lnTo>
                    <a:pt x="103632" y="383692"/>
                  </a:lnTo>
                  <a:lnTo>
                    <a:pt x="104013" y="382282"/>
                  </a:lnTo>
                  <a:lnTo>
                    <a:pt x="104432" y="381774"/>
                  </a:lnTo>
                  <a:lnTo>
                    <a:pt x="104559" y="381431"/>
                  </a:lnTo>
                  <a:lnTo>
                    <a:pt x="105029" y="381241"/>
                  </a:lnTo>
                  <a:lnTo>
                    <a:pt x="105244" y="381101"/>
                  </a:lnTo>
                  <a:lnTo>
                    <a:pt x="105575" y="381063"/>
                  </a:lnTo>
                  <a:lnTo>
                    <a:pt x="105486" y="380758"/>
                  </a:lnTo>
                  <a:lnTo>
                    <a:pt x="106311" y="380784"/>
                  </a:lnTo>
                  <a:lnTo>
                    <a:pt x="106946" y="380758"/>
                  </a:lnTo>
                  <a:lnTo>
                    <a:pt x="110147" y="380593"/>
                  </a:lnTo>
                  <a:lnTo>
                    <a:pt x="111569" y="379018"/>
                  </a:lnTo>
                  <a:lnTo>
                    <a:pt x="111531" y="376809"/>
                  </a:lnTo>
                  <a:lnTo>
                    <a:pt x="111442" y="375107"/>
                  </a:lnTo>
                  <a:lnTo>
                    <a:pt x="109905" y="373697"/>
                  </a:lnTo>
                  <a:lnTo>
                    <a:pt x="106159" y="373697"/>
                  </a:lnTo>
                  <a:lnTo>
                    <a:pt x="105752" y="373621"/>
                  </a:lnTo>
                  <a:lnTo>
                    <a:pt x="104305" y="373913"/>
                  </a:lnTo>
                  <a:lnTo>
                    <a:pt x="102984" y="374281"/>
                  </a:lnTo>
                  <a:lnTo>
                    <a:pt x="101688" y="374751"/>
                  </a:lnTo>
                  <a:lnTo>
                    <a:pt x="100228" y="375450"/>
                  </a:lnTo>
                  <a:lnTo>
                    <a:pt x="99060" y="376809"/>
                  </a:lnTo>
                  <a:lnTo>
                    <a:pt x="96532" y="379463"/>
                  </a:lnTo>
                  <a:lnTo>
                    <a:pt x="95923" y="383082"/>
                  </a:lnTo>
                  <a:lnTo>
                    <a:pt x="95872" y="384060"/>
                  </a:lnTo>
                  <a:lnTo>
                    <a:pt x="96761" y="387057"/>
                  </a:lnTo>
                  <a:lnTo>
                    <a:pt x="98069" y="391363"/>
                  </a:lnTo>
                  <a:lnTo>
                    <a:pt x="101142" y="396049"/>
                  </a:lnTo>
                  <a:lnTo>
                    <a:pt x="106946" y="396862"/>
                  </a:lnTo>
                  <a:lnTo>
                    <a:pt x="108331" y="397192"/>
                  </a:lnTo>
                  <a:lnTo>
                    <a:pt x="109664" y="396875"/>
                  </a:lnTo>
                  <a:lnTo>
                    <a:pt x="111061" y="396760"/>
                  </a:lnTo>
                  <a:lnTo>
                    <a:pt x="112395" y="396316"/>
                  </a:lnTo>
                  <a:lnTo>
                    <a:pt x="113360" y="396214"/>
                  </a:lnTo>
                  <a:lnTo>
                    <a:pt x="114998" y="395249"/>
                  </a:lnTo>
                  <a:lnTo>
                    <a:pt x="115900" y="394614"/>
                  </a:lnTo>
                  <a:lnTo>
                    <a:pt x="116662" y="394360"/>
                  </a:lnTo>
                  <a:lnTo>
                    <a:pt x="117716" y="393369"/>
                  </a:lnTo>
                  <a:lnTo>
                    <a:pt x="119989" y="390931"/>
                  </a:lnTo>
                  <a:lnTo>
                    <a:pt x="120980" y="389128"/>
                  </a:lnTo>
                  <a:lnTo>
                    <a:pt x="121132" y="388848"/>
                  </a:lnTo>
                  <a:lnTo>
                    <a:pt x="123304" y="384886"/>
                  </a:lnTo>
                  <a:lnTo>
                    <a:pt x="123685" y="381431"/>
                  </a:lnTo>
                  <a:lnTo>
                    <a:pt x="123812" y="378929"/>
                  </a:lnTo>
                  <a:lnTo>
                    <a:pt x="123253" y="374637"/>
                  </a:lnTo>
                  <a:lnTo>
                    <a:pt x="123126" y="373913"/>
                  </a:lnTo>
                  <a:lnTo>
                    <a:pt x="122910" y="372986"/>
                  </a:lnTo>
                  <a:lnTo>
                    <a:pt x="122707" y="371767"/>
                  </a:lnTo>
                  <a:lnTo>
                    <a:pt x="122580" y="371233"/>
                  </a:lnTo>
                  <a:lnTo>
                    <a:pt x="122148" y="370039"/>
                  </a:lnTo>
                  <a:lnTo>
                    <a:pt x="121234" y="367995"/>
                  </a:lnTo>
                  <a:lnTo>
                    <a:pt x="120840" y="367207"/>
                  </a:lnTo>
                  <a:lnTo>
                    <a:pt x="120967" y="367360"/>
                  </a:lnTo>
                  <a:lnTo>
                    <a:pt x="120865" y="367207"/>
                  </a:lnTo>
                  <a:lnTo>
                    <a:pt x="120040" y="366014"/>
                  </a:lnTo>
                  <a:lnTo>
                    <a:pt x="118884" y="364286"/>
                  </a:lnTo>
                  <a:lnTo>
                    <a:pt x="117779" y="362877"/>
                  </a:lnTo>
                  <a:lnTo>
                    <a:pt x="116700" y="361518"/>
                  </a:lnTo>
                  <a:lnTo>
                    <a:pt x="114515" y="359841"/>
                  </a:lnTo>
                  <a:lnTo>
                    <a:pt x="110197" y="356044"/>
                  </a:lnTo>
                  <a:lnTo>
                    <a:pt x="104305" y="353961"/>
                  </a:lnTo>
                  <a:lnTo>
                    <a:pt x="98615" y="353720"/>
                  </a:lnTo>
                  <a:lnTo>
                    <a:pt x="92887" y="353364"/>
                  </a:lnTo>
                  <a:lnTo>
                    <a:pt x="57531" y="371652"/>
                  </a:lnTo>
                  <a:lnTo>
                    <a:pt x="53200" y="376085"/>
                  </a:lnTo>
                  <a:lnTo>
                    <a:pt x="58051" y="364045"/>
                  </a:lnTo>
                  <a:lnTo>
                    <a:pt x="61823" y="354647"/>
                  </a:lnTo>
                  <a:lnTo>
                    <a:pt x="73342" y="337718"/>
                  </a:lnTo>
                  <a:lnTo>
                    <a:pt x="88861" y="329565"/>
                  </a:lnTo>
                  <a:lnTo>
                    <a:pt x="109537" y="334505"/>
                  </a:lnTo>
                  <a:lnTo>
                    <a:pt x="111493" y="335559"/>
                  </a:lnTo>
                  <a:lnTo>
                    <a:pt x="113525" y="332613"/>
                  </a:lnTo>
                  <a:lnTo>
                    <a:pt x="111734" y="331254"/>
                  </a:lnTo>
                  <a:lnTo>
                    <a:pt x="108292" y="329565"/>
                  </a:lnTo>
                  <a:lnTo>
                    <a:pt x="95237" y="323189"/>
                  </a:lnTo>
                  <a:lnTo>
                    <a:pt x="79425" y="323596"/>
                  </a:lnTo>
                  <a:lnTo>
                    <a:pt x="48298" y="349694"/>
                  </a:lnTo>
                  <a:lnTo>
                    <a:pt x="40068" y="364045"/>
                  </a:lnTo>
                  <a:lnTo>
                    <a:pt x="46037" y="342468"/>
                  </a:lnTo>
                  <a:lnTo>
                    <a:pt x="55638" y="319659"/>
                  </a:lnTo>
                  <a:lnTo>
                    <a:pt x="68465" y="299745"/>
                  </a:lnTo>
                  <a:lnTo>
                    <a:pt x="84099" y="286854"/>
                  </a:lnTo>
                  <a:lnTo>
                    <a:pt x="91389" y="284556"/>
                  </a:lnTo>
                  <a:lnTo>
                    <a:pt x="98704" y="284594"/>
                  </a:lnTo>
                  <a:lnTo>
                    <a:pt x="106095" y="286956"/>
                  </a:lnTo>
                  <a:lnTo>
                    <a:pt x="113626" y="291655"/>
                  </a:lnTo>
                  <a:lnTo>
                    <a:pt x="117513" y="294538"/>
                  </a:lnTo>
                  <a:lnTo>
                    <a:pt x="124548" y="303441"/>
                  </a:lnTo>
                  <a:lnTo>
                    <a:pt x="124269" y="312915"/>
                  </a:lnTo>
                  <a:lnTo>
                    <a:pt x="116624" y="313347"/>
                  </a:lnTo>
                  <a:lnTo>
                    <a:pt x="118821" y="313804"/>
                  </a:lnTo>
                  <a:lnTo>
                    <a:pt x="122072" y="311670"/>
                  </a:lnTo>
                  <a:lnTo>
                    <a:pt x="122174" y="311162"/>
                  </a:lnTo>
                  <a:lnTo>
                    <a:pt x="122529" y="309486"/>
                  </a:lnTo>
                  <a:lnTo>
                    <a:pt x="117246" y="301472"/>
                  </a:lnTo>
                  <a:lnTo>
                    <a:pt x="112687" y="303923"/>
                  </a:lnTo>
                  <a:lnTo>
                    <a:pt x="107492" y="307263"/>
                  </a:lnTo>
                  <a:lnTo>
                    <a:pt x="106260" y="315404"/>
                  </a:lnTo>
                  <a:lnTo>
                    <a:pt x="106260" y="316318"/>
                  </a:lnTo>
                  <a:lnTo>
                    <a:pt x="110426" y="322922"/>
                  </a:lnTo>
                  <a:lnTo>
                    <a:pt x="114884" y="328282"/>
                  </a:lnTo>
                  <a:lnTo>
                    <a:pt x="124663" y="322237"/>
                  </a:lnTo>
                  <a:lnTo>
                    <a:pt x="128955" y="319443"/>
                  </a:lnTo>
                  <a:lnTo>
                    <a:pt x="129222" y="318973"/>
                  </a:lnTo>
                  <a:lnTo>
                    <a:pt x="131254" y="315404"/>
                  </a:lnTo>
                  <a:lnTo>
                    <a:pt x="131368" y="310540"/>
                  </a:lnTo>
                  <a:close/>
                </a:path>
                <a:path w="248919" h="443865">
                  <a:moveTo>
                    <a:pt x="138874" y="342811"/>
                  </a:moveTo>
                  <a:lnTo>
                    <a:pt x="138010" y="340753"/>
                  </a:lnTo>
                  <a:lnTo>
                    <a:pt x="134594" y="337337"/>
                  </a:lnTo>
                  <a:lnTo>
                    <a:pt x="132524" y="336486"/>
                  </a:lnTo>
                  <a:lnTo>
                    <a:pt x="127673" y="336486"/>
                  </a:lnTo>
                  <a:lnTo>
                    <a:pt x="125603" y="337337"/>
                  </a:lnTo>
                  <a:lnTo>
                    <a:pt x="122174" y="340753"/>
                  </a:lnTo>
                  <a:lnTo>
                    <a:pt x="121323" y="342811"/>
                  </a:lnTo>
                  <a:lnTo>
                    <a:pt x="121323" y="347649"/>
                  </a:lnTo>
                  <a:lnTo>
                    <a:pt x="122174" y="349719"/>
                  </a:lnTo>
                  <a:lnTo>
                    <a:pt x="125603" y="353136"/>
                  </a:lnTo>
                  <a:lnTo>
                    <a:pt x="127673" y="353987"/>
                  </a:lnTo>
                  <a:lnTo>
                    <a:pt x="132524" y="353987"/>
                  </a:lnTo>
                  <a:lnTo>
                    <a:pt x="134594" y="353136"/>
                  </a:lnTo>
                  <a:lnTo>
                    <a:pt x="138010" y="349719"/>
                  </a:lnTo>
                  <a:lnTo>
                    <a:pt x="138874" y="347649"/>
                  </a:lnTo>
                  <a:lnTo>
                    <a:pt x="138874" y="345236"/>
                  </a:lnTo>
                  <a:lnTo>
                    <a:pt x="138874" y="342811"/>
                  </a:lnTo>
                  <a:close/>
                </a:path>
                <a:path w="248919" h="443865">
                  <a:moveTo>
                    <a:pt x="226161" y="81178"/>
                  </a:moveTo>
                  <a:lnTo>
                    <a:pt x="221056" y="76047"/>
                  </a:lnTo>
                  <a:lnTo>
                    <a:pt x="215785" y="74396"/>
                  </a:lnTo>
                  <a:lnTo>
                    <a:pt x="210413" y="74587"/>
                  </a:lnTo>
                  <a:lnTo>
                    <a:pt x="212483" y="73647"/>
                  </a:lnTo>
                  <a:lnTo>
                    <a:pt x="214426" y="72567"/>
                  </a:lnTo>
                  <a:lnTo>
                    <a:pt x="216496" y="70383"/>
                  </a:lnTo>
                  <a:lnTo>
                    <a:pt x="216725" y="69176"/>
                  </a:lnTo>
                  <a:lnTo>
                    <a:pt x="212788" y="64020"/>
                  </a:lnTo>
                  <a:lnTo>
                    <a:pt x="205600" y="62966"/>
                  </a:lnTo>
                  <a:lnTo>
                    <a:pt x="199872" y="63817"/>
                  </a:lnTo>
                  <a:lnTo>
                    <a:pt x="202399" y="62928"/>
                  </a:lnTo>
                  <a:lnTo>
                    <a:pt x="209181" y="61836"/>
                  </a:lnTo>
                  <a:lnTo>
                    <a:pt x="209791" y="59080"/>
                  </a:lnTo>
                  <a:lnTo>
                    <a:pt x="202247" y="58140"/>
                  </a:lnTo>
                  <a:lnTo>
                    <a:pt x="196138" y="57035"/>
                  </a:lnTo>
                  <a:lnTo>
                    <a:pt x="190614" y="58293"/>
                  </a:lnTo>
                  <a:lnTo>
                    <a:pt x="193040" y="56476"/>
                  </a:lnTo>
                  <a:lnTo>
                    <a:pt x="195961" y="55181"/>
                  </a:lnTo>
                  <a:lnTo>
                    <a:pt x="195859" y="52273"/>
                  </a:lnTo>
                  <a:lnTo>
                    <a:pt x="188201" y="53225"/>
                  </a:lnTo>
                  <a:lnTo>
                    <a:pt x="183616" y="55372"/>
                  </a:lnTo>
                  <a:lnTo>
                    <a:pt x="180086" y="58547"/>
                  </a:lnTo>
                  <a:lnTo>
                    <a:pt x="182968" y="52019"/>
                  </a:lnTo>
                  <a:lnTo>
                    <a:pt x="207911" y="21310"/>
                  </a:lnTo>
                  <a:lnTo>
                    <a:pt x="197446" y="17513"/>
                  </a:lnTo>
                  <a:lnTo>
                    <a:pt x="193522" y="20993"/>
                  </a:lnTo>
                  <a:lnTo>
                    <a:pt x="186804" y="27990"/>
                  </a:lnTo>
                  <a:lnTo>
                    <a:pt x="182778" y="33426"/>
                  </a:lnTo>
                  <a:lnTo>
                    <a:pt x="179578" y="38722"/>
                  </a:lnTo>
                  <a:lnTo>
                    <a:pt x="180340" y="31851"/>
                  </a:lnTo>
                  <a:lnTo>
                    <a:pt x="181317" y="25069"/>
                  </a:lnTo>
                  <a:lnTo>
                    <a:pt x="182549" y="18465"/>
                  </a:lnTo>
                  <a:lnTo>
                    <a:pt x="184086" y="12141"/>
                  </a:lnTo>
                  <a:lnTo>
                    <a:pt x="175983" y="8585"/>
                  </a:lnTo>
                  <a:lnTo>
                    <a:pt x="172046" y="6705"/>
                  </a:lnTo>
                  <a:lnTo>
                    <a:pt x="168795" y="14122"/>
                  </a:lnTo>
                  <a:lnTo>
                    <a:pt x="166154" y="21691"/>
                  </a:lnTo>
                  <a:lnTo>
                    <a:pt x="164045" y="29972"/>
                  </a:lnTo>
                  <a:lnTo>
                    <a:pt x="164007" y="23888"/>
                  </a:lnTo>
                  <a:lnTo>
                    <a:pt x="164223" y="17373"/>
                  </a:lnTo>
                  <a:lnTo>
                    <a:pt x="164680" y="10553"/>
                  </a:lnTo>
                  <a:lnTo>
                    <a:pt x="165417" y="3517"/>
                  </a:lnTo>
                  <a:lnTo>
                    <a:pt x="158915" y="0"/>
                  </a:lnTo>
                  <a:lnTo>
                    <a:pt x="157949" y="7162"/>
                  </a:lnTo>
                  <a:lnTo>
                    <a:pt x="157251" y="21158"/>
                  </a:lnTo>
                  <a:lnTo>
                    <a:pt x="157835" y="35013"/>
                  </a:lnTo>
                  <a:lnTo>
                    <a:pt x="160121" y="62801"/>
                  </a:lnTo>
                  <a:lnTo>
                    <a:pt x="157416" y="59893"/>
                  </a:lnTo>
                  <a:lnTo>
                    <a:pt x="151803" y="53301"/>
                  </a:lnTo>
                  <a:lnTo>
                    <a:pt x="150723" y="53619"/>
                  </a:lnTo>
                  <a:lnTo>
                    <a:pt x="147053" y="59753"/>
                  </a:lnTo>
                  <a:lnTo>
                    <a:pt x="150101" y="67843"/>
                  </a:lnTo>
                  <a:lnTo>
                    <a:pt x="155054" y="72796"/>
                  </a:lnTo>
                  <a:lnTo>
                    <a:pt x="156794" y="74091"/>
                  </a:lnTo>
                  <a:lnTo>
                    <a:pt x="150050" y="76809"/>
                  </a:lnTo>
                  <a:lnTo>
                    <a:pt x="144576" y="81216"/>
                  </a:lnTo>
                  <a:lnTo>
                    <a:pt x="140716" y="87528"/>
                  </a:lnTo>
                  <a:lnTo>
                    <a:pt x="138747" y="95961"/>
                  </a:lnTo>
                  <a:lnTo>
                    <a:pt x="138620" y="97256"/>
                  </a:lnTo>
                  <a:lnTo>
                    <a:pt x="140309" y="97866"/>
                  </a:lnTo>
                  <a:lnTo>
                    <a:pt x="151041" y="92163"/>
                  </a:lnTo>
                  <a:lnTo>
                    <a:pt x="160782" y="88773"/>
                  </a:lnTo>
                  <a:lnTo>
                    <a:pt x="170980" y="87376"/>
                  </a:lnTo>
                  <a:lnTo>
                    <a:pt x="182092" y="88201"/>
                  </a:lnTo>
                  <a:lnTo>
                    <a:pt x="191668" y="90055"/>
                  </a:lnTo>
                  <a:lnTo>
                    <a:pt x="223062" y="97586"/>
                  </a:lnTo>
                  <a:lnTo>
                    <a:pt x="225844" y="93268"/>
                  </a:lnTo>
                  <a:lnTo>
                    <a:pt x="221246" y="89712"/>
                  </a:lnTo>
                  <a:lnTo>
                    <a:pt x="218973" y="88226"/>
                  </a:lnTo>
                  <a:lnTo>
                    <a:pt x="216395" y="86753"/>
                  </a:lnTo>
                  <a:lnTo>
                    <a:pt x="219417" y="85877"/>
                  </a:lnTo>
                  <a:lnTo>
                    <a:pt x="222707" y="84480"/>
                  </a:lnTo>
                  <a:lnTo>
                    <a:pt x="226110" y="82486"/>
                  </a:lnTo>
                  <a:lnTo>
                    <a:pt x="226161" y="81178"/>
                  </a:lnTo>
                  <a:close/>
                </a:path>
                <a:path w="248919" h="443865">
                  <a:moveTo>
                    <a:pt x="231686" y="55473"/>
                  </a:moveTo>
                  <a:lnTo>
                    <a:pt x="230962" y="53721"/>
                  </a:lnTo>
                  <a:lnTo>
                    <a:pt x="228053" y="50825"/>
                  </a:lnTo>
                  <a:lnTo>
                    <a:pt x="226301" y="50101"/>
                  </a:lnTo>
                  <a:lnTo>
                    <a:pt x="222199" y="50101"/>
                  </a:lnTo>
                  <a:lnTo>
                    <a:pt x="220446" y="50825"/>
                  </a:lnTo>
                  <a:lnTo>
                    <a:pt x="217538" y="53721"/>
                  </a:lnTo>
                  <a:lnTo>
                    <a:pt x="216814" y="55473"/>
                  </a:lnTo>
                  <a:lnTo>
                    <a:pt x="216814" y="59563"/>
                  </a:lnTo>
                  <a:lnTo>
                    <a:pt x="217538" y="61315"/>
                  </a:lnTo>
                  <a:lnTo>
                    <a:pt x="220446" y="64211"/>
                  </a:lnTo>
                  <a:lnTo>
                    <a:pt x="222199" y="64935"/>
                  </a:lnTo>
                  <a:lnTo>
                    <a:pt x="226301" y="64935"/>
                  </a:lnTo>
                  <a:lnTo>
                    <a:pt x="228053" y="64211"/>
                  </a:lnTo>
                  <a:lnTo>
                    <a:pt x="230962" y="61315"/>
                  </a:lnTo>
                  <a:lnTo>
                    <a:pt x="231686" y="59563"/>
                  </a:lnTo>
                  <a:lnTo>
                    <a:pt x="231686" y="57518"/>
                  </a:lnTo>
                  <a:lnTo>
                    <a:pt x="231686" y="55473"/>
                  </a:lnTo>
                  <a:close/>
                </a:path>
                <a:path w="248919" h="443865">
                  <a:moveTo>
                    <a:pt x="248119" y="37617"/>
                  </a:moveTo>
                  <a:lnTo>
                    <a:pt x="238353" y="37617"/>
                  </a:lnTo>
                  <a:lnTo>
                    <a:pt x="237477" y="38163"/>
                  </a:lnTo>
                  <a:lnTo>
                    <a:pt x="237172" y="38455"/>
                  </a:lnTo>
                  <a:lnTo>
                    <a:pt x="236728" y="38519"/>
                  </a:lnTo>
                  <a:lnTo>
                    <a:pt x="236321" y="38938"/>
                  </a:lnTo>
                  <a:lnTo>
                    <a:pt x="235940" y="38862"/>
                  </a:lnTo>
                  <a:lnTo>
                    <a:pt x="234467" y="39319"/>
                  </a:lnTo>
                  <a:lnTo>
                    <a:pt x="232524" y="38011"/>
                  </a:lnTo>
                  <a:lnTo>
                    <a:pt x="231444" y="36423"/>
                  </a:lnTo>
                  <a:lnTo>
                    <a:pt x="230543" y="34963"/>
                  </a:lnTo>
                  <a:lnTo>
                    <a:pt x="230454" y="33274"/>
                  </a:lnTo>
                  <a:lnTo>
                    <a:pt x="230746" y="32689"/>
                  </a:lnTo>
                  <a:lnTo>
                    <a:pt x="230797" y="32321"/>
                  </a:lnTo>
                  <a:lnTo>
                    <a:pt x="231203" y="32042"/>
                  </a:lnTo>
                  <a:lnTo>
                    <a:pt x="231381" y="31851"/>
                  </a:lnTo>
                  <a:lnTo>
                    <a:pt x="231686" y="31737"/>
                  </a:lnTo>
                  <a:lnTo>
                    <a:pt x="231533" y="31457"/>
                  </a:lnTo>
                  <a:lnTo>
                    <a:pt x="232333" y="31305"/>
                  </a:lnTo>
                  <a:lnTo>
                    <a:pt x="234670" y="30619"/>
                  </a:lnTo>
                  <a:lnTo>
                    <a:pt x="235153" y="30302"/>
                  </a:lnTo>
                  <a:lnTo>
                    <a:pt x="235572" y="29921"/>
                  </a:lnTo>
                  <a:lnTo>
                    <a:pt x="232308" y="29006"/>
                  </a:lnTo>
                  <a:lnTo>
                    <a:pt x="225869" y="27101"/>
                  </a:lnTo>
                  <a:lnTo>
                    <a:pt x="225310" y="27635"/>
                  </a:lnTo>
                  <a:lnTo>
                    <a:pt x="224790" y="28282"/>
                  </a:lnTo>
                  <a:lnTo>
                    <a:pt x="224409" y="29006"/>
                  </a:lnTo>
                  <a:lnTo>
                    <a:pt x="222631" y="32042"/>
                  </a:lnTo>
                  <a:lnTo>
                    <a:pt x="222745" y="35623"/>
                  </a:lnTo>
                  <a:lnTo>
                    <a:pt x="222808" y="36626"/>
                  </a:lnTo>
                  <a:lnTo>
                    <a:pt x="226733" y="43472"/>
                  </a:lnTo>
                  <a:lnTo>
                    <a:pt x="230797" y="47332"/>
                  </a:lnTo>
                  <a:lnTo>
                    <a:pt x="236639" y="46824"/>
                  </a:lnTo>
                  <a:lnTo>
                    <a:pt x="238061" y="46824"/>
                  </a:lnTo>
                  <a:lnTo>
                    <a:pt x="239293" y="46215"/>
                  </a:lnTo>
                  <a:lnTo>
                    <a:pt x="240614" y="45783"/>
                  </a:lnTo>
                  <a:lnTo>
                    <a:pt x="241820" y="45021"/>
                  </a:lnTo>
                  <a:lnTo>
                    <a:pt x="242735" y="44704"/>
                  </a:lnTo>
                  <a:lnTo>
                    <a:pt x="244043" y="43472"/>
                  </a:lnTo>
                  <a:lnTo>
                    <a:pt x="244843" y="42557"/>
                  </a:lnTo>
                  <a:lnTo>
                    <a:pt x="245541" y="42151"/>
                  </a:lnTo>
                  <a:lnTo>
                    <a:pt x="246329" y="40944"/>
                  </a:lnTo>
                  <a:lnTo>
                    <a:pt x="247269" y="39319"/>
                  </a:lnTo>
                  <a:lnTo>
                    <a:pt x="247497" y="38938"/>
                  </a:lnTo>
                  <a:lnTo>
                    <a:pt x="248005" y="38049"/>
                  </a:lnTo>
                  <a:lnTo>
                    <a:pt x="248119" y="37617"/>
                  </a:lnTo>
                  <a:close/>
                </a:path>
                <a:path w="248919" h="443865">
                  <a:moveTo>
                    <a:pt x="248894" y="33477"/>
                  </a:moveTo>
                  <a:lnTo>
                    <a:pt x="244487" y="32346"/>
                  </a:lnTo>
                  <a:lnTo>
                    <a:pt x="240487" y="31280"/>
                  </a:lnTo>
                  <a:lnTo>
                    <a:pt x="240550" y="33489"/>
                  </a:lnTo>
                  <a:lnTo>
                    <a:pt x="240157" y="34925"/>
                  </a:lnTo>
                  <a:lnTo>
                    <a:pt x="240017" y="34963"/>
                  </a:lnTo>
                  <a:lnTo>
                    <a:pt x="239941" y="35966"/>
                  </a:lnTo>
                  <a:lnTo>
                    <a:pt x="238823" y="36918"/>
                  </a:lnTo>
                  <a:lnTo>
                    <a:pt x="238302" y="37566"/>
                  </a:lnTo>
                  <a:lnTo>
                    <a:pt x="238442" y="37566"/>
                  </a:lnTo>
                  <a:lnTo>
                    <a:pt x="248132" y="37566"/>
                  </a:lnTo>
                  <a:lnTo>
                    <a:pt x="248678" y="35623"/>
                  </a:lnTo>
                  <a:lnTo>
                    <a:pt x="248793" y="34734"/>
                  </a:lnTo>
                  <a:lnTo>
                    <a:pt x="248894" y="33477"/>
                  </a:lnTo>
                  <a:close/>
                </a:path>
              </a:pathLst>
            </a:custGeom>
            <a:solidFill>
              <a:srgbClr val="FB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422740" y="8604157"/>
              <a:ext cx="198755" cy="205104"/>
            </a:xfrm>
            <a:custGeom>
              <a:rect l="l" t="t" r="r" b="b"/>
              <a:pathLst>
                <a:path w="198755" h="205102">
                  <a:moveTo>
                    <a:pt x="70054" y="204858"/>
                  </a:moveTo>
                  <a:lnTo>
                    <a:pt x="52561" y="204319"/>
                  </a:lnTo>
                  <a:lnTo>
                    <a:pt x="44747" y="203013"/>
                  </a:lnTo>
                  <a:lnTo>
                    <a:pt x="36662" y="202709"/>
                  </a:lnTo>
                  <a:lnTo>
                    <a:pt x="20509" y="199942"/>
                  </a:lnTo>
                  <a:lnTo>
                    <a:pt x="16277" y="199474"/>
                  </a:lnTo>
                  <a:lnTo>
                    <a:pt x="17314" y="190523"/>
                  </a:lnTo>
                  <a:lnTo>
                    <a:pt x="27252" y="147955"/>
                  </a:lnTo>
                  <a:lnTo>
                    <a:pt x="34207" y="129581"/>
                  </a:lnTo>
                  <a:lnTo>
                    <a:pt x="52940" y="78518"/>
                  </a:lnTo>
                  <a:lnTo>
                    <a:pt x="38991" y="97151"/>
                  </a:lnTo>
                  <a:lnTo>
                    <a:pt x="18630" y="104753"/>
                  </a:lnTo>
                  <a:lnTo>
                    <a:pt x="2189" y="99088"/>
                  </a:lnTo>
                  <a:lnTo>
                    <a:pt x="0" y="77919"/>
                  </a:lnTo>
                  <a:lnTo>
                    <a:pt x="8521" y="56777"/>
                  </a:lnTo>
                  <a:lnTo>
                    <a:pt x="20671" y="37743"/>
                  </a:lnTo>
                  <a:lnTo>
                    <a:pt x="48123" y="1946"/>
                  </a:lnTo>
                  <a:lnTo>
                    <a:pt x="194092" y="0"/>
                  </a:lnTo>
                  <a:lnTo>
                    <a:pt x="194924" y="20170"/>
                  </a:lnTo>
                  <a:lnTo>
                    <a:pt x="197274" y="42481"/>
                  </a:lnTo>
                  <a:lnTo>
                    <a:pt x="196306" y="84094"/>
                  </a:lnTo>
                  <a:lnTo>
                    <a:pt x="181255" y="127465"/>
                  </a:lnTo>
                  <a:lnTo>
                    <a:pt x="156825" y="176336"/>
                  </a:lnTo>
                  <a:lnTo>
                    <a:pt x="113496" y="201838"/>
                  </a:lnTo>
                  <a:lnTo>
                    <a:pt x="91797" y="203972"/>
                  </a:lnTo>
                  <a:lnTo>
                    <a:pt x="70054" y="204858"/>
                  </a:lnTo>
                  <a:close/>
                </a:path>
              </a:pathLst>
            </a:custGeom>
            <a:solidFill>
              <a:srgbClr val="DF8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465872" y="8719057"/>
              <a:ext cx="127635" cy="90170"/>
            </a:xfrm>
            <a:custGeom>
              <a:rect l="l" t="t" r="r" b="b"/>
              <a:pathLst>
                <a:path w="127634" h="90170">
                  <a:moveTo>
                    <a:pt x="52324" y="3225"/>
                  </a:moveTo>
                  <a:lnTo>
                    <a:pt x="40894" y="0"/>
                  </a:lnTo>
                  <a:lnTo>
                    <a:pt x="37973" y="6921"/>
                  </a:lnTo>
                  <a:lnTo>
                    <a:pt x="29108" y="27584"/>
                  </a:lnTo>
                  <a:lnTo>
                    <a:pt x="19951" y="48082"/>
                  </a:lnTo>
                  <a:lnTo>
                    <a:pt x="10312" y="68338"/>
                  </a:lnTo>
                  <a:lnTo>
                    <a:pt x="0" y="88265"/>
                  </a:lnTo>
                  <a:lnTo>
                    <a:pt x="6324" y="88912"/>
                  </a:lnTo>
                  <a:lnTo>
                    <a:pt x="12801" y="89687"/>
                  </a:lnTo>
                  <a:lnTo>
                    <a:pt x="22669" y="70192"/>
                  </a:lnTo>
                  <a:lnTo>
                    <a:pt x="31927" y="50406"/>
                  </a:lnTo>
                  <a:lnTo>
                    <a:pt x="40767" y="30403"/>
                  </a:lnTo>
                  <a:lnTo>
                    <a:pt x="52324" y="3225"/>
                  </a:lnTo>
                  <a:close/>
                </a:path>
                <a:path w="127634" h="90170">
                  <a:moveTo>
                    <a:pt x="86804" y="20586"/>
                  </a:moveTo>
                  <a:lnTo>
                    <a:pt x="83921" y="17170"/>
                  </a:lnTo>
                  <a:lnTo>
                    <a:pt x="79844" y="16332"/>
                  </a:lnTo>
                  <a:lnTo>
                    <a:pt x="76466" y="19253"/>
                  </a:lnTo>
                  <a:lnTo>
                    <a:pt x="68567" y="36868"/>
                  </a:lnTo>
                  <a:lnTo>
                    <a:pt x="60833" y="54533"/>
                  </a:lnTo>
                  <a:lnTo>
                    <a:pt x="52882" y="72097"/>
                  </a:lnTo>
                  <a:lnTo>
                    <a:pt x="44323" y="89357"/>
                  </a:lnTo>
                  <a:lnTo>
                    <a:pt x="53581" y="88734"/>
                  </a:lnTo>
                  <a:lnTo>
                    <a:pt x="58140" y="88303"/>
                  </a:lnTo>
                  <a:lnTo>
                    <a:pt x="65557" y="72745"/>
                  </a:lnTo>
                  <a:lnTo>
                    <a:pt x="79514" y="41173"/>
                  </a:lnTo>
                  <a:lnTo>
                    <a:pt x="86601" y="25412"/>
                  </a:lnTo>
                  <a:lnTo>
                    <a:pt x="86804" y="20586"/>
                  </a:lnTo>
                  <a:close/>
                </a:path>
                <a:path w="127634" h="90170">
                  <a:moveTo>
                    <a:pt x="127533" y="13271"/>
                  </a:moveTo>
                  <a:lnTo>
                    <a:pt x="116128" y="9944"/>
                  </a:lnTo>
                  <a:lnTo>
                    <a:pt x="113817" y="17195"/>
                  </a:lnTo>
                  <a:lnTo>
                    <a:pt x="106972" y="35585"/>
                  </a:lnTo>
                  <a:lnTo>
                    <a:pt x="98577" y="53073"/>
                  </a:lnTo>
                  <a:lnTo>
                    <a:pt x="88823" y="69773"/>
                  </a:lnTo>
                  <a:lnTo>
                    <a:pt x="77863" y="85801"/>
                  </a:lnTo>
                  <a:lnTo>
                    <a:pt x="84937" y="84493"/>
                  </a:lnTo>
                  <a:lnTo>
                    <a:pt x="112585" y="51600"/>
                  </a:lnTo>
                  <a:lnTo>
                    <a:pt x="125209" y="20535"/>
                  </a:lnTo>
                  <a:lnTo>
                    <a:pt x="127533" y="13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260175" y="7297308"/>
              <a:ext cx="439420" cy="1349375"/>
            </a:xfrm>
            <a:custGeom>
              <a:rect l="l" t="t" r="r" b="b"/>
              <a:pathLst>
                <a:path w="439419" h="1349375">
                  <a:moveTo>
                    <a:pt x="173452" y="1349085"/>
                  </a:moveTo>
                  <a:lnTo>
                    <a:pt x="134784" y="1344813"/>
                  </a:lnTo>
                  <a:lnTo>
                    <a:pt x="106642" y="1327880"/>
                  </a:lnTo>
                  <a:lnTo>
                    <a:pt x="96854" y="1292692"/>
                  </a:lnTo>
                  <a:lnTo>
                    <a:pt x="98729" y="1244171"/>
                  </a:lnTo>
                  <a:lnTo>
                    <a:pt x="101878" y="1147159"/>
                  </a:lnTo>
                  <a:lnTo>
                    <a:pt x="103611" y="1098629"/>
                  </a:lnTo>
                  <a:lnTo>
                    <a:pt x="106683" y="1029599"/>
                  </a:lnTo>
                  <a:lnTo>
                    <a:pt x="108089" y="988575"/>
                  </a:lnTo>
                  <a:lnTo>
                    <a:pt x="109632" y="927981"/>
                  </a:lnTo>
                  <a:lnTo>
                    <a:pt x="110052" y="866924"/>
                  </a:lnTo>
                  <a:lnTo>
                    <a:pt x="59399" y="630771"/>
                  </a:lnTo>
                  <a:lnTo>
                    <a:pt x="38631" y="536411"/>
                  </a:lnTo>
                  <a:lnTo>
                    <a:pt x="27984" y="489307"/>
                  </a:lnTo>
                  <a:lnTo>
                    <a:pt x="17108" y="442272"/>
                  </a:lnTo>
                  <a:lnTo>
                    <a:pt x="5967" y="395319"/>
                  </a:lnTo>
                  <a:lnTo>
                    <a:pt x="0" y="345848"/>
                  </a:lnTo>
                  <a:lnTo>
                    <a:pt x="4069" y="296712"/>
                  </a:lnTo>
                  <a:lnTo>
                    <a:pt x="15404" y="248208"/>
                  </a:lnTo>
                  <a:lnTo>
                    <a:pt x="31229" y="200631"/>
                  </a:lnTo>
                  <a:lnTo>
                    <a:pt x="60421" y="123323"/>
                  </a:lnTo>
                  <a:lnTo>
                    <a:pt x="82869" y="69770"/>
                  </a:lnTo>
                  <a:lnTo>
                    <a:pt x="109929" y="19901"/>
                  </a:lnTo>
                  <a:lnTo>
                    <a:pt x="135411" y="0"/>
                  </a:lnTo>
                  <a:lnTo>
                    <a:pt x="160315" y="16119"/>
                  </a:lnTo>
                  <a:lnTo>
                    <a:pt x="185776" y="51824"/>
                  </a:lnTo>
                  <a:lnTo>
                    <a:pt x="211071" y="100567"/>
                  </a:lnTo>
                  <a:lnTo>
                    <a:pt x="235474" y="155798"/>
                  </a:lnTo>
                  <a:lnTo>
                    <a:pt x="258260" y="210967"/>
                  </a:lnTo>
                  <a:lnTo>
                    <a:pt x="278704" y="259525"/>
                  </a:lnTo>
                  <a:lnTo>
                    <a:pt x="296819" y="303908"/>
                  </a:lnTo>
                  <a:lnTo>
                    <a:pt x="313877" y="348849"/>
                  </a:lnTo>
                  <a:lnTo>
                    <a:pt x="329974" y="394277"/>
                  </a:lnTo>
                  <a:lnTo>
                    <a:pt x="345206" y="440126"/>
                  </a:lnTo>
                  <a:lnTo>
                    <a:pt x="359667" y="486326"/>
                  </a:lnTo>
                  <a:lnTo>
                    <a:pt x="373453" y="532809"/>
                  </a:lnTo>
                  <a:lnTo>
                    <a:pt x="386661" y="579507"/>
                  </a:lnTo>
                  <a:lnTo>
                    <a:pt x="399385" y="626350"/>
                  </a:lnTo>
                  <a:lnTo>
                    <a:pt x="411721" y="673271"/>
                  </a:lnTo>
                  <a:lnTo>
                    <a:pt x="423740" y="726362"/>
                  </a:lnTo>
                  <a:lnTo>
                    <a:pt x="431156" y="780150"/>
                  </a:lnTo>
                  <a:lnTo>
                    <a:pt x="434858" y="834402"/>
                  </a:lnTo>
                  <a:lnTo>
                    <a:pt x="435736" y="888887"/>
                  </a:lnTo>
                  <a:lnTo>
                    <a:pt x="434681" y="943373"/>
                  </a:lnTo>
                  <a:lnTo>
                    <a:pt x="432584" y="997627"/>
                  </a:lnTo>
                  <a:lnTo>
                    <a:pt x="429041" y="1079877"/>
                  </a:lnTo>
                  <a:lnTo>
                    <a:pt x="427799" y="1121024"/>
                  </a:lnTo>
                  <a:lnTo>
                    <a:pt x="427405" y="1162194"/>
                  </a:lnTo>
                  <a:lnTo>
                    <a:pt x="427745" y="1174543"/>
                  </a:lnTo>
                  <a:lnTo>
                    <a:pt x="428486" y="1187120"/>
                  </a:lnTo>
                  <a:lnTo>
                    <a:pt x="430246" y="1212096"/>
                  </a:lnTo>
                  <a:lnTo>
                    <a:pt x="432702" y="1228281"/>
                  </a:lnTo>
                  <a:lnTo>
                    <a:pt x="436492" y="1246270"/>
                  </a:lnTo>
                  <a:lnTo>
                    <a:pt x="438956" y="1264126"/>
                  </a:lnTo>
                  <a:lnTo>
                    <a:pt x="407798" y="1309741"/>
                  </a:lnTo>
                  <a:lnTo>
                    <a:pt x="354351" y="1327786"/>
                  </a:lnTo>
                  <a:lnTo>
                    <a:pt x="295847" y="1337421"/>
                  </a:lnTo>
                  <a:lnTo>
                    <a:pt x="251040" y="1342018"/>
                  </a:lnTo>
                  <a:lnTo>
                    <a:pt x="214814" y="1346289"/>
                  </a:lnTo>
                  <a:lnTo>
                    <a:pt x="173452" y="1349085"/>
                  </a:lnTo>
                  <a:close/>
                </a:path>
              </a:pathLst>
            </a:custGeom>
            <a:solidFill>
              <a:srgbClr val="154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310410" y="7368768"/>
              <a:ext cx="241935" cy="299720"/>
            </a:xfrm>
            <a:custGeom>
              <a:rect l="l" t="t" r="r" b="b"/>
              <a:pathLst>
                <a:path w="241934" h="299720">
                  <a:moveTo>
                    <a:pt x="749" y="81940"/>
                  </a:moveTo>
                  <a:lnTo>
                    <a:pt x="419" y="81305"/>
                  </a:lnTo>
                  <a:lnTo>
                    <a:pt x="190" y="80213"/>
                  </a:lnTo>
                  <a:lnTo>
                    <a:pt x="0" y="78930"/>
                  </a:lnTo>
                  <a:lnTo>
                    <a:pt x="139" y="80225"/>
                  </a:lnTo>
                  <a:lnTo>
                    <a:pt x="355" y="81343"/>
                  </a:lnTo>
                  <a:lnTo>
                    <a:pt x="749" y="81940"/>
                  </a:lnTo>
                  <a:close/>
                </a:path>
                <a:path w="241934" h="299720">
                  <a:moveTo>
                    <a:pt x="2133" y="82194"/>
                  </a:moveTo>
                  <a:lnTo>
                    <a:pt x="1498" y="82575"/>
                  </a:lnTo>
                  <a:lnTo>
                    <a:pt x="1054" y="82410"/>
                  </a:lnTo>
                  <a:lnTo>
                    <a:pt x="749" y="81940"/>
                  </a:lnTo>
                  <a:lnTo>
                    <a:pt x="1079" y="82562"/>
                  </a:lnTo>
                  <a:lnTo>
                    <a:pt x="1498" y="82778"/>
                  </a:lnTo>
                  <a:lnTo>
                    <a:pt x="2133" y="82194"/>
                  </a:lnTo>
                  <a:close/>
                </a:path>
                <a:path w="241934" h="299720">
                  <a:moveTo>
                    <a:pt x="20789" y="49999"/>
                  </a:moveTo>
                  <a:lnTo>
                    <a:pt x="20624" y="50126"/>
                  </a:lnTo>
                  <a:lnTo>
                    <a:pt x="20764" y="50063"/>
                  </a:lnTo>
                  <a:close/>
                </a:path>
                <a:path w="241934" h="299720">
                  <a:moveTo>
                    <a:pt x="21043" y="29705"/>
                  </a:moveTo>
                  <a:lnTo>
                    <a:pt x="20624" y="28689"/>
                  </a:lnTo>
                  <a:lnTo>
                    <a:pt x="20472" y="27571"/>
                  </a:lnTo>
                  <a:lnTo>
                    <a:pt x="20396" y="26416"/>
                  </a:lnTo>
                  <a:lnTo>
                    <a:pt x="19900" y="27571"/>
                  </a:lnTo>
                  <a:lnTo>
                    <a:pt x="19456" y="28689"/>
                  </a:lnTo>
                  <a:lnTo>
                    <a:pt x="18986" y="29832"/>
                  </a:lnTo>
                  <a:lnTo>
                    <a:pt x="21043" y="29705"/>
                  </a:lnTo>
                  <a:close/>
                </a:path>
                <a:path w="241934" h="299720">
                  <a:moveTo>
                    <a:pt x="23037" y="48221"/>
                  </a:moveTo>
                  <a:lnTo>
                    <a:pt x="21742" y="48501"/>
                  </a:lnTo>
                  <a:lnTo>
                    <a:pt x="21120" y="49149"/>
                  </a:lnTo>
                  <a:lnTo>
                    <a:pt x="20789" y="49999"/>
                  </a:lnTo>
                  <a:lnTo>
                    <a:pt x="23037" y="48221"/>
                  </a:lnTo>
                  <a:close/>
                </a:path>
                <a:path w="241934" h="299720">
                  <a:moveTo>
                    <a:pt x="28575" y="34175"/>
                  </a:moveTo>
                  <a:lnTo>
                    <a:pt x="26047" y="34823"/>
                  </a:lnTo>
                  <a:lnTo>
                    <a:pt x="28244" y="34683"/>
                  </a:lnTo>
                  <a:lnTo>
                    <a:pt x="28575" y="34175"/>
                  </a:lnTo>
                  <a:close/>
                </a:path>
                <a:path w="241934" h="299720">
                  <a:moveTo>
                    <a:pt x="29260" y="33997"/>
                  </a:moveTo>
                  <a:lnTo>
                    <a:pt x="28625" y="34175"/>
                  </a:lnTo>
                  <a:lnTo>
                    <a:pt x="29210" y="34518"/>
                  </a:lnTo>
                  <a:lnTo>
                    <a:pt x="29260" y="33997"/>
                  </a:lnTo>
                  <a:close/>
                </a:path>
                <a:path w="241934" h="299720">
                  <a:moveTo>
                    <a:pt x="30149" y="59016"/>
                  </a:moveTo>
                  <a:lnTo>
                    <a:pt x="28981" y="58877"/>
                  </a:lnTo>
                  <a:lnTo>
                    <a:pt x="29260" y="58572"/>
                  </a:lnTo>
                  <a:lnTo>
                    <a:pt x="29413" y="57886"/>
                  </a:lnTo>
                  <a:lnTo>
                    <a:pt x="29591" y="57531"/>
                  </a:lnTo>
                  <a:lnTo>
                    <a:pt x="27952" y="59372"/>
                  </a:lnTo>
                  <a:lnTo>
                    <a:pt x="26009" y="55384"/>
                  </a:lnTo>
                  <a:lnTo>
                    <a:pt x="23507" y="56248"/>
                  </a:lnTo>
                  <a:lnTo>
                    <a:pt x="25679" y="52209"/>
                  </a:lnTo>
                  <a:lnTo>
                    <a:pt x="23710" y="54610"/>
                  </a:lnTo>
                  <a:lnTo>
                    <a:pt x="20701" y="50215"/>
                  </a:lnTo>
                  <a:lnTo>
                    <a:pt x="19888" y="52997"/>
                  </a:lnTo>
                  <a:lnTo>
                    <a:pt x="22352" y="57810"/>
                  </a:lnTo>
                  <a:lnTo>
                    <a:pt x="19939" y="60604"/>
                  </a:lnTo>
                  <a:lnTo>
                    <a:pt x="21983" y="59194"/>
                  </a:lnTo>
                  <a:lnTo>
                    <a:pt x="19304" y="67005"/>
                  </a:lnTo>
                  <a:lnTo>
                    <a:pt x="24790" y="72047"/>
                  </a:lnTo>
                  <a:lnTo>
                    <a:pt x="26860" y="75692"/>
                  </a:lnTo>
                  <a:lnTo>
                    <a:pt x="28511" y="72301"/>
                  </a:lnTo>
                  <a:lnTo>
                    <a:pt x="29413" y="64198"/>
                  </a:lnTo>
                  <a:lnTo>
                    <a:pt x="27368" y="60528"/>
                  </a:lnTo>
                  <a:lnTo>
                    <a:pt x="30149" y="59016"/>
                  </a:lnTo>
                  <a:close/>
                </a:path>
                <a:path w="241934" h="299720">
                  <a:moveTo>
                    <a:pt x="30226" y="27686"/>
                  </a:moveTo>
                  <a:lnTo>
                    <a:pt x="30162" y="25374"/>
                  </a:lnTo>
                  <a:lnTo>
                    <a:pt x="29425" y="27749"/>
                  </a:lnTo>
                  <a:lnTo>
                    <a:pt x="30226" y="27686"/>
                  </a:lnTo>
                  <a:close/>
                </a:path>
                <a:path w="241934" h="299720">
                  <a:moveTo>
                    <a:pt x="30353" y="30137"/>
                  </a:moveTo>
                  <a:lnTo>
                    <a:pt x="28816" y="29743"/>
                  </a:lnTo>
                  <a:lnTo>
                    <a:pt x="29425" y="27749"/>
                  </a:lnTo>
                  <a:lnTo>
                    <a:pt x="28397" y="28282"/>
                  </a:lnTo>
                  <a:lnTo>
                    <a:pt x="27774" y="30137"/>
                  </a:lnTo>
                  <a:lnTo>
                    <a:pt x="29933" y="30137"/>
                  </a:lnTo>
                  <a:lnTo>
                    <a:pt x="30353" y="30137"/>
                  </a:lnTo>
                  <a:close/>
                </a:path>
                <a:path w="241934" h="299720">
                  <a:moveTo>
                    <a:pt x="31381" y="1079"/>
                  </a:moveTo>
                  <a:lnTo>
                    <a:pt x="29108" y="2336"/>
                  </a:lnTo>
                  <a:lnTo>
                    <a:pt x="29730" y="4724"/>
                  </a:lnTo>
                  <a:lnTo>
                    <a:pt x="31381" y="1079"/>
                  </a:lnTo>
                  <a:close/>
                </a:path>
                <a:path w="241934" h="299720">
                  <a:moveTo>
                    <a:pt x="31661" y="12115"/>
                  </a:moveTo>
                  <a:lnTo>
                    <a:pt x="29730" y="4724"/>
                  </a:lnTo>
                  <a:lnTo>
                    <a:pt x="27241" y="10375"/>
                  </a:lnTo>
                  <a:lnTo>
                    <a:pt x="29146" y="10642"/>
                  </a:lnTo>
                  <a:lnTo>
                    <a:pt x="28790" y="13119"/>
                  </a:lnTo>
                  <a:lnTo>
                    <a:pt x="27152" y="13817"/>
                  </a:lnTo>
                  <a:lnTo>
                    <a:pt x="25552" y="14236"/>
                  </a:lnTo>
                  <a:lnTo>
                    <a:pt x="25146" y="15163"/>
                  </a:lnTo>
                  <a:lnTo>
                    <a:pt x="25552" y="15468"/>
                  </a:lnTo>
                  <a:lnTo>
                    <a:pt x="25895" y="15875"/>
                  </a:lnTo>
                  <a:lnTo>
                    <a:pt x="25984" y="16573"/>
                  </a:lnTo>
                  <a:lnTo>
                    <a:pt x="24434" y="18580"/>
                  </a:lnTo>
                  <a:lnTo>
                    <a:pt x="21983" y="24142"/>
                  </a:lnTo>
                  <a:lnTo>
                    <a:pt x="30086" y="22847"/>
                  </a:lnTo>
                  <a:lnTo>
                    <a:pt x="30162" y="25374"/>
                  </a:lnTo>
                  <a:lnTo>
                    <a:pt x="30505" y="24269"/>
                  </a:lnTo>
                  <a:lnTo>
                    <a:pt x="30378" y="22847"/>
                  </a:lnTo>
                  <a:lnTo>
                    <a:pt x="29451" y="12115"/>
                  </a:lnTo>
                  <a:lnTo>
                    <a:pt x="31661" y="12115"/>
                  </a:lnTo>
                  <a:close/>
                </a:path>
                <a:path w="241934" h="299720">
                  <a:moveTo>
                    <a:pt x="31686" y="93586"/>
                  </a:moveTo>
                  <a:lnTo>
                    <a:pt x="27901" y="93548"/>
                  </a:lnTo>
                  <a:lnTo>
                    <a:pt x="30937" y="88519"/>
                  </a:lnTo>
                  <a:lnTo>
                    <a:pt x="28054" y="89192"/>
                  </a:lnTo>
                  <a:lnTo>
                    <a:pt x="28676" y="85217"/>
                  </a:lnTo>
                  <a:lnTo>
                    <a:pt x="25539" y="86410"/>
                  </a:lnTo>
                  <a:lnTo>
                    <a:pt x="27736" y="91160"/>
                  </a:lnTo>
                  <a:lnTo>
                    <a:pt x="24091" y="93472"/>
                  </a:lnTo>
                  <a:lnTo>
                    <a:pt x="26974" y="92786"/>
                  </a:lnTo>
                  <a:lnTo>
                    <a:pt x="25895" y="96431"/>
                  </a:lnTo>
                  <a:lnTo>
                    <a:pt x="29121" y="100482"/>
                  </a:lnTo>
                  <a:lnTo>
                    <a:pt x="31216" y="101358"/>
                  </a:lnTo>
                  <a:lnTo>
                    <a:pt x="29819" y="100279"/>
                  </a:lnTo>
                  <a:lnTo>
                    <a:pt x="28943" y="98094"/>
                  </a:lnTo>
                  <a:lnTo>
                    <a:pt x="27838" y="94996"/>
                  </a:lnTo>
                  <a:lnTo>
                    <a:pt x="30251" y="93941"/>
                  </a:lnTo>
                  <a:lnTo>
                    <a:pt x="30403" y="96304"/>
                  </a:lnTo>
                  <a:lnTo>
                    <a:pt x="31686" y="93586"/>
                  </a:lnTo>
                  <a:close/>
                </a:path>
                <a:path w="241934" h="299720">
                  <a:moveTo>
                    <a:pt x="31851" y="44818"/>
                  </a:moveTo>
                  <a:lnTo>
                    <a:pt x="29121" y="45923"/>
                  </a:lnTo>
                  <a:lnTo>
                    <a:pt x="31305" y="45694"/>
                  </a:lnTo>
                  <a:lnTo>
                    <a:pt x="30264" y="50012"/>
                  </a:lnTo>
                  <a:lnTo>
                    <a:pt x="31584" y="45694"/>
                  </a:lnTo>
                  <a:lnTo>
                    <a:pt x="31851" y="44818"/>
                  </a:lnTo>
                  <a:close/>
                </a:path>
                <a:path w="241934" h="299720">
                  <a:moveTo>
                    <a:pt x="31991" y="44767"/>
                  </a:moveTo>
                  <a:lnTo>
                    <a:pt x="31927" y="44577"/>
                  </a:lnTo>
                  <a:lnTo>
                    <a:pt x="31851" y="44818"/>
                  </a:lnTo>
                  <a:lnTo>
                    <a:pt x="31991" y="44767"/>
                  </a:lnTo>
                  <a:close/>
                </a:path>
                <a:path w="241934" h="299720">
                  <a:moveTo>
                    <a:pt x="32296" y="45948"/>
                  </a:moveTo>
                  <a:lnTo>
                    <a:pt x="32156" y="45415"/>
                  </a:lnTo>
                  <a:lnTo>
                    <a:pt x="31419" y="46723"/>
                  </a:lnTo>
                  <a:lnTo>
                    <a:pt x="32296" y="45948"/>
                  </a:lnTo>
                  <a:close/>
                </a:path>
                <a:path w="241934" h="299720">
                  <a:moveTo>
                    <a:pt x="32677" y="44488"/>
                  </a:moveTo>
                  <a:lnTo>
                    <a:pt x="31991" y="44767"/>
                  </a:lnTo>
                  <a:lnTo>
                    <a:pt x="32156" y="45415"/>
                  </a:lnTo>
                  <a:lnTo>
                    <a:pt x="32677" y="44488"/>
                  </a:lnTo>
                  <a:close/>
                </a:path>
                <a:path w="241934" h="299720">
                  <a:moveTo>
                    <a:pt x="33312" y="0"/>
                  </a:moveTo>
                  <a:lnTo>
                    <a:pt x="31762" y="254"/>
                  </a:lnTo>
                  <a:lnTo>
                    <a:pt x="31381" y="1079"/>
                  </a:lnTo>
                  <a:lnTo>
                    <a:pt x="33312" y="0"/>
                  </a:lnTo>
                  <a:close/>
                </a:path>
                <a:path w="241934" h="299720">
                  <a:moveTo>
                    <a:pt x="34772" y="31292"/>
                  </a:moveTo>
                  <a:lnTo>
                    <a:pt x="30899" y="30276"/>
                  </a:lnTo>
                  <a:lnTo>
                    <a:pt x="30048" y="30276"/>
                  </a:lnTo>
                  <a:lnTo>
                    <a:pt x="31457" y="31991"/>
                  </a:lnTo>
                  <a:lnTo>
                    <a:pt x="30099" y="35026"/>
                  </a:lnTo>
                  <a:lnTo>
                    <a:pt x="29210" y="34518"/>
                  </a:lnTo>
                  <a:lnTo>
                    <a:pt x="28600" y="41605"/>
                  </a:lnTo>
                  <a:lnTo>
                    <a:pt x="31648" y="41465"/>
                  </a:lnTo>
                  <a:lnTo>
                    <a:pt x="33451" y="37109"/>
                  </a:lnTo>
                  <a:lnTo>
                    <a:pt x="32804" y="36347"/>
                  </a:lnTo>
                  <a:lnTo>
                    <a:pt x="32004" y="36347"/>
                  </a:lnTo>
                  <a:lnTo>
                    <a:pt x="30899" y="35026"/>
                  </a:lnTo>
                  <a:lnTo>
                    <a:pt x="34772" y="31292"/>
                  </a:lnTo>
                  <a:close/>
                </a:path>
                <a:path w="241934" h="299720">
                  <a:moveTo>
                    <a:pt x="41719" y="86067"/>
                  </a:moveTo>
                  <a:lnTo>
                    <a:pt x="41122" y="83426"/>
                  </a:lnTo>
                  <a:lnTo>
                    <a:pt x="40728" y="87693"/>
                  </a:lnTo>
                  <a:lnTo>
                    <a:pt x="40944" y="87642"/>
                  </a:lnTo>
                  <a:lnTo>
                    <a:pt x="41135" y="88493"/>
                  </a:lnTo>
                  <a:lnTo>
                    <a:pt x="41084" y="89928"/>
                  </a:lnTo>
                  <a:lnTo>
                    <a:pt x="41554" y="90284"/>
                  </a:lnTo>
                  <a:lnTo>
                    <a:pt x="41719" y="86067"/>
                  </a:lnTo>
                  <a:close/>
                </a:path>
                <a:path w="241934" h="299720">
                  <a:moveTo>
                    <a:pt x="42481" y="70739"/>
                  </a:moveTo>
                  <a:lnTo>
                    <a:pt x="40995" y="68605"/>
                  </a:lnTo>
                  <a:lnTo>
                    <a:pt x="36728" y="65443"/>
                  </a:lnTo>
                  <a:lnTo>
                    <a:pt x="38303" y="61290"/>
                  </a:lnTo>
                  <a:lnTo>
                    <a:pt x="41503" y="55448"/>
                  </a:lnTo>
                  <a:lnTo>
                    <a:pt x="34594" y="49822"/>
                  </a:lnTo>
                  <a:lnTo>
                    <a:pt x="34759" y="47040"/>
                  </a:lnTo>
                  <a:lnTo>
                    <a:pt x="34772" y="46888"/>
                  </a:lnTo>
                  <a:lnTo>
                    <a:pt x="33299" y="47040"/>
                  </a:lnTo>
                  <a:lnTo>
                    <a:pt x="32778" y="45529"/>
                  </a:lnTo>
                  <a:lnTo>
                    <a:pt x="32296" y="45948"/>
                  </a:lnTo>
                  <a:lnTo>
                    <a:pt x="33058" y="48844"/>
                  </a:lnTo>
                  <a:lnTo>
                    <a:pt x="31965" y="55600"/>
                  </a:lnTo>
                  <a:lnTo>
                    <a:pt x="31546" y="55105"/>
                  </a:lnTo>
                  <a:lnTo>
                    <a:pt x="31000" y="62458"/>
                  </a:lnTo>
                  <a:lnTo>
                    <a:pt x="31280" y="61912"/>
                  </a:lnTo>
                  <a:lnTo>
                    <a:pt x="32016" y="61798"/>
                  </a:lnTo>
                  <a:lnTo>
                    <a:pt x="32308" y="61264"/>
                  </a:lnTo>
                  <a:lnTo>
                    <a:pt x="33388" y="67894"/>
                  </a:lnTo>
                  <a:lnTo>
                    <a:pt x="28714" y="75869"/>
                  </a:lnTo>
                  <a:lnTo>
                    <a:pt x="33858" y="81254"/>
                  </a:lnTo>
                  <a:lnTo>
                    <a:pt x="34124" y="80733"/>
                  </a:lnTo>
                  <a:lnTo>
                    <a:pt x="38912" y="85318"/>
                  </a:lnTo>
                  <a:lnTo>
                    <a:pt x="36042" y="91122"/>
                  </a:lnTo>
                  <a:lnTo>
                    <a:pt x="39827" y="91160"/>
                  </a:lnTo>
                  <a:lnTo>
                    <a:pt x="38722" y="89547"/>
                  </a:lnTo>
                  <a:lnTo>
                    <a:pt x="38785" y="88125"/>
                  </a:lnTo>
                  <a:lnTo>
                    <a:pt x="39852" y="87896"/>
                  </a:lnTo>
                  <a:lnTo>
                    <a:pt x="39039" y="87617"/>
                  </a:lnTo>
                  <a:lnTo>
                    <a:pt x="40487" y="82169"/>
                  </a:lnTo>
                  <a:lnTo>
                    <a:pt x="38341" y="82600"/>
                  </a:lnTo>
                  <a:lnTo>
                    <a:pt x="35471" y="81953"/>
                  </a:lnTo>
                  <a:lnTo>
                    <a:pt x="39065" y="74764"/>
                  </a:lnTo>
                  <a:lnTo>
                    <a:pt x="38874" y="71399"/>
                  </a:lnTo>
                  <a:lnTo>
                    <a:pt x="42481" y="70739"/>
                  </a:lnTo>
                  <a:close/>
                </a:path>
                <a:path w="241934" h="299720">
                  <a:moveTo>
                    <a:pt x="45669" y="93446"/>
                  </a:moveTo>
                  <a:lnTo>
                    <a:pt x="41122" y="95046"/>
                  </a:lnTo>
                  <a:lnTo>
                    <a:pt x="40754" y="91871"/>
                  </a:lnTo>
                  <a:lnTo>
                    <a:pt x="39789" y="92583"/>
                  </a:lnTo>
                  <a:lnTo>
                    <a:pt x="40398" y="95224"/>
                  </a:lnTo>
                  <a:lnTo>
                    <a:pt x="41567" y="95389"/>
                  </a:lnTo>
                  <a:lnTo>
                    <a:pt x="41833" y="94856"/>
                  </a:lnTo>
                  <a:lnTo>
                    <a:pt x="41706" y="97688"/>
                  </a:lnTo>
                  <a:lnTo>
                    <a:pt x="44386" y="96088"/>
                  </a:lnTo>
                  <a:lnTo>
                    <a:pt x="44538" y="98374"/>
                  </a:lnTo>
                  <a:lnTo>
                    <a:pt x="45669" y="93446"/>
                  </a:lnTo>
                  <a:close/>
                </a:path>
                <a:path w="241934" h="299720">
                  <a:moveTo>
                    <a:pt x="52489" y="96774"/>
                  </a:moveTo>
                  <a:lnTo>
                    <a:pt x="47625" y="92062"/>
                  </a:lnTo>
                  <a:lnTo>
                    <a:pt x="50723" y="97231"/>
                  </a:lnTo>
                  <a:lnTo>
                    <a:pt x="52489" y="96774"/>
                  </a:lnTo>
                  <a:close/>
                </a:path>
                <a:path w="241934" h="299720">
                  <a:moveTo>
                    <a:pt x="53987" y="98221"/>
                  </a:moveTo>
                  <a:lnTo>
                    <a:pt x="53098" y="96608"/>
                  </a:lnTo>
                  <a:lnTo>
                    <a:pt x="52489" y="96774"/>
                  </a:lnTo>
                  <a:lnTo>
                    <a:pt x="53987" y="98221"/>
                  </a:lnTo>
                  <a:close/>
                </a:path>
                <a:path w="241934" h="299720">
                  <a:moveTo>
                    <a:pt x="54635" y="79578"/>
                  </a:moveTo>
                  <a:lnTo>
                    <a:pt x="53479" y="79387"/>
                  </a:lnTo>
                  <a:lnTo>
                    <a:pt x="51295" y="79844"/>
                  </a:lnTo>
                  <a:lnTo>
                    <a:pt x="51765" y="81940"/>
                  </a:lnTo>
                  <a:lnTo>
                    <a:pt x="51739" y="83172"/>
                  </a:lnTo>
                  <a:lnTo>
                    <a:pt x="51536" y="84302"/>
                  </a:lnTo>
                  <a:lnTo>
                    <a:pt x="54025" y="86880"/>
                  </a:lnTo>
                  <a:lnTo>
                    <a:pt x="54038" y="81940"/>
                  </a:lnTo>
                  <a:lnTo>
                    <a:pt x="54419" y="81940"/>
                  </a:lnTo>
                  <a:lnTo>
                    <a:pt x="54102" y="80581"/>
                  </a:lnTo>
                  <a:lnTo>
                    <a:pt x="54635" y="79578"/>
                  </a:lnTo>
                  <a:close/>
                </a:path>
                <a:path w="241934" h="299720">
                  <a:moveTo>
                    <a:pt x="54902" y="63296"/>
                  </a:moveTo>
                  <a:lnTo>
                    <a:pt x="54737" y="62839"/>
                  </a:lnTo>
                  <a:lnTo>
                    <a:pt x="54432" y="62572"/>
                  </a:lnTo>
                  <a:lnTo>
                    <a:pt x="54051" y="62979"/>
                  </a:lnTo>
                  <a:lnTo>
                    <a:pt x="53886" y="63512"/>
                  </a:lnTo>
                  <a:lnTo>
                    <a:pt x="54521" y="64325"/>
                  </a:lnTo>
                  <a:lnTo>
                    <a:pt x="54902" y="63296"/>
                  </a:lnTo>
                  <a:close/>
                </a:path>
                <a:path w="241934" h="299720">
                  <a:moveTo>
                    <a:pt x="55397" y="81965"/>
                  </a:moveTo>
                  <a:lnTo>
                    <a:pt x="54419" y="81940"/>
                  </a:lnTo>
                  <a:lnTo>
                    <a:pt x="54495" y="82296"/>
                  </a:lnTo>
                  <a:lnTo>
                    <a:pt x="55397" y="81965"/>
                  </a:lnTo>
                  <a:close/>
                </a:path>
                <a:path w="241934" h="299720">
                  <a:moveTo>
                    <a:pt x="55410" y="92849"/>
                  </a:moveTo>
                  <a:lnTo>
                    <a:pt x="54330" y="89966"/>
                  </a:lnTo>
                  <a:lnTo>
                    <a:pt x="50165" y="88226"/>
                  </a:lnTo>
                  <a:lnTo>
                    <a:pt x="51346" y="93421"/>
                  </a:lnTo>
                  <a:lnTo>
                    <a:pt x="53098" y="96608"/>
                  </a:lnTo>
                  <a:lnTo>
                    <a:pt x="55016" y="96113"/>
                  </a:lnTo>
                  <a:lnTo>
                    <a:pt x="53174" y="94754"/>
                  </a:lnTo>
                  <a:lnTo>
                    <a:pt x="55410" y="92849"/>
                  </a:lnTo>
                  <a:close/>
                </a:path>
                <a:path w="241934" h="299720">
                  <a:moveTo>
                    <a:pt x="56908" y="61315"/>
                  </a:moveTo>
                  <a:lnTo>
                    <a:pt x="54914" y="60083"/>
                  </a:lnTo>
                  <a:lnTo>
                    <a:pt x="52158" y="62471"/>
                  </a:lnTo>
                  <a:lnTo>
                    <a:pt x="53708" y="61912"/>
                  </a:lnTo>
                  <a:lnTo>
                    <a:pt x="54432" y="62572"/>
                  </a:lnTo>
                  <a:lnTo>
                    <a:pt x="55194" y="61696"/>
                  </a:lnTo>
                  <a:lnTo>
                    <a:pt x="56908" y="61315"/>
                  </a:lnTo>
                  <a:close/>
                </a:path>
                <a:path w="241934" h="299720">
                  <a:moveTo>
                    <a:pt x="58077" y="86385"/>
                  </a:moveTo>
                  <a:lnTo>
                    <a:pt x="57353" y="83172"/>
                  </a:lnTo>
                  <a:lnTo>
                    <a:pt x="57404" y="82435"/>
                  </a:lnTo>
                  <a:lnTo>
                    <a:pt x="57645" y="81153"/>
                  </a:lnTo>
                  <a:lnTo>
                    <a:pt x="55397" y="81965"/>
                  </a:lnTo>
                  <a:lnTo>
                    <a:pt x="55943" y="81978"/>
                  </a:lnTo>
                  <a:lnTo>
                    <a:pt x="56553" y="83172"/>
                  </a:lnTo>
                  <a:lnTo>
                    <a:pt x="55359" y="84302"/>
                  </a:lnTo>
                  <a:lnTo>
                    <a:pt x="55054" y="84848"/>
                  </a:lnTo>
                  <a:lnTo>
                    <a:pt x="58077" y="86385"/>
                  </a:lnTo>
                  <a:close/>
                </a:path>
                <a:path w="241934" h="299720">
                  <a:moveTo>
                    <a:pt x="59575" y="43789"/>
                  </a:moveTo>
                  <a:lnTo>
                    <a:pt x="59524" y="42214"/>
                  </a:lnTo>
                  <a:lnTo>
                    <a:pt x="58293" y="40906"/>
                  </a:lnTo>
                  <a:lnTo>
                    <a:pt x="59575" y="43789"/>
                  </a:lnTo>
                  <a:close/>
                </a:path>
                <a:path w="241934" h="299720">
                  <a:moveTo>
                    <a:pt x="59715" y="44119"/>
                  </a:moveTo>
                  <a:lnTo>
                    <a:pt x="59575" y="43789"/>
                  </a:lnTo>
                  <a:lnTo>
                    <a:pt x="59588" y="44196"/>
                  </a:lnTo>
                  <a:lnTo>
                    <a:pt x="59715" y="44119"/>
                  </a:lnTo>
                  <a:close/>
                </a:path>
                <a:path w="241934" h="299720">
                  <a:moveTo>
                    <a:pt x="62204" y="50025"/>
                  </a:moveTo>
                  <a:lnTo>
                    <a:pt x="59791" y="51765"/>
                  </a:lnTo>
                  <a:lnTo>
                    <a:pt x="59601" y="44704"/>
                  </a:lnTo>
                  <a:lnTo>
                    <a:pt x="59588" y="44196"/>
                  </a:lnTo>
                  <a:lnTo>
                    <a:pt x="58674" y="44704"/>
                  </a:lnTo>
                  <a:lnTo>
                    <a:pt x="55778" y="41643"/>
                  </a:lnTo>
                  <a:lnTo>
                    <a:pt x="57162" y="40030"/>
                  </a:lnTo>
                  <a:lnTo>
                    <a:pt x="58458" y="38519"/>
                  </a:lnTo>
                  <a:lnTo>
                    <a:pt x="56654" y="40030"/>
                  </a:lnTo>
                  <a:lnTo>
                    <a:pt x="57315" y="36741"/>
                  </a:lnTo>
                  <a:lnTo>
                    <a:pt x="57505" y="35775"/>
                  </a:lnTo>
                  <a:lnTo>
                    <a:pt x="56794" y="36741"/>
                  </a:lnTo>
                  <a:lnTo>
                    <a:pt x="56476" y="36385"/>
                  </a:lnTo>
                  <a:lnTo>
                    <a:pt x="55664" y="36385"/>
                  </a:lnTo>
                  <a:lnTo>
                    <a:pt x="54889" y="35521"/>
                  </a:lnTo>
                  <a:lnTo>
                    <a:pt x="54711" y="43053"/>
                  </a:lnTo>
                  <a:lnTo>
                    <a:pt x="54013" y="50215"/>
                  </a:lnTo>
                  <a:lnTo>
                    <a:pt x="57111" y="57442"/>
                  </a:lnTo>
                  <a:lnTo>
                    <a:pt x="61010" y="51765"/>
                  </a:lnTo>
                  <a:lnTo>
                    <a:pt x="62204" y="50025"/>
                  </a:lnTo>
                  <a:close/>
                </a:path>
                <a:path w="241934" h="299720">
                  <a:moveTo>
                    <a:pt x="67894" y="109791"/>
                  </a:moveTo>
                  <a:lnTo>
                    <a:pt x="64858" y="109753"/>
                  </a:lnTo>
                  <a:lnTo>
                    <a:pt x="66014" y="116141"/>
                  </a:lnTo>
                  <a:lnTo>
                    <a:pt x="67868" y="114769"/>
                  </a:lnTo>
                  <a:lnTo>
                    <a:pt x="67894" y="109791"/>
                  </a:lnTo>
                  <a:close/>
                </a:path>
                <a:path w="241934" h="299720">
                  <a:moveTo>
                    <a:pt x="80835" y="34493"/>
                  </a:moveTo>
                  <a:lnTo>
                    <a:pt x="74866" y="35750"/>
                  </a:lnTo>
                  <a:lnTo>
                    <a:pt x="76898" y="41846"/>
                  </a:lnTo>
                  <a:lnTo>
                    <a:pt x="80454" y="37299"/>
                  </a:lnTo>
                  <a:lnTo>
                    <a:pt x="79451" y="37147"/>
                  </a:lnTo>
                  <a:lnTo>
                    <a:pt x="79616" y="36055"/>
                  </a:lnTo>
                  <a:lnTo>
                    <a:pt x="79705" y="35750"/>
                  </a:lnTo>
                  <a:lnTo>
                    <a:pt x="80010" y="35356"/>
                  </a:lnTo>
                  <a:lnTo>
                    <a:pt x="80416" y="34899"/>
                  </a:lnTo>
                  <a:lnTo>
                    <a:pt x="80835" y="34493"/>
                  </a:lnTo>
                  <a:close/>
                </a:path>
                <a:path w="241934" h="299720">
                  <a:moveTo>
                    <a:pt x="82524" y="34658"/>
                  </a:moveTo>
                  <a:lnTo>
                    <a:pt x="80454" y="37299"/>
                  </a:lnTo>
                  <a:lnTo>
                    <a:pt x="81305" y="37426"/>
                  </a:lnTo>
                  <a:lnTo>
                    <a:pt x="82245" y="36969"/>
                  </a:lnTo>
                  <a:lnTo>
                    <a:pt x="82283" y="36042"/>
                  </a:lnTo>
                  <a:lnTo>
                    <a:pt x="82524" y="34658"/>
                  </a:lnTo>
                  <a:close/>
                </a:path>
                <a:path w="241934" h="299720">
                  <a:moveTo>
                    <a:pt x="84023" y="33807"/>
                  </a:moveTo>
                  <a:lnTo>
                    <a:pt x="82753" y="33058"/>
                  </a:lnTo>
                  <a:lnTo>
                    <a:pt x="81711" y="33642"/>
                  </a:lnTo>
                  <a:lnTo>
                    <a:pt x="80848" y="34480"/>
                  </a:lnTo>
                  <a:lnTo>
                    <a:pt x="84023" y="33807"/>
                  </a:lnTo>
                  <a:close/>
                </a:path>
                <a:path w="241934" h="299720">
                  <a:moveTo>
                    <a:pt x="85305" y="36652"/>
                  </a:moveTo>
                  <a:lnTo>
                    <a:pt x="82359" y="36055"/>
                  </a:lnTo>
                  <a:lnTo>
                    <a:pt x="82245" y="36969"/>
                  </a:lnTo>
                  <a:lnTo>
                    <a:pt x="81534" y="43078"/>
                  </a:lnTo>
                  <a:lnTo>
                    <a:pt x="85305" y="36652"/>
                  </a:lnTo>
                  <a:close/>
                </a:path>
                <a:path w="241934" h="299720">
                  <a:moveTo>
                    <a:pt x="86398" y="40030"/>
                  </a:moveTo>
                  <a:lnTo>
                    <a:pt x="81559" y="43078"/>
                  </a:lnTo>
                  <a:lnTo>
                    <a:pt x="86398" y="40030"/>
                  </a:lnTo>
                  <a:close/>
                </a:path>
                <a:path w="241934" h="299720">
                  <a:moveTo>
                    <a:pt x="90932" y="146570"/>
                  </a:moveTo>
                  <a:lnTo>
                    <a:pt x="87972" y="145262"/>
                  </a:lnTo>
                  <a:lnTo>
                    <a:pt x="87376" y="147789"/>
                  </a:lnTo>
                  <a:lnTo>
                    <a:pt x="84582" y="148831"/>
                  </a:lnTo>
                  <a:lnTo>
                    <a:pt x="87452" y="150114"/>
                  </a:lnTo>
                  <a:lnTo>
                    <a:pt x="88582" y="148907"/>
                  </a:lnTo>
                  <a:lnTo>
                    <a:pt x="88341" y="148234"/>
                  </a:lnTo>
                  <a:lnTo>
                    <a:pt x="87604" y="147345"/>
                  </a:lnTo>
                  <a:lnTo>
                    <a:pt x="88277" y="147091"/>
                  </a:lnTo>
                  <a:lnTo>
                    <a:pt x="90932" y="146570"/>
                  </a:lnTo>
                  <a:close/>
                </a:path>
                <a:path w="241934" h="299720">
                  <a:moveTo>
                    <a:pt x="91198" y="146672"/>
                  </a:moveTo>
                  <a:lnTo>
                    <a:pt x="91020" y="146558"/>
                  </a:lnTo>
                  <a:lnTo>
                    <a:pt x="91198" y="146697"/>
                  </a:lnTo>
                  <a:close/>
                </a:path>
                <a:path w="241934" h="299720">
                  <a:moveTo>
                    <a:pt x="92049" y="114084"/>
                  </a:moveTo>
                  <a:lnTo>
                    <a:pt x="87388" y="111582"/>
                  </a:lnTo>
                  <a:lnTo>
                    <a:pt x="89738" y="110451"/>
                  </a:lnTo>
                  <a:lnTo>
                    <a:pt x="84328" y="112915"/>
                  </a:lnTo>
                  <a:lnTo>
                    <a:pt x="89242" y="114973"/>
                  </a:lnTo>
                  <a:lnTo>
                    <a:pt x="89217" y="118567"/>
                  </a:lnTo>
                  <a:lnTo>
                    <a:pt x="90144" y="117868"/>
                  </a:lnTo>
                  <a:lnTo>
                    <a:pt x="89941" y="114757"/>
                  </a:lnTo>
                  <a:lnTo>
                    <a:pt x="92024" y="116459"/>
                  </a:lnTo>
                  <a:lnTo>
                    <a:pt x="92049" y="114084"/>
                  </a:lnTo>
                  <a:close/>
                </a:path>
                <a:path w="241934" h="299720">
                  <a:moveTo>
                    <a:pt x="92659" y="152400"/>
                  </a:moveTo>
                  <a:lnTo>
                    <a:pt x="92011" y="152107"/>
                  </a:lnTo>
                  <a:lnTo>
                    <a:pt x="91808" y="151295"/>
                  </a:lnTo>
                  <a:lnTo>
                    <a:pt x="91643" y="150368"/>
                  </a:lnTo>
                  <a:lnTo>
                    <a:pt x="91579" y="151282"/>
                  </a:lnTo>
                  <a:lnTo>
                    <a:pt x="91808" y="152019"/>
                  </a:lnTo>
                  <a:lnTo>
                    <a:pt x="92659" y="152400"/>
                  </a:lnTo>
                  <a:close/>
                </a:path>
                <a:path w="241934" h="299720">
                  <a:moveTo>
                    <a:pt x="93002" y="146558"/>
                  </a:moveTo>
                  <a:lnTo>
                    <a:pt x="91198" y="146558"/>
                  </a:lnTo>
                  <a:lnTo>
                    <a:pt x="91274" y="146723"/>
                  </a:lnTo>
                  <a:lnTo>
                    <a:pt x="91313" y="148272"/>
                  </a:lnTo>
                  <a:lnTo>
                    <a:pt x="91389" y="148907"/>
                  </a:lnTo>
                  <a:lnTo>
                    <a:pt x="91643" y="150368"/>
                  </a:lnTo>
                  <a:lnTo>
                    <a:pt x="91770" y="148907"/>
                  </a:lnTo>
                  <a:lnTo>
                    <a:pt x="91859" y="148234"/>
                  </a:lnTo>
                  <a:lnTo>
                    <a:pt x="92887" y="146723"/>
                  </a:lnTo>
                  <a:lnTo>
                    <a:pt x="93002" y="146558"/>
                  </a:lnTo>
                  <a:close/>
                </a:path>
                <a:path w="241934" h="299720">
                  <a:moveTo>
                    <a:pt x="94107" y="124053"/>
                  </a:moveTo>
                  <a:lnTo>
                    <a:pt x="91059" y="124320"/>
                  </a:lnTo>
                  <a:lnTo>
                    <a:pt x="92938" y="120535"/>
                  </a:lnTo>
                  <a:lnTo>
                    <a:pt x="92506" y="119075"/>
                  </a:lnTo>
                  <a:lnTo>
                    <a:pt x="91325" y="122656"/>
                  </a:lnTo>
                  <a:lnTo>
                    <a:pt x="88506" y="120002"/>
                  </a:lnTo>
                  <a:lnTo>
                    <a:pt x="87312" y="122389"/>
                  </a:lnTo>
                  <a:lnTo>
                    <a:pt x="88963" y="125031"/>
                  </a:lnTo>
                  <a:lnTo>
                    <a:pt x="87617" y="126619"/>
                  </a:lnTo>
                  <a:lnTo>
                    <a:pt x="89750" y="128257"/>
                  </a:lnTo>
                  <a:lnTo>
                    <a:pt x="91414" y="130784"/>
                  </a:lnTo>
                  <a:lnTo>
                    <a:pt x="91452" y="133134"/>
                  </a:lnTo>
                  <a:lnTo>
                    <a:pt x="93014" y="128676"/>
                  </a:lnTo>
                  <a:lnTo>
                    <a:pt x="91846" y="128714"/>
                  </a:lnTo>
                  <a:lnTo>
                    <a:pt x="91097" y="125463"/>
                  </a:lnTo>
                  <a:lnTo>
                    <a:pt x="94107" y="124053"/>
                  </a:lnTo>
                  <a:close/>
                </a:path>
                <a:path w="241934" h="299720">
                  <a:moveTo>
                    <a:pt x="95618" y="141262"/>
                  </a:moveTo>
                  <a:lnTo>
                    <a:pt x="95427" y="141147"/>
                  </a:lnTo>
                  <a:lnTo>
                    <a:pt x="95567" y="141325"/>
                  </a:lnTo>
                  <a:close/>
                </a:path>
                <a:path w="241934" h="299720">
                  <a:moveTo>
                    <a:pt x="96062" y="138950"/>
                  </a:moveTo>
                  <a:lnTo>
                    <a:pt x="95973" y="138214"/>
                  </a:lnTo>
                  <a:lnTo>
                    <a:pt x="94665" y="134759"/>
                  </a:lnTo>
                  <a:lnTo>
                    <a:pt x="92443" y="138214"/>
                  </a:lnTo>
                  <a:lnTo>
                    <a:pt x="89877" y="137591"/>
                  </a:lnTo>
                  <a:lnTo>
                    <a:pt x="91300" y="139433"/>
                  </a:lnTo>
                  <a:lnTo>
                    <a:pt x="91528" y="138950"/>
                  </a:lnTo>
                  <a:lnTo>
                    <a:pt x="95427" y="141147"/>
                  </a:lnTo>
                  <a:lnTo>
                    <a:pt x="94945" y="140563"/>
                  </a:lnTo>
                  <a:lnTo>
                    <a:pt x="95605" y="139700"/>
                  </a:lnTo>
                  <a:lnTo>
                    <a:pt x="96062" y="138950"/>
                  </a:lnTo>
                  <a:close/>
                </a:path>
                <a:path w="241934" h="299720">
                  <a:moveTo>
                    <a:pt x="96354" y="138506"/>
                  </a:moveTo>
                  <a:lnTo>
                    <a:pt x="96189" y="138772"/>
                  </a:lnTo>
                  <a:lnTo>
                    <a:pt x="96354" y="138506"/>
                  </a:lnTo>
                  <a:close/>
                </a:path>
                <a:path w="241934" h="299720">
                  <a:moveTo>
                    <a:pt x="98831" y="126288"/>
                  </a:moveTo>
                  <a:lnTo>
                    <a:pt x="98120" y="126530"/>
                  </a:lnTo>
                  <a:lnTo>
                    <a:pt x="98615" y="129057"/>
                  </a:lnTo>
                  <a:lnTo>
                    <a:pt x="98831" y="126288"/>
                  </a:lnTo>
                  <a:close/>
                </a:path>
                <a:path w="241934" h="299720">
                  <a:moveTo>
                    <a:pt x="100291" y="143383"/>
                  </a:moveTo>
                  <a:lnTo>
                    <a:pt x="98907" y="143903"/>
                  </a:lnTo>
                  <a:lnTo>
                    <a:pt x="98602" y="143281"/>
                  </a:lnTo>
                  <a:lnTo>
                    <a:pt x="96913" y="139700"/>
                  </a:lnTo>
                  <a:lnTo>
                    <a:pt x="95719" y="141147"/>
                  </a:lnTo>
                  <a:lnTo>
                    <a:pt x="95732" y="141325"/>
                  </a:lnTo>
                  <a:lnTo>
                    <a:pt x="96507" y="141770"/>
                  </a:lnTo>
                  <a:lnTo>
                    <a:pt x="86055" y="143268"/>
                  </a:lnTo>
                  <a:lnTo>
                    <a:pt x="90970" y="146519"/>
                  </a:lnTo>
                  <a:lnTo>
                    <a:pt x="91186" y="146519"/>
                  </a:lnTo>
                  <a:lnTo>
                    <a:pt x="93027" y="146519"/>
                  </a:lnTo>
                  <a:lnTo>
                    <a:pt x="93853" y="145300"/>
                  </a:lnTo>
                  <a:lnTo>
                    <a:pt x="94945" y="143840"/>
                  </a:lnTo>
                  <a:lnTo>
                    <a:pt x="97497" y="143281"/>
                  </a:lnTo>
                  <a:lnTo>
                    <a:pt x="98031" y="145745"/>
                  </a:lnTo>
                  <a:lnTo>
                    <a:pt x="99796" y="143903"/>
                  </a:lnTo>
                  <a:lnTo>
                    <a:pt x="100291" y="143383"/>
                  </a:lnTo>
                  <a:close/>
                </a:path>
                <a:path w="241934" h="299720">
                  <a:moveTo>
                    <a:pt x="105130" y="112636"/>
                  </a:moveTo>
                  <a:lnTo>
                    <a:pt x="101625" y="113779"/>
                  </a:lnTo>
                  <a:lnTo>
                    <a:pt x="103949" y="114947"/>
                  </a:lnTo>
                  <a:lnTo>
                    <a:pt x="105130" y="112636"/>
                  </a:lnTo>
                  <a:close/>
                </a:path>
                <a:path w="241934" h="299720">
                  <a:moveTo>
                    <a:pt x="112649" y="76949"/>
                  </a:moveTo>
                  <a:lnTo>
                    <a:pt x="112242" y="76581"/>
                  </a:lnTo>
                  <a:lnTo>
                    <a:pt x="111048" y="79540"/>
                  </a:lnTo>
                  <a:lnTo>
                    <a:pt x="112649" y="76949"/>
                  </a:lnTo>
                  <a:close/>
                </a:path>
                <a:path w="241934" h="299720">
                  <a:moveTo>
                    <a:pt x="113626" y="77838"/>
                  </a:moveTo>
                  <a:lnTo>
                    <a:pt x="112979" y="76403"/>
                  </a:lnTo>
                  <a:lnTo>
                    <a:pt x="112649" y="76949"/>
                  </a:lnTo>
                  <a:lnTo>
                    <a:pt x="113626" y="77838"/>
                  </a:lnTo>
                  <a:close/>
                </a:path>
                <a:path w="241934" h="299720">
                  <a:moveTo>
                    <a:pt x="113919" y="78092"/>
                  </a:moveTo>
                  <a:lnTo>
                    <a:pt x="113626" y="77838"/>
                  </a:lnTo>
                  <a:lnTo>
                    <a:pt x="113766" y="78130"/>
                  </a:lnTo>
                  <a:lnTo>
                    <a:pt x="113919" y="78092"/>
                  </a:lnTo>
                  <a:close/>
                </a:path>
                <a:path w="241934" h="299720">
                  <a:moveTo>
                    <a:pt x="114198" y="113817"/>
                  </a:moveTo>
                  <a:lnTo>
                    <a:pt x="111213" y="113944"/>
                  </a:lnTo>
                  <a:lnTo>
                    <a:pt x="107264" y="112077"/>
                  </a:lnTo>
                  <a:lnTo>
                    <a:pt x="108089" y="117055"/>
                  </a:lnTo>
                  <a:lnTo>
                    <a:pt x="111125" y="117957"/>
                  </a:lnTo>
                  <a:lnTo>
                    <a:pt x="106946" y="121589"/>
                  </a:lnTo>
                  <a:lnTo>
                    <a:pt x="108115" y="122720"/>
                  </a:lnTo>
                  <a:lnTo>
                    <a:pt x="111594" y="120586"/>
                  </a:lnTo>
                  <a:lnTo>
                    <a:pt x="112699" y="116306"/>
                  </a:lnTo>
                  <a:lnTo>
                    <a:pt x="114198" y="113817"/>
                  </a:lnTo>
                  <a:close/>
                </a:path>
                <a:path w="241934" h="299720">
                  <a:moveTo>
                    <a:pt x="114427" y="113804"/>
                  </a:moveTo>
                  <a:lnTo>
                    <a:pt x="114376" y="113677"/>
                  </a:lnTo>
                  <a:lnTo>
                    <a:pt x="114236" y="113728"/>
                  </a:lnTo>
                  <a:lnTo>
                    <a:pt x="114427" y="113804"/>
                  </a:lnTo>
                  <a:close/>
                </a:path>
                <a:path w="241934" h="299720">
                  <a:moveTo>
                    <a:pt x="115163" y="112433"/>
                  </a:moveTo>
                  <a:lnTo>
                    <a:pt x="114058" y="112204"/>
                  </a:lnTo>
                  <a:lnTo>
                    <a:pt x="113868" y="112763"/>
                  </a:lnTo>
                  <a:lnTo>
                    <a:pt x="114338" y="113614"/>
                  </a:lnTo>
                  <a:lnTo>
                    <a:pt x="114592" y="113195"/>
                  </a:lnTo>
                  <a:lnTo>
                    <a:pt x="114858" y="112699"/>
                  </a:lnTo>
                  <a:lnTo>
                    <a:pt x="115163" y="112433"/>
                  </a:lnTo>
                  <a:close/>
                </a:path>
                <a:path w="241934" h="299720">
                  <a:moveTo>
                    <a:pt x="115176" y="70980"/>
                  </a:moveTo>
                  <a:lnTo>
                    <a:pt x="113080" y="67310"/>
                  </a:lnTo>
                  <a:lnTo>
                    <a:pt x="113868" y="65201"/>
                  </a:lnTo>
                  <a:lnTo>
                    <a:pt x="112445" y="63538"/>
                  </a:lnTo>
                  <a:lnTo>
                    <a:pt x="114541" y="60477"/>
                  </a:lnTo>
                  <a:lnTo>
                    <a:pt x="110642" y="59639"/>
                  </a:lnTo>
                  <a:lnTo>
                    <a:pt x="109131" y="63804"/>
                  </a:lnTo>
                  <a:lnTo>
                    <a:pt x="110286" y="63969"/>
                  </a:lnTo>
                  <a:lnTo>
                    <a:pt x="111569" y="64897"/>
                  </a:lnTo>
                  <a:lnTo>
                    <a:pt x="111099" y="66535"/>
                  </a:lnTo>
                  <a:lnTo>
                    <a:pt x="110794" y="66992"/>
                  </a:lnTo>
                  <a:lnTo>
                    <a:pt x="109791" y="67564"/>
                  </a:lnTo>
                  <a:lnTo>
                    <a:pt x="108966" y="68884"/>
                  </a:lnTo>
                  <a:lnTo>
                    <a:pt x="108864" y="70065"/>
                  </a:lnTo>
                  <a:lnTo>
                    <a:pt x="110756" y="70053"/>
                  </a:lnTo>
                  <a:lnTo>
                    <a:pt x="111353" y="71043"/>
                  </a:lnTo>
                  <a:lnTo>
                    <a:pt x="115176" y="70980"/>
                  </a:lnTo>
                  <a:close/>
                </a:path>
                <a:path w="241934" h="299720">
                  <a:moveTo>
                    <a:pt x="116573" y="80492"/>
                  </a:moveTo>
                  <a:lnTo>
                    <a:pt x="116001" y="78054"/>
                  </a:lnTo>
                  <a:lnTo>
                    <a:pt x="115722" y="76885"/>
                  </a:lnTo>
                  <a:lnTo>
                    <a:pt x="115620" y="78054"/>
                  </a:lnTo>
                  <a:lnTo>
                    <a:pt x="114452" y="77952"/>
                  </a:lnTo>
                  <a:lnTo>
                    <a:pt x="113919" y="78092"/>
                  </a:lnTo>
                  <a:lnTo>
                    <a:pt x="116573" y="80492"/>
                  </a:lnTo>
                  <a:close/>
                </a:path>
                <a:path w="241934" h="299720">
                  <a:moveTo>
                    <a:pt x="118097" y="148640"/>
                  </a:moveTo>
                  <a:lnTo>
                    <a:pt x="115214" y="144183"/>
                  </a:lnTo>
                  <a:lnTo>
                    <a:pt x="116433" y="147447"/>
                  </a:lnTo>
                  <a:lnTo>
                    <a:pt x="115760" y="147726"/>
                  </a:lnTo>
                  <a:lnTo>
                    <a:pt x="115316" y="148628"/>
                  </a:lnTo>
                  <a:lnTo>
                    <a:pt x="115836" y="149885"/>
                  </a:lnTo>
                  <a:lnTo>
                    <a:pt x="116725" y="149174"/>
                  </a:lnTo>
                  <a:lnTo>
                    <a:pt x="118097" y="148640"/>
                  </a:lnTo>
                  <a:close/>
                </a:path>
                <a:path w="241934" h="299720">
                  <a:moveTo>
                    <a:pt x="125031" y="97599"/>
                  </a:moveTo>
                  <a:lnTo>
                    <a:pt x="124853" y="97891"/>
                  </a:lnTo>
                  <a:lnTo>
                    <a:pt x="125018" y="97802"/>
                  </a:lnTo>
                  <a:lnTo>
                    <a:pt x="125031" y="97599"/>
                  </a:lnTo>
                  <a:close/>
                </a:path>
                <a:path w="241934" h="299720">
                  <a:moveTo>
                    <a:pt x="125145" y="97472"/>
                  </a:moveTo>
                  <a:lnTo>
                    <a:pt x="125031" y="97599"/>
                  </a:lnTo>
                  <a:lnTo>
                    <a:pt x="125145" y="97472"/>
                  </a:lnTo>
                  <a:close/>
                </a:path>
                <a:path w="241934" h="299720">
                  <a:moveTo>
                    <a:pt x="126072" y="96329"/>
                  </a:moveTo>
                  <a:lnTo>
                    <a:pt x="125336" y="94488"/>
                  </a:lnTo>
                  <a:lnTo>
                    <a:pt x="123088" y="94780"/>
                  </a:lnTo>
                  <a:lnTo>
                    <a:pt x="125895" y="96545"/>
                  </a:lnTo>
                  <a:lnTo>
                    <a:pt x="126072" y="96329"/>
                  </a:lnTo>
                  <a:close/>
                </a:path>
                <a:path w="241934" h="299720">
                  <a:moveTo>
                    <a:pt x="129463" y="93967"/>
                  </a:moveTo>
                  <a:lnTo>
                    <a:pt x="126568" y="91871"/>
                  </a:lnTo>
                  <a:lnTo>
                    <a:pt x="125006" y="93649"/>
                  </a:lnTo>
                  <a:lnTo>
                    <a:pt x="125336" y="94488"/>
                  </a:lnTo>
                  <a:lnTo>
                    <a:pt x="129463" y="93967"/>
                  </a:lnTo>
                  <a:close/>
                </a:path>
                <a:path w="241934" h="299720">
                  <a:moveTo>
                    <a:pt x="131305" y="99949"/>
                  </a:moveTo>
                  <a:lnTo>
                    <a:pt x="125895" y="96545"/>
                  </a:lnTo>
                  <a:lnTo>
                    <a:pt x="125145" y="97472"/>
                  </a:lnTo>
                  <a:lnTo>
                    <a:pt x="126695" y="98793"/>
                  </a:lnTo>
                  <a:lnTo>
                    <a:pt x="131305" y="99949"/>
                  </a:lnTo>
                  <a:close/>
                </a:path>
                <a:path w="241934" h="299720">
                  <a:moveTo>
                    <a:pt x="132600" y="144132"/>
                  </a:moveTo>
                  <a:lnTo>
                    <a:pt x="131889" y="143319"/>
                  </a:lnTo>
                  <a:lnTo>
                    <a:pt x="131038" y="144132"/>
                  </a:lnTo>
                  <a:lnTo>
                    <a:pt x="132600" y="144132"/>
                  </a:lnTo>
                  <a:close/>
                </a:path>
                <a:path w="241934" h="299720">
                  <a:moveTo>
                    <a:pt x="133108" y="146443"/>
                  </a:moveTo>
                  <a:lnTo>
                    <a:pt x="130124" y="146900"/>
                  </a:lnTo>
                  <a:lnTo>
                    <a:pt x="131660" y="151726"/>
                  </a:lnTo>
                  <a:lnTo>
                    <a:pt x="133108" y="146443"/>
                  </a:lnTo>
                  <a:close/>
                </a:path>
                <a:path w="241934" h="299720">
                  <a:moveTo>
                    <a:pt x="133604" y="137591"/>
                  </a:moveTo>
                  <a:lnTo>
                    <a:pt x="132003" y="138557"/>
                  </a:lnTo>
                  <a:lnTo>
                    <a:pt x="128765" y="138315"/>
                  </a:lnTo>
                  <a:lnTo>
                    <a:pt x="129197" y="136334"/>
                  </a:lnTo>
                  <a:lnTo>
                    <a:pt x="126923" y="138633"/>
                  </a:lnTo>
                  <a:lnTo>
                    <a:pt x="125831" y="142011"/>
                  </a:lnTo>
                  <a:lnTo>
                    <a:pt x="128638" y="143141"/>
                  </a:lnTo>
                  <a:lnTo>
                    <a:pt x="128714" y="146367"/>
                  </a:lnTo>
                  <a:lnTo>
                    <a:pt x="131025" y="144145"/>
                  </a:lnTo>
                  <a:lnTo>
                    <a:pt x="129806" y="144145"/>
                  </a:lnTo>
                  <a:lnTo>
                    <a:pt x="132727" y="140474"/>
                  </a:lnTo>
                  <a:lnTo>
                    <a:pt x="131089" y="139268"/>
                  </a:lnTo>
                  <a:lnTo>
                    <a:pt x="132156" y="138557"/>
                  </a:lnTo>
                  <a:lnTo>
                    <a:pt x="133604" y="137591"/>
                  </a:lnTo>
                  <a:close/>
                </a:path>
                <a:path w="241934" h="299720">
                  <a:moveTo>
                    <a:pt x="134454" y="143789"/>
                  </a:moveTo>
                  <a:lnTo>
                    <a:pt x="132816" y="143700"/>
                  </a:lnTo>
                  <a:lnTo>
                    <a:pt x="132600" y="144132"/>
                  </a:lnTo>
                  <a:lnTo>
                    <a:pt x="133311" y="144945"/>
                  </a:lnTo>
                  <a:lnTo>
                    <a:pt x="133070" y="144310"/>
                  </a:lnTo>
                  <a:lnTo>
                    <a:pt x="134454" y="143789"/>
                  </a:lnTo>
                  <a:close/>
                </a:path>
                <a:path w="241934" h="299720">
                  <a:moveTo>
                    <a:pt x="136334" y="152400"/>
                  </a:moveTo>
                  <a:lnTo>
                    <a:pt x="136144" y="152336"/>
                  </a:lnTo>
                  <a:lnTo>
                    <a:pt x="136334" y="152400"/>
                  </a:lnTo>
                  <a:close/>
                </a:path>
                <a:path w="241934" h="299720">
                  <a:moveTo>
                    <a:pt x="136842" y="161493"/>
                  </a:moveTo>
                  <a:lnTo>
                    <a:pt x="136525" y="158127"/>
                  </a:lnTo>
                  <a:lnTo>
                    <a:pt x="134696" y="160197"/>
                  </a:lnTo>
                  <a:lnTo>
                    <a:pt x="136842" y="161493"/>
                  </a:lnTo>
                  <a:close/>
                </a:path>
                <a:path w="241934" h="299720">
                  <a:moveTo>
                    <a:pt x="137071" y="157505"/>
                  </a:moveTo>
                  <a:lnTo>
                    <a:pt x="136474" y="157708"/>
                  </a:lnTo>
                  <a:lnTo>
                    <a:pt x="136525" y="158127"/>
                  </a:lnTo>
                  <a:lnTo>
                    <a:pt x="137071" y="157505"/>
                  </a:lnTo>
                  <a:close/>
                </a:path>
                <a:path w="241934" h="299720">
                  <a:moveTo>
                    <a:pt x="137198" y="151688"/>
                  </a:moveTo>
                  <a:lnTo>
                    <a:pt x="137058" y="151599"/>
                  </a:lnTo>
                  <a:lnTo>
                    <a:pt x="133438" y="149212"/>
                  </a:lnTo>
                  <a:lnTo>
                    <a:pt x="133502" y="151358"/>
                  </a:lnTo>
                  <a:lnTo>
                    <a:pt x="136144" y="152336"/>
                  </a:lnTo>
                  <a:lnTo>
                    <a:pt x="135585" y="151599"/>
                  </a:lnTo>
                  <a:lnTo>
                    <a:pt x="137198" y="151688"/>
                  </a:lnTo>
                  <a:close/>
                </a:path>
                <a:path w="241934" h="299720">
                  <a:moveTo>
                    <a:pt x="138823" y="151777"/>
                  </a:moveTo>
                  <a:lnTo>
                    <a:pt x="138785" y="149644"/>
                  </a:lnTo>
                  <a:lnTo>
                    <a:pt x="137223" y="151688"/>
                  </a:lnTo>
                  <a:lnTo>
                    <a:pt x="138823" y="151777"/>
                  </a:lnTo>
                  <a:close/>
                </a:path>
                <a:path w="241934" h="299720">
                  <a:moveTo>
                    <a:pt x="141160" y="89141"/>
                  </a:moveTo>
                  <a:lnTo>
                    <a:pt x="140893" y="88519"/>
                  </a:lnTo>
                  <a:lnTo>
                    <a:pt x="140589" y="87172"/>
                  </a:lnTo>
                  <a:lnTo>
                    <a:pt x="139674" y="86728"/>
                  </a:lnTo>
                  <a:lnTo>
                    <a:pt x="138887" y="88011"/>
                  </a:lnTo>
                  <a:lnTo>
                    <a:pt x="141160" y="89141"/>
                  </a:lnTo>
                  <a:close/>
                </a:path>
                <a:path w="241934" h="299720">
                  <a:moveTo>
                    <a:pt x="141224" y="41567"/>
                  </a:moveTo>
                  <a:lnTo>
                    <a:pt x="140639" y="32740"/>
                  </a:lnTo>
                  <a:lnTo>
                    <a:pt x="137388" y="28524"/>
                  </a:lnTo>
                  <a:lnTo>
                    <a:pt x="137045" y="28879"/>
                  </a:lnTo>
                  <a:lnTo>
                    <a:pt x="137706" y="44081"/>
                  </a:lnTo>
                  <a:lnTo>
                    <a:pt x="139903" y="43815"/>
                  </a:lnTo>
                  <a:lnTo>
                    <a:pt x="141224" y="41567"/>
                  </a:lnTo>
                  <a:close/>
                </a:path>
                <a:path w="241934" h="299720">
                  <a:moveTo>
                    <a:pt x="141605" y="89357"/>
                  </a:moveTo>
                  <a:lnTo>
                    <a:pt x="141160" y="89141"/>
                  </a:lnTo>
                  <a:lnTo>
                    <a:pt x="141300" y="89458"/>
                  </a:lnTo>
                  <a:lnTo>
                    <a:pt x="141414" y="89649"/>
                  </a:lnTo>
                  <a:lnTo>
                    <a:pt x="141605" y="89357"/>
                  </a:lnTo>
                  <a:close/>
                </a:path>
                <a:path w="241934" h="299720">
                  <a:moveTo>
                    <a:pt x="142709" y="74028"/>
                  </a:moveTo>
                  <a:lnTo>
                    <a:pt x="141947" y="73863"/>
                  </a:lnTo>
                  <a:lnTo>
                    <a:pt x="142074" y="74180"/>
                  </a:lnTo>
                  <a:lnTo>
                    <a:pt x="142709" y="74028"/>
                  </a:lnTo>
                  <a:close/>
                </a:path>
                <a:path w="241934" h="299720">
                  <a:moveTo>
                    <a:pt x="142836" y="76085"/>
                  </a:moveTo>
                  <a:lnTo>
                    <a:pt x="142074" y="74180"/>
                  </a:lnTo>
                  <a:lnTo>
                    <a:pt x="141668" y="74282"/>
                  </a:lnTo>
                  <a:lnTo>
                    <a:pt x="142836" y="76085"/>
                  </a:lnTo>
                  <a:close/>
                </a:path>
                <a:path w="241934" h="299720">
                  <a:moveTo>
                    <a:pt x="143802" y="155181"/>
                  </a:moveTo>
                  <a:lnTo>
                    <a:pt x="141135" y="153936"/>
                  </a:lnTo>
                  <a:lnTo>
                    <a:pt x="140893" y="153835"/>
                  </a:lnTo>
                  <a:lnTo>
                    <a:pt x="138391" y="152666"/>
                  </a:lnTo>
                  <a:lnTo>
                    <a:pt x="138645" y="153276"/>
                  </a:lnTo>
                  <a:lnTo>
                    <a:pt x="137960" y="153568"/>
                  </a:lnTo>
                  <a:lnTo>
                    <a:pt x="137274" y="153835"/>
                  </a:lnTo>
                  <a:lnTo>
                    <a:pt x="136207" y="152412"/>
                  </a:lnTo>
                  <a:lnTo>
                    <a:pt x="135140" y="152488"/>
                  </a:lnTo>
                  <a:lnTo>
                    <a:pt x="134759" y="154470"/>
                  </a:lnTo>
                  <a:lnTo>
                    <a:pt x="133616" y="155651"/>
                  </a:lnTo>
                  <a:lnTo>
                    <a:pt x="135026" y="156171"/>
                  </a:lnTo>
                  <a:lnTo>
                    <a:pt x="134975" y="154025"/>
                  </a:lnTo>
                  <a:lnTo>
                    <a:pt x="136118" y="153936"/>
                  </a:lnTo>
                  <a:lnTo>
                    <a:pt x="138493" y="155879"/>
                  </a:lnTo>
                  <a:lnTo>
                    <a:pt x="137071" y="157505"/>
                  </a:lnTo>
                  <a:lnTo>
                    <a:pt x="143802" y="155181"/>
                  </a:lnTo>
                  <a:close/>
                </a:path>
                <a:path w="241934" h="299720">
                  <a:moveTo>
                    <a:pt x="147142" y="75018"/>
                  </a:moveTo>
                  <a:lnTo>
                    <a:pt x="144386" y="72936"/>
                  </a:lnTo>
                  <a:lnTo>
                    <a:pt x="143090" y="73926"/>
                  </a:lnTo>
                  <a:lnTo>
                    <a:pt x="142709" y="74028"/>
                  </a:lnTo>
                  <a:lnTo>
                    <a:pt x="147142" y="75018"/>
                  </a:lnTo>
                  <a:close/>
                </a:path>
                <a:path w="241934" h="299720">
                  <a:moveTo>
                    <a:pt x="153543" y="58420"/>
                  </a:moveTo>
                  <a:lnTo>
                    <a:pt x="152819" y="58572"/>
                  </a:lnTo>
                  <a:lnTo>
                    <a:pt x="150279" y="57073"/>
                  </a:lnTo>
                  <a:lnTo>
                    <a:pt x="150012" y="57442"/>
                  </a:lnTo>
                  <a:lnTo>
                    <a:pt x="151892" y="59753"/>
                  </a:lnTo>
                  <a:lnTo>
                    <a:pt x="149720" y="60172"/>
                  </a:lnTo>
                  <a:lnTo>
                    <a:pt x="152641" y="61252"/>
                  </a:lnTo>
                  <a:lnTo>
                    <a:pt x="152768" y="60223"/>
                  </a:lnTo>
                  <a:lnTo>
                    <a:pt x="152184" y="59359"/>
                  </a:lnTo>
                  <a:lnTo>
                    <a:pt x="153314" y="58572"/>
                  </a:lnTo>
                  <a:lnTo>
                    <a:pt x="153543" y="58420"/>
                  </a:lnTo>
                  <a:close/>
                </a:path>
                <a:path w="241934" h="299720">
                  <a:moveTo>
                    <a:pt x="153847" y="40030"/>
                  </a:moveTo>
                  <a:lnTo>
                    <a:pt x="146596" y="40030"/>
                  </a:lnTo>
                  <a:lnTo>
                    <a:pt x="148247" y="41744"/>
                  </a:lnTo>
                  <a:lnTo>
                    <a:pt x="145605" y="45440"/>
                  </a:lnTo>
                  <a:lnTo>
                    <a:pt x="145961" y="47421"/>
                  </a:lnTo>
                  <a:lnTo>
                    <a:pt x="143141" y="48501"/>
                  </a:lnTo>
                  <a:lnTo>
                    <a:pt x="146570" y="53022"/>
                  </a:lnTo>
                  <a:lnTo>
                    <a:pt x="147993" y="50457"/>
                  </a:lnTo>
                  <a:lnTo>
                    <a:pt x="150114" y="51765"/>
                  </a:lnTo>
                  <a:lnTo>
                    <a:pt x="150025" y="50457"/>
                  </a:lnTo>
                  <a:lnTo>
                    <a:pt x="149821" y="47155"/>
                  </a:lnTo>
                  <a:lnTo>
                    <a:pt x="152323" y="42672"/>
                  </a:lnTo>
                  <a:lnTo>
                    <a:pt x="153847" y="40030"/>
                  </a:lnTo>
                  <a:close/>
                </a:path>
                <a:path w="241934" h="299720">
                  <a:moveTo>
                    <a:pt x="154101" y="55359"/>
                  </a:moveTo>
                  <a:lnTo>
                    <a:pt x="153466" y="53822"/>
                  </a:lnTo>
                  <a:lnTo>
                    <a:pt x="149796" y="52171"/>
                  </a:lnTo>
                  <a:lnTo>
                    <a:pt x="150596" y="56667"/>
                  </a:lnTo>
                  <a:lnTo>
                    <a:pt x="150291" y="57061"/>
                  </a:lnTo>
                  <a:lnTo>
                    <a:pt x="154101" y="55359"/>
                  </a:lnTo>
                  <a:close/>
                </a:path>
                <a:path w="241934" h="299720">
                  <a:moveTo>
                    <a:pt x="154152" y="16776"/>
                  </a:moveTo>
                  <a:lnTo>
                    <a:pt x="153733" y="16941"/>
                  </a:lnTo>
                  <a:lnTo>
                    <a:pt x="153746" y="17106"/>
                  </a:lnTo>
                  <a:lnTo>
                    <a:pt x="154152" y="16776"/>
                  </a:lnTo>
                  <a:close/>
                </a:path>
                <a:path w="241934" h="299720">
                  <a:moveTo>
                    <a:pt x="154825" y="30441"/>
                  </a:moveTo>
                  <a:lnTo>
                    <a:pt x="154559" y="28803"/>
                  </a:lnTo>
                  <a:lnTo>
                    <a:pt x="153898" y="29692"/>
                  </a:lnTo>
                  <a:lnTo>
                    <a:pt x="154825" y="30441"/>
                  </a:lnTo>
                  <a:close/>
                </a:path>
                <a:path w="241934" h="299720">
                  <a:moveTo>
                    <a:pt x="155867" y="28155"/>
                  </a:moveTo>
                  <a:lnTo>
                    <a:pt x="154355" y="27597"/>
                  </a:lnTo>
                  <a:lnTo>
                    <a:pt x="154559" y="28803"/>
                  </a:lnTo>
                  <a:lnTo>
                    <a:pt x="154762" y="28524"/>
                  </a:lnTo>
                  <a:lnTo>
                    <a:pt x="155867" y="28155"/>
                  </a:lnTo>
                  <a:close/>
                </a:path>
                <a:path w="241934" h="299720">
                  <a:moveTo>
                    <a:pt x="157124" y="44450"/>
                  </a:moveTo>
                  <a:lnTo>
                    <a:pt x="154457" y="44246"/>
                  </a:lnTo>
                  <a:lnTo>
                    <a:pt x="156210" y="46583"/>
                  </a:lnTo>
                  <a:lnTo>
                    <a:pt x="157124" y="44450"/>
                  </a:lnTo>
                  <a:close/>
                </a:path>
                <a:path w="241934" h="299720">
                  <a:moveTo>
                    <a:pt x="157454" y="44475"/>
                  </a:moveTo>
                  <a:lnTo>
                    <a:pt x="157378" y="43865"/>
                  </a:lnTo>
                  <a:lnTo>
                    <a:pt x="157124" y="44450"/>
                  </a:lnTo>
                  <a:lnTo>
                    <a:pt x="157454" y="44475"/>
                  </a:lnTo>
                  <a:close/>
                </a:path>
                <a:path w="241934" h="299720">
                  <a:moveTo>
                    <a:pt x="157683" y="107886"/>
                  </a:moveTo>
                  <a:lnTo>
                    <a:pt x="153797" y="105803"/>
                  </a:lnTo>
                  <a:lnTo>
                    <a:pt x="153987" y="108521"/>
                  </a:lnTo>
                  <a:lnTo>
                    <a:pt x="157657" y="108991"/>
                  </a:lnTo>
                  <a:lnTo>
                    <a:pt x="157683" y="107886"/>
                  </a:lnTo>
                  <a:close/>
                </a:path>
                <a:path w="241934" h="299720">
                  <a:moveTo>
                    <a:pt x="158153" y="108140"/>
                  </a:moveTo>
                  <a:lnTo>
                    <a:pt x="157734" y="105867"/>
                  </a:lnTo>
                  <a:lnTo>
                    <a:pt x="157683" y="107886"/>
                  </a:lnTo>
                  <a:lnTo>
                    <a:pt x="158153" y="108140"/>
                  </a:lnTo>
                  <a:close/>
                </a:path>
                <a:path w="241934" h="299720">
                  <a:moveTo>
                    <a:pt x="160375" y="28130"/>
                  </a:moveTo>
                  <a:lnTo>
                    <a:pt x="159283" y="25857"/>
                  </a:lnTo>
                  <a:lnTo>
                    <a:pt x="157721" y="27597"/>
                  </a:lnTo>
                  <a:lnTo>
                    <a:pt x="155956" y="29502"/>
                  </a:lnTo>
                  <a:lnTo>
                    <a:pt x="154520" y="31407"/>
                  </a:lnTo>
                  <a:lnTo>
                    <a:pt x="153035" y="30873"/>
                  </a:lnTo>
                  <a:lnTo>
                    <a:pt x="153898" y="29692"/>
                  </a:lnTo>
                  <a:lnTo>
                    <a:pt x="152958" y="28943"/>
                  </a:lnTo>
                  <a:lnTo>
                    <a:pt x="152488" y="26733"/>
                  </a:lnTo>
                  <a:lnTo>
                    <a:pt x="153962" y="26657"/>
                  </a:lnTo>
                  <a:lnTo>
                    <a:pt x="155130" y="26085"/>
                  </a:lnTo>
                  <a:lnTo>
                    <a:pt x="155409" y="25958"/>
                  </a:lnTo>
                  <a:lnTo>
                    <a:pt x="152463" y="26085"/>
                  </a:lnTo>
                  <a:lnTo>
                    <a:pt x="152323" y="22910"/>
                  </a:lnTo>
                  <a:lnTo>
                    <a:pt x="156540" y="26225"/>
                  </a:lnTo>
                  <a:lnTo>
                    <a:pt x="156400" y="22910"/>
                  </a:lnTo>
                  <a:lnTo>
                    <a:pt x="156375" y="22440"/>
                  </a:lnTo>
                  <a:lnTo>
                    <a:pt x="153098" y="22860"/>
                  </a:lnTo>
                  <a:lnTo>
                    <a:pt x="153365" y="21958"/>
                  </a:lnTo>
                  <a:lnTo>
                    <a:pt x="153682" y="20929"/>
                  </a:lnTo>
                  <a:lnTo>
                    <a:pt x="152552" y="17424"/>
                  </a:lnTo>
                  <a:lnTo>
                    <a:pt x="153733" y="16941"/>
                  </a:lnTo>
                  <a:lnTo>
                    <a:pt x="153695" y="16586"/>
                  </a:lnTo>
                  <a:lnTo>
                    <a:pt x="153847" y="15836"/>
                  </a:lnTo>
                  <a:lnTo>
                    <a:pt x="154038" y="15024"/>
                  </a:lnTo>
                  <a:lnTo>
                    <a:pt x="152133" y="11125"/>
                  </a:lnTo>
                  <a:lnTo>
                    <a:pt x="151168" y="9207"/>
                  </a:lnTo>
                  <a:lnTo>
                    <a:pt x="150241" y="12192"/>
                  </a:lnTo>
                  <a:lnTo>
                    <a:pt x="150190" y="15100"/>
                  </a:lnTo>
                  <a:lnTo>
                    <a:pt x="151155" y="17449"/>
                  </a:lnTo>
                  <a:lnTo>
                    <a:pt x="150317" y="21958"/>
                  </a:lnTo>
                  <a:lnTo>
                    <a:pt x="143027" y="19558"/>
                  </a:lnTo>
                  <a:lnTo>
                    <a:pt x="145745" y="24422"/>
                  </a:lnTo>
                  <a:lnTo>
                    <a:pt x="147281" y="30251"/>
                  </a:lnTo>
                  <a:lnTo>
                    <a:pt x="144589" y="36753"/>
                  </a:lnTo>
                  <a:lnTo>
                    <a:pt x="145770" y="39954"/>
                  </a:lnTo>
                  <a:lnTo>
                    <a:pt x="146532" y="39954"/>
                  </a:lnTo>
                  <a:lnTo>
                    <a:pt x="153885" y="39954"/>
                  </a:lnTo>
                  <a:lnTo>
                    <a:pt x="154800" y="38379"/>
                  </a:lnTo>
                  <a:lnTo>
                    <a:pt x="154432" y="34290"/>
                  </a:lnTo>
                  <a:lnTo>
                    <a:pt x="156311" y="31673"/>
                  </a:lnTo>
                  <a:lnTo>
                    <a:pt x="156832" y="31407"/>
                  </a:lnTo>
                  <a:lnTo>
                    <a:pt x="158318" y="30619"/>
                  </a:lnTo>
                  <a:lnTo>
                    <a:pt x="160375" y="28130"/>
                  </a:lnTo>
                  <a:close/>
                </a:path>
                <a:path w="241934" h="299720">
                  <a:moveTo>
                    <a:pt x="160553" y="43091"/>
                  </a:moveTo>
                  <a:lnTo>
                    <a:pt x="158889" y="43675"/>
                  </a:lnTo>
                  <a:lnTo>
                    <a:pt x="158165" y="40906"/>
                  </a:lnTo>
                  <a:lnTo>
                    <a:pt x="157568" y="43916"/>
                  </a:lnTo>
                  <a:lnTo>
                    <a:pt x="158813" y="44246"/>
                  </a:lnTo>
                  <a:lnTo>
                    <a:pt x="158940" y="44475"/>
                  </a:lnTo>
                  <a:lnTo>
                    <a:pt x="159207" y="46139"/>
                  </a:lnTo>
                  <a:lnTo>
                    <a:pt x="160299" y="43675"/>
                  </a:lnTo>
                  <a:lnTo>
                    <a:pt x="160553" y="43091"/>
                  </a:lnTo>
                  <a:close/>
                </a:path>
                <a:path w="241934" h="299720">
                  <a:moveTo>
                    <a:pt x="163258" y="164452"/>
                  </a:moveTo>
                  <a:lnTo>
                    <a:pt x="163093" y="164769"/>
                  </a:lnTo>
                  <a:lnTo>
                    <a:pt x="163258" y="164452"/>
                  </a:lnTo>
                  <a:close/>
                </a:path>
                <a:path w="241934" h="299720">
                  <a:moveTo>
                    <a:pt x="163296" y="48031"/>
                  </a:moveTo>
                  <a:lnTo>
                    <a:pt x="162090" y="48768"/>
                  </a:lnTo>
                  <a:lnTo>
                    <a:pt x="162674" y="48768"/>
                  </a:lnTo>
                  <a:lnTo>
                    <a:pt x="163296" y="48031"/>
                  </a:lnTo>
                  <a:close/>
                </a:path>
                <a:path w="241934" h="299720">
                  <a:moveTo>
                    <a:pt x="163423" y="34709"/>
                  </a:moveTo>
                  <a:lnTo>
                    <a:pt x="163106" y="34036"/>
                  </a:lnTo>
                  <a:lnTo>
                    <a:pt x="162788" y="33337"/>
                  </a:lnTo>
                  <a:lnTo>
                    <a:pt x="162483" y="32664"/>
                  </a:lnTo>
                  <a:lnTo>
                    <a:pt x="161785" y="32689"/>
                  </a:lnTo>
                  <a:lnTo>
                    <a:pt x="161112" y="32664"/>
                  </a:lnTo>
                  <a:lnTo>
                    <a:pt x="160566" y="32854"/>
                  </a:lnTo>
                  <a:lnTo>
                    <a:pt x="160705" y="34010"/>
                  </a:lnTo>
                  <a:lnTo>
                    <a:pt x="162052" y="34429"/>
                  </a:lnTo>
                  <a:lnTo>
                    <a:pt x="163423" y="34709"/>
                  </a:lnTo>
                  <a:close/>
                </a:path>
                <a:path w="241934" h="299720">
                  <a:moveTo>
                    <a:pt x="164312" y="55689"/>
                  </a:moveTo>
                  <a:lnTo>
                    <a:pt x="163995" y="55956"/>
                  </a:lnTo>
                  <a:lnTo>
                    <a:pt x="164236" y="56045"/>
                  </a:lnTo>
                  <a:lnTo>
                    <a:pt x="164312" y="55689"/>
                  </a:lnTo>
                  <a:close/>
                </a:path>
                <a:path w="241934" h="299720">
                  <a:moveTo>
                    <a:pt x="165760" y="163258"/>
                  </a:moveTo>
                  <a:lnTo>
                    <a:pt x="165735" y="162725"/>
                  </a:lnTo>
                  <a:lnTo>
                    <a:pt x="165430" y="163169"/>
                  </a:lnTo>
                  <a:lnTo>
                    <a:pt x="165315" y="163576"/>
                  </a:lnTo>
                  <a:lnTo>
                    <a:pt x="165315" y="163944"/>
                  </a:lnTo>
                  <a:lnTo>
                    <a:pt x="165582" y="163652"/>
                  </a:lnTo>
                  <a:lnTo>
                    <a:pt x="165760" y="163258"/>
                  </a:lnTo>
                  <a:close/>
                </a:path>
                <a:path w="241934" h="299720">
                  <a:moveTo>
                    <a:pt x="168465" y="73202"/>
                  </a:moveTo>
                  <a:lnTo>
                    <a:pt x="168414" y="71628"/>
                  </a:lnTo>
                  <a:lnTo>
                    <a:pt x="166789" y="71386"/>
                  </a:lnTo>
                  <a:lnTo>
                    <a:pt x="168465" y="73202"/>
                  </a:lnTo>
                  <a:close/>
                </a:path>
                <a:path w="241934" h="299720">
                  <a:moveTo>
                    <a:pt x="169214" y="47409"/>
                  </a:moveTo>
                  <a:lnTo>
                    <a:pt x="168948" y="46786"/>
                  </a:lnTo>
                  <a:lnTo>
                    <a:pt x="168808" y="46812"/>
                  </a:lnTo>
                  <a:lnTo>
                    <a:pt x="168503" y="46507"/>
                  </a:lnTo>
                  <a:lnTo>
                    <a:pt x="168465" y="46189"/>
                  </a:lnTo>
                  <a:lnTo>
                    <a:pt x="168529" y="45885"/>
                  </a:lnTo>
                  <a:lnTo>
                    <a:pt x="165785" y="39839"/>
                  </a:lnTo>
                  <a:lnTo>
                    <a:pt x="164414" y="36855"/>
                  </a:lnTo>
                  <a:lnTo>
                    <a:pt x="162941" y="40068"/>
                  </a:lnTo>
                  <a:lnTo>
                    <a:pt x="165900" y="44030"/>
                  </a:lnTo>
                  <a:lnTo>
                    <a:pt x="165176" y="48044"/>
                  </a:lnTo>
                  <a:lnTo>
                    <a:pt x="169214" y="47409"/>
                  </a:lnTo>
                  <a:close/>
                </a:path>
                <a:path w="241934" h="299720">
                  <a:moveTo>
                    <a:pt x="170065" y="167347"/>
                  </a:moveTo>
                  <a:lnTo>
                    <a:pt x="165265" y="166331"/>
                  </a:lnTo>
                  <a:lnTo>
                    <a:pt x="165277" y="165950"/>
                  </a:lnTo>
                  <a:lnTo>
                    <a:pt x="165303" y="164795"/>
                  </a:lnTo>
                  <a:lnTo>
                    <a:pt x="165315" y="163944"/>
                  </a:lnTo>
                  <a:lnTo>
                    <a:pt x="164566" y="164795"/>
                  </a:lnTo>
                  <a:lnTo>
                    <a:pt x="163182" y="164782"/>
                  </a:lnTo>
                  <a:lnTo>
                    <a:pt x="162255" y="168681"/>
                  </a:lnTo>
                  <a:lnTo>
                    <a:pt x="164680" y="165950"/>
                  </a:lnTo>
                  <a:lnTo>
                    <a:pt x="165011" y="168605"/>
                  </a:lnTo>
                  <a:lnTo>
                    <a:pt x="165963" y="169951"/>
                  </a:lnTo>
                  <a:lnTo>
                    <a:pt x="170065" y="167347"/>
                  </a:lnTo>
                  <a:close/>
                </a:path>
                <a:path w="241934" h="299720">
                  <a:moveTo>
                    <a:pt x="170307" y="55054"/>
                  </a:moveTo>
                  <a:lnTo>
                    <a:pt x="169062" y="55079"/>
                  </a:lnTo>
                  <a:lnTo>
                    <a:pt x="170218" y="55156"/>
                  </a:lnTo>
                  <a:close/>
                </a:path>
                <a:path w="241934" h="299720">
                  <a:moveTo>
                    <a:pt x="170649" y="106895"/>
                  </a:moveTo>
                  <a:lnTo>
                    <a:pt x="168617" y="104546"/>
                  </a:lnTo>
                  <a:lnTo>
                    <a:pt x="167728" y="104190"/>
                  </a:lnTo>
                  <a:lnTo>
                    <a:pt x="167055" y="103390"/>
                  </a:lnTo>
                  <a:lnTo>
                    <a:pt x="166090" y="104051"/>
                  </a:lnTo>
                  <a:lnTo>
                    <a:pt x="166471" y="107315"/>
                  </a:lnTo>
                  <a:lnTo>
                    <a:pt x="166293" y="105689"/>
                  </a:lnTo>
                  <a:lnTo>
                    <a:pt x="170649" y="106895"/>
                  </a:lnTo>
                  <a:close/>
                </a:path>
                <a:path w="241934" h="299720">
                  <a:moveTo>
                    <a:pt x="172859" y="55626"/>
                  </a:moveTo>
                  <a:lnTo>
                    <a:pt x="172554" y="54940"/>
                  </a:lnTo>
                  <a:lnTo>
                    <a:pt x="171196" y="51841"/>
                  </a:lnTo>
                  <a:lnTo>
                    <a:pt x="169341" y="47713"/>
                  </a:lnTo>
                  <a:lnTo>
                    <a:pt x="168452" y="49860"/>
                  </a:lnTo>
                  <a:lnTo>
                    <a:pt x="165798" y="52222"/>
                  </a:lnTo>
                  <a:lnTo>
                    <a:pt x="163233" y="51790"/>
                  </a:lnTo>
                  <a:lnTo>
                    <a:pt x="161556" y="50825"/>
                  </a:lnTo>
                  <a:lnTo>
                    <a:pt x="161950" y="48856"/>
                  </a:lnTo>
                  <a:lnTo>
                    <a:pt x="162090" y="48768"/>
                  </a:lnTo>
                  <a:lnTo>
                    <a:pt x="158203" y="48831"/>
                  </a:lnTo>
                  <a:lnTo>
                    <a:pt x="158661" y="51308"/>
                  </a:lnTo>
                  <a:lnTo>
                    <a:pt x="160337" y="52311"/>
                  </a:lnTo>
                  <a:lnTo>
                    <a:pt x="160540" y="53543"/>
                  </a:lnTo>
                  <a:lnTo>
                    <a:pt x="158369" y="53924"/>
                  </a:lnTo>
                  <a:lnTo>
                    <a:pt x="157784" y="56921"/>
                  </a:lnTo>
                  <a:lnTo>
                    <a:pt x="161899" y="54876"/>
                  </a:lnTo>
                  <a:lnTo>
                    <a:pt x="162344" y="57327"/>
                  </a:lnTo>
                  <a:lnTo>
                    <a:pt x="163995" y="55956"/>
                  </a:lnTo>
                  <a:lnTo>
                    <a:pt x="163068" y="55613"/>
                  </a:lnTo>
                  <a:lnTo>
                    <a:pt x="164490" y="54876"/>
                  </a:lnTo>
                  <a:lnTo>
                    <a:pt x="168643" y="52692"/>
                  </a:lnTo>
                  <a:lnTo>
                    <a:pt x="169379" y="52565"/>
                  </a:lnTo>
                  <a:lnTo>
                    <a:pt x="169659" y="52222"/>
                  </a:lnTo>
                  <a:lnTo>
                    <a:pt x="169976" y="51841"/>
                  </a:lnTo>
                  <a:lnTo>
                    <a:pt x="170815" y="52311"/>
                  </a:lnTo>
                  <a:lnTo>
                    <a:pt x="171754" y="53352"/>
                  </a:lnTo>
                  <a:lnTo>
                    <a:pt x="170307" y="55054"/>
                  </a:lnTo>
                  <a:lnTo>
                    <a:pt x="172173" y="54940"/>
                  </a:lnTo>
                  <a:lnTo>
                    <a:pt x="172859" y="55626"/>
                  </a:lnTo>
                  <a:close/>
                </a:path>
                <a:path w="241934" h="299720">
                  <a:moveTo>
                    <a:pt x="173228" y="56413"/>
                  </a:moveTo>
                  <a:lnTo>
                    <a:pt x="173126" y="56108"/>
                  </a:lnTo>
                  <a:lnTo>
                    <a:pt x="172986" y="55880"/>
                  </a:lnTo>
                  <a:lnTo>
                    <a:pt x="173228" y="56413"/>
                  </a:lnTo>
                  <a:close/>
                </a:path>
                <a:path w="241934" h="299720">
                  <a:moveTo>
                    <a:pt x="174980" y="62788"/>
                  </a:moveTo>
                  <a:lnTo>
                    <a:pt x="174574" y="61061"/>
                  </a:lnTo>
                  <a:lnTo>
                    <a:pt x="173037" y="60286"/>
                  </a:lnTo>
                  <a:lnTo>
                    <a:pt x="172415" y="59969"/>
                  </a:lnTo>
                  <a:lnTo>
                    <a:pt x="173418" y="59880"/>
                  </a:lnTo>
                  <a:lnTo>
                    <a:pt x="174104" y="59715"/>
                  </a:lnTo>
                  <a:lnTo>
                    <a:pt x="174574" y="59474"/>
                  </a:lnTo>
                  <a:lnTo>
                    <a:pt x="173228" y="56413"/>
                  </a:lnTo>
                  <a:lnTo>
                    <a:pt x="173164" y="56730"/>
                  </a:lnTo>
                  <a:lnTo>
                    <a:pt x="169862" y="57086"/>
                  </a:lnTo>
                  <a:lnTo>
                    <a:pt x="170700" y="57543"/>
                  </a:lnTo>
                  <a:lnTo>
                    <a:pt x="171386" y="58737"/>
                  </a:lnTo>
                  <a:lnTo>
                    <a:pt x="168973" y="57823"/>
                  </a:lnTo>
                  <a:lnTo>
                    <a:pt x="164236" y="56045"/>
                  </a:lnTo>
                  <a:lnTo>
                    <a:pt x="164096" y="56667"/>
                  </a:lnTo>
                  <a:lnTo>
                    <a:pt x="165061" y="57734"/>
                  </a:lnTo>
                  <a:lnTo>
                    <a:pt x="164045" y="58254"/>
                  </a:lnTo>
                  <a:lnTo>
                    <a:pt x="166217" y="57823"/>
                  </a:lnTo>
                  <a:lnTo>
                    <a:pt x="166954" y="59232"/>
                  </a:lnTo>
                  <a:lnTo>
                    <a:pt x="164490" y="61658"/>
                  </a:lnTo>
                  <a:lnTo>
                    <a:pt x="166052" y="61963"/>
                  </a:lnTo>
                  <a:lnTo>
                    <a:pt x="170980" y="60299"/>
                  </a:lnTo>
                  <a:lnTo>
                    <a:pt x="171831" y="63842"/>
                  </a:lnTo>
                  <a:lnTo>
                    <a:pt x="170154" y="63296"/>
                  </a:lnTo>
                  <a:lnTo>
                    <a:pt x="166065" y="61976"/>
                  </a:lnTo>
                  <a:lnTo>
                    <a:pt x="166370" y="64757"/>
                  </a:lnTo>
                  <a:lnTo>
                    <a:pt x="166497" y="63766"/>
                  </a:lnTo>
                  <a:lnTo>
                    <a:pt x="168656" y="63296"/>
                  </a:lnTo>
                  <a:lnTo>
                    <a:pt x="169341" y="67868"/>
                  </a:lnTo>
                  <a:lnTo>
                    <a:pt x="172377" y="67779"/>
                  </a:lnTo>
                  <a:lnTo>
                    <a:pt x="170078" y="66116"/>
                  </a:lnTo>
                  <a:lnTo>
                    <a:pt x="173443" y="63842"/>
                  </a:lnTo>
                  <a:lnTo>
                    <a:pt x="174980" y="62788"/>
                  </a:lnTo>
                  <a:close/>
                </a:path>
                <a:path w="241934" h="299720">
                  <a:moveTo>
                    <a:pt x="176809" y="171005"/>
                  </a:moveTo>
                  <a:lnTo>
                    <a:pt x="175831" y="168643"/>
                  </a:lnTo>
                  <a:lnTo>
                    <a:pt x="172834" y="168148"/>
                  </a:lnTo>
                  <a:lnTo>
                    <a:pt x="172923" y="172237"/>
                  </a:lnTo>
                  <a:lnTo>
                    <a:pt x="173812" y="170510"/>
                  </a:lnTo>
                  <a:lnTo>
                    <a:pt x="176809" y="171005"/>
                  </a:lnTo>
                  <a:close/>
                </a:path>
                <a:path w="241934" h="299720">
                  <a:moveTo>
                    <a:pt x="180009" y="72072"/>
                  </a:moveTo>
                  <a:lnTo>
                    <a:pt x="178422" y="68402"/>
                  </a:lnTo>
                  <a:lnTo>
                    <a:pt x="176936" y="68554"/>
                  </a:lnTo>
                  <a:lnTo>
                    <a:pt x="175501" y="68567"/>
                  </a:lnTo>
                  <a:lnTo>
                    <a:pt x="173151" y="70739"/>
                  </a:lnTo>
                  <a:lnTo>
                    <a:pt x="174028" y="71158"/>
                  </a:lnTo>
                  <a:lnTo>
                    <a:pt x="174472" y="71348"/>
                  </a:lnTo>
                  <a:lnTo>
                    <a:pt x="177914" y="71399"/>
                  </a:lnTo>
                  <a:lnTo>
                    <a:pt x="176555" y="73342"/>
                  </a:lnTo>
                  <a:lnTo>
                    <a:pt x="174028" y="71158"/>
                  </a:lnTo>
                  <a:lnTo>
                    <a:pt x="173863" y="74676"/>
                  </a:lnTo>
                  <a:lnTo>
                    <a:pt x="172275" y="74460"/>
                  </a:lnTo>
                  <a:lnTo>
                    <a:pt x="176110" y="77546"/>
                  </a:lnTo>
                  <a:lnTo>
                    <a:pt x="177444" y="73761"/>
                  </a:lnTo>
                  <a:lnTo>
                    <a:pt x="180009" y="72072"/>
                  </a:lnTo>
                  <a:close/>
                </a:path>
                <a:path w="241934" h="299720">
                  <a:moveTo>
                    <a:pt x="186321" y="140144"/>
                  </a:moveTo>
                  <a:lnTo>
                    <a:pt x="182600" y="139915"/>
                  </a:lnTo>
                  <a:lnTo>
                    <a:pt x="181419" y="139014"/>
                  </a:lnTo>
                  <a:lnTo>
                    <a:pt x="177977" y="139357"/>
                  </a:lnTo>
                  <a:lnTo>
                    <a:pt x="182295" y="145897"/>
                  </a:lnTo>
                  <a:lnTo>
                    <a:pt x="181267" y="141490"/>
                  </a:lnTo>
                  <a:lnTo>
                    <a:pt x="185483" y="143929"/>
                  </a:lnTo>
                  <a:lnTo>
                    <a:pt x="186321" y="140144"/>
                  </a:lnTo>
                  <a:close/>
                </a:path>
                <a:path w="241934" h="299720">
                  <a:moveTo>
                    <a:pt x="187934" y="149834"/>
                  </a:moveTo>
                  <a:lnTo>
                    <a:pt x="186905" y="145427"/>
                  </a:lnTo>
                  <a:lnTo>
                    <a:pt x="185559" y="147002"/>
                  </a:lnTo>
                  <a:lnTo>
                    <a:pt x="187934" y="149834"/>
                  </a:lnTo>
                  <a:close/>
                </a:path>
                <a:path w="241934" h="299720">
                  <a:moveTo>
                    <a:pt x="191643" y="239991"/>
                  </a:moveTo>
                  <a:lnTo>
                    <a:pt x="190792" y="238506"/>
                  </a:lnTo>
                  <a:lnTo>
                    <a:pt x="188734" y="240614"/>
                  </a:lnTo>
                  <a:lnTo>
                    <a:pt x="191643" y="239991"/>
                  </a:lnTo>
                  <a:close/>
                </a:path>
                <a:path w="241934" h="299720">
                  <a:moveTo>
                    <a:pt x="192227" y="248666"/>
                  </a:moveTo>
                  <a:lnTo>
                    <a:pt x="192036" y="247561"/>
                  </a:lnTo>
                  <a:lnTo>
                    <a:pt x="189852" y="247967"/>
                  </a:lnTo>
                  <a:lnTo>
                    <a:pt x="192227" y="248666"/>
                  </a:lnTo>
                  <a:close/>
                </a:path>
                <a:path w="241934" h="299720">
                  <a:moveTo>
                    <a:pt x="193662" y="164426"/>
                  </a:moveTo>
                  <a:lnTo>
                    <a:pt x="191820" y="163296"/>
                  </a:lnTo>
                  <a:lnTo>
                    <a:pt x="192125" y="163906"/>
                  </a:lnTo>
                  <a:lnTo>
                    <a:pt x="192633" y="164363"/>
                  </a:lnTo>
                  <a:lnTo>
                    <a:pt x="193662" y="164426"/>
                  </a:lnTo>
                  <a:close/>
                </a:path>
                <a:path w="241934" h="299720">
                  <a:moveTo>
                    <a:pt x="193954" y="252704"/>
                  </a:moveTo>
                  <a:lnTo>
                    <a:pt x="192659" y="253047"/>
                  </a:lnTo>
                  <a:lnTo>
                    <a:pt x="191465" y="253974"/>
                  </a:lnTo>
                  <a:lnTo>
                    <a:pt x="192252" y="253974"/>
                  </a:lnTo>
                  <a:lnTo>
                    <a:pt x="193954" y="252704"/>
                  </a:lnTo>
                  <a:close/>
                </a:path>
                <a:path w="241934" h="299720">
                  <a:moveTo>
                    <a:pt x="194411" y="150977"/>
                  </a:moveTo>
                  <a:lnTo>
                    <a:pt x="193408" y="147586"/>
                  </a:lnTo>
                  <a:lnTo>
                    <a:pt x="191973" y="153708"/>
                  </a:lnTo>
                  <a:lnTo>
                    <a:pt x="189382" y="152349"/>
                  </a:lnTo>
                  <a:lnTo>
                    <a:pt x="187820" y="153339"/>
                  </a:lnTo>
                  <a:lnTo>
                    <a:pt x="185724" y="159727"/>
                  </a:lnTo>
                  <a:lnTo>
                    <a:pt x="186740" y="163131"/>
                  </a:lnTo>
                  <a:lnTo>
                    <a:pt x="188277" y="161099"/>
                  </a:lnTo>
                  <a:lnTo>
                    <a:pt x="191820" y="163296"/>
                  </a:lnTo>
                  <a:lnTo>
                    <a:pt x="191071" y="161734"/>
                  </a:lnTo>
                  <a:lnTo>
                    <a:pt x="191884" y="159181"/>
                  </a:lnTo>
                  <a:lnTo>
                    <a:pt x="190068" y="159664"/>
                  </a:lnTo>
                  <a:lnTo>
                    <a:pt x="192760" y="157530"/>
                  </a:lnTo>
                  <a:lnTo>
                    <a:pt x="192900" y="154012"/>
                  </a:lnTo>
                  <a:lnTo>
                    <a:pt x="194411" y="150977"/>
                  </a:lnTo>
                  <a:close/>
                </a:path>
                <a:path w="241934" h="299720">
                  <a:moveTo>
                    <a:pt x="194741" y="251434"/>
                  </a:moveTo>
                  <a:lnTo>
                    <a:pt x="189179" y="253974"/>
                  </a:lnTo>
                  <a:lnTo>
                    <a:pt x="192659" y="253047"/>
                  </a:lnTo>
                  <a:lnTo>
                    <a:pt x="194741" y="251434"/>
                  </a:lnTo>
                  <a:close/>
                </a:path>
                <a:path w="241934" h="299720">
                  <a:moveTo>
                    <a:pt x="194843" y="107442"/>
                  </a:moveTo>
                  <a:lnTo>
                    <a:pt x="194602" y="106832"/>
                  </a:lnTo>
                  <a:lnTo>
                    <a:pt x="194335" y="106210"/>
                  </a:lnTo>
                  <a:lnTo>
                    <a:pt x="194081" y="105600"/>
                  </a:lnTo>
                  <a:lnTo>
                    <a:pt x="193903" y="105803"/>
                  </a:lnTo>
                  <a:lnTo>
                    <a:pt x="193725" y="106045"/>
                  </a:lnTo>
                  <a:lnTo>
                    <a:pt x="193598" y="106413"/>
                  </a:lnTo>
                  <a:lnTo>
                    <a:pt x="194005" y="106794"/>
                  </a:lnTo>
                  <a:lnTo>
                    <a:pt x="194437" y="107111"/>
                  </a:lnTo>
                  <a:lnTo>
                    <a:pt x="194843" y="107442"/>
                  </a:lnTo>
                  <a:close/>
                </a:path>
                <a:path w="241934" h="299720">
                  <a:moveTo>
                    <a:pt x="195097" y="246989"/>
                  </a:moveTo>
                  <a:lnTo>
                    <a:pt x="193497" y="245224"/>
                  </a:lnTo>
                  <a:lnTo>
                    <a:pt x="191770" y="245999"/>
                  </a:lnTo>
                  <a:lnTo>
                    <a:pt x="192036" y="247561"/>
                  </a:lnTo>
                  <a:lnTo>
                    <a:pt x="195097" y="246989"/>
                  </a:lnTo>
                  <a:close/>
                </a:path>
                <a:path w="241934" h="299720">
                  <a:moveTo>
                    <a:pt x="196100" y="135877"/>
                  </a:moveTo>
                  <a:lnTo>
                    <a:pt x="190741" y="131533"/>
                  </a:lnTo>
                  <a:lnTo>
                    <a:pt x="194652" y="129336"/>
                  </a:lnTo>
                  <a:lnTo>
                    <a:pt x="192595" y="130136"/>
                  </a:lnTo>
                  <a:lnTo>
                    <a:pt x="193459" y="126415"/>
                  </a:lnTo>
                  <a:lnTo>
                    <a:pt x="191414" y="129235"/>
                  </a:lnTo>
                  <a:lnTo>
                    <a:pt x="186626" y="132156"/>
                  </a:lnTo>
                  <a:lnTo>
                    <a:pt x="184137" y="133832"/>
                  </a:lnTo>
                  <a:lnTo>
                    <a:pt x="188468" y="131775"/>
                  </a:lnTo>
                  <a:lnTo>
                    <a:pt x="189649" y="133692"/>
                  </a:lnTo>
                  <a:lnTo>
                    <a:pt x="190093" y="134861"/>
                  </a:lnTo>
                  <a:lnTo>
                    <a:pt x="192201" y="136067"/>
                  </a:lnTo>
                  <a:lnTo>
                    <a:pt x="196100" y="135877"/>
                  </a:lnTo>
                  <a:close/>
                </a:path>
                <a:path w="241934" h="299720">
                  <a:moveTo>
                    <a:pt x="196710" y="231851"/>
                  </a:moveTo>
                  <a:lnTo>
                    <a:pt x="196443" y="230708"/>
                  </a:lnTo>
                  <a:lnTo>
                    <a:pt x="196570" y="231762"/>
                  </a:lnTo>
                  <a:lnTo>
                    <a:pt x="196710" y="231851"/>
                  </a:lnTo>
                  <a:close/>
                </a:path>
                <a:path w="241934" h="299720">
                  <a:moveTo>
                    <a:pt x="197370" y="234569"/>
                  </a:moveTo>
                  <a:lnTo>
                    <a:pt x="197294" y="234251"/>
                  </a:lnTo>
                  <a:lnTo>
                    <a:pt x="197104" y="234442"/>
                  </a:lnTo>
                  <a:lnTo>
                    <a:pt x="197370" y="234569"/>
                  </a:lnTo>
                  <a:close/>
                </a:path>
                <a:path w="241934" h="299720">
                  <a:moveTo>
                    <a:pt x="198513" y="277495"/>
                  </a:moveTo>
                  <a:lnTo>
                    <a:pt x="197853" y="278422"/>
                  </a:lnTo>
                  <a:lnTo>
                    <a:pt x="197827" y="279133"/>
                  </a:lnTo>
                  <a:lnTo>
                    <a:pt x="198513" y="277495"/>
                  </a:lnTo>
                  <a:close/>
                </a:path>
                <a:path w="241934" h="299720">
                  <a:moveTo>
                    <a:pt x="198640" y="232918"/>
                  </a:moveTo>
                  <a:lnTo>
                    <a:pt x="196710" y="231851"/>
                  </a:lnTo>
                  <a:lnTo>
                    <a:pt x="197294" y="234251"/>
                  </a:lnTo>
                  <a:lnTo>
                    <a:pt x="198640" y="232918"/>
                  </a:lnTo>
                  <a:close/>
                </a:path>
                <a:path w="241934" h="299720">
                  <a:moveTo>
                    <a:pt x="199720" y="122301"/>
                  </a:moveTo>
                  <a:lnTo>
                    <a:pt x="198602" y="123329"/>
                  </a:lnTo>
                  <a:lnTo>
                    <a:pt x="198970" y="124282"/>
                  </a:lnTo>
                  <a:lnTo>
                    <a:pt x="199720" y="122301"/>
                  </a:lnTo>
                  <a:close/>
                </a:path>
                <a:path w="241934" h="299720">
                  <a:moveTo>
                    <a:pt x="199986" y="122262"/>
                  </a:moveTo>
                  <a:lnTo>
                    <a:pt x="199821" y="122034"/>
                  </a:lnTo>
                  <a:lnTo>
                    <a:pt x="199720" y="122301"/>
                  </a:lnTo>
                  <a:lnTo>
                    <a:pt x="199986" y="122262"/>
                  </a:lnTo>
                  <a:close/>
                </a:path>
                <a:path w="241934" h="299720">
                  <a:moveTo>
                    <a:pt x="201599" y="123850"/>
                  </a:moveTo>
                  <a:lnTo>
                    <a:pt x="200914" y="122161"/>
                  </a:lnTo>
                  <a:lnTo>
                    <a:pt x="199986" y="122262"/>
                  </a:lnTo>
                  <a:lnTo>
                    <a:pt x="200621" y="123177"/>
                  </a:lnTo>
                  <a:lnTo>
                    <a:pt x="201599" y="123850"/>
                  </a:lnTo>
                  <a:close/>
                </a:path>
                <a:path w="241934" h="299720">
                  <a:moveTo>
                    <a:pt x="202349" y="261594"/>
                  </a:moveTo>
                  <a:lnTo>
                    <a:pt x="201396" y="262864"/>
                  </a:lnTo>
                  <a:lnTo>
                    <a:pt x="201968" y="262864"/>
                  </a:lnTo>
                  <a:lnTo>
                    <a:pt x="202349" y="261594"/>
                  </a:lnTo>
                  <a:close/>
                </a:path>
                <a:path w="241934" h="299720">
                  <a:moveTo>
                    <a:pt x="203377" y="254965"/>
                  </a:moveTo>
                  <a:lnTo>
                    <a:pt x="202463" y="255066"/>
                  </a:lnTo>
                  <a:lnTo>
                    <a:pt x="201904" y="255320"/>
                  </a:lnTo>
                  <a:lnTo>
                    <a:pt x="201460" y="255600"/>
                  </a:lnTo>
                  <a:lnTo>
                    <a:pt x="202107" y="255498"/>
                  </a:lnTo>
                  <a:lnTo>
                    <a:pt x="202742" y="255346"/>
                  </a:lnTo>
                  <a:lnTo>
                    <a:pt x="203377" y="254965"/>
                  </a:lnTo>
                  <a:close/>
                </a:path>
                <a:path w="241934" h="299720">
                  <a:moveTo>
                    <a:pt x="205359" y="250532"/>
                  </a:moveTo>
                  <a:lnTo>
                    <a:pt x="204927" y="250164"/>
                  </a:lnTo>
                  <a:lnTo>
                    <a:pt x="202717" y="252704"/>
                  </a:lnTo>
                  <a:lnTo>
                    <a:pt x="205359" y="250532"/>
                  </a:lnTo>
                  <a:close/>
                </a:path>
                <a:path w="241934" h="299720">
                  <a:moveTo>
                    <a:pt x="205536" y="184518"/>
                  </a:moveTo>
                  <a:lnTo>
                    <a:pt x="204292" y="183261"/>
                  </a:lnTo>
                  <a:lnTo>
                    <a:pt x="205295" y="184581"/>
                  </a:lnTo>
                  <a:lnTo>
                    <a:pt x="205460" y="184531"/>
                  </a:lnTo>
                  <a:close/>
                </a:path>
                <a:path w="241934" h="299720">
                  <a:moveTo>
                    <a:pt x="205663" y="249986"/>
                  </a:moveTo>
                  <a:lnTo>
                    <a:pt x="205308" y="249555"/>
                  </a:lnTo>
                  <a:lnTo>
                    <a:pt x="204851" y="250164"/>
                  </a:lnTo>
                  <a:lnTo>
                    <a:pt x="205663" y="249986"/>
                  </a:lnTo>
                  <a:close/>
                </a:path>
                <a:path w="241934" h="299720">
                  <a:moveTo>
                    <a:pt x="205892" y="177673"/>
                  </a:moveTo>
                  <a:lnTo>
                    <a:pt x="205105" y="178460"/>
                  </a:lnTo>
                  <a:lnTo>
                    <a:pt x="204089" y="178981"/>
                  </a:lnTo>
                  <a:lnTo>
                    <a:pt x="204863" y="178879"/>
                  </a:lnTo>
                  <a:lnTo>
                    <a:pt x="205524" y="178612"/>
                  </a:lnTo>
                  <a:lnTo>
                    <a:pt x="205765" y="178168"/>
                  </a:lnTo>
                  <a:lnTo>
                    <a:pt x="205892" y="177673"/>
                  </a:lnTo>
                  <a:close/>
                </a:path>
                <a:path w="241934" h="299720">
                  <a:moveTo>
                    <a:pt x="206463" y="185394"/>
                  </a:moveTo>
                  <a:lnTo>
                    <a:pt x="206184" y="184124"/>
                  </a:lnTo>
                  <a:lnTo>
                    <a:pt x="205524" y="184124"/>
                  </a:lnTo>
                  <a:lnTo>
                    <a:pt x="206463" y="185394"/>
                  </a:lnTo>
                  <a:close/>
                </a:path>
                <a:path w="241934" h="299720">
                  <a:moveTo>
                    <a:pt x="207098" y="182854"/>
                  </a:moveTo>
                  <a:lnTo>
                    <a:pt x="205905" y="182854"/>
                  </a:lnTo>
                  <a:lnTo>
                    <a:pt x="206184" y="184124"/>
                  </a:lnTo>
                  <a:lnTo>
                    <a:pt x="206870" y="184124"/>
                  </a:lnTo>
                  <a:lnTo>
                    <a:pt x="207098" y="182854"/>
                  </a:lnTo>
                  <a:close/>
                </a:path>
                <a:path w="241934" h="299720">
                  <a:moveTo>
                    <a:pt x="209740" y="232384"/>
                  </a:moveTo>
                  <a:lnTo>
                    <a:pt x="209245" y="234924"/>
                  </a:lnTo>
                  <a:lnTo>
                    <a:pt x="209740" y="232384"/>
                  </a:lnTo>
                  <a:close/>
                </a:path>
                <a:path w="241934" h="299720">
                  <a:moveTo>
                    <a:pt x="210540" y="242544"/>
                  </a:moveTo>
                  <a:lnTo>
                    <a:pt x="204495" y="245059"/>
                  </a:lnTo>
                  <a:lnTo>
                    <a:pt x="204965" y="243700"/>
                  </a:lnTo>
                  <a:lnTo>
                    <a:pt x="205816" y="241147"/>
                  </a:lnTo>
                  <a:lnTo>
                    <a:pt x="206146" y="240169"/>
                  </a:lnTo>
                  <a:lnTo>
                    <a:pt x="205943" y="240068"/>
                  </a:lnTo>
                  <a:lnTo>
                    <a:pt x="203479" y="238887"/>
                  </a:lnTo>
                  <a:lnTo>
                    <a:pt x="202018" y="234937"/>
                  </a:lnTo>
                  <a:lnTo>
                    <a:pt x="196684" y="234861"/>
                  </a:lnTo>
                  <a:lnTo>
                    <a:pt x="197104" y="234442"/>
                  </a:lnTo>
                  <a:lnTo>
                    <a:pt x="195541" y="233667"/>
                  </a:lnTo>
                  <a:lnTo>
                    <a:pt x="195694" y="233527"/>
                  </a:lnTo>
                  <a:lnTo>
                    <a:pt x="195364" y="233578"/>
                  </a:lnTo>
                  <a:lnTo>
                    <a:pt x="191681" y="231762"/>
                  </a:lnTo>
                  <a:lnTo>
                    <a:pt x="192278" y="233997"/>
                  </a:lnTo>
                  <a:lnTo>
                    <a:pt x="192493" y="234061"/>
                  </a:lnTo>
                  <a:lnTo>
                    <a:pt x="189318" y="234607"/>
                  </a:lnTo>
                  <a:lnTo>
                    <a:pt x="189865" y="236867"/>
                  </a:lnTo>
                  <a:lnTo>
                    <a:pt x="190792" y="238506"/>
                  </a:lnTo>
                  <a:lnTo>
                    <a:pt x="194538" y="234696"/>
                  </a:lnTo>
                  <a:lnTo>
                    <a:pt x="195072" y="234861"/>
                  </a:lnTo>
                  <a:lnTo>
                    <a:pt x="193573" y="236982"/>
                  </a:lnTo>
                  <a:lnTo>
                    <a:pt x="194703" y="239331"/>
                  </a:lnTo>
                  <a:lnTo>
                    <a:pt x="191643" y="239991"/>
                  </a:lnTo>
                  <a:lnTo>
                    <a:pt x="192290" y="241134"/>
                  </a:lnTo>
                  <a:lnTo>
                    <a:pt x="193852" y="240068"/>
                  </a:lnTo>
                  <a:lnTo>
                    <a:pt x="192290" y="241147"/>
                  </a:lnTo>
                  <a:lnTo>
                    <a:pt x="190766" y="242176"/>
                  </a:lnTo>
                  <a:lnTo>
                    <a:pt x="193497" y="245224"/>
                  </a:lnTo>
                  <a:lnTo>
                    <a:pt x="193789" y="245097"/>
                  </a:lnTo>
                  <a:lnTo>
                    <a:pt x="195605" y="247116"/>
                  </a:lnTo>
                  <a:lnTo>
                    <a:pt x="195707" y="245643"/>
                  </a:lnTo>
                  <a:lnTo>
                    <a:pt x="196253" y="245097"/>
                  </a:lnTo>
                  <a:lnTo>
                    <a:pt x="197624" y="243700"/>
                  </a:lnTo>
                  <a:lnTo>
                    <a:pt x="198653" y="245008"/>
                  </a:lnTo>
                  <a:lnTo>
                    <a:pt x="196151" y="248297"/>
                  </a:lnTo>
                  <a:lnTo>
                    <a:pt x="200367" y="245999"/>
                  </a:lnTo>
                  <a:lnTo>
                    <a:pt x="200152" y="248970"/>
                  </a:lnTo>
                  <a:lnTo>
                    <a:pt x="203542" y="245999"/>
                  </a:lnTo>
                  <a:lnTo>
                    <a:pt x="204355" y="245287"/>
                  </a:lnTo>
                  <a:lnTo>
                    <a:pt x="203733" y="247624"/>
                  </a:lnTo>
                  <a:lnTo>
                    <a:pt x="205308" y="249555"/>
                  </a:lnTo>
                  <a:lnTo>
                    <a:pt x="210540" y="242544"/>
                  </a:lnTo>
                  <a:close/>
                </a:path>
                <a:path w="241934" h="299720">
                  <a:moveTo>
                    <a:pt x="210908" y="188925"/>
                  </a:moveTo>
                  <a:lnTo>
                    <a:pt x="209562" y="190474"/>
                  </a:lnTo>
                  <a:lnTo>
                    <a:pt x="210870" y="189204"/>
                  </a:lnTo>
                  <a:lnTo>
                    <a:pt x="210908" y="188925"/>
                  </a:lnTo>
                  <a:close/>
                </a:path>
                <a:path w="241934" h="299720">
                  <a:moveTo>
                    <a:pt x="210947" y="184594"/>
                  </a:moveTo>
                  <a:lnTo>
                    <a:pt x="208368" y="185394"/>
                  </a:lnTo>
                  <a:lnTo>
                    <a:pt x="210286" y="186664"/>
                  </a:lnTo>
                  <a:lnTo>
                    <a:pt x="210947" y="184594"/>
                  </a:lnTo>
                  <a:close/>
                </a:path>
                <a:path w="241934" h="299720">
                  <a:moveTo>
                    <a:pt x="211035" y="182854"/>
                  </a:moveTo>
                  <a:lnTo>
                    <a:pt x="210934" y="180886"/>
                  </a:lnTo>
                  <a:lnTo>
                    <a:pt x="207708" y="181584"/>
                  </a:lnTo>
                  <a:lnTo>
                    <a:pt x="207098" y="182854"/>
                  </a:lnTo>
                  <a:lnTo>
                    <a:pt x="211035" y="182854"/>
                  </a:lnTo>
                  <a:close/>
                </a:path>
                <a:path w="241934" h="299720">
                  <a:moveTo>
                    <a:pt x="211074" y="159994"/>
                  </a:moveTo>
                  <a:lnTo>
                    <a:pt x="210845" y="159702"/>
                  </a:lnTo>
                  <a:lnTo>
                    <a:pt x="208876" y="160934"/>
                  </a:lnTo>
                  <a:lnTo>
                    <a:pt x="211074" y="159994"/>
                  </a:lnTo>
                  <a:close/>
                </a:path>
                <a:path w="241934" h="299720">
                  <a:moveTo>
                    <a:pt x="211124" y="180848"/>
                  </a:moveTo>
                  <a:lnTo>
                    <a:pt x="210896" y="180314"/>
                  </a:lnTo>
                  <a:lnTo>
                    <a:pt x="210934" y="180886"/>
                  </a:lnTo>
                  <a:lnTo>
                    <a:pt x="211124" y="180848"/>
                  </a:lnTo>
                  <a:close/>
                </a:path>
                <a:path w="241934" h="299720">
                  <a:moveTo>
                    <a:pt x="211442" y="184429"/>
                  </a:moveTo>
                  <a:lnTo>
                    <a:pt x="211086" y="184124"/>
                  </a:lnTo>
                  <a:lnTo>
                    <a:pt x="210947" y="184594"/>
                  </a:lnTo>
                  <a:lnTo>
                    <a:pt x="211442" y="184429"/>
                  </a:lnTo>
                  <a:close/>
                </a:path>
                <a:path w="241934" h="299720">
                  <a:moveTo>
                    <a:pt x="212420" y="158724"/>
                  </a:moveTo>
                  <a:lnTo>
                    <a:pt x="210096" y="158724"/>
                  </a:lnTo>
                  <a:lnTo>
                    <a:pt x="210845" y="159702"/>
                  </a:lnTo>
                  <a:lnTo>
                    <a:pt x="212420" y="158724"/>
                  </a:lnTo>
                  <a:close/>
                </a:path>
                <a:path w="241934" h="299720">
                  <a:moveTo>
                    <a:pt x="213067" y="240004"/>
                  </a:moveTo>
                  <a:lnTo>
                    <a:pt x="213055" y="237451"/>
                  </a:lnTo>
                  <a:lnTo>
                    <a:pt x="212191" y="240004"/>
                  </a:lnTo>
                  <a:lnTo>
                    <a:pt x="213067" y="240004"/>
                  </a:lnTo>
                  <a:close/>
                </a:path>
                <a:path w="241934" h="299720">
                  <a:moveTo>
                    <a:pt x="213474" y="236194"/>
                  </a:moveTo>
                  <a:lnTo>
                    <a:pt x="213055" y="236194"/>
                  </a:lnTo>
                  <a:lnTo>
                    <a:pt x="213055" y="237451"/>
                  </a:lnTo>
                  <a:lnTo>
                    <a:pt x="213474" y="236194"/>
                  </a:lnTo>
                  <a:close/>
                </a:path>
                <a:path w="241934" h="299720">
                  <a:moveTo>
                    <a:pt x="214071" y="191909"/>
                  </a:moveTo>
                  <a:lnTo>
                    <a:pt x="211645" y="190474"/>
                  </a:lnTo>
                  <a:lnTo>
                    <a:pt x="211328" y="194284"/>
                  </a:lnTo>
                  <a:lnTo>
                    <a:pt x="214071" y="191909"/>
                  </a:lnTo>
                  <a:close/>
                </a:path>
                <a:path w="241934" h="299720">
                  <a:moveTo>
                    <a:pt x="214071" y="159994"/>
                  </a:moveTo>
                  <a:lnTo>
                    <a:pt x="212674" y="159994"/>
                  </a:lnTo>
                  <a:lnTo>
                    <a:pt x="212877" y="160464"/>
                  </a:lnTo>
                  <a:lnTo>
                    <a:pt x="214071" y="159994"/>
                  </a:lnTo>
                  <a:close/>
                </a:path>
                <a:path w="241934" h="299720">
                  <a:moveTo>
                    <a:pt x="214668" y="192278"/>
                  </a:moveTo>
                  <a:lnTo>
                    <a:pt x="214261" y="191744"/>
                  </a:lnTo>
                  <a:lnTo>
                    <a:pt x="214071" y="191909"/>
                  </a:lnTo>
                  <a:lnTo>
                    <a:pt x="214668" y="192278"/>
                  </a:lnTo>
                  <a:close/>
                </a:path>
                <a:path w="241934" h="299720">
                  <a:moveTo>
                    <a:pt x="228447" y="187934"/>
                  </a:moveTo>
                  <a:lnTo>
                    <a:pt x="226009" y="181584"/>
                  </a:lnTo>
                  <a:lnTo>
                    <a:pt x="223520" y="176504"/>
                  </a:lnTo>
                  <a:lnTo>
                    <a:pt x="223012" y="175234"/>
                  </a:lnTo>
                  <a:lnTo>
                    <a:pt x="222008" y="172694"/>
                  </a:lnTo>
                  <a:lnTo>
                    <a:pt x="221500" y="171424"/>
                  </a:lnTo>
                  <a:lnTo>
                    <a:pt x="218414" y="163804"/>
                  </a:lnTo>
                  <a:lnTo>
                    <a:pt x="216255" y="163804"/>
                  </a:lnTo>
                  <a:lnTo>
                    <a:pt x="216903" y="162534"/>
                  </a:lnTo>
                  <a:lnTo>
                    <a:pt x="215582" y="163804"/>
                  </a:lnTo>
                  <a:lnTo>
                    <a:pt x="216192" y="161264"/>
                  </a:lnTo>
                  <a:lnTo>
                    <a:pt x="213220" y="161264"/>
                  </a:lnTo>
                  <a:lnTo>
                    <a:pt x="212877" y="160464"/>
                  </a:lnTo>
                  <a:lnTo>
                    <a:pt x="210858" y="161264"/>
                  </a:lnTo>
                  <a:lnTo>
                    <a:pt x="208356" y="161264"/>
                  </a:lnTo>
                  <a:lnTo>
                    <a:pt x="208876" y="160934"/>
                  </a:lnTo>
                  <a:lnTo>
                    <a:pt x="208114" y="161264"/>
                  </a:lnTo>
                  <a:lnTo>
                    <a:pt x="207797" y="158978"/>
                  </a:lnTo>
                  <a:lnTo>
                    <a:pt x="208191" y="157060"/>
                  </a:lnTo>
                  <a:lnTo>
                    <a:pt x="204495" y="156857"/>
                  </a:lnTo>
                  <a:lnTo>
                    <a:pt x="207340" y="158813"/>
                  </a:lnTo>
                  <a:lnTo>
                    <a:pt x="204889" y="161556"/>
                  </a:lnTo>
                  <a:lnTo>
                    <a:pt x="207860" y="161620"/>
                  </a:lnTo>
                  <a:lnTo>
                    <a:pt x="207225" y="162534"/>
                  </a:lnTo>
                  <a:lnTo>
                    <a:pt x="209638" y="165074"/>
                  </a:lnTo>
                  <a:lnTo>
                    <a:pt x="209931" y="168884"/>
                  </a:lnTo>
                  <a:lnTo>
                    <a:pt x="209334" y="171424"/>
                  </a:lnTo>
                  <a:lnTo>
                    <a:pt x="207022" y="171424"/>
                  </a:lnTo>
                  <a:lnTo>
                    <a:pt x="208991" y="166344"/>
                  </a:lnTo>
                  <a:lnTo>
                    <a:pt x="205765" y="167614"/>
                  </a:lnTo>
                  <a:lnTo>
                    <a:pt x="206286" y="168884"/>
                  </a:lnTo>
                  <a:lnTo>
                    <a:pt x="206311" y="171424"/>
                  </a:lnTo>
                  <a:lnTo>
                    <a:pt x="207721" y="172694"/>
                  </a:lnTo>
                  <a:lnTo>
                    <a:pt x="203428" y="171424"/>
                  </a:lnTo>
                  <a:lnTo>
                    <a:pt x="206362" y="175234"/>
                  </a:lnTo>
                  <a:lnTo>
                    <a:pt x="206171" y="175234"/>
                  </a:lnTo>
                  <a:lnTo>
                    <a:pt x="206324" y="175336"/>
                  </a:lnTo>
                  <a:lnTo>
                    <a:pt x="205879" y="176504"/>
                  </a:lnTo>
                  <a:lnTo>
                    <a:pt x="206578" y="176504"/>
                  </a:lnTo>
                  <a:lnTo>
                    <a:pt x="206629" y="175552"/>
                  </a:lnTo>
                  <a:lnTo>
                    <a:pt x="213626" y="180314"/>
                  </a:lnTo>
                  <a:lnTo>
                    <a:pt x="211124" y="180848"/>
                  </a:lnTo>
                  <a:lnTo>
                    <a:pt x="212445" y="184124"/>
                  </a:lnTo>
                  <a:lnTo>
                    <a:pt x="211442" y="184429"/>
                  </a:lnTo>
                  <a:lnTo>
                    <a:pt x="212547" y="185394"/>
                  </a:lnTo>
                  <a:lnTo>
                    <a:pt x="211188" y="186664"/>
                  </a:lnTo>
                  <a:lnTo>
                    <a:pt x="211023" y="187934"/>
                  </a:lnTo>
                  <a:lnTo>
                    <a:pt x="211759" y="187934"/>
                  </a:lnTo>
                  <a:lnTo>
                    <a:pt x="228447" y="187934"/>
                  </a:lnTo>
                  <a:close/>
                </a:path>
                <a:path w="241934" h="299720">
                  <a:moveTo>
                    <a:pt x="229006" y="189204"/>
                  </a:moveTo>
                  <a:lnTo>
                    <a:pt x="228892" y="188925"/>
                  </a:lnTo>
                  <a:lnTo>
                    <a:pt x="211975" y="188925"/>
                  </a:lnTo>
                  <a:lnTo>
                    <a:pt x="212039" y="189204"/>
                  </a:lnTo>
                  <a:lnTo>
                    <a:pt x="214363" y="189204"/>
                  </a:lnTo>
                  <a:lnTo>
                    <a:pt x="229006" y="189204"/>
                  </a:lnTo>
                  <a:close/>
                </a:path>
                <a:path w="241934" h="299720">
                  <a:moveTo>
                    <a:pt x="232981" y="264375"/>
                  </a:moveTo>
                  <a:lnTo>
                    <a:pt x="232778" y="264160"/>
                  </a:lnTo>
                  <a:lnTo>
                    <a:pt x="230835" y="265404"/>
                  </a:lnTo>
                  <a:lnTo>
                    <a:pt x="232981" y="264375"/>
                  </a:lnTo>
                  <a:close/>
                </a:path>
                <a:path w="241934" h="299720">
                  <a:moveTo>
                    <a:pt x="233184" y="261620"/>
                  </a:moveTo>
                  <a:lnTo>
                    <a:pt x="232295" y="262864"/>
                  </a:lnTo>
                  <a:lnTo>
                    <a:pt x="230568" y="265404"/>
                  </a:lnTo>
                  <a:lnTo>
                    <a:pt x="232765" y="264160"/>
                  </a:lnTo>
                  <a:lnTo>
                    <a:pt x="233184" y="261620"/>
                  </a:lnTo>
                  <a:close/>
                </a:path>
                <a:path w="241934" h="299720">
                  <a:moveTo>
                    <a:pt x="233502" y="264134"/>
                  </a:moveTo>
                  <a:lnTo>
                    <a:pt x="232981" y="264375"/>
                  </a:lnTo>
                  <a:lnTo>
                    <a:pt x="233235" y="264668"/>
                  </a:lnTo>
                  <a:lnTo>
                    <a:pt x="233502" y="264134"/>
                  </a:lnTo>
                  <a:close/>
                </a:path>
                <a:path w="241934" h="299720">
                  <a:moveTo>
                    <a:pt x="233680" y="251434"/>
                  </a:moveTo>
                  <a:lnTo>
                    <a:pt x="232168" y="252310"/>
                  </a:lnTo>
                  <a:lnTo>
                    <a:pt x="232333" y="252704"/>
                  </a:lnTo>
                  <a:lnTo>
                    <a:pt x="233680" y="251434"/>
                  </a:lnTo>
                  <a:close/>
                </a:path>
                <a:path w="241934" h="299720">
                  <a:moveTo>
                    <a:pt x="234111" y="260324"/>
                  </a:moveTo>
                  <a:lnTo>
                    <a:pt x="233400" y="260324"/>
                  </a:lnTo>
                  <a:lnTo>
                    <a:pt x="233184" y="261620"/>
                  </a:lnTo>
                  <a:lnTo>
                    <a:pt x="234111" y="260324"/>
                  </a:lnTo>
                  <a:close/>
                </a:path>
                <a:path w="241934" h="299720">
                  <a:moveTo>
                    <a:pt x="234734" y="243560"/>
                  </a:moveTo>
                  <a:lnTo>
                    <a:pt x="234607" y="243255"/>
                  </a:lnTo>
                  <a:lnTo>
                    <a:pt x="234619" y="243522"/>
                  </a:lnTo>
                  <a:lnTo>
                    <a:pt x="234492" y="243700"/>
                  </a:lnTo>
                  <a:lnTo>
                    <a:pt x="234442" y="243916"/>
                  </a:lnTo>
                  <a:lnTo>
                    <a:pt x="234632" y="243776"/>
                  </a:lnTo>
                  <a:lnTo>
                    <a:pt x="234734" y="243560"/>
                  </a:lnTo>
                  <a:close/>
                </a:path>
                <a:path w="241934" h="299720">
                  <a:moveTo>
                    <a:pt x="237439" y="231114"/>
                  </a:moveTo>
                  <a:lnTo>
                    <a:pt x="236296" y="231114"/>
                  </a:lnTo>
                  <a:lnTo>
                    <a:pt x="237274" y="232346"/>
                  </a:lnTo>
                  <a:lnTo>
                    <a:pt x="237439" y="231114"/>
                  </a:lnTo>
                  <a:close/>
                </a:path>
                <a:path w="241934" h="299720">
                  <a:moveTo>
                    <a:pt x="237998" y="215874"/>
                  </a:moveTo>
                  <a:lnTo>
                    <a:pt x="235077" y="218249"/>
                  </a:lnTo>
                  <a:lnTo>
                    <a:pt x="235077" y="218414"/>
                  </a:lnTo>
                  <a:lnTo>
                    <a:pt x="236842" y="217144"/>
                  </a:lnTo>
                  <a:lnTo>
                    <a:pt x="237998" y="215874"/>
                  </a:lnTo>
                  <a:close/>
                </a:path>
                <a:path w="241934" h="299720">
                  <a:moveTo>
                    <a:pt x="239128" y="219684"/>
                  </a:moveTo>
                  <a:lnTo>
                    <a:pt x="233794" y="219684"/>
                  </a:lnTo>
                  <a:lnTo>
                    <a:pt x="234861" y="218414"/>
                  </a:lnTo>
                  <a:lnTo>
                    <a:pt x="235077" y="218249"/>
                  </a:lnTo>
                  <a:lnTo>
                    <a:pt x="234975" y="215874"/>
                  </a:lnTo>
                  <a:lnTo>
                    <a:pt x="232359" y="218414"/>
                  </a:lnTo>
                  <a:lnTo>
                    <a:pt x="231470" y="214604"/>
                  </a:lnTo>
                  <a:lnTo>
                    <a:pt x="237274" y="210794"/>
                  </a:lnTo>
                  <a:lnTo>
                    <a:pt x="235242" y="206984"/>
                  </a:lnTo>
                  <a:lnTo>
                    <a:pt x="236537" y="206984"/>
                  </a:lnTo>
                  <a:lnTo>
                    <a:pt x="233832" y="200634"/>
                  </a:lnTo>
                  <a:lnTo>
                    <a:pt x="231749" y="195554"/>
                  </a:lnTo>
                  <a:lnTo>
                    <a:pt x="231241" y="194284"/>
                  </a:lnTo>
                  <a:lnTo>
                    <a:pt x="230682" y="193014"/>
                  </a:lnTo>
                  <a:lnTo>
                    <a:pt x="229565" y="190474"/>
                  </a:lnTo>
                  <a:lnTo>
                    <a:pt x="214871" y="190474"/>
                  </a:lnTo>
                  <a:lnTo>
                    <a:pt x="215912" y="193014"/>
                  </a:lnTo>
                  <a:lnTo>
                    <a:pt x="214668" y="192278"/>
                  </a:lnTo>
                  <a:lnTo>
                    <a:pt x="216230" y="194284"/>
                  </a:lnTo>
                  <a:lnTo>
                    <a:pt x="212255" y="194284"/>
                  </a:lnTo>
                  <a:lnTo>
                    <a:pt x="210743" y="195554"/>
                  </a:lnTo>
                  <a:lnTo>
                    <a:pt x="206260" y="194284"/>
                  </a:lnTo>
                  <a:lnTo>
                    <a:pt x="209080" y="190474"/>
                  </a:lnTo>
                  <a:lnTo>
                    <a:pt x="208673" y="186664"/>
                  </a:lnTo>
                  <a:lnTo>
                    <a:pt x="207352" y="189204"/>
                  </a:lnTo>
                  <a:lnTo>
                    <a:pt x="207251" y="186664"/>
                  </a:lnTo>
                  <a:lnTo>
                    <a:pt x="205994" y="189204"/>
                  </a:lnTo>
                  <a:lnTo>
                    <a:pt x="206692" y="189204"/>
                  </a:lnTo>
                  <a:lnTo>
                    <a:pt x="204952" y="195554"/>
                  </a:lnTo>
                  <a:lnTo>
                    <a:pt x="216420" y="199364"/>
                  </a:lnTo>
                  <a:lnTo>
                    <a:pt x="211264" y="205714"/>
                  </a:lnTo>
                  <a:lnTo>
                    <a:pt x="209118" y="205714"/>
                  </a:lnTo>
                  <a:lnTo>
                    <a:pt x="210223" y="208254"/>
                  </a:lnTo>
                  <a:lnTo>
                    <a:pt x="211201" y="209524"/>
                  </a:lnTo>
                  <a:lnTo>
                    <a:pt x="210172" y="206984"/>
                  </a:lnTo>
                  <a:lnTo>
                    <a:pt x="212471" y="206984"/>
                  </a:lnTo>
                  <a:lnTo>
                    <a:pt x="214236" y="210794"/>
                  </a:lnTo>
                  <a:lnTo>
                    <a:pt x="212521" y="213334"/>
                  </a:lnTo>
                  <a:lnTo>
                    <a:pt x="208876" y="213334"/>
                  </a:lnTo>
                  <a:lnTo>
                    <a:pt x="208788" y="215874"/>
                  </a:lnTo>
                  <a:lnTo>
                    <a:pt x="211861" y="217144"/>
                  </a:lnTo>
                  <a:lnTo>
                    <a:pt x="210007" y="219684"/>
                  </a:lnTo>
                  <a:lnTo>
                    <a:pt x="209880" y="220167"/>
                  </a:lnTo>
                  <a:lnTo>
                    <a:pt x="209689" y="220573"/>
                  </a:lnTo>
                  <a:lnTo>
                    <a:pt x="208699" y="224764"/>
                  </a:lnTo>
                  <a:lnTo>
                    <a:pt x="215277" y="224764"/>
                  </a:lnTo>
                  <a:lnTo>
                    <a:pt x="210743" y="229844"/>
                  </a:lnTo>
                  <a:lnTo>
                    <a:pt x="209791" y="229844"/>
                  </a:lnTo>
                  <a:lnTo>
                    <a:pt x="207835" y="232384"/>
                  </a:lnTo>
                  <a:lnTo>
                    <a:pt x="206146" y="231114"/>
                  </a:lnTo>
                  <a:lnTo>
                    <a:pt x="208419" y="233654"/>
                  </a:lnTo>
                  <a:lnTo>
                    <a:pt x="209143" y="232384"/>
                  </a:lnTo>
                  <a:lnTo>
                    <a:pt x="209867" y="231114"/>
                  </a:lnTo>
                  <a:lnTo>
                    <a:pt x="209664" y="232346"/>
                  </a:lnTo>
                  <a:lnTo>
                    <a:pt x="212686" y="234924"/>
                  </a:lnTo>
                  <a:lnTo>
                    <a:pt x="213906" y="234924"/>
                  </a:lnTo>
                  <a:lnTo>
                    <a:pt x="213474" y="236194"/>
                  </a:lnTo>
                  <a:lnTo>
                    <a:pt x="216268" y="236194"/>
                  </a:lnTo>
                  <a:lnTo>
                    <a:pt x="215366" y="238734"/>
                  </a:lnTo>
                  <a:lnTo>
                    <a:pt x="219316" y="242544"/>
                  </a:lnTo>
                  <a:lnTo>
                    <a:pt x="215163" y="245084"/>
                  </a:lnTo>
                  <a:lnTo>
                    <a:pt x="213360" y="246354"/>
                  </a:lnTo>
                  <a:lnTo>
                    <a:pt x="212991" y="245084"/>
                  </a:lnTo>
                  <a:lnTo>
                    <a:pt x="210985" y="245084"/>
                  </a:lnTo>
                  <a:lnTo>
                    <a:pt x="208864" y="247624"/>
                  </a:lnTo>
                  <a:lnTo>
                    <a:pt x="210032" y="247624"/>
                  </a:lnTo>
                  <a:lnTo>
                    <a:pt x="210858" y="248894"/>
                  </a:lnTo>
                  <a:lnTo>
                    <a:pt x="205663" y="249986"/>
                  </a:lnTo>
                  <a:lnTo>
                    <a:pt x="205803" y="250164"/>
                  </a:lnTo>
                  <a:lnTo>
                    <a:pt x="205359" y="250532"/>
                  </a:lnTo>
                  <a:lnTo>
                    <a:pt x="207860" y="252704"/>
                  </a:lnTo>
                  <a:lnTo>
                    <a:pt x="206603" y="253974"/>
                  </a:lnTo>
                  <a:lnTo>
                    <a:pt x="205181" y="253974"/>
                  </a:lnTo>
                  <a:lnTo>
                    <a:pt x="206387" y="257784"/>
                  </a:lnTo>
                  <a:lnTo>
                    <a:pt x="206133" y="262864"/>
                  </a:lnTo>
                  <a:lnTo>
                    <a:pt x="203365" y="265404"/>
                  </a:lnTo>
                  <a:lnTo>
                    <a:pt x="202819" y="264134"/>
                  </a:lnTo>
                  <a:lnTo>
                    <a:pt x="200431" y="264134"/>
                  </a:lnTo>
                  <a:lnTo>
                    <a:pt x="201396" y="262864"/>
                  </a:lnTo>
                  <a:lnTo>
                    <a:pt x="200152" y="262864"/>
                  </a:lnTo>
                  <a:lnTo>
                    <a:pt x="203314" y="260324"/>
                  </a:lnTo>
                  <a:lnTo>
                    <a:pt x="201879" y="259054"/>
                  </a:lnTo>
                  <a:lnTo>
                    <a:pt x="200431" y="257784"/>
                  </a:lnTo>
                  <a:lnTo>
                    <a:pt x="198996" y="256514"/>
                  </a:lnTo>
                  <a:lnTo>
                    <a:pt x="201434" y="255244"/>
                  </a:lnTo>
                  <a:lnTo>
                    <a:pt x="196989" y="255244"/>
                  </a:lnTo>
                  <a:lnTo>
                    <a:pt x="194970" y="256514"/>
                  </a:lnTo>
                  <a:lnTo>
                    <a:pt x="198907" y="253974"/>
                  </a:lnTo>
                  <a:lnTo>
                    <a:pt x="192252" y="253974"/>
                  </a:lnTo>
                  <a:lnTo>
                    <a:pt x="187147" y="257784"/>
                  </a:lnTo>
                  <a:lnTo>
                    <a:pt x="190766" y="259054"/>
                  </a:lnTo>
                  <a:lnTo>
                    <a:pt x="192011" y="256514"/>
                  </a:lnTo>
                  <a:lnTo>
                    <a:pt x="191236" y="259054"/>
                  </a:lnTo>
                  <a:lnTo>
                    <a:pt x="193687" y="257784"/>
                  </a:lnTo>
                  <a:lnTo>
                    <a:pt x="191693" y="261594"/>
                  </a:lnTo>
                  <a:lnTo>
                    <a:pt x="198183" y="259054"/>
                  </a:lnTo>
                  <a:lnTo>
                    <a:pt x="196710" y="264134"/>
                  </a:lnTo>
                  <a:lnTo>
                    <a:pt x="193776" y="261594"/>
                  </a:lnTo>
                  <a:lnTo>
                    <a:pt x="195389" y="264134"/>
                  </a:lnTo>
                  <a:lnTo>
                    <a:pt x="190931" y="262864"/>
                  </a:lnTo>
                  <a:lnTo>
                    <a:pt x="193738" y="266674"/>
                  </a:lnTo>
                  <a:lnTo>
                    <a:pt x="195935" y="265404"/>
                  </a:lnTo>
                  <a:lnTo>
                    <a:pt x="197269" y="266674"/>
                  </a:lnTo>
                  <a:lnTo>
                    <a:pt x="197535" y="270484"/>
                  </a:lnTo>
                  <a:lnTo>
                    <a:pt x="199161" y="270484"/>
                  </a:lnTo>
                  <a:lnTo>
                    <a:pt x="197789" y="273024"/>
                  </a:lnTo>
                  <a:lnTo>
                    <a:pt x="203200" y="276834"/>
                  </a:lnTo>
                  <a:lnTo>
                    <a:pt x="198056" y="279374"/>
                  </a:lnTo>
                  <a:lnTo>
                    <a:pt x="197789" y="279374"/>
                  </a:lnTo>
                  <a:lnTo>
                    <a:pt x="197802" y="278104"/>
                  </a:lnTo>
                  <a:lnTo>
                    <a:pt x="196621" y="281914"/>
                  </a:lnTo>
                  <a:lnTo>
                    <a:pt x="197485" y="280644"/>
                  </a:lnTo>
                  <a:lnTo>
                    <a:pt x="199097" y="280644"/>
                  </a:lnTo>
                  <a:lnTo>
                    <a:pt x="199656" y="281914"/>
                  </a:lnTo>
                  <a:lnTo>
                    <a:pt x="201536" y="281914"/>
                  </a:lnTo>
                  <a:lnTo>
                    <a:pt x="198958" y="284454"/>
                  </a:lnTo>
                  <a:lnTo>
                    <a:pt x="199250" y="285724"/>
                  </a:lnTo>
                  <a:lnTo>
                    <a:pt x="198297" y="284454"/>
                  </a:lnTo>
                  <a:lnTo>
                    <a:pt x="197916" y="288264"/>
                  </a:lnTo>
                  <a:lnTo>
                    <a:pt x="204482" y="288264"/>
                  </a:lnTo>
                  <a:lnTo>
                    <a:pt x="203212" y="290804"/>
                  </a:lnTo>
                  <a:lnTo>
                    <a:pt x="202704" y="294614"/>
                  </a:lnTo>
                  <a:lnTo>
                    <a:pt x="206870" y="293344"/>
                  </a:lnTo>
                  <a:lnTo>
                    <a:pt x="204520" y="298424"/>
                  </a:lnTo>
                  <a:lnTo>
                    <a:pt x="206387" y="297154"/>
                  </a:lnTo>
                  <a:lnTo>
                    <a:pt x="206082" y="299694"/>
                  </a:lnTo>
                  <a:lnTo>
                    <a:pt x="207441" y="298424"/>
                  </a:lnTo>
                  <a:lnTo>
                    <a:pt x="207327" y="297154"/>
                  </a:lnTo>
                  <a:lnTo>
                    <a:pt x="207098" y="294614"/>
                  </a:lnTo>
                  <a:lnTo>
                    <a:pt x="211010" y="294614"/>
                  </a:lnTo>
                  <a:lnTo>
                    <a:pt x="209854" y="298424"/>
                  </a:lnTo>
                  <a:lnTo>
                    <a:pt x="211721" y="297154"/>
                  </a:lnTo>
                  <a:lnTo>
                    <a:pt x="212788" y="298424"/>
                  </a:lnTo>
                  <a:lnTo>
                    <a:pt x="213855" y="297154"/>
                  </a:lnTo>
                  <a:lnTo>
                    <a:pt x="216001" y="294614"/>
                  </a:lnTo>
                  <a:lnTo>
                    <a:pt x="216255" y="293344"/>
                  </a:lnTo>
                  <a:lnTo>
                    <a:pt x="217284" y="288264"/>
                  </a:lnTo>
                  <a:lnTo>
                    <a:pt x="216814" y="285724"/>
                  </a:lnTo>
                  <a:lnTo>
                    <a:pt x="216344" y="283184"/>
                  </a:lnTo>
                  <a:lnTo>
                    <a:pt x="215557" y="283184"/>
                  </a:lnTo>
                  <a:lnTo>
                    <a:pt x="219138" y="279374"/>
                  </a:lnTo>
                  <a:lnTo>
                    <a:pt x="215277" y="281914"/>
                  </a:lnTo>
                  <a:lnTo>
                    <a:pt x="212483" y="280644"/>
                  </a:lnTo>
                  <a:lnTo>
                    <a:pt x="209702" y="279374"/>
                  </a:lnTo>
                  <a:lnTo>
                    <a:pt x="213588" y="271754"/>
                  </a:lnTo>
                  <a:lnTo>
                    <a:pt x="206857" y="267944"/>
                  </a:lnTo>
                  <a:lnTo>
                    <a:pt x="209435" y="266674"/>
                  </a:lnTo>
                  <a:lnTo>
                    <a:pt x="214769" y="264134"/>
                  </a:lnTo>
                  <a:lnTo>
                    <a:pt x="213664" y="261594"/>
                  </a:lnTo>
                  <a:lnTo>
                    <a:pt x="215239" y="264134"/>
                  </a:lnTo>
                  <a:lnTo>
                    <a:pt x="216090" y="262864"/>
                  </a:lnTo>
                  <a:lnTo>
                    <a:pt x="217525" y="262864"/>
                  </a:lnTo>
                  <a:lnTo>
                    <a:pt x="217487" y="261594"/>
                  </a:lnTo>
                  <a:lnTo>
                    <a:pt x="217449" y="260324"/>
                  </a:lnTo>
                  <a:lnTo>
                    <a:pt x="217119" y="257784"/>
                  </a:lnTo>
                  <a:lnTo>
                    <a:pt x="221259" y="257784"/>
                  </a:lnTo>
                  <a:lnTo>
                    <a:pt x="219900" y="261594"/>
                  </a:lnTo>
                  <a:lnTo>
                    <a:pt x="225107" y="262864"/>
                  </a:lnTo>
                  <a:lnTo>
                    <a:pt x="226898" y="262864"/>
                  </a:lnTo>
                  <a:lnTo>
                    <a:pt x="229603" y="259054"/>
                  </a:lnTo>
                  <a:lnTo>
                    <a:pt x="229362" y="261594"/>
                  </a:lnTo>
                  <a:lnTo>
                    <a:pt x="229755" y="260324"/>
                  </a:lnTo>
                  <a:lnTo>
                    <a:pt x="233400" y="260324"/>
                  </a:lnTo>
                  <a:lnTo>
                    <a:pt x="233629" y="259054"/>
                  </a:lnTo>
                  <a:lnTo>
                    <a:pt x="233845" y="257784"/>
                  </a:lnTo>
                  <a:lnTo>
                    <a:pt x="234061" y="256514"/>
                  </a:lnTo>
                  <a:lnTo>
                    <a:pt x="231470" y="252704"/>
                  </a:lnTo>
                  <a:lnTo>
                    <a:pt x="232168" y="252310"/>
                  </a:lnTo>
                  <a:lnTo>
                    <a:pt x="231228" y="250164"/>
                  </a:lnTo>
                  <a:lnTo>
                    <a:pt x="229743" y="248894"/>
                  </a:lnTo>
                  <a:lnTo>
                    <a:pt x="233159" y="247624"/>
                  </a:lnTo>
                  <a:lnTo>
                    <a:pt x="232638" y="246354"/>
                  </a:lnTo>
                  <a:lnTo>
                    <a:pt x="232130" y="245084"/>
                  </a:lnTo>
                  <a:lnTo>
                    <a:pt x="233997" y="245084"/>
                  </a:lnTo>
                  <a:lnTo>
                    <a:pt x="234416" y="243814"/>
                  </a:lnTo>
                  <a:lnTo>
                    <a:pt x="233705" y="243814"/>
                  </a:lnTo>
                  <a:lnTo>
                    <a:pt x="232029" y="242544"/>
                  </a:lnTo>
                  <a:lnTo>
                    <a:pt x="232549" y="240004"/>
                  </a:lnTo>
                  <a:lnTo>
                    <a:pt x="233070" y="237464"/>
                  </a:lnTo>
                  <a:lnTo>
                    <a:pt x="231114" y="240004"/>
                  </a:lnTo>
                  <a:lnTo>
                    <a:pt x="230759" y="238734"/>
                  </a:lnTo>
                  <a:lnTo>
                    <a:pt x="232219" y="236194"/>
                  </a:lnTo>
                  <a:lnTo>
                    <a:pt x="233019" y="233654"/>
                  </a:lnTo>
                  <a:lnTo>
                    <a:pt x="235458" y="236194"/>
                  </a:lnTo>
                  <a:lnTo>
                    <a:pt x="237109" y="233654"/>
                  </a:lnTo>
                  <a:lnTo>
                    <a:pt x="237274" y="232397"/>
                  </a:lnTo>
                  <a:lnTo>
                    <a:pt x="235026" y="233654"/>
                  </a:lnTo>
                  <a:lnTo>
                    <a:pt x="234492" y="232397"/>
                  </a:lnTo>
                  <a:lnTo>
                    <a:pt x="235356" y="231114"/>
                  </a:lnTo>
                  <a:lnTo>
                    <a:pt x="233260" y="231114"/>
                  </a:lnTo>
                  <a:lnTo>
                    <a:pt x="233705" y="228574"/>
                  </a:lnTo>
                  <a:lnTo>
                    <a:pt x="231381" y="231114"/>
                  </a:lnTo>
                  <a:lnTo>
                    <a:pt x="231813" y="227304"/>
                  </a:lnTo>
                  <a:lnTo>
                    <a:pt x="234391" y="227304"/>
                  </a:lnTo>
                  <a:lnTo>
                    <a:pt x="234238" y="226034"/>
                  </a:lnTo>
                  <a:lnTo>
                    <a:pt x="239128" y="219684"/>
                  </a:lnTo>
                  <a:close/>
                </a:path>
                <a:path w="241934" h="299720">
                  <a:moveTo>
                    <a:pt x="241477" y="273024"/>
                  </a:moveTo>
                  <a:lnTo>
                    <a:pt x="236689" y="267944"/>
                  </a:lnTo>
                  <a:lnTo>
                    <a:pt x="237324" y="266674"/>
                  </a:lnTo>
                  <a:lnTo>
                    <a:pt x="238594" y="264134"/>
                  </a:lnTo>
                  <a:lnTo>
                    <a:pt x="237070" y="265404"/>
                  </a:lnTo>
                  <a:lnTo>
                    <a:pt x="236601" y="265404"/>
                  </a:lnTo>
                  <a:lnTo>
                    <a:pt x="235077" y="266674"/>
                  </a:lnTo>
                  <a:lnTo>
                    <a:pt x="233235" y="264668"/>
                  </a:lnTo>
                  <a:lnTo>
                    <a:pt x="231635" y="267944"/>
                  </a:lnTo>
                  <a:lnTo>
                    <a:pt x="235800" y="273024"/>
                  </a:lnTo>
                  <a:lnTo>
                    <a:pt x="235026" y="275564"/>
                  </a:lnTo>
                  <a:lnTo>
                    <a:pt x="235585" y="274294"/>
                  </a:lnTo>
                  <a:lnTo>
                    <a:pt x="236245" y="274294"/>
                  </a:lnTo>
                  <a:lnTo>
                    <a:pt x="237718" y="276834"/>
                  </a:lnTo>
                  <a:lnTo>
                    <a:pt x="240220" y="274294"/>
                  </a:lnTo>
                  <a:lnTo>
                    <a:pt x="241477" y="273024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281734" y="7447698"/>
              <a:ext cx="296545" cy="214629"/>
            </a:xfrm>
            <a:custGeom>
              <a:rect l="l" t="t" r="r" b="b"/>
              <a:pathLst>
                <a:path w="296544" h="214627">
                  <a:moveTo>
                    <a:pt x="11849" y="84518"/>
                  </a:moveTo>
                  <a:lnTo>
                    <a:pt x="10668" y="79857"/>
                  </a:lnTo>
                  <a:lnTo>
                    <a:pt x="9245" y="80327"/>
                  </a:lnTo>
                  <a:lnTo>
                    <a:pt x="10033" y="76796"/>
                  </a:lnTo>
                  <a:lnTo>
                    <a:pt x="6096" y="79133"/>
                  </a:lnTo>
                  <a:lnTo>
                    <a:pt x="3860" y="71996"/>
                  </a:lnTo>
                  <a:lnTo>
                    <a:pt x="2247" y="72999"/>
                  </a:lnTo>
                  <a:lnTo>
                    <a:pt x="2044" y="73558"/>
                  </a:lnTo>
                  <a:lnTo>
                    <a:pt x="2806" y="74815"/>
                  </a:lnTo>
                  <a:lnTo>
                    <a:pt x="1905" y="75603"/>
                  </a:lnTo>
                  <a:lnTo>
                    <a:pt x="1663" y="75222"/>
                  </a:lnTo>
                  <a:lnTo>
                    <a:pt x="1384" y="74955"/>
                  </a:lnTo>
                  <a:lnTo>
                    <a:pt x="1117" y="74739"/>
                  </a:lnTo>
                  <a:lnTo>
                    <a:pt x="0" y="78079"/>
                  </a:lnTo>
                  <a:lnTo>
                    <a:pt x="1574" y="79883"/>
                  </a:lnTo>
                  <a:lnTo>
                    <a:pt x="2603" y="80810"/>
                  </a:lnTo>
                  <a:lnTo>
                    <a:pt x="6045" y="82359"/>
                  </a:lnTo>
                  <a:lnTo>
                    <a:pt x="6896" y="80238"/>
                  </a:lnTo>
                  <a:lnTo>
                    <a:pt x="11849" y="84518"/>
                  </a:lnTo>
                  <a:close/>
                </a:path>
                <a:path w="296544" h="214627">
                  <a:moveTo>
                    <a:pt x="13716" y="106057"/>
                  </a:moveTo>
                  <a:lnTo>
                    <a:pt x="13436" y="105283"/>
                  </a:lnTo>
                  <a:lnTo>
                    <a:pt x="12357" y="103479"/>
                  </a:lnTo>
                  <a:lnTo>
                    <a:pt x="12153" y="107111"/>
                  </a:lnTo>
                  <a:lnTo>
                    <a:pt x="11264" y="107873"/>
                  </a:lnTo>
                  <a:lnTo>
                    <a:pt x="13538" y="111747"/>
                  </a:lnTo>
                  <a:lnTo>
                    <a:pt x="13716" y="106057"/>
                  </a:lnTo>
                  <a:close/>
                </a:path>
                <a:path w="296544" h="214627">
                  <a:moveTo>
                    <a:pt x="14643" y="113601"/>
                  </a:moveTo>
                  <a:lnTo>
                    <a:pt x="13538" y="111747"/>
                  </a:lnTo>
                  <a:lnTo>
                    <a:pt x="13512" y="113004"/>
                  </a:lnTo>
                  <a:lnTo>
                    <a:pt x="14643" y="113601"/>
                  </a:lnTo>
                  <a:close/>
                </a:path>
                <a:path w="296544" h="214627">
                  <a:moveTo>
                    <a:pt x="27127" y="134150"/>
                  </a:moveTo>
                  <a:lnTo>
                    <a:pt x="27038" y="132372"/>
                  </a:lnTo>
                  <a:lnTo>
                    <a:pt x="26949" y="130924"/>
                  </a:lnTo>
                  <a:lnTo>
                    <a:pt x="27000" y="128016"/>
                  </a:lnTo>
                  <a:lnTo>
                    <a:pt x="25425" y="129032"/>
                  </a:lnTo>
                  <a:lnTo>
                    <a:pt x="26187" y="129895"/>
                  </a:lnTo>
                  <a:lnTo>
                    <a:pt x="24599" y="130924"/>
                  </a:lnTo>
                  <a:lnTo>
                    <a:pt x="25361" y="126961"/>
                  </a:lnTo>
                  <a:lnTo>
                    <a:pt x="25488" y="126263"/>
                  </a:lnTo>
                  <a:lnTo>
                    <a:pt x="26365" y="125310"/>
                  </a:lnTo>
                  <a:lnTo>
                    <a:pt x="24739" y="122275"/>
                  </a:lnTo>
                  <a:lnTo>
                    <a:pt x="23672" y="123532"/>
                  </a:lnTo>
                  <a:lnTo>
                    <a:pt x="25476" y="126136"/>
                  </a:lnTo>
                  <a:lnTo>
                    <a:pt x="23406" y="126961"/>
                  </a:lnTo>
                  <a:lnTo>
                    <a:pt x="23037" y="118059"/>
                  </a:lnTo>
                  <a:lnTo>
                    <a:pt x="14643" y="113601"/>
                  </a:lnTo>
                  <a:lnTo>
                    <a:pt x="14922" y="114084"/>
                  </a:lnTo>
                  <a:lnTo>
                    <a:pt x="18186" y="120535"/>
                  </a:lnTo>
                  <a:lnTo>
                    <a:pt x="21285" y="126822"/>
                  </a:lnTo>
                  <a:lnTo>
                    <a:pt x="24485" y="132524"/>
                  </a:lnTo>
                  <a:lnTo>
                    <a:pt x="25641" y="132448"/>
                  </a:lnTo>
                  <a:lnTo>
                    <a:pt x="26263" y="134912"/>
                  </a:lnTo>
                  <a:lnTo>
                    <a:pt x="25844" y="135864"/>
                  </a:lnTo>
                  <a:lnTo>
                    <a:pt x="27127" y="134150"/>
                  </a:lnTo>
                  <a:close/>
                </a:path>
                <a:path w="296544" h="214627">
                  <a:moveTo>
                    <a:pt x="28663" y="56083"/>
                  </a:moveTo>
                  <a:lnTo>
                    <a:pt x="28321" y="55499"/>
                  </a:lnTo>
                  <a:lnTo>
                    <a:pt x="27927" y="54927"/>
                  </a:lnTo>
                  <a:lnTo>
                    <a:pt x="27368" y="54406"/>
                  </a:lnTo>
                  <a:lnTo>
                    <a:pt x="27813" y="55486"/>
                  </a:lnTo>
                  <a:lnTo>
                    <a:pt x="28232" y="55943"/>
                  </a:lnTo>
                  <a:lnTo>
                    <a:pt x="28663" y="56083"/>
                  </a:lnTo>
                  <a:close/>
                </a:path>
                <a:path w="296544" h="214627">
                  <a:moveTo>
                    <a:pt x="29425" y="3009"/>
                  </a:moveTo>
                  <a:lnTo>
                    <a:pt x="29095" y="2374"/>
                  </a:lnTo>
                  <a:lnTo>
                    <a:pt x="28867" y="1282"/>
                  </a:lnTo>
                  <a:lnTo>
                    <a:pt x="28676" y="0"/>
                  </a:lnTo>
                  <a:lnTo>
                    <a:pt x="28816" y="1295"/>
                  </a:lnTo>
                  <a:lnTo>
                    <a:pt x="29032" y="2413"/>
                  </a:lnTo>
                  <a:lnTo>
                    <a:pt x="29425" y="3009"/>
                  </a:lnTo>
                  <a:close/>
                </a:path>
                <a:path w="296544" h="214627">
                  <a:moveTo>
                    <a:pt x="30403" y="105384"/>
                  </a:moveTo>
                  <a:lnTo>
                    <a:pt x="28371" y="103124"/>
                  </a:lnTo>
                  <a:lnTo>
                    <a:pt x="28016" y="101079"/>
                  </a:lnTo>
                  <a:lnTo>
                    <a:pt x="26517" y="103378"/>
                  </a:lnTo>
                  <a:lnTo>
                    <a:pt x="27863" y="105918"/>
                  </a:lnTo>
                  <a:lnTo>
                    <a:pt x="28841" y="106426"/>
                  </a:lnTo>
                  <a:lnTo>
                    <a:pt x="30403" y="105384"/>
                  </a:lnTo>
                  <a:close/>
                </a:path>
                <a:path w="296544" h="214627">
                  <a:moveTo>
                    <a:pt x="31877" y="12446"/>
                  </a:moveTo>
                  <a:lnTo>
                    <a:pt x="30530" y="9702"/>
                  </a:lnTo>
                  <a:lnTo>
                    <a:pt x="30568" y="8166"/>
                  </a:lnTo>
                  <a:lnTo>
                    <a:pt x="30073" y="9271"/>
                  </a:lnTo>
                  <a:lnTo>
                    <a:pt x="28841" y="10591"/>
                  </a:lnTo>
                  <a:lnTo>
                    <a:pt x="29514" y="11963"/>
                  </a:lnTo>
                  <a:lnTo>
                    <a:pt x="31877" y="12446"/>
                  </a:lnTo>
                  <a:close/>
                </a:path>
                <a:path w="296544" h="214627">
                  <a:moveTo>
                    <a:pt x="39471" y="14224"/>
                  </a:moveTo>
                  <a:lnTo>
                    <a:pt x="36347" y="15455"/>
                  </a:lnTo>
                  <a:lnTo>
                    <a:pt x="36563" y="16421"/>
                  </a:lnTo>
                  <a:lnTo>
                    <a:pt x="39471" y="14224"/>
                  </a:lnTo>
                  <a:close/>
                </a:path>
                <a:path w="296544" h="214627">
                  <a:moveTo>
                    <a:pt x="39484" y="54813"/>
                  </a:moveTo>
                  <a:lnTo>
                    <a:pt x="38912" y="54991"/>
                  </a:lnTo>
                  <a:lnTo>
                    <a:pt x="39052" y="55778"/>
                  </a:lnTo>
                  <a:lnTo>
                    <a:pt x="39255" y="56642"/>
                  </a:lnTo>
                  <a:lnTo>
                    <a:pt x="39331" y="56045"/>
                  </a:lnTo>
                  <a:lnTo>
                    <a:pt x="39395" y="55384"/>
                  </a:lnTo>
                  <a:lnTo>
                    <a:pt x="39484" y="54813"/>
                  </a:lnTo>
                  <a:close/>
                </a:path>
                <a:path w="296544" h="214627">
                  <a:moveTo>
                    <a:pt x="39687" y="58889"/>
                  </a:moveTo>
                  <a:lnTo>
                    <a:pt x="39497" y="57734"/>
                  </a:lnTo>
                  <a:lnTo>
                    <a:pt x="39255" y="56642"/>
                  </a:lnTo>
                  <a:lnTo>
                    <a:pt x="39116" y="57543"/>
                  </a:lnTo>
                  <a:lnTo>
                    <a:pt x="38887" y="59436"/>
                  </a:lnTo>
                  <a:lnTo>
                    <a:pt x="39687" y="58889"/>
                  </a:lnTo>
                  <a:close/>
                </a:path>
                <a:path w="296544" h="214627">
                  <a:moveTo>
                    <a:pt x="41795" y="87376"/>
                  </a:moveTo>
                  <a:lnTo>
                    <a:pt x="40347" y="86588"/>
                  </a:lnTo>
                  <a:lnTo>
                    <a:pt x="40563" y="90373"/>
                  </a:lnTo>
                  <a:lnTo>
                    <a:pt x="41795" y="87376"/>
                  </a:lnTo>
                  <a:close/>
                </a:path>
                <a:path w="296544" h="214627">
                  <a:moveTo>
                    <a:pt x="42291" y="37985"/>
                  </a:moveTo>
                  <a:lnTo>
                    <a:pt x="35877" y="36893"/>
                  </a:lnTo>
                  <a:lnTo>
                    <a:pt x="39662" y="33934"/>
                  </a:lnTo>
                  <a:lnTo>
                    <a:pt x="35610" y="33108"/>
                  </a:lnTo>
                  <a:lnTo>
                    <a:pt x="39154" y="26441"/>
                  </a:lnTo>
                  <a:lnTo>
                    <a:pt x="34417" y="28638"/>
                  </a:lnTo>
                  <a:lnTo>
                    <a:pt x="35369" y="30784"/>
                  </a:lnTo>
                  <a:lnTo>
                    <a:pt x="34645" y="33832"/>
                  </a:lnTo>
                  <a:lnTo>
                    <a:pt x="33718" y="36042"/>
                  </a:lnTo>
                  <a:lnTo>
                    <a:pt x="32042" y="32639"/>
                  </a:lnTo>
                  <a:lnTo>
                    <a:pt x="32766" y="36753"/>
                  </a:lnTo>
                  <a:lnTo>
                    <a:pt x="30467" y="45186"/>
                  </a:lnTo>
                  <a:lnTo>
                    <a:pt x="29413" y="50965"/>
                  </a:lnTo>
                  <a:lnTo>
                    <a:pt x="31877" y="53962"/>
                  </a:lnTo>
                  <a:lnTo>
                    <a:pt x="30695" y="54648"/>
                  </a:lnTo>
                  <a:lnTo>
                    <a:pt x="29705" y="56438"/>
                  </a:lnTo>
                  <a:lnTo>
                    <a:pt x="28663" y="56083"/>
                  </a:lnTo>
                  <a:lnTo>
                    <a:pt x="31254" y="60617"/>
                  </a:lnTo>
                  <a:lnTo>
                    <a:pt x="28206" y="66586"/>
                  </a:lnTo>
                  <a:lnTo>
                    <a:pt x="34874" y="66040"/>
                  </a:lnTo>
                  <a:lnTo>
                    <a:pt x="35890" y="68021"/>
                  </a:lnTo>
                  <a:lnTo>
                    <a:pt x="35229" y="69723"/>
                  </a:lnTo>
                  <a:lnTo>
                    <a:pt x="35090" y="71513"/>
                  </a:lnTo>
                  <a:lnTo>
                    <a:pt x="34188" y="72263"/>
                  </a:lnTo>
                  <a:lnTo>
                    <a:pt x="33413" y="71208"/>
                  </a:lnTo>
                  <a:lnTo>
                    <a:pt x="32448" y="70612"/>
                  </a:lnTo>
                  <a:lnTo>
                    <a:pt x="34036" y="74117"/>
                  </a:lnTo>
                  <a:lnTo>
                    <a:pt x="36677" y="74968"/>
                  </a:lnTo>
                  <a:lnTo>
                    <a:pt x="37655" y="79984"/>
                  </a:lnTo>
                  <a:lnTo>
                    <a:pt x="38150" y="66014"/>
                  </a:lnTo>
                  <a:lnTo>
                    <a:pt x="38887" y="59448"/>
                  </a:lnTo>
                  <a:lnTo>
                    <a:pt x="38811" y="59651"/>
                  </a:lnTo>
                  <a:lnTo>
                    <a:pt x="38671" y="59690"/>
                  </a:lnTo>
                  <a:lnTo>
                    <a:pt x="35420" y="54241"/>
                  </a:lnTo>
                  <a:lnTo>
                    <a:pt x="38036" y="53898"/>
                  </a:lnTo>
                  <a:lnTo>
                    <a:pt x="37642" y="48971"/>
                  </a:lnTo>
                  <a:lnTo>
                    <a:pt x="36766" y="51079"/>
                  </a:lnTo>
                  <a:lnTo>
                    <a:pt x="34810" y="48450"/>
                  </a:lnTo>
                  <a:lnTo>
                    <a:pt x="33896" y="50546"/>
                  </a:lnTo>
                  <a:lnTo>
                    <a:pt x="34950" y="41986"/>
                  </a:lnTo>
                  <a:lnTo>
                    <a:pt x="36639" y="43929"/>
                  </a:lnTo>
                  <a:lnTo>
                    <a:pt x="39941" y="43446"/>
                  </a:lnTo>
                  <a:lnTo>
                    <a:pt x="41859" y="43357"/>
                  </a:lnTo>
                  <a:lnTo>
                    <a:pt x="39941" y="41998"/>
                  </a:lnTo>
                  <a:lnTo>
                    <a:pt x="36144" y="42113"/>
                  </a:lnTo>
                  <a:lnTo>
                    <a:pt x="37782" y="38290"/>
                  </a:lnTo>
                  <a:lnTo>
                    <a:pt x="42291" y="37985"/>
                  </a:lnTo>
                  <a:close/>
                </a:path>
                <a:path w="296544" h="214627">
                  <a:moveTo>
                    <a:pt x="44373" y="72301"/>
                  </a:moveTo>
                  <a:lnTo>
                    <a:pt x="44284" y="66751"/>
                  </a:lnTo>
                  <a:lnTo>
                    <a:pt x="44259" y="65252"/>
                  </a:lnTo>
                  <a:lnTo>
                    <a:pt x="42468" y="66751"/>
                  </a:lnTo>
                  <a:lnTo>
                    <a:pt x="42710" y="60198"/>
                  </a:lnTo>
                  <a:lnTo>
                    <a:pt x="41402" y="63411"/>
                  </a:lnTo>
                  <a:lnTo>
                    <a:pt x="41529" y="65252"/>
                  </a:lnTo>
                  <a:lnTo>
                    <a:pt x="41757" y="67068"/>
                  </a:lnTo>
                  <a:lnTo>
                    <a:pt x="40690" y="69608"/>
                  </a:lnTo>
                  <a:lnTo>
                    <a:pt x="44373" y="72301"/>
                  </a:lnTo>
                  <a:close/>
                </a:path>
                <a:path w="296544" h="214627">
                  <a:moveTo>
                    <a:pt x="44513" y="64681"/>
                  </a:moveTo>
                  <a:lnTo>
                    <a:pt x="44234" y="64008"/>
                  </a:lnTo>
                  <a:lnTo>
                    <a:pt x="44259" y="65252"/>
                  </a:lnTo>
                  <a:lnTo>
                    <a:pt x="44513" y="64681"/>
                  </a:lnTo>
                  <a:close/>
                </a:path>
                <a:path w="296544" h="214627">
                  <a:moveTo>
                    <a:pt x="47167" y="65633"/>
                  </a:moveTo>
                  <a:lnTo>
                    <a:pt x="45935" y="64211"/>
                  </a:lnTo>
                  <a:lnTo>
                    <a:pt x="44526" y="64681"/>
                  </a:lnTo>
                  <a:lnTo>
                    <a:pt x="46342" y="68986"/>
                  </a:lnTo>
                  <a:lnTo>
                    <a:pt x="47167" y="65633"/>
                  </a:lnTo>
                  <a:close/>
                </a:path>
                <a:path w="296544" h="214627">
                  <a:moveTo>
                    <a:pt x="58445" y="81292"/>
                  </a:moveTo>
                  <a:lnTo>
                    <a:pt x="54737" y="77419"/>
                  </a:lnTo>
                  <a:lnTo>
                    <a:pt x="56083" y="81292"/>
                  </a:lnTo>
                  <a:lnTo>
                    <a:pt x="51257" y="78663"/>
                  </a:lnTo>
                  <a:lnTo>
                    <a:pt x="52412" y="83070"/>
                  </a:lnTo>
                  <a:lnTo>
                    <a:pt x="55041" y="84023"/>
                  </a:lnTo>
                  <a:lnTo>
                    <a:pt x="54978" y="82550"/>
                  </a:lnTo>
                  <a:lnTo>
                    <a:pt x="58445" y="81292"/>
                  </a:lnTo>
                  <a:close/>
                </a:path>
                <a:path w="296544" h="214627">
                  <a:moveTo>
                    <a:pt x="58953" y="91097"/>
                  </a:moveTo>
                  <a:lnTo>
                    <a:pt x="56769" y="85255"/>
                  </a:lnTo>
                  <a:lnTo>
                    <a:pt x="55295" y="88722"/>
                  </a:lnTo>
                  <a:lnTo>
                    <a:pt x="55257" y="88201"/>
                  </a:lnTo>
                  <a:lnTo>
                    <a:pt x="54267" y="91198"/>
                  </a:lnTo>
                  <a:lnTo>
                    <a:pt x="58953" y="91097"/>
                  </a:lnTo>
                  <a:close/>
                </a:path>
                <a:path w="296544" h="214627">
                  <a:moveTo>
                    <a:pt x="61963" y="107086"/>
                  </a:moveTo>
                  <a:lnTo>
                    <a:pt x="59436" y="107683"/>
                  </a:lnTo>
                  <a:lnTo>
                    <a:pt x="61429" y="109702"/>
                  </a:lnTo>
                  <a:lnTo>
                    <a:pt x="61023" y="110667"/>
                  </a:lnTo>
                  <a:lnTo>
                    <a:pt x="61963" y="111086"/>
                  </a:lnTo>
                  <a:lnTo>
                    <a:pt x="61963" y="107086"/>
                  </a:lnTo>
                  <a:close/>
                </a:path>
                <a:path w="296544" h="214627">
                  <a:moveTo>
                    <a:pt x="68059" y="31572"/>
                  </a:moveTo>
                  <a:lnTo>
                    <a:pt x="62407" y="30454"/>
                  </a:lnTo>
                  <a:lnTo>
                    <a:pt x="62941" y="25298"/>
                  </a:lnTo>
                  <a:lnTo>
                    <a:pt x="59118" y="28130"/>
                  </a:lnTo>
                  <a:lnTo>
                    <a:pt x="60020" y="34315"/>
                  </a:lnTo>
                  <a:lnTo>
                    <a:pt x="59791" y="39001"/>
                  </a:lnTo>
                  <a:lnTo>
                    <a:pt x="60744" y="39636"/>
                  </a:lnTo>
                  <a:lnTo>
                    <a:pt x="60960" y="34963"/>
                  </a:lnTo>
                  <a:lnTo>
                    <a:pt x="62153" y="35090"/>
                  </a:lnTo>
                  <a:lnTo>
                    <a:pt x="63576" y="34683"/>
                  </a:lnTo>
                  <a:lnTo>
                    <a:pt x="64744" y="36156"/>
                  </a:lnTo>
                  <a:lnTo>
                    <a:pt x="68059" y="31572"/>
                  </a:lnTo>
                  <a:close/>
                </a:path>
                <a:path w="296544" h="214627">
                  <a:moveTo>
                    <a:pt x="92456" y="114427"/>
                  </a:moveTo>
                  <a:lnTo>
                    <a:pt x="89560" y="117132"/>
                  </a:lnTo>
                  <a:lnTo>
                    <a:pt x="92379" y="114782"/>
                  </a:lnTo>
                  <a:lnTo>
                    <a:pt x="92456" y="114427"/>
                  </a:lnTo>
                  <a:close/>
                </a:path>
                <a:path w="296544" h="214627">
                  <a:moveTo>
                    <a:pt x="94437" y="126174"/>
                  </a:moveTo>
                  <a:lnTo>
                    <a:pt x="94030" y="124968"/>
                  </a:lnTo>
                  <a:lnTo>
                    <a:pt x="92862" y="124066"/>
                  </a:lnTo>
                  <a:lnTo>
                    <a:pt x="93637" y="125895"/>
                  </a:lnTo>
                  <a:lnTo>
                    <a:pt x="94437" y="126174"/>
                  </a:lnTo>
                  <a:close/>
                </a:path>
                <a:path w="296544" h="214627">
                  <a:moveTo>
                    <a:pt x="95224" y="99783"/>
                  </a:moveTo>
                  <a:lnTo>
                    <a:pt x="93103" y="99441"/>
                  </a:lnTo>
                  <a:lnTo>
                    <a:pt x="94132" y="97104"/>
                  </a:lnTo>
                  <a:lnTo>
                    <a:pt x="92189" y="100203"/>
                  </a:lnTo>
                  <a:lnTo>
                    <a:pt x="95224" y="99783"/>
                  </a:lnTo>
                  <a:close/>
                </a:path>
                <a:path w="296544" h="214627">
                  <a:moveTo>
                    <a:pt x="95618" y="129667"/>
                  </a:moveTo>
                  <a:lnTo>
                    <a:pt x="95161" y="128320"/>
                  </a:lnTo>
                  <a:lnTo>
                    <a:pt x="94678" y="129324"/>
                  </a:lnTo>
                  <a:lnTo>
                    <a:pt x="95618" y="129667"/>
                  </a:lnTo>
                  <a:close/>
                </a:path>
                <a:path w="296544" h="214627">
                  <a:moveTo>
                    <a:pt x="96608" y="125361"/>
                  </a:moveTo>
                  <a:lnTo>
                    <a:pt x="95021" y="126377"/>
                  </a:lnTo>
                  <a:lnTo>
                    <a:pt x="94437" y="126174"/>
                  </a:lnTo>
                  <a:lnTo>
                    <a:pt x="95161" y="128320"/>
                  </a:lnTo>
                  <a:lnTo>
                    <a:pt x="96113" y="126377"/>
                  </a:lnTo>
                  <a:lnTo>
                    <a:pt x="96608" y="125361"/>
                  </a:lnTo>
                  <a:close/>
                </a:path>
                <a:path w="296544" h="214627">
                  <a:moveTo>
                    <a:pt x="98323" y="109334"/>
                  </a:moveTo>
                  <a:lnTo>
                    <a:pt x="95491" y="110223"/>
                  </a:lnTo>
                  <a:lnTo>
                    <a:pt x="95250" y="109220"/>
                  </a:lnTo>
                  <a:lnTo>
                    <a:pt x="94919" y="107848"/>
                  </a:lnTo>
                  <a:lnTo>
                    <a:pt x="93370" y="105105"/>
                  </a:lnTo>
                  <a:lnTo>
                    <a:pt x="94272" y="109220"/>
                  </a:lnTo>
                  <a:lnTo>
                    <a:pt x="91059" y="105283"/>
                  </a:lnTo>
                  <a:lnTo>
                    <a:pt x="89547" y="107391"/>
                  </a:lnTo>
                  <a:lnTo>
                    <a:pt x="88138" y="111709"/>
                  </a:lnTo>
                  <a:lnTo>
                    <a:pt x="94018" y="113423"/>
                  </a:lnTo>
                  <a:lnTo>
                    <a:pt x="92379" y="114782"/>
                  </a:lnTo>
                  <a:lnTo>
                    <a:pt x="91567" y="118821"/>
                  </a:lnTo>
                  <a:lnTo>
                    <a:pt x="90576" y="118656"/>
                  </a:lnTo>
                  <a:lnTo>
                    <a:pt x="92329" y="121831"/>
                  </a:lnTo>
                  <a:lnTo>
                    <a:pt x="90474" y="122224"/>
                  </a:lnTo>
                  <a:lnTo>
                    <a:pt x="92862" y="124066"/>
                  </a:lnTo>
                  <a:lnTo>
                    <a:pt x="93040" y="122580"/>
                  </a:lnTo>
                  <a:lnTo>
                    <a:pt x="94665" y="122618"/>
                  </a:lnTo>
                  <a:lnTo>
                    <a:pt x="95338" y="122351"/>
                  </a:lnTo>
                  <a:lnTo>
                    <a:pt x="95580" y="122961"/>
                  </a:lnTo>
                  <a:lnTo>
                    <a:pt x="95935" y="122351"/>
                  </a:lnTo>
                  <a:lnTo>
                    <a:pt x="96215" y="121831"/>
                  </a:lnTo>
                  <a:lnTo>
                    <a:pt x="96342" y="119176"/>
                  </a:lnTo>
                  <a:lnTo>
                    <a:pt x="96431" y="114427"/>
                  </a:lnTo>
                  <a:lnTo>
                    <a:pt x="97993" y="110223"/>
                  </a:lnTo>
                  <a:lnTo>
                    <a:pt x="98323" y="109334"/>
                  </a:lnTo>
                  <a:close/>
                </a:path>
                <a:path w="296544" h="214627">
                  <a:moveTo>
                    <a:pt x="98450" y="130683"/>
                  </a:moveTo>
                  <a:lnTo>
                    <a:pt x="95618" y="129667"/>
                  </a:lnTo>
                  <a:lnTo>
                    <a:pt x="95021" y="133007"/>
                  </a:lnTo>
                  <a:lnTo>
                    <a:pt x="98450" y="130683"/>
                  </a:lnTo>
                  <a:close/>
                </a:path>
                <a:path w="296544" h="214627">
                  <a:moveTo>
                    <a:pt x="99390" y="108991"/>
                  </a:moveTo>
                  <a:lnTo>
                    <a:pt x="99085" y="107264"/>
                  </a:lnTo>
                  <a:lnTo>
                    <a:pt x="98323" y="109334"/>
                  </a:lnTo>
                  <a:lnTo>
                    <a:pt x="99390" y="108991"/>
                  </a:lnTo>
                  <a:close/>
                </a:path>
                <a:path w="296544" h="214627">
                  <a:moveTo>
                    <a:pt x="100495" y="98069"/>
                  </a:moveTo>
                  <a:lnTo>
                    <a:pt x="98158" y="98221"/>
                  </a:lnTo>
                  <a:lnTo>
                    <a:pt x="97129" y="100571"/>
                  </a:lnTo>
                  <a:lnTo>
                    <a:pt x="100495" y="98069"/>
                  </a:lnTo>
                  <a:close/>
                </a:path>
                <a:path w="296544" h="214627">
                  <a:moveTo>
                    <a:pt x="102857" y="89001"/>
                  </a:moveTo>
                  <a:lnTo>
                    <a:pt x="98704" y="85775"/>
                  </a:lnTo>
                  <a:lnTo>
                    <a:pt x="100596" y="80200"/>
                  </a:lnTo>
                  <a:lnTo>
                    <a:pt x="97739" y="78892"/>
                  </a:lnTo>
                  <a:lnTo>
                    <a:pt x="96329" y="84607"/>
                  </a:lnTo>
                  <a:lnTo>
                    <a:pt x="94970" y="79946"/>
                  </a:lnTo>
                  <a:lnTo>
                    <a:pt x="90411" y="82575"/>
                  </a:lnTo>
                  <a:lnTo>
                    <a:pt x="99618" y="90030"/>
                  </a:lnTo>
                  <a:lnTo>
                    <a:pt x="96037" y="92875"/>
                  </a:lnTo>
                  <a:lnTo>
                    <a:pt x="97739" y="94119"/>
                  </a:lnTo>
                  <a:lnTo>
                    <a:pt x="102235" y="90436"/>
                  </a:lnTo>
                  <a:lnTo>
                    <a:pt x="100799" y="94856"/>
                  </a:lnTo>
                  <a:lnTo>
                    <a:pt x="102857" y="89001"/>
                  </a:lnTo>
                  <a:close/>
                </a:path>
                <a:path w="296544" h="214627">
                  <a:moveTo>
                    <a:pt x="112636" y="83705"/>
                  </a:moveTo>
                  <a:lnTo>
                    <a:pt x="111213" y="83121"/>
                  </a:lnTo>
                  <a:lnTo>
                    <a:pt x="109943" y="85890"/>
                  </a:lnTo>
                  <a:lnTo>
                    <a:pt x="112636" y="83705"/>
                  </a:lnTo>
                  <a:close/>
                </a:path>
                <a:path w="296544" h="214627">
                  <a:moveTo>
                    <a:pt x="114693" y="77216"/>
                  </a:moveTo>
                  <a:lnTo>
                    <a:pt x="111798" y="74358"/>
                  </a:lnTo>
                  <a:lnTo>
                    <a:pt x="111912" y="74206"/>
                  </a:lnTo>
                  <a:lnTo>
                    <a:pt x="111340" y="74155"/>
                  </a:lnTo>
                  <a:lnTo>
                    <a:pt x="113766" y="77508"/>
                  </a:lnTo>
                  <a:lnTo>
                    <a:pt x="114477" y="77241"/>
                  </a:lnTo>
                  <a:lnTo>
                    <a:pt x="114693" y="77216"/>
                  </a:lnTo>
                  <a:close/>
                </a:path>
                <a:path w="296544" h="214627">
                  <a:moveTo>
                    <a:pt x="114769" y="77584"/>
                  </a:moveTo>
                  <a:lnTo>
                    <a:pt x="114477" y="77304"/>
                  </a:lnTo>
                  <a:lnTo>
                    <a:pt x="114515" y="77774"/>
                  </a:lnTo>
                  <a:lnTo>
                    <a:pt x="114769" y="77584"/>
                  </a:lnTo>
                  <a:close/>
                </a:path>
                <a:path w="296544" h="214627">
                  <a:moveTo>
                    <a:pt x="114909" y="82448"/>
                  </a:moveTo>
                  <a:lnTo>
                    <a:pt x="114515" y="77774"/>
                  </a:lnTo>
                  <a:lnTo>
                    <a:pt x="111556" y="79933"/>
                  </a:lnTo>
                  <a:lnTo>
                    <a:pt x="114909" y="82448"/>
                  </a:lnTo>
                  <a:close/>
                </a:path>
                <a:path w="296544" h="214627">
                  <a:moveTo>
                    <a:pt x="115100" y="61099"/>
                  </a:moveTo>
                  <a:lnTo>
                    <a:pt x="114769" y="61518"/>
                  </a:lnTo>
                  <a:lnTo>
                    <a:pt x="114909" y="61582"/>
                  </a:lnTo>
                  <a:lnTo>
                    <a:pt x="115100" y="61099"/>
                  </a:lnTo>
                  <a:close/>
                </a:path>
                <a:path w="296544" h="214627">
                  <a:moveTo>
                    <a:pt x="116192" y="66116"/>
                  </a:moveTo>
                  <a:lnTo>
                    <a:pt x="113741" y="62814"/>
                  </a:lnTo>
                  <a:lnTo>
                    <a:pt x="114769" y="61518"/>
                  </a:lnTo>
                  <a:lnTo>
                    <a:pt x="113474" y="60883"/>
                  </a:lnTo>
                  <a:lnTo>
                    <a:pt x="113068" y="63042"/>
                  </a:lnTo>
                  <a:lnTo>
                    <a:pt x="110045" y="64528"/>
                  </a:lnTo>
                  <a:lnTo>
                    <a:pt x="112483" y="66725"/>
                  </a:lnTo>
                  <a:lnTo>
                    <a:pt x="116192" y="66116"/>
                  </a:lnTo>
                  <a:close/>
                </a:path>
                <a:path w="296544" h="214627">
                  <a:moveTo>
                    <a:pt x="116420" y="147967"/>
                  </a:moveTo>
                  <a:lnTo>
                    <a:pt x="116230" y="148437"/>
                  </a:lnTo>
                  <a:lnTo>
                    <a:pt x="116420" y="147967"/>
                  </a:lnTo>
                  <a:close/>
                </a:path>
                <a:path w="296544" h="214627">
                  <a:moveTo>
                    <a:pt x="117398" y="74587"/>
                  </a:moveTo>
                  <a:lnTo>
                    <a:pt x="117030" y="74066"/>
                  </a:lnTo>
                  <a:lnTo>
                    <a:pt x="115684" y="72110"/>
                  </a:lnTo>
                  <a:lnTo>
                    <a:pt x="114998" y="72364"/>
                  </a:lnTo>
                  <a:lnTo>
                    <a:pt x="113652" y="74066"/>
                  </a:lnTo>
                  <a:lnTo>
                    <a:pt x="113372" y="72212"/>
                  </a:lnTo>
                  <a:lnTo>
                    <a:pt x="111912" y="74206"/>
                  </a:lnTo>
                  <a:lnTo>
                    <a:pt x="117398" y="74587"/>
                  </a:lnTo>
                  <a:close/>
                </a:path>
                <a:path w="296544" h="214627">
                  <a:moveTo>
                    <a:pt x="117487" y="76885"/>
                  </a:moveTo>
                  <a:lnTo>
                    <a:pt x="114693" y="77216"/>
                  </a:lnTo>
                  <a:lnTo>
                    <a:pt x="114935" y="77457"/>
                  </a:lnTo>
                  <a:lnTo>
                    <a:pt x="114973" y="77774"/>
                  </a:lnTo>
                  <a:lnTo>
                    <a:pt x="116446" y="79146"/>
                  </a:lnTo>
                  <a:lnTo>
                    <a:pt x="117487" y="76885"/>
                  </a:lnTo>
                  <a:close/>
                </a:path>
                <a:path w="296544" h="214627">
                  <a:moveTo>
                    <a:pt x="117614" y="140169"/>
                  </a:moveTo>
                  <a:lnTo>
                    <a:pt x="115036" y="138772"/>
                  </a:lnTo>
                  <a:lnTo>
                    <a:pt x="112991" y="139611"/>
                  </a:lnTo>
                  <a:lnTo>
                    <a:pt x="112344" y="140906"/>
                  </a:lnTo>
                  <a:lnTo>
                    <a:pt x="114477" y="143192"/>
                  </a:lnTo>
                  <a:lnTo>
                    <a:pt x="116052" y="142189"/>
                  </a:lnTo>
                  <a:lnTo>
                    <a:pt x="117614" y="140169"/>
                  </a:lnTo>
                  <a:close/>
                </a:path>
                <a:path w="296544" h="214627">
                  <a:moveTo>
                    <a:pt x="117614" y="80251"/>
                  </a:moveTo>
                  <a:lnTo>
                    <a:pt x="116446" y="79146"/>
                  </a:lnTo>
                  <a:lnTo>
                    <a:pt x="116192" y="79692"/>
                  </a:lnTo>
                  <a:lnTo>
                    <a:pt x="117614" y="80251"/>
                  </a:lnTo>
                  <a:close/>
                </a:path>
                <a:path w="296544" h="214627">
                  <a:moveTo>
                    <a:pt x="118135" y="143446"/>
                  </a:moveTo>
                  <a:lnTo>
                    <a:pt x="117779" y="144157"/>
                  </a:lnTo>
                  <a:lnTo>
                    <a:pt x="117627" y="144614"/>
                  </a:lnTo>
                  <a:lnTo>
                    <a:pt x="117551" y="144970"/>
                  </a:lnTo>
                  <a:lnTo>
                    <a:pt x="118135" y="143446"/>
                  </a:lnTo>
                  <a:close/>
                </a:path>
                <a:path w="296544" h="214627">
                  <a:moveTo>
                    <a:pt x="119735" y="144907"/>
                  </a:moveTo>
                  <a:close/>
                </a:path>
                <a:path w="296544" h="214627">
                  <a:moveTo>
                    <a:pt x="122123" y="87541"/>
                  </a:moveTo>
                  <a:lnTo>
                    <a:pt x="120230" y="86779"/>
                  </a:lnTo>
                  <a:lnTo>
                    <a:pt x="119341" y="87515"/>
                  </a:lnTo>
                  <a:lnTo>
                    <a:pt x="120065" y="88353"/>
                  </a:lnTo>
                  <a:lnTo>
                    <a:pt x="120586" y="89662"/>
                  </a:lnTo>
                  <a:lnTo>
                    <a:pt x="121678" y="88468"/>
                  </a:lnTo>
                  <a:lnTo>
                    <a:pt x="122123" y="87541"/>
                  </a:lnTo>
                  <a:close/>
                </a:path>
                <a:path w="296544" h="214627">
                  <a:moveTo>
                    <a:pt x="122453" y="147015"/>
                  </a:moveTo>
                  <a:lnTo>
                    <a:pt x="121513" y="147726"/>
                  </a:lnTo>
                  <a:lnTo>
                    <a:pt x="121132" y="147027"/>
                  </a:lnTo>
                  <a:lnTo>
                    <a:pt x="119710" y="144437"/>
                  </a:lnTo>
                  <a:lnTo>
                    <a:pt x="119735" y="144907"/>
                  </a:lnTo>
                  <a:lnTo>
                    <a:pt x="119634" y="146837"/>
                  </a:lnTo>
                  <a:lnTo>
                    <a:pt x="119697" y="144932"/>
                  </a:lnTo>
                  <a:lnTo>
                    <a:pt x="117144" y="146837"/>
                  </a:lnTo>
                  <a:lnTo>
                    <a:pt x="117551" y="144970"/>
                  </a:lnTo>
                  <a:lnTo>
                    <a:pt x="116497" y="147726"/>
                  </a:lnTo>
                  <a:lnTo>
                    <a:pt x="116420" y="147967"/>
                  </a:lnTo>
                  <a:lnTo>
                    <a:pt x="118173" y="149161"/>
                  </a:lnTo>
                  <a:lnTo>
                    <a:pt x="121551" y="150418"/>
                  </a:lnTo>
                  <a:lnTo>
                    <a:pt x="122262" y="147726"/>
                  </a:lnTo>
                  <a:lnTo>
                    <a:pt x="122453" y="147015"/>
                  </a:lnTo>
                  <a:close/>
                </a:path>
                <a:path w="296544" h="214627">
                  <a:moveTo>
                    <a:pt x="125018" y="141693"/>
                  </a:moveTo>
                  <a:lnTo>
                    <a:pt x="122288" y="142786"/>
                  </a:lnTo>
                  <a:lnTo>
                    <a:pt x="123012" y="144602"/>
                  </a:lnTo>
                  <a:lnTo>
                    <a:pt x="125018" y="141693"/>
                  </a:lnTo>
                  <a:close/>
                </a:path>
                <a:path w="296544" h="214627">
                  <a:moveTo>
                    <a:pt x="129895" y="134124"/>
                  </a:moveTo>
                  <a:lnTo>
                    <a:pt x="127177" y="136271"/>
                  </a:lnTo>
                  <a:lnTo>
                    <a:pt x="126276" y="135953"/>
                  </a:lnTo>
                  <a:lnTo>
                    <a:pt x="128041" y="134531"/>
                  </a:lnTo>
                  <a:lnTo>
                    <a:pt x="126225" y="134924"/>
                  </a:lnTo>
                  <a:lnTo>
                    <a:pt x="124637" y="135915"/>
                  </a:lnTo>
                  <a:lnTo>
                    <a:pt x="127076" y="138214"/>
                  </a:lnTo>
                  <a:lnTo>
                    <a:pt x="129895" y="134124"/>
                  </a:lnTo>
                  <a:close/>
                </a:path>
                <a:path w="296544" h="214627">
                  <a:moveTo>
                    <a:pt x="131864" y="126314"/>
                  </a:moveTo>
                  <a:lnTo>
                    <a:pt x="131584" y="126326"/>
                  </a:lnTo>
                  <a:lnTo>
                    <a:pt x="131305" y="126352"/>
                  </a:lnTo>
                  <a:lnTo>
                    <a:pt x="131114" y="126504"/>
                  </a:lnTo>
                  <a:lnTo>
                    <a:pt x="131279" y="126707"/>
                  </a:lnTo>
                  <a:lnTo>
                    <a:pt x="131864" y="126314"/>
                  </a:lnTo>
                  <a:close/>
                </a:path>
                <a:path w="296544" h="214627">
                  <a:moveTo>
                    <a:pt x="134327" y="126707"/>
                  </a:moveTo>
                  <a:lnTo>
                    <a:pt x="133400" y="125234"/>
                  </a:lnTo>
                  <a:lnTo>
                    <a:pt x="131864" y="126314"/>
                  </a:lnTo>
                  <a:lnTo>
                    <a:pt x="132943" y="126225"/>
                  </a:lnTo>
                  <a:lnTo>
                    <a:pt x="134327" y="126707"/>
                  </a:lnTo>
                  <a:close/>
                </a:path>
                <a:path w="296544" h="214627">
                  <a:moveTo>
                    <a:pt x="134886" y="141465"/>
                  </a:moveTo>
                  <a:lnTo>
                    <a:pt x="134645" y="138823"/>
                  </a:lnTo>
                  <a:lnTo>
                    <a:pt x="133972" y="137922"/>
                  </a:lnTo>
                  <a:lnTo>
                    <a:pt x="134569" y="137934"/>
                  </a:lnTo>
                  <a:lnTo>
                    <a:pt x="134416" y="136296"/>
                  </a:lnTo>
                  <a:lnTo>
                    <a:pt x="133680" y="137502"/>
                  </a:lnTo>
                  <a:lnTo>
                    <a:pt x="132969" y="137744"/>
                  </a:lnTo>
                  <a:lnTo>
                    <a:pt x="132854" y="138734"/>
                  </a:lnTo>
                  <a:lnTo>
                    <a:pt x="132753" y="139306"/>
                  </a:lnTo>
                  <a:lnTo>
                    <a:pt x="131876" y="140944"/>
                  </a:lnTo>
                  <a:lnTo>
                    <a:pt x="132422" y="142189"/>
                  </a:lnTo>
                  <a:lnTo>
                    <a:pt x="134886" y="141465"/>
                  </a:lnTo>
                  <a:close/>
                </a:path>
                <a:path w="296544" h="214627">
                  <a:moveTo>
                    <a:pt x="134937" y="135432"/>
                  </a:moveTo>
                  <a:lnTo>
                    <a:pt x="134302" y="135128"/>
                  </a:lnTo>
                  <a:lnTo>
                    <a:pt x="134416" y="136296"/>
                  </a:lnTo>
                  <a:lnTo>
                    <a:pt x="134937" y="135432"/>
                  </a:lnTo>
                  <a:close/>
                </a:path>
                <a:path w="296544" h="214627">
                  <a:moveTo>
                    <a:pt x="135051" y="137947"/>
                  </a:moveTo>
                  <a:lnTo>
                    <a:pt x="134569" y="137934"/>
                  </a:lnTo>
                  <a:lnTo>
                    <a:pt x="134632" y="138734"/>
                  </a:lnTo>
                  <a:lnTo>
                    <a:pt x="135051" y="137947"/>
                  </a:lnTo>
                  <a:close/>
                </a:path>
                <a:path w="296544" h="214627">
                  <a:moveTo>
                    <a:pt x="135559" y="132422"/>
                  </a:moveTo>
                  <a:lnTo>
                    <a:pt x="131953" y="127609"/>
                  </a:lnTo>
                  <a:lnTo>
                    <a:pt x="131279" y="126707"/>
                  </a:lnTo>
                  <a:lnTo>
                    <a:pt x="129997" y="127609"/>
                  </a:lnTo>
                  <a:lnTo>
                    <a:pt x="129755" y="127050"/>
                  </a:lnTo>
                  <a:lnTo>
                    <a:pt x="128168" y="128041"/>
                  </a:lnTo>
                  <a:lnTo>
                    <a:pt x="130238" y="129133"/>
                  </a:lnTo>
                  <a:lnTo>
                    <a:pt x="131775" y="131038"/>
                  </a:lnTo>
                  <a:lnTo>
                    <a:pt x="131800" y="131584"/>
                  </a:lnTo>
                  <a:lnTo>
                    <a:pt x="130835" y="135483"/>
                  </a:lnTo>
                  <a:lnTo>
                    <a:pt x="133070" y="133172"/>
                  </a:lnTo>
                  <a:lnTo>
                    <a:pt x="135559" y="132918"/>
                  </a:lnTo>
                  <a:lnTo>
                    <a:pt x="135559" y="132422"/>
                  </a:lnTo>
                  <a:close/>
                </a:path>
                <a:path w="296544" h="214627">
                  <a:moveTo>
                    <a:pt x="135750" y="143421"/>
                  </a:moveTo>
                  <a:lnTo>
                    <a:pt x="129006" y="143598"/>
                  </a:lnTo>
                  <a:lnTo>
                    <a:pt x="134505" y="145605"/>
                  </a:lnTo>
                  <a:lnTo>
                    <a:pt x="135750" y="143421"/>
                  </a:lnTo>
                  <a:close/>
                </a:path>
                <a:path w="296544" h="214627">
                  <a:moveTo>
                    <a:pt x="135978" y="146151"/>
                  </a:moveTo>
                  <a:lnTo>
                    <a:pt x="134505" y="145605"/>
                  </a:lnTo>
                  <a:lnTo>
                    <a:pt x="133502" y="147370"/>
                  </a:lnTo>
                  <a:lnTo>
                    <a:pt x="135978" y="146151"/>
                  </a:lnTo>
                  <a:close/>
                </a:path>
                <a:path w="296544" h="214627">
                  <a:moveTo>
                    <a:pt x="136525" y="132829"/>
                  </a:moveTo>
                  <a:lnTo>
                    <a:pt x="135559" y="132918"/>
                  </a:lnTo>
                  <a:lnTo>
                    <a:pt x="135559" y="133642"/>
                  </a:lnTo>
                  <a:lnTo>
                    <a:pt x="135826" y="133972"/>
                  </a:lnTo>
                  <a:lnTo>
                    <a:pt x="136525" y="132829"/>
                  </a:lnTo>
                  <a:close/>
                </a:path>
                <a:path w="296544" h="214627">
                  <a:moveTo>
                    <a:pt x="137414" y="131064"/>
                  </a:moveTo>
                  <a:lnTo>
                    <a:pt x="136118" y="131203"/>
                  </a:lnTo>
                  <a:lnTo>
                    <a:pt x="135623" y="131749"/>
                  </a:lnTo>
                  <a:lnTo>
                    <a:pt x="135585" y="132435"/>
                  </a:lnTo>
                  <a:lnTo>
                    <a:pt x="137414" y="131064"/>
                  </a:lnTo>
                  <a:close/>
                </a:path>
                <a:path w="296544" h="214627">
                  <a:moveTo>
                    <a:pt x="137655" y="146761"/>
                  </a:moveTo>
                  <a:lnTo>
                    <a:pt x="137439" y="146685"/>
                  </a:lnTo>
                  <a:lnTo>
                    <a:pt x="136169" y="148869"/>
                  </a:lnTo>
                  <a:lnTo>
                    <a:pt x="137655" y="146761"/>
                  </a:lnTo>
                  <a:close/>
                </a:path>
                <a:path w="296544" h="214627">
                  <a:moveTo>
                    <a:pt x="138468" y="144932"/>
                  </a:moveTo>
                  <a:lnTo>
                    <a:pt x="135978" y="146151"/>
                  </a:lnTo>
                  <a:lnTo>
                    <a:pt x="137439" y="146685"/>
                  </a:lnTo>
                  <a:lnTo>
                    <a:pt x="138468" y="144932"/>
                  </a:lnTo>
                  <a:close/>
                </a:path>
                <a:path w="296544" h="214627">
                  <a:moveTo>
                    <a:pt x="138760" y="138595"/>
                  </a:moveTo>
                  <a:lnTo>
                    <a:pt x="138658" y="138264"/>
                  </a:lnTo>
                  <a:lnTo>
                    <a:pt x="138455" y="138582"/>
                  </a:lnTo>
                  <a:lnTo>
                    <a:pt x="138760" y="138595"/>
                  </a:lnTo>
                  <a:close/>
                </a:path>
                <a:path w="296544" h="214627">
                  <a:moveTo>
                    <a:pt x="140169" y="119481"/>
                  </a:moveTo>
                  <a:lnTo>
                    <a:pt x="138798" y="120040"/>
                  </a:lnTo>
                  <a:lnTo>
                    <a:pt x="138163" y="122313"/>
                  </a:lnTo>
                  <a:lnTo>
                    <a:pt x="140169" y="119481"/>
                  </a:lnTo>
                  <a:close/>
                </a:path>
                <a:path w="296544" h="214627">
                  <a:moveTo>
                    <a:pt x="140792" y="134988"/>
                  </a:moveTo>
                  <a:lnTo>
                    <a:pt x="137756" y="135801"/>
                  </a:lnTo>
                  <a:lnTo>
                    <a:pt x="136753" y="135128"/>
                  </a:lnTo>
                  <a:lnTo>
                    <a:pt x="135826" y="133972"/>
                  </a:lnTo>
                  <a:lnTo>
                    <a:pt x="134937" y="135432"/>
                  </a:lnTo>
                  <a:lnTo>
                    <a:pt x="138252" y="136982"/>
                  </a:lnTo>
                  <a:lnTo>
                    <a:pt x="138658" y="138264"/>
                  </a:lnTo>
                  <a:lnTo>
                    <a:pt x="140271" y="135801"/>
                  </a:lnTo>
                  <a:lnTo>
                    <a:pt x="140792" y="134988"/>
                  </a:lnTo>
                  <a:close/>
                </a:path>
                <a:path w="296544" h="214627">
                  <a:moveTo>
                    <a:pt x="142786" y="134454"/>
                  </a:moveTo>
                  <a:lnTo>
                    <a:pt x="142633" y="134416"/>
                  </a:lnTo>
                  <a:lnTo>
                    <a:pt x="139738" y="133642"/>
                  </a:lnTo>
                  <a:lnTo>
                    <a:pt x="138442" y="135521"/>
                  </a:lnTo>
                  <a:lnTo>
                    <a:pt x="140881" y="134874"/>
                  </a:lnTo>
                  <a:lnTo>
                    <a:pt x="142786" y="134454"/>
                  </a:lnTo>
                  <a:close/>
                </a:path>
                <a:path w="296544" h="214627">
                  <a:moveTo>
                    <a:pt x="144106" y="135890"/>
                  </a:moveTo>
                  <a:lnTo>
                    <a:pt x="143649" y="136626"/>
                  </a:lnTo>
                  <a:lnTo>
                    <a:pt x="143217" y="137248"/>
                  </a:lnTo>
                  <a:lnTo>
                    <a:pt x="143637" y="136880"/>
                  </a:lnTo>
                  <a:lnTo>
                    <a:pt x="143967" y="136359"/>
                  </a:lnTo>
                  <a:lnTo>
                    <a:pt x="144106" y="135890"/>
                  </a:lnTo>
                  <a:close/>
                </a:path>
                <a:path w="296544" h="214627">
                  <a:moveTo>
                    <a:pt x="145491" y="139026"/>
                  </a:moveTo>
                  <a:lnTo>
                    <a:pt x="138760" y="138595"/>
                  </a:lnTo>
                  <a:lnTo>
                    <a:pt x="139852" y="141744"/>
                  </a:lnTo>
                  <a:lnTo>
                    <a:pt x="143192" y="139242"/>
                  </a:lnTo>
                  <a:lnTo>
                    <a:pt x="141465" y="144424"/>
                  </a:lnTo>
                  <a:lnTo>
                    <a:pt x="144589" y="142392"/>
                  </a:lnTo>
                  <a:lnTo>
                    <a:pt x="145440" y="139242"/>
                  </a:lnTo>
                  <a:lnTo>
                    <a:pt x="145491" y="139026"/>
                  </a:lnTo>
                  <a:close/>
                </a:path>
                <a:path w="296544" h="214627">
                  <a:moveTo>
                    <a:pt x="145529" y="132829"/>
                  </a:moveTo>
                  <a:lnTo>
                    <a:pt x="144348" y="132422"/>
                  </a:lnTo>
                  <a:lnTo>
                    <a:pt x="142519" y="132829"/>
                  </a:lnTo>
                  <a:lnTo>
                    <a:pt x="142062" y="132664"/>
                  </a:lnTo>
                  <a:lnTo>
                    <a:pt x="141287" y="131584"/>
                  </a:lnTo>
                  <a:lnTo>
                    <a:pt x="141097" y="131318"/>
                  </a:lnTo>
                  <a:lnTo>
                    <a:pt x="141782" y="131038"/>
                  </a:lnTo>
                  <a:lnTo>
                    <a:pt x="138785" y="130505"/>
                  </a:lnTo>
                  <a:lnTo>
                    <a:pt x="136105" y="132626"/>
                  </a:lnTo>
                  <a:lnTo>
                    <a:pt x="139738" y="133642"/>
                  </a:lnTo>
                  <a:lnTo>
                    <a:pt x="140296" y="132829"/>
                  </a:lnTo>
                  <a:lnTo>
                    <a:pt x="140423" y="131584"/>
                  </a:lnTo>
                  <a:lnTo>
                    <a:pt x="141198" y="133477"/>
                  </a:lnTo>
                  <a:lnTo>
                    <a:pt x="144627" y="134073"/>
                  </a:lnTo>
                  <a:lnTo>
                    <a:pt x="144106" y="135890"/>
                  </a:lnTo>
                  <a:lnTo>
                    <a:pt x="144932" y="134518"/>
                  </a:lnTo>
                  <a:lnTo>
                    <a:pt x="145529" y="132829"/>
                  </a:lnTo>
                  <a:close/>
                </a:path>
                <a:path w="296544" h="214627">
                  <a:moveTo>
                    <a:pt x="146964" y="145872"/>
                  </a:moveTo>
                  <a:lnTo>
                    <a:pt x="145554" y="142748"/>
                  </a:lnTo>
                  <a:lnTo>
                    <a:pt x="144272" y="144386"/>
                  </a:lnTo>
                  <a:lnTo>
                    <a:pt x="146964" y="145872"/>
                  </a:lnTo>
                  <a:close/>
                </a:path>
                <a:path w="296544" h="214627">
                  <a:moveTo>
                    <a:pt x="150926" y="145694"/>
                  </a:moveTo>
                  <a:lnTo>
                    <a:pt x="148856" y="146558"/>
                  </a:lnTo>
                  <a:lnTo>
                    <a:pt x="147764" y="147751"/>
                  </a:lnTo>
                  <a:lnTo>
                    <a:pt x="147472" y="149758"/>
                  </a:lnTo>
                  <a:lnTo>
                    <a:pt x="149301" y="149364"/>
                  </a:lnTo>
                  <a:lnTo>
                    <a:pt x="150126" y="151231"/>
                  </a:lnTo>
                  <a:lnTo>
                    <a:pt x="150926" y="145694"/>
                  </a:lnTo>
                  <a:close/>
                </a:path>
                <a:path w="296544" h="214627">
                  <a:moveTo>
                    <a:pt x="155676" y="120700"/>
                  </a:moveTo>
                  <a:lnTo>
                    <a:pt x="155371" y="120954"/>
                  </a:lnTo>
                  <a:lnTo>
                    <a:pt x="155232" y="121285"/>
                  </a:lnTo>
                  <a:lnTo>
                    <a:pt x="155625" y="121932"/>
                  </a:lnTo>
                  <a:lnTo>
                    <a:pt x="155676" y="120700"/>
                  </a:lnTo>
                  <a:close/>
                </a:path>
                <a:path w="296544" h="214627">
                  <a:moveTo>
                    <a:pt x="157480" y="84378"/>
                  </a:moveTo>
                  <a:lnTo>
                    <a:pt x="153327" y="84988"/>
                  </a:lnTo>
                  <a:lnTo>
                    <a:pt x="152996" y="87972"/>
                  </a:lnTo>
                  <a:lnTo>
                    <a:pt x="153327" y="90716"/>
                  </a:lnTo>
                  <a:lnTo>
                    <a:pt x="157480" y="84378"/>
                  </a:lnTo>
                  <a:close/>
                </a:path>
                <a:path w="296544" h="214627">
                  <a:moveTo>
                    <a:pt x="158038" y="117233"/>
                  </a:moveTo>
                  <a:lnTo>
                    <a:pt x="157810" y="115417"/>
                  </a:lnTo>
                  <a:lnTo>
                    <a:pt x="155714" y="115493"/>
                  </a:lnTo>
                  <a:lnTo>
                    <a:pt x="155511" y="116916"/>
                  </a:lnTo>
                  <a:lnTo>
                    <a:pt x="157111" y="116928"/>
                  </a:lnTo>
                  <a:lnTo>
                    <a:pt x="158038" y="117233"/>
                  </a:lnTo>
                  <a:close/>
                </a:path>
                <a:path w="296544" h="214627">
                  <a:moveTo>
                    <a:pt x="158534" y="119367"/>
                  </a:moveTo>
                  <a:lnTo>
                    <a:pt x="157835" y="118630"/>
                  </a:lnTo>
                  <a:lnTo>
                    <a:pt x="156667" y="117767"/>
                  </a:lnTo>
                  <a:lnTo>
                    <a:pt x="155778" y="118465"/>
                  </a:lnTo>
                  <a:lnTo>
                    <a:pt x="155676" y="120700"/>
                  </a:lnTo>
                  <a:lnTo>
                    <a:pt x="156286" y="120192"/>
                  </a:lnTo>
                  <a:lnTo>
                    <a:pt x="157784" y="120116"/>
                  </a:lnTo>
                  <a:lnTo>
                    <a:pt x="158534" y="119367"/>
                  </a:lnTo>
                  <a:close/>
                </a:path>
                <a:path w="296544" h="214627">
                  <a:moveTo>
                    <a:pt x="159080" y="95275"/>
                  </a:moveTo>
                  <a:lnTo>
                    <a:pt x="157378" y="93751"/>
                  </a:lnTo>
                  <a:lnTo>
                    <a:pt x="158292" y="95986"/>
                  </a:lnTo>
                  <a:lnTo>
                    <a:pt x="158724" y="95745"/>
                  </a:lnTo>
                  <a:lnTo>
                    <a:pt x="158978" y="95440"/>
                  </a:lnTo>
                  <a:lnTo>
                    <a:pt x="159080" y="95275"/>
                  </a:lnTo>
                  <a:close/>
                </a:path>
                <a:path w="296544" h="214627">
                  <a:moveTo>
                    <a:pt x="159131" y="91236"/>
                  </a:moveTo>
                  <a:lnTo>
                    <a:pt x="157429" y="89052"/>
                  </a:lnTo>
                  <a:lnTo>
                    <a:pt x="153530" y="91249"/>
                  </a:lnTo>
                  <a:lnTo>
                    <a:pt x="154343" y="93192"/>
                  </a:lnTo>
                  <a:lnTo>
                    <a:pt x="155460" y="92011"/>
                  </a:lnTo>
                  <a:lnTo>
                    <a:pt x="159131" y="91236"/>
                  </a:lnTo>
                  <a:close/>
                </a:path>
                <a:path w="296544" h="214627">
                  <a:moveTo>
                    <a:pt x="160629" y="115303"/>
                  </a:moveTo>
                  <a:lnTo>
                    <a:pt x="157505" y="113093"/>
                  </a:lnTo>
                  <a:lnTo>
                    <a:pt x="157810" y="115417"/>
                  </a:lnTo>
                  <a:lnTo>
                    <a:pt x="160629" y="115303"/>
                  </a:lnTo>
                  <a:close/>
                </a:path>
                <a:path w="296544" h="214627">
                  <a:moveTo>
                    <a:pt x="161594" y="89509"/>
                  </a:moveTo>
                  <a:lnTo>
                    <a:pt x="159905" y="87337"/>
                  </a:lnTo>
                  <a:lnTo>
                    <a:pt x="158838" y="89560"/>
                  </a:lnTo>
                  <a:lnTo>
                    <a:pt x="161594" y="89509"/>
                  </a:lnTo>
                  <a:close/>
                </a:path>
                <a:path w="296544" h="214627">
                  <a:moveTo>
                    <a:pt x="165862" y="86334"/>
                  </a:moveTo>
                  <a:lnTo>
                    <a:pt x="163652" y="88684"/>
                  </a:lnTo>
                  <a:lnTo>
                    <a:pt x="162420" y="86677"/>
                  </a:lnTo>
                  <a:lnTo>
                    <a:pt x="163474" y="90170"/>
                  </a:lnTo>
                  <a:lnTo>
                    <a:pt x="165862" y="86334"/>
                  </a:lnTo>
                  <a:close/>
                </a:path>
                <a:path w="296544" h="214627">
                  <a:moveTo>
                    <a:pt x="170497" y="136372"/>
                  </a:moveTo>
                  <a:lnTo>
                    <a:pt x="169151" y="135902"/>
                  </a:lnTo>
                  <a:lnTo>
                    <a:pt x="169900" y="136690"/>
                  </a:lnTo>
                  <a:lnTo>
                    <a:pt x="170497" y="136372"/>
                  </a:lnTo>
                  <a:close/>
                </a:path>
                <a:path w="296544" h="214627">
                  <a:moveTo>
                    <a:pt x="171589" y="84721"/>
                  </a:moveTo>
                  <a:lnTo>
                    <a:pt x="171030" y="81381"/>
                  </a:lnTo>
                  <a:lnTo>
                    <a:pt x="169430" y="82397"/>
                  </a:lnTo>
                  <a:lnTo>
                    <a:pt x="166293" y="85445"/>
                  </a:lnTo>
                  <a:lnTo>
                    <a:pt x="168224" y="87160"/>
                  </a:lnTo>
                  <a:lnTo>
                    <a:pt x="169849" y="87210"/>
                  </a:lnTo>
                  <a:lnTo>
                    <a:pt x="169087" y="85382"/>
                  </a:lnTo>
                  <a:lnTo>
                    <a:pt x="169976" y="84670"/>
                  </a:lnTo>
                  <a:lnTo>
                    <a:pt x="170916" y="84988"/>
                  </a:lnTo>
                  <a:lnTo>
                    <a:pt x="171589" y="84721"/>
                  </a:lnTo>
                  <a:close/>
                </a:path>
                <a:path w="296544" h="214627">
                  <a:moveTo>
                    <a:pt x="172821" y="135102"/>
                  </a:moveTo>
                  <a:lnTo>
                    <a:pt x="170497" y="136372"/>
                  </a:lnTo>
                  <a:lnTo>
                    <a:pt x="170522" y="138976"/>
                  </a:lnTo>
                  <a:lnTo>
                    <a:pt x="172758" y="137668"/>
                  </a:lnTo>
                  <a:lnTo>
                    <a:pt x="172821" y="135102"/>
                  </a:lnTo>
                  <a:close/>
                </a:path>
                <a:path w="296544" h="214627">
                  <a:moveTo>
                    <a:pt x="173736" y="123672"/>
                  </a:moveTo>
                  <a:lnTo>
                    <a:pt x="173507" y="123278"/>
                  </a:lnTo>
                  <a:lnTo>
                    <a:pt x="173342" y="122821"/>
                  </a:lnTo>
                  <a:lnTo>
                    <a:pt x="173342" y="122364"/>
                  </a:lnTo>
                  <a:lnTo>
                    <a:pt x="173139" y="123456"/>
                  </a:lnTo>
                  <a:lnTo>
                    <a:pt x="173367" y="123698"/>
                  </a:lnTo>
                  <a:lnTo>
                    <a:pt x="173736" y="123672"/>
                  </a:lnTo>
                  <a:close/>
                </a:path>
                <a:path w="296544" h="214627">
                  <a:moveTo>
                    <a:pt x="175488" y="132905"/>
                  </a:moveTo>
                  <a:lnTo>
                    <a:pt x="172288" y="133870"/>
                  </a:lnTo>
                  <a:lnTo>
                    <a:pt x="173228" y="134200"/>
                  </a:lnTo>
                  <a:lnTo>
                    <a:pt x="172897" y="136169"/>
                  </a:lnTo>
                  <a:lnTo>
                    <a:pt x="174129" y="137109"/>
                  </a:lnTo>
                  <a:lnTo>
                    <a:pt x="174053" y="136042"/>
                  </a:lnTo>
                  <a:lnTo>
                    <a:pt x="175488" y="132905"/>
                  </a:lnTo>
                  <a:close/>
                </a:path>
                <a:path w="296544" h="214627">
                  <a:moveTo>
                    <a:pt x="175653" y="92011"/>
                  </a:moveTo>
                  <a:lnTo>
                    <a:pt x="174383" y="91325"/>
                  </a:lnTo>
                  <a:lnTo>
                    <a:pt x="173202" y="91465"/>
                  </a:lnTo>
                  <a:lnTo>
                    <a:pt x="173228" y="92494"/>
                  </a:lnTo>
                  <a:lnTo>
                    <a:pt x="172821" y="93370"/>
                  </a:lnTo>
                  <a:lnTo>
                    <a:pt x="174383" y="92367"/>
                  </a:lnTo>
                  <a:lnTo>
                    <a:pt x="174904" y="93154"/>
                  </a:lnTo>
                  <a:lnTo>
                    <a:pt x="175094" y="93853"/>
                  </a:lnTo>
                  <a:lnTo>
                    <a:pt x="175094" y="94513"/>
                  </a:lnTo>
                  <a:lnTo>
                    <a:pt x="174967" y="94996"/>
                  </a:lnTo>
                  <a:lnTo>
                    <a:pt x="174802" y="95504"/>
                  </a:lnTo>
                  <a:lnTo>
                    <a:pt x="174701" y="95999"/>
                  </a:lnTo>
                  <a:lnTo>
                    <a:pt x="174917" y="95529"/>
                  </a:lnTo>
                  <a:lnTo>
                    <a:pt x="175120" y="95046"/>
                  </a:lnTo>
                  <a:lnTo>
                    <a:pt x="175107" y="94513"/>
                  </a:lnTo>
                  <a:lnTo>
                    <a:pt x="175463" y="93218"/>
                  </a:lnTo>
                  <a:lnTo>
                    <a:pt x="175653" y="92011"/>
                  </a:lnTo>
                  <a:close/>
                </a:path>
                <a:path w="296544" h="214627">
                  <a:moveTo>
                    <a:pt x="175869" y="122339"/>
                  </a:moveTo>
                  <a:lnTo>
                    <a:pt x="174485" y="123621"/>
                  </a:lnTo>
                  <a:lnTo>
                    <a:pt x="173736" y="123672"/>
                  </a:lnTo>
                  <a:lnTo>
                    <a:pt x="174040" y="124206"/>
                  </a:lnTo>
                  <a:lnTo>
                    <a:pt x="174536" y="124612"/>
                  </a:lnTo>
                  <a:lnTo>
                    <a:pt x="175450" y="124637"/>
                  </a:lnTo>
                  <a:lnTo>
                    <a:pt x="175869" y="122339"/>
                  </a:lnTo>
                  <a:close/>
                </a:path>
                <a:path w="296544" h="214627">
                  <a:moveTo>
                    <a:pt x="178879" y="121196"/>
                  </a:moveTo>
                  <a:lnTo>
                    <a:pt x="178549" y="121742"/>
                  </a:lnTo>
                  <a:lnTo>
                    <a:pt x="178714" y="121462"/>
                  </a:lnTo>
                  <a:lnTo>
                    <a:pt x="178879" y="121196"/>
                  </a:lnTo>
                  <a:close/>
                </a:path>
                <a:path w="296544" h="214627">
                  <a:moveTo>
                    <a:pt x="182905" y="139585"/>
                  </a:moveTo>
                  <a:lnTo>
                    <a:pt x="182295" y="140944"/>
                  </a:lnTo>
                  <a:lnTo>
                    <a:pt x="182626" y="142608"/>
                  </a:lnTo>
                  <a:lnTo>
                    <a:pt x="182905" y="139585"/>
                  </a:lnTo>
                  <a:close/>
                </a:path>
                <a:path w="296544" h="214627">
                  <a:moveTo>
                    <a:pt x="185115" y="108204"/>
                  </a:moveTo>
                  <a:lnTo>
                    <a:pt x="182003" y="108445"/>
                  </a:lnTo>
                  <a:lnTo>
                    <a:pt x="182867" y="109461"/>
                  </a:lnTo>
                  <a:lnTo>
                    <a:pt x="184823" y="110426"/>
                  </a:lnTo>
                  <a:lnTo>
                    <a:pt x="185115" y="108204"/>
                  </a:lnTo>
                  <a:close/>
                </a:path>
                <a:path w="296544" h="214627">
                  <a:moveTo>
                    <a:pt x="185877" y="177584"/>
                  </a:moveTo>
                  <a:lnTo>
                    <a:pt x="185750" y="177457"/>
                  </a:lnTo>
                  <a:lnTo>
                    <a:pt x="185369" y="178358"/>
                  </a:lnTo>
                  <a:lnTo>
                    <a:pt x="185877" y="177584"/>
                  </a:lnTo>
                  <a:close/>
                </a:path>
                <a:path w="296544" h="214627">
                  <a:moveTo>
                    <a:pt x="186232" y="168808"/>
                  </a:moveTo>
                  <a:lnTo>
                    <a:pt x="183692" y="172161"/>
                  </a:lnTo>
                  <a:lnTo>
                    <a:pt x="186182" y="171335"/>
                  </a:lnTo>
                  <a:lnTo>
                    <a:pt x="186232" y="168808"/>
                  </a:lnTo>
                  <a:close/>
                </a:path>
                <a:path w="296544" h="214627">
                  <a:moveTo>
                    <a:pt x="187820" y="120662"/>
                  </a:moveTo>
                  <a:lnTo>
                    <a:pt x="186207" y="118402"/>
                  </a:lnTo>
                  <a:lnTo>
                    <a:pt x="185000" y="116713"/>
                  </a:lnTo>
                  <a:lnTo>
                    <a:pt x="185013" y="116471"/>
                  </a:lnTo>
                  <a:lnTo>
                    <a:pt x="185839" y="114884"/>
                  </a:lnTo>
                  <a:lnTo>
                    <a:pt x="186537" y="113080"/>
                  </a:lnTo>
                  <a:lnTo>
                    <a:pt x="186918" y="112064"/>
                  </a:lnTo>
                  <a:lnTo>
                    <a:pt x="187553" y="110426"/>
                  </a:lnTo>
                  <a:lnTo>
                    <a:pt x="187528" y="110210"/>
                  </a:lnTo>
                  <a:lnTo>
                    <a:pt x="186651" y="108089"/>
                  </a:lnTo>
                  <a:lnTo>
                    <a:pt x="186563" y="108254"/>
                  </a:lnTo>
                  <a:lnTo>
                    <a:pt x="185991" y="111353"/>
                  </a:lnTo>
                  <a:lnTo>
                    <a:pt x="185077" y="112064"/>
                  </a:lnTo>
                  <a:lnTo>
                    <a:pt x="183502" y="110210"/>
                  </a:lnTo>
                  <a:lnTo>
                    <a:pt x="182867" y="109461"/>
                  </a:lnTo>
                  <a:lnTo>
                    <a:pt x="181787" y="108927"/>
                  </a:lnTo>
                  <a:lnTo>
                    <a:pt x="179184" y="105575"/>
                  </a:lnTo>
                  <a:lnTo>
                    <a:pt x="179717" y="102590"/>
                  </a:lnTo>
                  <a:lnTo>
                    <a:pt x="180225" y="99695"/>
                  </a:lnTo>
                  <a:lnTo>
                    <a:pt x="180505" y="98120"/>
                  </a:lnTo>
                  <a:lnTo>
                    <a:pt x="180606" y="97561"/>
                  </a:lnTo>
                  <a:lnTo>
                    <a:pt x="174840" y="98120"/>
                  </a:lnTo>
                  <a:lnTo>
                    <a:pt x="174536" y="97624"/>
                  </a:lnTo>
                  <a:lnTo>
                    <a:pt x="174485" y="97383"/>
                  </a:lnTo>
                  <a:lnTo>
                    <a:pt x="174599" y="96532"/>
                  </a:lnTo>
                  <a:lnTo>
                    <a:pt x="174713" y="96012"/>
                  </a:lnTo>
                  <a:lnTo>
                    <a:pt x="174066" y="97383"/>
                  </a:lnTo>
                  <a:lnTo>
                    <a:pt x="172770" y="98539"/>
                  </a:lnTo>
                  <a:lnTo>
                    <a:pt x="171881" y="99695"/>
                  </a:lnTo>
                  <a:lnTo>
                    <a:pt x="171932" y="98018"/>
                  </a:lnTo>
                  <a:lnTo>
                    <a:pt x="171970" y="97180"/>
                  </a:lnTo>
                  <a:lnTo>
                    <a:pt x="170878" y="97294"/>
                  </a:lnTo>
                  <a:lnTo>
                    <a:pt x="169976" y="98018"/>
                  </a:lnTo>
                  <a:lnTo>
                    <a:pt x="168986" y="95135"/>
                  </a:lnTo>
                  <a:lnTo>
                    <a:pt x="168668" y="94208"/>
                  </a:lnTo>
                  <a:lnTo>
                    <a:pt x="169684" y="92964"/>
                  </a:lnTo>
                  <a:lnTo>
                    <a:pt x="171018" y="91363"/>
                  </a:lnTo>
                  <a:lnTo>
                    <a:pt x="171983" y="90373"/>
                  </a:lnTo>
                  <a:lnTo>
                    <a:pt x="173532" y="88773"/>
                  </a:lnTo>
                  <a:lnTo>
                    <a:pt x="172783" y="85674"/>
                  </a:lnTo>
                  <a:lnTo>
                    <a:pt x="172834" y="86702"/>
                  </a:lnTo>
                  <a:lnTo>
                    <a:pt x="171348" y="88658"/>
                  </a:lnTo>
                  <a:lnTo>
                    <a:pt x="169951" y="90373"/>
                  </a:lnTo>
                  <a:lnTo>
                    <a:pt x="168059" y="88658"/>
                  </a:lnTo>
                  <a:lnTo>
                    <a:pt x="167055" y="92964"/>
                  </a:lnTo>
                  <a:lnTo>
                    <a:pt x="165366" y="92240"/>
                  </a:lnTo>
                  <a:lnTo>
                    <a:pt x="161188" y="90449"/>
                  </a:lnTo>
                  <a:lnTo>
                    <a:pt x="161810" y="95783"/>
                  </a:lnTo>
                  <a:lnTo>
                    <a:pt x="161937" y="92240"/>
                  </a:lnTo>
                  <a:lnTo>
                    <a:pt x="164807" y="95275"/>
                  </a:lnTo>
                  <a:lnTo>
                    <a:pt x="165963" y="95135"/>
                  </a:lnTo>
                  <a:lnTo>
                    <a:pt x="166077" y="95440"/>
                  </a:lnTo>
                  <a:lnTo>
                    <a:pt x="165976" y="96189"/>
                  </a:lnTo>
                  <a:lnTo>
                    <a:pt x="165125" y="97929"/>
                  </a:lnTo>
                  <a:lnTo>
                    <a:pt x="163512" y="97904"/>
                  </a:lnTo>
                  <a:lnTo>
                    <a:pt x="162560" y="96532"/>
                  </a:lnTo>
                  <a:lnTo>
                    <a:pt x="160350" y="99885"/>
                  </a:lnTo>
                  <a:lnTo>
                    <a:pt x="161036" y="99593"/>
                  </a:lnTo>
                  <a:lnTo>
                    <a:pt x="162280" y="102590"/>
                  </a:lnTo>
                  <a:lnTo>
                    <a:pt x="159613" y="100723"/>
                  </a:lnTo>
                  <a:lnTo>
                    <a:pt x="159448" y="100609"/>
                  </a:lnTo>
                  <a:lnTo>
                    <a:pt x="158305" y="100723"/>
                  </a:lnTo>
                  <a:lnTo>
                    <a:pt x="158305" y="97536"/>
                  </a:lnTo>
                  <a:lnTo>
                    <a:pt x="159994" y="96189"/>
                  </a:lnTo>
                  <a:lnTo>
                    <a:pt x="160604" y="93853"/>
                  </a:lnTo>
                  <a:lnTo>
                    <a:pt x="161036" y="92976"/>
                  </a:lnTo>
                  <a:lnTo>
                    <a:pt x="159105" y="95288"/>
                  </a:lnTo>
                  <a:lnTo>
                    <a:pt x="159270" y="95440"/>
                  </a:lnTo>
                  <a:lnTo>
                    <a:pt x="158737" y="95745"/>
                  </a:lnTo>
                  <a:lnTo>
                    <a:pt x="158369" y="96164"/>
                  </a:lnTo>
                  <a:lnTo>
                    <a:pt x="158292" y="95986"/>
                  </a:lnTo>
                  <a:lnTo>
                    <a:pt x="152488" y="99263"/>
                  </a:lnTo>
                  <a:lnTo>
                    <a:pt x="156425" y="100101"/>
                  </a:lnTo>
                  <a:lnTo>
                    <a:pt x="159943" y="101765"/>
                  </a:lnTo>
                  <a:lnTo>
                    <a:pt x="155765" y="107099"/>
                  </a:lnTo>
                  <a:lnTo>
                    <a:pt x="161061" y="108254"/>
                  </a:lnTo>
                  <a:lnTo>
                    <a:pt x="156730" y="109359"/>
                  </a:lnTo>
                  <a:lnTo>
                    <a:pt x="161213" y="115277"/>
                  </a:lnTo>
                  <a:lnTo>
                    <a:pt x="160629" y="115303"/>
                  </a:lnTo>
                  <a:lnTo>
                    <a:pt x="162636" y="116713"/>
                  </a:lnTo>
                  <a:lnTo>
                    <a:pt x="164655" y="114884"/>
                  </a:lnTo>
                  <a:lnTo>
                    <a:pt x="166751" y="116001"/>
                  </a:lnTo>
                  <a:lnTo>
                    <a:pt x="165252" y="121170"/>
                  </a:lnTo>
                  <a:lnTo>
                    <a:pt x="168897" y="119329"/>
                  </a:lnTo>
                  <a:lnTo>
                    <a:pt x="165976" y="121907"/>
                  </a:lnTo>
                  <a:lnTo>
                    <a:pt x="169735" y="125247"/>
                  </a:lnTo>
                  <a:lnTo>
                    <a:pt x="169316" y="127152"/>
                  </a:lnTo>
                  <a:lnTo>
                    <a:pt x="168389" y="126834"/>
                  </a:lnTo>
                  <a:lnTo>
                    <a:pt x="167754" y="129184"/>
                  </a:lnTo>
                  <a:lnTo>
                    <a:pt x="169786" y="127317"/>
                  </a:lnTo>
                  <a:lnTo>
                    <a:pt x="171221" y="127800"/>
                  </a:lnTo>
                  <a:lnTo>
                    <a:pt x="170967" y="127317"/>
                  </a:lnTo>
                  <a:lnTo>
                    <a:pt x="170878" y="127152"/>
                  </a:lnTo>
                  <a:lnTo>
                    <a:pt x="168973" y="123444"/>
                  </a:lnTo>
                  <a:lnTo>
                    <a:pt x="171640" y="119329"/>
                  </a:lnTo>
                  <a:lnTo>
                    <a:pt x="167919" y="115938"/>
                  </a:lnTo>
                  <a:lnTo>
                    <a:pt x="169278" y="114884"/>
                  </a:lnTo>
                  <a:lnTo>
                    <a:pt x="169735" y="114528"/>
                  </a:lnTo>
                  <a:lnTo>
                    <a:pt x="168732" y="110210"/>
                  </a:lnTo>
                  <a:lnTo>
                    <a:pt x="174269" y="112001"/>
                  </a:lnTo>
                  <a:lnTo>
                    <a:pt x="174536" y="113588"/>
                  </a:lnTo>
                  <a:lnTo>
                    <a:pt x="172250" y="113830"/>
                  </a:lnTo>
                  <a:lnTo>
                    <a:pt x="173024" y="117652"/>
                  </a:lnTo>
                  <a:lnTo>
                    <a:pt x="177520" y="113080"/>
                  </a:lnTo>
                  <a:lnTo>
                    <a:pt x="178511" y="116471"/>
                  </a:lnTo>
                  <a:lnTo>
                    <a:pt x="177673" y="120294"/>
                  </a:lnTo>
                  <a:lnTo>
                    <a:pt x="179260" y="119278"/>
                  </a:lnTo>
                  <a:lnTo>
                    <a:pt x="179793" y="119849"/>
                  </a:lnTo>
                  <a:lnTo>
                    <a:pt x="178892" y="121208"/>
                  </a:lnTo>
                  <a:lnTo>
                    <a:pt x="182067" y="122275"/>
                  </a:lnTo>
                  <a:lnTo>
                    <a:pt x="182613" y="123507"/>
                  </a:lnTo>
                  <a:lnTo>
                    <a:pt x="181356" y="120510"/>
                  </a:lnTo>
                  <a:lnTo>
                    <a:pt x="183870" y="119278"/>
                  </a:lnTo>
                  <a:lnTo>
                    <a:pt x="185686" y="118402"/>
                  </a:lnTo>
                  <a:lnTo>
                    <a:pt x="184823" y="121183"/>
                  </a:lnTo>
                  <a:lnTo>
                    <a:pt x="187820" y="120662"/>
                  </a:lnTo>
                  <a:close/>
                </a:path>
                <a:path w="296544" h="214627">
                  <a:moveTo>
                    <a:pt x="188404" y="141960"/>
                  </a:moveTo>
                  <a:lnTo>
                    <a:pt x="187452" y="138036"/>
                  </a:lnTo>
                  <a:lnTo>
                    <a:pt x="186499" y="141325"/>
                  </a:lnTo>
                  <a:lnTo>
                    <a:pt x="188404" y="141960"/>
                  </a:lnTo>
                  <a:close/>
                </a:path>
                <a:path w="296544" h="214627">
                  <a:moveTo>
                    <a:pt x="190017" y="170065"/>
                  </a:moveTo>
                  <a:lnTo>
                    <a:pt x="186182" y="171335"/>
                  </a:lnTo>
                  <a:lnTo>
                    <a:pt x="189801" y="170522"/>
                  </a:lnTo>
                  <a:lnTo>
                    <a:pt x="190017" y="170065"/>
                  </a:lnTo>
                  <a:close/>
                </a:path>
                <a:path w="296544" h="214627">
                  <a:moveTo>
                    <a:pt x="190347" y="181940"/>
                  </a:moveTo>
                  <a:lnTo>
                    <a:pt x="189420" y="181038"/>
                  </a:lnTo>
                  <a:lnTo>
                    <a:pt x="189382" y="181635"/>
                  </a:lnTo>
                  <a:lnTo>
                    <a:pt x="190347" y="181940"/>
                  </a:lnTo>
                  <a:close/>
                </a:path>
                <a:path w="296544" h="214627">
                  <a:moveTo>
                    <a:pt x="190500" y="107784"/>
                  </a:moveTo>
                  <a:lnTo>
                    <a:pt x="186524" y="104965"/>
                  </a:lnTo>
                  <a:lnTo>
                    <a:pt x="185407" y="106108"/>
                  </a:lnTo>
                  <a:lnTo>
                    <a:pt x="185115" y="108204"/>
                  </a:lnTo>
                  <a:lnTo>
                    <a:pt x="186588" y="108089"/>
                  </a:lnTo>
                  <a:lnTo>
                    <a:pt x="188087" y="107975"/>
                  </a:lnTo>
                  <a:lnTo>
                    <a:pt x="190500" y="107784"/>
                  </a:lnTo>
                  <a:close/>
                </a:path>
                <a:path w="296544" h="214627">
                  <a:moveTo>
                    <a:pt x="192379" y="178460"/>
                  </a:moveTo>
                  <a:lnTo>
                    <a:pt x="186715" y="177761"/>
                  </a:lnTo>
                  <a:lnTo>
                    <a:pt x="191985" y="174256"/>
                  </a:lnTo>
                  <a:lnTo>
                    <a:pt x="191325" y="172021"/>
                  </a:lnTo>
                  <a:lnTo>
                    <a:pt x="189814" y="170522"/>
                  </a:lnTo>
                  <a:lnTo>
                    <a:pt x="188455" y="173685"/>
                  </a:lnTo>
                  <a:lnTo>
                    <a:pt x="185877" y="177584"/>
                  </a:lnTo>
                  <a:lnTo>
                    <a:pt x="189420" y="181038"/>
                  </a:lnTo>
                  <a:lnTo>
                    <a:pt x="189484" y="180149"/>
                  </a:lnTo>
                  <a:lnTo>
                    <a:pt x="188709" y="179387"/>
                  </a:lnTo>
                  <a:lnTo>
                    <a:pt x="192379" y="178460"/>
                  </a:lnTo>
                  <a:close/>
                </a:path>
                <a:path w="296544" h="214627">
                  <a:moveTo>
                    <a:pt x="192735" y="140830"/>
                  </a:moveTo>
                  <a:lnTo>
                    <a:pt x="192303" y="141046"/>
                  </a:lnTo>
                  <a:lnTo>
                    <a:pt x="192049" y="141376"/>
                  </a:lnTo>
                  <a:lnTo>
                    <a:pt x="191820" y="141719"/>
                  </a:lnTo>
                  <a:lnTo>
                    <a:pt x="192303" y="141947"/>
                  </a:lnTo>
                  <a:lnTo>
                    <a:pt x="192709" y="141909"/>
                  </a:lnTo>
                  <a:lnTo>
                    <a:pt x="192735" y="140830"/>
                  </a:lnTo>
                  <a:close/>
                </a:path>
                <a:path w="296544" h="214627">
                  <a:moveTo>
                    <a:pt x="194348" y="151536"/>
                  </a:moveTo>
                  <a:lnTo>
                    <a:pt x="189699" y="144729"/>
                  </a:lnTo>
                  <a:lnTo>
                    <a:pt x="191820" y="141719"/>
                  </a:lnTo>
                  <a:lnTo>
                    <a:pt x="191135" y="141401"/>
                  </a:lnTo>
                  <a:lnTo>
                    <a:pt x="190258" y="140512"/>
                  </a:lnTo>
                  <a:lnTo>
                    <a:pt x="189699" y="140335"/>
                  </a:lnTo>
                  <a:lnTo>
                    <a:pt x="189153" y="142722"/>
                  </a:lnTo>
                  <a:lnTo>
                    <a:pt x="188468" y="146646"/>
                  </a:lnTo>
                  <a:lnTo>
                    <a:pt x="189763" y="148615"/>
                  </a:lnTo>
                  <a:lnTo>
                    <a:pt x="194348" y="151536"/>
                  </a:lnTo>
                  <a:close/>
                </a:path>
                <a:path w="296544" h="214627">
                  <a:moveTo>
                    <a:pt x="199288" y="119545"/>
                  </a:moveTo>
                  <a:lnTo>
                    <a:pt x="199097" y="118986"/>
                  </a:lnTo>
                  <a:lnTo>
                    <a:pt x="198996" y="118376"/>
                  </a:lnTo>
                  <a:lnTo>
                    <a:pt x="199047" y="117843"/>
                  </a:lnTo>
                  <a:lnTo>
                    <a:pt x="198602" y="119075"/>
                  </a:lnTo>
                  <a:lnTo>
                    <a:pt x="198831" y="119481"/>
                  </a:lnTo>
                  <a:lnTo>
                    <a:pt x="199288" y="119545"/>
                  </a:lnTo>
                  <a:close/>
                </a:path>
                <a:path w="296544" h="214627">
                  <a:moveTo>
                    <a:pt x="203657" y="117360"/>
                  </a:moveTo>
                  <a:lnTo>
                    <a:pt x="200520" y="119735"/>
                  </a:lnTo>
                  <a:lnTo>
                    <a:pt x="199288" y="119545"/>
                  </a:lnTo>
                  <a:lnTo>
                    <a:pt x="199631" y="120535"/>
                  </a:lnTo>
                  <a:lnTo>
                    <a:pt x="200406" y="121310"/>
                  </a:lnTo>
                  <a:lnTo>
                    <a:pt x="202018" y="120878"/>
                  </a:lnTo>
                  <a:lnTo>
                    <a:pt x="203657" y="117360"/>
                  </a:lnTo>
                  <a:close/>
                </a:path>
                <a:path w="296544" h="214627">
                  <a:moveTo>
                    <a:pt x="218643" y="110185"/>
                  </a:moveTo>
                  <a:lnTo>
                    <a:pt x="217881" y="109435"/>
                  </a:lnTo>
                  <a:lnTo>
                    <a:pt x="215811" y="109245"/>
                  </a:lnTo>
                  <a:lnTo>
                    <a:pt x="213969" y="110680"/>
                  </a:lnTo>
                  <a:lnTo>
                    <a:pt x="217284" y="110744"/>
                  </a:lnTo>
                  <a:lnTo>
                    <a:pt x="218262" y="112077"/>
                  </a:lnTo>
                  <a:lnTo>
                    <a:pt x="218643" y="110185"/>
                  </a:lnTo>
                  <a:close/>
                </a:path>
                <a:path w="296544" h="214627">
                  <a:moveTo>
                    <a:pt x="223405" y="146138"/>
                  </a:moveTo>
                  <a:lnTo>
                    <a:pt x="221932" y="144665"/>
                  </a:lnTo>
                  <a:lnTo>
                    <a:pt x="220560" y="148818"/>
                  </a:lnTo>
                  <a:lnTo>
                    <a:pt x="221437" y="148069"/>
                  </a:lnTo>
                  <a:lnTo>
                    <a:pt x="223405" y="146138"/>
                  </a:lnTo>
                  <a:close/>
                </a:path>
                <a:path w="296544" h="214627">
                  <a:moveTo>
                    <a:pt x="224574" y="150571"/>
                  </a:moveTo>
                  <a:lnTo>
                    <a:pt x="224040" y="149402"/>
                  </a:lnTo>
                  <a:lnTo>
                    <a:pt x="221475" y="152679"/>
                  </a:lnTo>
                  <a:lnTo>
                    <a:pt x="224574" y="150571"/>
                  </a:lnTo>
                  <a:close/>
                </a:path>
                <a:path w="296544" h="214627">
                  <a:moveTo>
                    <a:pt x="225285" y="101244"/>
                  </a:moveTo>
                  <a:lnTo>
                    <a:pt x="224358" y="100926"/>
                  </a:lnTo>
                  <a:lnTo>
                    <a:pt x="224485" y="101231"/>
                  </a:lnTo>
                  <a:lnTo>
                    <a:pt x="225285" y="101244"/>
                  </a:lnTo>
                  <a:close/>
                </a:path>
                <a:path w="296544" h="214627">
                  <a:moveTo>
                    <a:pt x="228066" y="108750"/>
                  </a:moveTo>
                  <a:lnTo>
                    <a:pt x="227647" y="106908"/>
                  </a:lnTo>
                  <a:lnTo>
                    <a:pt x="227507" y="107594"/>
                  </a:lnTo>
                  <a:lnTo>
                    <a:pt x="228066" y="108750"/>
                  </a:lnTo>
                  <a:close/>
                </a:path>
                <a:path w="296544" h="214627">
                  <a:moveTo>
                    <a:pt x="228930" y="100444"/>
                  </a:moveTo>
                  <a:lnTo>
                    <a:pt x="224853" y="102108"/>
                  </a:lnTo>
                  <a:lnTo>
                    <a:pt x="224485" y="101231"/>
                  </a:lnTo>
                  <a:lnTo>
                    <a:pt x="223672" y="101206"/>
                  </a:lnTo>
                  <a:lnTo>
                    <a:pt x="222859" y="106032"/>
                  </a:lnTo>
                  <a:lnTo>
                    <a:pt x="227190" y="104965"/>
                  </a:lnTo>
                  <a:lnTo>
                    <a:pt x="227647" y="106908"/>
                  </a:lnTo>
                  <a:lnTo>
                    <a:pt x="228028" y="104965"/>
                  </a:lnTo>
                  <a:lnTo>
                    <a:pt x="228600" y="102108"/>
                  </a:lnTo>
                  <a:lnTo>
                    <a:pt x="228930" y="100444"/>
                  </a:lnTo>
                  <a:close/>
                </a:path>
                <a:path w="296544" h="214627">
                  <a:moveTo>
                    <a:pt x="229806" y="110782"/>
                  </a:moveTo>
                  <a:lnTo>
                    <a:pt x="228244" y="111798"/>
                  </a:lnTo>
                  <a:lnTo>
                    <a:pt x="229082" y="110070"/>
                  </a:lnTo>
                  <a:lnTo>
                    <a:pt x="227761" y="111633"/>
                  </a:lnTo>
                  <a:lnTo>
                    <a:pt x="227355" y="112496"/>
                  </a:lnTo>
                  <a:lnTo>
                    <a:pt x="228714" y="111937"/>
                  </a:lnTo>
                  <a:lnTo>
                    <a:pt x="229438" y="112674"/>
                  </a:lnTo>
                  <a:lnTo>
                    <a:pt x="229806" y="110782"/>
                  </a:lnTo>
                  <a:close/>
                </a:path>
                <a:path w="296544" h="214627">
                  <a:moveTo>
                    <a:pt x="234975" y="143294"/>
                  </a:moveTo>
                  <a:lnTo>
                    <a:pt x="234607" y="142100"/>
                  </a:lnTo>
                  <a:lnTo>
                    <a:pt x="232333" y="140792"/>
                  </a:lnTo>
                  <a:lnTo>
                    <a:pt x="233045" y="141757"/>
                  </a:lnTo>
                  <a:lnTo>
                    <a:pt x="233984" y="143052"/>
                  </a:lnTo>
                  <a:lnTo>
                    <a:pt x="234657" y="144399"/>
                  </a:lnTo>
                  <a:lnTo>
                    <a:pt x="234975" y="143294"/>
                  </a:lnTo>
                  <a:close/>
                </a:path>
                <a:path w="296544" h="214627">
                  <a:moveTo>
                    <a:pt x="236347" y="149225"/>
                  </a:moveTo>
                  <a:lnTo>
                    <a:pt x="235864" y="146735"/>
                  </a:lnTo>
                  <a:lnTo>
                    <a:pt x="234657" y="144399"/>
                  </a:lnTo>
                  <a:lnTo>
                    <a:pt x="233934" y="146964"/>
                  </a:lnTo>
                  <a:lnTo>
                    <a:pt x="229184" y="148945"/>
                  </a:lnTo>
                  <a:lnTo>
                    <a:pt x="233768" y="150368"/>
                  </a:lnTo>
                  <a:lnTo>
                    <a:pt x="236347" y="149225"/>
                  </a:lnTo>
                  <a:close/>
                </a:path>
                <a:path w="296544" h="214627">
                  <a:moveTo>
                    <a:pt x="238315" y="158242"/>
                  </a:moveTo>
                  <a:lnTo>
                    <a:pt x="236855" y="157822"/>
                  </a:lnTo>
                  <a:lnTo>
                    <a:pt x="236194" y="158127"/>
                  </a:lnTo>
                  <a:lnTo>
                    <a:pt x="235331" y="158877"/>
                  </a:lnTo>
                  <a:lnTo>
                    <a:pt x="236550" y="159727"/>
                  </a:lnTo>
                  <a:lnTo>
                    <a:pt x="236359" y="160185"/>
                  </a:lnTo>
                  <a:lnTo>
                    <a:pt x="238315" y="158242"/>
                  </a:lnTo>
                  <a:close/>
                </a:path>
                <a:path w="296544" h="214627">
                  <a:moveTo>
                    <a:pt x="267754" y="135280"/>
                  </a:moveTo>
                  <a:lnTo>
                    <a:pt x="267690" y="135115"/>
                  </a:lnTo>
                  <a:lnTo>
                    <a:pt x="267550" y="134772"/>
                  </a:lnTo>
                  <a:lnTo>
                    <a:pt x="266331" y="135445"/>
                  </a:lnTo>
                  <a:lnTo>
                    <a:pt x="266166" y="136893"/>
                  </a:lnTo>
                  <a:lnTo>
                    <a:pt x="267754" y="135280"/>
                  </a:lnTo>
                  <a:close/>
                </a:path>
                <a:path w="296544" h="214627">
                  <a:moveTo>
                    <a:pt x="287261" y="202780"/>
                  </a:moveTo>
                  <a:lnTo>
                    <a:pt x="286600" y="203136"/>
                  </a:lnTo>
                  <a:lnTo>
                    <a:pt x="285369" y="202044"/>
                  </a:lnTo>
                  <a:lnTo>
                    <a:pt x="285915" y="200761"/>
                  </a:lnTo>
                  <a:lnTo>
                    <a:pt x="287045" y="199491"/>
                  </a:lnTo>
                  <a:lnTo>
                    <a:pt x="284378" y="200952"/>
                  </a:lnTo>
                  <a:lnTo>
                    <a:pt x="277533" y="199097"/>
                  </a:lnTo>
                  <a:lnTo>
                    <a:pt x="277583" y="203365"/>
                  </a:lnTo>
                  <a:lnTo>
                    <a:pt x="278714" y="203149"/>
                  </a:lnTo>
                  <a:lnTo>
                    <a:pt x="279679" y="203390"/>
                  </a:lnTo>
                  <a:lnTo>
                    <a:pt x="280517" y="202615"/>
                  </a:lnTo>
                  <a:lnTo>
                    <a:pt x="279400" y="205295"/>
                  </a:lnTo>
                  <a:lnTo>
                    <a:pt x="281368" y="210718"/>
                  </a:lnTo>
                  <a:lnTo>
                    <a:pt x="281978" y="214337"/>
                  </a:lnTo>
                  <a:lnTo>
                    <a:pt x="281965" y="211848"/>
                  </a:lnTo>
                  <a:lnTo>
                    <a:pt x="284454" y="213448"/>
                  </a:lnTo>
                  <a:lnTo>
                    <a:pt x="285572" y="213233"/>
                  </a:lnTo>
                  <a:lnTo>
                    <a:pt x="284873" y="208610"/>
                  </a:lnTo>
                  <a:lnTo>
                    <a:pt x="286067" y="206946"/>
                  </a:lnTo>
                  <a:lnTo>
                    <a:pt x="287261" y="202780"/>
                  </a:lnTo>
                  <a:close/>
                </a:path>
                <a:path w="296544" h="214627">
                  <a:moveTo>
                    <a:pt x="287959" y="198551"/>
                  </a:moveTo>
                  <a:lnTo>
                    <a:pt x="287629" y="198856"/>
                  </a:lnTo>
                  <a:lnTo>
                    <a:pt x="287324" y="199174"/>
                  </a:lnTo>
                  <a:lnTo>
                    <a:pt x="287045" y="199491"/>
                  </a:lnTo>
                  <a:lnTo>
                    <a:pt x="287464" y="199263"/>
                  </a:lnTo>
                  <a:lnTo>
                    <a:pt x="287782" y="198970"/>
                  </a:lnTo>
                  <a:lnTo>
                    <a:pt x="287959" y="198551"/>
                  </a:lnTo>
                  <a:close/>
                </a:path>
                <a:path w="296544" h="214627">
                  <a:moveTo>
                    <a:pt x="296443" y="209854"/>
                  </a:moveTo>
                  <a:lnTo>
                    <a:pt x="295935" y="208445"/>
                  </a:lnTo>
                  <a:lnTo>
                    <a:pt x="295376" y="207048"/>
                  </a:lnTo>
                  <a:lnTo>
                    <a:pt x="294868" y="205638"/>
                  </a:lnTo>
                  <a:lnTo>
                    <a:pt x="294640" y="205320"/>
                  </a:lnTo>
                  <a:lnTo>
                    <a:pt x="294487" y="204965"/>
                  </a:lnTo>
                  <a:lnTo>
                    <a:pt x="294487" y="204597"/>
                  </a:lnTo>
                  <a:lnTo>
                    <a:pt x="293839" y="202831"/>
                  </a:lnTo>
                  <a:lnTo>
                    <a:pt x="293154" y="201104"/>
                  </a:lnTo>
                  <a:lnTo>
                    <a:pt x="292506" y="199339"/>
                  </a:lnTo>
                  <a:lnTo>
                    <a:pt x="291604" y="202590"/>
                  </a:lnTo>
                  <a:lnTo>
                    <a:pt x="293458" y="208343"/>
                  </a:lnTo>
                  <a:lnTo>
                    <a:pt x="295452" y="210680"/>
                  </a:lnTo>
                  <a:lnTo>
                    <a:pt x="295922" y="210375"/>
                  </a:lnTo>
                  <a:lnTo>
                    <a:pt x="296443" y="209854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273302" y="7564792"/>
              <a:ext cx="335915" cy="187325"/>
            </a:xfrm>
            <a:custGeom>
              <a:rect l="l" t="t" r="r" b="b"/>
              <a:pathLst>
                <a:path w="335915" h="187325">
                  <a:moveTo>
                    <a:pt x="3606" y="508"/>
                  </a:moveTo>
                  <a:lnTo>
                    <a:pt x="266" y="0"/>
                  </a:lnTo>
                  <a:lnTo>
                    <a:pt x="0" y="5537"/>
                  </a:lnTo>
                  <a:lnTo>
                    <a:pt x="1739" y="3949"/>
                  </a:lnTo>
                  <a:lnTo>
                    <a:pt x="3606" y="508"/>
                  </a:lnTo>
                  <a:close/>
                </a:path>
                <a:path w="335915" h="187325">
                  <a:moveTo>
                    <a:pt x="27647" y="37401"/>
                  </a:moveTo>
                  <a:lnTo>
                    <a:pt x="26327" y="36474"/>
                  </a:lnTo>
                  <a:lnTo>
                    <a:pt x="25501" y="37058"/>
                  </a:lnTo>
                  <a:lnTo>
                    <a:pt x="27647" y="37401"/>
                  </a:lnTo>
                  <a:close/>
                </a:path>
                <a:path w="335915" h="187325">
                  <a:moveTo>
                    <a:pt x="27952" y="35318"/>
                  </a:moveTo>
                  <a:lnTo>
                    <a:pt x="25908" y="36169"/>
                  </a:lnTo>
                  <a:lnTo>
                    <a:pt x="26327" y="36474"/>
                  </a:lnTo>
                  <a:lnTo>
                    <a:pt x="27952" y="35318"/>
                  </a:lnTo>
                  <a:close/>
                </a:path>
                <a:path w="335915" h="187325">
                  <a:moveTo>
                    <a:pt x="33629" y="38366"/>
                  </a:moveTo>
                  <a:lnTo>
                    <a:pt x="27647" y="37401"/>
                  </a:lnTo>
                  <a:lnTo>
                    <a:pt x="28778" y="38227"/>
                  </a:lnTo>
                  <a:lnTo>
                    <a:pt x="28143" y="39560"/>
                  </a:lnTo>
                  <a:lnTo>
                    <a:pt x="33629" y="38366"/>
                  </a:lnTo>
                  <a:close/>
                </a:path>
                <a:path w="335915" h="187325">
                  <a:moveTo>
                    <a:pt x="65786" y="68681"/>
                  </a:moveTo>
                  <a:lnTo>
                    <a:pt x="63906" y="66294"/>
                  </a:lnTo>
                  <a:lnTo>
                    <a:pt x="61671" y="67614"/>
                  </a:lnTo>
                  <a:lnTo>
                    <a:pt x="64414" y="69265"/>
                  </a:lnTo>
                  <a:lnTo>
                    <a:pt x="64135" y="71374"/>
                  </a:lnTo>
                  <a:lnTo>
                    <a:pt x="65265" y="68491"/>
                  </a:lnTo>
                  <a:lnTo>
                    <a:pt x="65786" y="68681"/>
                  </a:lnTo>
                  <a:close/>
                </a:path>
                <a:path w="335915" h="187325">
                  <a:moveTo>
                    <a:pt x="107264" y="94094"/>
                  </a:moveTo>
                  <a:lnTo>
                    <a:pt x="106680" y="94361"/>
                  </a:lnTo>
                  <a:lnTo>
                    <a:pt x="106553" y="95478"/>
                  </a:lnTo>
                  <a:lnTo>
                    <a:pt x="107035" y="94322"/>
                  </a:lnTo>
                  <a:lnTo>
                    <a:pt x="107124" y="94183"/>
                  </a:lnTo>
                  <a:lnTo>
                    <a:pt x="107264" y="94094"/>
                  </a:lnTo>
                  <a:close/>
                </a:path>
                <a:path w="335915" h="187325">
                  <a:moveTo>
                    <a:pt x="110401" y="95465"/>
                  </a:moveTo>
                  <a:lnTo>
                    <a:pt x="109207" y="94564"/>
                  </a:lnTo>
                  <a:lnTo>
                    <a:pt x="108508" y="92570"/>
                  </a:lnTo>
                  <a:lnTo>
                    <a:pt x="107264" y="94094"/>
                  </a:lnTo>
                  <a:lnTo>
                    <a:pt x="107391" y="94030"/>
                  </a:lnTo>
                  <a:lnTo>
                    <a:pt x="107683" y="94018"/>
                  </a:lnTo>
                  <a:lnTo>
                    <a:pt x="107581" y="94602"/>
                  </a:lnTo>
                  <a:lnTo>
                    <a:pt x="110223" y="95935"/>
                  </a:lnTo>
                  <a:lnTo>
                    <a:pt x="110401" y="95465"/>
                  </a:lnTo>
                  <a:close/>
                </a:path>
                <a:path w="335915" h="187325">
                  <a:moveTo>
                    <a:pt x="114452" y="72936"/>
                  </a:moveTo>
                  <a:lnTo>
                    <a:pt x="112623" y="76085"/>
                  </a:lnTo>
                  <a:lnTo>
                    <a:pt x="113436" y="76530"/>
                  </a:lnTo>
                  <a:lnTo>
                    <a:pt x="114452" y="72936"/>
                  </a:lnTo>
                  <a:close/>
                </a:path>
                <a:path w="335915" h="187325">
                  <a:moveTo>
                    <a:pt x="115633" y="77749"/>
                  </a:moveTo>
                  <a:lnTo>
                    <a:pt x="113436" y="76530"/>
                  </a:lnTo>
                  <a:lnTo>
                    <a:pt x="113195" y="77406"/>
                  </a:lnTo>
                  <a:lnTo>
                    <a:pt x="115633" y="77749"/>
                  </a:lnTo>
                  <a:close/>
                </a:path>
                <a:path w="335915" h="187325">
                  <a:moveTo>
                    <a:pt x="116471" y="100660"/>
                  </a:moveTo>
                  <a:lnTo>
                    <a:pt x="116078" y="100533"/>
                  </a:lnTo>
                  <a:lnTo>
                    <a:pt x="115709" y="101473"/>
                  </a:lnTo>
                  <a:lnTo>
                    <a:pt x="116471" y="100660"/>
                  </a:lnTo>
                  <a:close/>
                </a:path>
                <a:path w="335915" h="187325">
                  <a:moveTo>
                    <a:pt x="116662" y="100457"/>
                  </a:moveTo>
                  <a:lnTo>
                    <a:pt x="116586" y="100698"/>
                  </a:lnTo>
                  <a:lnTo>
                    <a:pt x="116662" y="100457"/>
                  </a:lnTo>
                  <a:close/>
                </a:path>
                <a:path w="335915" h="187325">
                  <a:moveTo>
                    <a:pt x="116801" y="100304"/>
                  </a:moveTo>
                  <a:lnTo>
                    <a:pt x="116662" y="100457"/>
                  </a:lnTo>
                  <a:lnTo>
                    <a:pt x="116801" y="100304"/>
                  </a:lnTo>
                  <a:close/>
                </a:path>
                <a:path w="335915" h="187325">
                  <a:moveTo>
                    <a:pt x="117144" y="82664"/>
                  </a:moveTo>
                  <a:lnTo>
                    <a:pt x="116357" y="80289"/>
                  </a:lnTo>
                  <a:lnTo>
                    <a:pt x="113779" y="81445"/>
                  </a:lnTo>
                  <a:lnTo>
                    <a:pt x="117144" y="82664"/>
                  </a:lnTo>
                  <a:close/>
                </a:path>
                <a:path w="335915" h="187325">
                  <a:moveTo>
                    <a:pt x="117614" y="79730"/>
                  </a:moveTo>
                  <a:lnTo>
                    <a:pt x="115900" y="78943"/>
                  </a:lnTo>
                  <a:lnTo>
                    <a:pt x="116357" y="80289"/>
                  </a:lnTo>
                  <a:lnTo>
                    <a:pt x="117614" y="79730"/>
                  </a:lnTo>
                  <a:close/>
                </a:path>
                <a:path w="335915" h="187325">
                  <a:moveTo>
                    <a:pt x="120256" y="93713"/>
                  </a:moveTo>
                  <a:lnTo>
                    <a:pt x="119913" y="92290"/>
                  </a:lnTo>
                  <a:lnTo>
                    <a:pt x="117589" y="89916"/>
                  </a:lnTo>
                  <a:lnTo>
                    <a:pt x="117703" y="91008"/>
                  </a:lnTo>
                  <a:lnTo>
                    <a:pt x="120053" y="94653"/>
                  </a:lnTo>
                  <a:lnTo>
                    <a:pt x="120243" y="94195"/>
                  </a:lnTo>
                  <a:lnTo>
                    <a:pt x="120256" y="93713"/>
                  </a:lnTo>
                  <a:close/>
                </a:path>
                <a:path w="335915" h="187325">
                  <a:moveTo>
                    <a:pt x="120751" y="95732"/>
                  </a:moveTo>
                  <a:lnTo>
                    <a:pt x="120053" y="94653"/>
                  </a:lnTo>
                  <a:lnTo>
                    <a:pt x="119392" y="96342"/>
                  </a:lnTo>
                  <a:lnTo>
                    <a:pt x="120751" y="95732"/>
                  </a:lnTo>
                  <a:close/>
                </a:path>
                <a:path w="335915" h="187325">
                  <a:moveTo>
                    <a:pt x="121691" y="78308"/>
                  </a:moveTo>
                  <a:lnTo>
                    <a:pt x="120523" y="78435"/>
                  </a:lnTo>
                  <a:lnTo>
                    <a:pt x="115633" y="77749"/>
                  </a:lnTo>
                  <a:lnTo>
                    <a:pt x="118503" y="79336"/>
                  </a:lnTo>
                  <a:lnTo>
                    <a:pt x="117614" y="79730"/>
                  </a:lnTo>
                  <a:lnTo>
                    <a:pt x="121475" y="81521"/>
                  </a:lnTo>
                  <a:lnTo>
                    <a:pt x="121678" y="78435"/>
                  </a:lnTo>
                  <a:lnTo>
                    <a:pt x="121691" y="78308"/>
                  </a:lnTo>
                  <a:close/>
                </a:path>
                <a:path w="335915" h="187325">
                  <a:moveTo>
                    <a:pt x="123444" y="104038"/>
                  </a:moveTo>
                  <a:lnTo>
                    <a:pt x="122593" y="104813"/>
                  </a:lnTo>
                  <a:lnTo>
                    <a:pt x="121805" y="104038"/>
                  </a:lnTo>
                  <a:lnTo>
                    <a:pt x="120840" y="103708"/>
                  </a:lnTo>
                  <a:lnTo>
                    <a:pt x="122212" y="105752"/>
                  </a:lnTo>
                  <a:lnTo>
                    <a:pt x="123444" y="104038"/>
                  </a:lnTo>
                  <a:close/>
                </a:path>
                <a:path w="335915" h="187325">
                  <a:moveTo>
                    <a:pt x="126911" y="96685"/>
                  </a:moveTo>
                  <a:lnTo>
                    <a:pt x="125717" y="94195"/>
                  </a:lnTo>
                  <a:lnTo>
                    <a:pt x="123659" y="96685"/>
                  </a:lnTo>
                  <a:lnTo>
                    <a:pt x="122313" y="97307"/>
                  </a:lnTo>
                  <a:lnTo>
                    <a:pt x="122504" y="96951"/>
                  </a:lnTo>
                  <a:lnTo>
                    <a:pt x="122580" y="96799"/>
                  </a:lnTo>
                  <a:lnTo>
                    <a:pt x="124256" y="93713"/>
                  </a:lnTo>
                  <a:lnTo>
                    <a:pt x="122453" y="94170"/>
                  </a:lnTo>
                  <a:lnTo>
                    <a:pt x="121221" y="95872"/>
                  </a:lnTo>
                  <a:lnTo>
                    <a:pt x="119202" y="96799"/>
                  </a:lnTo>
                  <a:lnTo>
                    <a:pt x="119392" y="96342"/>
                  </a:lnTo>
                  <a:lnTo>
                    <a:pt x="118059" y="96951"/>
                  </a:lnTo>
                  <a:lnTo>
                    <a:pt x="114287" y="96761"/>
                  </a:lnTo>
                  <a:lnTo>
                    <a:pt x="117614" y="99441"/>
                  </a:lnTo>
                  <a:lnTo>
                    <a:pt x="116878" y="100228"/>
                  </a:lnTo>
                  <a:lnTo>
                    <a:pt x="116979" y="100533"/>
                  </a:lnTo>
                  <a:lnTo>
                    <a:pt x="117690" y="101473"/>
                  </a:lnTo>
                  <a:lnTo>
                    <a:pt x="117614" y="102146"/>
                  </a:lnTo>
                  <a:lnTo>
                    <a:pt x="116738" y="104444"/>
                  </a:lnTo>
                  <a:lnTo>
                    <a:pt x="118745" y="103530"/>
                  </a:lnTo>
                  <a:lnTo>
                    <a:pt x="118910" y="103073"/>
                  </a:lnTo>
                  <a:lnTo>
                    <a:pt x="117652" y="102120"/>
                  </a:lnTo>
                  <a:lnTo>
                    <a:pt x="120218" y="99783"/>
                  </a:lnTo>
                  <a:lnTo>
                    <a:pt x="121424" y="102298"/>
                  </a:lnTo>
                  <a:lnTo>
                    <a:pt x="122567" y="102146"/>
                  </a:lnTo>
                  <a:lnTo>
                    <a:pt x="124447" y="99783"/>
                  </a:lnTo>
                  <a:lnTo>
                    <a:pt x="126428" y="97307"/>
                  </a:lnTo>
                  <a:lnTo>
                    <a:pt x="126911" y="96685"/>
                  </a:lnTo>
                  <a:close/>
                </a:path>
                <a:path w="335915" h="187325">
                  <a:moveTo>
                    <a:pt x="133184" y="62407"/>
                  </a:moveTo>
                  <a:lnTo>
                    <a:pt x="131572" y="59664"/>
                  </a:lnTo>
                  <a:lnTo>
                    <a:pt x="130492" y="60896"/>
                  </a:lnTo>
                  <a:lnTo>
                    <a:pt x="131648" y="60782"/>
                  </a:lnTo>
                  <a:lnTo>
                    <a:pt x="131737" y="61899"/>
                  </a:lnTo>
                  <a:lnTo>
                    <a:pt x="133184" y="62407"/>
                  </a:lnTo>
                  <a:close/>
                </a:path>
                <a:path w="335915" h="187325">
                  <a:moveTo>
                    <a:pt x="133858" y="112179"/>
                  </a:moveTo>
                  <a:lnTo>
                    <a:pt x="133604" y="107340"/>
                  </a:lnTo>
                  <a:lnTo>
                    <a:pt x="132257" y="107962"/>
                  </a:lnTo>
                  <a:lnTo>
                    <a:pt x="133858" y="112179"/>
                  </a:lnTo>
                  <a:close/>
                </a:path>
                <a:path w="335915" h="187325">
                  <a:moveTo>
                    <a:pt x="142214" y="52755"/>
                  </a:moveTo>
                  <a:lnTo>
                    <a:pt x="139026" y="53759"/>
                  </a:lnTo>
                  <a:lnTo>
                    <a:pt x="140449" y="54267"/>
                  </a:lnTo>
                  <a:lnTo>
                    <a:pt x="141427" y="54610"/>
                  </a:lnTo>
                  <a:lnTo>
                    <a:pt x="142214" y="52755"/>
                  </a:lnTo>
                  <a:close/>
                </a:path>
                <a:path w="335915" h="187325">
                  <a:moveTo>
                    <a:pt x="142417" y="55054"/>
                  </a:moveTo>
                  <a:lnTo>
                    <a:pt x="141427" y="54610"/>
                  </a:lnTo>
                  <a:lnTo>
                    <a:pt x="140627" y="56476"/>
                  </a:lnTo>
                  <a:lnTo>
                    <a:pt x="142417" y="55054"/>
                  </a:lnTo>
                  <a:close/>
                </a:path>
                <a:path w="335915" h="187325">
                  <a:moveTo>
                    <a:pt x="145567" y="53949"/>
                  </a:moveTo>
                  <a:lnTo>
                    <a:pt x="144818" y="53136"/>
                  </a:lnTo>
                  <a:lnTo>
                    <a:pt x="142544" y="54952"/>
                  </a:lnTo>
                  <a:lnTo>
                    <a:pt x="142481" y="55346"/>
                  </a:lnTo>
                  <a:lnTo>
                    <a:pt x="142760" y="56692"/>
                  </a:lnTo>
                  <a:lnTo>
                    <a:pt x="144513" y="55181"/>
                  </a:lnTo>
                  <a:lnTo>
                    <a:pt x="144995" y="55346"/>
                  </a:lnTo>
                  <a:lnTo>
                    <a:pt x="145148" y="57556"/>
                  </a:lnTo>
                  <a:lnTo>
                    <a:pt x="145427" y="55181"/>
                  </a:lnTo>
                  <a:lnTo>
                    <a:pt x="145567" y="53949"/>
                  </a:lnTo>
                  <a:close/>
                </a:path>
                <a:path w="335915" h="187325">
                  <a:moveTo>
                    <a:pt x="146723" y="47396"/>
                  </a:moveTo>
                  <a:lnTo>
                    <a:pt x="141579" y="50368"/>
                  </a:lnTo>
                  <a:lnTo>
                    <a:pt x="144335" y="37503"/>
                  </a:lnTo>
                  <a:lnTo>
                    <a:pt x="136283" y="39382"/>
                  </a:lnTo>
                  <a:lnTo>
                    <a:pt x="132842" y="37033"/>
                  </a:lnTo>
                  <a:lnTo>
                    <a:pt x="138099" y="35229"/>
                  </a:lnTo>
                  <a:lnTo>
                    <a:pt x="134213" y="33807"/>
                  </a:lnTo>
                  <a:lnTo>
                    <a:pt x="133629" y="35179"/>
                  </a:lnTo>
                  <a:lnTo>
                    <a:pt x="132511" y="32651"/>
                  </a:lnTo>
                  <a:lnTo>
                    <a:pt x="130136" y="35509"/>
                  </a:lnTo>
                  <a:lnTo>
                    <a:pt x="129781" y="33769"/>
                  </a:lnTo>
                  <a:lnTo>
                    <a:pt x="130619" y="44780"/>
                  </a:lnTo>
                  <a:lnTo>
                    <a:pt x="129997" y="48844"/>
                  </a:lnTo>
                  <a:lnTo>
                    <a:pt x="133565" y="49631"/>
                  </a:lnTo>
                  <a:lnTo>
                    <a:pt x="131495" y="55854"/>
                  </a:lnTo>
                  <a:lnTo>
                    <a:pt x="135369" y="54559"/>
                  </a:lnTo>
                  <a:lnTo>
                    <a:pt x="135661" y="55206"/>
                  </a:lnTo>
                  <a:lnTo>
                    <a:pt x="135902" y="58508"/>
                  </a:lnTo>
                  <a:lnTo>
                    <a:pt x="135597" y="60579"/>
                  </a:lnTo>
                  <a:lnTo>
                    <a:pt x="135801" y="60121"/>
                  </a:lnTo>
                  <a:lnTo>
                    <a:pt x="139763" y="59918"/>
                  </a:lnTo>
                  <a:lnTo>
                    <a:pt x="136931" y="65354"/>
                  </a:lnTo>
                  <a:lnTo>
                    <a:pt x="139636" y="64173"/>
                  </a:lnTo>
                  <a:lnTo>
                    <a:pt x="139928" y="62128"/>
                  </a:lnTo>
                  <a:lnTo>
                    <a:pt x="141224" y="57759"/>
                  </a:lnTo>
                  <a:lnTo>
                    <a:pt x="138226" y="58293"/>
                  </a:lnTo>
                  <a:lnTo>
                    <a:pt x="140449" y="56946"/>
                  </a:lnTo>
                  <a:lnTo>
                    <a:pt x="140449" y="54279"/>
                  </a:lnTo>
                  <a:lnTo>
                    <a:pt x="137160" y="59512"/>
                  </a:lnTo>
                  <a:lnTo>
                    <a:pt x="136804" y="55092"/>
                  </a:lnTo>
                  <a:lnTo>
                    <a:pt x="138582" y="50952"/>
                  </a:lnTo>
                  <a:lnTo>
                    <a:pt x="141732" y="50825"/>
                  </a:lnTo>
                  <a:lnTo>
                    <a:pt x="144894" y="50901"/>
                  </a:lnTo>
                  <a:lnTo>
                    <a:pt x="146723" y="47396"/>
                  </a:lnTo>
                  <a:close/>
                </a:path>
                <a:path w="335915" h="187325">
                  <a:moveTo>
                    <a:pt x="149123" y="113360"/>
                  </a:moveTo>
                  <a:lnTo>
                    <a:pt x="148640" y="113207"/>
                  </a:lnTo>
                  <a:lnTo>
                    <a:pt x="148463" y="113677"/>
                  </a:lnTo>
                  <a:lnTo>
                    <a:pt x="149123" y="113360"/>
                  </a:lnTo>
                  <a:close/>
                </a:path>
                <a:path w="335915" h="187325">
                  <a:moveTo>
                    <a:pt x="152488" y="114414"/>
                  </a:moveTo>
                  <a:lnTo>
                    <a:pt x="152463" y="111760"/>
                  </a:lnTo>
                  <a:lnTo>
                    <a:pt x="149123" y="113360"/>
                  </a:lnTo>
                  <a:lnTo>
                    <a:pt x="152488" y="114414"/>
                  </a:lnTo>
                  <a:close/>
                </a:path>
                <a:path w="335915" h="187325">
                  <a:moveTo>
                    <a:pt x="153301" y="107403"/>
                  </a:moveTo>
                  <a:lnTo>
                    <a:pt x="153200" y="105613"/>
                  </a:lnTo>
                  <a:lnTo>
                    <a:pt x="152514" y="107569"/>
                  </a:lnTo>
                  <a:lnTo>
                    <a:pt x="153301" y="107403"/>
                  </a:lnTo>
                  <a:close/>
                </a:path>
                <a:path w="335915" h="187325">
                  <a:moveTo>
                    <a:pt x="155473" y="106934"/>
                  </a:moveTo>
                  <a:lnTo>
                    <a:pt x="153301" y="107403"/>
                  </a:lnTo>
                  <a:lnTo>
                    <a:pt x="153403" y="109435"/>
                  </a:lnTo>
                  <a:lnTo>
                    <a:pt x="155473" y="106934"/>
                  </a:lnTo>
                  <a:close/>
                </a:path>
                <a:path w="335915" h="187325">
                  <a:moveTo>
                    <a:pt x="156705" y="95783"/>
                  </a:moveTo>
                  <a:lnTo>
                    <a:pt x="148094" y="98298"/>
                  </a:lnTo>
                  <a:lnTo>
                    <a:pt x="149936" y="100469"/>
                  </a:lnTo>
                  <a:lnTo>
                    <a:pt x="153504" y="103695"/>
                  </a:lnTo>
                  <a:lnTo>
                    <a:pt x="150101" y="106807"/>
                  </a:lnTo>
                  <a:lnTo>
                    <a:pt x="153149" y="104622"/>
                  </a:lnTo>
                  <a:lnTo>
                    <a:pt x="153200" y="105613"/>
                  </a:lnTo>
                  <a:lnTo>
                    <a:pt x="153555" y="104622"/>
                  </a:lnTo>
                  <a:lnTo>
                    <a:pt x="156705" y="95783"/>
                  </a:lnTo>
                  <a:close/>
                </a:path>
                <a:path w="335915" h="187325">
                  <a:moveTo>
                    <a:pt x="163195" y="71501"/>
                  </a:moveTo>
                  <a:lnTo>
                    <a:pt x="162267" y="69011"/>
                  </a:lnTo>
                  <a:lnTo>
                    <a:pt x="163144" y="67818"/>
                  </a:lnTo>
                  <a:lnTo>
                    <a:pt x="162725" y="67957"/>
                  </a:lnTo>
                  <a:lnTo>
                    <a:pt x="160172" y="62280"/>
                  </a:lnTo>
                  <a:lnTo>
                    <a:pt x="157657" y="65659"/>
                  </a:lnTo>
                  <a:lnTo>
                    <a:pt x="156083" y="69430"/>
                  </a:lnTo>
                  <a:lnTo>
                    <a:pt x="155511" y="73494"/>
                  </a:lnTo>
                  <a:lnTo>
                    <a:pt x="156171" y="70535"/>
                  </a:lnTo>
                  <a:lnTo>
                    <a:pt x="160604" y="73050"/>
                  </a:lnTo>
                  <a:lnTo>
                    <a:pt x="160782" y="72567"/>
                  </a:lnTo>
                  <a:lnTo>
                    <a:pt x="163195" y="71501"/>
                  </a:lnTo>
                  <a:close/>
                </a:path>
                <a:path w="335915" h="187325">
                  <a:moveTo>
                    <a:pt x="164858" y="76212"/>
                  </a:moveTo>
                  <a:lnTo>
                    <a:pt x="164719" y="76327"/>
                  </a:lnTo>
                  <a:lnTo>
                    <a:pt x="164757" y="76479"/>
                  </a:lnTo>
                  <a:lnTo>
                    <a:pt x="164833" y="76314"/>
                  </a:lnTo>
                  <a:close/>
                </a:path>
                <a:path w="335915" h="187325">
                  <a:moveTo>
                    <a:pt x="165227" y="67195"/>
                  </a:moveTo>
                  <a:lnTo>
                    <a:pt x="164045" y="67106"/>
                  </a:lnTo>
                  <a:lnTo>
                    <a:pt x="163474" y="67373"/>
                  </a:lnTo>
                  <a:lnTo>
                    <a:pt x="163144" y="67818"/>
                  </a:lnTo>
                  <a:lnTo>
                    <a:pt x="165227" y="67195"/>
                  </a:lnTo>
                  <a:close/>
                </a:path>
                <a:path w="335915" h="187325">
                  <a:moveTo>
                    <a:pt x="167068" y="82372"/>
                  </a:moveTo>
                  <a:lnTo>
                    <a:pt x="166941" y="81724"/>
                  </a:lnTo>
                  <a:lnTo>
                    <a:pt x="165925" y="82524"/>
                  </a:lnTo>
                  <a:lnTo>
                    <a:pt x="167068" y="82372"/>
                  </a:lnTo>
                  <a:close/>
                </a:path>
                <a:path w="335915" h="187325">
                  <a:moveTo>
                    <a:pt x="168249" y="80721"/>
                  </a:moveTo>
                  <a:lnTo>
                    <a:pt x="166916" y="77787"/>
                  </a:lnTo>
                  <a:lnTo>
                    <a:pt x="164795" y="76517"/>
                  </a:lnTo>
                  <a:lnTo>
                    <a:pt x="164566" y="77927"/>
                  </a:lnTo>
                  <a:lnTo>
                    <a:pt x="166192" y="77927"/>
                  </a:lnTo>
                  <a:lnTo>
                    <a:pt x="166941" y="81724"/>
                  </a:lnTo>
                  <a:lnTo>
                    <a:pt x="168249" y="80721"/>
                  </a:lnTo>
                  <a:close/>
                </a:path>
                <a:path w="335915" h="187325">
                  <a:moveTo>
                    <a:pt x="169392" y="72631"/>
                  </a:moveTo>
                  <a:lnTo>
                    <a:pt x="167995" y="69697"/>
                  </a:lnTo>
                  <a:lnTo>
                    <a:pt x="165493" y="71120"/>
                  </a:lnTo>
                  <a:lnTo>
                    <a:pt x="165417" y="72694"/>
                  </a:lnTo>
                  <a:lnTo>
                    <a:pt x="164858" y="76212"/>
                  </a:lnTo>
                  <a:lnTo>
                    <a:pt x="166751" y="74307"/>
                  </a:lnTo>
                  <a:lnTo>
                    <a:pt x="169392" y="72631"/>
                  </a:lnTo>
                  <a:close/>
                </a:path>
                <a:path w="335915" h="187325">
                  <a:moveTo>
                    <a:pt x="172974" y="117081"/>
                  </a:moveTo>
                  <a:lnTo>
                    <a:pt x="170103" y="116408"/>
                  </a:lnTo>
                  <a:lnTo>
                    <a:pt x="170522" y="117894"/>
                  </a:lnTo>
                  <a:lnTo>
                    <a:pt x="170802" y="119113"/>
                  </a:lnTo>
                  <a:lnTo>
                    <a:pt x="172974" y="117081"/>
                  </a:lnTo>
                  <a:close/>
                </a:path>
                <a:path w="335915" h="187325">
                  <a:moveTo>
                    <a:pt x="175082" y="117195"/>
                  </a:moveTo>
                  <a:lnTo>
                    <a:pt x="174129" y="116916"/>
                  </a:lnTo>
                  <a:lnTo>
                    <a:pt x="174815" y="117475"/>
                  </a:lnTo>
                  <a:lnTo>
                    <a:pt x="175082" y="117195"/>
                  </a:lnTo>
                  <a:close/>
                </a:path>
                <a:path w="335915" h="187325">
                  <a:moveTo>
                    <a:pt x="175247" y="122440"/>
                  </a:moveTo>
                  <a:lnTo>
                    <a:pt x="174752" y="122567"/>
                  </a:lnTo>
                  <a:lnTo>
                    <a:pt x="174726" y="123850"/>
                  </a:lnTo>
                  <a:lnTo>
                    <a:pt x="175247" y="122440"/>
                  </a:lnTo>
                  <a:close/>
                </a:path>
                <a:path w="335915" h="187325">
                  <a:moveTo>
                    <a:pt x="176009" y="114871"/>
                  </a:moveTo>
                  <a:lnTo>
                    <a:pt x="175374" y="113893"/>
                  </a:lnTo>
                  <a:lnTo>
                    <a:pt x="173024" y="110286"/>
                  </a:lnTo>
                  <a:lnTo>
                    <a:pt x="172440" y="109067"/>
                  </a:lnTo>
                  <a:lnTo>
                    <a:pt x="165925" y="106527"/>
                  </a:lnTo>
                  <a:lnTo>
                    <a:pt x="165785" y="112255"/>
                  </a:lnTo>
                  <a:lnTo>
                    <a:pt x="165633" y="115354"/>
                  </a:lnTo>
                  <a:lnTo>
                    <a:pt x="170103" y="116408"/>
                  </a:lnTo>
                  <a:lnTo>
                    <a:pt x="169418" y="113893"/>
                  </a:lnTo>
                  <a:lnTo>
                    <a:pt x="176009" y="114871"/>
                  </a:lnTo>
                  <a:close/>
                </a:path>
                <a:path w="335915" h="187325">
                  <a:moveTo>
                    <a:pt x="177050" y="120053"/>
                  </a:moveTo>
                  <a:lnTo>
                    <a:pt x="176999" y="120243"/>
                  </a:lnTo>
                  <a:lnTo>
                    <a:pt x="177038" y="120599"/>
                  </a:lnTo>
                  <a:lnTo>
                    <a:pt x="177025" y="120332"/>
                  </a:lnTo>
                  <a:lnTo>
                    <a:pt x="177050" y="120053"/>
                  </a:lnTo>
                  <a:close/>
                </a:path>
                <a:path w="335915" h="187325">
                  <a:moveTo>
                    <a:pt x="177139" y="120865"/>
                  </a:moveTo>
                  <a:close/>
                </a:path>
                <a:path w="335915" h="187325">
                  <a:moveTo>
                    <a:pt x="182956" y="127825"/>
                  </a:moveTo>
                  <a:lnTo>
                    <a:pt x="179095" y="125133"/>
                  </a:lnTo>
                  <a:lnTo>
                    <a:pt x="179082" y="124625"/>
                  </a:lnTo>
                  <a:lnTo>
                    <a:pt x="179006" y="122529"/>
                  </a:lnTo>
                  <a:lnTo>
                    <a:pt x="177012" y="124625"/>
                  </a:lnTo>
                  <a:lnTo>
                    <a:pt x="177076" y="123875"/>
                  </a:lnTo>
                  <a:lnTo>
                    <a:pt x="177139" y="121805"/>
                  </a:lnTo>
                  <a:lnTo>
                    <a:pt x="177139" y="121653"/>
                  </a:lnTo>
                  <a:lnTo>
                    <a:pt x="177101" y="120980"/>
                  </a:lnTo>
                  <a:lnTo>
                    <a:pt x="176949" y="121285"/>
                  </a:lnTo>
                  <a:lnTo>
                    <a:pt x="176606" y="121577"/>
                  </a:lnTo>
                  <a:lnTo>
                    <a:pt x="176060" y="121653"/>
                  </a:lnTo>
                  <a:lnTo>
                    <a:pt x="175983" y="121285"/>
                  </a:lnTo>
                  <a:lnTo>
                    <a:pt x="175488" y="118884"/>
                  </a:lnTo>
                  <a:lnTo>
                    <a:pt x="176123" y="118579"/>
                  </a:lnTo>
                  <a:lnTo>
                    <a:pt x="174815" y="117475"/>
                  </a:lnTo>
                  <a:lnTo>
                    <a:pt x="171310" y="121285"/>
                  </a:lnTo>
                  <a:lnTo>
                    <a:pt x="170802" y="119113"/>
                  </a:lnTo>
                  <a:lnTo>
                    <a:pt x="169583" y="120243"/>
                  </a:lnTo>
                  <a:lnTo>
                    <a:pt x="170446" y="123659"/>
                  </a:lnTo>
                  <a:lnTo>
                    <a:pt x="174752" y="122567"/>
                  </a:lnTo>
                  <a:lnTo>
                    <a:pt x="174752" y="122313"/>
                  </a:lnTo>
                  <a:lnTo>
                    <a:pt x="176593" y="121805"/>
                  </a:lnTo>
                  <a:lnTo>
                    <a:pt x="177215" y="128752"/>
                  </a:lnTo>
                  <a:lnTo>
                    <a:pt x="177380" y="128282"/>
                  </a:lnTo>
                  <a:lnTo>
                    <a:pt x="179959" y="130060"/>
                  </a:lnTo>
                  <a:lnTo>
                    <a:pt x="182333" y="128282"/>
                  </a:lnTo>
                  <a:lnTo>
                    <a:pt x="182956" y="127825"/>
                  </a:lnTo>
                  <a:close/>
                </a:path>
                <a:path w="335915" h="187325">
                  <a:moveTo>
                    <a:pt x="183743" y="101028"/>
                  </a:moveTo>
                  <a:lnTo>
                    <a:pt x="183565" y="101434"/>
                  </a:lnTo>
                  <a:lnTo>
                    <a:pt x="183540" y="101701"/>
                  </a:lnTo>
                  <a:lnTo>
                    <a:pt x="183578" y="101904"/>
                  </a:lnTo>
                  <a:lnTo>
                    <a:pt x="183642" y="101600"/>
                  </a:lnTo>
                  <a:lnTo>
                    <a:pt x="183667" y="101358"/>
                  </a:lnTo>
                  <a:lnTo>
                    <a:pt x="183743" y="101028"/>
                  </a:lnTo>
                  <a:close/>
                </a:path>
                <a:path w="335915" h="187325">
                  <a:moveTo>
                    <a:pt x="185915" y="78879"/>
                  </a:moveTo>
                  <a:lnTo>
                    <a:pt x="185635" y="79044"/>
                  </a:lnTo>
                  <a:lnTo>
                    <a:pt x="185318" y="79248"/>
                  </a:lnTo>
                  <a:lnTo>
                    <a:pt x="185000" y="79641"/>
                  </a:lnTo>
                  <a:lnTo>
                    <a:pt x="185508" y="79489"/>
                  </a:lnTo>
                  <a:lnTo>
                    <a:pt x="185750" y="79197"/>
                  </a:lnTo>
                  <a:lnTo>
                    <a:pt x="185915" y="78879"/>
                  </a:lnTo>
                  <a:close/>
                </a:path>
                <a:path w="335915" h="187325">
                  <a:moveTo>
                    <a:pt x="186880" y="101561"/>
                  </a:moveTo>
                  <a:lnTo>
                    <a:pt x="183794" y="103111"/>
                  </a:lnTo>
                  <a:lnTo>
                    <a:pt x="183578" y="101904"/>
                  </a:lnTo>
                  <a:lnTo>
                    <a:pt x="183134" y="104216"/>
                  </a:lnTo>
                  <a:lnTo>
                    <a:pt x="183375" y="105435"/>
                  </a:lnTo>
                  <a:lnTo>
                    <a:pt x="186410" y="104965"/>
                  </a:lnTo>
                  <a:lnTo>
                    <a:pt x="186880" y="101561"/>
                  </a:lnTo>
                  <a:close/>
                </a:path>
                <a:path w="335915" h="187325">
                  <a:moveTo>
                    <a:pt x="188404" y="79692"/>
                  </a:moveTo>
                  <a:lnTo>
                    <a:pt x="187744" y="76885"/>
                  </a:lnTo>
                  <a:lnTo>
                    <a:pt x="185229" y="75704"/>
                  </a:lnTo>
                  <a:lnTo>
                    <a:pt x="186537" y="77635"/>
                  </a:lnTo>
                  <a:lnTo>
                    <a:pt x="185902" y="78879"/>
                  </a:lnTo>
                  <a:lnTo>
                    <a:pt x="187464" y="78016"/>
                  </a:lnTo>
                  <a:lnTo>
                    <a:pt x="188404" y="79692"/>
                  </a:lnTo>
                  <a:close/>
                </a:path>
                <a:path w="335915" h="187325">
                  <a:moveTo>
                    <a:pt x="190360" y="78536"/>
                  </a:moveTo>
                  <a:lnTo>
                    <a:pt x="190169" y="77711"/>
                  </a:lnTo>
                  <a:lnTo>
                    <a:pt x="188709" y="79768"/>
                  </a:lnTo>
                  <a:lnTo>
                    <a:pt x="190360" y="78536"/>
                  </a:lnTo>
                  <a:close/>
                </a:path>
                <a:path w="335915" h="187325">
                  <a:moveTo>
                    <a:pt x="192633" y="74256"/>
                  </a:moveTo>
                  <a:lnTo>
                    <a:pt x="189382" y="74295"/>
                  </a:lnTo>
                  <a:lnTo>
                    <a:pt x="190169" y="77711"/>
                  </a:lnTo>
                  <a:lnTo>
                    <a:pt x="192633" y="74256"/>
                  </a:lnTo>
                  <a:close/>
                </a:path>
                <a:path w="335915" h="187325">
                  <a:moveTo>
                    <a:pt x="192646" y="76822"/>
                  </a:moveTo>
                  <a:lnTo>
                    <a:pt x="190360" y="78536"/>
                  </a:lnTo>
                  <a:lnTo>
                    <a:pt x="190525" y="79273"/>
                  </a:lnTo>
                  <a:lnTo>
                    <a:pt x="192646" y="76822"/>
                  </a:lnTo>
                  <a:close/>
                </a:path>
                <a:path w="335915" h="187325">
                  <a:moveTo>
                    <a:pt x="193484" y="83794"/>
                  </a:moveTo>
                  <a:lnTo>
                    <a:pt x="191008" y="84569"/>
                  </a:lnTo>
                  <a:lnTo>
                    <a:pt x="188239" y="84772"/>
                  </a:lnTo>
                  <a:lnTo>
                    <a:pt x="188976" y="86995"/>
                  </a:lnTo>
                  <a:lnTo>
                    <a:pt x="193484" y="83794"/>
                  </a:lnTo>
                  <a:close/>
                </a:path>
                <a:path w="335915" h="187325">
                  <a:moveTo>
                    <a:pt x="193878" y="95796"/>
                  </a:moveTo>
                  <a:lnTo>
                    <a:pt x="193281" y="95161"/>
                  </a:lnTo>
                  <a:lnTo>
                    <a:pt x="193573" y="96164"/>
                  </a:lnTo>
                  <a:lnTo>
                    <a:pt x="193878" y="95796"/>
                  </a:lnTo>
                  <a:close/>
                </a:path>
                <a:path w="335915" h="187325">
                  <a:moveTo>
                    <a:pt x="196278" y="93929"/>
                  </a:moveTo>
                  <a:lnTo>
                    <a:pt x="196113" y="93383"/>
                  </a:lnTo>
                  <a:lnTo>
                    <a:pt x="195821" y="92481"/>
                  </a:lnTo>
                  <a:lnTo>
                    <a:pt x="194652" y="88798"/>
                  </a:lnTo>
                  <a:lnTo>
                    <a:pt x="195033" y="90462"/>
                  </a:lnTo>
                  <a:lnTo>
                    <a:pt x="193789" y="92151"/>
                  </a:lnTo>
                  <a:lnTo>
                    <a:pt x="191516" y="92481"/>
                  </a:lnTo>
                  <a:lnTo>
                    <a:pt x="194462" y="89242"/>
                  </a:lnTo>
                  <a:lnTo>
                    <a:pt x="189001" y="87071"/>
                  </a:lnTo>
                  <a:lnTo>
                    <a:pt x="189191" y="87655"/>
                  </a:lnTo>
                  <a:lnTo>
                    <a:pt x="189801" y="91452"/>
                  </a:lnTo>
                  <a:lnTo>
                    <a:pt x="193281" y="95161"/>
                  </a:lnTo>
                  <a:lnTo>
                    <a:pt x="192760" y="93383"/>
                  </a:lnTo>
                  <a:lnTo>
                    <a:pt x="196278" y="93929"/>
                  </a:lnTo>
                  <a:close/>
                </a:path>
                <a:path w="335915" h="187325">
                  <a:moveTo>
                    <a:pt x="198488" y="109601"/>
                  </a:moveTo>
                  <a:lnTo>
                    <a:pt x="195846" y="110896"/>
                  </a:lnTo>
                  <a:lnTo>
                    <a:pt x="197243" y="112826"/>
                  </a:lnTo>
                  <a:lnTo>
                    <a:pt x="198488" y="109601"/>
                  </a:lnTo>
                  <a:close/>
                </a:path>
                <a:path w="335915" h="187325">
                  <a:moveTo>
                    <a:pt x="202501" y="103555"/>
                  </a:moveTo>
                  <a:lnTo>
                    <a:pt x="199783" y="103886"/>
                  </a:lnTo>
                  <a:lnTo>
                    <a:pt x="198907" y="103022"/>
                  </a:lnTo>
                  <a:lnTo>
                    <a:pt x="198475" y="101777"/>
                  </a:lnTo>
                  <a:lnTo>
                    <a:pt x="200393" y="100850"/>
                  </a:lnTo>
                  <a:lnTo>
                    <a:pt x="200012" y="99187"/>
                  </a:lnTo>
                  <a:lnTo>
                    <a:pt x="198462" y="101727"/>
                  </a:lnTo>
                  <a:lnTo>
                    <a:pt x="197929" y="100139"/>
                  </a:lnTo>
                  <a:lnTo>
                    <a:pt x="198094" y="97929"/>
                  </a:lnTo>
                  <a:lnTo>
                    <a:pt x="196291" y="96532"/>
                  </a:lnTo>
                  <a:lnTo>
                    <a:pt x="194094" y="97929"/>
                  </a:lnTo>
                  <a:lnTo>
                    <a:pt x="193573" y="96164"/>
                  </a:lnTo>
                  <a:lnTo>
                    <a:pt x="190766" y="99529"/>
                  </a:lnTo>
                  <a:lnTo>
                    <a:pt x="192570" y="99034"/>
                  </a:lnTo>
                  <a:lnTo>
                    <a:pt x="194729" y="99314"/>
                  </a:lnTo>
                  <a:lnTo>
                    <a:pt x="194310" y="100076"/>
                  </a:lnTo>
                  <a:lnTo>
                    <a:pt x="197929" y="101676"/>
                  </a:lnTo>
                  <a:lnTo>
                    <a:pt x="197751" y="104724"/>
                  </a:lnTo>
                  <a:lnTo>
                    <a:pt x="202501" y="103555"/>
                  </a:lnTo>
                  <a:close/>
                </a:path>
                <a:path w="335915" h="187325">
                  <a:moveTo>
                    <a:pt x="209664" y="81153"/>
                  </a:moveTo>
                  <a:lnTo>
                    <a:pt x="209346" y="79298"/>
                  </a:lnTo>
                  <a:lnTo>
                    <a:pt x="208775" y="81178"/>
                  </a:lnTo>
                  <a:lnTo>
                    <a:pt x="209054" y="81407"/>
                  </a:lnTo>
                  <a:lnTo>
                    <a:pt x="209664" y="81153"/>
                  </a:lnTo>
                  <a:close/>
                </a:path>
                <a:path w="335915" h="187325">
                  <a:moveTo>
                    <a:pt x="212686" y="80289"/>
                  </a:moveTo>
                  <a:lnTo>
                    <a:pt x="212166" y="79209"/>
                  </a:lnTo>
                  <a:lnTo>
                    <a:pt x="210553" y="80759"/>
                  </a:lnTo>
                  <a:lnTo>
                    <a:pt x="209664" y="81140"/>
                  </a:lnTo>
                  <a:lnTo>
                    <a:pt x="209804" y="81991"/>
                  </a:lnTo>
                  <a:lnTo>
                    <a:pt x="212686" y="80289"/>
                  </a:lnTo>
                  <a:close/>
                </a:path>
                <a:path w="335915" h="187325">
                  <a:moveTo>
                    <a:pt x="215404" y="95478"/>
                  </a:moveTo>
                  <a:lnTo>
                    <a:pt x="215061" y="97421"/>
                  </a:lnTo>
                  <a:lnTo>
                    <a:pt x="215328" y="96989"/>
                  </a:lnTo>
                  <a:lnTo>
                    <a:pt x="215404" y="95478"/>
                  </a:lnTo>
                  <a:close/>
                </a:path>
                <a:path w="335915" h="187325">
                  <a:moveTo>
                    <a:pt x="217157" y="107188"/>
                  </a:moveTo>
                  <a:lnTo>
                    <a:pt x="216344" y="102387"/>
                  </a:lnTo>
                  <a:lnTo>
                    <a:pt x="215087" y="101523"/>
                  </a:lnTo>
                  <a:lnTo>
                    <a:pt x="214718" y="106527"/>
                  </a:lnTo>
                  <a:lnTo>
                    <a:pt x="217157" y="107188"/>
                  </a:lnTo>
                  <a:close/>
                </a:path>
                <a:path w="335915" h="187325">
                  <a:moveTo>
                    <a:pt x="218478" y="80467"/>
                  </a:moveTo>
                  <a:lnTo>
                    <a:pt x="216115" y="79768"/>
                  </a:lnTo>
                  <a:lnTo>
                    <a:pt x="216471" y="81419"/>
                  </a:lnTo>
                  <a:lnTo>
                    <a:pt x="218478" y="80467"/>
                  </a:lnTo>
                  <a:close/>
                </a:path>
                <a:path w="335915" h="187325">
                  <a:moveTo>
                    <a:pt x="221221" y="129362"/>
                  </a:moveTo>
                  <a:lnTo>
                    <a:pt x="221132" y="128752"/>
                  </a:lnTo>
                  <a:lnTo>
                    <a:pt x="220802" y="129679"/>
                  </a:lnTo>
                  <a:lnTo>
                    <a:pt x="219964" y="130479"/>
                  </a:lnTo>
                  <a:lnTo>
                    <a:pt x="220751" y="131229"/>
                  </a:lnTo>
                  <a:lnTo>
                    <a:pt x="221183" y="131013"/>
                  </a:lnTo>
                  <a:lnTo>
                    <a:pt x="221221" y="130149"/>
                  </a:lnTo>
                  <a:lnTo>
                    <a:pt x="221221" y="129362"/>
                  </a:lnTo>
                  <a:close/>
                </a:path>
                <a:path w="335915" h="187325">
                  <a:moveTo>
                    <a:pt x="222580" y="109728"/>
                  </a:moveTo>
                  <a:lnTo>
                    <a:pt x="222161" y="108089"/>
                  </a:lnTo>
                  <a:lnTo>
                    <a:pt x="220433" y="107111"/>
                  </a:lnTo>
                  <a:lnTo>
                    <a:pt x="220472" y="106527"/>
                  </a:lnTo>
                  <a:lnTo>
                    <a:pt x="220624" y="105117"/>
                  </a:lnTo>
                  <a:lnTo>
                    <a:pt x="219913" y="102882"/>
                  </a:lnTo>
                  <a:lnTo>
                    <a:pt x="220091" y="101841"/>
                  </a:lnTo>
                  <a:lnTo>
                    <a:pt x="220319" y="100469"/>
                  </a:lnTo>
                  <a:lnTo>
                    <a:pt x="219798" y="101841"/>
                  </a:lnTo>
                  <a:lnTo>
                    <a:pt x="219557" y="100749"/>
                  </a:lnTo>
                  <a:lnTo>
                    <a:pt x="219379" y="99885"/>
                  </a:lnTo>
                  <a:lnTo>
                    <a:pt x="219214" y="99148"/>
                  </a:lnTo>
                  <a:lnTo>
                    <a:pt x="214642" y="99885"/>
                  </a:lnTo>
                  <a:lnTo>
                    <a:pt x="215061" y="97421"/>
                  </a:lnTo>
                  <a:lnTo>
                    <a:pt x="213525" y="100063"/>
                  </a:lnTo>
                  <a:lnTo>
                    <a:pt x="211531" y="101028"/>
                  </a:lnTo>
                  <a:lnTo>
                    <a:pt x="213982" y="104279"/>
                  </a:lnTo>
                  <a:lnTo>
                    <a:pt x="215087" y="101511"/>
                  </a:lnTo>
                  <a:lnTo>
                    <a:pt x="215925" y="100749"/>
                  </a:lnTo>
                  <a:lnTo>
                    <a:pt x="216712" y="101460"/>
                  </a:lnTo>
                  <a:lnTo>
                    <a:pt x="217665" y="101752"/>
                  </a:lnTo>
                  <a:lnTo>
                    <a:pt x="218706" y="104584"/>
                  </a:lnTo>
                  <a:lnTo>
                    <a:pt x="220522" y="108127"/>
                  </a:lnTo>
                  <a:lnTo>
                    <a:pt x="222580" y="109728"/>
                  </a:lnTo>
                  <a:close/>
                </a:path>
                <a:path w="335915" h="187325">
                  <a:moveTo>
                    <a:pt x="224155" y="107111"/>
                  </a:moveTo>
                  <a:lnTo>
                    <a:pt x="224028" y="106781"/>
                  </a:lnTo>
                  <a:lnTo>
                    <a:pt x="223418" y="104876"/>
                  </a:lnTo>
                  <a:lnTo>
                    <a:pt x="222161" y="108089"/>
                  </a:lnTo>
                  <a:lnTo>
                    <a:pt x="224155" y="107111"/>
                  </a:lnTo>
                  <a:close/>
                </a:path>
                <a:path w="335915" h="187325">
                  <a:moveTo>
                    <a:pt x="229006" y="102882"/>
                  </a:moveTo>
                  <a:lnTo>
                    <a:pt x="227507" y="103974"/>
                  </a:lnTo>
                  <a:lnTo>
                    <a:pt x="226542" y="103708"/>
                  </a:lnTo>
                  <a:lnTo>
                    <a:pt x="225056" y="104813"/>
                  </a:lnTo>
                  <a:lnTo>
                    <a:pt x="228892" y="105854"/>
                  </a:lnTo>
                  <a:lnTo>
                    <a:pt x="229006" y="102882"/>
                  </a:lnTo>
                  <a:close/>
                </a:path>
                <a:path w="335915" h="187325">
                  <a:moveTo>
                    <a:pt x="229095" y="122936"/>
                  </a:moveTo>
                  <a:lnTo>
                    <a:pt x="228447" y="122377"/>
                  </a:lnTo>
                  <a:lnTo>
                    <a:pt x="227799" y="121856"/>
                  </a:lnTo>
                  <a:lnTo>
                    <a:pt x="227050" y="121640"/>
                  </a:lnTo>
                  <a:lnTo>
                    <a:pt x="227164" y="122707"/>
                  </a:lnTo>
                  <a:lnTo>
                    <a:pt x="225501" y="124294"/>
                  </a:lnTo>
                  <a:lnTo>
                    <a:pt x="226466" y="124561"/>
                  </a:lnTo>
                  <a:lnTo>
                    <a:pt x="226847" y="123609"/>
                  </a:lnTo>
                  <a:lnTo>
                    <a:pt x="228269" y="122542"/>
                  </a:lnTo>
                  <a:lnTo>
                    <a:pt x="229095" y="122936"/>
                  </a:lnTo>
                  <a:close/>
                </a:path>
                <a:path w="335915" h="187325">
                  <a:moveTo>
                    <a:pt x="229374" y="123164"/>
                  </a:moveTo>
                  <a:lnTo>
                    <a:pt x="229196" y="122974"/>
                  </a:lnTo>
                  <a:lnTo>
                    <a:pt x="229374" y="123164"/>
                  </a:lnTo>
                  <a:close/>
                </a:path>
                <a:path w="335915" h="187325">
                  <a:moveTo>
                    <a:pt x="229679" y="130022"/>
                  </a:moveTo>
                  <a:lnTo>
                    <a:pt x="225094" y="126771"/>
                  </a:lnTo>
                  <a:lnTo>
                    <a:pt x="222072" y="124917"/>
                  </a:lnTo>
                  <a:lnTo>
                    <a:pt x="225336" y="128866"/>
                  </a:lnTo>
                  <a:lnTo>
                    <a:pt x="221183" y="131013"/>
                  </a:lnTo>
                  <a:lnTo>
                    <a:pt x="221068" y="133108"/>
                  </a:lnTo>
                  <a:lnTo>
                    <a:pt x="220649" y="135686"/>
                  </a:lnTo>
                  <a:lnTo>
                    <a:pt x="219875" y="137693"/>
                  </a:lnTo>
                  <a:lnTo>
                    <a:pt x="220738" y="136867"/>
                  </a:lnTo>
                  <a:lnTo>
                    <a:pt x="221665" y="138658"/>
                  </a:lnTo>
                  <a:lnTo>
                    <a:pt x="219964" y="141808"/>
                  </a:lnTo>
                  <a:lnTo>
                    <a:pt x="218211" y="140817"/>
                  </a:lnTo>
                  <a:lnTo>
                    <a:pt x="218960" y="143103"/>
                  </a:lnTo>
                  <a:lnTo>
                    <a:pt x="222758" y="139992"/>
                  </a:lnTo>
                  <a:lnTo>
                    <a:pt x="223240" y="140131"/>
                  </a:lnTo>
                  <a:lnTo>
                    <a:pt x="224790" y="135915"/>
                  </a:lnTo>
                  <a:lnTo>
                    <a:pt x="224332" y="135775"/>
                  </a:lnTo>
                  <a:lnTo>
                    <a:pt x="222707" y="135851"/>
                  </a:lnTo>
                  <a:lnTo>
                    <a:pt x="222580" y="134797"/>
                  </a:lnTo>
                  <a:lnTo>
                    <a:pt x="223634" y="131991"/>
                  </a:lnTo>
                  <a:lnTo>
                    <a:pt x="226644" y="133845"/>
                  </a:lnTo>
                  <a:lnTo>
                    <a:pt x="227774" y="133629"/>
                  </a:lnTo>
                  <a:lnTo>
                    <a:pt x="229679" y="130022"/>
                  </a:lnTo>
                  <a:close/>
                </a:path>
                <a:path w="335915" h="187325">
                  <a:moveTo>
                    <a:pt x="229704" y="124231"/>
                  </a:moveTo>
                  <a:lnTo>
                    <a:pt x="229603" y="124053"/>
                  </a:lnTo>
                  <a:lnTo>
                    <a:pt x="229095" y="124510"/>
                  </a:lnTo>
                  <a:lnTo>
                    <a:pt x="228574" y="125095"/>
                  </a:lnTo>
                  <a:lnTo>
                    <a:pt x="228028" y="125996"/>
                  </a:lnTo>
                  <a:lnTo>
                    <a:pt x="229704" y="124409"/>
                  </a:lnTo>
                  <a:lnTo>
                    <a:pt x="229704" y="124231"/>
                  </a:lnTo>
                  <a:close/>
                </a:path>
                <a:path w="335915" h="187325">
                  <a:moveTo>
                    <a:pt x="232029" y="118389"/>
                  </a:moveTo>
                  <a:lnTo>
                    <a:pt x="231724" y="117805"/>
                  </a:lnTo>
                  <a:lnTo>
                    <a:pt x="231063" y="118135"/>
                  </a:lnTo>
                  <a:lnTo>
                    <a:pt x="232029" y="118389"/>
                  </a:lnTo>
                  <a:close/>
                </a:path>
                <a:path w="335915" h="187325">
                  <a:moveTo>
                    <a:pt x="234657" y="142062"/>
                  </a:moveTo>
                  <a:lnTo>
                    <a:pt x="230886" y="139738"/>
                  </a:lnTo>
                  <a:lnTo>
                    <a:pt x="227901" y="140284"/>
                  </a:lnTo>
                  <a:lnTo>
                    <a:pt x="231851" y="143891"/>
                  </a:lnTo>
                  <a:lnTo>
                    <a:pt x="234657" y="142062"/>
                  </a:lnTo>
                  <a:close/>
                </a:path>
                <a:path w="335915" h="187325">
                  <a:moveTo>
                    <a:pt x="234861" y="126593"/>
                  </a:moveTo>
                  <a:lnTo>
                    <a:pt x="234708" y="125361"/>
                  </a:lnTo>
                  <a:lnTo>
                    <a:pt x="232664" y="126593"/>
                  </a:lnTo>
                  <a:lnTo>
                    <a:pt x="234149" y="126593"/>
                  </a:lnTo>
                  <a:lnTo>
                    <a:pt x="234861" y="126593"/>
                  </a:lnTo>
                  <a:close/>
                </a:path>
                <a:path w="335915" h="187325">
                  <a:moveTo>
                    <a:pt x="235077" y="128371"/>
                  </a:moveTo>
                  <a:lnTo>
                    <a:pt x="234861" y="126669"/>
                  </a:lnTo>
                  <a:lnTo>
                    <a:pt x="234188" y="126669"/>
                  </a:lnTo>
                  <a:lnTo>
                    <a:pt x="235077" y="128371"/>
                  </a:lnTo>
                  <a:close/>
                </a:path>
                <a:path w="335915" h="187325">
                  <a:moveTo>
                    <a:pt x="235407" y="138658"/>
                  </a:moveTo>
                  <a:lnTo>
                    <a:pt x="230365" y="139407"/>
                  </a:lnTo>
                  <a:lnTo>
                    <a:pt x="230886" y="139738"/>
                  </a:lnTo>
                  <a:lnTo>
                    <a:pt x="235407" y="138887"/>
                  </a:lnTo>
                  <a:lnTo>
                    <a:pt x="235407" y="138658"/>
                  </a:lnTo>
                  <a:close/>
                </a:path>
                <a:path w="335915" h="187325">
                  <a:moveTo>
                    <a:pt x="235458" y="100076"/>
                  </a:moveTo>
                  <a:lnTo>
                    <a:pt x="235153" y="99479"/>
                  </a:lnTo>
                  <a:lnTo>
                    <a:pt x="234480" y="99796"/>
                  </a:lnTo>
                  <a:lnTo>
                    <a:pt x="234302" y="100253"/>
                  </a:lnTo>
                  <a:lnTo>
                    <a:pt x="234378" y="102806"/>
                  </a:lnTo>
                  <a:lnTo>
                    <a:pt x="235458" y="100076"/>
                  </a:lnTo>
                  <a:close/>
                </a:path>
                <a:path w="335915" h="187325">
                  <a:moveTo>
                    <a:pt x="235673" y="115798"/>
                  </a:moveTo>
                  <a:lnTo>
                    <a:pt x="235102" y="112598"/>
                  </a:lnTo>
                  <a:lnTo>
                    <a:pt x="235038" y="112268"/>
                  </a:lnTo>
                  <a:lnTo>
                    <a:pt x="235013" y="112077"/>
                  </a:lnTo>
                  <a:lnTo>
                    <a:pt x="233565" y="111671"/>
                  </a:lnTo>
                  <a:lnTo>
                    <a:pt x="234061" y="111277"/>
                  </a:lnTo>
                  <a:lnTo>
                    <a:pt x="234962" y="110578"/>
                  </a:lnTo>
                  <a:lnTo>
                    <a:pt x="232105" y="111277"/>
                  </a:lnTo>
                  <a:lnTo>
                    <a:pt x="229628" y="108064"/>
                  </a:lnTo>
                  <a:lnTo>
                    <a:pt x="226377" y="108191"/>
                  </a:lnTo>
                  <a:lnTo>
                    <a:pt x="224764" y="112331"/>
                  </a:lnTo>
                  <a:lnTo>
                    <a:pt x="226402" y="112268"/>
                  </a:lnTo>
                  <a:lnTo>
                    <a:pt x="228638" y="113385"/>
                  </a:lnTo>
                  <a:lnTo>
                    <a:pt x="229438" y="112598"/>
                  </a:lnTo>
                  <a:lnTo>
                    <a:pt x="230492" y="115404"/>
                  </a:lnTo>
                  <a:lnTo>
                    <a:pt x="231724" y="117805"/>
                  </a:lnTo>
                  <a:lnTo>
                    <a:pt x="235673" y="115798"/>
                  </a:lnTo>
                  <a:close/>
                </a:path>
                <a:path w="335915" h="187325">
                  <a:moveTo>
                    <a:pt x="235686" y="124777"/>
                  </a:moveTo>
                  <a:lnTo>
                    <a:pt x="234556" y="124142"/>
                  </a:lnTo>
                  <a:lnTo>
                    <a:pt x="234708" y="125361"/>
                  </a:lnTo>
                  <a:lnTo>
                    <a:pt x="235686" y="124777"/>
                  </a:lnTo>
                  <a:close/>
                </a:path>
                <a:path w="335915" h="187325">
                  <a:moveTo>
                    <a:pt x="240004" y="112661"/>
                  </a:moveTo>
                  <a:lnTo>
                    <a:pt x="238963" y="114147"/>
                  </a:lnTo>
                  <a:lnTo>
                    <a:pt x="239979" y="112890"/>
                  </a:lnTo>
                  <a:lnTo>
                    <a:pt x="240004" y="112661"/>
                  </a:lnTo>
                  <a:close/>
                </a:path>
                <a:path w="335915" h="187325">
                  <a:moveTo>
                    <a:pt x="240588" y="144640"/>
                  </a:moveTo>
                  <a:lnTo>
                    <a:pt x="239318" y="143738"/>
                  </a:lnTo>
                  <a:lnTo>
                    <a:pt x="239839" y="142557"/>
                  </a:lnTo>
                  <a:lnTo>
                    <a:pt x="240284" y="141376"/>
                  </a:lnTo>
                  <a:lnTo>
                    <a:pt x="238950" y="142748"/>
                  </a:lnTo>
                  <a:lnTo>
                    <a:pt x="238086" y="144005"/>
                  </a:lnTo>
                  <a:lnTo>
                    <a:pt x="240588" y="144640"/>
                  </a:lnTo>
                  <a:close/>
                </a:path>
                <a:path w="335915" h="187325">
                  <a:moveTo>
                    <a:pt x="240703" y="107010"/>
                  </a:moveTo>
                  <a:lnTo>
                    <a:pt x="237223" y="105041"/>
                  </a:lnTo>
                  <a:lnTo>
                    <a:pt x="237871" y="108775"/>
                  </a:lnTo>
                  <a:lnTo>
                    <a:pt x="237451" y="108661"/>
                  </a:lnTo>
                  <a:lnTo>
                    <a:pt x="232587" y="107353"/>
                  </a:lnTo>
                  <a:lnTo>
                    <a:pt x="235038" y="110515"/>
                  </a:lnTo>
                  <a:lnTo>
                    <a:pt x="237388" y="108661"/>
                  </a:lnTo>
                  <a:lnTo>
                    <a:pt x="237820" y="110286"/>
                  </a:lnTo>
                  <a:lnTo>
                    <a:pt x="240042" y="112331"/>
                  </a:lnTo>
                  <a:lnTo>
                    <a:pt x="240487" y="108775"/>
                  </a:lnTo>
                  <a:lnTo>
                    <a:pt x="240703" y="107010"/>
                  </a:lnTo>
                  <a:close/>
                </a:path>
                <a:path w="335915" h="187325">
                  <a:moveTo>
                    <a:pt x="240957" y="140677"/>
                  </a:moveTo>
                  <a:lnTo>
                    <a:pt x="240842" y="140411"/>
                  </a:lnTo>
                  <a:lnTo>
                    <a:pt x="240588" y="140144"/>
                  </a:lnTo>
                  <a:lnTo>
                    <a:pt x="240538" y="140550"/>
                  </a:lnTo>
                  <a:lnTo>
                    <a:pt x="240449" y="140957"/>
                  </a:lnTo>
                  <a:lnTo>
                    <a:pt x="240284" y="141363"/>
                  </a:lnTo>
                  <a:lnTo>
                    <a:pt x="240512" y="141135"/>
                  </a:lnTo>
                  <a:lnTo>
                    <a:pt x="240728" y="140919"/>
                  </a:lnTo>
                  <a:lnTo>
                    <a:pt x="240957" y="140677"/>
                  </a:lnTo>
                  <a:close/>
                </a:path>
                <a:path w="335915" h="187325">
                  <a:moveTo>
                    <a:pt x="244017" y="142455"/>
                  </a:moveTo>
                  <a:lnTo>
                    <a:pt x="241249" y="142786"/>
                  </a:lnTo>
                  <a:lnTo>
                    <a:pt x="243027" y="143738"/>
                  </a:lnTo>
                  <a:lnTo>
                    <a:pt x="244017" y="142455"/>
                  </a:lnTo>
                  <a:close/>
                </a:path>
                <a:path w="335915" h="187325">
                  <a:moveTo>
                    <a:pt x="245313" y="109296"/>
                  </a:moveTo>
                  <a:lnTo>
                    <a:pt x="245287" y="109004"/>
                  </a:lnTo>
                  <a:lnTo>
                    <a:pt x="245186" y="109156"/>
                  </a:lnTo>
                  <a:lnTo>
                    <a:pt x="245313" y="109296"/>
                  </a:lnTo>
                  <a:close/>
                </a:path>
                <a:path w="335915" h="187325">
                  <a:moveTo>
                    <a:pt x="248081" y="105435"/>
                  </a:moveTo>
                  <a:lnTo>
                    <a:pt x="246456" y="104521"/>
                  </a:lnTo>
                  <a:lnTo>
                    <a:pt x="245795" y="104851"/>
                  </a:lnTo>
                  <a:lnTo>
                    <a:pt x="245605" y="105321"/>
                  </a:lnTo>
                  <a:lnTo>
                    <a:pt x="245287" y="104724"/>
                  </a:lnTo>
                  <a:lnTo>
                    <a:pt x="245287" y="108991"/>
                  </a:lnTo>
                  <a:lnTo>
                    <a:pt x="246367" y="107696"/>
                  </a:lnTo>
                  <a:lnTo>
                    <a:pt x="248081" y="105435"/>
                  </a:lnTo>
                  <a:close/>
                </a:path>
                <a:path w="335915" h="187325">
                  <a:moveTo>
                    <a:pt x="249377" y="115912"/>
                  </a:moveTo>
                  <a:lnTo>
                    <a:pt x="248094" y="112598"/>
                  </a:lnTo>
                  <a:lnTo>
                    <a:pt x="249034" y="109918"/>
                  </a:lnTo>
                  <a:lnTo>
                    <a:pt x="245313" y="109296"/>
                  </a:lnTo>
                  <a:lnTo>
                    <a:pt x="245313" y="112814"/>
                  </a:lnTo>
                  <a:lnTo>
                    <a:pt x="246443" y="112610"/>
                  </a:lnTo>
                  <a:lnTo>
                    <a:pt x="246507" y="111112"/>
                  </a:lnTo>
                  <a:lnTo>
                    <a:pt x="247472" y="111366"/>
                  </a:lnTo>
                  <a:lnTo>
                    <a:pt x="245960" y="116522"/>
                  </a:lnTo>
                  <a:lnTo>
                    <a:pt x="244665" y="117208"/>
                  </a:lnTo>
                  <a:lnTo>
                    <a:pt x="244055" y="116027"/>
                  </a:lnTo>
                  <a:lnTo>
                    <a:pt x="242785" y="115176"/>
                  </a:lnTo>
                  <a:lnTo>
                    <a:pt x="243636" y="118440"/>
                  </a:lnTo>
                  <a:lnTo>
                    <a:pt x="240931" y="117233"/>
                  </a:lnTo>
                  <a:lnTo>
                    <a:pt x="241719" y="117944"/>
                  </a:lnTo>
                  <a:lnTo>
                    <a:pt x="240868" y="118757"/>
                  </a:lnTo>
                  <a:lnTo>
                    <a:pt x="240512" y="119659"/>
                  </a:lnTo>
                  <a:lnTo>
                    <a:pt x="244373" y="120675"/>
                  </a:lnTo>
                  <a:lnTo>
                    <a:pt x="244005" y="117525"/>
                  </a:lnTo>
                  <a:lnTo>
                    <a:pt x="248666" y="117754"/>
                  </a:lnTo>
                  <a:lnTo>
                    <a:pt x="249377" y="115912"/>
                  </a:lnTo>
                  <a:close/>
                </a:path>
                <a:path w="335915" h="187325">
                  <a:moveTo>
                    <a:pt x="251942" y="127927"/>
                  </a:moveTo>
                  <a:lnTo>
                    <a:pt x="250698" y="128905"/>
                  </a:lnTo>
                  <a:lnTo>
                    <a:pt x="248348" y="126771"/>
                  </a:lnTo>
                  <a:lnTo>
                    <a:pt x="246202" y="123850"/>
                  </a:lnTo>
                  <a:lnTo>
                    <a:pt x="245592" y="122999"/>
                  </a:lnTo>
                  <a:lnTo>
                    <a:pt x="242722" y="122262"/>
                  </a:lnTo>
                  <a:lnTo>
                    <a:pt x="241033" y="123850"/>
                  </a:lnTo>
                  <a:lnTo>
                    <a:pt x="240322" y="122682"/>
                  </a:lnTo>
                  <a:lnTo>
                    <a:pt x="239979" y="122123"/>
                  </a:lnTo>
                  <a:lnTo>
                    <a:pt x="238429" y="119583"/>
                  </a:lnTo>
                  <a:lnTo>
                    <a:pt x="237604" y="120396"/>
                  </a:lnTo>
                  <a:lnTo>
                    <a:pt x="236423" y="122123"/>
                  </a:lnTo>
                  <a:lnTo>
                    <a:pt x="236232" y="122072"/>
                  </a:lnTo>
                  <a:lnTo>
                    <a:pt x="234492" y="121589"/>
                  </a:lnTo>
                  <a:lnTo>
                    <a:pt x="234238" y="119494"/>
                  </a:lnTo>
                  <a:lnTo>
                    <a:pt x="232486" y="118516"/>
                  </a:lnTo>
                  <a:lnTo>
                    <a:pt x="232029" y="118389"/>
                  </a:lnTo>
                  <a:lnTo>
                    <a:pt x="232587" y="119494"/>
                  </a:lnTo>
                  <a:lnTo>
                    <a:pt x="229590" y="123317"/>
                  </a:lnTo>
                  <a:lnTo>
                    <a:pt x="229374" y="123139"/>
                  </a:lnTo>
                  <a:lnTo>
                    <a:pt x="229514" y="123317"/>
                  </a:lnTo>
                  <a:lnTo>
                    <a:pt x="229603" y="124028"/>
                  </a:lnTo>
                  <a:lnTo>
                    <a:pt x="230403" y="123317"/>
                  </a:lnTo>
                  <a:lnTo>
                    <a:pt x="231813" y="122072"/>
                  </a:lnTo>
                  <a:lnTo>
                    <a:pt x="233807" y="123571"/>
                  </a:lnTo>
                  <a:lnTo>
                    <a:pt x="236728" y="122682"/>
                  </a:lnTo>
                  <a:lnTo>
                    <a:pt x="236651" y="124193"/>
                  </a:lnTo>
                  <a:lnTo>
                    <a:pt x="235686" y="124777"/>
                  </a:lnTo>
                  <a:lnTo>
                    <a:pt x="236296" y="125133"/>
                  </a:lnTo>
                  <a:lnTo>
                    <a:pt x="235432" y="127444"/>
                  </a:lnTo>
                  <a:lnTo>
                    <a:pt x="234683" y="130810"/>
                  </a:lnTo>
                  <a:lnTo>
                    <a:pt x="233184" y="131953"/>
                  </a:lnTo>
                  <a:lnTo>
                    <a:pt x="230289" y="131178"/>
                  </a:lnTo>
                  <a:lnTo>
                    <a:pt x="230720" y="132829"/>
                  </a:lnTo>
                  <a:lnTo>
                    <a:pt x="229844" y="135178"/>
                  </a:lnTo>
                  <a:lnTo>
                    <a:pt x="231101" y="136004"/>
                  </a:lnTo>
                  <a:lnTo>
                    <a:pt x="231470" y="135077"/>
                  </a:lnTo>
                  <a:lnTo>
                    <a:pt x="235877" y="138798"/>
                  </a:lnTo>
                  <a:lnTo>
                    <a:pt x="235407" y="138887"/>
                  </a:lnTo>
                  <a:lnTo>
                    <a:pt x="235394" y="144018"/>
                  </a:lnTo>
                  <a:lnTo>
                    <a:pt x="238569" y="137109"/>
                  </a:lnTo>
                  <a:lnTo>
                    <a:pt x="240588" y="140144"/>
                  </a:lnTo>
                  <a:lnTo>
                    <a:pt x="240703" y="139382"/>
                  </a:lnTo>
                  <a:lnTo>
                    <a:pt x="240512" y="139039"/>
                  </a:lnTo>
                  <a:lnTo>
                    <a:pt x="243890" y="139915"/>
                  </a:lnTo>
                  <a:lnTo>
                    <a:pt x="243243" y="139039"/>
                  </a:lnTo>
                  <a:lnTo>
                    <a:pt x="242481" y="137998"/>
                  </a:lnTo>
                  <a:lnTo>
                    <a:pt x="243674" y="137109"/>
                  </a:lnTo>
                  <a:lnTo>
                    <a:pt x="243979" y="136880"/>
                  </a:lnTo>
                  <a:lnTo>
                    <a:pt x="244678" y="140601"/>
                  </a:lnTo>
                  <a:lnTo>
                    <a:pt x="245008" y="139687"/>
                  </a:lnTo>
                  <a:lnTo>
                    <a:pt x="245503" y="139801"/>
                  </a:lnTo>
                  <a:lnTo>
                    <a:pt x="245986" y="141414"/>
                  </a:lnTo>
                  <a:lnTo>
                    <a:pt x="247142" y="139687"/>
                  </a:lnTo>
                  <a:lnTo>
                    <a:pt x="247611" y="138315"/>
                  </a:lnTo>
                  <a:lnTo>
                    <a:pt x="246900" y="136880"/>
                  </a:lnTo>
                  <a:lnTo>
                    <a:pt x="246443" y="135940"/>
                  </a:lnTo>
                  <a:lnTo>
                    <a:pt x="250723" y="135801"/>
                  </a:lnTo>
                  <a:lnTo>
                    <a:pt x="250647" y="135077"/>
                  </a:lnTo>
                  <a:lnTo>
                    <a:pt x="250342" y="131953"/>
                  </a:lnTo>
                  <a:lnTo>
                    <a:pt x="250190" y="130517"/>
                  </a:lnTo>
                  <a:lnTo>
                    <a:pt x="251294" y="128905"/>
                  </a:lnTo>
                  <a:lnTo>
                    <a:pt x="251942" y="127927"/>
                  </a:lnTo>
                  <a:close/>
                </a:path>
                <a:path w="335915" h="187325">
                  <a:moveTo>
                    <a:pt x="252349" y="136956"/>
                  </a:moveTo>
                  <a:lnTo>
                    <a:pt x="249224" y="139725"/>
                  </a:lnTo>
                  <a:lnTo>
                    <a:pt x="251167" y="141706"/>
                  </a:lnTo>
                  <a:lnTo>
                    <a:pt x="252349" y="136956"/>
                  </a:lnTo>
                  <a:close/>
                </a:path>
                <a:path w="335915" h="187325">
                  <a:moveTo>
                    <a:pt x="253644" y="126619"/>
                  </a:moveTo>
                  <a:lnTo>
                    <a:pt x="252869" y="126809"/>
                  </a:lnTo>
                  <a:lnTo>
                    <a:pt x="252349" y="127330"/>
                  </a:lnTo>
                  <a:lnTo>
                    <a:pt x="251942" y="127952"/>
                  </a:lnTo>
                  <a:lnTo>
                    <a:pt x="253644" y="126619"/>
                  </a:lnTo>
                  <a:close/>
                </a:path>
                <a:path w="335915" h="187325">
                  <a:moveTo>
                    <a:pt x="253733" y="109994"/>
                  </a:moveTo>
                  <a:lnTo>
                    <a:pt x="253530" y="109397"/>
                  </a:lnTo>
                  <a:lnTo>
                    <a:pt x="253403" y="108369"/>
                  </a:lnTo>
                  <a:lnTo>
                    <a:pt x="250405" y="110604"/>
                  </a:lnTo>
                  <a:lnTo>
                    <a:pt x="253733" y="109994"/>
                  </a:lnTo>
                  <a:close/>
                </a:path>
                <a:path w="335915" h="187325">
                  <a:moveTo>
                    <a:pt x="254952" y="109766"/>
                  </a:moveTo>
                  <a:lnTo>
                    <a:pt x="253733" y="109994"/>
                  </a:lnTo>
                  <a:lnTo>
                    <a:pt x="254050" y="110934"/>
                  </a:lnTo>
                  <a:lnTo>
                    <a:pt x="254952" y="109766"/>
                  </a:lnTo>
                  <a:close/>
                </a:path>
                <a:path w="335915" h="187325">
                  <a:moveTo>
                    <a:pt x="255511" y="115951"/>
                  </a:moveTo>
                  <a:lnTo>
                    <a:pt x="255003" y="116344"/>
                  </a:lnTo>
                  <a:lnTo>
                    <a:pt x="255473" y="116687"/>
                  </a:lnTo>
                  <a:lnTo>
                    <a:pt x="255511" y="115951"/>
                  </a:lnTo>
                  <a:close/>
                </a:path>
                <a:path w="335915" h="187325">
                  <a:moveTo>
                    <a:pt x="257657" y="118287"/>
                  </a:moveTo>
                  <a:lnTo>
                    <a:pt x="255473" y="116687"/>
                  </a:lnTo>
                  <a:lnTo>
                    <a:pt x="255371" y="119456"/>
                  </a:lnTo>
                  <a:lnTo>
                    <a:pt x="257657" y="118287"/>
                  </a:lnTo>
                  <a:close/>
                </a:path>
                <a:path w="335915" h="187325">
                  <a:moveTo>
                    <a:pt x="258140" y="118643"/>
                  </a:moveTo>
                  <a:lnTo>
                    <a:pt x="257987" y="118122"/>
                  </a:lnTo>
                  <a:lnTo>
                    <a:pt x="257657" y="118287"/>
                  </a:lnTo>
                  <a:lnTo>
                    <a:pt x="258140" y="118643"/>
                  </a:lnTo>
                  <a:close/>
                </a:path>
                <a:path w="335915" h="187325">
                  <a:moveTo>
                    <a:pt x="258597" y="118973"/>
                  </a:moveTo>
                  <a:lnTo>
                    <a:pt x="258140" y="118643"/>
                  </a:lnTo>
                  <a:lnTo>
                    <a:pt x="258597" y="118973"/>
                  </a:lnTo>
                  <a:close/>
                </a:path>
                <a:path w="335915" h="187325">
                  <a:moveTo>
                    <a:pt x="258673" y="109715"/>
                  </a:moveTo>
                  <a:lnTo>
                    <a:pt x="257657" y="108686"/>
                  </a:lnTo>
                  <a:lnTo>
                    <a:pt x="256387" y="110159"/>
                  </a:lnTo>
                  <a:lnTo>
                    <a:pt x="257822" y="111036"/>
                  </a:lnTo>
                  <a:lnTo>
                    <a:pt x="258673" y="109715"/>
                  </a:lnTo>
                  <a:close/>
                </a:path>
                <a:path w="335915" h="187325">
                  <a:moveTo>
                    <a:pt x="259130" y="121958"/>
                  </a:moveTo>
                  <a:lnTo>
                    <a:pt x="258178" y="118757"/>
                  </a:lnTo>
                  <a:lnTo>
                    <a:pt x="257810" y="118567"/>
                  </a:lnTo>
                  <a:lnTo>
                    <a:pt x="259130" y="121958"/>
                  </a:lnTo>
                  <a:close/>
                </a:path>
                <a:path w="335915" h="187325">
                  <a:moveTo>
                    <a:pt x="259257" y="106857"/>
                  </a:moveTo>
                  <a:lnTo>
                    <a:pt x="256032" y="107035"/>
                  </a:lnTo>
                  <a:lnTo>
                    <a:pt x="257657" y="108686"/>
                  </a:lnTo>
                  <a:lnTo>
                    <a:pt x="259257" y="106857"/>
                  </a:lnTo>
                  <a:close/>
                </a:path>
                <a:path w="335915" h="187325">
                  <a:moveTo>
                    <a:pt x="260515" y="113677"/>
                  </a:moveTo>
                  <a:lnTo>
                    <a:pt x="258902" y="115849"/>
                  </a:lnTo>
                  <a:lnTo>
                    <a:pt x="260388" y="114706"/>
                  </a:lnTo>
                  <a:lnTo>
                    <a:pt x="260515" y="113677"/>
                  </a:lnTo>
                  <a:close/>
                </a:path>
                <a:path w="335915" h="187325">
                  <a:moveTo>
                    <a:pt x="260908" y="120167"/>
                  </a:moveTo>
                  <a:lnTo>
                    <a:pt x="258597" y="118973"/>
                  </a:lnTo>
                  <a:lnTo>
                    <a:pt x="260324" y="120243"/>
                  </a:lnTo>
                  <a:lnTo>
                    <a:pt x="260908" y="120167"/>
                  </a:lnTo>
                  <a:close/>
                </a:path>
                <a:path w="335915" h="187325">
                  <a:moveTo>
                    <a:pt x="261099" y="112890"/>
                  </a:moveTo>
                  <a:lnTo>
                    <a:pt x="260591" y="112979"/>
                  </a:lnTo>
                  <a:lnTo>
                    <a:pt x="260515" y="113677"/>
                  </a:lnTo>
                  <a:lnTo>
                    <a:pt x="261099" y="112890"/>
                  </a:lnTo>
                  <a:close/>
                </a:path>
                <a:path w="335915" h="187325">
                  <a:moveTo>
                    <a:pt x="263067" y="119913"/>
                  </a:moveTo>
                  <a:lnTo>
                    <a:pt x="260908" y="120167"/>
                  </a:lnTo>
                  <a:lnTo>
                    <a:pt x="261747" y="120611"/>
                  </a:lnTo>
                  <a:lnTo>
                    <a:pt x="263067" y="119913"/>
                  </a:lnTo>
                  <a:close/>
                </a:path>
                <a:path w="335915" h="187325">
                  <a:moveTo>
                    <a:pt x="265277" y="112941"/>
                  </a:moveTo>
                  <a:lnTo>
                    <a:pt x="263575" y="111988"/>
                  </a:lnTo>
                  <a:lnTo>
                    <a:pt x="262001" y="110591"/>
                  </a:lnTo>
                  <a:lnTo>
                    <a:pt x="259600" y="112128"/>
                  </a:lnTo>
                  <a:lnTo>
                    <a:pt x="257822" y="111036"/>
                  </a:lnTo>
                  <a:lnTo>
                    <a:pt x="257276" y="111887"/>
                  </a:lnTo>
                  <a:lnTo>
                    <a:pt x="255244" y="114388"/>
                  </a:lnTo>
                  <a:lnTo>
                    <a:pt x="254050" y="110934"/>
                  </a:lnTo>
                  <a:lnTo>
                    <a:pt x="251714" y="113982"/>
                  </a:lnTo>
                  <a:lnTo>
                    <a:pt x="253555" y="115976"/>
                  </a:lnTo>
                  <a:lnTo>
                    <a:pt x="255549" y="114960"/>
                  </a:lnTo>
                  <a:lnTo>
                    <a:pt x="255511" y="115951"/>
                  </a:lnTo>
                  <a:lnTo>
                    <a:pt x="256730" y="114960"/>
                  </a:lnTo>
                  <a:lnTo>
                    <a:pt x="257454" y="114388"/>
                  </a:lnTo>
                  <a:lnTo>
                    <a:pt x="258826" y="113296"/>
                  </a:lnTo>
                  <a:lnTo>
                    <a:pt x="260591" y="112979"/>
                  </a:lnTo>
                  <a:lnTo>
                    <a:pt x="260616" y="112763"/>
                  </a:lnTo>
                  <a:lnTo>
                    <a:pt x="261099" y="112890"/>
                  </a:lnTo>
                  <a:lnTo>
                    <a:pt x="264426" y="113728"/>
                  </a:lnTo>
                  <a:lnTo>
                    <a:pt x="264210" y="115684"/>
                  </a:lnTo>
                  <a:lnTo>
                    <a:pt x="265277" y="112941"/>
                  </a:lnTo>
                  <a:close/>
                </a:path>
                <a:path w="335915" h="187325">
                  <a:moveTo>
                    <a:pt x="275577" y="133972"/>
                  </a:moveTo>
                  <a:lnTo>
                    <a:pt x="275310" y="134315"/>
                  </a:lnTo>
                  <a:lnTo>
                    <a:pt x="275132" y="134797"/>
                  </a:lnTo>
                  <a:lnTo>
                    <a:pt x="274993" y="135293"/>
                  </a:lnTo>
                  <a:lnTo>
                    <a:pt x="275577" y="133972"/>
                  </a:lnTo>
                  <a:close/>
                </a:path>
                <a:path w="335915" h="187325">
                  <a:moveTo>
                    <a:pt x="275818" y="145542"/>
                  </a:moveTo>
                  <a:lnTo>
                    <a:pt x="275539" y="145491"/>
                  </a:lnTo>
                  <a:lnTo>
                    <a:pt x="275272" y="145491"/>
                  </a:lnTo>
                  <a:lnTo>
                    <a:pt x="274980" y="145796"/>
                  </a:lnTo>
                  <a:lnTo>
                    <a:pt x="275818" y="145542"/>
                  </a:lnTo>
                  <a:close/>
                </a:path>
                <a:path w="335915" h="187325">
                  <a:moveTo>
                    <a:pt x="276161" y="139623"/>
                  </a:moveTo>
                  <a:lnTo>
                    <a:pt x="271602" y="139623"/>
                  </a:lnTo>
                  <a:lnTo>
                    <a:pt x="273240" y="141897"/>
                  </a:lnTo>
                  <a:lnTo>
                    <a:pt x="274548" y="139700"/>
                  </a:lnTo>
                  <a:lnTo>
                    <a:pt x="275551" y="141274"/>
                  </a:lnTo>
                  <a:lnTo>
                    <a:pt x="276136" y="139700"/>
                  </a:lnTo>
                  <a:close/>
                </a:path>
                <a:path w="335915" h="187325">
                  <a:moveTo>
                    <a:pt x="276682" y="138201"/>
                  </a:moveTo>
                  <a:lnTo>
                    <a:pt x="275539" y="136931"/>
                  </a:lnTo>
                  <a:lnTo>
                    <a:pt x="275869" y="138988"/>
                  </a:lnTo>
                  <a:lnTo>
                    <a:pt x="274904" y="138760"/>
                  </a:lnTo>
                  <a:lnTo>
                    <a:pt x="274675" y="138366"/>
                  </a:lnTo>
                  <a:lnTo>
                    <a:pt x="274624" y="136982"/>
                  </a:lnTo>
                  <a:lnTo>
                    <a:pt x="274624" y="136677"/>
                  </a:lnTo>
                  <a:lnTo>
                    <a:pt x="274993" y="135293"/>
                  </a:lnTo>
                  <a:lnTo>
                    <a:pt x="271691" y="134505"/>
                  </a:lnTo>
                  <a:lnTo>
                    <a:pt x="270891" y="132384"/>
                  </a:lnTo>
                  <a:lnTo>
                    <a:pt x="268503" y="130340"/>
                  </a:lnTo>
                  <a:lnTo>
                    <a:pt x="268795" y="132372"/>
                  </a:lnTo>
                  <a:lnTo>
                    <a:pt x="268274" y="138239"/>
                  </a:lnTo>
                  <a:lnTo>
                    <a:pt x="271348" y="136982"/>
                  </a:lnTo>
                  <a:lnTo>
                    <a:pt x="269951" y="139496"/>
                  </a:lnTo>
                  <a:lnTo>
                    <a:pt x="271513" y="139496"/>
                  </a:lnTo>
                  <a:lnTo>
                    <a:pt x="276212" y="139496"/>
                  </a:lnTo>
                  <a:lnTo>
                    <a:pt x="276390" y="138988"/>
                  </a:lnTo>
                  <a:lnTo>
                    <a:pt x="276682" y="138201"/>
                  </a:lnTo>
                  <a:close/>
                </a:path>
                <a:path w="335915" h="187325">
                  <a:moveTo>
                    <a:pt x="277482" y="149072"/>
                  </a:moveTo>
                  <a:lnTo>
                    <a:pt x="277304" y="148640"/>
                  </a:lnTo>
                  <a:lnTo>
                    <a:pt x="276898" y="147726"/>
                  </a:lnTo>
                  <a:lnTo>
                    <a:pt x="275272" y="150863"/>
                  </a:lnTo>
                  <a:lnTo>
                    <a:pt x="276580" y="148640"/>
                  </a:lnTo>
                  <a:lnTo>
                    <a:pt x="276898" y="149212"/>
                  </a:lnTo>
                  <a:lnTo>
                    <a:pt x="277482" y="149072"/>
                  </a:lnTo>
                  <a:close/>
                </a:path>
                <a:path w="335915" h="187325">
                  <a:moveTo>
                    <a:pt x="280123" y="148958"/>
                  </a:moveTo>
                  <a:lnTo>
                    <a:pt x="278358" y="146545"/>
                  </a:lnTo>
                  <a:lnTo>
                    <a:pt x="278815" y="148145"/>
                  </a:lnTo>
                  <a:lnTo>
                    <a:pt x="278041" y="148958"/>
                  </a:lnTo>
                  <a:lnTo>
                    <a:pt x="277482" y="149072"/>
                  </a:lnTo>
                  <a:lnTo>
                    <a:pt x="278333" y="151028"/>
                  </a:lnTo>
                  <a:lnTo>
                    <a:pt x="280123" y="148958"/>
                  </a:lnTo>
                  <a:close/>
                </a:path>
                <a:path w="335915" h="187325">
                  <a:moveTo>
                    <a:pt x="280187" y="141478"/>
                  </a:moveTo>
                  <a:lnTo>
                    <a:pt x="275653" y="141414"/>
                  </a:lnTo>
                  <a:lnTo>
                    <a:pt x="277901" y="144957"/>
                  </a:lnTo>
                  <a:lnTo>
                    <a:pt x="275818" y="145554"/>
                  </a:lnTo>
                  <a:lnTo>
                    <a:pt x="276326" y="145643"/>
                  </a:lnTo>
                  <a:lnTo>
                    <a:pt x="276847" y="146037"/>
                  </a:lnTo>
                  <a:lnTo>
                    <a:pt x="277571" y="145872"/>
                  </a:lnTo>
                  <a:lnTo>
                    <a:pt x="280187" y="141478"/>
                  </a:lnTo>
                  <a:close/>
                </a:path>
                <a:path w="335915" h="187325">
                  <a:moveTo>
                    <a:pt x="282359" y="149948"/>
                  </a:moveTo>
                  <a:lnTo>
                    <a:pt x="281241" y="148704"/>
                  </a:lnTo>
                  <a:lnTo>
                    <a:pt x="279603" y="151815"/>
                  </a:lnTo>
                  <a:lnTo>
                    <a:pt x="277990" y="151980"/>
                  </a:lnTo>
                  <a:lnTo>
                    <a:pt x="277825" y="153924"/>
                  </a:lnTo>
                  <a:lnTo>
                    <a:pt x="279107" y="156210"/>
                  </a:lnTo>
                  <a:lnTo>
                    <a:pt x="281038" y="155130"/>
                  </a:lnTo>
                  <a:lnTo>
                    <a:pt x="282359" y="149948"/>
                  </a:lnTo>
                  <a:close/>
                </a:path>
                <a:path w="335915" h="187325">
                  <a:moveTo>
                    <a:pt x="290017" y="80391"/>
                  </a:moveTo>
                  <a:lnTo>
                    <a:pt x="288124" y="79895"/>
                  </a:lnTo>
                  <a:lnTo>
                    <a:pt x="289293" y="82169"/>
                  </a:lnTo>
                  <a:lnTo>
                    <a:pt x="290017" y="80391"/>
                  </a:lnTo>
                  <a:close/>
                </a:path>
                <a:path w="335915" h="187325">
                  <a:moveTo>
                    <a:pt x="295389" y="152374"/>
                  </a:moveTo>
                  <a:lnTo>
                    <a:pt x="295363" y="152095"/>
                  </a:lnTo>
                  <a:lnTo>
                    <a:pt x="295135" y="152374"/>
                  </a:lnTo>
                  <a:lnTo>
                    <a:pt x="295059" y="152654"/>
                  </a:lnTo>
                  <a:lnTo>
                    <a:pt x="295313" y="152946"/>
                  </a:lnTo>
                  <a:lnTo>
                    <a:pt x="295338" y="152654"/>
                  </a:lnTo>
                  <a:lnTo>
                    <a:pt x="295389" y="152374"/>
                  </a:lnTo>
                  <a:close/>
                </a:path>
                <a:path w="335915" h="187325">
                  <a:moveTo>
                    <a:pt x="296392" y="81457"/>
                  </a:moveTo>
                  <a:lnTo>
                    <a:pt x="296062" y="81762"/>
                  </a:lnTo>
                  <a:lnTo>
                    <a:pt x="295757" y="82080"/>
                  </a:lnTo>
                  <a:lnTo>
                    <a:pt x="295478" y="82397"/>
                  </a:lnTo>
                  <a:lnTo>
                    <a:pt x="295897" y="82169"/>
                  </a:lnTo>
                  <a:lnTo>
                    <a:pt x="296214" y="81876"/>
                  </a:lnTo>
                  <a:lnTo>
                    <a:pt x="296392" y="81457"/>
                  </a:lnTo>
                  <a:close/>
                </a:path>
                <a:path w="335915" h="187325">
                  <a:moveTo>
                    <a:pt x="297307" y="150723"/>
                  </a:moveTo>
                  <a:lnTo>
                    <a:pt x="295211" y="150266"/>
                  </a:lnTo>
                  <a:lnTo>
                    <a:pt x="295198" y="150914"/>
                  </a:lnTo>
                  <a:lnTo>
                    <a:pt x="295313" y="151498"/>
                  </a:lnTo>
                  <a:lnTo>
                    <a:pt x="295363" y="152095"/>
                  </a:lnTo>
                  <a:lnTo>
                    <a:pt x="295935" y="151371"/>
                  </a:lnTo>
                  <a:lnTo>
                    <a:pt x="297307" y="150723"/>
                  </a:lnTo>
                  <a:close/>
                </a:path>
                <a:path w="335915" h="187325">
                  <a:moveTo>
                    <a:pt x="298386" y="152933"/>
                  </a:moveTo>
                  <a:lnTo>
                    <a:pt x="296799" y="153085"/>
                  </a:lnTo>
                  <a:lnTo>
                    <a:pt x="296164" y="153441"/>
                  </a:lnTo>
                  <a:lnTo>
                    <a:pt x="295719" y="153276"/>
                  </a:lnTo>
                  <a:lnTo>
                    <a:pt x="295465" y="153111"/>
                  </a:lnTo>
                  <a:lnTo>
                    <a:pt x="295313" y="152946"/>
                  </a:lnTo>
                  <a:lnTo>
                    <a:pt x="295249" y="153466"/>
                  </a:lnTo>
                  <a:lnTo>
                    <a:pt x="295109" y="154000"/>
                  </a:lnTo>
                  <a:lnTo>
                    <a:pt x="294703" y="154622"/>
                  </a:lnTo>
                  <a:lnTo>
                    <a:pt x="295998" y="153911"/>
                  </a:lnTo>
                  <a:lnTo>
                    <a:pt x="298386" y="152933"/>
                  </a:lnTo>
                  <a:close/>
                </a:path>
                <a:path w="335915" h="187325">
                  <a:moveTo>
                    <a:pt x="301942" y="97078"/>
                  </a:moveTo>
                  <a:lnTo>
                    <a:pt x="301256" y="94945"/>
                  </a:lnTo>
                  <a:lnTo>
                    <a:pt x="299681" y="97510"/>
                  </a:lnTo>
                  <a:lnTo>
                    <a:pt x="298157" y="96164"/>
                  </a:lnTo>
                  <a:lnTo>
                    <a:pt x="299034" y="97866"/>
                  </a:lnTo>
                  <a:lnTo>
                    <a:pt x="300443" y="98196"/>
                  </a:lnTo>
                  <a:lnTo>
                    <a:pt x="301942" y="97078"/>
                  </a:lnTo>
                  <a:close/>
                </a:path>
                <a:path w="335915" h="187325">
                  <a:moveTo>
                    <a:pt x="302717" y="171411"/>
                  </a:moveTo>
                  <a:lnTo>
                    <a:pt x="300748" y="173215"/>
                  </a:lnTo>
                  <a:lnTo>
                    <a:pt x="302679" y="172110"/>
                  </a:lnTo>
                  <a:lnTo>
                    <a:pt x="302717" y="171411"/>
                  </a:lnTo>
                  <a:close/>
                </a:path>
                <a:path w="335915" h="187325">
                  <a:moveTo>
                    <a:pt x="302971" y="171183"/>
                  </a:moveTo>
                  <a:lnTo>
                    <a:pt x="302768" y="170700"/>
                  </a:lnTo>
                  <a:lnTo>
                    <a:pt x="302717" y="171411"/>
                  </a:lnTo>
                  <a:lnTo>
                    <a:pt x="302971" y="171183"/>
                  </a:lnTo>
                  <a:close/>
                </a:path>
                <a:path w="335915" h="187325">
                  <a:moveTo>
                    <a:pt x="305752" y="95237"/>
                  </a:moveTo>
                  <a:lnTo>
                    <a:pt x="305638" y="94919"/>
                  </a:lnTo>
                  <a:lnTo>
                    <a:pt x="305066" y="94932"/>
                  </a:lnTo>
                  <a:lnTo>
                    <a:pt x="304419" y="95351"/>
                  </a:lnTo>
                  <a:lnTo>
                    <a:pt x="303631" y="95491"/>
                  </a:lnTo>
                  <a:lnTo>
                    <a:pt x="305752" y="95237"/>
                  </a:lnTo>
                  <a:close/>
                </a:path>
                <a:path w="335915" h="187325">
                  <a:moveTo>
                    <a:pt x="306070" y="112179"/>
                  </a:moveTo>
                  <a:lnTo>
                    <a:pt x="305689" y="112255"/>
                  </a:lnTo>
                  <a:lnTo>
                    <a:pt x="304457" y="110032"/>
                  </a:lnTo>
                  <a:lnTo>
                    <a:pt x="299999" y="114871"/>
                  </a:lnTo>
                  <a:lnTo>
                    <a:pt x="303530" y="115176"/>
                  </a:lnTo>
                  <a:lnTo>
                    <a:pt x="306006" y="112255"/>
                  </a:lnTo>
                  <a:close/>
                </a:path>
                <a:path w="335915" h="187325">
                  <a:moveTo>
                    <a:pt x="306362" y="95161"/>
                  </a:moveTo>
                  <a:lnTo>
                    <a:pt x="305752" y="95237"/>
                  </a:lnTo>
                  <a:lnTo>
                    <a:pt x="305943" y="95770"/>
                  </a:lnTo>
                  <a:lnTo>
                    <a:pt x="306362" y="95161"/>
                  </a:lnTo>
                  <a:close/>
                </a:path>
                <a:path w="335915" h="187325">
                  <a:moveTo>
                    <a:pt x="306844" y="111264"/>
                  </a:moveTo>
                  <a:lnTo>
                    <a:pt x="306070" y="112179"/>
                  </a:lnTo>
                  <a:lnTo>
                    <a:pt x="306832" y="112014"/>
                  </a:lnTo>
                  <a:lnTo>
                    <a:pt x="306844" y="111264"/>
                  </a:lnTo>
                  <a:close/>
                </a:path>
                <a:path w="335915" h="187325">
                  <a:moveTo>
                    <a:pt x="308508" y="112052"/>
                  </a:moveTo>
                  <a:lnTo>
                    <a:pt x="308114" y="111582"/>
                  </a:lnTo>
                  <a:lnTo>
                    <a:pt x="307314" y="112102"/>
                  </a:lnTo>
                  <a:lnTo>
                    <a:pt x="308508" y="112052"/>
                  </a:lnTo>
                  <a:close/>
                </a:path>
                <a:path w="335915" h="187325">
                  <a:moveTo>
                    <a:pt x="310667" y="169697"/>
                  </a:moveTo>
                  <a:lnTo>
                    <a:pt x="309676" y="165823"/>
                  </a:lnTo>
                  <a:lnTo>
                    <a:pt x="309105" y="163550"/>
                  </a:lnTo>
                  <a:lnTo>
                    <a:pt x="304838" y="163106"/>
                  </a:lnTo>
                  <a:lnTo>
                    <a:pt x="304114" y="161480"/>
                  </a:lnTo>
                  <a:lnTo>
                    <a:pt x="303466" y="159651"/>
                  </a:lnTo>
                  <a:lnTo>
                    <a:pt x="299466" y="158623"/>
                  </a:lnTo>
                  <a:lnTo>
                    <a:pt x="299529" y="158432"/>
                  </a:lnTo>
                  <a:lnTo>
                    <a:pt x="300456" y="155854"/>
                  </a:lnTo>
                  <a:lnTo>
                    <a:pt x="298500" y="158432"/>
                  </a:lnTo>
                  <a:lnTo>
                    <a:pt x="298996" y="157035"/>
                  </a:lnTo>
                  <a:lnTo>
                    <a:pt x="296151" y="154927"/>
                  </a:lnTo>
                  <a:lnTo>
                    <a:pt x="294906" y="157035"/>
                  </a:lnTo>
                  <a:lnTo>
                    <a:pt x="295021" y="159651"/>
                  </a:lnTo>
                  <a:lnTo>
                    <a:pt x="301244" y="165036"/>
                  </a:lnTo>
                  <a:lnTo>
                    <a:pt x="296748" y="169494"/>
                  </a:lnTo>
                  <a:lnTo>
                    <a:pt x="295300" y="169214"/>
                  </a:lnTo>
                  <a:lnTo>
                    <a:pt x="298081" y="170243"/>
                  </a:lnTo>
                  <a:lnTo>
                    <a:pt x="298119" y="169494"/>
                  </a:lnTo>
                  <a:lnTo>
                    <a:pt x="298196" y="168313"/>
                  </a:lnTo>
                  <a:lnTo>
                    <a:pt x="301244" y="166941"/>
                  </a:lnTo>
                  <a:lnTo>
                    <a:pt x="302768" y="170700"/>
                  </a:lnTo>
                  <a:lnTo>
                    <a:pt x="303072" y="166941"/>
                  </a:lnTo>
                  <a:lnTo>
                    <a:pt x="303161" y="165823"/>
                  </a:lnTo>
                  <a:lnTo>
                    <a:pt x="310667" y="169697"/>
                  </a:lnTo>
                  <a:close/>
                </a:path>
                <a:path w="335915" h="187325">
                  <a:moveTo>
                    <a:pt x="310692" y="122034"/>
                  </a:moveTo>
                  <a:lnTo>
                    <a:pt x="308965" y="122694"/>
                  </a:lnTo>
                  <a:lnTo>
                    <a:pt x="310591" y="122542"/>
                  </a:lnTo>
                  <a:lnTo>
                    <a:pt x="310692" y="122034"/>
                  </a:lnTo>
                  <a:close/>
                </a:path>
                <a:path w="335915" h="187325">
                  <a:moveTo>
                    <a:pt x="310883" y="110032"/>
                  </a:moveTo>
                  <a:lnTo>
                    <a:pt x="310019" y="107556"/>
                  </a:lnTo>
                  <a:lnTo>
                    <a:pt x="309118" y="105003"/>
                  </a:lnTo>
                  <a:lnTo>
                    <a:pt x="307670" y="100672"/>
                  </a:lnTo>
                  <a:lnTo>
                    <a:pt x="305943" y="95770"/>
                  </a:lnTo>
                  <a:lnTo>
                    <a:pt x="303771" y="98983"/>
                  </a:lnTo>
                  <a:lnTo>
                    <a:pt x="304622" y="100672"/>
                  </a:lnTo>
                  <a:lnTo>
                    <a:pt x="302742" y="100215"/>
                  </a:lnTo>
                  <a:lnTo>
                    <a:pt x="301828" y="102476"/>
                  </a:lnTo>
                  <a:lnTo>
                    <a:pt x="302107" y="103047"/>
                  </a:lnTo>
                  <a:lnTo>
                    <a:pt x="304114" y="104508"/>
                  </a:lnTo>
                  <a:lnTo>
                    <a:pt x="300863" y="108699"/>
                  </a:lnTo>
                  <a:lnTo>
                    <a:pt x="302387" y="107556"/>
                  </a:lnTo>
                  <a:lnTo>
                    <a:pt x="305828" y="107899"/>
                  </a:lnTo>
                  <a:lnTo>
                    <a:pt x="306971" y="110032"/>
                  </a:lnTo>
                  <a:lnTo>
                    <a:pt x="306844" y="111264"/>
                  </a:lnTo>
                  <a:lnTo>
                    <a:pt x="307352" y="110667"/>
                  </a:lnTo>
                  <a:lnTo>
                    <a:pt x="308114" y="111582"/>
                  </a:lnTo>
                  <a:lnTo>
                    <a:pt x="309511" y="110667"/>
                  </a:lnTo>
                  <a:lnTo>
                    <a:pt x="310095" y="110299"/>
                  </a:lnTo>
                  <a:lnTo>
                    <a:pt x="310413" y="110121"/>
                  </a:lnTo>
                  <a:lnTo>
                    <a:pt x="310616" y="110121"/>
                  </a:lnTo>
                  <a:lnTo>
                    <a:pt x="310883" y="110032"/>
                  </a:lnTo>
                  <a:close/>
                </a:path>
                <a:path w="335915" h="187325">
                  <a:moveTo>
                    <a:pt x="311023" y="111950"/>
                  </a:moveTo>
                  <a:lnTo>
                    <a:pt x="308508" y="112052"/>
                  </a:lnTo>
                  <a:lnTo>
                    <a:pt x="309854" y="113639"/>
                  </a:lnTo>
                  <a:lnTo>
                    <a:pt x="311023" y="111950"/>
                  </a:lnTo>
                  <a:close/>
                </a:path>
                <a:path w="335915" h="187325">
                  <a:moveTo>
                    <a:pt x="314960" y="121754"/>
                  </a:moveTo>
                  <a:lnTo>
                    <a:pt x="313055" y="116293"/>
                  </a:lnTo>
                  <a:lnTo>
                    <a:pt x="312445" y="114541"/>
                  </a:lnTo>
                  <a:lnTo>
                    <a:pt x="310261" y="116636"/>
                  </a:lnTo>
                  <a:lnTo>
                    <a:pt x="310908" y="116293"/>
                  </a:lnTo>
                  <a:lnTo>
                    <a:pt x="311137" y="119748"/>
                  </a:lnTo>
                  <a:lnTo>
                    <a:pt x="310743" y="121754"/>
                  </a:lnTo>
                  <a:lnTo>
                    <a:pt x="311416" y="121754"/>
                  </a:lnTo>
                  <a:lnTo>
                    <a:pt x="314960" y="121754"/>
                  </a:lnTo>
                  <a:close/>
                </a:path>
                <a:path w="335915" h="187325">
                  <a:moveTo>
                    <a:pt x="316661" y="159105"/>
                  </a:moveTo>
                  <a:lnTo>
                    <a:pt x="316318" y="159499"/>
                  </a:lnTo>
                  <a:lnTo>
                    <a:pt x="315988" y="159918"/>
                  </a:lnTo>
                  <a:lnTo>
                    <a:pt x="315823" y="160426"/>
                  </a:lnTo>
                  <a:lnTo>
                    <a:pt x="316661" y="159105"/>
                  </a:lnTo>
                  <a:close/>
                </a:path>
                <a:path w="335915" h="187325">
                  <a:moveTo>
                    <a:pt x="322110" y="156438"/>
                  </a:moveTo>
                  <a:lnTo>
                    <a:pt x="318973" y="154216"/>
                  </a:lnTo>
                  <a:lnTo>
                    <a:pt x="318630" y="155155"/>
                  </a:lnTo>
                  <a:lnTo>
                    <a:pt x="317842" y="155968"/>
                  </a:lnTo>
                  <a:lnTo>
                    <a:pt x="317538" y="156870"/>
                  </a:lnTo>
                  <a:lnTo>
                    <a:pt x="318046" y="156946"/>
                  </a:lnTo>
                  <a:lnTo>
                    <a:pt x="316661" y="159105"/>
                  </a:lnTo>
                  <a:lnTo>
                    <a:pt x="318528" y="157073"/>
                  </a:lnTo>
                  <a:lnTo>
                    <a:pt x="322110" y="156438"/>
                  </a:lnTo>
                  <a:close/>
                </a:path>
                <a:path w="335915" h="187325">
                  <a:moveTo>
                    <a:pt x="323088" y="160299"/>
                  </a:moveTo>
                  <a:lnTo>
                    <a:pt x="321792" y="159562"/>
                  </a:lnTo>
                  <a:lnTo>
                    <a:pt x="321183" y="161391"/>
                  </a:lnTo>
                  <a:lnTo>
                    <a:pt x="323088" y="160299"/>
                  </a:lnTo>
                  <a:close/>
                </a:path>
                <a:path w="335915" h="187325">
                  <a:moveTo>
                    <a:pt x="323646" y="147015"/>
                  </a:moveTo>
                  <a:lnTo>
                    <a:pt x="322668" y="144132"/>
                  </a:lnTo>
                  <a:lnTo>
                    <a:pt x="322275" y="142989"/>
                  </a:lnTo>
                  <a:lnTo>
                    <a:pt x="321589" y="140944"/>
                  </a:lnTo>
                  <a:lnTo>
                    <a:pt x="320586" y="137985"/>
                  </a:lnTo>
                  <a:lnTo>
                    <a:pt x="317677" y="129552"/>
                  </a:lnTo>
                  <a:lnTo>
                    <a:pt x="317080" y="127825"/>
                  </a:lnTo>
                  <a:lnTo>
                    <a:pt x="315061" y="122034"/>
                  </a:lnTo>
                  <a:lnTo>
                    <a:pt x="311569" y="122034"/>
                  </a:lnTo>
                  <a:lnTo>
                    <a:pt x="312966" y="124510"/>
                  </a:lnTo>
                  <a:lnTo>
                    <a:pt x="312610" y="125425"/>
                  </a:lnTo>
                  <a:lnTo>
                    <a:pt x="310172" y="127825"/>
                  </a:lnTo>
                  <a:lnTo>
                    <a:pt x="309867" y="127266"/>
                  </a:lnTo>
                  <a:lnTo>
                    <a:pt x="308419" y="126961"/>
                  </a:lnTo>
                  <a:lnTo>
                    <a:pt x="310134" y="129286"/>
                  </a:lnTo>
                  <a:lnTo>
                    <a:pt x="307873" y="129794"/>
                  </a:lnTo>
                  <a:lnTo>
                    <a:pt x="313651" y="129552"/>
                  </a:lnTo>
                  <a:lnTo>
                    <a:pt x="309829" y="137058"/>
                  </a:lnTo>
                  <a:lnTo>
                    <a:pt x="311378" y="139865"/>
                  </a:lnTo>
                  <a:lnTo>
                    <a:pt x="311886" y="138480"/>
                  </a:lnTo>
                  <a:lnTo>
                    <a:pt x="314134" y="137985"/>
                  </a:lnTo>
                  <a:lnTo>
                    <a:pt x="315404" y="138722"/>
                  </a:lnTo>
                  <a:lnTo>
                    <a:pt x="316318" y="140398"/>
                  </a:lnTo>
                  <a:lnTo>
                    <a:pt x="312801" y="141617"/>
                  </a:lnTo>
                  <a:lnTo>
                    <a:pt x="313245" y="143192"/>
                  </a:lnTo>
                  <a:lnTo>
                    <a:pt x="316649" y="140944"/>
                  </a:lnTo>
                  <a:lnTo>
                    <a:pt x="315468" y="144132"/>
                  </a:lnTo>
                  <a:lnTo>
                    <a:pt x="319468" y="142989"/>
                  </a:lnTo>
                  <a:lnTo>
                    <a:pt x="321373" y="143383"/>
                  </a:lnTo>
                  <a:lnTo>
                    <a:pt x="320535" y="145656"/>
                  </a:lnTo>
                  <a:lnTo>
                    <a:pt x="322605" y="144132"/>
                  </a:lnTo>
                  <a:lnTo>
                    <a:pt x="322643" y="145783"/>
                  </a:lnTo>
                  <a:lnTo>
                    <a:pt x="323088" y="146558"/>
                  </a:lnTo>
                  <a:lnTo>
                    <a:pt x="323646" y="147015"/>
                  </a:lnTo>
                  <a:close/>
                </a:path>
                <a:path w="335915" h="187325">
                  <a:moveTo>
                    <a:pt x="324802" y="150583"/>
                  </a:moveTo>
                  <a:lnTo>
                    <a:pt x="324586" y="149923"/>
                  </a:lnTo>
                  <a:lnTo>
                    <a:pt x="323646" y="149745"/>
                  </a:lnTo>
                  <a:lnTo>
                    <a:pt x="324802" y="150583"/>
                  </a:lnTo>
                  <a:close/>
                </a:path>
                <a:path w="335915" h="187325">
                  <a:moveTo>
                    <a:pt x="326466" y="151790"/>
                  </a:moveTo>
                  <a:lnTo>
                    <a:pt x="324802" y="150583"/>
                  </a:lnTo>
                  <a:lnTo>
                    <a:pt x="325526" y="152768"/>
                  </a:lnTo>
                  <a:lnTo>
                    <a:pt x="326466" y="151790"/>
                  </a:lnTo>
                  <a:close/>
                </a:path>
                <a:path w="335915" h="187325">
                  <a:moveTo>
                    <a:pt x="326567" y="156083"/>
                  </a:moveTo>
                  <a:lnTo>
                    <a:pt x="325526" y="152768"/>
                  </a:lnTo>
                  <a:lnTo>
                    <a:pt x="324154" y="154190"/>
                  </a:lnTo>
                  <a:lnTo>
                    <a:pt x="326567" y="156083"/>
                  </a:lnTo>
                  <a:close/>
                </a:path>
                <a:path w="335915" h="187325">
                  <a:moveTo>
                    <a:pt x="327977" y="160413"/>
                  </a:moveTo>
                  <a:lnTo>
                    <a:pt x="326834" y="156921"/>
                  </a:lnTo>
                  <a:lnTo>
                    <a:pt x="326567" y="156083"/>
                  </a:lnTo>
                  <a:lnTo>
                    <a:pt x="324967" y="156273"/>
                  </a:lnTo>
                  <a:lnTo>
                    <a:pt x="323519" y="157467"/>
                  </a:lnTo>
                  <a:lnTo>
                    <a:pt x="324180" y="158546"/>
                  </a:lnTo>
                  <a:lnTo>
                    <a:pt x="327977" y="160413"/>
                  </a:lnTo>
                  <a:close/>
                </a:path>
                <a:path w="335915" h="187325">
                  <a:moveTo>
                    <a:pt x="335305" y="183045"/>
                  </a:moveTo>
                  <a:lnTo>
                    <a:pt x="333095" y="176212"/>
                  </a:lnTo>
                  <a:lnTo>
                    <a:pt x="329145" y="173863"/>
                  </a:lnTo>
                  <a:lnTo>
                    <a:pt x="327444" y="168478"/>
                  </a:lnTo>
                  <a:lnTo>
                    <a:pt x="325945" y="167093"/>
                  </a:lnTo>
                  <a:lnTo>
                    <a:pt x="327012" y="163893"/>
                  </a:lnTo>
                  <a:lnTo>
                    <a:pt x="330047" y="166801"/>
                  </a:lnTo>
                  <a:lnTo>
                    <a:pt x="329793" y="166027"/>
                  </a:lnTo>
                  <a:lnTo>
                    <a:pt x="328904" y="165252"/>
                  </a:lnTo>
                  <a:lnTo>
                    <a:pt x="328650" y="164477"/>
                  </a:lnTo>
                  <a:lnTo>
                    <a:pt x="327761" y="164185"/>
                  </a:lnTo>
                  <a:lnTo>
                    <a:pt x="327291" y="163753"/>
                  </a:lnTo>
                  <a:lnTo>
                    <a:pt x="327291" y="162267"/>
                  </a:lnTo>
                  <a:lnTo>
                    <a:pt x="319062" y="164655"/>
                  </a:lnTo>
                  <a:lnTo>
                    <a:pt x="324358" y="166928"/>
                  </a:lnTo>
                  <a:lnTo>
                    <a:pt x="325348" y="170014"/>
                  </a:lnTo>
                  <a:lnTo>
                    <a:pt x="326174" y="170103"/>
                  </a:lnTo>
                  <a:lnTo>
                    <a:pt x="325869" y="171030"/>
                  </a:lnTo>
                  <a:lnTo>
                    <a:pt x="325081" y="172313"/>
                  </a:lnTo>
                  <a:lnTo>
                    <a:pt x="324142" y="173621"/>
                  </a:lnTo>
                  <a:lnTo>
                    <a:pt x="322211" y="173278"/>
                  </a:lnTo>
                  <a:lnTo>
                    <a:pt x="325145" y="170865"/>
                  </a:lnTo>
                  <a:lnTo>
                    <a:pt x="322414" y="171361"/>
                  </a:lnTo>
                  <a:lnTo>
                    <a:pt x="320205" y="173405"/>
                  </a:lnTo>
                  <a:lnTo>
                    <a:pt x="325094" y="174256"/>
                  </a:lnTo>
                  <a:lnTo>
                    <a:pt x="321094" y="175501"/>
                  </a:lnTo>
                  <a:lnTo>
                    <a:pt x="322402" y="176225"/>
                  </a:lnTo>
                  <a:lnTo>
                    <a:pt x="323684" y="175463"/>
                  </a:lnTo>
                  <a:lnTo>
                    <a:pt x="326707" y="174053"/>
                  </a:lnTo>
                  <a:lnTo>
                    <a:pt x="326898" y="175044"/>
                  </a:lnTo>
                  <a:lnTo>
                    <a:pt x="328828" y="175387"/>
                  </a:lnTo>
                  <a:lnTo>
                    <a:pt x="327418" y="176606"/>
                  </a:lnTo>
                  <a:lnTo>
                    <a:pt x="323596" y="177406"/>
                  </a:lnTo>
                  <a:lnTo>
                    <a:pt x="327469" y="179552"/>
                  </a:lnTo>
                  <a:lnTo>
                    <a:pt x="321310" y="182880"/>
                  </a:lnTo>
                  <a:lnTo>
                    <a:pt x="320713" y="184734"/>
                  </a:lnTo>
                  <a:lnTo>
                    <a:pt x="324561" y="183388"/>
                  </a:lnTo>
                  <a:lnTo>
                    <a:pt x="329374" y="186778"/>
                  </a:lnTo>
                  <a:lnTo>
                    <a:pt x="333235" y="185407"/>
                  </a:lnTo>
                  <a:lnTo>
                    <a:pt x="332917" y="184454"/>
                  </a:lnTo>
                  <a:lnTo>
                    <a:pt x="334137" y="183476"/>
                  </a:lnTo>
                  <a:lnTo>
                    <a:pt x="335305" y="183045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361516" y="7674952"/>
              <a:ext cx="257175" cy="170815"/>
            </a:xfrm>
            <a:custGeom>
              <a:rect l="l" t="t" r="r" b="b"/>
              <a:pathLst>
                <a:path w="257175" h="170815">
                  <a:moveTo>
                    <a:pt x="3111" y="17386"/>
                  </a:moveTo>
                  <a:lnTo>
                    <a:pt x="1765" y="13703"/>
                  </a:lnTo>
                  <a:lnTo>
                    <a:pt x="0" y="12560"/>
                  </a:lnTo>
                  <a:lnTo>
                    <a:pt x="1841" y="16408"/>
                  </a:lnTo>
                  <a:lnTo>
                    <a:pt x="3111" y="17386"/>
                  </a:lnTo>
                  <a:close/>
                </a:path>
                <a:path w="257175" h="170815">
                  <a:moveTo>
                    <a:pt x="44538" y="4851"/>
                  </a:moveTo>
                  <a:lnTo>
                    <a:pt x="37744" y="0"/>
                  </a:lnTo>
                  <a:lnTo>
                    <a:pt x="37541" y="4686"/>
                  </a:lnTo>
                  <a:lnTo>
                    <a:pt x="34582" y="7988"/>
                  </a:lnTo>
                  <a:lnTo>
                    <a:pt x="36207" y="12242"/>
                  </a:lnTo>
                  <a:lnTo>
                    <a:pt x="37020" y="8775"/>
                  </a:lnTo>
                  <a:lnTo>
                    <a:pt x="44538" y="4851"/>
                  </a:lnTo>
                  <a:close/>
                </a:path>
                <a:path w="257175" h="170815">
                  <a:moveTo>
                    <a:pt x="48374" y="50469"/>
                  </a:moveTo>
                  <a:lnTo>
                    <a:pt x="48221" y="47434"/>
                  </a:lnTo>
                  <a:lnTo>
                    <a:pt x="47853" y="49644"/>
                  </a:lnTo>
                  <a:lnTo>
                    <a:pt x="48374" y="50469"/>
                  </a:lnTo>
                  <a:close/>
                </a:path>
                <a:path w="257175" h="170815">
                  <a:moveTo>
                    <a:pt x="50685" y="51981"/>
                  </a:moveTo>
                  <a:lnTo>
                    <a:pt x="49225" y="51765"/>
                  </a:lnTo>
                  <a:lnTo>
                    <a:pt x="48374" y="50469"/>
                  </a:lnTo>
                  <a:lnTo>
                    <a:pt x="48501" y="52844"/>
                  </a:lnTo>
                  <a:lnTo>
                    <a:pt x="50685" y="51981"/>
                  </a:lnTo>
                  <a:close/>
                </a:path>
                <a:path w="257175" h="170815">
                  <a:moveTo>
                    <a:pt x="52285" y="51346"/>
                  </a:moveTo>
                  <a:lnTo>
                    <a:pt x="50685" y="51981"/>
                  </a:lnTo>
                  <a:lnTo>
                    <a:pt x="51231" y="52057"/>
                  </a:lnTo>
                  <a:lnTo>
                    <a:pt x="51790" y="51917"/>
                  </a:lnTo>
                  <a:lnTo>
                    <a:pt x="52285" y="51346"/>
                  </a:lnTo>
                  <a:close/>
                </a:path>
                <a:path w="257175" h="170815">
                  <a:moveTo>
                    <a:pt x="59829" y="27139"/>
                  </a:moveTo>
                  <a:lnTo>
                    <a:pt x="56121" y="22326"/>
                  </a:lnTo>
                  <a:lnTo>
                    <a:pt x="54787" y="22974"/>
                  </a:lnTo>
                  <a:lnTo>
                    <a:pt x="56222" y="26581"/>
                  </a:lnTo>
                  <a:lnTo>
                    <a:pt x="56705" y="26708"/>
                  </a:lnTo>
                  <a:lnTo>
                    <a:pt x="57315" y="29552"/>
                  </a:lnTo>
                  <a:lnTo>
                    <a:pt x="59829" y="27139"/>
                  </a:lnTo>
                  <a:close/>
                </a:path>
                <a:path w="257175" h="170815">
                  <a:moveTo>
                    <a:pt x="60007" y="49415"/>
                  </a:moveTo>
                  <a:lnTo>
                    <a:pt x="58699" y="50088"/>
                  </a:lnTo>
                  <a:lnTo>
                    <a:pt x="59817" y="51485"/>
                  </a:lnTo>
                  <a:lnTo>
                    <a:pt x="60007" y="49415"/>
                  </a:lnTo>
                  <a:close/>
                </a:path>
                <a:path w="257175" h="170815">
                  <a:moveTo>
                    <a:pt x="61353" y="62585"/>
                  </a:moveTo>
                  <a:lnTo>
                    <a:pt x="60464" y="62953"/>
                  </a:lnTo>
                  <a:lnTo>
                    <a:pt x="60109" y="63449"/>
                  </a:lnTo>
                  <a:lnTo>
                    <a:pt x="59969" y="63969"/>
                  </a:lnTo>
                  <a:lnTo>
                    <a:pt x="61353" y="62585"/>
                  </a:lnTo>
                  <a:close/>
                </a:path>
                <a:path w="257175" h="170815">
                  <a:moveTo>
                    <a:pt x="61442" y="74879"/>
                  </a:moveTo>
                  <a:lnTo>
                    <a:pt x="58013" y="72263"/>
                  </a:lnTo>
                  <a:lnTo>
                    <a:pt x="57861" y="72771"/>
                  </a:lnTo>
                  <a:lnTo>
                    <a:pt x="57048" y="73596"/>
                  </a:lnTo>
                  <a:lnTo>
                    <a:pt x="58191" y="73393"/>
                  </a:lnTo>
                  <a:lnTo>
                    <a:pt x="55245" y="75742"/>
                  </a:lnTo>
                  <a:lnTo>
                    <a:pt x="57645" y="78066"/>
                  </a:lnTo>
                  <a:lnTo>
                    <a:pt x="55714" y="80695"/>
                  </a:lnTo>
                  <a:lnTo>
                    <a:pt x="59232" y="81711"/>
                  </a:lnTo>
                  <a:lnTo>
                    <a:pt x="57975" y="78689"/>
                  </a:lnTo>
                  <a:lnTo>
                    <a:pt x="61442" y="74879"/>
                  </a:lnTo>
                  <a:close/>
                </a:path>
                <a:path w="257175" h="170815">
                  <a:moveTo>
                    <a:pt x="63055" y="68834"/>
                  </a:moveTo>
                  <a:lnTo>
                    <a:pt x="59397" y="66052"/>
                  </a:lnTo>
                  <a:lnTo>
                    <a:pt x="59969" y="63969"/>
                  </a:lnTo>
                  <a:lnTo>
                    <a:pt x="58902" y="65062"/>
                  </a:lnTo>
                  <a:lnTo>
                    <a:pt x="56616" y="63842"/>
                  </a:lnTo>
                  <a:lnTo>
                    <a:pt x="58915" y="61836"/>
                  </a:lnTo>
                  <a:lnTo>
                    <a:pt x="57950" y="59956"/>
                  </a:lnTo>
                  <a:lnTo>
                    <a:pt x="56007" y="59385"/>
                  </a:lnTo>
                  <a:lnTo>
                    <a:pt x="55791" y="63055"/>
                  </a:lnTo>
                  <a:lnTo>
                    <a:pt x="55778" y="64655"/>
                  </a:lnTo>
                  <a:lnTo>
                    <a:pt x="57391" y="67818"/>
                  </a:lnTo>
                  <a:lnTo>
                    <a:pt x="57721" y="66840"/>
                  </a:lnTo>
                  <a:lnTo>
                    <a:pt x="56908" y="66065"/>
                  </a:lnTo>
                  <a:lnTo>
                    <a:pt x="57734" y="65239"/>
                  </a:lnTo>
                  <a:lnTo>
                    <a:pt x="58381" y="66497"/>
                  </a:lnTo>
                  <a:lnTo>
                    <a:pt x="60502" y="68186"/>
                  </a:lnTo>
                  <a:lnTo>
                    <a:pt x="59016" y="69354"/>
                  </a:lnTo>
                  <a:lnTo>
                    <a:pt x="63055" y="68834"/>
                  </a:lnTo>
                  <a:close/>
                </a:path>
                <a:path w="257175" h="170815">
                  <a:moveTo>
                    <a:pt x="63334" y="23482"/>
                  </a:moveTo>
                  <a:lnTo>
                    <a:pt x="62357" y="23177"/>
                  </a:lnTo>
                  <a:lnTo>
                    <a:pt x="62623" y="26936"/>
                  </a:lnTo>
                  <a:lnTo>
                    <a:pt x="63334" y="23482"/>
                  </a:lnTo>
                  <a:close/>
                </a:path>
                <a:path w="257175" h="170815">
                  <a:moveTo>
                    <a:pt x="64084" y="17399"/>
                  </a:moveTo>
                  <a:lnTo>
                    <a:pt x="63512" y="17208"/>
                  </a:lnTo>
                  <a:lnTo>
                    <a:pt x="61544" y="13957"/>
                  </a:lnTo>
                  <a:lnTo>
                    <a:pt x="61468" y="15519"/>
                  </a:lnTo>
                  <a:lnTo>
                    <a:pt x="62522" y="16916"/>
                  </a:lnTo>
                  <a:lnTo>
                    <a:pt x="62953" y="18630"/>
                  </a:lnTo>
                  <a:lnTo>
                    <a:pt x="62293" y="18948"/>
                  </a:lnTo>
                  <a:lnTo>
                    <a:pt x="60909" y="21158"/>
                  </a:lnTo>
                  <a:lnTo>
                    <a:pt x="64084" y="17399"/>
                  </a:lnTo>
                  <a:close/>
                </a:path>
                <a:path w="257175" h="170815">
                  <a:moveTo>
                    <a:pt x="64795" y="16560"/>
                  </a:moveTo>
                  <a:lnTo>
                    <a:pt x="64084" y="17399"/>
                  </a:lnTo>
                  <a:lnTo>
                    <a:pt x="64719" y="17602"/>
                  </a:lnTo>
                  <a:lnTo>
                    <a:pt x="64795" y="16560"/>
                  </a:lnTo>
                  <a:close/>
                </a:path>
                <a:path w="257175" h="170815">
                  <a:moveTo>
                    <a:pt x="65392" y="17818"/>
                  </a:moveTo>
                  <a:lnTo>
                    <a:pt x="64719" y="17602"/>
                  </a:lnTo>
                  <a:lnTo>
                    <a:pt x="64541" y="20167"/>
                  </a:lnTo>
                  <a:lnTo>
                    <a:pt x="65392" y="17818"/>
                  </a:lnTo>
                  <a:close/>
                </a:path>
                <a:path w="257175" h="170815">
                  <a:moveTo>
                    <a:pt x="85496" y="23279"/>
                  </a:moveTo>
                  <a:lnTo>
                    <a:pt x="85407" y="23037"/>
                  </a:lnTo>
                  <a:lnTo>
                    <a:pt x="85140" y="23177"/>
                  </a:lnTo>
                  <a:lnTo>
                    <a:pt x="85496" y="23279"/>
                  </a:lnTo>
                  <a:close/>
                </a:path>
                <a:path w="257175" h="170815">
                  <a:moveTo>
                    <a:pt x="87820" y="20307"/>
                  </a:moveTo>
                  <a:lnTo>
                    <a:pt x="86525" y="19431"/>
                  </a:lnTo>
                  <a:lnTo>
                    <a:pt x="86004" y="20840"/>
                  </a:lnTo>
                  <a:lnTo>
                    <a:pt x="84493" y="21945"/>
                  </a:lnTo>
                  <a:lnTo>
                    <a:pt x="85305" y="22720"/>
                  </a:lnTo>
                  <a:lnTo>
                    <a:pt x="85407" y="23037"/>
                  </a:lnTo>
                  <a:lnTo>
                    <a:pt x="87782" y="21856"/>
                  </a:lnTo>
                  <a:lnTo>
                    <a:pt x="87820" y="20307"/>
                  </a:lnTo>
                  <a:close/>
                </a:path>
                <a:path w="257175" h="170815">
                  <a:moveTo>
                    <a:pt x="88049" y="24041"/>
                  </a:moveTo>
                  <a:lnTo>
                    <a:pt x="85496" y="23279"/>
                  </a:lnTo>
                  <a:lnTo>
                    <a:pt x="86093" y="25019"/>
                  </a:lnTo>
                  <a:lnTo>
                    <a:pt x="88049" y="24041"/>
                  </a:lnTo>
                  <a:close/>
                </a:path>
                <a:path w="257175" h="170815">
                  <a:moveTo>
                    <a:pt x="116128" y="35153"/>
                  </a:moveTo>
                  <a:lnTo>
                    <a:pt x="114579" y="32131"/>
                  </a:lnTo>
                  <a:lnTo>
                    <a:pt x="113068" y="34810"/>
                  </a:lnTo>
                  <a:lnTo>
                    <a:pt x="114350" y="34137"/>
                  </a:lnTo>
                  <a:lnTo>
                    <a:pt x="114808" y="35814"/>
                  </a:lnTo>
                  <a:lnTo>
                    <a:pt x="116128" y="35153"/>
                  </a:lnTo>
                  <a:close/>
                </a:path>
                <a:path w="257175" h="170815">
                  <a:moveTo>
                    <a:pt x="120015" y="41935"/>
                  </a:moveTo>
                  <a:lnTo>
                    <a:pt x="117106" y="41135"/>
                  </a:lnTo>
                  <a:lnTo>
                    <a:pt x="117335" y="46393"/>
                  </a:lnTo>
                  <a:lnTo>
                    <a:pt x="117856" y="44970"/>
                  </a:lnTo>
                  <a:lnTo>
                    <a:pt x="120015" y="41935"/>
                  </a:lnTo>
                  <a:close/>
                </a:path>
                <a:path w="257175" h="170815">
                  <a:moveTo>
                    <a:pt x="120103" y="53848"/>
                  </a:moveTo>
                  <a:lnTo>
                    <a:pt x="116586" y="52412"/>
                  </a:lnTo>
                  <a:lnTo>
                    <a:pt x="116344" y="52324"/>
                  </a:lnTo>
                  <a:lnTo>
                    <a:pt x="116865" y="49187"/>
                  </a:lnTo>
                  <a:lnTo>
                    <a:pt x="116903" y="48907"/>
                  </a:lnTo>
                  <a:lnTo>
                    <a:pt x="115709" y="46469"/>
                  </a:lnTo>
                  <a:lnTo>
                    <a:pt x="115544" y="46951"/>
                  </a:lnTo>
                  <a:lnTo>
                    <a:pt x="115849" y="47561"/>
                  </a:lnTo>
                  <a:lnTo>
                    <a:pt x="114211" y="49187"/>
                  </a:lnTo>
                  <a:lnTo>
                    <a:pt x="113741" y="47485"/>
                  </a:lnTo>
                  <a:lnTo>
                    <a:pt x="112953" y="46748"/>
                  </a:lnTo>
                  <a:lnTo>
                    <a:pt x="114706" y="43307"/>
                  </a:lnTo>
                  <a:lnTo>
                    <a:pt x="114820" y="43091"/>
                  </a:lnTo>
                  <a:lnTo>
                    <a:pt x="117106" y="41135"/>
                  </a:lnTo>
                  <a:lnTo>
                    <a:pt x="114223" y="40347"/>
                  </a:lnTo>
                  <a:lnTo>
                    <a:pt x="113677" y="43307"/>
                  </a:lnTo>
                  <a:lnTo>
                    <a:pt x="113068" y="41351"/>
                  </a:lnTo>
                  <a:lnTo>
                    <a:pt x="112458" y="39344"/>
                  </a:lnTo>
                  <a:lnTo>
                    <a:pt x="112293" y="39801"/>
                  </a:lnTo>
                  <a:lnTo>
                    <a:pt x="112242" y="41351"/>
                  </a:lnTo>
                  <a:lnTo>
                    <a:pt x="109359" y="40538"/>
                  </a:lnTo>
                  <a:lnTo>
                    <a:pt x="107848" y="44805"/>
                  </a:lnTo>
                  <a:lnTo>
                    <a:pt x="112928" y="50977"/>
                  </a:lnTo>
                  <a:lnTo>
                    <a:pt x="115531" y="54711"/>
                  </a:lnTo>
                  <a:lnTo>
                    <a:pt x="115201" y="54089"/>
                  </a:lnTo>
                  <a:lnTo>
                    <a:pt x="115506" y="53149"/>
                  </a:lnTo>
                  <a:lnTo>
                    <a:pt x="114706" y="52412"/>
                  </a:lnTo>
                  <a:lnTo>
                    <a:pt x="120103" y="53848"/>
                  </a:lnTo>
                  <a:close/>
                </a:path>
                <a:path w="257175" h="170815">
                  <a:moveTo>
                    <a:pt x="125056" y="83883"/>
                  </a:moveTo>
                  <a:lnTo>
                    <a:pt x="124955" y="83337"/>
                  </a:lnTo>
                  <a:lnTo>
                    <a:pt x="124663" y="83058"/>
                  </a:lnTo>
                  <a:lnTo>
                    <a:pt x="124574" y="83591"/>
                  </a:lnTo>
                  <a:lnTo>
                    <a:pt x="124561" y="84226"/>
                  </a:lnTo>
                  <a:lnTo>
                    <a:pt x="124790" y="85077"/>
                  </a:lnTo>
                  <a:lnTo>
                    <a:pt x="125056" y="83883"/>
                  </a:lnTo>
                  <a:close/>
                </a:path>
                <a:path w="257175" h="170815">
                  <a:moveTo>
                    <a:pt x="127482" y="80492"/>
                  </a:moveTo>
                  <a:lnTo>
                    <a:pt x="124650" y="77254"/>
                  </a:lnTo>
                  <a:lnTo>
                    <a:pt x="122351" y="76161"/>
                  </a:lnTo>
                  <a:lnTo>
                    <a:pt x="121780" y="81216"/>
                  </a:lnTo>
                  <a:lnTo>
                    <a:pt x="119761" y="77584"/>
                  </a:lnTo>
                  <a:lnTo>
                    <a:pt x="119037" y="83121"/>
                  </a:lnTo>
                  <a:lnTo>
                    <a:pt x="119989" y="85407"/>
                  </a:lnTo>
                  <a:lnTo>
                    <a:pt x="123659" y="82080"/>
                  </a:lnTo>
                  <a:lnTo>
                    <a:pt x="124663" y="83058"/>
                  </a:lnTo>
                  <a:lnTo>
                    <a:pt x="125056" y="80721"/>
                  </a:lnTo>
                  <a:lnTo>
                    <a:pt x="127482" y="80492"/>
                  </a:lnTo>
                  <a:close/>
                </a:path>
                <a:path w="257175" h="170815">
                  <a:moveTo>
                    <a:pt x="135978" y="71805"/>
                  </a:moveTo>
                  <a:lnTo>
                    <a:pt x="134480" y="69862"/>
                  </a:lnTo>
                  <a:lnTo>
                    <a:pt x="133845" y="70231"/>
                  </a:lnTo>
                  <a:lnTo>
                    <a:pt x="132689" y="70459"/>
                  </a:lnTo>
                  <a:lnTo>
                    <a:pt x="132880" y="71539"/>
                  </a:lnTo>
                  <a:lnTo>
                    <a:pt x="133502" y="71183"/>
                  </a:lnTo>
                  <a:lnTo>
                    <a:pt x="135978" y="71805"/>
                  </a:lnTo>
                  <a:close/>
                </a:path>
                <a:path w="257175" h="170815">
                  <a:moveTo>
                    <a:pt x="138747" y="58597"/>
                  </a:moveTo>
                  <a:lnTo>
                    <a:pt x="131927" y="58407"/>
                  </a:lnTo>
                  <a:lnTo>
                    <a:pt x="133248" y="60807"/>
                  </a:lnTo>
                  <a:lnTo>
                    <a:pt x="129959" y="57912"/>
                  </a:lnTo>
                  <a:lnTo>
                    <a:pt x="130822" y="63284"/>
                  </a:lnTo>
                  <a:lnTo>
                    <a:pt x="128536" y="63741"/>
                  </a:lnTo>
                  <a:lnTo>
                    <a:pt x="128993" y="59220"/>
                  </a:lnTo>
                  <a:lnTo>
                    <a:pt x="127685" y="58369"/>
                  </a:lnTo>
                  <a:lnTo>
                    <a:pt x="126568" y="61683"/>
                  </a:lnTo>
                  <a:lnTo>
                    <a:pt x="125247" y="59283"/>
                  </a:lnTo>
                  <a:lnTo>
                    <a:pt x="124650" y="65836"/>
                  </a:lnTo>
                  <a:lnTo>
                    <a:pt x="127419" y="63957"/>
                  </a:lnTo>
                  <a:lnTo>
                    <a:pt x="130390" y="67818"/>
                  </a:lnTo>
                  <a:lnTo>
                    <a:pt x="130365" y="64706"/>
                  </a:lnTo>
                  <a:lnTo>
                    <a:pt x="132168" y="67246"/>
                  </a:lnTo>
                  <a:lnTo>
                    <a:pt x="133642" y="67602"/>
                  </a:lnTo>
                  <a:lnTo>
                    <a:pt x="133629" y="64490"/>
                  </a:lnTo>
                  <a:lnTo>
                    <a:pt x="138747" y="58597"/>
                  </a:lnTo>
                  <a:close/>
                </a:path>
                <a:path w="257175" h="170815">
                  <a:moveTo>
                    <a:pt x="144068" y="147662"/>
                  </a:moveTo>
                  <a:lnTo>
                    <a:pt x="142367" y="146481"/>
                  </a:lnTo>
                  <a:lnTo>
                    <a:pt x="141770" y="144780"/>
                  </a:lnTo>
                  <a:lnTo>
                    <a:pt x="142341" y="148590"/>
                  </a:lnTo>
                  <a:lnTo>
                    <a:pt x="144068" y="147662"/>
                  </a:lnTo>
                  <a:close/>
                </a:path>
                <a:path w="257175" h="170815">
                  <a:moveTo>
                    <a:pt x="144932" y="54483"/>
                  </a:moveTo>
                  <a:lnTo>
                    <a:pt x="143954" y="54254"/>
                  </a:lnTo>
                  <a:lnTo>
                    <a:pt x="141998" y="53759"/>
                  </a:lnTo>
                  <a:lnTo>
                    <a:pt x="141998" y="55295"/>
                  </a:lnTo>
                  <a:lnTo>
                    <a:pt x="144462" y="57442"/>
                  </a:lnTo>
                  <a:lnTo>
                    <a:pt x="144932" y="54483"/>
                  </a:lnTo>
                  <a:close/>
                </a:path>
                <a:path w="257175" h="170815">
                  <a:moveTo>
                    <a:pt x="145364" y="146977"/>
                  </a:moveTo>
                  <a:lnTo>
                    <a:pt x="144068" y="147662"/>
                  </a:lnTo>
                  <a:lnTo>
                    <a:pt x="144576" y="148018"/>
                  </a:lnTo>
                  <a:lnTo>
                    <a:pt x="145364" y="146977"/>
                  </a:lnTo>
                  <a:close/>
                </a:path>
                <a:path w="257175" h="170815">
                  <a:moveTo>
                    <a:pt x="148374" y="58788"/>
                  </a:moveTo>
                  <a:lnTo>
                    <a:pt x="147904" y="58724"/>
                  </a:lnTo>
                  <a:lnTo>
                    <a:pt x="147548" y="58762"/>
                  </a:lnTo>
                  <a:lnTo>
                    <a:pt x="147561" y="59232"/>
                  </a:lnTo>
                  <a:lnTo>
                    <a:pt x="148374" y="58788"/>
                  </a:lnTo>
                  <a:close/>
                </a:path>
                <a:path w="257175" h="170815">
                  <a:moveTo>
                    <a:pt x="148640" y="73342"/>
                  </a:moveTo>
                  <a:lnTo>
                    <a:pt x="146850" y="72415"/>
                  </a:lnTo>
                  <a:lnTo>
                    <a:pt x="146685" y="71323"/>
                  </a:lnTo>
                  <a:lnTo>
                    <a:pt x="145884" y="72148"/>
                  </a:lnTo>
                  <a:lnTo>
                    <a:pt x="146545" y="73355"/>
                  </a:lnTo>
                  <a:lnTo>
                    <a:pt x="147358" y="74053"/>
                  </a:lnTo>
                  <a:lnTo>
                    <a:pt x="148640" y="73342"/>
                  </a:lnTo>
                  <a:close/>
                </a:path>
                <a:path w="257175" h="170815">
                  <a:moveTo>
                    <a:pt x="149885" y="62788"/>
                  </a:moveTo>
                  <a:lnTo>
                    <a:pt x="145935" y="60883"/>
                  </a:lnTo>
                  <a:lnTo>
                    <a:pt x="146304" y="64541"/>
                  </a:lnTo>
                  <a:lnTo>
                    <a:pt x="149720" y="64947"/>
                  </a:lnTo>
                  <a:lnTo>
                    <a:pt x="149529" y="62776"/>
                  </a:lnTo>
                  <a:lnTo>
                    <a:pt x="149885" y="62788"/>
                  </a:lnTo>
                  <a:close/>
                </a:path>
                <a:path w="257175" h="170815">
                  <a:moveTo>
                    <a:pt x="150101" y="72148"/>
                  </a:moveTo>
                  <a:lnTo>
                    <a:pt x="150037" y="68694"/>
                  </a:lnTo>
                  <a:lnTo>
                    <a:pt x="149809" y="66052"/>
                  </a:lnTo>
                  <a:lnTo>
                    <a:pt x="148907" y="67767"/>
                  </a:lnTo>
                  <a:lnTo>
                    <a:pt x="147650" y="70015"/>
                  </a:lnTo>
                  <a:lnTo>
                    <a:pt x="148602" y="68694"/>
                  </a:lnTo>
                  <a:lnTo>
                    <a:pt x="150101" y="72148"/>
                  </a:lnTo>
                  <a:close/>
                </a:path>
                <a:path w="257175" h="170815">
                  <a:moveTo>
                    <a:pt x="150355" y="65024"/>
                  </a:moveTo>
                  <a:lnTo>
                    <a:pt x="149720" y="64947"/>
                  </a:lnTo>
                  <a:lnTo>
                    <a:pt x="149809" y="66052"/>
                  </a:lnTo>
                  <a:lnTo>
                    <a:pt x="150355" y="65024"/>
                  </a:lnTo>
                  <a:close/>
                </a:path>
                <a:path w="257175" h="170815">
                  <a:moveTo>
                    <a:pt x="151155" y="59677"/>
                  </a:moveTo>
                  <a:lnTo>
                    <a:pt x="150799" y="57454"/>
                  </a:lnTo>
                  <a:lnTo>
                    <a:pt x="148374" y="58775"/>
                  </a:lnTo>
                  <a:lnTo>
                    <a:pt x="149440" y="58928"/>
                  </a:lnTo>
                  <a:lnTo>
                    <a:pt x="151155" y="59677"/>
                  </a:lnTo>
                  <a:close/>
                </a:path>
                <a:path w="257175" h="170815">
                  <a:moveTo>
                    <a:pt x="152298" y="63957"/>
                  </a:moveTo>
                  <a:lnTo>
                    <a:pt x="151561" y="62865"/>
                  </a:lnTo>
                  <a:lnTo>
                    <a:pt x="149885" y="62788"/>
                  </a:lnTo>
                  <a:lnTo>
                    <a:pt x="152298" y="63957"/>
                  </a:lnTo>
                  <a:close/>
                </a:path>
                <a:path w="257175" h="170815">
                  <a:moveTo>
                    <a:pt x="152933" y="72986"/>
                  </a:moveTo>
                  <a:lnTo>
                    <a:pt x="149453" y="72504"/>
                  </a:lnTo>
                  <a:lnTo>
                    <a:pt x="150774" y="74879"/>
                  </a:lnTo>
                  <a:lnTo>
                    <a:pt x="152933" y="72986"/>
                  </a:lnTo>
                  <a:close/>
                </a:path>
                <a:path w="257175" h="170815">
                  <a:moveTo>
                    <a:pt x="153746" y="61239"/>
                  </a:moveTo>
                  <a:lnTo>
                    <a:pt x="149834" y="60286"/>
                  </a:lnTo>
                  <a:lnTo>
                    <a:pt x="151561" y="62865"/>
                  </a:lnTo>
                  <a:lnTo>
                    <a:pt x="152133" y="62890"/>
                  </a:lnTo>
                  <a:lnTo>
                    <a:pt x="153746" y="61239"/>
                  </a:lnTo>
                  <a:close/>
                </a:path>
                <a:path w="257175" h="170815">
                  <a:moveTo>
                    <a:pt x="153847" y="47002"/>
                  </a:moveTo>
                  <a:lnTo>
                    <a:pt x="150583" y="41122"/>
                  </a:lnTo>
                  <a:lnTo>
                    <a:pt x="150431" y="43116"/>
                  </a:lnTo>
                  <a:lnTo>
                    <a:pt x="152717" y="45707"/>
                  </a:lnTo>
                  <a:lnTo>
                    <a:pt x="149123" y="46863"/>
                  </a:lnTo>
                  <a:lnTo>
                    <a:pt x="153847" y="47002"/>
                  </a:lnTo>
                  <a:close/>
                </a:path>
                <a:path w="257175" h="170815">
                  <a:moveTo>
                    <a:pt x="154025" y="103771"/>
                  </a:moveTo>
                  <a:lnTo>
                    <a:pt x="153720" y="103809"/>
                  </a:lnTo>
                  <a:lnTo>
                    <a:pt x="153377" y="103898"/>
                  </a:lnTo>
                  <a:lnTo>
                    <a:pt x="152895" y="104089"/>
                  </a:lnTo>
                  <a:lnTo>
                    <a:pt x="153263" y="104013"/>
                  </a:lnTo>
                  <a:lnTo>
                    <a:pt x="153581" y="104025"/>
                  </a:lnTo>
                  <a:lnTo>
                    <a:pt x="154012" y="103822"/>
                  </a:lnTo>
                  <a:close/>
                </a:path>
                <a:path w="257175" h="170815">
                  <a:moveTo>
                    <a:pt x="154457" y="71653"/>
                  </a:moveTo>
                  <a:lnTo>
                    <a:pt x="151853" y="70002"/>
                  </a:lnTo>
                  <a:lnTo>
                    <a:pt x="153733" y="72288"/>
                  </a:lnTo>
                  <a:lnTo>
                    <a:pt x="154457" y="71653"/>
                  </a:lnTo>
                  <a:close/>
                </a:path>
                <a:path w="257175" h="170815">
                  <a:moveTo>
                    <a:pt x="156832" y="40195"/>
                  </a:moveTo>
                  <a:lnTo>
                    <a:pt x="156425" y="39928"/>
                  </a:lnTo>
                  <a:lnTo>
                    <a:pt x="156006" y="39751"/>
                  </a:lnTo>
                  <a:lnTo>
                    <a:pt x="155790" y="39878"/>
                  </a:lnTo>
                  <a:lnTo>
                    <a:pt x="155879" y="40487"/>
                  </a:lnTo>
                  <a:lnTo>
                    <a:pt x="156298" y="40424"/>
                  </a:lnTo>
                  <a:lnTo>
                    <a:pt x="156832" y="40195"/>
                  </a:lnTo>
                  <a:close/>
                </a:path>
                <a:path w="257175" h="170815">
                  <a:moveTo>
                    <a:pt x="157010" y="64173"/>
                  </a:moveTo>
                  <a:lnTo>
                    <a:pt x="156654" y="61950"/>
                  </a:lnTo>
                  <a:lnTo>
                    <a:pt x="155702" y="63220"/>
                  </a:lnTo>
                  <a:lnTo>
                    <a:pt x="157010" y="64173"/>
                  </a:lnTo>
                  <a:close/>
                </a:path>
                <a:path w="257175" h="170815">
                  <a:moveTo>
                    <a:pt x="157302" y="83731"/>
                  </a:moveTo>
                  <a:lnTo>
                    <a:pt x="155727" y="81826"/>
                  </a:lnTo>
                  <a:lnTo>
                    <a:pt x="153606" y="83781"/>
                  </a:lnTo>
                  <a:lnTo>
                    <a:pt x="157302" y="83731"/>
                  </a:lnTo>
                  <a:close/>
                </a:path>
                <a:path w="257175" h="170815">
                  <a:moveTo>
                    <a:pt x="157340" y="66192"/>
                  </a:moveTo>
                  <a:lnTo>
                    <a:pt x="157264" y="65722"/>
                  </a:lnTo>
                  <a:lnTo>
                    <a:pt x="157149" y="65024"/>
                  </a:lnTo>
                  <a:lnTo>
                    <a:pt x="155397" y="65722"/>
                  </a:lnTo>
                  <a:lnTo>
                    <a:pt x="154736" y="64528"/>
                  </a:lnTo>
                  <a:lnTo>
                    <a:pt x="155232" y="66192"/>
                  </a:lnTo>
                  <a:lnTo>
                    <a:pt x="154571" y="66560"/>
                  </a:lnTo>
                  <a:lnTo>
                    <a:pt x="155092" y="68211"/>
                  </a:lnTo>
                  <a:lnTo>
                    <a:pt x="156705" y="66560"/>
                  </a:lnTo>
                  <a:lnTo>
                    <a:pt x="157340" y="66192"/>
                  </a:lnTo>
                  <a:close/>
                </a:path>
                <a:path w="257175" h="170815">
                  <a:moveTo>
                    <a:pt x="157810" y="64757"/>
                  </a:moveTo>
                  <a:lnTo>
                    <a:pt x="157010" y="64173"/>
                  </a:lnTo>
                  <a:lnTo>
                    <a:pt x="157149" y="65024"/>
                  </a:lnTo>
                  <a:lnTo>
                    <a:pt x="157810" y="64757"/>
                  </a:lnTo>
                  <a:close/>
                </a:path>
                <a:path w="257175" h="170815">
                  <a:moveTo>
                    <a:pt x="158280" y="41821"/>
                  </a:moveTo>
                  <a:lnTo>
                    <a:pt x="157911" y="41198"/>
                  </a:lnTo>
                  <a:lnTo>
                    <a:pt x="156768" y="43141"/>
                  </a:lnTo>
                  <a:lnTo>
                    <a:pt x="158280" y="41821"/>
                  </a:lnTo>
                  <a:close/>
                </a:path>
                <a:path w="257175" h="170815">
                  <a:moveTo>
                    <a:pt x="158381" y="74104"/>
                  </a:moveTo>
                  <a:lnTo>
                    <a:pt x="158153" y="74231"/>
                  </a:lnTo>
                  <a:lnTo>
                    <a:pt x="157734" y="76022"/>
                  </a:lnTo>
                  <a:lnTo>
                    <a:pt x="158381" y="74104"/>
                  </a:lnTo>
                  <a:close/>
                </a:path>
                <a:path w="257175" h="170815">
                  <a:moveTo>
                    <a:pt x="158991" y="70650"/>
                  </a:moveTo>
                  <a:lnTo>
                    <a:pt x="157734" y="74460"/>
                  </a:lnTo>
                  <a:lnTo>
                    <a:pt x="158153" y="74231"/>
                  </a:lnTo>
                  <a:lnTo>
                    <a:pt x="158991" y="70650"/>
                  </a:lnTo>
                  <a:close/>
                </a:path>
                <a:path w="257175" h="170815">
                  <a:moveTo>
                    <a:pt x="159232" y="100342"/>
                  </a:moveTo>
                  <a:lnTo>
                    <a:pt x="153987" y="100241"/>
                  </a:lnTo>
                  <a:lnTo>
                    <a:pt x="155194" y="101485"/>
                  </a:lnTo>
                  <a:lnTo>
                    <a:pt x="153860" y="102692"/>
                  </a:lnTo>
                  <a:lnTo>
                    <a:pt x="154012" y="103771"/>
                  </a:lnTo>
                  <a:lnTo>
                    <a:pt x="154914" y="103657"/>
                  </a:lnTo>
                  <a:lnTo>
                    <a:pt x="159232" y="100342"/>
                  </a:lnTo>
                  <a:close/>
                </a:path>
                <a:path w="257175" h="170815">
                  <a:moveTo>
                    <a:pt x="160464" y="40932"/>
                  </a:moveTo>
                  <a:lnTo>
                    <a:pt x="160286" y="37871"/>
                  </a:lnTo>
                  <a:lnTo>
                    <a:pt x="158165" y="39636"/>
                  </a:lnTo>
                  <a:lnTo>
                    <a:pt x="156845" y="40195"/>
                  </a:lnTo>
                  <a:lnTo>
                    <a:pt x="157632" y="40728"/>
                  </a:lnTo>
                  <a:lnTo>
                    <a:pt x="157759" y="40932"/>
                  </a:lnTo>
                  <a:lnTo>
                    <a:pt x="158076" y="40932"/>
                  </a:lnTo>
                  <a:lnTo>
                    <a:pt x="160464" y="40932"/>
                  </a:lnTo>
                  <a:close/>
                </a:path>
                <a:path w="257175" h="170815">
                  <a:moveTo>
                    <a:pt x="160502" y="41516"/>
                  </a:moveTo>
                  <a:lnTo>
                    <a:pt x="160489" y="41198"/>
                  </a:lnTo>
                  <a:lnTo>
                    <a:pt x="158216" y="41198"/>
                  </a:lnTo>
                  <a:lnTo>
                    <a:pt x="159359" y="43268"/>
                  </a:lnTo>
                  <a:lnTo>
                    <a:pt x="160502" y="41516"/>
                  </a:lnTo>
                  <a:close/>
                </a:path>
                <a:path w="257175" h="170815">
                  <a:moveTo>
                    <a:pt x="160858" y="80848"/>
                  </a:moveTo>
                  <a:lnTo>
                    <a:pt x="160616" y="81343"/>
                  </a:lnTo>
                  <a:lnTo>
                    <a:pt x="160528" y="81699"/>
                  </a:lnTo>
                  <a:lnTo>
                    <a:pt x="160489" y="81965"/>
                  </a:lnTo>
                  <a:lnTo>
                    <a:pt x="160858" y="80848"/>
                  </a:lnTo>
                  <a:close/>
                </a:path>
                <a:path w="257175" h="170815">
                  <a:moveTo>
                    <a:pt x="161150" y="76784"/>
                  </a:moveTo>
                  <a:lnTo>
                    <a:pt x="154520" y="76276"/>
                  </a:lnTo>
                  <a:lnTo>
                    <a:pt x="153936" y="79717"/>
                  </a:lnTo>
                  <a:lnTo>
                    <a:pt x="155727" y="81826"/>
                  </a:lnTo>
                  <a:lnTo>
                    <a:pt x="161150" y="76784"/>
                  </a:lnTo>
                  <a:close/>
                </a:path>
                <a:path w="257175" h="170815">
                  <a:moveTo>
                    <a:pt x="161747" y="167957"/>
                  </a:moveTo>
                  <a:lnTo>
                    <a:pt x="156794" y="166497"/>
                  </a:lnTo>
                  <a:lnTo>
                    <a:pt x="161747" y="167957"/>
                  </a:lnTo>
                  <a:close/>
                </a:path>
                <a:path w="257175" h="170815">
                  <a:moveTo>
                    <a:pt x="162064" y="166446"/>
                  </a:moveTo>
                  <a:lnTo>
                    <a:pt x="161683" y="165874"/>
                  </a:lnTo>
                  <a:lnTo>
                    <a:pt x="161493" y="165900"/>
                  </a:lnTo>
                  <a:lnTo>
                    <a:pt x="162064" y="166446"/>
                  </a:lnTo>
                  <a:close/>
                </a:path>
                <a:path w="257175" h="170815">
                  <a:moveTo>
                    <a:pt x="163423" y="163728"/>
                  </a:moveTo>
                  <a:lnTo>
                    <a:pt x="162623" y="163957"/>
                  </a:lnTo>
                  <a:lnTo>
                    <a:pt x="163068" y="164147"/>
                  </a:lnTo>
                  <a:lnTo>
                    <a:pt x="163296" y="164007"/>
                  </a:lnTo>
                  <a:lnTo>
                    <a:pt x="163423" y="163728"/>
                  </a:lnTo>
                  <a:close/>
                </a:path>
                <a:path w="257175" h="170815">
                  <a:moveTo>
                    <a:pt x="163855" y="81546"/>
                  </a:moveTo>
                  <a:lnTo>
                    <a:pt x="160324" y="83743"/>
                  </a:lnTo>
                  <a:lnTo>
                    <a:pt x="160489" y="81965"/>
                  </a:lnTo>
                  <a:lnTo>
                    <a:pt x="159943" y="83693"/>
                  </a:lnTo>
                  <a:lnTo>
                    <a:pt x="157302" y="83731"/>
                  </a:lnTo>
                  <a:lnTo>
                    <a:pt x="158102" y="86347"/>
                  </a:lnTo>
                  <a:lnTo>
                    <a:pt x="158597" y="90004"/>
                  </a:lnTo>
                  <a:lnTo>
                    <a:pt x="155689" y="87337"/>
                  </a:lnTo>
                  <a:lnTo>
                    <a:pt x="155397" y="88303"/>
                  </a:lnTo>
                  <a:lnTo>
                    <a:pt x="158178" y="91440"/>
                  </a:lnTo>
                  <a:lnTo>
                    <a:pt x="160667" y="90004"/>
                  </a:lnTo>
                  <a:lnTo>
                    <a:pt x="161988" y="89230"/>
                  </a:lnTo>
                  <a:lnTo>
                    <a:pt x="158800" y="87515"/>
                  </a:lnTo>
                  <a:lnTo>
                    <a:pt x="160947" y="83921"/>
                  </a:lnTo>
                  <a:lnTo>
                    <a:pt x="163296" y="84937"/>
                  </a:lnTo>
                  <a:lnTo>
                    <a:pt x="163461" y="83921"/>
                  </a:lnTo>
                  <a:lnTo>
                    <a:pt x="163487" y="83743"/>
                  </a:lnTo>
                  <a:lnTo>
                    <a:pt x="163855" y="81546"/>
                  </a:lnTo>
                  <a:close/>
                </a:path>
                <a:path w="257175" h="170815">
                  <a:moveTo>
                    <a:pt x="168363" y="103289"/>
                  </a:moveTo>
                  <a:lnTo>
                    <a:pt x="167881" y="103212"/>
                  </a:lnTo>
                  <a:lnTo>
                    <a:pt x="165404" y="102679"/>
                  </a:lnTo>
                  <a:lnTo>
                    <a:pt x="166116" y="100253"/>
                  </a:lnTo>
                  <a:lnTo>
                    <a:pt x="164909" y="102565"/>
                  </a:lnTo>
                  <a:lnTo>
                    <a:pt x="164198" y="101396"/>
                  </a:lnTo>
                  <a:lnTo>
                    <a:pt x="163068" y="101676"/>
                  </a:lnTo>
                  <a:lnTo>
                    <a:pt x="163982" y="103924"/>
                  </a:lnTo>
                  <a:lnTo>
                    <a:pt x="166116" y="103860"/>
                  </a:lnTo>
                  <a:lnTo>
                    <a:pt x="168363" y="103289"/>
                  </a:lnTo>
                  <a:close/>
                </a:path>
                <a:path w="257175" h="170815">
                  <a:moveTo>
                    <a:pt x="170154" y="124714"/>
                  </a:moveTo>
                  <a:lnTo>
                    <a:pt x="166763" y="125564"/>
                  </a:lnTo>
                  <a:lnTo>
                    <a:pt x="166141" y="124383"/>
                  </a:lnTo>
                  <a:lnTo>
                    <a:pt x="163969" y="120256"/>
                  </a:lnTo>
                  <a:lnTo>
                    <a:pt x="163703" y="119748"/>
                  </a:lnTo>
                  <a:lnTo>
                    <a:pt x="163563" y="120256"/>
                  </a:lnTo>
                  <a:lnTo>
                    <a:pt x="161137" y="117690"/>
                  </a:lnTo>
                  <a:lnTo>
                    <a:pt x="161290" y="117132"/>
                  </a:lnTo>
                  <a:lnTo>
                    <a:pt x="161366" y="116103"/>
                  </a:lnTo>
                  <a:lnTo>
                    <a:pt x="161264" y="114223"/>
                  </a:lnTo>
                  <a:lnTo>
                    <a:pt x="161251" y="113741"/>
                  </a:lnTo>
                  <a:lnTo>
                    <a:pt x="161163" y="112026"/>
                  </a:lnTo>
                  <a:lnTo>
                    <a:pt x="152273" y="113741"/>
                  </a:lnTo>
                  <a:lnTo>
                    <a:pt x="157607" y="109728"/>
                  </a:lnTo>
                  <a:lnTo>
                    <a:pt x="155181" y="106845"/>
                  </a:lnTo>
                  <a:lnTo>
                    <a:pt x="157568" y="106133"/>
                  </a:lnTo>
                  <a:lnTo>
                    <a:pt x="154863" y="105816"/>
                  </a:lnTo>
                  <a:lnTo>
                    <a:pt x="154635" y="106184"/>
                  </a:lnTo>
                  <a:lnTo>
                    <a:pt x="154266" y="105752"/>
                  </a:lnTo>
                  <a:lnTo>
                    <a:pt x="154863" y="105816"/>
                  </a:lnTo>
                  <a:lnTo>
                    <a:pt x="156311" y="103492"/>
                  </a:lnTo>
                  <a:lnTo>
                    <a:pt x="154914" y="103657"/>
                  </a:lnTo>
                  <a:lnTo>
                    <a:pt x="153466" y="104775"/>
                  </a:lnTo>
                  <a:lnTo>
                    <a:pt x="152895" y="104089"/>
                  </a:lnTo>
                  <a:lnTo>
                    <a:pt x="148056" y="105016"/>
                  </a:lnTo>
                  <a:lnTo>
                    <a:pt x="148145" y="99225"/>
                  </a:lnTo>
                  <a:lnTo>
                    <a:pt x="148196" y="95910"/>
                  </a:lnTo>
                  <a:lnTo>
                    <a:pt x="145745" y="95846"/>
                  </a:lnTo>
                  <a:lnTo>
                    <a:pt x="144767" y="99225"/>
                  </a:lnTo>
                  <a:lnTo>
                    <a:pt x="142900" y="98298"/>
                  </a:lnTo>
                  <a:lnTo>
                    <a:pt x="143662" y="100926"/>
                  </a:lnTo>
                  <a:lnTo>
                    <a:pt x="145326" y="105156"/>
                  </a:lnTo>
                  <a:lnTo>
                    <a:pt x="142316" y="106616"/>
                  </a:lnTo>
                  <a:lnTo>
                    <a:pt x="143141" y="108635"/>
                  </a:lnTo>
                  <a:lnTo>
                    <a:pt x="140119" y="112433"/>
                  </a:lnTo>
                  <a:lnTo>
                    <a:pt x="143662" y="112382"/>
                  </a:lnTo>
                  <a:lnTo>
                    <a:pt x="144360" y="109943"/>
                  </a:lnTo>
                  <a:lnTo>
                    <a:pt x="144551" y="107403"/>
                  </a:lnTo>
                  <a:lnTo>
                    <a:pt x="148082" y="106133"/>
                  </a:lnTo>
                  <a:lnTo>
                    <a:pt x="149453" y="110540"/>
                  </a:lnTo>
                  <a:lnTo>
                    <a:pt x="148920" y="112509"/>
                  </a:lnTo>
                  <a:lnTo>
                    <a:pt x="151498" y="114604"/>
                  </a:lnTo>
                  <a:lnTo>
                    <a:pt x="152133" y="114223"/>
                  </a:lnTo>
                  <a:lnTo>
                    <a:pt x="153289" y="117563"/>
                  </a:lnTo>
                  <a:lnTo>
                    <a:pt x="153695" y="116103"/>
                  </a:lnTo>
                  <a:lnTo>
                    <a:pt x="156044" y="117132"/>
                  </a:lnTo>
                  <a:lnTo>
                    <a:pt x="155917" y="119748"/>
                  </a:lnTo>
                  <a:lnTo>
                    <a:pt x="155930" y="122618"/>
                  </a:lnTo>
                  <a:lnTo>
                    <a:pt x="156146" y="124383"/>
                  </a:lnTo>
                  <a:lnTo>
                    <a:pt x="155930" y="124040"/>
                  </a:lnTo>
                  <a:lnTo>
                    <a:pt x="155054" y="122618"/>
                  </a:lnTo>
                  <a:lnTo>
                    <a:pt x="150901" y="124307"/>
                  </a:lnTo>
                  <a:lnTo>
                    <a:pt x="152260" y="125133"/>
                  </a:lnTo>
                  <a:lnTo>
                    <a:pt x="152044" y="124040"/>
                  </a:lnTo>
                  <a:lnTo>
                    <a:pt x="154508" y="124548"/>
                  </a:lnTo>
                  <a:lnTo>
                    <a:pt x="151917" y="128270"/>
                  </a:lnTo>
                  <a:lnTo>
                    <a:pt x="152438" y="128270"/>
                  </a:lnTo>
                  <a:lnTo>
                    <a:pt x="166624" y="128270"/>
                  </a:lnTo>
                  <a:lnTo>
                    <a:pt x="166598" y="128104"/>
                  </a:lnTo>
                  <a:lnTo>
                    <a:pt x="167728" y="127825"/>
                  </a:lnTo>
                  <a:lnTo>
                    <a:pt x="169252" y="126060"/>
                  </a:lnTo>
                  <a:lnTo>
                    <a:pt x="169837" y="127736"/>
                  </a:lnTo>
                  <a:lnTo>
                    <a:pt x="170014" y="126060"/>
                  </a:lnTo>
                  <a:lnTo>
                    <a:pt x="170065" y="125564"/>
                  </a:lnTo>
                  <a:lnTo>
                    <a:pt x="170154" y="124714"/>
                  </a:lnTo>
                  <a:close/>
                </a:path>
                <a:path w="257175" h="170815">
                  <a:moveTo>
                    <a:pt x="170878" y="55600"/>
                  </a:moveTo>
                  <a:lnTo>
                    <a:pt x="168948" y="53644"/>
                  </a:lnTo>
                  <a:lnTo>
                    <a:pt x="166674" y="57150"/>
                  </a:lnTo>
                  <a:lnTo>
                    <a:pt x="165862" y="57988"/>
                  </a:lnTo>
                  <a:lnTo>
                    <a:pt x="165544" y="58928"/>
                  </a:lnTo>
                  <a:lnTo>
                    <a:pt x="167970" y="56451"/>
                  </a:lnTo>
                  <a:lnTo>
                    <a:pt x="169989" y="58191"/>
                  </a:lnTo>
                  <a:lnTo>
                    <a:pt x="170586" y="56451"/>
                  </a:lnTo>
                  <a:lnTo>
                    <a:pt x="170878" y="55600"/>
                  </a:lnTo>
                  <a:close/>
                </a:path>
                <a:path w="257175" h="170815">
                  <a:moveTo>
                    <a:pt x="170891" y="79019"/>
                  </a:moveTo>
                  <a:lnTo>
                    <a:pt x="170586" y="76428"/>
                  </a:lnTo>
                  <a:lnTo>
                    <a:pt x="168529" y="70307"/>
                  </a:lnTo>
                  <a:lnTo>
                    <a:pt x="165760" y="69176"/>
                  </a:lnTo>
                  <a:lnTo>
                    <a:pt x="166408" y="70345"/>
                  </a:lnTo>
                  <a:lnTo>
                    <a:pt x="162242" y="73482"/>
                  </a:lnTo>
                  <a:lnTo>
                    <a:pt x="167563" y="71628"/>
                  </a:lnTo>
                  <a:lnTo>
                    <a:pt x="168338" y="76974"/>
                  </a:lnTo>
                  <a:lnTo>
                    <a:pt x="170891" y="79019"/>
                  </a:lnTo>
                  <a:close/>
                </a:path>
                <a:path w="257175" h="170815">
                  <a:moveTo>
                    <a:pt x="171081" y="163728"/>
                  </a:moveTo>
                  <a:lnTo>
                    <a:pt x="164211" y="163728"/>
                  </a:lnTo>
                  <a:lnTo>
                    <a:pt x="164007" y="164744"/>
                  </a:lnTo>
                  <a:lnTo>
                    <a:pt x="163906" y="165239"/>
                  </a:lnTo>
                  <a:lnTo>
                    <a:pt x="162115" y="166420"/>
                  </a:lnTo>
                  <a:lnTo>
                    <a:pt x="161988" y="167741"/>
                  </a:lnTo>
                  <a:lnTo>
                    <a:pt x="164934" y="165430"/>
                  </a:lnTo>
                  <a:lnTo>
                    <a:pt x="164973" y="167500"/>
                  </a:lnTo>
                  <a:lnTo>
                    <a:pt x="166382" y="168275"/>
                  </a:lnTo>
                  <a:lnTo>
                    <a:pt x="167271" y="168960"/>
                  </a:lnTo>
                  <a:lnTo>
                    <a:pt x="168503" y="168135"/>
                  </a:lnTo>
                  <a:lnTo>
                    <a:pt x="169291" y="169329"/>
                  </a:lnTo>
                  <a:lnTo>
                    <a:pt x="170002" y="168135"/>
                  </a:lnTo>
                  <a:lnTo>
                    <a:pt x="170116" y="167957"/>
                  </a:lnTo>
                  <a:lnTo>
                    <a:pt x="170205" y="167614"/>
                  </a:lnTo>
                  <a:lnTo>
                    <a:pt x="170700" y="165430"/>
                  </a:lnTo>
                  <a:lnTo>
                    <a:pt x="171081" y="163728"/>
                  </a:lnTo>
                  <a:close/>
                </a:path>
                <a:path w="257175" h="170815">
                  <a:moveTo>
                    <a:pt x="171107" y="59829"/>
                  </a:moveTo>
                  <a:lnTo>
                    <a:pt x="170395" y="58547"/>
                  </a:lnTo>
                  <a:lnTo>
                    <a:pt x="169989" y="58191"/>
                  </a:lnTo>
                  <a:lnTo>
                    <a:pt x="169265" y="60312"/>
                  </a:lnTo>
                  <a:lnTo>
                    <a:pt x="171107" y="59829"/>
                  </a:lnTo>
                  <a:close/>
                </a:path>
                <a:path w="257175" h="170815">
                  <a:moveTo>
                    <a:pt x="171183" y="144056"/>
                  </a:moveTo>
                  <a:lnTo>
                    <a:pt x="171145" y="140830"/>
                  </a:lnTo>
                  <a:lnTo>
                    <a:pt x="170903" y="140614"/>
                  </a:lnTo>
                  <a:lnTo>
                    <a:pt x="170078" y="139865"/>
                  </a:lnTo>
                  <a:lnTo>
                    <a:pt x="167627" y="137655"/>
                  </a:lnTo>
                  <a:lnTo>
                    <a:pt x="167513" y="136677"/>
                  </a:lnTo>
                  <a:lnTo>
                    <a:pt x="166979" y="132321"/>
                  </a:lnTo>
                  <a:lnTo>
                    <a:pt x="166738" y="129527"/>
                  </a:lnTo>
                  <a:lnTo>
                    <a:pt x="153974" y="129527"/>
                  </a:lnTo>
                  <a:lnTo>
                    <a:pt x="155016" y="130378"/>
                  </a:lnTo>
                  <a:lnTo>
                    <a:pt x="154089" y="133807"/>
                  </a:lnTo>
                  <a:lnTo>
                    <a:pt x="152806" y="136677"/>
                  </a:lnTo>
                  <a:lnTo>
                    <a:pt x="149098" y="134835"/>
                  </a:lnTo>
                  <a:lnTo>
                    <a:pt x="145046" y="140233"/>
                  </a:lnTo>
                  <a:lnTo>
                    <a:pt x="142532" y="141795"/>
                  </a:lnTo>
                  <a:lnTo>
                    <a:pt x="139801" y="140169"/>
                  </a:lnTo>
                  <a:lnTo>
                    <a:pt x="138328" y="137731"/>
                  </a:lnTo>
                  <a:lnTo>
                    <a:pt x="136588" y="136309"/>
                  </a:lnTo>
                  <a:lnTo>
                    <a:pt x="137388" y="143306"/>
                  </a:lnTo>
                  <a:lnTo>
                    <a:pt x="140385" y="143954"/>
                  </a:lnTo>
                  <a:lnTo>
                    <a:pt x="143395" y="142494"/>
                  </a:lnTo>
                  <a:lnTo>
                    <a:pt x="144005" y="141795"/>
                  </a:lnTo>
                  <a:lnTo>
                    <a:pt x="145669" y="139865"/>
                  </a:lnTo>
                  <a:lnTo>
                    <a:pt x="144018" y="144208"/>
                  </a:lnTo>
                  <a:lnTo>
                    <a:pt x="149161" y="140614"/>
                  </a:lnTo>
                  <a:lnTo>
                    <a:pt x="149466" y="143306"/>
                  </a:lnTo>
                  <a:lnTo>
                    <a:pt x="146964" y="144843"/>
                  </a:lnTo>
                  <a:lnTo>
                    <a:pt x="145364" y="146977"/>
                  </a:lnTo>
                  <a:lnTo>
                    <a:pt x="147383" y="149440"/>
                  </a:lnTo>
                  <a:lnTo>
                    <a:pt x="148297" y="152196"/>
                  </a:lnTo>
                  <a:lnTo>
                    <a:pt x="148640" y="151079"/>
                  </a:lnTo>
                  <a:lnTo>
                    <a:pt x="149123" y="149961"/>
                  </a:lnTo>
                  <a:lnTo>
                    <a:pt x="148996" y="149440"/>
                  </a:lnTo>
                  <a:lnTo>
                    <a:pt x="154825" y="149555"/>
                  </a:lnTo>
                  <a:lnTo>
                    <a:pt x="147459" y="153809"/>
                  </a:lnTo>
                  <a:lnTo>
                    <a:pt x="150139" y="153746"/>
                  </a:lnTo>
                  <a:lnTo>
                    <a:pt x="149199" y="157772"/>
                  </a:lnTo>
                  <a:lnTo>
                    <a:pt x="149898" y="159473"/>
                  </a:lnTo>
                  <a:lnTo>
                    <a:pt x="152958" y="160058"/>
                  </a:lnTo>
                  <a:lnTo>
                    <a:pt x="148374" y="163842"/>
                  </a:lnTo>
                  <a:lnTo>
                    <a:pt x="151269" y="162839"/>
                  </a:lnTo>
                  <a:lnTo>
                    <a:pt x="153250" y="167741"/>
                  </a:lnTo>
                  <a:lnTo>
                    <a:pt x="153225" y="168275"/>
                  </a:lnTo>
                  <a:lnTo>
                    <a:pt x="153073" y="168935"/>
                  </a:lnTo>
                  <a:lnTo>
                    <a:pt x="154266" y="168135"/>
                  </a:lnTo>
                  <a:lnTo>
                    <a:pt x="156171" y="166916"/>
                  </a:lnTo>
                  <a:lnTo>
                    <a:pt x="156629" y="169608"/>
                  </a:lnTo>
                  <a:lnTo>
                    <a:pt x="157441" y="170789"/>
                  </a:lnTo>
                  <a:lnTo>
                    <a:pt x="157073" y="167614"/>
                  </a:lnTo>
                  <a:lnTo>
                    <a:pt x="156908" y="166916"/>
                  </a:lnTo>
                  <a:lnTo>
                    <a:pt x="156819" y="166560"/>
                  </a:lnTo>
                  <a:lnTo>
                    <a:pt x="156298" y="166420"/>
                  </a:lnTo>
                  <a:lnTo>
                    <a:pt x="161493" y="165900"/>
                  </a:lnTo>
                  <a:lnTo>
                    <a:pt x="160756" y="165163"/>
                  </a:lnTo>
                  <a:lnTo>
                    <a:pt x="159613" y="163436"/>
                  </a:lnTo>
                  <a:lnTo>
                    <a:pt x="160489" y="162839"/>
                  </a:lnTo>
                  <a:lnTo>
                    <a:pt x="163512" y="161061"/>
                  </a:lnTo>
                  <a:lnTo>
                    <a:pt x="163855" y="162775"/>
                  </a:lnTo>
                  <a:lnTo>
                    <a:pt x="163461" y="163639"/>
                  </a:lnTo>
                  <a:lnTo>
                    <a:pt x="163741" y="163639"/>
                  </a:lnTo>
                  <a:lnTo>
                    <a:pt x="171094" y="163639"/>
                  </a:lnTo>
                  <a:lnTo>
                    <a:pt x="171145" y="163436"/>
                  </a:lnTo>
                  <a:lnTo>
                    <a:pt x="169278" y="163334"/>
                  </a:lnTo>
                  <a:lnTo>
                    <a:pt x="166992" y="163195"/>
                  </a:lnTo>
                  <a:lnTo>
                    <a:pt x="164858" y="163334"/>
                  </a:lnTo>
                  <a:lnTo>
                    <a:pt x="165925" y="160921"/>
                  </a:lnTo>
                  <a:lnTo>
                    <a:pt x="164541" y="160451"/>
                  </a:lnTo>
                  <a:lnTo>
                    <a:pt x="165227" y="160058"/>
                  </a:lnTo>
                  <a:lnTo>
                    <a:pt x="166268" y="159435"/>
                  </a:lnTo>
                  <a:lnTo>
                    <a:pt x="161709" y="153949"/>
                  </a:lnTo>
                  <a:lnTo>
                    <a:pt x="163296" y="152806"/>
                  </a:lnTo>
                  <a:lnTo>
                    <a:pt x="166128" y="150787"/>
                  </a:lnTo>
                  <a:lnTo>
                    <a:pt x="167411" y="149872"/>
                  </a:lnTo>
                  <a:lnTo>
                    <a:pt x="164058" y="150787"/>
                  </a:lnTo>
                  <a:lnTo>
                    <a:pt x="164757" y="149440"/>
                  </a:lnTo>
                  <a:lnTo>
                    <a:pt x="165379" y="148221"/>
                  </a:lnTo>
                  <a:lnTo>
                    <a:pt x="166941" y="145161"/>
                  </a:lnTo>
                  <a:lnTo>
                    <a:pt x="164122" y="148221"/>
                  </a:lnTo>
                  <a:lnTo>
                    <a:pt x="165912" y="144741"/>
                  </a:lnTo>
                  <a:lnTo>
                    <a:pt x="171183" y="144056"/>
                  </a:lnTo>
                  <a:close/>
                </a:path>
                <a:path w="257175" h="170815">
                  <a:moveTo>
                    <a:pt x="174764" y="62585"/>
                  </a:moveTo>
                  <a:lnTo>
                    <a:pt x="174421" y="58966"/>
                  </a:lnTo>
                  <a:lnTo>
                    <a:pt x="171107" y="59829"/>
                  </a:lnTo>
                  <a:lnTo>
                    <a:pt x="172326" y="62039"/>
                  </a:lnTo>
                  <a:lnTo>
                    <a:pt x="174764" y="62585"/>
                  </a:lnTo>
                  <a:close/>
                </a:path>
                <a:path w="257175" h="170815">
                  <a:moveTo>
                    <a:pt x="180251" y="75946"/>
                  </a:moveTo>
                  <a:lnTo>
                    <a:pt x="178181" y="74117"/>
                  </a:lnTo>
                  <a:lnTo>
                    <a:pt x="178015" y="74510"/>
                  </a:lnTo>
                  <a:lnTo>
                    <a:pt x="180251" y="75946"/>
                  </a:lnTo>
                  <a:close/>
                </a:path>
                <a:path w="257175" h="170815">
                  <a:moveTo>
                    <a:pt x="180733" y="68021"/>
                  </a:moveTo>
                  <a:lnTo>
                    <a:pt x="175907" y="68440"/>
                  </a:lnTo>
                  <a:lnTo>
                    <a:pt x="174498" y="72682"/>
                  </a:lnTo>
                  <a:lnTo>
                    <a:pt x="177355" y="73380"/>
                  </a:lnTo>
                  <a:lnTo>
                    <a:pt x="178181" y="74117"/>
                  </a:lnTo>
                  <a:lnTo>
                    <a:pt x="180733" y="68021"/>
                  </a:lnTo>
                  <a:close/>
                </a:path>
                <a:path w="257175" h="170815">
                  <a:moveTo>
                    <a:pt x="189890" y="50342"/>
                  </a:moveTo>
                  <a:lnTo>
                    <a:pt x="189839" y="49733"/>
                  </a:lnTo>
                  <a:lnTo>
                    <a:pt x="189598" y="49758"/>
                  </a:lnTo>
                  <a:lnTo>
                    <a:pt x="189890" y="50342"/>
                  </a:lnTo>
                  <a:close/>
                </a:path>
                <a:path w="257175" h="170815">
                  <a:moveTo>
                    <a:pt x="192595" y="83083"/>
                  </a:moveTo>
                  <a:lnTo>
                    <a:pt x="192468" y="82816"/>
                  </a:lnTo>
                  <a:lnTo>
                    <a:pt x="192392" y="82550"/>
                  </a:lnTo>
                  <a:lnTo>
                    <a:pt x="192303" y="82296"/>
                  </a:lnTo>
                  <a:lnTo>
                    <a:pt x="192265" y="82473"/>
                  </a:lnTo>
                  <a:lnTo>
                    <a:pt x="192214" y="82638"/>
                  </a:lnTo>
                  <a:lnTo>
                    <a:pt x="192214" y="82905"/>
                  </a:lnTo>
                  <a:lnTo>
                    <a:pt x="192405" y="82892"/>
                  </a:lnTo>
                  <a:lnTo>
                    <a:pt x="192468" y="83032"/>
                  </a:lnTo>
                  <a:lnTo>
                    <a:pt x="192595" y="83083"/>
                  </a:lnTo>
                  <a:close/>
                </a:path>
                <a:path w="257175" h="170815">
                  <a:moveTo>
                    <a:pt x="193433" y="83502"/>
                  </a:moveTo>
                  <a:lnTo>
                    <a:pt x="192595" y="83083"/>
                  </a:lnTo>
                  <a:lnTo>
                    <a:pt x="193205" y="84467"/>
                  </a:lnTo>
                  <a:lnTo>
                    <a:pt x="193319" y="84632"/>
                  </a:lnTo>
                  <a:lnTo>
                    <a:pt x="193433" y="83502"/>
                  </a:lnTo>
                  <a:close/>
                </a:path>
                <a:path w="257175" h="170815">
                  <a:moveTo>
                    <a:pt x="193865" y="85420"/>
                  </a:moveTo>
                  <a:lnTo>
                    <a:pt x="193319" y="84632"/>
                  </a:lnTo>
                  <a:lnTo>
                    <a:pt x="193052" y="85902"/>
                  </a:lnTo>
                  <a:lnTo>
                    <a:pt x="193865" y="85420"/>
                  </a:lnTo>
                  <a:close/>
                </a:path>
                <a:path w="257175" h="170815">
                  <a:moveTo>
                    <a:pt x="193941" y="49225"/>
                  </a:moveTo>
                  <a:lnTo>
                    <a:pt x="192163" y="46837"/>
                  </a:lnTo>
                  <a:lnTo>
                    <a:pt x="189598" y="46774"/>
                  </a:lnTo>
                  <a:lnTo>
                    <a:pt x="189839" y="49733"/>
                  </a:lnTo>
                  <a:lnTo>
                    <a:pt x="193941" y="49225"/>
                  </a:lnTo>
                  <a:close/>
                </a:path>
                <a:path w="257175" h="170815">
                  <a:moveTo>
                    <a:pt x="194208" y="74815"/>
                  </a:moveTo>
                  <a:lnTo>
                    <a:pt x="191757" y="74307"/>
                  </a:lnTo>
                  <a:lnTo>
                    <a:pt x="191249" y="77698"/>
                  </a:lnTo>
                  <a:lnTo>
                    <a:pt x="191084" y="78168"/>
                  </a:lnTo>
                  <a:lnTo>
                    <a:pt x="192290" y="75907"/>
                  </a:lnTo>
                  <a:lnTo>
                    <a:pt x="193687" y="78181"/>
                  </a:lnTo>
                  <a:lnTo>
                    <a:pt x="194208" y="74815"/>
                  </a:lnTo>
                  <a:close/>
                </a:path>
                <a:path w="257175" h="170815">
                  <a:moveTo>
                    <a:pt x="195859" y="82410"/>
                  </a:moveTo>
                  <a:lnTo>
                    <a:pt x="195757" y="82270"/>
                  </a:lnTo>
                  <a:lnTo>
                    <a:pt x="194373" y="79336"/>
                  </a:lnTo>
                  <a:lnTo>
                    <a:pt x="192112" y="79781"/>
                  </a:lnTo>
                  <a:lnTo>
                    <a:pt x="191897" y="80962"/>
                  </a:lnTo>
                  <a:lnTo>
                    <a:pt x="192303" y="82296"/>
                  </a:lnTo>
                  <a:lnTo>
                    <a:pt x="192773" y="80365"/>
                  </a:lnTo>
                  <a:lnTo>
                    <a:pt x="195465" y="82156"/>
                  </a:lnTo>
                  <a:lnTo>
                    <a:pt x="194983" y="82448"/>
                  </a:lnTo>
                  <a:lnTo>
                    <a:pt x="195859" y="82410"/>
                  </a:lnTo>
                  <a:close/>
                </a:path>
                <a:path w="257175" h="170815">
                  <a:moveTo>
                    <a:pt x="196684" y="83566"/>
                  </a:moveTo>
                  <a:lnTo>
                    <a:pt x="195453" y="84124"/>
                  </a:lnTo>
                  <a:lnTo>
                    <a:pt x="194729" y="84899"/>
                  </a:lnTo>
                  <a:lnTo>
                    <a:pt x="193865" y="85420"/>
                  </a:lnTo>
                  <a:lnTo>
                    <a:pt x="194094" y="85750"/>
                  </a:lnTo>
                  <a:lnTo>
                    <a:pt x="194144" y="86804"/>
                  </a:lnTo>
                  <a:lnTo>
                    <a:pt x="194843" y="87922"/>
                  </a:lnTo>
                  <a:lnTo>
                    <a:pt x="196545" y="85750"/>
                  </a:lnTo>
                  <a:lnTo>
                    <a:pt x="196189" y="85191"/>
                  </a:lnTo>
                  <a:lnTo>
                    <a:pt x="196684" y="83566"/>
                  </a:lnTo>
                  <a:close/>
                </a:path>
                <a:path w="257175" h="170815">
                  <a:moveTo>
                    <a:pt x="197065" y="82359"/>
                  </a:moveTo>
                  <a:lnTo>
                    <a:pt x="195872" y="82410"/>
                  </a:lnTo>
                  <a:lnTo>
                    <a:pt x="196735" y="83400"/>
                  </a:lnTo>
                  <a:lnTo>
                    <a:pt x="197065" y="82359"/>
                  </a:lnTo>
                  <a:close/>
                </a:path>
                <a:path w="257175" h="170815">
                  <a:moveTo>
                    <a:pt x="206971" y="106387"/>
                  </a:moveTo>
                  <a:lnTo>
                    <a:pt x="206146" y="103670"/>
                  </a:lnTo>
                  <a:lnTo>
                    <a:pt x="205168" y="107010"/>
                  </a:lnTo>
                  <a:lnTo>
                    <a:pt x="206971" y="106387"/>
                  </a:lnTo>
                  <a:close/>
                </a:path>
                <a:path w="257175" h="170815">
                  <a:moveTo>
                    <a:pt x="208013" y="106019"/>
                  </a:moveTo>
                  <a:lnTo>
                    <a:pt x="206971" y="106387"/>
                  </a:lnTo>
                  <a:lnTo>
                    <a:pt x="207289" y="107429"/>
                  </a:lnTo>
                  <a:lnTo>
                    <a:pt x="208013" y="106019"/>
                  </a:lnTo>
                  <a:close/>
                </a:path>
                <a:path w="257175" h="170815">
                  <a:moveTo>
                    <a:pt x="210515" y="82448"/>
                  </a:moveTo>
                  <a:lnTo>
                    <a:pt x="209486" y="80759"/>
                  </a:lnTo>
                  <a:lnTo>
                    <a:pt x="208508" y="80594"/>
                  </a:lnTo>
                  <a:lnTo>
                    <a:pt x="210515" y="82448"/>
                  </a:lnTo>
                  <a:close/>
                </a:path>
                <a:path w="257175" h="170815">
                  <a:moveTo>
                    <a:pt x="212026" y="109778"/>
                  </a:moveTo>
                  <a:lnTo>
                    <a:pt x="210578" y="107937"/>
                  </a:lnTo>
                  <a:lnTo>
                    <a:pt x="210172" y="107429"/>
                  </a:lnTo>
                  <a:lnTo>
                    <a:pt x="207454" y="107937"/>
                  </a:lnTo>
                  <a:lnTo>
                    <a:pt x="207289" y="107429"/>
                  </a:lnTo>
                  <a:lnTo>
                    <a:pt x="205651" y="110642"/>
                  </a:lnTo>
                  <a:lnTo>
                    <a:pt x="207797" y="112026"/>
                  </a:lnTo>
                  <a:lnTo>
                    <a:pt x="207873" y="110032"/>
                  </a:lnTo>
                  <a:lnTo>
                    <a:pt x="212026" y="109778"/>
                  </a:lnTo>
                  <a:close/>
                </a:path>
                <a:path w="257175" h="170815">
                  <a:moveTo>
                    <a:pt x="212572" y="114033"/>
                  </a:moveTo>
                  <a:lnTo>
                    <a:pt x="212255" y="113766"/>
                  </a:lnTo>
                  <a:lnTo>
                    <a:pt x="212382" y="114274"/>
                  </a:lnTo>
                  <a:lnTo>
                    <a:pt x="212572" y="114033"/>
                  </a:lnTo>
                  <a:close/>
                </a:path>
                <a:path w="257175" h="170815">
                  <a:moveTo>
                    <a:pt x="213004" y="109931"/>
                  </a:moveTo>
                  <a:lnTo>
                    <a:pt x="210756" y="112534"/>
                  </a:lnTo>
                  <a:lnTo>
                    <a:pt x="212255" y="113766"/>
                  </a:lnTo>
                  <a:lnTo>
                    <a:pt x="212305" y="112534"/>
                  </a:lnTo>
                  <a:lnTo>
                    <a:pt x="213004" y="109931"/>
                  </a:lnTo>
                  <a:close/>
                </a:path>
                <a:path w="257175" h="170815">
                  <a:moveTo>
                    <a:pt x="214503" y="64909"/>
                  </a:moveTo>
                  <a:lnTo>
                    <a:pt x="212648" y="67500"/>
                  </a:lnTo>
                  <a:lnTo>
                    <a:pt x="214261" y="67322"/>
                  </a:lnTo>
                  <a:lnTo>
                    <a:pt x="214503" y="64909"/>
                  </a:lnTo>
                  <a:close/>
                </a:path>
                <a:path w="257175" h="170815">
                  <a:moveTo>
                    <a:pt x="222783" y="66459"/>
                  </a:moveTo>
                  <a:lnTo>
                    <a:pt x="221881" y="62865"/>
                  </a:lnTo>
                  <a:lnTo>
                    <a:pt x="218033" y="63601"/>
                  </a:lnTo>
                  <a:lnTo>
                    <a:pt x="220649" y="61290"/>
                  </a:lnTo>
                  <a:lnTo>
                    <a:pt x="217335" y="61010"/>
                  </a:lnTo>
                  <a:lnTo>
                    <a:pt x="217703" y="63055"/>
                  </a:lnTo>
                  <a:lnTo>
                    <a:pt x="216281" y="64262"/>
                  </a:lnTo>
                  <a:lnTo>
                    <a:pt x="220179" y="64985"/>
                  </a:lnTo>
                  <a:lnTo>
                    <a:pt x="220027" y="65455"/>
                  </a:lnTo>
                  <a:lnTo>
                    <a:pt x="222783" y="66459"/>
                  </a:lnTo>
                  <a:close/>
                </a:path>
                <a:path w="257175" h="170815">
                  <a:moveTo>
                    <a:pt x="226212" y="53644"/>
                  </a:moveTo>
                  <a:lnTo>
                    <a:pt x="225323" y="52641"/>
                  </a:lnTo>
                  <a:lnTo>
                    <a:pt x="224459" y="51549"/>
                  </a:lnTo>
                  <a:lnTo>
                    <a:pt x="223316" y="53848"/>
                  </a:lnTo>
                  <a:lnTo>
                    <a:pt x="223901" y="54292"/>
                  </a:lnTo>
                  <a:lnTo>
                    <a:pt x="225209" y="53428"/>
                  </a:lnTo>
                  <a:lnTo>
                    <a:pt x="226212" y="53644"/>
                  </a:lnTo>
                  <a:close/>
                </a:path>
                <a:path w="257175" h="170815">
                  <a:moveTo>
                    <a:pt x="227215" y="54571"/>
                  </a:moveTo>
                  <a:lnTo>
                    <a:pt x="226974" y="53962"/>
                  </a:lnTo>
                  <a:lnTo>
                    <a:pt x="226618" y="53733"/>
                  </a:lnTo>
                  <a:lnTo>
                    <a:pt x="226212" y="53644"/>
                  </a:lnTo>
                  <a:lnTo>
                    <a:pt x="226860" y="54381"/>
                  </a:lnTo>
                  <a:lnTo>
                    <a:pt x="227215" y="54571"/>
                  </a:lnTo>
                  <a:close/>
                </a:path>
                <a:path w="257175" h="170815">
                  <a:moveTo>
                    <a:pt x="227380" y="77203"/>
                  </a:moveTo>
                  <a:lnTo>
                    <a:pt x="227253" y="76784"/>
                  </a:lnTo>
                  <a:lnTo>
                    <a:pt x="226999" y="76365"/>
                  </a:lnTo>
                  <a:lnTo>
                    <a:pt x="226949" y="76835"/>
                  </a:lnTo>
                  <a:lnTo>
                    <a:pt x="227012" y="77241"/>
                  </a:lnTo>
                  <a:lnTo>
                    <a:pt x="227164" y="77685"/>
                  </a:lnTo>
                  <a:lnTo>
                    <a:pt x="227380" y="77203"/>
                  </a:lnTo>
                  <a:close/>
                </a:path>
                <a:path w="257175" h="170815">
                  <a:moveTo>
                    <a:pt x="229984" y="76085"/>
                  </a:moveTo>
                  <a:lnTo>
                    <a:pt x="227088" y="70675"/>
                  </a:lnTo>
                  <a:lnTo>
                    <a:pt x="225513" y="72351"/>
                  </a:lnTo>
                  <a:lnTo>
                    <a:pt x="225018" y="72250"/>
                  </a:lnTo>
                  <a:lnTo>
                    <a:pt x="224650" y="70231"/>
                  </a:lnTo>
                  <a:lnTo>
                    <a:pt x="222300" y="73202"/>
                  </a:lnTo>
                  <a:lnTo>
                    <a:pt x="225945" y="74688"/>
                  </a:lnTo>
                  <a:lnTo>
                    <a:pt x="226987" y="76352"/>
                  </a:lnTo>
                  <a:lnTo>
                    <a:pt x="227012" y="76085"/>
                  </a:lnTo>
                  <a:lnTo>
                    <a:pt x="226987" y="75793"/>
                  </a:lnTo>
                  <a:lnTo>
                    <a:pt x="227050" y="75577"/>
                  </a:lnTo>
                  <a:lnTo>
                    <a:pt x="229984" y="76085"/>
                  </a:lnTo>
                  <a:close/>
                </a:path>
                <a:path w="257175" h="170815">
                  <a:moveTo>
                    <a:pt x="231013" y="50876"/>
                  </a:moveTo>
                  <a:lnTo>
                    <a:pt x="230530" y="50787"/>
                  </a:lnTo>
                  <a:lnTo>
                    <a:pt x="229311" y="54457"/>
                  </a:lnTo>
                  <a:lnTo>
                    <a:pt x="229781" y="54546"/>
                  </a:lnTo>
                  <a:lnTo>
                    <a:pt x="231013" y="50876"/>
                  </a:lnTo>
                  <a:close/>
                </a:path>
                <a:path w="257175" h="170815">
                  <a:moveTo>
                    <a:pt x="232562" y="113995"/>
                  </a:moveTo>
                  <a:lnTo>
                    <a:pt x="232384" y="114109"/>
                  </a:lnTo>
                  <a:lnTo>
                    <a:pt x="232359" y="114261"/>
                  </a:lnTo>
                  <a:lnTo>
                    <a:pt x="232384" y="114401"/>
                  </a:lnTo>
                  <a:lnTo>
                    <a:pt x="232562" y="113995"/>
                  </a:lnTo>
                  <a:close/>
                </a:path>
                <a:path w="257175" h="170815">
                  <a:moveTo>
                    <a:pt x="236080" y="106680"/>
                  </a:moveTo>
                  <a:lnTo>
                    <a:pt x="234378" y="105422"/>
                  </a:lnTo>
                  <a:lnTo>
                    <a:pt x="234861" y="106654"/>
                  </a:lnTo>
                  <a:lnTo>
                    <a:pt x="236080" y="106680"/>
                  </a:lnTo>
                  <a:close/>
                </a:path>
                <a:path w="257175" h="170815">
                  <a:moveTo>
                    <a:pt x="237820" y="107924"/>
                  </a:moveTo>
                  <a:close/>
                </a:path>
                <a:path w="257175" h="170815">
                  <a:moveTo>
                    <a:pt x="237883" y="96393"/>
                  </a:moveTo>
                  <a:lnTo>
                    <a:pt x="237744" y="95542"/>
                  </a:lnTo>
                  <a:lnTo>
                    <a:pt x="237604" y="95669"/>
                  </a:lnTo>
                  <a:lnTo>
                    <a:pt x="237883" y="96393"/>
                  </a:lnTo>
                  <a:close/>
                </a:path>
                <a:path w="257175" h="170815">
                  <a:moveTo>
                    <a:pt x="238836" y="96824"/>
                  </a:moveTo>
                  <a:lnTo>
                    <a:pt x="238188" y="97231"/>
                  </a:lnTo>
                  <a:lnTo>
                    <a:pt x="237883" y="96393"/>
                  </a:lnTo>
                  <a:lnTo>
                    <a:pt x="238074" y="97688"/>
                  </a:lnTo>
                  <a:lnTo>
                    <a:pt x="238480" y="97231"/>
                  </a:lnTo>
                  <a:lnTo>
                    <a:pt x="238836" y="96824"/>
                  </a:lnTo>
                  <a:close/>
                </a:path>
                <a:path w="257175" h="170815">
                  <a:moveTo>
                    <a:pt x="240182" y="97510"/>
                  </a:moveTo>
                  <a:lnTo>
                    <a:pt x="240068" y="96037"/>
                  </a:lnTo>
                  <a:lnTo>
                    <a:pt x="238836" y="96824"/>
                  </a:lnTo>
                  <a:lnTo>
                    <a:pt x="240182" y="97510"/>
                  </a:lnTo>
                  <a:close/>
                </a:path>
                <a:path w="257175" h="170815">
                  <a:moveTo>
                    <a:pt x="244208" y="110197"/>
                  </a:moveTo>
                  <a:lnTo>
                    <a:pt x="241515" y="107442"/>
                  </a:lnTo>
                  <a:lnTo>
                    <a:pt x="239052" y="106426"/>
                  </a:lnTo>
                  <a:lnTo>
                    <a:pt x="238772" y="107264"/>
                  </a:lnTo>
                  <a:lnTo>
                    <a:pt x="237832" y="107924"/>
                  </a:lnTo>
                  <a:lnTo>
                    <a:pt x="237350" y="108267"/>
                  </a:lnTo>
                  <a:lnTo>
                    <a:pt x="236766" y="108559"/>
                  </a:lnTo>
                  <a:lnTo>
                    <a:pt x="235585" y="108546"/>
                  </a:lnTo>
                  <a:lnTo>
                    <a:pt x="234861" y="106654"/>
                  </a:lnTo>
                  <a:lnTo>
                    <a:pt x="232524" y="106616"/>
                  </a:lnTo>
                  <a:lnTo>
                    <a:pt x="230073" y="109080"/>
                  </a:lnTo>
                  <a:lnTo>
                    <a:pt x="227622" y="107746"/>
                  </a:lnTo>
                  <a:lnTo>
                    <a:pt x="224002" y="105791"/>
                  </a:lnTo>
                  <a:lnTo>
                    <a:pt x="227253" y="101409"/>
                  </a:lnTo>
                  <a:lnTo>
                    <a:pt x="228955" y="104597"/>
                  </a:lnTo>
                  <a:lnTo>
                    <a:pt x="229844" y="101409"/>
                  </a:lnTo>
                  <a:lnTo>
                    <a:pt x="230517" y="98971"/>
                  </a:lnTo>
                  <a:lnTo>
                    <a:pt x="236296" y="99428"/>
                  </a:lnTo>
                  <a:lnTo>
                    <a:pt x="235686" y="100736"/>
                  </a:lnTo>
                  <a:lnTo>
                    <a:pt x="237794" y="100571"/>
                  </a:lnTo>
                  <a:lnTo>
                    <a:pt x="237134" y="98539"/>
                  </a:lnTo>
                  <a:lnTo>
                    <a:pt x="237337" y="96418"/>
                  </a:lnTo>
                  <a:lnTo>
                    <a:pt x="237540" y="94195"/>
                  </a:lnTo>
                  <a:lnTo>
                    <a:pt x="237744" y="95542"/>
                  </a:lnTo>
                  <a:lnTo>
                    <a:pt x="238963" y="94437"/>
                  </a:lnTo>
                  <a:lnTo>
                    <a:pt x="239141" y="94195"/>
                  </a:lnTo>
                  <a:lnTo>
                    <a:pt x="239852" y="93167"/>
                  </a:lnTo>
                  <a:lnTo>
                    <a:pt x="241046" y="90944"/>
                  </a:lnTo>
                  <a:lnTo>
                    <a:pt x="232943" y="90944"/>
                  </a:lnTo>
                  <a:lnTo>
                    <a:pt x="235648" y="86410"/>
                  </a:lnTo>
                  <a:lnTo>
                    <a:pt x="236156" y="85559"/>
                  </a:lnTo>
                  <a:lnTo>
                    <a:pt x="235381" y="86410"/>
                  </a:lnTo>
                  <a:lnTo>
                    <a:pt x="234086" y="85686"/>
                  </a:lnTo>
                  <a:lnTo>
                    <a:pt x="232638" y="85445"/>
                  </a:lnTo>
                  <a:lnTo>
                    <a:pt x="235915" y="83032"/>
                  </a:lnTo>
                  <a:lnTo>
                    <a:pt x="234124" y="80543"/>
                  </a:lnTo>
                  <a:lnTo>
                    <a:pt x="233083" y="79121"/>
                  </a:lnTo>
                  <a:lnTo>
                    <a:pt x="231584" y="77368"/>
                  </a:lnTo>
                  <a:lnTo>
                    <a:pt x="230060" y="80543"/>
                  </a:lnTo>
                  <a:lnTo>
                    <a:pt x="229997" y="79616"/>
                  </a:lnTo>
                  <a:lnTo>
                    <a:pt x="229946" y="78638"/>
                  </a:lnTo>
                  <a:lnTo>
                    <a:pt x="229806" y="76568"/>
                  </a:lnTo>
                  <a:lnTo>
                    <a:pt x="227609" y="78638"/>
                  </a:lnTo>
                  <a:lnTo>
                    <a:pt x="227330" y="78435"/>
                  </a:lnTo>
                  <a:lnTo>
                    <a:pt x="227266" y="78041"/>
                  </a:lnTo>
                  <a:lnTo>
                    <a:pt x="227139" y="77685"/>
                  </a:lnTo>
                  <a:lnTo>
                    <a:pt x="226949" y="78066"/>
                  </a:lnTo>
                  <a:lnTo>
                    <a:pt x="226631" y="78435"/>
                  </a:lnTo>
                  <a:lnTo>
                    <a:pt x="226021" y="78854"/>
                  </a:lnTo>
                  <a:lnTo>
                    <a:pt x="224751" y="79616"/>
                  </a:lnTo>
                  <a:lnTo>
                    <a:pt x="221665" y="78066"/>
                  </a:lnTo>
                  <a:lnTo>
                    <a:pt x="223354" y="75907"/>
                  </a:lnTo>
                  <a:lnTo>
                    <a:pt x="221145" y="77978"/>
                  </a:lnTo>
                  <a:lnTo>
                    <a:pt x="220002" y="76771"/>
                  </a:lnTo>
                  <a:lnTo>
                    <a:pt x="220205" y="72859"/>
                  </a:lnTo>
                  <a:lnTo>
                    <a:pt x="222821" y="74320"/>
                  </a:lnTo>
                  <a:lnTo>
                    <a:pt x="221818" y="72859"/>
                  </a:lnTo>
                  <a:lnTo>
                    <a:pt x="219303" y="69240"/>
                  </a:lnTo>
                  <a:lnTo>
                    <a:pt x="219557" y="72580"/>
                  </a:lnTo>
                  <a:lnTo>
                    <a:pt x="216839" y="75145"/>
                  </a:lnTo>
                  <a:lnTo>
                    <a:pt x="214896" y="77381"/>
                  </a:lnTo>
                  <a:lnTo>
                    <a:pt x="217512" y="79781"/>
                  </a:lnTo>
                  <a:lnTo>
                    <a:pt x="218719" y="82473"/>
                  </a:lnTo>
                  <a:lnTo>
                    <a:pt x="217919" y="86410"/>
                  </a:lnTo>
                  <a:lnTo>
                    <a:pt x="217995" y="87274"/>
                  </a:lnTo>
                  <a:lnTo>
                    <a:pt x="221780" y="87490"/>
                  </a:lnTo>
                  <a:lnTo>
                    <a:pt x="220421" y="90220"/>
                  </a:lnTo>
                  <a:lnTo>
                    <a:pt x="224205" y="92913"/>
                  </a:lnTo>
                  <a:lnTo>
                    <a:pt x="220040" y="93167"/>
                  </a:lnTo>
                  <a:lnTo>
                    <a:pt x="219811" y="91465"/>
                  </a:lnTo>
                  <a:lnTo>
                    <a:pt x="216052" y="91465"/>
                  </a:lnTo>
                  <a:lnTo>
                    <a:pt x="219798" y="91452"/>
                  </a:lnTo>
                  <a:lnTo>
                    <a:pt x="219608" y="90055"/>
                  </a:lnTo>
                  <a:lnTo>
                    <a:pt x="219405" y="88544"/>
                  </a:lnTo>
                  <a:lnTo>
                    <a:pt x="219468" y="90055"/>
                  </a:lnTo>
                  <a:lnTo>
                    <a:pt x="218147" y="87579"/>
                  </a:lnTo>
                  <a:lnTo>
                    <a:pt x="217995" y="87274"/>
                  </a:lnTo>
                  <a:lnTo>
                    <a:pt x="217805" y="86931"/>
                  </a:lnTo>
                  <a:lnTo>
                    <a:pt x="217741" y="87261"/>
                  </a:lnTo>
                  <a:lnTo>
                    <a:pt x="217716" y="86753"/>
                  </a:lnTo>
                  <a:lnTo>
                    <a:pt x="217220" y="85826"/>
                  </a:lnTo>
                  <a:lnTo>
                    <a:pt x="216547" y="84543"/>
                  </a:lnTo>
                  <a:lnTo>
                    <a:pt x="209981" y="85826"/>
                  </a:lnTo>
                  <a:lnTo>
                    <a:pt x="205613" y="81495"/>
                  </a:lnTo>
                  <a:lnTo>
                    <a:pt x="205587" y="78435"/>
                  </a:lnTo>
                  <a:lnTo>
                    <a:pt x="207708" y="76441"/>
                  </a:lnTo>
                  <a:lnTo>
                    <a:pt x="207479" y="73926"/>
                  </a:lnTo>
                  <a:lnTo>
                    <a:pt x="203657" y="76161"/>
                  </a:lnTo>
                  <a:lnTo>
                    <a:pt x="204635" y="76365"/>
                  </a:lnTo>
                  <a:lnTo>
                    <a:pt x="199936" y="81419"/>
                  </a:lnTo>
                  <a:lnTo>
                    <a:pt x="199567" y="79336"/>
                  </a:lnTo>
                  <a:lnTo>
                    <a:pt x="196240" y="81686"/>
                  </a:lnTo>
                  <a:lnTo>
                    <a:pt x="201904" y="81800"/>
                  </a:lnTo>
                  <a:lnTo>
                    <a:pt x="202590" y="82918"/>
                  </a:lnTo>
                  <a:lnTo>
                    <a:pt x="198513" y="84594"/>
                  </a:lnTo>
                  <a:lnTo>
                    <a:pt x="203936" y="87604"/>
                  </a:lnTo>
                  <a:lnTo>
                    <a:pt x="199478" y="88709"/>
                  </a:lnTo>
                  <a:lnTo>
                    <a:pt x="199339" y="88265"/>
                  </a:lnTo>
                  <a:lnTo>
                    <a:pt x="199136" y="87782"/>
                  </a:lnTo>
                  <a:lnTo>
                    <a:pt x="198716" y="87172"/>
                  </a:lnTo>
                  <a:lnTo>
                    <a:pt x="198272" y="88607"/>
                  </a:lnTo>
                  <a:lnTo>
                    <a:pt x="199288" y="88798"/>
                  </a:lnTo>
                  <a:lnTo>
                    <a:pt x="199415" y="88734"/>
                  </a:lnTo>
                  <a:lnTo>
                    <a:pt x="200774" y="92519"/>
                  </a:lnTo>
                  <a:lnTo>
                    <a:pt x="193954" y="91300"/>
                  </a:lnTo>
                  <a:lnTo>
                    <a:pt x="197929" y="96558"/>
                  </a:lnTo>
                  <a:lnTo>
                    <a:pt x="198551" y="96164"/>
                  </a:lnTo>
                  <a:lnTo>
                    <a:pt x="200101" y="97967"/>
                  </a:lnTo>
                  <a:lnTo>
                    <a:pt x="200406" y="102057"/>
                  </a:lnTo>
                  <a:lnTo>
                    <a:pt x="201815" y="104355"/>
                  </a:lnTo>
                  <a:lnTo>
                    <a:pt x="204381" y="104330"/>
                  </a:lnTo>
                  <a:lnTo>
                    <a:pt x="207175" y="101828"/>
                  </a:lnTo>
                  <a:lnTo>
                    <a:pt x="205320" y="99479"/>
                  </a:lnTo>
                  <a:lnTo>
                    <a:pt x="202857" y="97510"/>
                  </a:lnTo>
                  <a:lnTo>
                    <a:pt x="203504" y="96164"/>
                  </a:lnTo>
                  <a:lnTo>
                    <a:pt x="204000" y="95199"/>
                  </a:lnTo>
                  <a:lnTo>
                    <a:pt x="201866" y="93789"/>
                  </a:lnTo>
                  <a:lnTo>
                    <a:pt x="203136" y="93027"/>
                  </a:lnTo>
                  <a:lnTo>
                    <a:pt x="205181" y="96431"/>
                  </a:lnTo>
                  <a:lnTo>
                    <a:pt x="205257" y="94424"/>
                  </a:lnTo>
                  <a:lnTo>
                    <a:pt x="204012" y="93027"/>
                  </a:lnTo>
                  <a:lnTo>
                    <a:pt x="203542" y="92519"/>
                  </a:lnTo>
                  <a:lnTo>
                    <a:pt x="202590" y="91465"/>
                  </a:lnTo>
                  <a:lnTo>
                    <a:pt x="202615" y="91300"/>
                  </a:lnTo>
                  <a:lnTo>
                    <a:pt x="204368" y="87261"/>
                  </a:lnTo>
                  <a:lnTo>
                    <a:pt x="208813" y="89611"/>
                  </a:lnTo>
                  <a:lnTo>
                    <a:pt x="211645" y="87261"/>
                  </a:lnTo>
                  <a:lnTo>
                    <a:pt x="212255" y="86753"/>
                  </a:lnTo>
                  <a:lnTo>
                    <a:pt x="210705" y="88442"/>
                  </a:lnTo>
                  <a:lnTo>
                    <a:pt x="212471" y="87782"/>
                  </a:lnTo>
                  <a:lnTo>
                    <a:pt x="214058" y="87579"/>
                  </a:lnTo>
                  <a:lnTo>
                    <a:pt x="214744" y="88709"/>
                  </a:lnTo>
                  <a:lnTo>
                    <a:pt x="210807" y="91465"/>
                  </a:lnTo>
                  <a:lnTo>
                    <a:pt x="213385" y="91465"/>
                  </a:lnTo>
                  <a:lnTo>
                    <a:pt x="213893" y="96532"/>
                  </a:lnTo>
                  <a:lnTo>
                    <a:pt x="216001" y="96418"/>
                  </a:lnTo>
                  <a:lnTo>
                    <a:pt x="213131" y="97409"/>
                  </a:lnTo>
                  <a:lnTo>
                    <a:pt x="216509" y="101523"/>
                  </a:lnTo>
                  <a:lnTo>
                    <a:pt x="219049" y="106540"/>
                  </a:lnTo>
                  <a:lnTo>
                    <a:pt x="222453" y="109474"/>
                  </a:lnTo>
                  <a:lnTo>
                    <a:pt x="220091" y="112534"/>
                  </a:lnTo>
                  <a:lnTo>
                    <a:pt x="214731" y="111201"/>
                  </a:lnTo>
                  <a:lnTo>
                    <a:pt x="212572" y="114033"/>
                  </a:lnTo>
                  <a:lnTo>
                    <a:pt x="213728" y="114985"/>
                  </a:lnTo>
                  <a:lnTo>
                    <a:pt x="211734" y="118630"/>
                  </a:lnTo>
                  <a:lnTo>
                    <a:pt x="212115" y="121196"/>
                  </a:lnTo>
                  <a:lnTo>
                    <a:pt x="210134" y="120878"/>
                  </a:lnTo>
                  <a:lnTo>
                    <a:pt x="211366" y="124079"/>
                  </a:lnTo>
                  <a:lnTo>
                    <a:pt x="212979" y="121831"/>
                  </a:lnTo>
                  <a:lnTo>
                    <a:pt x="212737" y="124079"/>
                  </a:lnTo>
                  <a:lnTo>
                    <a:pt x="212813" y="126923"/>
                  </a:lnTo>
                  <a:lnTo>
                    <a:pt x="213118" y="129349"/>
                  </a:lnTo>
                  <a:lnTo>
                    <a:pt x="215722" y="131254"/>
                  </a:lnTo>
                  <a:lnTo>
                    <a:pt x="215849" y="130771"/>
                  </a:lnTo>
                  <a:lnTo>
                    <a:pt x="219202" y="135788"/>
                  </a:lnTo>
                  <a:lnTo>
                    <a:pt x="216725" y="137426"/>
                  </a:lnTo>
                  <a:lnTo>
                    <a:pt x="214261" y="137033"/>
                  </a:lnTo>
                  <a:lnTo>
                    <a:pt x="213360" y="134391"/>
                  </a:lnTo>
                  <a:lnTo>
                    <a:pt x="213372" y="132384"/>
                  </a:lnTo>
                  <a:lnTo>
                    <a:pt x="212128" y="131178"/>
                  </a:lnTo>
                  <a:lnTo>
                    <a:pt x="212140" y="133184"/>
                  </a:lnTo>
                  <a:lnTo>
                    <a:pt x="211518" y="133591"/>
                  </a:lnTo>
                  <a:lnTo>
                    <a:pt x="213639" y="135432"/>
                  </a:lnTo>
                  <a:lnTo>
                    <a:pt x="214782" y="141135"/>
                  </a:lnTo>
                  <a:lnTo>
                    <a:pt x="212686" y="141300"/>
                  </a:lnTo>
                  <a:lnTo>
                    <a:pt x="218643" y="142252"/>
                  </a:lnTo>
                  <a:lnTo>
                    <a:pt x="217030" y="140487"/>
                  </a:lnTo>
                  <a:lnTo>
                    <a:pt x="217258" y="139522"/>
                  </a:lnTo>
                  <a:lnTo>
                    <a:pt x="219481" y="138849"/>
                  </a:lnTo>
                  <a:lnTo>
                    <a:pt x="221449" y="141135"/>
                  </a:lnTo>
                  <a:lnTo>
                    <a:pt x="226720" y="148996"/>
                  </a:lnTo>
                  <a:lnTo>
                    <a:pt x="228193" y="149199"/>
                  </a:lnTo>
                  <a:lnTo>
                    <a:pt x="230111" y="145440"/>
                  </a:lnTo>
                  <a:lnTo>
                    <a:pt x="225031" y="139192"/>
                  </a:lnTo>
                  <a:lnTo>
                    <a:pt x="225552" y="138849"/>
                  </a:lnTo>
                  <a:lnTo>
                    <a:pt x="223799" y="137426"/>
                  </a:lnTo>
                  <a:lnTo>
                    <a:pt x="223050" y="136893"/>
                  </a:lnTo>
                  <a:lnTo>
                    <a:pt x="226225" y="135521"/>
                  </a:lnTo>
                  <a:lnTo>
                    <a:pt x="229946" y="133921"/>
                  </a:lnTo>
                  <a:lnTo>
                    <a:pt x="225615" y="132778"/>
                  </a:lnTo>
                  <a:lnTo>
                    <a:pt x="225653" y="134391"/>
                  </a:lnTo>
                  <a:lnTo>
                    <a:pt x="225005" y="135178"/>
                  </a:lnTo>
                  <a:lnTo>
                    <a:pt x="223901" y="135521"/>
                  </a:lnTo>
                  <a:lnTo>
                    <a:pt x="221183" y="134099"/>
                  </a:lnTo>
                  <a:lnTo>
                    <a:pt x="224523" y="133108"/>
                  </a:lnTo>
                  <a:lnTo>
                    <a:pt x="224866" y="131660"/>
                  </a:lnTo>
                  <a:lnTo>
                    <a:pt x="223393" y="130771"/>
                  </a:lnTo>
                  <a:lnTo>
                    <a:pt x="222656" y="130327"/>
                  </a:lnTo>
                  <a:lnTo>
                    <a:pt x="219925" y="126923"/>
                  </a:lnTo>
                  <a:lnTo>
                    <a:pt x="220675" y="126034"/>
                  </a:lnTo>
                  <a:lnTo>
                    <a:pt x="219392" y="121831"/>
                  </a:lnTo>
                  <a:lnTo>
                    <a:pt x="219202" y="121196"/>
                  </a:lnTo>
                  <a:lnTo>
                    <a:pt x="217335" y="115074"/>
                  </a:lnTo>
                  <a:lnTo>
                    <a:pt x="221386" y="112534"/>
                  </a:lnTo>
                  <a:lnTo>
                    <a:pt x="221703" y="112331"/>
                  </a:lnTo>
                  <a:lnTo>
                    <a:pt x="222783" y="115951"/>
                  </a:lnTo>
                  <a:lnTo>
                    <a:pt x="224675" y="112331"/>
                  </a:lnTo>
                  <a:lnTo>
                    <a:pt x="227076" y="107746"/>
                  </a:lnTo>
                  <a:lnTo>
                    <a:pt x="227520" y="113715"/>
                  </a:lnTo>
                  <a:lnTo>
                    <a:pt x="230327" y="111099"/>
                  </a:lnTo>
                  <a:lnTo>
                    <a:pt x="237769" y="111861"/>
                  </a:lnTo>
                  <a:lnTo>
                    <a:pt x="237769" y="112242"/>
                  </a:lnTo>
                  <a:lnTo>
                    <a:pt x="238150" y="112128"/>
                  </a:lnTo>
                  <a:lnTo>
                    <a:pt x="238137" y="112356"/>
                  </a:lnTo>
                  <a:lnTo>
                    <a:pt x="238760" y="111963"/>
                  </a:lnTo>
                  <a:lnTo>
                    <a:pt x="244208" y="110197"/>
                  </a:lnTo>
                  <a:close/>
                </a:path>
                <a:path w="257175" h="170815">
                  <a:moveTo>
                    <a:pt x="244436" y="110121"/>
                  </a:moveTo>
                  <a:lnTo>
                    <a:pt x="244208" y="110197"/>
                  </a:lnTo>
                  <a:lnTo>
                    <a:pt x="244436" y="110121"/>
                  </a:lnTo>
                  <a:close/>
                </a:path>
                <a:path w="257175" h="170815">
                  <a:moveTo>
                    <a:pt x="244792" y="123621"/>
                  </a:moveTo>
                  <a:lnTo>
                    <a:pt x="238023" y="126136"/>
                  </a:lnTo>
                  <a:lnTo>
                    <a:pt x="239039" y="122313"/>
                  </a:lnTo>
                  <a:lnTo>
                    <a:pt x="238810" y="119341"/>
                  </a:lnTo>
                  <a:lnTo>
                    <a:pt x="243090" y="120446"/>
                  </a:lnTo>
                  <a:lnTo>
                    <a:pt x="243586" y="119341"/>
                  </a:lnTo>
                  <a:lnTo>
                    <a:pt x="243916" y="118618"/>
                  </a:lnTo>
                  <a:lnTo>
                    <a:pt x="244348" y="117652"/>
                  </a:lnTo>
                  <a:lnTo>
                    <a:pt x="241261" y="116433"/>
                  </a:lnTo>
                  <a:lnTo>
                    <a:pt x="238302" y="117906"/>
                  </a:lnTo>
                  <a:lnTo>
                    <a:pt x="236499" y="118618"/>
                  </a:lnTo>
                  <a:lnTo>
                    <a:pt x="236816" y="115557"/>
                  </a:lnTo>
                  <a:lnTo>
                    <a:pt x="236867" y="115125"/>
                  </a:lnTo>
                  <a:lnTo>
                    <a:pt x="239229" y="113982"/>
                  </a:lnTo>
                  <a:lnTo>
                    <a:pt x="238137" y="112356"/>
                  </a:lnTo>
                  <a:lnTo>
                    <a:pt x="233184" y="115557"/>
                  </a:lnTo>
                  <a:lnTo>
                    <a:pt x="232918" y="115176"/>
                  </a:lnTo>
                  <a:lnTo>
                    <a:pt x="232460" y="114769"/>
                  </a:lnTo>
                  <a:lnTo>
                    <a:pt x="232384" y="114414"/>
                  </a:lnTo>
                  <a:lnTo>
                    <a:pt x="231686" y="116065"/>
                  </a:lnTo>
                  <a:lnTo>
                    <a:pt x="231203" y="115836"/>
                  </a:lnTo>
                  <a:lnTo>
                    <a:pt x="230720" y="115633"/>
                  </a:lnTo>
                  <a:lnTo>
                    <a:pt x="230111" y="115582"/>
                  </a:lnTo>
                  <a:lnTo>
                    <a:pt x="231203" y="117221"/>
                  </a:lnTo>
                  <a:lnTo>
                    <a:pt x="231686" y="116090"/>
                  </a:lnTo>
                  <a:lnTo>
                    <a:pt x="236080" y="118122"/>
                  </a:lnTo>
                  <a:lnTo>
                    <a:pt x="236474" y="126860"/>
                  </a:lnTo>
                  <a:lnTo>
                    <a:pt x="242316" y="127228"/>
                  </a:lnTo>
                  <a:lnTo>
                    <a:pt x="243065" y="126136"/>
                  </a:lnTo>
                  <a:lnTo>
                    <a:pt x="244792" y="123621"/>
                  </a:lnTo>
                  <a:close/>
                </a:path>
                <a:path w="257175" h="170815">
                  <a:moveTo>
                    <a:pt x="244983" y="81635"/>
                  </a:moveTo>
                  <a:lnTo>
                    <a:pt x="243408" y="81851"/>
                  </a:lnTo>
                  <a:lnTo>
                    <a:pt x="242011" y="83083"/>
                  </a:lnTo>
                  <a:lnTo>
                    <a:pt x="244983" y="81635"/>
                  </a:lnTo>
                  <a:close/>
                </a:path>
                <a:path w="257175" h="170815">
                  <a:moveTo>
                    <a:pt x="245732" y="109715"/>
                  </a:moveTo>
                  <a:lnTo>
                    <a:pt x="245046" y="109410"/>
                  </a:lnTo>
                  <a:lnTo>
                    <a:pt x="244436" y="110121"/>
                  </a:lnTo>
                  <a:lnTo>
                    <a:pt x="245732" y="109715"/>
                  </a:lnTo>
                  <a:close/>
                </a:path>
                <a:path w="257175" h="170815">
                  <a:moveTo>
                    <a:pt x="246684" y="87693"/>
                  </a:moveTo>
                  <a:lnTo>
                    <a:pt x="245554" y="84658"/>
                  </a:lnTo>
                  <a:lnTo>
                    <a:pt x="243217" y="85750"/>
                  </a:lnTo>
                  <a:lnTo>
                    <a:pt x="246684" y="87693"/>
                  </a:lnTo>
                  <a:close/>
                </a:path>
                <a:path w="257175" h="170815">
                  <a:moveTo>
                    <a:pt x="247091" y="72885"/>
                  </a:moveTo>
                  <a:lnTo>
                    <a:pt x="244881" y="66052"/>
                  </a:lnTo>
                  <a:lnTo>
                    <a:pt x="240931" y="63703"/>
                  </a:lnTo>
                  <a:lnTo>
                    <a:pt x="239229" y="58318"/>
                  </a:lnTo>
                  <a:lnTo>
                    <a:pt x="237731" y="56934"/>
                  </a:lnTo>
                  <a:lnTo>
                    <a:pt x="238798" y="53733"/>
                  </a:lnTo>
                  <a:lnTo>
                    <a:pt x="241833" y="56642"/>
                  </a:lnTo>
                  <a:lnTo>
                    <a:pt x="241579" y="55867"/>
                  </a:lnTo>
                  <a:lnTo>
                    <a:pt x="240690" y="55092"/>
                  </a:lnTo>
                  <a:lnTo>
                    <a:pt x="240436" y="54317"/>
                  </a:lnTo>
                  <a:lnTo>
                    <a:pt x="239547" y="54025"/>
                  </a:lnTo>
                  <a:lnTo>
                    <a:pt x="239077" y="53594"/>
                  </a:lnTo>
                  <a:lnTo>
                    <a:pt x="239077" y="52108"/>
                  </a:lnTo>
                  <a:lnTo>
                    <a:pt x="230847" y="54495"/>
                  </a:lnTo>
                  <a:lnTo>
                    <a:pt x="236143" y="56769"/>
                  </a:lnTo>
                  <a:lnTo>
                    <a:pt x="237134" y="59855"/>
                  </a:lnTo>
                  <a:lnTo>
                    <a:pt x="237959" y="59944"/>
                  </a:lnTo>
                  <a:lnTo>
                    <a:pt x="237655" y="60871"/>
                  </a:lnTo>
                  <a:lnTo>
                    <a:pt x="236867" y="62153"/>
                  </a:lnTo>
                  <a:lnTo>
                    <a:pt x="235927" y="63461"/>
                  </a:lnTo>
                  <a:lnTo>
                    <a:pt x="233997" y="63119"/>
                  </a:lnTo>
                  <a:lnTo>
                    <a:pt x="236931" y="60706"/>
                  </a:lnTo>
                  <a:lnTo>
                    <a:pt x="234200" y="61201"/>
                  </a:lnTo>
                  <a:lnTo>
                    <a:pt x="231990" y="63246"/>
                  </a:lnTo>
                  <a:lnTo>
                    <a:pt x="236880" y="64096"/>
                  </a:lnTo>
                  <a:lnTo>
                    <a:pt x="232879" y="65341"/>
                  </a:lnTo>
                  <a:lnTo>
                    <a:pt x="234188" y="66065"/>
                  </a:lnTo>
                  <a:lnTo>
                    <a:pt x="235470" y="65303"/>
                  </a:lnTo>
                  <a:lnTo>
                    <a:pt x="238493" y="63893"/>
                  </a:lnTo>
                  <a:lnTo>
                    <a:pt x="238683" y="64884"/>
                  </a:lnTo>
                  <a:lnTo>
                    <a:pt x="240614" y="65227"/>
                  </a:lnTo>
                  <a:lnTo>
                    <a:pt x="239204" y="66446"/>
                  </a:lnTo>
                  <a:lnTo>
                    <a:pt x="235381" y="67246"/>
                  </a:lnTo>
                  <a:lnTo>
                    <a:pt x="239255" y="69392"/>
                  </a:lnTo>
                  <a:lnTo>
                    <a:pt x="233095" y="72720"/>
                  </a:lnTo>
                  <a:lnTo>
                    <a:pt x="232498" y="74574"/>
                  </a:lnTo>
                  <a:lnTo>
                    <a:pt x="236347" y="73228"/>
                  </a:lnTo>
                  <a:lnTo>
                    <a:pt x="241160" y="76619"/>
                  </a:lnTo>
                  <a:lnTo>
                    <a:pt x="245021" y="75247"/>
                  </a:lnTo>
                  <a:lnTo>
                    <a:pt x="244703" y="74295"/>
                  </a:lnTo>
                  <a:lnTo>
                    <a:pt x="245922" y="73317"/>
                  </a:lnTo>
                  <a:lnTo>
                    <a:pt x="247091" y="72885"/>
                  </a:lnTo>
                  <a:close/>
                </a:path>
                <a:path w="257175" h="170815">
                  <a:moveTo>
                    <a:pt x="247129" y="87947"/>
                  </a:moveTo>
                  <a:lnTo>
                    <a:pt x="246684" y="87693"/>
                  </a:lnTo>
                  <a:lnTo>
                    <a:pt x="246926" y="88328"/>
                  </a:lnTo>
                  <a:lnTo>
                    <a:pt x="247129" y="87947"/>
                  </a:lnTo>
                  <a:close/>
                </a:path>
                <a:path w="257175" h="170815">
                  <a:moveTo>
                    <a:pt x="247827" y="86601"/>
                  </a:moveTo>
                  <a:lnTo>
                    <a:pt x="247370" y="86931"/>
                  </a:lnTo>
                  <a:lnTo>
                    <a:pt x="247523" y="87185"/>
                  </a:lnTo>
                  <a:lnTo>
                    <a:pt x="247827" y="86601"/>
                  </a:lnTo>
                  <a:close/>
                </a:path>
                <a:path w="257175" h="170815">
                  <a:moveTo>
                    <a:pt x="248348" y="76771"/>
                  </a:moveTo>
                  <a:lnTo>
                    <a:pt x="248158" y="76161"/>
                  </a:lnTo>
                  <a:lnTo>
                    <a:pt x="247942" y="75552"/>
                  </a:lnTo>
                  <a:lnTo>
                    <a:pt x="247751" y="74942"/>
                  </a:lnTo>
                  <a:lnTo>
                    <a:pt x="247218" y="74688"/>
                  </a:lnTo>
                  <a:lnTo>
                    <a:pt x="246659" y="74790"/>
                  </a:lnTo>
                  <a:lnTo>
                    <a:pt x="246303" y="75946"/>
                  </a:lnTo>
                  <a:lnTo>
                    <a:pt x="245706" y="77825"/>
                  </a:lnTo>
                  <a:lnTo>
                    <a:pt x="248348" y="76771"/>
                  </a:lnTo>
                  <a:close/>
                </a:path>
                <a:path w="257175" h="170815">
                  <a:moveTo>
                    <a:pt x="248488" y="82588"/>
                  </a:moveTo>
                  <a:lnTo>
                    <a:pt x="248373" y="81661"/>
                  </a:lnTo>
                  <a:lnTo>
                    <a:pt x="248018" y="79883"/>
                  </a:lnTo>
                  <a:lnTo>
                    <a:pt x="246824" y="78994"/>
                  </a:lnTo>
                  <a:lnTo>
                    <a:pt x="244817" y="81457"/>
                  </a:lnTo>
                  <a:lnTo>
                    <a:pt x="247815" y="81826"/>
                  </a:lnTo>
                  <a:lnTo>
                    <a:pt x="248488" y="82588"/>
                  </a:lnTo>
                  <a:close/>
                </a:path>
                <a:path w="257175" h="170815">
                  <a:moveTo>
                    <a:pt x="248716" y="82943"/>
                  </a:moveTo>
                  <a:lnTo>
                    <a:pt x="248640" y="82753"/>
                  </a:lnTo>
                  <a:lnTo>
                    <a:pt x="248488" y="82588"/>
                  </a:lnTo>
                  <a:lnTo>
                    <a:pt x="248539" y="83185"/>
                  </a:lnTo>
                  <a:lnTo>
                    <a:pt x="248716" y="82943"/>
                  </a:lnTo>
                  <a:close/>
                </a:path>
                <a:path w="257175" h="170815">
                  <a:moveTo>
                    <a:pt x="249339" y="108572"/>
                  </a:moveTo>
                  <a:lnTo>
                    <a:pt x="248069" y="108978"/>
                  </a:lnTo>
                  <a:lnTo>
                    <a:pt x="247992" y="107886"/>
                  </a:lnTo>
                  <a:lnTo>
                    <a:pt x="247662" y="109105"/>
                  </a:lnTo>
                  <a:lnTo>
                    <a:pt x="245732" y="109715"/>
                  </a:lnTo>
                  <a:lnTo>
                    <a:pt x="247142" y="110350"/>
                  </a:lnTo>
                  <a:lnTo>
                    <a:pt x="247891" y="109740"/>
                  </a:lnTo>
                  <a:lnTo>
                    <a:pt x="248145" y="109855"/>
                  </a:lnTo>
                  <a:lnTo>
                    <a:pt x="248119" y="109562"/>
                  </a:lnTo>
                  <a:lnTo>
                    <a:pt x="249339" y="108572"/>
                  </a:lnTo>
                  <a:close/>
                </a:path>
                <a:path w="257175" h="170815">
                  <a:moveTo>
                    <a:pt x="250647" y="84518"/>
                  </a:moveTo>
                  <a:lnTo>
                    <a:pt x="249504" y="83337"/>
                  </a:lnTo>
                  <a:lnTo>
                    <a:pt x="247827" y="86601"/>
                  </a:lnTo>
                  <a:lnTo>
                    <a:pt x="250647" y="84518"/>
                  </a:lnTo>
                  <a:close/>
                </a:path>
                <a:path w="257175" h="170815">
                  <a:moveTo>
                    <a:pt x="251587" y="93357"/>
                  </a:moveTo>
                  <a:lnTo>
                    <a:pt x="250342" y="94145"/>
                  </a:lnTo>
                  <a:lnTo>
                    <a:pt x="250837" y="94208"/>
                  </a:lnTo>
                  <a:lnTo>
                    <a:pt x="250151" y="96545"/>
                  </a:lnTo>
                  <a:lnTo>
                    <a:pt x="251587" y="93357"/>
                  </a:lnTo>
                  <a:close/>
                </a:path>
                <a:path w="257175" h="170815">
                  <a:moveTo>
                    <a:pt x="251726" y="87350"/>
                  </a:moveTo>
                  <a:lnTo>
                    <a:pt x="251675" y="87198"/>
                  </a:lnTo>
                  <a:lnTo>
                    <a:pt x="251155" y="87680"/>
                  </a:lnTo>
                  <a:lnTo>
                    <a:pt x="250444" y="88023"/>
                  </a:lnTo>
                  <a:lnTo>
                    <a:pt x="249986" y="88315"/>
                  </a:lnTo>
                  <a:lnTo>
                    <a:pt x="248983" y="88188"/>
                  </a:lnTo>
                  <a:lnTo>
                    <a:pt x="248043" y="88023"/>
                  </a:lnTo>
                  <a:lnTo>
                    <a:pt x="247523" y="87185"/>
                  </a:lnTo>
                  <a:lnTo>
                    <a:pt x="247129" y="87947"/>
                  </a:lnTo>
                  <a:lnTo>
                    <a:pt x="248310" y="88607"/>
                  </a:lnTo>
                  <a:lnTo>
                    <a:pt x="246608" y="91198"/>
                  </a:lnTo>
                  <a:lnTo>
                    <a:pt x="247853" y="90424"/>
                  </a:lnTo>
                  <a:lnTo>
                    <a:pt x="249669" y="91160"/>
                  </a:lnTo>
                  <a:lnTo>
                    <a:pt x="251155" y="91376"/>
                  </a:lnTo>
                  <a:lnTo>
                    <a:pt x="249821" y="90424"/>
                  </a:lnTo>
                  <a:lnTo>
                    <a:pt x="249135" y="89928"/>
                  </a:lnTo>
                  <a:lnTo>
                    <a:pt x="250888" y="88734"/>
                  </a:lnTo>
                  <a:lnTo>
                    <a:pt x="251142" y="88315"/>
                  </a:lnTo>
                  <a:lnTo>
                    <a:pt x="251726" y="87350"/>
                  </a:lnTo>
                  <a:close/>
                </a:path>
                <a:path w="257175" h="170815">
                  <a:moveTo>
                    <a:pt x="252907" y="111607"/>
                  </a:moveTo>
                  <a:lnTo>
                    <a:pt x="252628" y="111442"/>
                  </a:lnTo>
                  <a:lnTo>
                    <a:pt x="252780" y="111671"/>
                  </a:lnTo>
                  <a:lnTo>
                    <a:pt x="252907" y="111607"/>
                  </a:lnTo>
                  <a:close/>
                </a:path>
                <a:path w="257175" h="170815">
                  <a:moveTo>
                    <a:pt x="255524" y="99809"/>
                  </a:moveTo>
                  <a:lnTo>
                    <a:pt x="255104" y="98488"/>
                  </a:lnTo>
                  <a:lnTo>
                    <a:pt x="253339" y="97942"/>
                  </a:lnTo>
                  <a:lnTo>
                    <a:pt x="251345" y="99606"/>
                  </a:lnTo>
                  <a:lnTo>
                    <a:pt x="255524" y="99809"/>
                  </a:lnTo>
                  <a:close/>
                </a:path>
                <a:path w="257175" h="170815">
                  <a:moveTo>
                    <a:pt x="256540" y="103212"/>
                  </a:moveTo>
                  <a:lnTo>
                    <a:pt x="255943" y="101244"/>
                  </a:lnTo>
                  <a:lnTo>
                    <a:pt x="255092" y="102552"/>
                  </a:lnTo>
                  <a:lnTo>
                    <a:pt x="253822" y="105283"/>
                  </a:lnTo>
                  <a:lnTo>
                    <a:pt x="250113" y="107683"/>
                  </a:lnTo>
                  <a:lnTo>
                    <a:pt x="251193" y="108699"/>
                  </a:lnTo>
                  <a:lnTo>
                    <a:pt x="249123" y="110337"/>
                  </a:lnTo>
                  <a:lnTo>
                    <a:pt x="248145" y="109855"/>
                  </a:lnTo>
                  <a:lnTo>
                    <a:pt x="248221" y="110845"/>
                  </a:lnTo>
                  <a:lnTo>
                    <a:pt x="247142" y="110350"/>
                  </a:lnTo>
                  <a:lnTo>
                    <a:pt x="242150" y="114388"/>
                  </a:lnTo>
                  <a:lnTo>
                    <a:pt x="244627" y="114744"/>
                  </a:lnTo>
                  <a:lnTo>
                    <a:pt x="248005" y="114490"/>
                  </a:lnTo>
                  <a:lnTo>
                    <a:pt x="248539" y="115277"/>
                  </a:lnTo>
                  <a:lnTo>
                    <a:pt x="245452" y="117322"/>
                  </a:lnTo>
                  <a:lnTo>
                    <a:pt x="249974" y="117449"/>
                  </a:lnTo>
                  <a:lnTo>
                    <a:pt x="252056" y="117233"/>
                  </a:lnTo>
                  <a:lnTo>
                    <a:pt x="254025" y="115214"/>
                  </a:lnTo>
                  <a:lnTo>
                    <a:pt x="254177" y="115074"/>
                  </a:lnTo>
                  <a:lnTo>
                    <a:pt x="251599" y="115214"/>
                  </a:lnTo>
                  <a:lnTo>
                    <a:pt x="253314" y="112522"/>
                  </a:lnTo>
                  <a:lnTo>
                    <a:pt x="252780" y="111671"/>
                  </a:lnTo>
                  <a:lnTo>
                    <a:pt x="249135" y="113525"/>
                  </a:lnTo>
                  <a:lnTo>
                    <a:pt x="248704" y="110921"/>
                  </a:lnTo>
                  <a:lnTo>
                    <a:pt x="252628" y="111442"/>
                  </a:lnTo>
                  <a:lnTo>
                    <a:pt x="253111" y="111493"/>
                  </a:lnTo>
                  <a:lnTo>
                    <a:pt x="252907" y="111607"/>
                  </a:lnTo>
                  <a:lnTo>
                    <a:pt x="254787" y="112725"/>
                  </a:lnTo>
                  <a:lnTo>
                    <a:pt x="255295" y="110921"/>
                  </a:lnTo>
                  <a:lnTo>
                    <a:pt x="255460" y="110337"/>
                  </a:lnTo>
                  <a:lnTo>
                    <a:pt x="255562" y="109956"/>
                  </a:lnTo>
                  <a:lnTo>
                    <a:pt x="255739" y="109296"/>
                  </a:lnTo>
                  <a:lnTo>
                    <a:pt x="255968" y="108483"/>
                  </a:lnTo>
                  <a:lnTo>
                    <a:pt x="254723" y="109296"/>
                  </a:lnTo>
                  <a:lnTo>
                    <a:pt x="255054" y="108102"/>
                  </a:lnTo>
                  <a:lnTo>
                    <a:pt x="256425" y="103212"/>
                  </a:lnTo>
                  <a:close/>
                </a:path>
                <a:path w="257175" h="170815">
                  <a:moveTo>
                    <a:pt x="256844" y="99872"/>
                  </a:moveTo>
                  <a:lnTo>
                    <a:pt x="255524" y="99809"/>
                  </a:lnTo>
                  <a:lnTo>
                    <a:pt x="255943" y="101244"/>
                  </a:lnTo>
                  <a:lnTo>
                    <a:pt x="256844" y="99872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411858" y="7746021"/>
              <a:ext cx="269875" cy="373380"/>
            </a:xfrm>
            <a:custGeom>
              <a:rect l="l" t="t" r="r" b="b"/>
              <a:pathLst>
                <a:path w="269875" h="373379">
                  <a:moveTo>
                    <a:pt x="2933" y="5689"/>
                  </a:moveTo>
                  <a:lnTo>
                    <a:pt x="965" y="5105"/>
                  </a:lnTo>
                  <a:lnTo>
                    <a:pt x="2552" y="457"/>
                  </a:lnTo>
                  <a:lnTo>
                    <a:pt x="0" y="0"/>
                  </a:lnTo>
                  <a:lnTo>
                    <a:pt x="317" y="5461"/>
                  </a:lnTo>
                  <a:lnTo>
                    <a:pt x="2933" y="5689"/>
                  </a:lnTo>
                  <a:close/>
                </a:path>
                <a:path w="269875" h="373379">
                  <a:moveTo>
                    <a:pt x="4597" y="812"/>
                  </a:moveTo>
                  <a:lnTo>
                    <a:pt x="2628" y="228"/>
                  </a:lnTo>
                  <a:lnTo>
                    <a:pt x="2552" y="457"/>
                  </a:lnTo>
                  <a:lnTo>
                    <a:pt x="4597" y="812"/>
                  </a:lnTo>
                  <a:close/>
                </a:path>
                <a:path w="269875" h="373379">
                  <a:moveTo>
                    <a:pt x="5245" y="10109"/>
                  </a:moveTo>
                  <a:lnTo>
                    <a:pt x="4064" y="7099"/>
                  </a:lnTo>
                  <a:lnTo>
                    <a:pt x="2603" y="6667"/>
                  </a:lnTo>
                  <a:lnTo>
                    <a:pt x="5245" y="10109"/>
                  </a:lnTo>
                  <a:close/>
                </a:path>
                <a:path w="269875" h="373379">
                  <a:moveTo>
                    <a:pt x="20726" y="50304"/>
                  </a:moveTo>
                  <a:lnTo>
                    <a:pt x="20459" y="47561"/>
                  </a:lnTo>
                  <a:lnTo>
                    <a:pt x="18478" y="47002"/>
                  </a:lnTo>
                  <a:lnTo>
                    <a:pt x="20726" y="50304"/>
                  </a:lnTo>
                  <a:close/>
                </a:path>
                <a:path w="269875" h="373379">
                  <a:moveTo>
                    <a:pt x="26022" y="32461"/>
                  </a:moveTo>
                  <a:lnTo>
                    <a:pt x="25425" y="29095"/>
                  </a:lnTo>
                  <a:lnTo>
                    <a:pt x="24828" y="31064"/>
                  </a:lnTo>
                  <a:lnTo>
                    <a:pt x="26022" y="32461"/>
                  </a:lnTo>
                  <a:close/>
                </a:path>
                <a:path w="269875" h="373379">
                  <a:moveTo>
                    <a:pt x="50177" y="66865"/>
                  </a:moveTo>
                  <a:lnTo>
                    <a:pt x="49530" y="67246"/>
                  </a:lnTo>
                  <a:lnTo>
                    <a:pt x="50177" y="66890"/>
                  </a:lnTo>
                  <a:close/>
                </a:path>
                <a:path w="269875" h="373379">
                  <a:moveTo>
                    <a:pt x="51473" y="59778"/>
                  </a:moveTo>
                  <a:lnTo>
                    <a:pt x="47180" y="59791"/>
                  </a:lnTo>
                  <a:lnTo>
                    <a:pt x="50609" y="61125"/>
                  </a:lnTo>
                  <a:lnTo>
                    <a:pt x="51473" y="59778"/>
                  </a:lnTo>
                  <a:close/>
                </a:path>
                <a:path w="269875" h="373379">
                  <a:moveTo>
                    <a:pt x="53174" y="62115"/>
                  </a:moveTo>
                  <a:lnTo>
                    <a:pt x="50609" y="61125"/>
                  </a:lnTo>
                  <a:lnTo>
                    <a:pt x="49695" y="62522"/>
                  </a:lnTo>
                  <a:lnTo>
                    <a:pt x="53174" y="62115"/>
                  </a:lnTo>
                  <a:close/>
                </a:path>
                <a:path w="269875" h="373379">
                  <a:moveTo>
                    <a:pt x="56616" y="66814"/>
                  </a:moveTo>
                  <a:lnTo>
                    <a:pt x="55372" y="61264"/>
                  </a:lnTo>
                  <a:lnTo>
                    <a:pt x="54127" y="62014"/>
                  </a:lnTo>
                  <a:lnTo>
                    <a:pt x="53174" y="62115"/>
                  </a:lnTo>
                  <a:lnTo>
                    <a:pt x="54483" y="62636"/>
                  </a:lnTo>
                  <a:lnTo>
                    <a:pt x="51435" y="64008"/>
                  </a:lnTo>
                  <a:lnTo>
                    <a:pt x="54610" y="64236"/>
                  </a:lnTo>
                  <a:lnTo>
                    <a:pt x="53390" y="65316"/>
                  </a:lnTo>
                  <a:lnTo>
                    <a:pt x="51511" y="66179"/>
                  </a:lnTo>
                  <a:lnTo>
                    <a:pt x="50177" y="66890"/>
                  </a:lnTo>
                  <a:lnTo>
                    <a:pt x="50393" y="68046"/>
                  </a:lnTo>
                  <a:lnTo>
                    <a:pt x="50012" y="71628"/>
                  </a:lnTo>
                  <a:lnTo>
                    <a:pt x="48374" y="71742"/>
                  </a:lnTo>
                  <a:lnTo>
                    <a:pt x="52654" y="75971"/>
                  </a:lnTo>
                  <a:lnTo>
                    <a:pt x="55562" y="70815"/>
                  </a:lnTo>
                  <a:lnTo>
                    <a:pt x="56616" y="66814"/>
                  </a:lnTo>
                  <a:close/>
                </a:path>
                <a:path w="269875" h="373379">
                  <a:moveTo>
                    <a:pt x="67678" y="117805"/>
                  </a:moveTo>
                  <a:lnTo>
                    <a:pt x="67310" y="117983"/>
                  </a:lnTo>
                  <a:lnTo>
                    <a:pt x="67551" y="118224"/>
                  </a:lnTo>
                  <a:lnTo>
                    <a:pt x="67678" y="117805"/>
                  </a:lnTo>
                  <a:close/>
                </a:path>
                <a:path w="269875" h="373379">
                  <a:moveTo>
                    <a:pt x="68402" y="119468"/>
                  </a:moveTo>
                  <a:lnTo>
                    <a:pt x="67056" y="118122"/>
                  </a:lnTo>
                  <a:lnTo>
                    <a:pt x="67310" y="117983"/>
                  </a:lnTo>
                  <a:lnTo>
                    <a:pt x="66217" y="116865"/>
                  </a:lnTo>
                  <a:lnTo>
                    <a:pt x="62306" y="117640"/>
                  </a:lnTo>
                  <a:lnTo>
                    <a:pt x="63868" y="120650"/>
                  </a:lnTo>
                  <a:lnTo>
                    <a:pt x="68402" y="119468"/>
                  </a:lnTo>
                  <a:close/>
                </a:path>
                <a:path w="269875" h="373379">
                  <a:moveTo>
                    <a:pt x="69392" y="98996"/>
                  </a:moveTo>
                  <a:lnTo>
                    <a:pt x="66230" y="94056"/>
                  </a:lnTo>
                  <a:lnTo>
                    <a:pt x="67779" y="99174"/>
                  </a:lnTo>
                  <a:lnTo>
                    <a:pt x="69392" y="98996"/>
                  </a:lnTo>
                  <a:close/>
                </a:path>
                <a:path w="269875" h="373379">
                  <a:moveTo>
                    <a:pt x="70040" y="116611"/>
                  </a:moveTo>
                  <a:lnTo>
                    <a:pt x="68999" y="113728"/>
                  </a:lnTo>
                  <a:lnTo>
                    <a:pt x="67678" y="117805"/>
                  </a:lnTo>
                  <a:lnTo>
                    <a:pt x="70040" y="116611"/>
                  </a:lnTo>
                  <a:close/>
                </a:path>
                <a:path w="269875" h="373379">
                  <a:moveTo>
                    <a:pt x="73050" y="25171"/>
                  </a:moveTo>
                  <a:lnTo>
                    <a:pt x="72059" y="24904"/>
                  </a:lnTo>
                  <a:lnTo>
                    <a:pt x="71005" y="28321"/>
                  </a:lnTo>
                  <a:lnTo>
                    <a:pt x="73050" y="25171"/>
                  </a:lnTo>
                  <a:close/>
                </a:path>
                <a:path w="269875" h="373379">
                  <a:moveTo>
                    <a:pt x="73418" y="60744"/>
                  </a:moveTo>
                  <a:lnTo>
                    <a:pt x="73088" y="59245"/>
                  </a:lnTo>
                  <a:lnTo>
                    <a:pt x="71386" y="61328"/>
                  </a:lnTo>
                  <a:lnTo>
                    <a:pt x="73418" y="60744"/>
                  </a:lnTo>
                  <a:close/>
                </a:path>
                <a:path w="269875" h="373379">
                  <a:moveTo>
                    <a:pt x="75018" y="105460"/>
                  </a:moveTo>
                  <a:lnTo>
                    <a:pt x="70370" y="104482"/>
                  </a:lnTo>
                  <a:lnTo>
                    <a:pt x="70827" y="102450"/>
                  </a:lnTo>
                  <a:lnTo>
                    <a:pt x="69913" y="101739"/>
                  </a:lnTo>
                  <a:lnTo>
                    <a:pt x="69989" y="103873"/>
                  </a:lnTo>
                  <a:lnTo>
                    <a:pt x="69888" y="104381"/>
                  </a:lnTo>
                  <a:lnTo>
                    <a:pt x="72859" y="105524"/>
                  </a:lnTo>
                  <a:lnTo>
                    <a:pt x="71818" y="107950"/>
                  </a:lnTo>
                  <a:lnTo>
                    <a:pt x="74993" y="108089"/>
                  </a:lnTo>
                  <a:lnTo>
                    <a:pt x="75018" y="105460"/>
                  </a:lnTo>
                  <a:close/>
                </a:path>
                <a:path w="269875" h="373379">
                  <a:moveTo>
                    <a:pt x="75349" y="56451"/>
                  </a:moveTo>
                  <a:lnTo>
                    <a:pt x="73329" y="56007"/>
                  </a:lnTo>
                  <a:lnTo>
                    <a:pt x="73583" y="57111"/>
                  </a:lnTo>
                  <a:lnTo>
                    <a:pt x="72466" y="57365"/>
                  </a:lnTo>
                  <a:lnTo>
                    <a:pt x="71691" y="58242"/>
                  </a:lnTo>
                  <a:lnTo>
                    <a:pt x="73050" y="59093"/>
                  </a:lnTo>
                  <a:lnTo>
                    <a:pt x="73088" y="59245"/>
                  </a:lnTo>
                  <a:lnTo>
                    <a:pt x="75349" y="56451"/>
                  </a:lnTo>
                  <a:close/>
                </a:path>
                <a:path w="269875" h="373379">
                  <a:moveTo>
                    <a:pt x="75438" y="60147"/>
                  </a:moveTo>
                  <a:lnTo>
                    <a:pt x="73418" y="60744"/>
                  </a:lnTo>
                  <a:lnTo>
                    <a:pt x="73774" y="62407"/>
                  </a:lnTo>
                  <a:lnTo>
                    <a:pt x="75438" y="60147"/>
                  </a:lnTo>
                  <a:close/>
                </a:path>
                <a:path w="269875" h="373379">
                  <a:moveTo>
                    <a:pt x="84886" y="50393"/>
                  </a:moveTo>
                  <a:lnTo>
                    <a:pt x="83654" y="47421"/>
                  </a:lnTo>
                  <a:lnTo>
                    <a:pt x="83604" y="51562"/>
                  </a:lnTo>
                  <a:lnTo>
                    <a:pt x="84886" y="50393"/>
                  </a:lnTo>
                  <a:close/>
                </a:path>
                <a:path w="269875" h="373379">
                  <a:moveTo>
                    <a:pt x="86055" y="78905"/>
                  </a:moveTo>
                  <a:lnTo>
                    <a:pt x="86004" y="78295"/>
                  </a:lnTo>
                  <a:lnTo>
                    <a:pt x="84264" y="76873"/>
                  </a:lnTo>
                  <a:lnTo>
                    <a:pt x="86055" y="78905"/>
                  </a:lnTo>
                  <a:close/>
                </a:path>
                <a:path w="269875" h="373379">
                  <a:moveTo>
                    <a:pt x="86093" y="51320"/>
                  </a:moveTo>
                  <a:lnTo>
                    <a:pt x="85001" y="50304"/>
                  </a:lnTo>
                  <a:lnTo>
                    <a:pt x="85572" y="52019"/>
                  </a:lnTo>
                  <a:lnTo>
                    <a:pt x="86093" y="51320"/>
                  </a:lnTo>
                  <a:close/>
                </a:path>
                <a:path w="269875" h="373379">
                  <a:moveTo>
                    <a:pt x="86245" y="81508"/>
                  </a:moveTo>
                  <a:lnTo>
                    <a:pt x="86182" y="80695"/>
                  </a:lnTo>
                  <a:lnTo>
                    <a:pt x="86156" y="80365"/>
                  </a:lnTo>
                  <a:lnTo>
                    <a:pt x="84861" y="80695"/>
                  </a:lnTo>
                  <a:lnTo>
                    <a:pt x="82270" y="76415"/>
                  </a:lnTo>
                  <a:lnTo>
                    <a:pt x="83489" y="79857"/>
                  </a:lnTo>
                  <a:lnTo>
                    <a:pt x="82867" y="80251"/>
                  </a:lnTo>
                  <a:lnTo>
                    <a:pt x="86245" y="81508"/>
                  </a:lnTo>
                  <a:close/>
                </a:path>
                <a:path w="269875" h="373379">
                  <a:moveTo>
                    <a:pt x="87122" y="80124"/>
                  </a:moveTo>
                  <a:lnTo>
                    <a:pt x="86055" y="78905"/>
                  </a:lnTo>
                  <a:lnTo>
                    <a:pt x="86156" y="80365"/>
                  </a:lnTo>
                  <a:lnTo>
                    <a:pt x="87122" y="80124"/>
                  </a:lnTo>
                  <a:close/>
                </a:path>
                <a:path w="269875" h="373379">
                  <a:moveTo>
                    <a:pt x="87934" y="53047"/>
                  </a:moveTo>
                  <a:lnTo>
                    <a:pt x="87249" y="49784"/>
                  </a:lnTo>
                  <a:lnTo>
                    <a:pt x="86093" y="51320"/>
                  </a:lnTo>
                  <a:lnTo>
                    <a:pt x="87934" y="53047"/>
                  </a:lnTo>
                  <a:close/>
                </a:path>
                <a:path w="269875" h="373379">
                  <a:moveTo>
                    <a:pt x="91960" y="35534"/>
                  </a:moveTo>
                  <a:lnTo>
                    <a:pt x="91795" y="35128"/>
                  </a:lnTo>
                  <a:lnTo>
                    <a:pt x="91541" y="34772"/>
                  </a:lnTo>
                  <a:lnTo>
                    <a:pt x="90982" y="34569"/>
                  </a:lnTo>
                  <a:lnTo>
                    <a:pt x="91694" y="35763"/>
                  </a:lnTo>
                  <a:lnTo>
                    <a:pt x="91833" y="35712"/>
                  </a:lnTo>
                  <a:lnTo>
                    <a:pt x="91960" y="35534"/>
                  </a:lnTo>
                  <a:close/>
                </a:path>
                <a:path w="269875" h="373379">
                  <a:moveTo>
                    <a:pt x="93726" y="76593"/>
                  </a:moveTo>
                  <a:lnTo>
                    <a:pt x="92024" y="75412"/>
                  </a:lnTo>
                  <a:lnTo>
                    <a:pt x="91427" y="73710"/>
                  </a:lnTo>
                  <a:lnTo>
                    <a:pt x="91998" y="77520"/>
                  </a:lnTo>
                  <a:lnTo>
                    <a:pt x="93726" y="76593"/>
                  </a:lnTo>
                  <a:close/>
                </a:path>
                <a:path w="269875" h="373379">
                  <a:moveTo>
                    <a:pt x="95021" y="75907"/>
                  </a:moveTo>
                  <a:lnTo>
                    <a:pt x="93726" y="76593"/>
                  </a:lnTo>
                  <a:lnTo>
                    <a:pt x="94234" y="76949"/>
                  </a:lnTo>
                  <a:lnTo>
                    <a:pt x="95021" y="75907"/>
                  </a:lnTo>
                  <a:close/>
                </a:path>
                <a:path w="269875" h="373379">
                  <a:moveTo>
                    <a:pt x="96939" y="115100"/>
                  </a:moveTo>
                  <a:lnTo>
                    <a:pt x="96354" y="115836"/>
                  </a:lnTo>
                  <a:lnTo>
                    <a:pt x="96799" y="118237"/>
                  </a:lnTo>
                  <a:lnTo>
                    <a:pt x="96939" y="115100"/>
                  </a:lnTo>
                  <a:close/>
                </a:path>
                <a:path w="269875" h="373379">
                  <a:moveTo>
                    <a:pt x="97256" y="55626"/>
                  </a:moveTo>
                  <a:lnTo>
                    <a:pt x="95516" y="56273"/>
                  </a:lnTo>
                  <a:lnTo>
                    <a:pt x="96456" y="58559"/>
                  </a:lnTo>
                  <a:lnTo>
                    <a:pt x="97256" y="55626"/>
                  </a:lnTo>
                  <a:close/>
                </a:path>
                <a:path w="269875" h="373379">
                  <a:moveTo>
                    <a:pt x="97256" y="44208"/>
                  </a:moveTo>
                  <a:lnTo>
                    <a:pt x="93268" y="43357"/>
                  </a:lnTo>
                  <a:lnTo>
                    <a:pt x="92849" y="44792"/>
                  </a:lnTo>
                  <a:lnTo>
                    <a:pt x="93091" y="45885"/>
                  </a:lnTo>
                  <a:lnTo>
                    <a:pt x="93954" y="46596"/>
                  </a:lnTo>
                  <a:lnTo>
                    <a:pt x="97256" y="44208"/>
                  </a:lnTo>
                  <a:close/>
                </a:path>
                <a:path w="269875" h="373379">
                  <a:moveTo>
                    <a:pt x="99872" y="106184"/>
                  </a:moveTo>
                  <a:lnTo>
                    <a:pt x="98628" y="107022"/>
                  </a:lnTo>
                  <a:lnTo>
                    <a:pt x="97040" y="101955"/>
                  </a:lnTo>
                  <a:lnTo>
                    <a:pt x="97980" y="99771"/>
                  </a:lnTo>
                  <a:lnTo>
                    <a:pt x="99479" y="96316"/>
                  </a:lnTo>
                  <a:lnTo>
                    <a:pt x="96481" y="99771"/>
                  </a:lnTo>
                  <a:lnTo>
                    <a:pt x="96100" y="99174"/>
                  </a:lnTo>
                  <a:lnTo>
                    <a:pt x="94780" y="105194"/>
                  </a:lnTo>
                  <a:lnTo>
                    <a:pt x="93878" y="107022"/>
                  </a:lnTo>
                  <a:lnTo>
                    <a:pt x="90932" y="113423"/>
                  </a:lnTo>
                  <a:lnTo>
                    <a:pt x="92862" y="116954"/>
                  </a:lnTo>
                  <a:lnTo>
                    <a:pt x="93167" y="115430"/>
                  </a:lnTo>
                  <a:lnTo>
                    <a:pt x="93789" y="115011"/>
                  </a:lnTo>
                  <a:lnTo>
                    <a:pt x="94068" y="118770"/>
                  </a:lnTo>
                  <a:lnTo>
                    <a:pt x="96354" y="115836"/>
                  </a:lnTo>
                  <a:lnTo>
                    <a:pt x="96329" y="115430"/>
                  </a:lnTo>
                  <a:lnTo>
                    <a:pt x="96545" y="115011"/>
                  </a:lnTo>
                  <a:lnTo>
                    <a:pt x="99009" y="110223"/>
                  </a:lnTo>
                  <a:lnTo>
                    <a:pt x="99695" y="107022"/>
                  </a:lnTo>
                  <a:lnTo>
                    <a:pt x="99872" y="106184"/>
                  </a:lnTo>
                  <a:close/>
                </a:path>
                <a:path w="269875" h="373379">
                  <a:moveTo>
                    <a:pt x="100736" y="94869"/>
                  </a:moveTo>
                  <a:lnTo>
                    <a:pt x="100050" y="94996"/>
                  </a:lnTo>
                  <a:lnTo>
                    <a:pt x="99479" y="96316"/>
                  </a:lnTo>
                  <a:lnTo>
                    <a:pt x="100736" y="94869"/>
                  </a:lnTo>
                  <a:close/>
                </a:path>
                <a:path w="269875" h="373379">
                  <a:moveTo>
                    <a:pt x="101206" y="114820"/>
                  </a:moveTo>
                  <a:lnTo>
                    <a:pt x="101104" y="114300"/>
                  </a:lnTo>
                  <a:lnTo>
                    <a:pt x="101015" y="113893"/>
                  </a:lnTo>
                  <a:lnTo>
                    <a:pt x="100901" y="113728"/>
                  </a:lnTo>
                  <a:lnTo>
                    <a:pt x="101206" y="114820"/>
                  </a:lnTo>
                  <a:close/>
                </a:path>
                <a:path w="269875" h="373379">
                  <a:moveTo>
                    <a:pt x="101917" y="119189"/>
                  </a:moveTo>
                  <a:lnTo>
                    <a:pt x="99352" y="118719"/>
                  </a:lnTo>
                  <a:lnTo>
                    <a:pt x="98945" y="118110"/>
                  </a:lnTo>
                  <a:lnTo>
                    <a:pt x="97523" y="119964"/>
                  </a:lnTo>
                  <a:lnTo>
                    <a:pt x="99949" y="120954"/>
                  </a:lnTo>
                  <a:lnTo>
                    <a:pt x="100965" y="121132"/>
                  </a:lnTo>
                  <a:lnTo>
                    <a:pt x="101917" y="119189"/>
                  </a:lnTo>
                  <a:close/>
                </a:path>
                <a:path w="269875" h="373379">
                  <a:moveTo>
                    <a:pt x="103644" y="119900"/>
                  </a:moveTo>
                  <a:lnTo>
                    <a:pt x="103301" y="120002"/>
                  </a:lnTo>
                  <a:lnTo>
                    <a:pt x="103187" y="120497"/>
                  </a:lnTo>
                  <a:lnTo>
                    <a:pt x="103568" y="120002"/>
                  </a:lnTo>
                  <a:close/>
                </a:path>
                <a:path w="269875" h="373379">
                  <a:moveTo>
                    <a:pt x="104686" y="110769"/>
                  </a:moveTo>
                  <a:lnTo>
                    <a:pt x="101206" y="114858"/>
                  </a:lnTo>
                  <a:lnTo>
                    <a:pt x="101409" y="115887"/>
                  </a:lnTo>
                  <a:lnTo>
                    <a:pt x="101942" y="118960"/>
                  </a:lnTo>
                  <a:lnTo>
                    <a:pt x="103263" y="119976"/>
                  </a:lnTo>
                  <a:lnTo>
                    <a:pt x="104051" y="114858"/>
                  </a:lnTo>
                  <a:lnTo>
                    <a:pt x="104686" y="110769"/>
                  </a:lnTo>
                  <a:close/>
                </a:path>
                <a:path w="269875" h="373379">
                  <a:moveTo>
                    <a:pt x="107378" y="118110"/>
                  </a:moveTo>
                  <a:lnTo>
                    <a:pt x="106781" y="115887"/>
                  </a:lnTo>
                  <a:lnTo>
                    <a:pt x="103644" y="119900"/>
                  </a:lnTo>
                  <a:lnTo>
                    <a:pt x="104419" y="119672"/>
                  </a:lnTo>
                  <a:lnTo>
                    <a:pt x="107378" y="118110"/>
                  </a:lnTo>
                  <a:close/>
                </a:path>
                <a:path w="269875" h="373379">
                  <a:moveTo>
                    <a:pt x="110324" y="104101"/>
                  </a:moveTo>
                  <a:lnTo>
                    <a:pt x="109740" y="104381"/>
                  </a:lnTo>
                  <a:lnTo>
                    <a:pt x="109816" y="104648"/>
                  </a:lnTo>
                  <a:lnTo>
                    <a:pt x="110324" y="104101"/>
                  </a:lnTo>
                  <a:close/>
                </a:path>
                <a:path w="269875" h="373379">
                  <a:moveTo>
                    <a:pt x="110604" y="107683"/>
                  </a:moveTo>
                  <a:lnTo>
                    <a:pt x="109816" y="104648"/>
                  </a:lnTo>
                  <a:lnTo>
                    <a:pt x="106235" y="108445"/>
                  </a:lnTo>
                  <a:lnTo>
                    <a:pt x="110604" y="107683"/>
                  </a:lnTo>
                  <a:close/>
                </a:path>
                <a:path w="269875" h="373379">
                  <a:moveTo>
                    <a:pt x="111391" y="96888"/>
                  </a:moveTo>
                  <a:lnTo>
                    <a:pt x="106451" y="95427"/>
                  </a:lnTo>
                  <a:lnTo>
                    <a:pt x="111391" y="96888"/>
                  </a:lnTo>
                  <a:close/>
                </a:path>
                <a:path w="269875" h="373379">
                  <a:moveTo>
                    <a:pt x="111620" y="96659"/>
                  </a:moveTo>
                  <a:lnTo>
                    <a:pt x="111379" y="96862"/>
                  </a:lnTo>
                  <a:lnTo>
                    <a:pt x="111506" y="97053"/>
                  </a:lnTo>
                  <a:lnTo>
                    <a:pt x="111607" y="96812"/>
                  </a:lnTo>
                  <a:lnTo>
                    <a:pt x="111620" y="96659"/>
                  </a:lnTo>
                  <a:close/>
                </a:path>
                <a:path w="269875" h="373379">
                  <a:moveTo>
                    <a:pt x="111721" y="95377"/>
                  </a:moveTo>
                  <a:lnTo>
                    <a:pt x="111340" y="94805"/>
                  </a:lnTo>
                  <a:lnTo>
                    <a:pt x="111150" y="94830"/>
                  </a:lnTo>
                  <a:lnTo>
                    <a:pt x="111721" y="95377"/>
                  </a:lnTo>
                  <a:close/>
                </a:path>
                <a:path w="269875" h="373379">
                  <a:moveTo>
                    <a:pt x="116840" y="103085"/>
                  </a:moveTo>
                  <a:lnTo>
                    <a:pt x="116763" y="102654"/>
                  </a:lnTo>
                  <a:lnTo>
                    <a:pt x="116649" y="101942"/>
                  </a:lnTo>
                  <a:lnTo>
                    <a:pt x="116408" y="100380"/>
                  </a:lnTo>
                  <a:lnTo>
                    <a:pt x="114058" y="101942"/>
                  </a:lnTo>
                  <a:lnTo>
                    <a:pt x="113677" y="101104"/>
                  </a:lnTo>
                  <a:lnTo>
                    <a:pt x="112737" y="99072"/>
                  </a:lnTo>
                  <a:lnTo>
                    <a:pt x="111556" y="97142"/>
                  </a:lnTo>
                  <a:lnTo>
                    <a:pt x="111340" y="98107"/>
                  </a:lnTo>
                  <a:lnTo>
                    <a:pt x="111074" y="99072"/>
                  </a:lnTo>
                  <a:lnTo>
                    <a:pt x="111721" y="100063"/>
                  </a:lnTo>
                  <a:lnTo>
                    <a:pt x="108877" y="101104"/>
                  </a:lnTo>
                  <a:lnTo>
                    <a:pt x="107353" y="100812"/>
                  </a:lnTo>
                  <a:lnTo>
                    <a:pt x="107594" y="104508"/>
                  </a:lnTo>
                  <a:lnTo>
                    <a:pt x="111696" y="102654"/>
                  </a:lnTo>
                  <a:lnTo>
                    <a:pt x="110324" y="104101"/>
                  </a:lnTo>
                  <a:lnTo>
                    <a:pt x="112077" y="103263"/>
                  </a:lnTo>
                  <a:lnTo>
                    <a:pt x="116840" y="103085"/>
                  </a:lnTo>
                  <a:close/>
                </a:path>
                <a:path w="269875" h="373379">
                  <a:moveTo>
                    <a:pt x="119811" y="53644"/>
                  </a:moveTo>
                  <a:lnTo>
                    <a:pt x="116420" y="54495"/>
                  </a:lnTo>
                  <a:lnTo>
                    <a:pt x="115798" y="53314"/>
                  </a:lnTo>
                  <a:lnTo>
                    <a:pt x="113626" y="49187"/>
                  </a:lnTo>
                  <a:lnTo>
                    <a:pt x="113360" y="48679"/>
                  </a:lnTo>
                  <a:lnTo>
                    <a:pt x="113220" y="49187"/>
                  </a:lnTo>
                  <a:lnTo>
                    <a:pt x="110794" y="46621"/>
                  </a:lnTo>
                  <a:lnTo>
                    <a:pt x="110947" y="46062"/>
                  </a:lnTo>
                  <a:lnTo>
                    <a:pt x="111023" y="45034"/>
                  </a:lnTo>
                  <a:lnTo>
                    <a:pt x="110921" y="43154"/>
                  </a:lnTo>
                  <a:lnTo>
                    <a:pt x="110909" y="42672"/>
                  </a:lnTo>
                  <a:lnTo>
                    <a:pt x="110820" y="40957"/>
                  </a:lnTo>
                  <a:lnTo>
                    <a:pt x="101930" y="42672"/>
                  </a:lnTo>
                  <a:lnTo>
                    <a:pt x="107264" y="38658"/>
                  </a:lnTo>
                  <a:lnTo>
                    <a:pt x="104254" y="35064"/>
                  </a:lnTo>
                  <a:lnTo>
                    <a:pt x="103327" y="33947"/>
                  </a:lnTo>
                  <a:lnTo>
                    <a:pt x="102552" y="33020"/>
                  </a:lnTo>
                  <a:lnTo>
                    <a:pt x="97713" y="33947"/>
                  </a:lnTo>
                  <a:lnTo>
                    <a:pt x="97802" y="28155"/>
                  </a:lnTo>
                  <a:lnTo>
                    <a:pt x="97853" y="24841"/>
                  </a:lnTo>
                  <a:lnTo>
                    <a:pt x="95402" y="24777"/>
                  </a:lnTo>
                  <a:lnTo>
                    <a:pt x="94424" y="28155"/>
                  </a:lnTo>
                  <a:lnTo>
                    <a:pt x="92557" y="27228"/>
                  </a:lnTo>
                  <a:lnTo>
                    <a:pt x="93319" y="29857"/>
                  </a:lnTo>
                  <a:lnTo>
                    <a:pt x="94983" y="34086"/>
                  </a:lnTo>
                  <a:lnTo>
                    <a:pt x="91973" y="35547"/>
                  </a:lnTo>
                  <a:lnTo>
                    <a:pt x="92798" y="37566"/>
                  </a:lnTo>
                  <a:lnTo>
                    <a:pt x="89776" y="41363"/>
                  </a:lnTo>
                  <a:lnTo>
                    <a:pt x="93319" y="41313"/>
                  </a:lnTo>
                  <a:lnTo>
                    <a:pt x="94018" y="38874"/>
                  </a:lnTo>
                  <a:lnTo>
                    <a:pt x="94208" y="36334"/>
                  </a:lnTo>
                  <a:lnTo>
                    <a:pt x="97739" y="35064"/>
                  </a:lnTo>
                  <a:lnTo>
                    <a:pt x="99110" y="39471"/>
                  </a:lnTo>
                  <a:lnTo>
                    <a:pt x="98577" y="41440"/>
                  </a:lnTo>
                  <a:lnTo>
                    <a:pt x="101155" y="43535"/>
                  </a:lnTo>
                  <a:lnTo>
                    <a:pt x="101790" y="43154"/>
                  </a:lnTo>
                  <a:lnTo>
                    <a:pt x="102946" y="46494"/>
                  </a:lnTo>
                  <a:lnTo>
                    <a:pt x="103352" y="45034"/>
                  </a:lnTo>
                  <a:lnTo>
                    <a:pt x="105702" y="46062"/>
                  </a:lnTo>
                  <a:lnTo>
                    <a:pt x="105575" y="48679"/>
                  </a:lnTo>
                  <a:lnTo>
                    <a:pt x="105587" y="51549"/>
                  </a:lnTo>
                  <a:lnTo>
                    <a:pt x="105803" y="53314"/>
                  </a:lnTo>
                  <a:lnTo>
                    <a:pt x="105587" y="52971"/>
                  </a:lnTo>
                  <a:lnTo>
                    <a:pt x="104711" y="51549"/>
                  </a:lnTo>
                  <a:lnTo>
                    <a:pt x="100558" y="53238"/>
                  </a:lnTo>
                  <a:lnTo>
                    <a:pt x="101917" y="54063"/>
                  </a:lnTo>
                  <a:lnTo>
                    <a:pt x="101701" y="52971"/>
                  </a:lnTo>
                  <a:lnTo>
                    <a:pt x="104165" y="53479"/>
                  </a:lnTo>
                  <a:lnTo>
                    <a:pt x="101574" y="57200"/>
                  </a:lnTo>
                  <a:lnTo>
                    <a:pt x="102095" y="57200"/>
                  </a:lnTo>
                  <a:lnTo>
                    <a:pt x="116281" y="57200"/>
                  </a:lnTo>
                  <a:lnTo>
                    <a:pt x="116255" y="57035"/>
                  </a:lnTo>
                  <a:lnTo>
                    <a:pt x="117386" y="56756"/>
                  </a:lnTo>
                  <a:lnTo>
                    <a:pt x="118910" y="54991"/>
                  </a:lnTo>
                  <a:lnTo>
                    <a:pt x="119494" y="56667"/>
                  </a:lnTo>
                  <a:lnTo>
                    <a:pt x="119672" y="54991"/>
                  </a:lnTo>
                  <a:lnTo>
                    <a:pt x="119722" y="54495"/>
                  </a:lnTo>
                  <a:lnTo>
                    <a:pt x="119811" y="53644"/>
                  </a:lnTo>
                  <a:close/>
                </a:path>
                <a:path w="269875" h="373379">
                  <a:moveTo>
                    <a:pt x="120738" y="92659"/>
                  </a:moveTo>
                  <a:lnTo>
                    <a:pt x="113868" y="92659"/>
                  </a:lnTo>
                  <a:lnTo>
                    <a:pt x="113665" y="93675"/>
                  </a:lnTo>
                  <a:lnTo>
                    <a:pt x="113563" y="94170"/>
                  </a:lnTo>
                  <a:lnTo>
                    <a:pt x="111772" y="95351"/>
                  </a:lnTo>
                  <a:lnTo>
                    <a:pt x="111645" y="96672"/>
                  </a:lnTo>
                  <a:lnTo>
                    <a:pt x="114592" y="94361"/>
                  </a:lnTo>
                  <a:lnTo>
                    <a:pt x="114630" y="96431"/>
                  </a:lnTo>
                  <a:lnTo>
                    <a:pt x="116039" y="97205"/>
                  </a:lnTo>
                  <a:lnTo>
                    <a:pt x="116928" y="97891"/>
                  </a:lnTo>
                  <a:lnTo>
                    <a:pt x="118160" y="97066"/>
                  </a:lnTo>
                  <a:lnTo>
                    <a:pt x="118948" y="98259"/>
                  </a:lnTo>
                  <a:lnTo>
                    <a:pt x="119659" y="97066"/>
                  </a:lnTo>
                  <a:lnTo>
                    <a:pt x="119773" y="96888"/>
                  </a:lnTo>
                  <a:lnTo>
                    <a:pt x="119862" y="96545"/>
                  </a:lnTo>
                  <a:lnTo>
                    <a:pt x="120357" y="94361"/>
                  </a:lnTo>
                  <a:lnTo>
                    <a:pt x="120738" y="92659"/>
                  </a:lnTo>
                  <a:close/>
                </a:path>
                <a:path w="269875" h="373379">
                  <a:moveTo>
                    <a:pt x="120840" y="72986"/>
                  </a:moveTo>
                  <a:lnTo>
                    <a:pt x="120802" y="69761"/>
                  </a:lnTo>
                  <a:lnTo>
                    <a:pt x="120561" y="69545"/>
                  </a:lnTo>
                  <a:lnTo>
                    <a:pt x="119735" y="68795"/>
                  </a:lnTo>
                  <a:lnTo>
                    <a:pt x="117284" y="66586"/>
                  </a:lnTo>
                  <a:lnTo>
                    <a:pt x="117170" y="65608"/>
                  </a:lnTo>
                  <a:lnTo>
                    <a:pt x="116636" y="61252"/>
                  </a:lnTo>
                  <a:lnTo>
                    <a:pt x="116395" y="58458"/>
                  </a:lnTo>
                  <a:lnTo>
                    <a:pt x="103632" y="58458"/>
                  </a:lnTo>
                  <a:lnTo>
                    <a:pt x="104673" y="59309"/>
                  </a:lnTo>
                  <a:lnTo>
                    <a:pt x="103746" y="62738"/>
                  </a:lnTo>
                  <a:lnTo>
                    <a:pt x="102463" y="65608"/>
                  </a:lnTo>
                  <a:lnTo>
                    <a:pt x="98755" y="63766"/>
                  </a:lnTo>
                  <a:lnTo>
                    <a:pt x="94703" y="69164"/>
                  </a:lnTo>
                  <a:lnTo>
                    <a:pt x="92189" y="70726"/>
                  </a:lnTo>
                  <a:lnTo>
                    <a:pt x="89458" y="69100"/>
                  </a:lnTo>
                  <a:lnTo>
                    <a:pt x="87985" y="66662"/>
                  </a:lnTo>
                  <a:lnTo>
                    <a:pt x="86245" y="65239"/>
                  </a:lnTo>
                  <a:lnTo>
                    <a:pt x="87045" y="72237"/>
                  </a:lnTo>
                  <a:lnTo>
                    <a:pt x="90043" y="72885"/>
                  </a:lnTo>
                  <a:lnTo>
                    <a:pt x="93052" y="71424"/>
                  </a:lnTo>
                  <a:lnTo>
                    <a:pt x="93662" y="70726"/>
                  </a:lnTo>
                  <a:lnTo>
                    <a:pt x="95326" y="68795"/>
                  </a:lnTo>
                  <a:lnTo>
                    <a:pt x="93675" y="73139"/>
                  </a:lnTo>
                  <a:lnTo>
                    <a:pt x="98818" y="69545"/>
                  </a:lnTo>
                  <a:lnTo>
                    <a:pt x="99123" y="72237"/>
                  </a:lnTo>
                  <a:lnTo>
                    <a:pt x="96621" y="73774"/>
                  </a:lnTo>
                  <a:lnTo>
                    <a:pt x="95021" y="75907"/>
                  </a:lnTo>
                  <a:lnTo>
                    <a:pt x="97040" y="78371"/>
                  </a:lnTo>
                  <a:lnTo>
                    <a:pt x="97955" y="81127"/>
                  </a:lnTo>
                  <a:lnTo>
                    <a:pt x="98298" y="80010"/>
                  </a:lnTo>
                  <a:lnTo>
                    <a:pt x="98780" y="78892"/>
                  </a:lnTo>
                  <a:lnTo>
                    <a:pt x="98653" y="78371"/>
                  </a:lnTo>
                  <a:lnTo>
                    <a:pt x="104482" y="78486"/>
                  </a:lnTo>
                  <a:lnTo>
                    <a:pt x="98247" y="82092"/>
                  </a:lnTo>
                  <a:lnTo>
                    <a:pt x="97929" y="81102"/>
                  </a:lnTo>
                  <a:lnTo>
                    <a:pt x="97561" y="82321"/>
                  </a:lnTo>
                  <a:lnTo>
                    <a:pt x="97536" y="82499"/>
                  </a:lnTo>
                  <a:lnTo>
                    <a:pt x="97116" y="82740"/>
                  </a:lnTo>
                  <a:lnTo>
                    <a:pt x="97497" y="82740"/>
                  </a:lnTo>
                  <a:lnTo>
                    <a:pt x="97396" y="83527"/>
                  </a:lnTo>
                  <a:lnTo>
                    <a:pt x="98399" y="83997"/>
                  </a:lnTo>
                  <a:lnTo>
                    <a:pt x="98437" y="83159"/>
                  </a:lnTo>
                  <a:lnTo>
                    <a:pt x="98361" y="82715"/>
                  </a:lnTo>
                  <a:lnTo>
                    <a:pt x="99796" y="82677"/>
                  </a:lnTo>
                  <a:lnTo>
                    <a:pt x="98856" y="86702"/>
                  </a:lnTo>
                  <a:lnTo>
                    <a:pt x="99555" y="88404"/>
                  </a:lnTo>
                  <a:lnTo>
                    <a:pt x="102616" y="88988"/>
                  </a:lnTo>
                  <a:lnTo>
                    <a:pt x="100965" y="90360"/>
                  </a:lnTo>
                  <a:lnTo>
                    <a:pt x="100965" y="91871"/>
                  </a:lnTo>
                  <a:lnTo>
                    <a:pt x="100622" y="91871"/>
                  </a:lnTo>
                  <a:lnTo>
                    <a:pt x="100926" y="91770"/>
                  </a:lnTo>
                  <a:lnTo>
                    <a:pt x="100965" y="90360"/>
                  </a:lnTo>
                  <a:lnTo>
                    <a:pt x="99123" y="91871"/>
                  </a:lnTo>
                  <a:lnTo>
                    <a:pt x="93433" y="91871"/>
                  </a:lnTo>
                  <a:lnTo>
                    <a:pt x="91300" y="96659"/>
                  </a:lnTo>
                  <a:lnTo>
                    <a:pt x="100050" y="94996"/>
                  </a:lnTo>
                  <a:lnTo>
                    <a:pt x="101168" y="92392"/>
                  </a:lnTo>
                  <a:lnTo>
                    <a:pt x="102908" y="96672"/>
                  </a:lnTo>
                  <a:lnTo>
                    <a:pt x="102882" y="97205"/>
                  </a:lnTo>
                  <a:lnTo>
                    <a:pt x="102730" y="97866"/>
                  </a:lnTo>
                  <a:lnTo>
                    <a:pt x="103924" y="97066"/>
                  </a:lnTo>
                  <a:lnTo>
                    <a:pt x="105829" y="95846"/>
                  </a:lnTo>
                  <a:lnTo>
                    <a:pt x="106286" y="98539"/>
                  </a:lnTo>
                  <a:lnTo>
                    <a:pt x="107099" y="99720"/>
                  </a:lnTo>
                  <a:lnTo>
                    <a:pt x="106730" y="96545"/>
                  </a:lnTo>
                  <a:lnTo>
                    <a:pt x="106565" y="95846"/>
                  </a:lnTo>
                  <a:lnTo>
                    <a:pt x="106476" y="95491"/>
                  </a:lnTo>
                  <a:lnTo>
                    <a:pt x="105956" y="95351"/>
                  </a:lnTo>
                  <a:lnTo>
                    <a:pt x="111150" y="94830"/>
                  </a:lnTo>
                  <a:lnTo>
                    <a:pt x="110413" y="94094"/>
                  </a:lnTo>
                  <a:lnTo>
                    <a:pt x="109270" y="92367"/>
                  </a:lnTo>
                  <a:lnTo>
                    <a:pt x="110147" y="91770"/>
                  </a:lnTo>
                  <a:lnTo>
                    <a:pt x="113169" y="89992"/>
                  </a:lnTo>
                  <a:lnTo>
                    <a:pt x="113512" y="91706"/>
                  </a:lnTo>
                  <a:lnTo>
                    <a:pt x="113118" y="92570"/>
                  </a:lnTo>
                  <a:lnTo>
                    <a:pt x="113398" y="92570"/>
                  </a:lnTo>
                  <a:lnTo>
                    <a:pt x="120751" y="92570"/>
                  </a:lnTo>
                  <a:lnTo>
                    <a:pt x="120802" y="92367"/>
                  </a:lnTo>
                  <a:lnTo>
                    <a:pt x="118935" y="92265"/>
                  </a:lnTo>
                  <a:lnTo>
                    <a:pt x="116649" y="92125"/>
                  </a:lnTo>
                  <a:lnTo>
                    <a:pt x="114515" y="92265"/>
                  </a:lnTo>
                  <a:lnTo>
                    <a:pt x="115582" y="89852"/>
                  </a:lnTo>
                  <a:lnTo>
                    <a:pt x="114198" y="89382"/>
                  </a:lnTo>
                  <a:lnTo>
                    <a:pt x="114884" y="88988"/>
                  </a:lnTo>
                  <a:lnTo>
                    <a:pt x="115925" y="88366"/>
                  </a:lnTo>
                  <a:lnTo>
                    <a:pt x="111366" y="82880"/>
                  </a:lnTo>
                  <a:lnTo>
                    <a:pt x="112953" y="81737"/>
                  </a:lnTo>
                  <a:lnTo>
                    <a:pt x="115785" y="79717"/>
                  </a:lnTo>
                  <a:lnTo>
                    <a:pt x="117068" y="78803"/>
                  </a:lnTo>
                  <a:lnTo>
                    <a:pt x="113715" y="79717"/>
                  </a:lnTo>
                  <a:lnTo>
                    <a:pt x="114414" y="78371"/>
                  </a:lnTo>
                  <a:lnTo>
                    <a:pt x="115036" y="77152"/>
                  </a:lnTo>
                  <a:lnTo>
                    <a:pt x="116598" y="74091"/>
                  </a:lnTo>
                  <a:lnTo>
                    <a:pt x="113779" y="77152"/>
                  </a:lnTo>
                  <a:lnTo>
                    <a:pt x="115570" y="73672"/>
                  </a:lnTo>
                  <a:lnTo>
                    <a:pt x="120840" y="72986"/>
                  </a:lnTo>
                  <a:close/>
                </a:path>
                <a:path w="269875" h="373379">
                  <a:moveTo>
                    <a:pt x="133324" y="87858"/>
                  </a:moveTo>
                  <a:lnTo>
                    <a:pt x="129222" y="83032"/>
                  </a:lnTo>
                  <a:lnTo>
                    <a:pt x="128358" y="84429"/>
                  </a:lnTo>
                  <a:lnTo>
                    <a:pt x="126911" y="86220"/>
                  </a:lnTo>
                  <a:lnTo>
                    <a:pt x="124764" y="86372"/>
                  </a:lnTo>
                  <a:lnTo>
                    <a:pt x="126987" y="90360"/>
                  </a:lnTo>
                  <a:lnTo>
                    <a:pt x="127444" y="88392"/>
                  </a:lnTo>
                  <a:lnTo>
                    <a:pt x="128460" y="88569"/>
                  </a:lnTo>
                  <a:lnTo>
                    <a:pt x="131635" y="90652"/>
                  </a:lnTo>
                  <a:lnTo>
                    <a:pt x="133324" y="87858"/>
                  </a:lnTo>
                  <a:close/>
                </a:path>
                <a:path w="269875" h="373379">
                  <a:moveTo>
                    <a:pt x="135521" y="91846"/>
                  </a:moveTo>
                  <a:lnTo>
                    <a:pt x="134747" y="90703"/>
                  </a:lnTo>
                  <a:lnTo>
                    <a:pt x="132791" y="92405"/>
                  </a:lnTo>
                  <a:lnTo>
                    <a:pt x="135521" y="91846"/>
                  </a:lnTo>
                  <a:close/>
                </a:path>
                <a:path w="269875" h="373379">
                  <a:moveTo>
                    <a:pt x="145770" y="74663"/>
                  </a:moveTo>
                  <a:lnTo>
                    <a:pt x="144653" y="74968"/>
                  </a:lnTo>
                  <a:lnTo>
                    <a:pt x="145567" y="77673"/>
                  </a:lnTo>
                  <a:lnTo>
                    <a:pt x="145770" y="74663"/>
                  </a:lnTo>
                  <a:close/>
                </a:path>
                <a:path w="269875" h="373379">
                  <a:moveTo>
                    <a:pt x="154190" y="93865"/>
                  </a:moveTo>
                  <a:lnTo>
                    <a:pt x="152247" y="95631"/>
                  </a:lnTo>
                  <a:lnTo>
                    <a:pt x="153466" y="94780"/>
                  </a:lnTo>
                  <a:lnTo>
                    <a:pt x="153644" y="94843"/>
                  </a:lnTo>
                  <a:lnTo>
                    <a:pt x="153873" y="95046"/>
                  </a:lnTo>
                  <a:lnTo>
                    <a:pt x="153885" y="94691"/>
                  </a:lnTo>
                  <a:lnTo>
                    <a:pt x="153974" y="94310"/>
                  </a:lnTo>
                  <a:lnTo>
                    <a:pt x="154190" y="93865"/>
                  </a:lnTo>
                  <a:close/>
                </a:path>
                <a:path w="269875" h="373379">
                  <a:moveTo>
                    <a:pt x="154546" y="96012"/>
                  </a:moveTo>
                  <a:lnTo>
                    <a:pt x="154393" y="95427"/>
                  </a:lnTo>
                  <a:lnTo>
                    <a:pt x="153873" y="95059"/>
                  </a:lnTo>
                  <a:lnTo>
                    <a:pt x="153835" y="95719"/>
                  </a:lnTo>
                  <a:lnTo>
                    <a:pt x="154089" y="96240"/>
                  </a:lnTo>
                  <a:lnTo>
                    <a:pt x="154508" y="96685"/>
                  </a:lnTo>
                  <a:lnTo>
                    <a:pt x="154546" y="96012"/>
                  </a:lnTo>
                  <a:close/>
                </a:path>
                <a:path w="269875" h="373379">
                  <a:moveTo>
                    <a:pt x="156273" y="140677"/>
                  </a:moveTo>
                  <a:lnTo>
                    <a:pt x="155003" y="138963"/>
                  </a:lnTo>
                  <a:lnTo>
                    <a:pt x="151130" y="134366"/>
                  </a:lnTo>
                  <a:lnTo>
                    <a:pt x="141147" y="131381"/>
                  </a:lnTo>
                  <a:lnTo>
                    <a:pt x="144538" y="124129"/>
                  </a:lnTo>
                  <a:lnTo>
                    <a:pt x="142379" y="127431"/>
                  </a:lnTo>
                  <a:lnTo>
                    <a:pt x="140766" y="124625"/>
                  </a:lnTo>
                  <a:lnTo>
                    <a:pt x="139484" y="122910"/>
                  </a:lnTo>
                  <a:lnTo>
                    <a:pt x="143344" y="121920"/>
                  </a:lnTo>
                  <a:lnTo>
                    <a:pt x="143116" y="120345"/>
                  </a:lnTo>
                  <a:lnTo>
                    <a:pt x="141605" y="117055"/>
                  </a:lnTo>
                  <a:lnTo>
                    <a:pt x="139026" y="119748"/>
                  </a:lnTo>
                  <a:lnTo>
                    <a:pt x="140093" y="113753"/>
                  </a:lnTo>
                  <a:lnTo>
                    <a:pt x="138239" y="118097"/>
                  </a:lnTo>
                  <a:lnTo>
                    <a:pt x="139458" y="117246"/>
                  </a:lnTo>
                  <a:lnTo>
                    <a:pt x="138303" y="121767"/>
                  </a:lnTo>
                  <a:lnTo>
                    <a:pt x="139484" y="126301"/>
                  </a:lnTo>
                  <a:lnTo>
                    <a:pt x="140373" y="130898"/>
                  </a:lnTo>
                  <a:lnTo>
                    <a:pt x="138341" y="135623"/>
                  </a:lnTo>
                  <a:lnTo>
                    <a:pt x="137401" y="131851"/>
                  </a:lnTo>
                  <a:lnTo>
                    <a:pt x="133908" y="127736"/>
                  </a:lnTo>
                  <a:lnTo>
                    <a:pt x="130136" y="125107"/>
                  </a:lnTo>
                  <a:lnTo>
                    <a:pt x="128066" y="131000"/>
                  </a:lnTo>
                  <a:lnTo>
                    <a:pt x="137045" y="133883"/>
                  </a:lnTo>
                  <a:lnTo>
                    <a:pt x="136893" y="141122"/>
                  </a:lnTo>
                  <a:lnTo>
                    <a:pt x="140068" y="141071"/>
                  </a:lnTo>
                  <a:lnTo>
                    <a:pt x="140474" y="135432"/>
                  </a:lnTo>
                  <a:lnTo>
                    <a:pt x="142455" y="139331"/>
                  </a:lnTo>
                  <a:lnTo>
                    <a:pt x="146939" y="140474"/>
                  </a:lnTo>
                  <a:lnTo>
                    <a:pt x="147307" y="144665"/>
                  </a:lnTo>
                  <a:lnTo>
                    <a:pt x="144678" y="144830"/>
                  </a:lnTo>
                  <a:lnTo>
                    <a:pt x="141947" y="142367"/>
                  </a:lnTo>
                  <a:lnTo>
                    <a:pt x="140157" y="143662"/>
                  </a:lnTo>
                  <a:lnTo>
                    <a:pt x="140677" y="153657"/>
                  </a:lnTo>
                  <a:lnTo>
                    <a:pt x="140614" y="150520"/>
                  </a:lnTo>
                  <a:lnTo>
                    <a:pt x="146837" y="150863"/>
                  </a:lnTo>
                  <a:lnTo>
                    <a:pt x="144183" y="147866"/>
                  </a:lnTo>
                  <a:lnTo>
                    <a:pt x="147345" y="147764"/>
                  </a:lnTo>
                  <a:lnTo>
                    <a:pt x="147497" y="146773"/>
                  </a:lnTo>
                  <a:lnTo>
                    <a:pt x="146558" y="146126"/>
                  </a:lnTo>
                  <a:lnTo>
                    <a:pt x="147231" y="145161"/>
                  </a:lnTo>
                  <a:lnTo>
                    <a:pt x="148844" y="148018"/>
                  </a:lnTo>
                  <a:lnTo>
                    <a:pt x="150279" y="142494"/>
                  </a:lnTo>
                  <a:lnTo>
                    <a:pt x="153822" y="142963"/>
                  </a:lnTo>
                  <a:lnTo>
                    <a:pt x="150431" y="141478"/>
                  </a:lnTo>
                  <a:lnTo>
                    <a:pt x="156273" y="140677"/>
                  </a:lnTo>
                  <a:close/>
                </a:path>
                <a:path w="269875" h="373379">
                  <a:moveTo>
                    <a:pt x="158559" y="154774"/>
                  </a:moveTo>
                  <a:lnTo>
                    <a:pt x="156019" y="154774"/>
                  </a:lnTo>
                  <a:lnTo>
                    <a:pt x="157810" y="156044"/>
                  </a:lnTo>
                  <a:lnTo>
                    <a:pt x="158559" y="154774"/>
                  </a:lnTo>
                  <a:close/>
                </a:path>
                <a:path w="269875" h="373379">
                  <a:moveTo>
                    <a:pt x="159359" y="98259"/>
                  </a:moveTo>
                  <a:lnTo>
                    <a:pt x="158940" y="98564"/>
                  </a:lnTo>
                  <a:lnTo>
                    <a:pt x="155867" y="98158"/>
                  </a:lnTo>
                  <a:lnTo>
                    <a:pt x="154508" y="96685"/>
                  </a:lnTo>
                  <a:lnTo>
                    <a:pt x="154393" y="98425"/>
                  </a:lnTo>
                  <a:lnTo>
                    <a:pt x="153314" y="100609"/>
                  </a:lnTo>
                  <a:lnTo>
                    <a:pt x="155803" y="100291"/>
                  </a:lnTo>
                  <a:lnTo>
                    <a:pt x="156997" y="99453"/>
                  </a:lnTo>
                  <a:lnTo>
                    <a:pt x="159346" y="100787"/>
                  </a:lnTo>
                  <a:lnTo>
                    <a:pt x="159359" y="98259"/>
                  </a:lnTo>
                  <a:close/>
                </a:path>
                <a:path w="269875" h="373379">
                  <a:moveTo>
                    <a:pt x="160782" y="72745"/>
                  </a:moveTo>
                  <a:lnTo>
                    <a:pt x="160731" y="72377"/>
                  </a:lnTo>
                  <a:lnTo>
                    <a:pt x="160286" y="72440"/>
                  </a:lnTo>
                  <a:lnTo>
                    <a:pt x="160718" y="73253"/>
                  </a:lnTo>
                  <a:lnTo>
                    <a:pt x="160782" y="72745"/>
                  </a:lnTo>
                  <a:close/>
                </a:path>
                <a:path w="269875" h="373379">
                  <a:moveTo>
                    <a:pt x="162039" y="103149"/>
                  </a:moveTo>
                  <a:lnTo>
                    <a:pt x="159867" y="100863"/>
                  </a:lnTo>
                  <a:lnTo>
                    <a:pt x="159372" y="103301"/>
                  </a:lnTo>
                  <a:lnTo>
                    <a:pt x="158369" y="103162"/>
                  </a:lnTo>
                  <a:lnTo>
                    <a:pt x="161645" y="105130"/>
                  </a:lnTo>
                  <a:lnTo>
                    <a:pt x="162039" y="103149"/>
                  </a:lnTo>
                  <a:close/>
                </a:path>
                <a:path w="269875" h="373379">
                  <a:moveTo>
                    <a:pt x="164325" y="279742"/>
                  </a:moveTo>
                  <a:lnTo>
                    <a:pt x="163944" y="279679"/>
                  </a:lnTo>
                  <a:lnTo>
                    <a:pt x="163639" y="279666"/>
                  </a:lnTo>
                  <a:lnTo>
                    <a:pt x="163207" y="279565"/>
                  </a:lnTo>
                  <a:lnTo>
                    <a:pt x="162966" y="280250"/>
                  </a:lnTo>
                  <a:lnTo>
                    <a:pt x="163550" y="279996"/>
                  </a:lnTo>
                  <a:lnTo>
                    <a:pt x="164325" y="279742"/>
                  </a:lnTo>
                  <a:close/>
                </a:path>
                <a:path w="269875" h="373379">
                  <a:moveTo>
                    <a:pt x="166103" y="131635"/>
                  </a:moveTo>
                  <a:lnTo>
                    <a:pt x="164223" y="133451"/>
                  </a:lnTo>
                  <a:lnTo>
                    <a:pt x="163055" y="131254"/>
                  </a:lnTo>
                  <a:lnTo>
                    <a:pt x="163461" y="134899"/>
                  </a:lnTo>
                  <a:lnTo>
                    <a:pt x="164058" y="134467"/>
                  </a:lnTo>
                  <a:lnTo>
                    <a:pt x="165049" y="134594"/>
                  </a:lnTo>
                  <a:lnTo>
                    <a:pt x="165582" y="134645"/>
                  </a:lnTo>
                  <a:lnTo>
                    <a:pt x="166103" y="131635"/>
                  </a:lnTo>
                  <a:close/>
                </a:path>
                <a:path w="269875" h="373379">
                  <a:moveTo>
                    <a:pt x="166382" y="84899"/>
                  </a:moveTo>
                  <a:lnTo>
                    <a:pt x="166090" y="84480"/>
                  </a:lnTo>
                  <a:lnTo>
                    <a:pt x="163169" y="86080"/>
                  </a:lnTo>
                  <a:lnTo>
                    <a:pt x="166382" y="84899"/>
                  </a:lnTo>
                  <a:close/>
                </a:path>
                <a:path w="269875" h="373379">
                  <a:moveTo>
                    <a:pt x="166687" y="280022"/>
                  </a:moveTo>
                  <a:lnTo>
                    <a:pt x="166128" y="279222"/>
                  </a:lnTo>
                  <a:lnTo>
                    <a:pt x="165125" y="279463"/>
                  </a:lnTo>
                  <a:lnTo>
                    <a:pt x="164325" y="279742"/>
                  </a:lnTo>
                  <a:lnTo>
                    <a:pt x="165227" y="279882"/>
                  </a:lnTo>
                  <a:lnTo>
                    <a:pt x="166014" y="279971"/>
                  </a:lnTo>
                  <a:lnTo>
                    <a:pt x="166687" y="280022"/>
                  </a:lnTo>
                  <a:close/>
                </a:path>
                <a:path w="269875" h="373379">
                  <a:moveTo>
                    <a:pt x="167817" y="183553"/>
                  </a:moveTo>
                  <a:lnTo>
                    <a:pt x="167322" y="184048"/>
                  </a:lnTo>
                  <a:lnTo>
                    <a:pt x="167627" y="184416"/>
                  </a:lnTo>
                  <a:lnTo>
                    <a:pt x="167741" y="184048"/>
                  </a:lnTo>
                  <a:lnTo>
                    <a:pt x="167817" y="183553"/>
                  </a:lnTo>
                  <a:close/>
                </a:path>
                <a:path w="269875" h="373379">
                  <a:moveTo>
                    <a:pt x="167894" y="101815"/>
                  </a:moveTo>
                  <a:lnTo>
                    <a:pt x="167665" y="100876"/>
                  </a:lnTo>
                  <a:lnTo>
                    <a:pt x="167119" y="101257"/>
                  </a:lnTo>
                  <a:lnTo>
                    <a:pt x="167500" y="101371"/>
                  </a:lnTo>
                  <a:lnTo>
                    <a:pt x="167894" y="101815"/>
                  </a:lnTo>
                  <a:close/>
                </a:path>
                <a:path w="269875" h="373379">
                  <a:moveTo>
                    <a:pt x="167932" y="101993"/>
                  </a:moveTo>
                  <a:lnTo>
                    <a:pt x="167132" y="103251"/>
                  </a:lnTo>
                  <a:lnTo>
                    <a:pt x="165849" y="102158"/>
                  </a:lnTo>
                  <a:lnTo>
                    <a:pt x="164757" y="102514"/>
                  </a:lnTo>
                  <a:lnTo>
                    <a:pt x="166103" y="106197"/>
                  </a:lnTo>
                  <a:lnTo>
                    <a:pt x="167411" y="103251"/>
                  </a:lnTo>
                  <a:lnTo>
                    <a:pt x="167881" y="102158"/>
                  </a:lnTo>
                  <a:lnTo>
                    <a:pt x="167932" y="101993"/>
                  </a:lnTo>
                  <a:close/>
                </a:path>
                <a:path w="269875" h="373379">
                  <a:moveTo>
                    <a:pt x="167995" y="101930"/>
                  </a:moveTo>
                  <a:close/>
                </a:path>
                <a:path w="269875" h="373379">
                  <a:moveTo>
                    <a:pt x="168021" y="164934"/>
                  </a:moveTo>
                  <a:lnTo>
                    <a:pt x="167373" y="164693"/>
                  </a:lnTo>
                  <a:lnTo>
                    <a:pt x="167081" y="164934"/>
                  </a:lnTo>
                  <a:lnTo>
                    <a:pt x="167894" y="166103"/>
                  </a:lnTo>
                  <a:lnTo>
                    <a:pt x="168021" y="164934"/>
                  </a:lnTo>
                  <a:close/>
                </a:path>
                <a:path w="269875" h="373379">
                  <a:moveTo>
                    <a:pt x="168338" y="183032"/>
                  </a:moveTo>
                  <a:lnTo>
                    <a:pt x="167741" y="182384"/>
                  </a:lnTo>
                  <a:lnTo>
                    <a:pt x="164325" y="178676"/>
                  </a:lnTo>
                  <a:lnTo>
                    <a:pt x="164744" y="183832"/>
                  </a:lnTo>
                  <a:lnTo>
                    <a:pt x="165963" y="182384"/>
                  </a:lnTo>
                  <a:lnTo>
                    <a:pt x="167817" y="183553"/>
                  </a:lnTo>
                  <a:lnTo>
                    <a:pt x="168338" y="183032"/>
                  </a:lnTo>
                  <a:close/>
                </a:path>
                <a:path w="269875" h="373379">
                  <a:moveTo>
                    <a:pt x="168529" y="104495"/>
                  </a:moveTo>
                  <a:lnTo>
                    <a:pt x="167995" y="101930"/>
                  </a:lnTo>
                  <a:lnTo>
                    <a:pt x="168059" y="102514"/>
                  </a:lnTo>
                  <a:lnTo>
                    <a:pt x="168529" y="104495"/>
                  </a:lnTo>
                  <a:close/>
                </a:path>
                <a:path w="269875" h="373379">
                  <a:moveTo>
                    <a:pt x="168694" y="185699"/>
                  </a:moveTo>
                  <a:lnTo>
                    <a:pt x="167627" y="184416"/>
                  </a:lnTo>
                  <a:lnTo>
                    <a:pt x="167093" y="186105"/>
                  </a:lnTo>
                  <a:lnTo>
                    <a:pt x="166458" y="187058"/>
                  </a:lnTo>
                  <a:lnTo>
                    <a:pt x="167043" y="186588"/>
                  </a:lnTo>
                  <a:lnTo>
                    <a:pt x="168579" y="186728"/>
                  </a:lnTo>
                  <a:lnTo>
                    <a:pt x="168592" y="186588"/>
                  </a:lnTo>
                  <a:lnTo>
                    <a:pt x="168694" y="185699"/>
                  </a:lnTo>
                  <a:close/>
                </a:path>
                <a:path w="269875" h="373379">
                  <a:moveTo>
                    <a:pt x="168948" y="182435"/>
                  </a:moveTo>
                  <a:lnTo>
                    <a:pt x="168338" y="183032"/>
                  </a:lnTo>
                  <a:lnTo>
                    <a:pt x="168922" y="183667"/>
                  </a:lnTo>
                  <a:lnTo>
                    <a:pt x="168948" y="182435"/>
                  </a:lnTo>
                  <a:close/>
                </a:path>
                <a:path w="269875" h="373379">
                  <a:moveTo>
                    <a:pt x="169849" y="179832"/>
                  </a:moveTo>
                  <a:lnTo>
                    <a:pt x="169710" y="179616"/>
                  </a:lnTo>
                  <a:lnTo>
                    <a:pt x="169024" y="178562"/>
                  </a:lnTo>
                  <a:lnTo>
                    <a:pt x="168948" y="182435"/>
                  </a:lnTo>
                  <a:lnTo>
                    <a:pt x="169697" y="181686"/>
                  </a:lnTo>
                  <a:lnTo>
                    <a:pt x="169405" y="179616"/>
                  </a:lnTo>
                  <a:lnTo>
                    <a:pt x="169849" y="179832"/>
                  </a:lnTo>
                  <a:close/>
                </a:path>
                <a:path w="269875" h="373379">
                  <a:moveTo>
                    <a:pt x="170700" y="274040"/>
                  </a:moveTo>
                  <a:lnTo>
                    <a:pt x="169405" y="271614"/>
                  </a:lnTo>
                  <a:lnTo>
                    <a:pt x="168719" y="270344"/>
                  </a:lnTo>
                  <a:lnTo>
                    <a:pt x="167576" y="274154"/>
                  </a:lnTo>
                  <a:lnTo>
                    <a:pt x="169240" y="271614"/>
                  </a:lnTo>
                  <a:lnTo>
                    <a:pt x="170700" y="274040"/>
                  </a:lnTo>
                  <a:close/>
                </a:path>
                <a:path w="269875" h="373379">
                  <a:moveTo>
                    <a:pt x="171323" y="180581"/>
                  </a:moveTo>
                  <a:lnTo>
                    <a:pt x="169849" y="179832"/>
                  </a:lnTo>
                  <a:lnTo>
                    <a:pt x="170776" y="181279"/>
                  </a:lnTo>
                  <a:lnTo>
                    <a:pt x="171323" y="180581"/>
                  </a:lnTo>
                  <a:close/>
                </a:path>
                <a:path w="269875" h="373379">
                  <a:moveTo>
                    <a:pt x="172262" y="173355"/>
                  </a:moveTo>
                  <a:lnTo>
                    <a:pt x="171526" y="171869"/>
                  </a:lnTo>
                  <a:lnTo>
                    <a:pt x="170548" y="170370"/>
                  </a:lnTo>
                  <a:lnTo>
                    <a:pt x="171424" y="171907"/>
                  </a:lnTo>
                  <a:lnTo>
                    <a:pt x="170180" y="174574"/>
                  </a:lnTo>
                  <a:lnTo>
                    <a:pt x="172072" y="174752"/>
                  </a:lnTo>
                  <a:lnTo>
                    <a:pt x="172262" y="173355"/>
                  </a:lnTo>
                  <a:close/>
                </a:path>
                <a:path w="269875" h="373379">
                  <a:moveTo>
                    <a:pt x="173355" y="181495"/>
                  </a:moveTo>
                  <a:lnTo>
                    <a:pt x="172186" y="182422"/>
                  </a:lnTo>
                  <a:lnTo>
                    <a:pt x="172631" y="178879"/>
                  </a:lnTo>
                  <a:lnTo>
                    <a:pt x="171323" y="180581"/>
                  </a:lnTo>
                  <a:lnTo>
                    <a:pt x="171869" y="180860"/>
                  </a:lnTo>
                  <a:lnTo>
                    <a:pt x="170929" y="184365"/>
                  </a:lnTo>
                  <a:lnTo>
                    <a:pt x="171437" y="184416"/>
                  </a:lnTo>
                  <a:lnTo>
                    <a:pt x="172212" y="183553"/>
                  </a:lnTo>
                  <a:lnTo>
                    <a:pt x="172720" y="182422"/>
                  </a:lnTo>
                  <a:lnTo>
                    <a:pt x="173355" y="181495"/>
                  </a:lnTo>
                  <a:close/>
                </a:path>
                <a:path w="269875" h="373379">
                  <a:moveTo>
                    <a:pt x="174726" y="180390"/>
                  </a:moveTo>
                  <a:lnTo>
                    <a:pt x="174180" y="180505"/>
                  </a:lnTo>
                  <a:lnTo>
                    <a:pt x="173748" y="180924"/>
                  </a:lnTo>
                  <a:lnTo>
                    <a:pt x="173355" y="181495"/>
                  </a:lnTo>
                  <a:lnTo>
                    <a:pt x="174726" y="180390"/>
                  </a:lnTo>
                  <a:close/>
                </a:path>
                <a:path w="269875" h="373379">
                  <a:moveTo>
                    <a:pt x="176009" y="302094"/>
                  </a:moveTo>
                  <a:lnTo>
                    <a:pt x="174536" y="300824"/>
                  </a:lnTo>
                  <a:lnTo>
                    <a:pt x="174345" y="300824"/>
                  </a:lnTo>
                  <a:lnTo>
                    <a:pt x="176009" y="302094"/>
                  </a:lnTo>
                  <a:close/>
                </a:path>
                <a:path w="269875" h="373379">
                  <a:moveTo>
                    <a:pt x="176123" y="78892"/>
                  </a:moveTo>
                  <a:lnTo>
                    <a:pt x="174040" y="79095"/>
                  </a:lnTo>
                  <a:lnTo>
                    <a:pt x="175679" y="82867"/>
                  </a:lnTo>
                  <a:lnTo>
                    <a:pt x="176123" y="78892"/>
                  </a:lnTo>
                  <a:close/>
                </a:path>
                <a:path w="269875" h="373379">
                  <a:moveTo>
                    <a:pt x="177266" y="226275"/>
                  </a:moveTo>
                  <a:lnTo>
                    <a:pt x="176491" y="226771"/>
                  </a:lnTo>
                  <a:lnTo>
                    <a:pt x="175742" y="227330"/>
                  </a:lnTo>
                  <a:lnTo>
                    <a:pt x="175158" y="228003"/>
                  </a:lnTo>
                  <a:lnTo>
                    <a:pt x="176136" y="227774"/>
                  </a:lnTo>
                  <a:lnTo>
                    <a:pt x="176784" y="227114"/>
                  </a:lnTo>
                  <a:lnTo>
                    <a:pt x="177266" y="226275"/>
                  </a:lnTo>
                  <a:close/>
                </a:path>
                <a:path w="269875" h="373379">
                  <a:moveTo>
                    <a:pt x="179590" y="186410"/>
                  </a:moveTo>
                  <a:lnTo>
                    <a:pt x="179578" y="186207"/>
                  </a:lnTo>
                  <a:lnTo>
                    <a:pt x="179590" y="186410"/>
                  </a:lnTo>
                  <a:close/>
                </a:path>
                <a:path w="269875" h="373379">
                  <a:moveTo>
                    <a:pt x="180187" y="189217"/>
                  </a:moveTo>
                  <a:lnTo>
                    <a:pt x="179590" y="186410"/>
                  </a:lnTo>
                  <a:lnTo>
                    <a:pt x="179679" y="187490"/>
                  </a:lnTo>
                  <a:lnTo>
                    <a:pt x="179781" y="188531"/>
                  </a:lnTo>
                  <a:lnTo>
                    <a:pt x="180187" y="189217"/>
                  </a:lnTo>
                  <a:close/>
                </a:path>
                <a:path w="269875" h="373379">
                  <a:moveTo>
                    <a:pt x="181571" y="225259"/>
                  </a:moveTo>
                  <a:lnTo>
                    <a:pt x="179070" y="224624"/>
                  </a:lnTo>
                  <a:lnTo>
                    <a:pt x="180911" y="221665"/>
                  </a:lnTo>
                  <a:lnTo>
                    <a:pt x="180619" y="219608"/>
                  </a:lnTo>
                  <a:lnTo>
                    <a:pt x="178676" y="220256"/>
                  </a:lnTo>
                  <a:lnTo>
                    <a:pt x="178600" y="223989"/>
                  </a:lnTo>
                  <a:lnTo>
                    <a:pt x="177266" y="226275"/>
                  </a:lnTo>
                  <a:lnTo>
                    <a:pt x="178600" y="225463"/>
                  </a:lnTo>
                  <a:lnTo>
                    <a:pt x="180086" y="225044"/>
                  </a:lnTo>
                  <a:lnTo>
                    <a:pt x="181571" y="225259"/>
                  </a:lnTo>
                  <a:close/>
                </a:path>
                <a:path w="269875" h="373379">
                  <a:moveTo>
                    <a:pt x="183413" y="256781"/>
                  </a:moveTo>
                  <a:lnTo>
                    <a:pt x="182943" y="256006"/>
                  </a:lnTo>
                  <a:lnTo>
                    <a:pt x="182372" y="255257"/>
                  </a:lnTo>
                  <a:lnTo>
                    <a:pt x="181406" y="254558"/>
                  </a:lnTo>
                  <a:lnTo>
                    <a:pt x="183413" y="256781"/>
                  </a:lnTo>
                  <a:close/>
                </a:path>
                <a:path w="269875" h="373379">
                  <a:moveTo>
                    <a:pt x="184734" y="226542"/>
                  </a:moveTo>
                  <a:lnTo>
                    <a:pt x="182791" y="225132"/>
                  </a:lnTo>
                  <a:lnTo>
                    <a:pt x="183426" y="227164"/>
                  </a:lnTo>
                  <a:lnTo>
                    <a:pt x="184734" y="226542"/>
                  </a:lnTo>
                  <a:close/>
                </a:path>
                <a:path w="269875" h="373379">
                  <a:moveTo>
                    <a:pt x="184899" y="298843"/>
                  </a:moveTo>
                  <a:lnTo>
                    <a:pt x="184378" y="299173"/>
                  </a:lnTo>
                  <a:lnTo>
                    <a:pt x="183896" y="299529"/>
                  </a:lnTo>
                  <a:lnTo>
                    <a:pt x="183426" y="299910"/>
                  </a:lnTo>
                  <a:lnTo>
                    <a:pt x="183578" y="299999"/>
                  </a:lnTo>
                  <a:lnTo>
                    <a:pt x="184150" y="299745"/>
                  </a:lnTo>
                  <a:lnTo>
                    <a:pt x="184569" y="299300"/>
                  </a:lnTo>
                  <a:lnTo>
                    <a:pt x="184899" y="298843"/>
                  </a:lnTo>
                  <a:close/>
                </a:path>
                <a:path w="269875" h="373379">
                  <a:moveTo>
                    <a:pt x="185000" y="305904"/>
                  </a:moveTo>
                  <a:lnTo>
                    <a:pt x="184658" y="304634"/>
                  </a:lnTo>
                  <a:lnTo>
                    <a:pt x="184315" y="303364"/>
                  </a:lnTo>
                  <a:lnTo>
                    <a:pt x="181622" y="304634"/>
                  </a:lnTo>
                  <a:lnTo>
                    <a:pt x="180924" y="302094"/>
                  </a:lnTo>
                  <a:lnTo>
                    <a:pt x="181927" y="300824"/>
                  </a:lnTo>
                  <a:lnTo>
                    <a:pt x="183426" y="299554"/>
                  </a:lnTo>
                  <a:lnTo>
                    <a:pt x="178015" y="295744"/>
                  </a:lnTo>
                  <a:lnTo>
                    <a:pt x="173215" y="298284"/>
                  </a:lnTo>
                  <a:lnTo>
                    <a:pt x="171602" y="298284"/>
                  </a:lnTo>
                  <a:lnTo>
                    <a:pt x="174536" y="300824"/>
                  </a:lnTo>
                  <a:lnTo>
                    <a:pt x="176517" y="300824"/>
                  </a:lnTo>
                  <a:lnTo>
                    <a:pt x="177038" y="299554"/>
                  </a:lnTo>
                  <a:lnTo>
                    <a:pt x="184531" y="308444"/>
                  </a:lnTo>
                  <a:lnTo>
                    <a:pt x="185000" y="305904"/>
                  </a:lnTo>
                  <a:close/>
                </a:path>
                <a:path w="269875" h="373379">
                  <a:moveTo>
                    <a:pt x="185293" y="223354"/>
                  </a:moveTo>
                  <a:lnTo>
                    <a:pt x="184924" y="222084"/>
                  </a:lnTo>
                  <a:lnTo>
                    <a:pt x="184569" y="220814"/>
                  </a:lnTo>
                  <a:lnTo>
                    <a:pt x="180822" y="222084"/>
                  </a:lnTo>
                  <a:lnTo>
                    <a:pt x="181571" y="224624"/>
                  </a:lnTo>
                  <a:lnTo>
                    <a:pt x="182092" y="224624"/>
                  </a:lnTo>
                  <a:lnTo>
                    <a:pt x="182791" y="225132"/>
                  </a:lnTo>
                  <a:lnTo>
                    <a:pt x="182232" y="223354"/>
                  </a:lnTo>
                  <a:lnTo>
                    <a:pt x="183400" y="222084"/>
                  </a:lnTo>
                  <a:lnTo>
                    <a:pt x="184264" y="223354"/>
                  </a:lnTo>
                  <a:lnTo>
                    <a:pt x="185293" y="223354"/>
                  </a:lnTo>
                  <a:close/>
                </a:path>
                <a:path w="269875" h="373379">
                  <a:moveTo>
                    <a:pt x="186893" y="213512"/>
                  </a:moveTo>
                  <a:lnTo>
                    <a:pt x="186766" y="213194"/>
                  </a:lnTo>
                  <a:lnTo>
                    <a:pt x="184378" y="211924"/>
                  </a:lnTo>
                  <a:lnTo>
                    <a:pt x="185661" y="214464"/>
                  </a:lnTo>
                  <a:lnTo>
                    <a:pt x="186893" y="213512"/>
                  </a:lnTo>
                  <a:close/>
                </a:path>
                <a:path w="269875" h="373379">
                  <a:moveTo>
                    <a:pt x="187020" y="135077"/>
                  </a:moveTo>
                  <a:lnTo>
                    <a:pt x="185737" y="130860"/>
                  </a:lnTo>
                  <a:lnTo>
                    <a:pt x="187007" y="129463"/>
                  </a:lnTo>
                  <a:lnTo>
                    <a:pt x="185356" y="127254"/>
                  </a:lnTo>
                  <a:lnTo>
                    <a:pt x="182092" y="128409"/>
                  </a:lnTo>
                  <a:lnTo>
                    <a:pt x="182841" y="130035"/>
                  </a:lnTo>
                  <a:lnTo>
                    <a:pt x="182245" y="130454"/>
                  </a:lnTo>
                  <a:lnTo>
                    <a:pt x="184315" y="130200"/>
                  </a:lnTo>
                  <a:lnTo>
                    <a:pt x="183273" y="133134"/>
                  </a:lnTo>
                  <a:lnTo>
                    <a:pt x="180911" y="137985"/>
                  </a:lnTo>
                  <a:lnTo>
                    <a:pt x="185077" y="140487"/>
                  </a:lnTo>
                  <a:lnTo>
                    <a:pt x="186766" y="136575"/>
                  </a:lnTo>
                  <a:lnTo>
                    <a:pt x="185229" y="139484"/>
                  </a:lnTo>
                  <a:lnTo>
                    <a:pt x="184429" y="135318"/>
                  </a:lnTo>
                  <a:lnTo>
                    <a:pt x="183515" y="134696"/>
                  </a:lnTo>
                  <a:lnTo>
                    <a:pt x="187020" y="135077"/>
                  </a:lnTo>
                  <a:close/>
                </a:path>
                <a:path w="269875" h="373379">
                  <a:moveTo>
                    <a:pt x="187820" y="296964"/>
                  </a:moveTo>
                  <a:lnTo>
                    <a:pt x="186194" y="296075"/>
                  </a:lnTo>
                  <a:lnTo>
                    <a:pt x="185826" y="297586"/>
                  </a:lnTo>
                  <a:lnTo>
                    <a:pt x="184899" y="298843"/>
                  </a:lnTo>
                  <a:lnTo>
                    <a:pt x="185928" y="298196"/>
                  </a:lnTo>
                  <a:lnTo>
                    <a:pt x="186994" y="297611"/>
                  </a:lnTo>
                  <a:lnTo>
                    <a:pt x="187820" y="296964"/>
                  </a:lnTo>
                  <a:close/>
                </a:path>
                <a:path w="269875" h="373379">
                  <a:moveTo>
                    <a:pt x="188010" y="220624"/>
                  </a:moveTo>
                  <a:lnTo>
                    <a:pt x="187909" y="219138"/>
                  </a:lnTo>
                  <a:lnTo>
                    <a:pt x="187350" y="220700"/>
                  </a:lnTo>
                  <a:lnTo>
                    <a:pt x="187502" y="222186"/>
                  </a:lnTo>
                  <a:lnTo>
                    <a:pt x="187413" y="222999"/>
                  </a:lnTo>
                  <a:lnTo>
                    <a:pt x="187896" y="222059"/>
                  </a:lnTo>
                  <a:lnTo>
                    <a:pt x="188010" y="220624"/>
                  </a:lnTo>
                  <a:close/>
                </a:path>
                <a:path w="269875" h="373379">
                  <a:moveTo>
                    <a:pt x="190169" y="191363"/>
                  </a:moveTo>
                  <a:lnTo>
                    <a:pt x="189674" y="191604"/>
                  </a:lnTo>
                  <a:lnTo>
                    <a:pt x="190093" y="191604"/>
                  </a:lnTo>
                  <a:lnTo>
                    <a:pt x="190169" y="191363"/>
                  </a:lnTo>
                  <a:close/>
                </a:path>
                <a:path w="269875" h="373379">
                  <a:moveTo>
                    <a:pt x="190347" y="186918"/>
                  </a:moveTo>
                  <a:lnTo>
                    <a:pt x="190106" y="186499"/>
                  </a:lnTo>
                  <a:lnTo>
                    <a:pt x="189890" y="186055"/>
                  </a:lnTo>
                  <a:lnTo>
                    <a:pt x="189344" y="185826"/>
                  </a:lnTo>
                  <a:lnTo>
                    <a:pt x="189560" y="186613"/>
                  </a:lnTo>
                  <a:lnTo>
                    <a:pt x="189928" y="186855"/>
                  </a:lnTo>
                  <a:lnTo>
                    <a:pt x="190347" y="186918"/>
                  </a:lnTo>
                  <a:close/>
                </a:path>
                <a:path w="269875" h="373379">
                  <a:moveTo>
                    <a:pt x="191643" y="137591"/>
                  </a:moveTo>
                  <a:lnTo>
                    <a:pt x="191109" y="135013"/>
                  </a:lnTo>
                  <a:lnTo>
                    <a:pt x="189090" y="134797"/>
                  </a:lnTo>
                  <a:lnTo>
                    <a:pt x="188671" y="137312"/>
                  </a:lnTo>
                  <a:lnTo>
                    <a:pt x="191643" y="137591"/>
                  </a:lnTo>
                  <a:close/>
                </a:path>
                <a:path w="269875" h="373379">
                  <a:moveTo>
                    <a:pt x="192176" y="137642"/>
                  </a:moveTo>
                  <a:lnTo>
                    <a:pt x="191643" y="137591"/>
                  </a:lnTo>
                  <a:lnTo>
                    <a:pt x="192176" y="137642"/>
                  </a:lnTo>
                  <a:close/>
                </a:path>
                <a:path w="269875" h="373379">
                  <a:moveTo>
                    <a:pt x="192328" y="219544"/>
                  </a:moveTo>
                  <a:lnTo>
                    <a:pt x="190246" y="218186"/>
                  </a:lnTo>
                  <a:lnTo>
                    <a:pt x="188734" y="219544"/>
                  </a:lnTo>
                  <a:lnTo>
                    <a:pt x="190754" y="220891"/>
                  </a:lnTo>
                  <a:lnTo>
                    <a:pt x="192328" y="219544"/>
                  </a:lnTo>
                  <a:close/>
                </a:path>
                <a:path w="269875" h="373379">
                  <a:moveTo>
                    <a:pt x="193421" y="105968"/>
                  </a:moveTo>
                  <a:lnTo>
                    <a:pt x="192506" y="102196"/>
                  </a:lnTo>
                  <a:lnTo>
                    <a:pt x="192290" y="101333"/>
                  </a:lnTo>
                  <a:lnTo>
                    <a:pt x="186499" y="102196"/>
                  </a:lnTo>
                  <a:lnTo>
                    <a:pt x="184721" y="101434"/>
                  </a:lnTo>
                  <a:lnTo>
                    <a:pt x="184594" y="101384"/>
                  </a:lnTo>
                  <a:lnTo>
                    <a:pt x="184289" y="104241"/>
                  </a:lnTo>
                  <a:lnTo>
                    <a:pt x="183184" y="103301"/>
                  </a:lnTo>
                  <a:lnTo>
                    <a:pt x="184594" y="101434"/>
                  </a:lnTo>
                  <a:lnTo>
                    <a:pt x="183184" y="100787"/>
                  </a:lnTo>
                  <a:lnTo>
                    <a:pt x="186702" y="98704"/>
                  </a:lnTo>
                  <a:lnTo>
                    <a:pt x="186690" y="96723"/>
                  </a:lnTo>
                  <a:lnTo>
                    <a:pt x="186690" y="96215"/>
                  </a:lnTo>
                  <a:lnTo>
                    <a:pt x="182460" y="96723"/>
                  </a:lnTo>
                  <a:lnTo>
                    <a:pt x="182664" y="95783"/>
                  </a:lnTo>
                  <a:lnTo>
                    <a:pt x="182702" y="95554"/>
                  </a:lnTo>
                  <a:lnTo>
                    <a:pt x="182880" y="94703"/>
                  </a:lnTo>
                  <a:lnTo>
                    <a:pt x="183070" y="93802"/>
                  </a:lnTo>
                  <a:lnTo>
                    <a:pt x="183959" y="91922"/>
                  </a:lnTo>
                  <a:lnTo>
                    <a:pt x="182486" y="94195"/>
                  </a:lnTo>
                  <a:lnTo>
                    <a:pt x="182372" y="94703"/>
                  </a:lnTo>
                  <a:lnTo>
                    <a:pt x="179819" y="89433"/>
                  </a:lnTo>
                  <a:lnTo>
                    <a:pt x="177025" y="88442"/>
                  </a:lnTo>
                  <a:lnTo>
                    <a:pt x="177025" y="95554"/>
                  </a:lnTo>
                  <a:lnTo>
                    <a:pt x="173291" y="91097"/>
                  </a:lnTo>
                  <a:lnTo>
                    <a:pt x="175983" y="90347"/>
                  </a:lnTo>
                  <a:lnTo>
                    <a:pt x="176136" y="91097"/>
                  </a:lnTo>
                  <a:lnTo>
                    <a:pt x="177025" y="95554"/>
                  </a:lnTo>
                  <a:lnTo>
                    <a:pt x="177025" y="88442"/>
                  </a:lnTo>
                  <a:lnTo>
                    <a:pt x="175488" y="87896"/>
                  </a:lnTo>
                  <a:lnTo>
                    <a:pt x="175552" y="88188"/>
                  </a:lnTo>
                  <a:lnTo>
                    <a:pt x="172732" y="86525"/>
                  </a:lnTo>
                  <a:lnTo>
                    <a:pt x="175602" y="85382"/>
                  </a:lnTo>
                  <a:lnTo>
                    <a:pt x="171767" y="84315"/>
                  </a:lnTo>
                  <a:lnTo>
                    <a:pt x="168490" y="78752"/>
                  </a:lnTo>
                  <a:lnTo>
                    <a:pt x="166979" y="76504"/>
                  </a:lnTo>
                  <a:lnTo>
                    <a:pt x="160731" y="76339"/>
                  </a:lnTo>
                  <a:lnTo>
                    <a:pt x="162052" y="75768"/>
                  </a:lnTo>
                  <a:lnTo>
                    <a:pt x="160718" y="73253"/>
                  </a:lnTo>
                  <a:lnTo>
                    <a:pt x="160540" y="74549"/>
                  </a:lnTo>
                  <a:lnTo>
                    <a:pt x="159791" y="76314"/>
                  </a:lnTo>
                  <a:lnTo>
                    <a:pt x="158838" y="76276"/>
                  </a:lnTo>
                  <a:lnTo>
                    <a:pt x="167106" y="84632"/>
                  </a:lnTo>
                  <a:lnTo>
                    <a:pt x="166382" y="84899"/>
                  </a:lnTo>
                  <a:lnTo>
                    <a:pt x="169519" y="89547"/>
                  </a:lnTo>
                  <a:lnTo>
                    <a:pt x="165544" y="91033"/>
                  </a:lnTo>
                  <a:lnTo>
                    <a:pt x="166611" y="95719"/>
                  </a:lnTo>
                  <a:lnTo>
                    <a:pt x="166027" y="94881"/>
                  </a:lnTo>
                  <a:lnTo>
                    <a:pt x="164274" y="92354"/>
                  </a:lnTo>
                  <a:lnTo>
                    <a:pt x="164211" y="94881"/>
                  </a:lnTo>
                  <a:lnTo>
                    <a:pt x="162737" y="94195"/>
                  </a:lnTo>
                  <a:lnTo>
                    <a:pt x="165404" y="96558"/>
                  </a:lnTo>
                  <a:lnTo>
                    <a:pt x="168440" y="96951"/>
                  </a:lnTo>
                  <a:lnTo>
                    <a:pt x="168402" y="95719"/>
                  </a:lnTo>
                  <a:lnTo>
                    <a:pt x="168300" y="92456"/>
                  </a:lnTo>
                  <a:lnTo>
                    <a:pt x="171335" y="90347"/>
                  </a:lnTo>
                  <a:lnTo>
                    <a:pt x="171678" y="98882"/>
                  </a:lnTo>
                  <a:lnTo>
                    <a:pt x="179044" y="95783"/>
                  </a:lnTo>
                  <a:lnTo>
                    <a:pt x="178092" y="105676"/>
                  </a:lnTo>
                  <a:lnTo>
                    <a:pt x="182626" y="106222"/>
                  </a:lnTo>
                  <a:lnTo>
                    <a:pt x="184238" y="104698"/>
                  </a:lnTo>
                  <a:lnTo>
                    <a:pt x="183997" y="106768"/>
                  </a:lnTo>
                  <a:lnTo>
                    <a:pt x="183146" y="106286"/>
                  </a:lnTo>
                  <a:lnTo>
                    <a:pt x="183565" y="109359"/>
                  </a:lnTo>
                  <a:lnTo>
                    <a:pt x="182867" y="110286"/>
                  </a:lnTo>
                  <a:lnTo>
                    <a:pt x="184188" y="111429"/>
                  </a:lnTo>
                  <a:lnTo>
                    <a:pt x="185153" y="109029"/>
                  </a:lnTo>
                  <a:lnTo>
                    <a:pt x="185432" y="107569"/>
                  </a:lnTo>
                  <a:lnTo>
                    <a:pt x="185064" y="107378"/>
                  </a:lnTo>
                  <a:lnTo>
                    <a:pt x="192747" y="107022"/>
                  </a:lnTo>
                  <a:lnTo>
                    <a:pt x="193421" y="105968"/>
                  </a:lnTo>
                  <a:close/>
                </a:path>
                <a:path w="269875" h="373379">
                  <a:moveTo>
                    <a:pt x="193738" y="106984"/>
                  </a:moveTo>
                  <a:lnTo>
                    <a:pt x="192747" y="107022"/>
                  </a:lnTo>
                  <a:lnTo>
                    <a:pt x="191947" y="108292"/>
                  </a:lnTo>
                  <a:lnTo>
                    <a:pt x="193675" y="109435"/>
                  </a:lnTo>
                  <a:lnTo>
                    <a:pt x="193738" y="106984"/>
                  </a:lnTo>
                  <a:close/>
                </a:path>
                <a:path w="269875" h="373379">
                  <a:moveTo>
                    <a:pt x="194500" y="142798"/>
                  </a:moveTo>
                  <a:lnTo>
                    <a:pt x="191236" y="144056"/>
                  </a:lnTo>
                  <a:lnTo>
                    <a:pt x="194221" y="144767"/>
                  </a:lnTo>
                  <a:lnTo>
                    <a:pt x="194500" y="142798"/>
                  </a:lnTo>
                  <a:close/>
                </a:path>
                <a:path w="269875" h="373379">
                  <a:moveTo>
                    <a:pt x="195084" y="138887"/>
                  </a:moveTo>
                  <a:lnTo>
                    <a:pt x="192544" y="138684"/>
                  </a:lnTo>
                  <a:lnTo>
                    <a:pt x="192760" y="140677"/>
                  </a:lnTo>
                  <a:lnTo>
                    <a:pt x="191516" y="142087"/>
                  </a:lnTo>
                  <a:lnTo>
                    <a:pt x="192697" y="141173"/>
                  </a:lnTo>
                  <a:lnTo>
                    <a:pt x="194500" y="142798"/>
                  </a:lnTo>
                  <a:lnTo>
                    <a:pt x="195084" y="138887"/>
                  </a:lnTo>
                  <a:close/>
                </a:path>
                <a:path w="269875" h="373379">
                  <a:moveTo>
                    <a:pt x="195605" y="55384"/>
                  </a:moveTo>
                  <a:lnTo>
                    <a:pt x="195580" y="54991"/>
                  </a:lnTo>
                  <a:lnTo>
                    <a:pt x="195427" y="54660"/>
                  </a:lnTo>
                  <a:lnTo>
                    <a:pt x="194322" y="54991"/>
                  </a:lnTo>
                  <a:lnTo>
                    <a:pt x="193573" y="57861"/>
                  </a:lnTo>
                  <a:lnTo>
                    <a:pt x="195605" y="55384"/>
                  </a:lnTo>
                  <a:close/>
                </a:path>
                <a:path w="269875" h="373379">
                  <a:moveTo>
                    <a:pt x="196456" y="111290"/>
                  </a:moveTo>
                  <a:lnTo>
                    <a:pt x="193675" y="109435"/>
                  </a:lnTo>
                  <a:lnTo>
                    <a:pt x="193586" y="112991"/>
                  </a:lnTo>
                  <a:lnTo>
                    <a:pt x="196456" y="111290"/>
                  </a:lnTo>
                  <a:close/>
                </a:path>
                <a:path w="269875" h="373379">
                  <a:moveTo>
                    <a:pt x="196596" y="274154"/>
                  </a:moveTo>
                  <a:lnTo>
                    <a:pt x="196164" y="273926"/>
                  </a:lnTo>
                  <a:lnTo>
                    <a:pt x="194995" y="276694"/>
                  </a:lnTo>
                  <a:lnTo>
                    <a:pt x="196596" y="274154"/>
                  </a:lnTo>
                  <a:close/>
                </a:path>
                <a:path w="269875" h="373379">
                  <a:moveTo>
                    <a:pt x="196621" y="236016"/>
                  </a:moveTo>
                  <a:lnTo>
                    <a:pt x="196430" y="235458"/>
                  </a:lnTo>
                  <a:lnTo>
                    <a:pt x="196430" y="235661"/>
                  </a:lnTo>
                  <a:lnTo>
                    <a:pt x="196532" y="235826"/>
                  </a:lnTo>
                  <a:lnTo>
                    <a:pt x="196621" y="236016"/>
                  </a:lnTo>
                  <a:close/>
                </a:path>
                <a:path w="269875" h="373379">
                  <a:moveTo>
                    <a:pt x="197002" y="58331"/>
                  </a:moveTo>
                  <a:lnTo>
                    <a:pt x="195745" y="55384"/>
                  </a:lnTo>
                  <a:lnTo>
                    <a:pt x="195287" y="59080"/>
                  </a:lnTo>
                  <a:lnTo>
                    <a:pt x="197002" y="58331"/>
                  </a:lnTo>
                  <a:close/>
                </a:path>
                <a:path w="269875" h="373379">
                  <a:moveTo>
                    <a:pt x="197383" y="238137"/>
                  </a:moveTo>
                  <a:lnTo>
                    <a:pt x="197256" y="237502"/>
                  </a:lnTo>
                  <a:lnTo>
                    <a:pt x="196977" y="236753"/>
                  </a:lnTo>
                  <a:lnTo>
                    <a:pt x="196634" y="236016"/>
                  </a:lnTo>
                  <a:lnTo>
                    <a:pt x="197383" y="238137"/>
                  </a:lnTo>
                  <a:close/>
                </a:path>
                <a:path w="269875" h="373379">
                  <a:moveTo>
                    <a:pt x="198310" y="133667"/>
                  </a:moveTo>
                  <a:lnTo>
                    <a:pt x="196481" y="133019"/>
                  </a:lnTo>
                  <a:lnTo>
                    <a:pt x="194932" y="135229"/>
                  </a:lnTo>
                  <a:lnTo>
                    <a:pt x="197421" y="135343"/>
                  </a:lnTo>
                  <a:lnTo>
                    <a:pt x="198120" y="135470"/>
                  </a:lnTo>
                  <a:lnTo>
                    <a:pt x="197866" y="134505"/>
                  </a:lnTo>
                  <a:lnTo>
                    <a:pt x="198310" y="133667"/>
                  </a:lnTo>
                  <a:close/>
                </a:path>
                <a:path w="269875" h="373379">
                  <a:moveTo>
                    <a:pt x="198386" y="135547"/>
                  </a:moveTo>
                  <a:lnTo>
                    <a:pt x="198120" y="135470"/>
                  </a:lnTo>
                  <a:lnTo>
                    <a:pt x="198145" y="135636"/>
                  </a:lnTo>
                  <a:lnTo>
                    <a:pt x="198386" y="135547"/>
                  </a:lnTo>
                  <a:close/>
                </a:path>
                <a:path w="269875" h="373379">
                  <a:moveTo>
                    <a:pt x="198729" y="285635"/>
                  </a:moveTo>
                  <a:lnTo>
                    <a:pt x="198310" y="285013"/>
                  </a:lnTo>
                  <a:lnTo>
                    <a:pt x="198729" y="285635"/>
                  </a:lnTo>
                  <a:close/>
                </a:path>
                <a:path w="269875" h="373379">
                  <a:moveTo>
                    <a:pt x="200533" y="218274"/>
                  </a:moveTo>
                  <a:lnTo>
                    <a:pt x="199974" y="218274"/>
                  </a:lnTo>
                  <a:lnTo>
                    <a:pt x="198666" y="222084"/>
                  </a:lnTo>
                  <a:lnTo>
                    <a:pt x="198945" y="221996"/>
                  </a:lnTo>
                  <a:lnTo>
                    <a:pt x="199263" y="220814"/>
                  </a:lnTo>
                  <a:lnTo>
                    <a:pt x="200533" y="218274"/>
                  </a:lnTo>
                  <a:close/>
                </a:path>
                <a:path w="269875" h="373379">
                  <a:moveTo>
                    <a:pt x="205282" y="206844"/>
                  </a:moveTo>
                  <a:lnTo>
                    <a:pt x="203225" y="206844"/>
                  </a:lnTo>
                  <a:lnTo>
                    <a:pt x="202717" y="207416"/>
                  </a:lnTo>
                  <a:lnTo>
                    <a:pt x="202895" y="208457"/>
                  </a:lnTo>
                  <a:lnTo>
                    <a:pt x="203593" y="208762"/>
                  </a:lnTo>
                  <a:lnTo>
                    <a:pt x="205282" y="206844"/>
                  </a:lnTo>
                  <a:close/>
                </a:path>
                <a:path w="269875" h="373379">
                  <a:moveTo>
                    <a:pt x="205359" y="220573"/>
                  </a:moveTo>
                  <a:lnTo>
                    <a:pt x="203365" y="218782"/>
                  </a:lnTo>
                  <a:lnTo>
                    <a:pt x="202082" y="219544"/>
                  </a:lnTo>
                  <a:lnTo>
                    <a:pt x="205359" y="220573"/>
                  </a:lnTo>
                  <a:close/>
                </a:path>
                <a:path w="269875" h="373379">
                  <a:moveTo>
                    <a:pt x="205892" y="234784"/>
                  </a:moveTo>
                  <a:lnTo>
                    <a:pt x="204647" y="233807"/>
                  </a:lnTo>
                  <a:lnTo>
                    <a:pt x="204304" y="234784"/>
                  </a:lnTo>
                  <a:lnTo>
                    <a:pt x="205892" y="234784"/>
                  </a:lnTo>
                  <a:close/>
                </a:path>
                <a:path w="269875" h="373379">
                  <a:moveTo>
                    <a:pt x="206946" y="196684"/>
                  </a:moveTo>
                  <a:lnTo>
                    <a:pt x="198755" y="196684"/>
                  </a:lnTo>
                  <a:lnTo>
                    <a:pt x="199872" y="190334"/>
                  </a:lnTo>
                  <a:lnTo>
                    <a:pt x="200101" y="189064"/>
                  </a:lnTo>
                  <a:lnTo>
                    <a:pt x="198488" y="190334"/>
                  </a:lnTo>
                  <a:lnTo>
                    <a:pt x="197383" y="189064"/>
                  </a:lnTo>
                  <a:lnTo>
                    <a:pt x="196291" y="187794"/>
                  </a:lnTo>
                  <a:lnTo>
                    <a:pt x="193560" y="181444"/>
                  </a:lnTo>
                  <a:lnTo>
                    <a:pt x="193014" y="180174"/>
                  </a:lnTo>
                  <a:lnTo>
                    <a:pt x="192811" y="177634"/>
                  </a:lnTo>
                  <a:lnTo>
                    <a:pt x="194398" y="177634"/>
                  </a:lnTo>
                  <a:lnTo>
                    <a:pt x="191477" y="176364"/>
                  </a:lnTo>
                  <a:lnTo>
                    <a:pt x="192112" y="171284"/>
                  </a:lnTo>
                  <a:lnTo>
                    <a:pt x="191897" y="168744"/>
                  </a:lnTo>
                  <a:lnTo>
                    <a:pt x="190474" y="163664"/>
                  </a:lnTo>
                  <a:lnTo>
                    <a:pt x="183870" y="171284"/>
                  </a:lnTo>
                  <a:lnTo>
                    <a:pt x="183819" y="170014"/>
                  </a:lnTo>
                  <a:lnTo>
                    <a:pt x="183629" y="164934"/>
                  </a:lnTo>
                  <a:lnTo>
                    <a:pt x="185483" y="162394"/>
                  </a:lnTo>
                  <a:lnTo>
                    <a:pt x="188036" y="162394"/>
                  </a:lnTo>
                  <a:lnTo>
                    <a:pt x="187515" y="161124"/>
                  </a:lnTo>
                  <a:lnTo>
                    <a:pt x="186994" y="159854"/>
                  </a:lnTo>
                  <a:lnTo>
                    <a:pt x="186461" y="158584"/>
                  </a:lnTo>
                  <a:lnTo>
                    <a:pt x="186347" y="159854"/>
                  </a:lnTo>
                  <a:lnTo>
                    <a:pt x="184467" y="158584"/>
                  </a:lnTo>
                  <a:lnTo>
                    <a:pt x="180733" y="156044"/>
                  </a:lnTo>
                  <a:lnTo>
                    <a:pt x="179781" y="154774"/>
                  </a:lnTo>
                  <a:lnTo>
                    <a:pt x="174218" y="149694"/>
                  </a:lnTo>
                  <a:lnTo>
                    <a:pt x="174383" y="148424"/>
                  </a:lnTo>
                  <a:lnTo>
                    <a:pt x="175069" y="148424"/>
                  </a:lnTo>
                  <a:lnTo>
                    <a:pt x="175234" y="147154"/>
                  </a:lnTo>
                  <a:lnTo>
                    <a:pt x="171691" y="147154"/>
                  </a:lnTo>
                  <a:lnTo>
                    <a:pt x="167233" y="142074"/>
                  </a:lnTo>
                  <a:lnTo>
                    <a:pt x="165811" y="138264"/>
                  </a:lnTo>
                  <a:lnTo>
                    <a:pt x="169024" y="138264"/>
                  </a:lnTo>
                  <a:lnTo>
                    <a:pt x="166154" y="136994"/>
                  </a:lnTo>
                  <a:lnTo>
                    <a:pt x="165900" y="135724"/>
                  </a:lnTo>
                  <a:lnTo>
                    <a:pt x="160667" y="142074"/>
                  </a:lnTo>
                  <a:lnTo>
                    <a:pt x="161531" y="145884"/>
                  </a:lnTo>
                  <a:lnTo>
                    <a:pt x="163982" y="147154"/>
                  </a:lnTo>
                  <a:lnTo>
                    <a:pt x="157594" y="150964"/>
                  </a:lnTo>
                  <a:lnTo>
                    <a:pt x="159639" y="154774"/>
                  </a:lnTo>
                  <a:lnTo>
                    <a:pt x="158559" y="154774"/>
                  </a:lnTo>
                  <a:lnTo>
                    <a:pt x="159334" y="156044"/>
                  </a:lnTo>
                  <a:lnTo>
                    <a:pt x="159829" y="156044"/>
                  </a:lnTo>
                  <a:lnTo>
                    <a:pt x="157683" y="161124"/>
                  </a:lnTo>
                  <a:lnTo>
                    <a:pt x="159194" y="161124"/>
                  </a:lnTo>
                  <a:lnTo>
                    <a:pt x="160286" y="159854"/>
                  </a:lnTo>
                  <a:lnTo>
                    <a:pt x="161023" y="158584"/>
                  </a:lnTo>
                  <a:lnTo>
                    <a:pt x="163918" y="161124"/>
                  </a:lnTo>
                  <a:lnTo>
                    <a:pt x="160566" y="162394"/>
                  </a:lnTo>
                  <a:lnTo>
                    <a:pt x="159829" y="163664"/>
                  </a:lnTo>
                  <a:lnTo>
                    <a:pt x="164363" y="161124"/>
                  </a:lnTo>
                  <a:lnTo>
                    <a:pt x="164541" y="163664"/>
                  </a:lnTo>
                  <a:lnTo>
                    <a:pt x="167373" y="164693"/>
                  </a:lnTo>
                  <a:lnTo>
                    <a:pt x="171716" y="161124"/>
                  </a:lnTo>
                  <a:lnTo>
                    <a:pt x="170510" y="166001"/>
                  </a:lnTo>
                  <a:lnTo>
                    <a:pt x="170510" y="170014"/>
                  </a:lnTo>
                  <a:lnTo>
                    <a:pt x="169951" y="168744"/>
                  </a:lnTo>
                  <a:lnTo>
                    <a:pt x="170192" y="168744"/>
                  </a:lnTo>
                  <a:lnTo>
                    <a:pt x="170510" y="170014"/>
                  </a:lnTo>
                  <a:lnTo>
                    <a:pt x="170510" y="166001"/>
                  </a:lnTo>
                  <a:lnTo>
                    <a:pt x="169875" y="168567"/>
                  </a:lnTo>
                  <a:lnTo>
                    <a:pt x="169392" y="167474"/>
                  </a:lnTo>
                  <a:lnTo>
                    <a:pt x="167970" y="166204"/>
                  </a:lnTo>
                  <a:lnTo>
                    <a:pt x="167601" y="168744"/>
                  </a:lnTo>
                  <a:lnTo>
                    <a:pt x="163918" y="168744"/>
                  </a:lnTo>
                  <a:lnTo>
                    <a:pt x="166166" y="171284"/>
                  </a:lnTo>
                  <a:lnTo>
                    <a:pt x="166306" y="170014"/>
                  </a:lnTo>
                  <a:lnTo>
                    <a:pt x="166941" y="170014"/>
                  </a:lnTo>
                  <a:lnTo>
                    <a:pt x="168630" y="168744"/>
                  </a:lnTo>
                  <a:lnTo>
                    <a:pt x="169824" y="168744"/>
                  </a:lnTo>
                  <a:lnTo>
                    <a:pt x="169519" y="170014"/>
                  </a:lnTo>
                  <a:lnTo>
                    <a:pt x="174993" y="171284"/>
                  </a:lnTo>
                  <a:lnTo>
                    <a:pt x="174853" y="172554"/>
                  </a:lnTo>
                  <a:lnTo>
                    <a:pt x="175514" y="176364"/>
                  </a:lnTo>
                  <a:lnTo>
                    <a:pt x="176822" y="177634"/>
                  </a:lnTo>
                  <a:lnTo>
                    <a:pt x="174752" y="180174"/>
                  </a:lnTo>
                  <a:lnTo>
                    <a:pt x="177012" y="180174"/>
                  </a:lnTo>
                  <a:lnTo>
                    <a:pt x="179336" y="181444"/>
                  </a:lnTo>
                  <a:lnTo>
                    <a:pt x="179438" y="182714"/>
                  </a:lnTo>
                  <a:lnTo>
                    <a:pt x="179578" y="185254"/>
                  </a:lnTo>
                  <a:lnTo>
                    <a:pt x="182562" y="186524"/>
                  </a:lnTo>
                  <a:lnTo>
                    <a:pt x="184442" y="182714"/>
                  </a:lnTo>
                  <a:lnTo>
                    <a:pt x="184632" y="181444"/>
                  </a:lnTo>
                  <a:lnTo>
                    <a:pt x="188645" y="182714"/>
                  </a:lnTo>
                  <a:lnTo>
                    <a:pt x="189280" y="181444"/>
                  </a:lnTo>
                  <a:lnTo>
                    <a:pt x="188874" y="180174"/>
                  </a:lnTo>
                  <a:lnTo>
                    <a:pt x="190017" y="180174"/>
                  </a:lnTo>
                  <a:lnTo>
                    <a:pt x="190614" y="182714"/>
                  </a:lnTo>
                  <a:lnTo>
                    <a:pt x="190792" y="181444"/>
                  </a:lnTo>
                  <a:lnTo>
                    <a:pt x="192366" y="181444"/>
                  </a:lnTo>
                  <a:lnTo>
                    <a:pt x="193941" y="185254"/>
                  </a:lnTo>
                  <a:lnTo>
                    <a:pt x="192747" y="186524"/>
                  </a:lnTo>
                  <a:lnTo>
                    <a:pt x="192557" y="185254"/>
                  </a:lnTo>
                  <a:lnTo>
                    <a:pt x="191325" y="186524"/>
                  </a:lnTo>
                  <a:lnTo>
                    <a:pt x="190360" y="186524"/>
                  </a:lnTo>
                  <a:lnTo>
                    <a:pt x="191427" y="187794"/>
                  </a:lnTo>
                  <a:lnTo>
                    <a:pt x="190169" y="191363"/>
                  </a:lnTo>
                  <a:lnTo>
                    <a:pt x="195110" y="189064"/>
                  </a:lnTo>
                  <a:lnTo>
                    <a:pt x="193065" y="197954"/>
                  </a:lnTo>
                  <a:lnTo>
                    <a:pt x="197510" y="199224"/>
                  </a:lnTo>
                  <a:lnTo>
                    <a:pt x="193687" y="201764"/>
                  </a:lnTo>
                  <a:lnTo>
                    <a:pt x="196291" y="205574"/>
                  </a:lnTo>
                  <a:lnTo>
                    <a:pt x="197205" y="206844"/>
                  </a:lnTo>
                  <a:lnTo>
                    <a:pt x="196151" y="211924"/>
                  </a:lnTo>
                  <a:lnTo>
                    <a:pt x="192265" y="209384"/>
                  </a:lnTo>
                  <a:lnTo>
                    <a:pt x="186893" y="213512"/>
                  </a:lnTo>
                  <a:lnTo>
                    <a:pt x="187731" y="215734"/>
                  </a:lnTo>
                  <a:lnTo>
                    <a:pt x="187921" y="218274"/>
                  </a:lnTo>
                  <a:lnTo>
                    <a:pt x="188201" y="218274"/>
                  </a:lnTo>
                  <a:lnTo>
                    <a:pt x="188429" y="217004"/>
                  </a:lnTo>
                  <a:lnTo>
                    <a:pt x="190246" y="218186"/>
                  </a:lnTo>
                  <a:lnTo>
                    <a:pt x="191566" y="217004"/>
                  </a:lnTo>
                  <a:lnTo>
                    <a:pt x="192506" y="211924"/>
                  </a:lnTo>
                  <a:lnTo>
                    <a:pt x="197446" y="213194"/>
                  </a:lnTo>
                  <a:lnTo>
                    <a:pt x="198475" y="213194"/>
                  </a:lnTo>
                  <a:lnTo>
                    <a:pt x="201168" y="217004"/>
                  </a:lnTo>
                  <a:lnTo>
                    <a:pt x="200533" y="218274"/>
                  </a:lnTo>
                  <a:lnTo>
                    <a:pt x="202793" y="218274"/>
                  </a:lnTo>
                  <a:lnTo>
                    <a:pt x="203365" y="218782"/>
                  </a:lnTo>
                  <a:lnTo>
                    <a:pt x="206324" y="217004"/>
                  </a:lnTo>
                  <a:lnTo>
                    <a:pt x="203441" y="214464"/>
                  </a:lnTo>
                  <a:lnTo>
                    <a:pt x="204101" y="214464"/>
                  </a:lnTo>
                  <a:lnTo>
                    <a:pt x="205803" y="215734"/>
                  </a:lnTo>
                  <a:lnTo>
                    <a:pt x="206908" y="215734"/>
                  </a:lnTo>
                  <a:lnTo>
                    <a:pt x="206159" y="214464"/>
                  </a:lnTo>
                  <a:lnTo>
                    <a:pt x="205409" y="213194"/>
                  </a:lnTo>
                  <a:lnTo>
                    <a:pt x="205016" y="209384"/>
                  </a:lnTo>
                  <a:lnTo>
                    <a:pt x="203593" y="208762"/>
                  </a:lnTo>
                  <a:lnTo>
                    <a:pt x="203047" y="209384"/>
                  </a:lnTo>
                  <a:lnTo>
                    <a:pt x="202895" y="208457"/>
                  </a:lnTo>
                  <a:lnTo>
                    <a:pt x="202095" y="208114"/>
                  </a:lnTo>
                  <a:lnTo>
                    <a:pt x="202717" y="207416"/>
                  </a:lnTo>
                  <a:lnTo>
                    <a:pt x="202412" y="205574"/>
                  </a:lnTo>
                  <a:lnTo>
                    <a:pt x="201536" y="204304"/>
                  </a:lnTo>
                  <a:lnTo>
                    <a:pt x="206946" y="196684"/>
                  </a:lnTo>
                  <a:close/>
                </a:path>
                <a:path w="269875" h="373379">
                  <a:moveTo>
                    <a:pt x="207899" y="218389"/>
                  </a:moveTo>
                  <a:lnTo>
                    <a:pt x="207797" y="217601"/>
                  </a:lnTo>
                  <a:lnTo>
                    <a:pt x="207378" y="217093"/>
                  </a:lnTo>
                  <a:lnTo>
                    <a:pt x="206908" y="216687"/>
                  </a:lnTo>
                  <a:lnTo>
                    <a:pt x="207213" y="217284"/>
                  </a:lnTo>
                  <a:lnTo>
                    <a:pt x="207479" y="217919"/>
                  </a:lnTo>
                  <a:lnTo>
                    <a:pt x="207899" y="218389"/>
                  </a:lnTo>
                  <a:close/>
                </a:path>
                <a:path w="269875" h="373379">
                  <a:moveTo>
                    <a:pt x="207975" y="222084"/>
                  </a:moveTo>
                  <a:lnTo>
                    <a:pt x="207352" y="220814"/>
                  </a:lnTo>
                  <a:lnTo>
                    <a:pt x="206730" y="219544"/>
                  </a:lnTo>
                  <a:lnTo>
                    <a:pt x="206692" y="220814"/>
                  </a:lnTo>
                  <a:lnTo>
                    <a:pt x="206146" y="220814"/>
                  </a:lnTo>
                  <a:lnTo>
                    <a:pt x="205359" y="220573"/>
                  </a:lnTo>
                  <a:lnTo>
                    <a:pt x="205638" y="220814"/>
                  </a:lnTo>
                  <a:lnTo>
                    <a:pt x="207975" y="222084"/>
                  </a:lnTo>
                  <a:close/>
                </a:path>
                <a:path w="269875" h="373379">
                  <a:moveTo>
                    <a:pt x="208229" y="222999"/>
                  </a:moveTo>
                  <a:lnTo>
                    <a:pt x="208051" y="222872"/>
                  </a:lnTo>
                  <a:lnTo>
                    <a:pt x="208127" y="223088"/>
                  </a:lnTo>
                  <a:close/>
                </a:path>
                <a:path w="269875" h="373379">
                  <a:moveTo>
                    <a:pt x="209143" y="144348"/>
                  </a:moveTo>
                  <a:lnTo>
                    <a:pt x="207264" y="139750"/>
                  </a:lnTo>
                  <a:lnTo>
                    <a:pt x="207327" y="142735"/>
                  </a:lnTo>
                  <a:lnTo>
                    <a:pt x="209143" y="144348"/>
                  </a:lnTo>
                  <a:close/>
                </a:path>
                <a:path w="269875" h="373379">
                  <a:moveTo>
                    <a:pt x="211162" y="233514"/>
                  </a:moveTo>
                  <a:lnTo>
                    <a:pt x="207683" y="228434"/>
                  </a:lnTo>
                  <a:lnTo>
                    <a:pt x="206806" y="227164"/>
                  </a:lnTo>
                  <a:lnTo>
                    <a:pt x="205917" y="224624"/>
                  </a:lnTo>
                  <a:lnTo>
                    <a:pt x="203149" y="227164"/>
                  </a:lnTo>
                  <a:lnTo>
                    <a:pt x="203949" y="222084"/>
                  </a:lnTo>
                  <a:lnTo>
                    <a:pt x="201777" y="223354"/>
                  </a:lnTo>
                  <a:lnTo>
                    <a:pt x="202996" y="220814"/>
                  </a:lnTo>
                  <a:lnTo>
                    <a:pt x="198945" y="221996"/>
                  </a:lnTo>
                  <a:lnTo>
                    <a:pt x="198589" y="223354"/>
                  </a:lnTo>
                  <a:lnTo>
                    <a:pt x="196494" y="223354"/>
                  </a:lnTo>
                  <a:lnTo>
                    <a:pt x="198348" y="228434"/>
                  </a:lnTo>
                  <a:lnTo>
                    <a:pt x="195237" y="228434"/>
                  </a:lnTo>
                  <a:lnTo>
                    <a:pt x="198856" y="229704"/>
                  </a:lnTo>
                  <a:lnTo>
                    <a:pt x="198996" y="225894"/>
                  </a:lnTo>
                  <a:lnTo>
                    <a:pt x="199682" y="223354"/>
                  </a:lnTo>
                  <a:lnTo>
                    <a:pt x="202603" y="225894"/>
                  </a:lnTo>
                  <a:lnTo>
                    <a:pt x="202730" y="232283"/>
                  </a:lnTo>
                  <a:lnTo>
                    <a:pt x="204647" y="233807"/>
                  </a:lnTo>
                  <a:lnTo>
                    <a:pt x="206108" y="229704"/>
                  </a:lnTo>
                  <a:lnTo>
                    <a:pt x="202984" y="229704"/>
                  </a:lnTo>
                  <a:lnTo>
                    <a:pt x="205168" y="228434"/>
                  </a:lnTo>
                  <a:lnTo>
                    <a:pt x="207657" y="230974"/>
                  </a:lnTo>
                  <a:lnTo>
                    <a:pt x="209219" y="230974"/>
                  </a:lnTo>
                  <a:lnTo>
                    <a:pt x="211162" y="233514"/>
                  </a:lnTo>
                  <a:close/>
                </a:path>
                <a:path w="269875" h="373379">
                  <a:moveTo>
                    <a:pt x="215353" y="330923"/>
                  </a:moveTo>
                  <a:lnTo>
                    <a:pt x="215303" y="330301"/>
                  </a:lnTo>
                  <a:lnTo>
                    <a:pt x="215163" y="330136"/>
                  </a:lnTo>
                  <a:lnTo>
                    <a:pt x="215265" y="330695"/>
                  </a:lnTo>
                  <a:lnTo>
                    <a:pt x="215353" y="330923"/>
                  </a:lnTo>
                  <a:close/>
                </a:path>
                <a:path w="269875" h="373379">
                  <a:moveTo>
                    <a:pt x="218020" y="226923"/>
                  </a:moveTo>
                  <a:lnTo>
                    <a:pt x="217970" y="226669"/>
                  </a:lnTo>
                  <a:lnTo>
                    <a:pt x="217309" y="226631"/>
                  </a:lnTo>
                  <a:lnTo>
                    <a:pt x="217525" y="226860"/>
                  </a:lnTo>
                  <a:lnTo>
                    <a:pt x="217601" y="227012"/>
                  </a:lnTo>
                  <a:lnTo>
                    <a:pt x="217792" y="227203"/>
                  </a:lnTo>
                  <a:lnTo>
                    <a:pt x="218020" y="226923"/>
                  </a:lnTo>
                  <a:close/>
                </a:path>
                <a:path w="269875" h="373379">
                  <a:moveTo>
                    <a:pt x="254977" y="336842"/>
                  </a:moveTo>
                  <a:lnTo>
                    <a:pt x="254622" y="336296"/>
                  </a:lnTo>
                  <a:lnTo>
                    <a:pt x="254190" y="335800"/>
                  </a:lnTo>
                  <a:lnTo>
                    <a:pt x="253809" y="335280"/>
                  </a:lnTo>
                  <a:lnTo>
                    <a:pt x="253606" y="335483"/>
                  </a:lnTo>
                  <a:lnTo>
                    <a:pt x="253390" y="335661"/>
                  </a:lnTo>
                  <a:lnTo>
                    <a:pt x="253174" y="335800"/>
                  </a:lnTo>
                  <a:lnTo>
                    <a:pt x="254977" y="336842"/>
                  </a:lnTo>
                  <a:close/>
                </a:path>
                <a:path w="269875" h="373379">
                  <a:moveTo>
                    <a:pt x="262648" y="362394"/>
                  </a:moveTo>
                  <a:lnTo>
                    <a:pt x="261683" y="360514"/>
                  </a:lnTo>
                  <a:lnTo>
                    <a:pt x="261302" y="360756"/>
                  </a:lnTo>
                  <a:lnTo>
                    <a:pt x="261797" y="361784"/>
                  </a:lnTo>
                  <a:lnTo>
                    <a:pt x="262648" y="362394"/>
                  </a:lnTo>
                  <a:close/>
                </a:path>
                <a:path w="269875" h="373379">
                  <a:moveTo>
                    <a:pt x="268198" y="373214"/>
                  </a:moveTo>
                  <a:lnTo>
                    <a:pt x="267119" y="365594"/>
                  </a:lnTo>
                  <a:lnTo>
                    <a:pt x="262648" y="362394"/>
                  </a:lnTo>
                  <a:lnTo>
                    <a:pt x="268198" y="373214"/>
                  </a:lnTo>
                  <a:close/>
                </a:path>
                <a:path w="269875" h="373379">
                  <a:moveTo>
                    <a:pt x="269316" y="344004"/>
                  </a:moveTo>
                  <a:lnTo>
                    <a:pt x="268097" y="344004"/>
                  </a:lnTo>
                  <a:lnTo>
                    <a:pt x="267436" y="342734"/>
                  </a:lnTo>
                  <a:lnTo>
                    <a:pt x="267538" y="344004"/>
                  </a:lnTo>
                  <a:lnTo>
                    <a:pt x="266369" y="342734"/>
                  </a:lnTo>
                  <a:lnTo>
                    <a:pt x="265201" y="341464"/>
                  </a:lnTo>
                  <a:lnTo>
                    <a:pt x="262864" y="338924"/>
                  </a:lnTo>
                  <a:lnTo>
                    <a:pt x="263334" y="332574"/>
                  </a:lnTo>
                  <a:lnTo>
                    <a:pt x="260731" y="330034"/>
                  </a:lnTo>
                  <a:lnTo>
                    <a:pt x="259422" y="328764"/>
                  </a:lnTo>
                  <a:lnTo>
                    <a:pt x="256971" y="330034"/>
                  </a:lnTo>
                  <a:lnTo>
                    <a:pt x="256476" y="326224"/>
                  </a:lnTo>
                  <a:lnTo>
                    <a:pt x="254165" y="326224"/>
                  </a:lnTo>
                  <a:lnTo>
                    <a:pt x="256933" y="323684"/>
                  </a:lnTo>
                  <a:lnTo>
                    <a:pt x="258305" y="322414"/>
                  </a:lnTo>
                  <a:lnTo>
                    <a:pt x="261073" y="319874"/>
                  </a:lnTo>
                  <a:lnTo>
                    <a:pt x="248970" y="319874"/>
                  </a:lnTo>
                  <a:lnTo>
                    <a:pt x="247307" y="316064"/>
                  </a:lnTo>
                  <a:lnTo>
                    <a:pt x="246761" y="314794"/>
                  </a:lnTo>
                  <a:lnTo>
                    <a:pt x="246329" y="316064"/>
                  </a:lnTo>
                  <a:lnTo>
                    <a:pt x="245757" y="313524"/>
                  </a:lnTo>
                  <a:lnTo>
                    <a:pt x="245186" y="310984"/>
                  </a:lnTo>
                  <a:lnTo>
                    <a:pt x="241528" y="307174"/>
                  </a:lnTo>
                  <a:lnTo>
                    <a:pt x="240677" y="305904"/>
                  </a:lnTo>
                  <a:lnTo>
                    <a:pt x="238963" y="303364"/>
                  </a:lnTo>
                  <a:lnTo>
                    <a:pt x="241122" y="299554"/>
                  </a:lnTo>
                  <a:lnTo>
                    <a:pt x="242316" y="300824"/>
                  </a:lnTo>
                  <a:lnTo>
                    <a:pt x="245122" y="303364"/>
                  </a:lnTo>
                  <a:lnTo>
                    <a:pt x="246278" y="304634"/>
                  </a:lnTo>
                  <a:lnTo>
                    <a:pt x="241503" y="298284"/>
                  </a:lnTo>
                  <a:lnTo>
                    <a:pt x="240106" y="295744"/>
                  </a:lnTo>
                  <a:lnTo>
                    <a:pt x="239407" y="294474"/>
                  </a:lnTo>
                  <a:lnTo>
                    <a:pt x="238709" y="293204"/>
                  </a:lnTo>
                  <a:lnTo>
                    <a:pt x="238010" y="291934"/>
                  </a:lnTo>
                  <a:lnTo>
                    <a:pt x="234289" y="285584"/>
                  </a:lnTo>
                  <a:lnTo>
                    <a:pt x="228803" y="280504"/>
                  </a:lnTo>
                  <a:lnTo>
                    <a:pt x="227774" y="281774"/>
                  </a:lnTo>
                  <a:lnTo>
                    <a:pt x="226085" y="277964"/>
                  </a:lnTo>
                  <a:lnTo>
                    <a:pt x="217449" y="274154"/>
                  </a:lnTo>
                  <a:lnTo>
                    <a:pt x="218147" y="272884"/>
                  </a:lnTo>
                  <a:lnTo>
                    <a:pt x="218833" y="271614"/>
                  </a:lnTo>
                  <a:lnTo>
                    <a:pt x="219532" y="270344"/>
                  </a:lnTo>
                  <a:lnTo>
                    <a:pt x="214630" y="267804"/>
                  </a:lnTo>
                  <a:lnTo>
                    <a:pt x="213499" y="265023"/>
                  </a:lnTo>
                  <a:lnTo>
                    <a:pt x="213499" y="316064"/>
                  </a:lnTo>
                  <a:lnTo>
                    <a:pt x="212102" y="317233"/>
                  </a:lnTo>
                  <a:lnTo>
                    <a:pt x="212217" y="313524"/>
                  </a:lnTo>
                  <a:lnTo>
                    <a:pt x="213499" y="316064"/>
                  </a:lnTo>
                  <a:lnTo>
                    <a:pt x="213499" y="265023"/>
                  </a:lnTo>
                  <a:lnTo>
                    <a:pt x="212051" y="261454"/>
                  </a:lnTo>
                  <a:lnTo>
                    <a:pt x="207810" y="261454"/>
                  </a:lnTo>
                  <a:lnTo>
                    <a:pt x="205117" y="255104"/>
                  </a:lnTo>
                  <a:lnTo>
                    <a:pt x="199745" y="248754"/>
                  </a:lnTo>
                  <a:lnTo>
                    <a:pt x="195999" y="244944"/>
                  </a:lnTo>
                  <a:lnTo>
                    <a:pt x="194754" y="243674"/>
                  </a:lnTo>
                  <a:lnTo>
                    <a:pt x="193230" y="236054"/>
                  </a:lnTo>
                  <a:lnTo>
                    <a:pt x="196329" y="234784"/>
                  </a:lnTo>
                  <a:lnTo>
                    <a:pt x="195516" y="233514"/>
                  </a:lnTo>
                  <a:lnTo>
                    <a:pt x="194449" y="232283"/>
                  </a:lnTo>
                  <a:lnTo>
                    <a:pt x="195605" y="230974"/>
                  </a:lnTo>
                  <a:lnTo>
                    <a:pt x="192011" y="227164"/>
                  </a:lnTo>
                  <a:lnTo>
                    <a:pt x="192278" y="224624"/>
                  </a:lnTo>
                  <a:lnTo>
                    <a:pt x="191731" y="224624"/>
                  </a:lnTo>
                  <a:lnTo>
                    <a:pt x="192544" y="222084"/>
                  </a:lnTo>
                  <a:lnTo>
                    <a:pt x="190754" y="220891"/>
                  </a:lnTo>
                  <a:lnTo>
                    <a:pt x="187871" y="223354"/>
                  </a:lnTo>
                  <a:lnTo>
                    <a:pt x="188709" y="224624"/>
                  </a:lnTo>
                  <a:lnTo>
                    <a:pt x="184734" y="226542"/>
                  </a:lnTo>
                  <a:lnTo>
                    <a:pt x="187312" y="228434"/>
                  </a:lnTo>
                  <a:lnTo>
                    <a:pt x="179920" y="236054"/>
                  </a:lnTo>
                  <a:lnTo>
                    <a:pt x="185204" y="238594"/>
                  </a:lnTo>
                  <a:lnTo>
                    <a:pt x="185648" y="239864"/>
                  </a:lnTo>
                  <a:lnTo>
                    <a:pt x="183426" y="242404"/>
                  </a:lnTo>
                  <a:lnTo>
                    <a:pt x="182816" y="244944"/>
                  </a:lnTo>
                  <a:lnTo>
                    <a:pt x="180238" y="242404"/>
                  </a:lnTo>
                  <a:lnTo>
                    <a:pt x="179514" y="247484"/>
                  </a:lnTo>
                  <a:lnTo>
                    <a:pt x="180073" y="247484"/>
                  </a:lnTo>
                  <a:lnTo>
                    <a:pt x="181533" y="250024"/>
                  </a:lnTo>
                  <a:lnTo>
                    <a:pt x="185089" y="255104"/>
                  </a:lnTo>
                  <a:lnTo>
                    <a:pt x="183959" y="256374"/>
                  </a:lnTo>
                  <a:lnTo>
                    <a:pt x="183426" y="256374"/>
                  </a:lnTo>
                  <a:lnTo>
                    <a:pt x="185724" y="260184"/>
                  </a:lnTo>
                  <a:lnTo>
                    <a:pt x="183527" y="263994"/>
                  </a:lnTo>
                  <a:lnTo>
                    <a:pt x="190233" y="266534"/>
                  </a:lnTo>
                  <a:lnTo>
                    <a:pt x="188061" y="270344"/>
                  </a:lnTo>
                  <a:lnTo>
                    <a:pt x="186486" y="266534"/>
                  </a:lnTo>
                  <a:lnTo>
                    <a:pt x="183781" y="269074"/>
                  </a:lnTo>
                  <a:lnTo>
                    <a:pt x="184302" y="272884"/>
                  </a:lnTo>
                  <a:lnTo>
                    <a:pt x="188595" y="274154"/>
                  </a:lnTo>
                  <a:lnTo>
                    <a:pt x="185915" y="276694"/>
                  </a:lnTo>
                  <a:lnTo>
                    <a:pt x="183235" y="272884"/>
                  </a:lnTo>
                  <a:lnTo>
                    <a:pt x="178904" y="272884"/>
                  </a:lnTo>
                  <a:lnTo>
                    <a:pt x="178917" y="266534"/>
                  </a:lnTo>
                  <a:lnTo>
                    <a:pt x="174142" y="266534"/>
                  </a:lnTo>
                  <a:lnTo>
                    <a:pt x="174053" y="269074"/>
                  </a:lnTo>
                  <a:lnTo>
                    <a:pt x="175653" y="272884"/>
                  </a:lnTo>
                  <a:lnTo>
                    <a:pt x="172440" y="274154"/>
                  </a:lnTo>
                  <a:lnTo>
                    <a:pt x="170776" y="274154"/>
                  </a:lnTo>
                  <a:lnTo>
                    <a:pt x="169722" y="275424"/>
                  </a:lnTo>
                  <a:lnTo>
                    <a:pt x="167551" y="275424"/>
                  </a:lnTo>
                  <a:lnTo>
                    <a:pt x="169722" y="277964"/>
                  </a:lnTo>
                  <a:lnTo>
                    <a:pt x="171348" y="276694"/>
                  </a:lnTo>
                  <a:lnTo>
                    <a:pt x="170268" y="280504"/>
                  </a:lnTo>
                  <a:lnTo>
                    <a:pt x="169278" y="279234"/>
                  </a:lnTo>
                  <a:lnTo>
                    <a:pt x="166954" y="279234"/>
                  </a:lnTo>
                  <a:lnTo>
                    <a:pt x="167017" y="280504"/>
                  </a:lnTo>
                  <a:lnTo>
                    <a:pt x="165404" y="281774"/>
                  </a:lnTo>
                  <a:lnTo>
                    <a:pt x="164299" y="281774"/>
                  </a:lnTo>
                  <a:lnTo>
                    <a:pt x="163779" y="285584"/>
                  </a:lnTo>
                  <a:lnTo>
                    <a:pt x="164884" y="286854"/>
                  </a:lnTo>
                  <a:lnTo>
                    <a:pt x="165404" y="284314"/>
                  </a:lnTo>
                  <a:lnTo>
                    <a:pt x="166509" y="285584"/>
                  </a:lnTo>
                  <a:lnTo>
                    <a:pt x="167652" y="290664"/>
                  </a:lnTo>
                  <a:lnTo>
                    <a:pt x="178015" y="295744"/>
                  </a:lnTo>
                  <a:lnTo>
                    <a:pt x="180136" y="291934"/>
                  </a:lnTo>
                  <a:lnTo>
                    <a:pt x="177380" y="288124"/>
                  </a:lnTo>
                  <a:lnTo>
                    <a:pt x="180073" y="288124"/>
                  </a:lnTo>
                  <a:lnTo>
                    <a:pt x="177901" y="286854"/>
                  </a:lnTo>
                  <a:lnTo>
                    <a:pt x="179489" y="284314"/>
                  </a:lnTo>
                  <a:lnTo>
                    <a:pt x="176263" y="284314"/>
                  </a:lnTo>
                  <a:lnTo>
                    <a:pt x="176212" y="280504"/>
                  </a:lnTo>
                  <a:lnTo>
                    <a:pt x="179984" y="280504"/>
                  </a:lnTo>
                  <a:lnTo>
                    <a:pt x="182702" y="281774"/>
                  </a:lnTo>
                  <a:lnTo>
                    <a:pt x="181635" y="283044"/>
                  </a:lnTo>
                  <a:lnTo>
                    <a:pt x="182714" y="284314"/>
                  </a:lnTo>
                  <a:lnTo>
                    <a:pt x="184340" y="286854"/>
                  </a:lnTo>
                  <a:lnTo>
                    <a:pt x="185420" y="284314"/>
                  </a:lnTo>
                  <a:lnTo>
                    <a:pt x="187566" y="284314"/>
                  </a:lnTo>
                  <a:lnTo>
                    <a:pt x="189699" y="285584"/>
                  </a:lnTo>
                  <a:lnTo>
                    <a:pt x="191808" y="285584"/>
                  </a:lnTo>
                  <a:lnTo>
                    <a:pt x="193090" y="291934"/>
                  </a:lnTo>
                  <a:lnTo>
                    <a:pt x="196380" y="291934"/>
                  </a:lnTo>
                  <a:lnTo>
                    <a:pt x="197294" y="286854"/>
                  </a:lnTo>
                  <a:lnTo>
                    <a:pt x="198259" y="284314"/>
                  </a:lnTo>
                  <a:lnTo>
                    <a:pt x="195338" y="280504"/>
                  </a:lnTo>
                  <a:lnTo>
                    <a:pt x="190144" y="277964"/>
                  </a:lnTo>
                  <a:lnTo>
                    <a:pt x="189636" y="272884"/>
                  </a:lnTo>
                  <a:lnTo>
                    <a:pt x="191782" y="271614"/>
                  </a:lnTo>
                  <a:lnTo>
                    <a:pt x="196164" y="273926"/>
                  </a:lnTo>
                  <a:lnTo>
                    <a:pt x="196596" y="272884"/>
                  </a:lnTo>
                  <a:lnTo>
                    <a:pt x="198208" y="279234"/>
                  </a:lnTo>
                  <a:lnTo>
                    <a:pt x="199796" y="277964"/>
                  </a:lnTo>
                  <a:lnTo>
                    <a:pt x="200355" y="281774"/>
                  </a:lnTo>
                  <a:lnTo>
                    <a:pt x="204762" y="281774"/>
                  </a:lnTo>
                  <a:lnTo>
                    <a:pt x="206413" y="283044"/>
                  </a:lnTo>
                  <a:lnTo>
                    <a:pt x="203987" y="293204"/>
                  </a:lnTo>
                  <a:lnTo>
                    <a:pt x="201752" y="289394"/>
                  </a:lnTo>
                  <a:lnTo>
                    <a:pt x="201371" y="294474"/>
                  </a:lnTo>
                  <a:lnTo>
                    <a:pt x="199034" y="290664"/>
                  </a:lnTo>
                  <a:lnTo>
                    <a:pt x="200837" y="295744"/>
                  </a:lnTo>
                  <a:lnTo>
                    <a:pt x="195364" y="294474"/>
                  </a:lnTo>
                  <a:lnTo>
                    <a:pt x="199390" y="299554"/>
                  </a:lnTo>
                  <a:lnTo>
                    <a:pt x="202641" y="299554"/>
                  </a:lnTo>
                  <a:lnTo>
                    <a:pt x="205524" y="303364"/>
                  </a:lnTo>
                  <a:lnTo>
                    <a:pt x="206756" y="305904"/>
                  </a:lnTo>
                  <a:lnTo>
                    <a:pt x="202984" y="307174"/>
                  </a:lnTo>
                  <a:lnTo>
                    <a:pt x="205994" y="312254"/>
                  </a:lnTo>
                  <a:lnTo>
                    <a:pt x="207175" y="312254"/>
                  </a:lnTo>
                  <a:lnTo>
                    <a:pt x="205778" y="308444"/>
                  </a:lnTo>
                  <a:lnTo>
                    <a:pt x="207213" y="305904"/>
                  </a:lnTo>
                  <a:lnTo>
                    <a:pt x="207632" y="312254"/>
                  </a:lnTo>
                  <a:lnTo>
                    <a:pt x="207899" y="307174"/>
                  </a:lnTo>
                  <a:lnTo>
                    <a:pt x="209715" y="309714"/>
                  </a:lnTo>
                  <a:lnTo>
                    <a:pt x="211569" y="312254"/>
                  </a:lnTo>
                  <a:lnTo>
                    <a:pt x="210134" y="314794"/>
                  </a:lnTo>
                  <a:lnTo>
                    <a:pt x="211582" y="317665"/>
                  </a:lnTo>
                  <a:lnTo>
                    <a:pt x="210464" y="318604"/>
                  </a:lnTo>
                  <a:lnTo>
                    <a:pt x="210985" y="318668"/>
                  </a:lnTo>
                  <a:lnTo>
                    <a:pt x="219938" y="319874"/>
                  </a:lnTo>
                  <a:lnTo>
                    <a:pt x="214071" y="322414"/>
                  </a:lnTo>
                  <a:lnTo>
                    <a:pt x="213372" y="321144"/>
                  </a:lnTo>
                  <a:lnTo>
                    <a:pt x="211099" y="318693"/>
                  </a:lnTo>
                  <a:lnTo>
                    <a:pt x="208673" y="323684"/>
                  </a:lnTo>
                  <a:lnTo>
                    <a:pt x="212001" y="324954"/>
                  </a:lnTo>
                  <a:lnTo>
                    <a:pt x="215150" y="330034"/>
                  </a:lnTo>
                  <a:lnTo>
                    <a:pt x="214998" y="328764"/>
                  </a:lnTo>
                  <a:lnTo>
                    <a:pt x="214858" y="326224"/>
                  </a:lnTo>
                  <a:lnTo>
                    <a:pt x="219722" y="323684"/>
                  </a:lnTo>
                  <a:lnTo>
                    <a:pt x="216877" y="328764"/>
                  </a:lnTo>
                  <a:lnTo>
                    <a:pt x="219710" y="330034"/>
                  </a:lnTo>
                  <a:lnTo>
                    <a:pt x="216446" y="330034"/>
                  </a:lnTo>
                  <a:lnTo>
                    <a:pt x="219862" y="332574"/>
                  </a:lnTo>
                  <a:lnTo>
                    <a:pt x="221856" y="338924"/>
                  </a:lnTo>
                  <a:lnTo>
                    <a:pt x="227279" y="336384"/>
                  </a:lnTo>
                  <a:lnTo>
                    <a:pt x="230898" y="342734"/>
                  </a:lnTo>
                  <a:lnTo>
                    <a:pt x="236499" y="346544"/>
                  </a:lnTo>
                  <a:lnTo>
                    <a:pt x="239585" y="352894"/>
                  </a:lnTo>
                  <a:lnTo>
                    <a:pt x="240830" y="350354"/>
                  </a:lnTo>
                  <a:lnTo>
                    <a:pt x="243763" y="355434"/>
                  </a:lnTo>
                  <a:lnTo>
                    <a:pt x="248843" y="356704"/>
                  </a:lnTo>
                  <a:lnTo>
                    <a:pt x="254127" y="359244"/>
                  </a:lnTo>
                  <a:lnTo>
                    <a:pt x="257632" y="363054"/>
                  </a:lnTo>
                  <a:lnTo>
                    <a:pt x="261302" y="360756"/>
                  </a:lnTo>
                  <a:lnTo>
                    <a:pt x="258102" y="354164"/>
                  </a:lnTo>
                  <a:lnTo>
                    <a:pt x="252818" y="352894"/>
                  </a:lnTo>
                  <a:lnTo>
                    <a:pt x="252907" y="350354"/>
                  </a:lnTo>
                  <a:lnTo>
                    <a:pt x="253085" y="345274"/>
                  </a:lnTo>
                  <a:lnTo>
                    <a:pt x="247281" y="345274"/>
                  </a:lnTo>
                  <a:lnTo>
                    <a:pt x="243979" y="340194"/>
                  </a:lnTo>
                  <a:lnTo>
                    <a:pt x="242925" y="336384"/>
                  </a:lnTo>
                  <a:lnTo>
                    <a:pt x="246253" y="336384"/>
                  </a:lnTo>
                  <a:lnTo>
                    <a:pt x="243992" y="332574"/>
                  </a:lnTo>
                  <a:lnTo>
                    <a:pt x="243217" y="331304"/>
                  </a:lnTo>
                  <a:lnTo>
                    <a:pt x="242887" y="332574"/>
                  </a:lnTo>
                  <a:lnTo>
                    <a:pt x="241566" y="331304"/>
                  </a:lnTo>
                  <a:lnTo>
                    <a:pt x="240919" y="330034"/>
                  </a:lnTo>
                  <a:lnTo>
                    <a:pt x="240728" y="328764"/>
                  </a:lnTo>
                  <a:lnTo>
                    <a:pt x="245211" y="328764"/>
                  </a:lnTo>
                  <a:lnTo>
                    <a:pt x="244462" y="327494"/>
                  </a:lnTo>
                  <a:lnTo>
                    <a:pt x="243700" y="326224"/>
                  </a:lnTo>
                  <a:lnTo>
                    <a:pt x="242176" y="327494"/>
                  </a:lnTo>
                  <a:lnTo>
                    <a:pt x="240944" y="326224"/>
                  </a:lnTo>
                  <a:lnTo>
                    <a:pt x="240665" y="323684"/>
                  </a:lnTo>
                  <a:lnTo>
                    <a:pt x="241160" y="323684"/>
                  </a:lnTo>
                  <a:lnTo>
                    <a:pt x="245973" y="326224"/>
                  </a:lnTo>
                  <a:lnTo>
                    <a:pt x="250418" y="330034"/>
                  </a:lnTo>
                  <a:lnTo>
                    <a:pt x="253809" y="335114"/>
                  </a:lnTo>
                  <a:lnTo>
                    <a:pt x="254584" y="333844"/>
                  </a:lnTo>
                  <a:lnTo>
                    <a:pt x="255333" y="332574"/>
                  </a:lnTo>
                  <a:lnTo>
                    <a:pt x="256235" y="333844"/>
                  </a:lnTo>
                  <a:lnTo>
                    <a:pt x="256451" y="335114"/>
                  </a:lnTo>
                  <a:lnTo>
                    <a:pt x="261835" y="340194"/>
                  </a:lnTo>
                  <a:lnTo>
                    <a:pt x="257289" y="340194"/>
                  </a:lnTo>
                  <a:lnTo>
                    <a:pt x="257860" y="344004"/>
                  </a:lnTo>
                  <a:lnTo>
                    <a:pt x="260946" y="341464"/>
                  </a:lnTo>
                  <a:lnTo>
                    <a:pt x="262128" y="345274"/>
                  </a:lnTo>
                  <a:lnTo>
                    <a:pt x="261823" y="342734"/>
                  </a:lnTo>
                  <a:lnTo>
                    <a:pt x="264731" y="344004"/>
                  </a:lnTo>
                  <a:lnTo>
                    <a:pt x="267322" y="349084"/>
                  </a:lnTo>
                  <a:lnTo>
                    <a:pt x="268960" y="345274"/>
                  </a:lnTo>
                  <a:lnTo>
                    <a:pt x="269316" y="344004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470825" y="7872869"/>
              <a:ext cx="223520" cy="252095"/>
            </a:xfrm>
            <a:custGeom>
              <a:rect l="l" t="t" r="r" b="b"/>
              <a:pathLst>
                <a:path w="223519" h="252095">
                  <a:moveTo>
                    <a:pt x="2184" y="19062"/>
                  </a:moveTo>
                  <a:lnTo>
                    <a:pt x="1371" y="17805"/>
                  </a:lnTo>
                  <a:lnTo>
                    <a:pt x="1841" y="15201"/>
                  </a:lnTo>
                  <a:lnTo>
                    <a:pt x="190" y="15417"/>
                  </a:lnTo>
                  <a:lnTo>
                    <a:pt x="0" y="16433"/>
                  </a:lnTo>
                  <a:lnTo>
                    <a:pt x="571" y="19253"/>
                  </a:lnTo>
                  <a:lnTo>
                    <a:pt x="2184" y="19062"/>
                  </a:lnTo>
                  <a:close/>
                </a:path>
                <a:path w="223519" h="252095">
                  <a:moveTo>
                    <a:pt x="36918" y="72390"/>
                  </a:moveTo>
                  <a:lnTo>
                    <a:pt x="36271" y="64681"/>
                  </a:lnTo>
                  <a:lnTo>
                    <a:pt x="32931" y="65760"/>
                  </a:lnTo>
                  <a:lnTo>
                    <a:pt x="35217" y="68846"/>
                  </a:lnTo>
                  <a:lnTo>
                    <a:pt x="34950" y="70967"/>
                  </a:lnTo>
                  <a:lnTo>
                    <a:pt x="36918" y="72390"/>
                  </a:lnTo>
                  <a:close/>
                </a:path>
                <a:path w="223519" h="252095">
                  <a:moveTo>
                    <a:pt x="37274" y="59550"/>
                  </a:moveTo>
                  <a:lnTo>
                    <a:pt x="37172" y="59156"/>
                  </a:lnTo>
                  <a:lnTo>
                    <a:pt x="37020" y="58788"/>
                  </a:lnTo>
                  <a:lnTo>
                    <a:pt x="36931" y="59385"/>
                  </a:lnTo>
                  <a:lnTo>
                    <a:pt x="37160" y="59486"/>
                  </a:lnTo>
                  <a:close/>
                </a:path>
                <a:path w="223519" h="252095">
                  <a:moveTo>
                    <a:pt x="39458" y="7086"/>
                  </a:moveTo>
                  <a:lnTo>
                    <a:pt x="39446" y="4419"/>
                  </a:lnTo>
                  <a:lnTo>
                    <a:pt x="36410" y="1181"/>
                  </a:lnTo>
                  <a:lnTo>
                    <a:pt x="35280" y="4165"/>
                  </a:lnTo>
                  <a:lnTo>
                    <a:pt x="35801" y="4267"/>
                  </a:lnTo>
                  <a:lnTo>
                    <a:pt x="35102" y="7861"/>
                  </a:lnTo>
                  <a:lnTo>
                    <a:pt x="32245" y="6248"/>
                  </a:lnTo>
                  <a:lnTo>
                    <a:pt x="33261" y="9118"/>
                  </a:lnTo>
                  <a:lnTo>
                    <a:pt x="34099" y="10325"/>
                  </a:lnTo>
                  <a:lnTo>
                    <a:pt x="36931" y="9258"/>
                  </a:lnTo>
                  <a:lnTo>
                    <a:pt x="39458" y="7086"/>
                  </a:lnTo>
                  <a:close/>
                </a:path>
                <a:path w="223519" h="252095">
                  <a:moveTo>
                    <a:pt x="41516" y="60071"/>
                  </a:moveTo>
                  <a:lnTo>
                    <a:pt x="38823" y="60553"/>
                  </a:lnTo>
                  <a:lnTo>
                    <a:pt x="37274" y="59550"/>
                  </a:lnTo>
                  <a:lnTo>
                    <a:pt x="37795" y="61493"/>
                  </a:lnTo>
                  <a:lnTo>
                    <a:pt x="39852" y="62953"/>
                  </a:lnTo>
                  <a:lnTo>
                    <a:pt x="40513" y="64833"/>
                  </a:lnTo>
                  <a:lnTo>
                    <a:pt x="41516" y="60071"/>
                  </a:lnTo>
                  <a:close/>
                </a:path>
                <a:path w="223519" h="252095">
                  <a:moveTo>
                    <a:pt x="49987" y="69570"/>
                  </a:moveTo>
                  <a:lnTo>
                    <a:pt x="49809" y="66827"/>
                  </a:lnTo>
                  <a:lnTo>
                    <a:pt x="45643" y="66205"/>
                  </a:lnTo>
                  <a:lnTo>
                    <a:pt x="45313" y="68859"/>
                  </a:lnTo>
                  <a:lnTo>
                    <a:pt x="43434" y="71247"/>
                  </a:lnTo>
                  <a:lnTo>
                    <a:pt x="43751" y="68592"/>
                  </a:lnTo>
                  <a:lnTo>
                    <a:pt x="41821" y="67208"/>
                  </a:lnTo>
                  <a:lnTo>
                    <a:pt x="39014" y="68364"/>
                  </a:lnTo>
                  <a:lnTo>
                    <a:pt x="38214" y="70421"/>
                  </a:lnTo>
                  <a:lnTo>
                    <a:pt x="43103" y="73926"/>
                  </a:lnTo>
                  <a:lnTo>
                    <a:pt x="39801" y="75018"/>
                  </a:lnTo>
                  <a:lnTo>
                    <a:pt x="42989" y="74980"/>
                  </a:lnTo>
                  <a:lnTo>
                    <a:pt x="41910" y="79679"/>
                  </a:lnTo>
                  <a:lnTo>
                    <a:pt x="42659" y="78130"/>
                  </a:lnTo>
                  <a:lnTo>
                    <a:pt x="43764" y="83045"/>
                  </a:lnTo>
                  <a:lnTo>
                    <a:pt x="46685" y="80746"/>
                  </a:lnTo>
                  <a:lnTo>
                    <a:pt x="42786" y="76136"/>
                  </a:lnTo>
                  <a:lnTo>
                    <a:pt x="43764" y="72923"/>
                  </a:lnTo>
                  <a:lnTo>
                    <a:pt x="46088" y="71132"/>
                  </a:lnTo>
                  <a:lnTo>
                    <a:pt x="47015" y="68033"/>
                  </a:lnTo>
                  <a:lnTo>
                    <a:pt x="49987" y="69570"/>
                  </a:lnTo>
                  <a:close/>
                </a:path>
                <a:path w="223519" h="252095">
                  <a:moveTo>
                    <a:pt x="52158" y="13741"/>
                  </a:moveTo>
                  <a:lnTo>
                    <a:pt x="51841" y="13639"/>
                  </a:lnTo>
                  <a:lnTo>
                    <a:pt x="51536" y="13385"/>
                  </a:lnTo>
                  <a:lnTo>
                    <a:pt x="51181" y="12788"/>
                  </a:lnTo>
                  <a:lnTo>
                    <a:pt x="51028" y="13817"/>
                  </a:lnTo>
                  <a:lnTo>
                    <a:pt x="51358" y="13766"/>
                  </a:lnTo>
                  <a:lnTo>
                    <a:pt x="51752" y="13766"/>
                  </a:lnTo>
                  <a:lnTo>
                    <a:pt x="52158" y="13741"/>
                  </a:lnTo>
                  <a:close/>
                </a:path>
                <a:path w="223519" h="252095">
                  <a:moveTo>
                    <a:pt x="53009" y="13703"/>
                  </a:moveTo>
                  <a:lnTo>
                    <a:pt x="52705" y="13716"/>
                  </a:lnTo>
                  <a:lnTo>
                    <a:pt x="52451" y="13741"/>
                  </a:lnTo>
                  <a:lnTo>
                    <a:pt x="52158" y="13741"/>
                  </a:lnTo>
                  <a:lnTo>
                    <a:pt x="52451" y="13855"/>
                  </a:lnTo>
                  <a:lnTo>
                    <a:pt x="52730" y="13830"/>
                  </a:lnTo>
                  <a:lnTo>
                    <a:pt x="53009" y="13703"/>
                  </a:lnTo>
                  <a:close/>
                </a:path>
                <a:path w="223519" h="252095">
                  <a:moveTo>
                    <a:pt x="56032" y="12534"/>
                  </a:moveTo>
                  <a:lnTo>
                    <a:pt x="54825" y="12026"/>
                  </a:lnTo>
                  <a:lnTo>
                    <a:pt x="53911" y="13271"/>
                  </a:lnTo>
                  <a:lnTo>
                    <a:pt x="53022" y="13716"/>
                  </a:lnTo>
                  <a:lnTo>
                    <a:pt x="54432" y="13665"/>
                  </a:lnTo>
                  <a:lnTo>
                    <a:pt x="55867" y="13550"/>
                  </a:lnTo>
                  <a:lnTo>
                    <a:pt x="56032" y="12534"/>
                  </a:lnTo>
                  <a:close/>
                </a:path>
                <a:path w="223519" h="252095">
                  <a:moveTo>
                    <a:pt x="56934" y="96824"/>
                  </a:moveTo>
                  <a:lnTo>
                    <a:pt x="56083" y="94589"/>
                  </a:lnTo>
                  <a:lnTo>
                    <a:pt x="55968" y="95643"/>
                  </a:lnTo>
                  <a:lnTo>
                    <a:pt x="53873" y="95389"/>
                  </a:lnTo>
                  <a:lnTo>
                    <a:pt x="54825" y="96570"/>
                  </a:lnTo>
                  <a:lnTo>
                    <a:pt x="55067" y="99796"/>
                  </a:lnTo>
                  <a:lnTo>
                    <a:pt x="56934" y="96824"/>
                  </a:lnTo>
                  <a:close/>
                </a:path>
                <a:path w="223519" h="252095">
                  <a:moveTo>
                    <a:pt x="61874" y="10502"/>
                  </a:moveTo>
                  <a:lnTo>
                    <a:pt x="60426" y="8509"/>
                  </a:lnTo>
                  <a:lnTo>
                    <a:pt x="60058" y="7429"/>
                  </a:lnTo>
                  <a:lnTo>
                    <a:pt x="60375" y="6985"/>
                  </a:lnTo>
                  <a:lnTo>
                    <a:pt x="57226" y="8559"/>
                  </a:lnTo>
                  <a:lnTo>
                    <a:pt x="61874" y="10502"/>
                  </a:lnTo>
                  <a:close/>
                </a:path>
                <a:path w="223519" h="252095">
                  <a:moveTo>
                    <a:pt x="65176" y="14998"/>
                  </a:moveTo>
                  <a:lnTo>
                    <a:pt x="65163" y="11887"/>
                  </a:lnTo>
                  <a:lnTo>
                    <a:pt x="61874" y="10502"/>
                  </a:lnTo>
                  <a:lnTo>
                    <a:pt x="62141" y="10883"/>
                  </a:lnTo>
                  <a:lnTo>
                    <a:pt x="61480" y="14947"/>
                  </a:lnTo>
                  <a:lnTo>
                    <a:pt x="65176" y="14998"/>
                  </a:lnTo>
                  <a:close/>
                </a:path>
                <a:path w="223519" h="252095">
                  <a:moveTo>
                    <a:pt x="67119" y="135699"/>
                  </a:moveTo>
                  <a:lnTo>
                    <a:pt x="64477" y="136004"/>
                  </a:lnTo>
                  <a:lnTo>
                    <a:pt x="64833" y="138137"/>
                  </a:lnTo>
                  <a:lnTo>
                    <a:pt x="67119" y="135699"/>
                  </a:lnTo>
                  <a:close/>
                </a:path>
                <a:path w="223519" h="252095">
                  <a:moveTo>
                    <a:pt x="67500" y="33731"/>
                  </a:moveTo>
                  <a:lnTo>
                    <a:pt x="67081" y="33147"/>
                  </a:lnTo>
                  <a:lnTo>
                    <a:pt x="64808" y="34378"/>
                  </a:lnTo>
                  <a:lnTo>
                    <a:pt x="67500" y="33731"/>
                  </a:lnTo>
                  <a:close/>
                </a:path>
                <a:path w="223519" h="252095">
                  <a:moveTo>
                    <a:pt x="68326" y="5588"/>
                  </a:moveTo>
                  <a:lnTo>
                    <a:pt x="68059" y="5029"/>
                  </a:lnTo>
                  <a:lnTo>
                    <a:pt x="65595" y="0"/>
                  </a:lnTo>
                  <a:lnTo>
                    <a:pt x="60375" y="6985"/>
                  </a:lnTo>
                  <a:lnTo>
                    <a:pt x="63588" y="5397"/>
                  </a:lnTo>
                  <a:lnTo>
                    <a:pt x="64719" y="5029"/>
                  </a:lnTo>
                  <a:lnTo>
                    <a:pt x="67208" y="5956"/>
                  </a:lnTo>
                  <a:lnTo>
                    <a:pt x="65836" y="7810"/>
                  </a:lnTo>
                  <a:lnTo>
                    <a:pt x="68326" y="5588"/>
                  </a:lnTo>
                  <a:close/>
                </a:path>
                <a:path w="223519" h="252095">
                  <a:moveTo>
                    <a:pt x="71793" y="76974"/>
                  </a:moveTo>
                  <a:lnTo>
                    <a:pt x="70218" y="74625"/>
                  </a:lnTo>
                  <a:lnTo>
                    <a:pt x="64871" y="75057"/>
                  </a:lnTo>
                  <a:lnTo>
                    <a:pt x="64909" y="78536"/>
                  </a:lnTo>
                  <a:lnTo>
                    <a:pt x="67894" y="80911"/>
                  </a:lnTo>
                  <a:lnTo>
                    <a:pt x="70612" y="83312"/>
                  </a:lnTo>
                  <a:lnTo>
                    <a:pt x="70027" y="80670"/>
                  </a:lnTo>
                  <a:lnTo>
                    <a:pt x="71793" y="76974"/>
                  </a:lnTo>
                  <a:close/>
                </a:path>
                <a:path w="223519" h="252095">
                  <a:moveTo>
                    <a:pt x="73317" y="85979"/>
                  </a:moveTo>
                  <a:lnTo>
                    <a:pt x="72555" y="85051"/>
                  </a:lnTo>
                  <a:lnTo>
                    <a:pt x="71602" y="84188"/>
                  </a:lnTo>
                  <a:lnTo>
                    <a:pt x="70612" y="83312"/>
                  </a:lnTo>
                  <a:lnTo>
                    <a:pt x="70866" y="84493"/>
                  </a:lnTo>
                  <a:lnTo>
                    <a:pt x="71564" y="85471"/>
                  </a:lnTo>
                  <a:lnTo>
                    <a:pt x="73317" y="85979"/>
                  </a:lnTo>
                  <a:close/>
                </a:path>
                <a:path w="223519" h="252095">
                  <a:moveTo>
                    <a:pt x="75006" y="152692"/>
                  </a:moveTo>
                  <a:lnTo>
                    <a:pt x="73914" y="152031"/>
                  </a:lnTo>
                  <a:lnTo>
                    <a:pt x="72275" y="150749"/>
                  </a:lnTo>
                  <a:lnTo>
                    <a:pt x="71221" y="150647"/>
                  </a:lnTo>
                  <a:lnTo>
                    <a:pt x="72796" y="151892"/>
                  </a:lnTo>
                  <a:lnTo>
                    <a:pt x="72263" y="154584"/>
                  </a:lnTo>
                  <a:lnTo>
                    <a:pt x="75006" y="152692"/>
                  </a:lnTo>
                  <a:close/>
                </a:path>
                <a:path w="223519" h="252095">
                  <a:moveTo>
                    <a:pt x="78854" y="38531"/>
                  </a:moveTo>
                  <a:lnTo>
                    <a:pt x="75971" y="33375"/>
                  </a:lnTo>
                  <a:lnTo>
                    <a:pt x="76250" y="35001"/>
                  </a:lnTo>
                  <a:lnTo>
                    <a:pt x="73952" y="29400"/>
                  </a:lnTo>
                  <a:lnTo>
                    <a:pt x="72631" y="31330"/>
                  </a:lnTo>
                  <a:lnTo>
                    <a:pt x="69786" y="29324"/>
                  </a:lnTo>
                  <a:lnTo>
                    <a:pt x="69723" y="33007"/>
                  </a:lnTo>
                  <a:lnTo>
                    <a:pt x="72936" y="36106"/>
                  </a:lnTo>
                  <a:lnTo>
                    <a:pt x="71526" y="38544"/>
                  </a:lnTo>
                  <a:lnTo>
                    <a:pt x="73456" y="36182"/>
                  </a:lnTo>
                  <a:lnTo>
                    <a:pt x="74104" y="38912"/>
                  </a:lnTo>
                  <a:lnTo>
                    <a:pt x="75006" y="36398"/>
                  </a:lnTo>
                  <a:lnTo>
                    <a:pt x="77914" y="37884"/>
                  </a:lnTo>
                  <a:lnTo>
                    <a:pt x="78854" y="38531"/>
                  </a:lnTo>
                  <a:close/>
                </a:path>
                <a:path w="223519" h="252095">
                  <a:moveTo>
                    <a:pt x="79590" y="153454"/>
                  </a:moveTo>
                  <a:lnTo>
                    <a:pt x="76631" y="152298"/>
                  </a:lnTo>
                  <a:lnTo>
                    <a:pt x="76593" y="154482"/>
                  </a:lnTo>
                  <a:lnTo>
                    <a:pt x="75387" y="154355"/>
                  </a:lnTo>
                  <a:lnTo>
                    <a:pt x="74536" y="153936"/>
                  </a:lnTo>
                  <a:lnTo>
                    <a:pt x="74879" y="155155"/>
                  </a:lnTo>
                  <a:lnTo>
                    <a:pt x="74930" y="157607"/>
                  </a:lnTo>
                  <a:lnTo>
                    <a:pt x="78435" y="154482"/>
                  </a:lnTo>
                  <a:lnTo>
                    <a:pt x="79590" y="153454"/>
                  </a:lnTo>
                  <a:close/>
                </a:path>
                <a:path w="223519" h="252095">
                  <a:moveTo>
                    <a:pt x="80238" y="74396"/>
                  </a:moveTo>
                  <a:lnTo>
                    <a:pt x="79781" y="74104"/>
                  </a:lnTo>
                  <a:lnTo>
                    <a:pt x="79921" y="74726"/>
                  </a:lnTo>
                  <a:lnTo>
                    <a:pt x="77749" y="73355"/>
                  </a:lnTo>
                  <a:lnTo>
                    <a:pt x="78422" y="77089"/>
                  </a:lnTo>
                  <a:lnTo>
                    <a:pt x="80098" y="76225"/>
                  </a:lnTo>
                  <a:lnTo>
                    <a:pt x="80035" y="75234"/>
                  </a:lnTo>
                  <a:lnTo>
                    <a:pt x="80149" y="75704"/>
                  </a:lnTo>
                  <a:lnTo>
                    <a:pt x="80225" y="74930"/>
                  </a:lnTo>
                  <a:lnTo>
                    <a:pt x="80238" y="74396"/>
                  </a:lnTo>
                  <a:close/>
                </a:path>
                <a:path w="223519" h="252095">
                  <a:moveTo>
                    <a:pt x="80441" y="153784"/>
                  </a:moveTo>
                  <a:lnTo>
                    <a:pt x="79895" y="153187"/>
                  </a:lnTo>
                  <a:lnTo>
                    <a:pt x="79590" y="153454"/>
                  </a:lnTo>
                  <a:lnTo>
                    <a:pt x="80441" y="153784"/>
                  </a:lnTo>
                  <a:close/>
                </a:path>
                <a:path w="223519" h="252095">
                  <a:moveTo>
                    <a:pt x="80784" y="69672"/>
                  </a:moveTo>
                  <a:lnTo>
                    <a:pt x="80276" y="69443"/>
                  </a:lnTo>
                  <a:lnTo>
                    <a:pt x="80632" y="71069"/>
                  </a:lnTo>
                  <a:lnTo>
                    <a:pt x="80784" y="69672"/>
                  </a:lnTo>
                  <a:close/>
                </a:path>
                <a:path w="223519" h="252095">
                  <a:moveTo>
                    <a:pt x="81026" y="69786"/>
                  </a:moveTo>
                  <a:lnTo>
                    <a:pt x="80797" y="69507"/>
                  </a:lnTo>
                  <a:lnTo>
                    <a:pt x="80784" y="69672"/>
                  </a:lnTo>
                  <a:lnTo>
                    <a:pt x="81026" y="69786"/>
                  </a:lnTo>
                  <a:close/>
                </a:path>
                <a:path w="223519" h="252095">
                  <a:moveTo>
                    <a:pt x="81508" y="151714"/>
                  </a:moveTo>
                  <a:lnTo>
                    <a:pt x="78270" y="151384"/>
                  </a:lnTo>
                  <a:lnTo>
                    <a:pt x="79895" y="153187"/>
                  </a:lnTo>
                  <a:lnTo>
                    <a:pt x="81419" y="151828"/>
                  </a:lnTo>
                  <a:close/>
                </a:path>
                <a:path w="223519" h="252095">
                  <a:moveTo>
                    <a:pt x="81559" y="75234"/>
                  </a:moveTo>
                  <a:lnTo>
                    <a:pt x="80632" y="71069"/>
                  </a:lnTo>
                  <a:lnTo>
                    <a:pt x="80289" y="74422"/>
                  </a:lnTo>
                  <a:lnTo>
                    <a:pt x="81559" y="75234"/>
                  </a:lnTo>
                  <a:close/>
                </a:path>
                <a:path w="223519" h="252095">
                  <a:moveTo>
                    <a:pt x="82448" y="156578"/>
                  </a:moveTo>
                  <a:lnTo>
                    <a:pt x="82181" y="155155"/>
                  </a:lnTo>
                  <a:lnTo>
                    <a:pt x="82054" y="156133"/>
                  </a:lnTo>
                  <a:lnTo>
                    <a:pt x="82448" y="156578"/>
                  </a:lnTo>
                  <a:close/>
                </a:path>
                <a:path w="223519" h="252095">
                  <a:moveTo>
                    <a:pt x="82638" y="151828"/>
                  </a:moveTo>
                  <a:lnTo>
                    <a:pt x="81546" y="151726"/>
                  </a:lnTo>
                  <a:lnTo>
                    <a:pt x="82181" y="155155"/>
                  </a:lnTo>
                  <a:lnTo>
                    <a:pt x="82638" y="151828"/>
                  </a:lnTo>
                  <a:close/>
                </a:path>
                <a:path w="223519" h="252095">
                  <a:moveTo>
                    <a:pt x="84213" y="158534"/>
                  </a:moveTo>
                  <a:lnTo>
                    <a:pt x="82448" y="156578"/>
                  </a:lnTo>
                  <a:lnTo>
                    <a:pt x="82575" y="157289"/>
                  </a:lnTo>
                  <a:lnTo>
                    <a:pt x="82029" y="158330"/>
                  </a:lnTo>
                  <a:lnTo>
                    <a:pt x="84213" y="158534"/>
                  </a:lnTo>
                  <a:close/>
                </a:path>
                <a:path w="223519" h="252095">
                  <a:moveTo>
                    <a:pt x="84797" y="71501"/>
                  </a:moveTo>
                  <a:lnTo>
                    <a:pt x="81026" y="69786"/>
                  </a:lnTo>
                  <a:lnTo>
                    <a:pt x="84048" y="73507"/>
                  </a:lnTo>
                  <a:lnTo>
                    <a:pt x="84734" y="73926"/>
                  </a:lnTo>
                  <a:lnTo>
                    <a:pt x="84569" y="73545"/>
                  </a:lnTo>
                  <a:lnTo>
                    <a:pt x="84797" y="71501"/>
                  </a:lnTo>
                  <a:close/>
                </a:path>
                <a:path w="223519" h="252095">
                  <a:moveTo>
                    <a:pt x="85039" y="74104"/>
                  </a:moveTo>
                  <a:lnTo>
                    <a:pt x="84734" y="73926"/>
                  </a:lnTo>
                  <a:lnTo>
                    <a:pt x="84937" y="74396"/>
                  </a:lnTo>
                  <a:lnTo>
                    <a:pt x="85039" y="74104"/>
                  </a:lnTo>
                  <a:close/>
                </a:path>
                <a:path w="223519" h="252095">
                  <a:moveTo>
                    <a:pt x="85902" y="122466"/>
                  </a:moveTo>
                  <a:lnTo>
                    <a:pt x="83019" y="119697"/>
                  </a:lnTo>
                  <a:lnTo>
                    <a:pt x="81559" y="118554"/>
                  </a:lnTo>
                  <a:lnTo>
                    <a:pt x="78740" y="120942"/>
                  </a:lnTo>
                  <a:lnTo>
                    <a:pt x="83261" y="122821"/>
                  </a:lnTo>
                  <a:lnTo>
                    <a:pt x="83705" y="123875"/>
                  </a:lnTo>
                  <a:lnTo>
                    <a:pt x="85902" y="122466"/>
                  </a:lnTo>
                  <a:close/>
                </a:path>
                <a:path w="223519" h="252095">
                  <a:moveTo>
                    <a:pt x="86271" y="77381"/>
                  </a:moveTo>
                  <a:lnTo>
                    <a:pt x="85953" y="76644"/>
                  </a:lnTo>
                  <a:lnTo>
                    <a:pt x="84937" y="74396"/>
                  </a:lnTo>
                  <a:lnTo>
                    <a:pt x="84378" y="75628"/>
                  </a:lnTo>
                  <a:lnTo>
                    <a:pt x="84264" y="76644"/>
                  </a:lnTo>
                  <a:lnTo>
                    <a:pt x="82677" y="75933"/>
                  </a:lnTo>
                  <a:lnTo>
                    <a:pt x="81559" y="75234"/>
                  </a:lnTo>
                  <a:lnTo>
                    <a:pt x="81711" y="75869"/>
                  </a:lnTo>
                  <a:lnTo>
                    <a:pt x="80225" y="74930"/>
                  </a:lnTo>
                  <a:lnTo>
                    <a:pt x="80264" y="76225"/>
                  </a:lnTo>
                  <a:lnTo>
                    <a:pt x="80518" y="77317"/>
                  </a:lnTo>
                  <a:lnTo>
                    <a:pt x="82232" y="75933"/>
                  </a:lnTo>
                  <a:lnTo>
                    <a:pt x="84518" y="79298"/>
                  </a:lnTo>
                  <a:lnTo>
                    <a:pt x="86271" y="77381"/>
                  </a:lnTo>
                  <a:close/>
                </a:path>
                <a:path w="223519" h="252095">
                  <a:moveTo>
                    <a:pt x="87757" y="27203"/>
                  </a:moveTo>
                  <a:lnTo>
                    <a:pt x="87439" y="23444"/>
                  </a:lnTo>
                  <a:lnTo>
                    <a:pt x="83972" y="25565"/>
                  </a:lnTo>
                  <a:lnTo>
                    <a:pt x="87757" y="27203"/>
                  </a:lnTo>
                  <a:close/>
                </a:path>
                <a:path w="223519" h="252095">
                  <a:moveTo>
                    <a:pt x="88023" y="27317"/>
                  </a:moveTo>
                  <a:lnTo>
                    <a:pt x="87757" y="27203"/>
                  </a:lnTo>
                  <a:lnTo>
                    <a:pt x="87795" y="27673"/>
                  </a:lnTo>
                  <a:lnTo>
                    <a:pt x="88023" y="27317"/>
                  </a:lnTo>
                  <a:close/>
                </a:path>
                <a:path w="223519" h="252095">
                  <a:moveTo>
                    <a:pt x="89319" y="27876"/>
                  </a:moveTo>
                  <a:lnTo>
                    <a:pt x="88722" y="27622"/>
                  </a:lnTo>
                  <a:lnTo>
                    <a:pt x="87401" y="30251"/>
                  </a:lnTo>
                  <a:lnTo>
                    <a:pt x="89319" y="27876"/>
                  </a:lnTo>
                  <a:close/>
                </a:path>
                <a:path w="223519" h="252095">
                  <a:moveTo>
                    <a:pt x="90449" y="53962"/>
                  </a:moveTo>
                  <a:lnTo>
                    <a:pt x="88125" y="55791"/>
                  </a:lnTo>
                  <a:lnTo>
                    <a:pt x="87261" y="54140"/>
                  </a:lnTo>
                  <a:lnTo>
                    <a:pt x="87287" y="49530"/>
                  </a:lnTo>
                  <a:lnTo>
                    <a:pt x="84556" y="50279"/>
                  </a:lnTo>
                  <a:lnTo>
                    <a:pt x="85420" y="51917"/>
                  </a:lnTo>
                  <a:lnTo>
                    <a:pt x="82296" y="51562"/>
                  </a:lnTo>
                  <a:lnTo>
                    <a:pt x="83959" y="55346"/>
                  </a:lnTo>
                  <a:lnTo>
                    <a:pt x="87833" y="58331"/>
                  </a:lnTo>
                  <a:lnTo>
                    <a:pt x="86956" y="61353"/>
                  </a:lnTo>
                  <a:lnTo>
                    <a:pt x="90258" y="60121"/>
                  </a:lnTo>
                  <a:lnTo>
                    <a:pt x="90144" y="56515"/>
                  </a:lnTo>
                  <a:lnTo>
                    <a:pt x="90449" y="53962"/>
                  </a:lnTo>
                  <a:close/>
                </a:path>
                <a:path w="223519" h="252095">
                  <a:moveTo>
                    <a:pt x="90512" y="53454"/>
                  </a:moveTo>
                  <a:lnTo>
                    <a:pt x="87325" y="53644"/>
                  </a:lnTo>
                  <a:lnTo>
                    <a:pt x="90449" y="53962"/>
                  </a:lnTo>
                  <a:lnTo>
                    <a:pt x="90512" y="53454"/>
                  </a:lnTo>
                  <a:close/>
                </a:path>
                <a:path w="223519" h="252095">
                  <a:moveTo>
                    <a:pt x="90792" y="39090"/>
                  </a:moveTo>
                  <a:lnTo>
                    <a:pt x="90119" y="37122"/>
                  </a:lnTo>
                  <a:lnTo>
                    <a:pt x="89789" y="33515"/>
                  </a:lnTo>
                  <a:lnTo>
                    <a:pt x="87058" y="35953"/>
                  </a:lnTo>
                  <a:lnTo>
                    <a:pt x="88404" y="35699"/>
                  </a:lnTo>
                  <a:lnTo>
                    <a:pt x="89471" y="37236"/>
                  </a:lnTo>
                  <a:lnTo>
                    <a:pt x="90792" y="39090"/>
                  </a:lnTo>
                  <a:close/>
                </a:path>
                <a:path w="223519" h="252095">
                  <a:moveTo>
                    <a:pt x="91617" y="40233"/>
                  </a:moveTo>
                  <a:lnTo>
                    <a:pt x="91313" y="39839"/>
                  </a:lnTo>
                  <a:lnTo>
                    <a:pt x="90792" y="39090"/>
                  </a:lnTo>
                  <a:lnTo>
                    <a:pt x="91008" y="39712"/>
                  </a:lnTo>
                  <a:lnTo>
                    <a:pt x="91236" y="40182"/>
                  </a:lnTo>
                  <a:lnTo>
                    <a:pt x="91617" y="40233"/>
                  </a:lnTo>
                  <a:close/>
                </a:path>
                <a:path w="223519" h="252095">
                  <a:moveTo>
                    <a:pt x="91922" y="89446"/>
                  </a:moveTo>
                  <a:lnTo>
                    <a:pt x="87287" y="77990"/>
                  </a:lnTo>
                  <a:lnTo>
                    <a:pt x="85077" y="84048"/>
                  </a:lnTo>
                  <a:lnTo>
                    <a:pt x="84340" y="86588"/>
                  </a:lnTo>
                  <a:lnTo>
                    <a:pt x="86880" y="87376"/>
                  </a:lnTo>
                  <a:lnTo>
                    <a:pt x="89598" y="91846"/>
                  </a:lnTo>
                  <a:lnTo>
                    <a:pt x="91922" y="89446"/>
                  </a:lnTo>
                  <a:close/>
                </a:path>
                <a:path w="223519" h="252095">
                  <a:moveTo>
                    <a:pt x="93726" y="27546"/>
                  </a:moveTo>
                  <a:lnTo>
                    <a:pt x="92773" y="27292"/>
                  </a:lnTo>
                  <a:lnTo>
                    <a:pt x="91757" y="27012"/>
                  </a:lnTo>
                  <a:lnTo>
                    <a:pt x="89484" y="24942"/>
                  </a:lnTo>
                  <a:lnTo>
                    <a:pt x="88023" y="27317"/>
                  </a:lnTo>
                  <a:lnTo>
                    <a:pt x="88722" y="27622"/>
                  </a:lnTo>
                  <a:lnTo>
                    <a:pt x="88900" y="27292"/>
                  </a:lnTo>
                  <a:lnTo>
                    <a:pt x="90182" y="28168"/>
                  </a:lnTo>
                  <a:lnTo>
                    <a:pt x="92316" y="27736"/>
                  </a:lnTo>
                  <a:lnTo>
                    <a:pt x="93726" y="27546"/>
                  </a:lnTo>
                  <a:close/>
                </a:path>
                <a:path w="223519" h="252095">
                  <a:moveTo>
                    <a:pt x="95084" y="27584"/>
                  </a:moveTo>
                  <a:lnTo>
                    <a:pt x="94957" y="27393"/>
                  </a:lnTo>
                  <a:lnTo>
                    <a:pt x="94399" y="27444"/>
                  </a:lnTo>
                  <a:lnTo>
                    <a:pt x="93726" y="27546"/>
                  </a:lnTo>
                  <a:lnTo>
                    <a:pt x="94195" y="27673"/>
                  </a:lnTo>
                  <a:lnTo>
                    <a:pt x="94665" y="27724"/>
                  </a:lnTo>
                  <a:lnTo>
                    <a:pt x="95084" y="27584"/>
                  </a:lnTo>
                  <a:close/>
                </a:path>
                <a:path w="223519" h="252095">
                  <a:moveTo>
                    <a:pt x="98425" y="97942"/>
                  </a:moveTo>
                  <a:lnTo>
                    <a:pt x="96951" y="91490"/>
                  </a:lnTo>
                  <a:lnTo>
                    <a:pt x="96761" y="93573"/>
                  </a:lnTo>
                  <a:lnTo>
                    <a:pt x="95288" y="92392"/>
                  </a:lnTo>
                  <a:lnTo>
                    <a:pt x="94678" y="93395"/>
                  </a:lnTo>
                  <a:lnTo>
                    <a:pt x="98425" y="97942"/>
                  </a:lnTo>
                  <a:close/>
                </a:path>
                <a:path w="223519" h="252095">
                  <a:moveTo>
                    <a:pt x="104165" y="22491"/>
                  </a:moveTo>
                  <a:lnTo>
                    <a:pt x="95186" y="17183"/>
                  </a:lnTo>
                  <a:lnTo>
                    <a:pt x="94881" y="22352"/>
                  </a:lnTo>
                  <a:lnTo>
                    <a:pt x="90728" y="22326"/>
                  </a:lnTo>
                  <a:lnTo>
                    <a:pt x="91414" y="24485"/>
                  </a:lnTo>
                  <a:lnTo>
                    <a:pt x="91262" y="22402"/>
                  </a:lnTo>
                  <a:lnTo>
                    <a:pt x="104165" y="22491"/>
                  </a:lnTo>
                  <a:close/>
                </a:path>
                <a:path w="223519" h="252095">
                  <a:moveTo>
                    <a:pt x="104190" y="114325"/>
                  </a:moveTo>
                  <a:lnTo>
                    <a:pt x="103987" y="110718"/>
                  </a:lnTo>
                  <a:lnTo>
                    <a:pt x="102412" y="111137"/>
                  </a:lnTo>
                  <a:lnTo>
                    <a:pt x="104190" y="114325"/>
                  </a:lnTo>
                  <a:close/>
                </a:path>
                <a:path w="223519" h="252095">
                  <a:moveTo>
                    <a:pt x="104444" y="50685"/>
                  </a:moveTo>
                  <a:lnTo>
                    <a:pt x="103085" y="48082"/>
                  </a:lnTo>
                  <a:lnTo>
                    <a:pt x="103225" y="48018"/>
                  </a:lnTo>
                  <a:lnTo>
                    <a:pt x="102781" y="47459"/>
                  </a:lnTo>
                  <a:lnTo>
                    <a:pt x="103073" y="48082"/>
                  </a:lnTo>
                  <a:lnTo>
                    <a:pt x="101396" y="49657"/>
                  </a:lnTo>
                  <a:lnTo>
                    <a:pt x="100723" y="46774"/>
                  </a:lnTo>
                  <a:lnTo>
                    <a:pt x="99656" y="47167"/>
                  </a:lnTo>
                  <a:lnTo>
                    <a:pt x="96050" y="50914"/>
                  </a:lnTo>
                  <a:lnTo>
                    <a:pt x="97015" y="51536"/>
                  </a:lnTo>
                  <a:lnTo>
                    <a:pt x="100685" y="47282"/>
                  </a:lnTo>
                  <a:lnTo>
                    <a:pt x="100723" y="51371"/>
                  </a:lnTo>
                  <a:lnTo>
                    <a:pt x="98399" y="53200"/>
                  </a:lnTo>
                  <a:lnTo>
                    <a:pt x="100406" y="53911"/>
                  </a:lnTo>
                  <a:lnTo>
                    <a:pt x="101841" y="55054"/>
                  </a:lnTo>
                  <a:lnTo>
                    <a:pt x="104076" y="53721"/>
                  </a:lnTo>
                  <a:lnTo>
                    <a:pt x="101866" y="50457"/>
                  </a:lnTo>
                  <a:lnTo>
                    <a:pt x="104444" y="50685"/>
                  </a:lnTo>
                  <a:close/>
                </a:path>
                <a:path w="223519" h="252095">
                  <a:moveTo>
                    <a:pt x="110020" y="132130"/>
                  </a:moveTo>
                  <a:lnTo>
                    <a:pt x="104190" y="131102"/>
                  </a:lnTo>
                  <a:lnTo>
                    <a:pt x="102057" y="128778"/>
                  </a:lnTo>
                  <a:lnTo>
                    <a:pt x="103073" y="131521"/>
                  </a:lnTo>
                  <a:lnTo>
                    <a:pt x="104584" y="135432"/>
                  </a:lnTo>
                  <a:lnTo>
                    <a:pt x="108331" y="135216"/>
                  </a:lnTo>
                  <a:lnTo>
                    <a:pt x="110020" y="132130"/>
                  </a:lnTo>
                  <a:close/>
                </a:path>
                <a:path w="223519" h="252095">
                  <a:moveTo>
                    <a:pt x="116509" y="109537"/>
                  </a:moveTo>
                  <a:lnTo>
                    <a:pt x="115836" y="110350"/>
                  </a:lnTo>
                  <a:lnTo>
                    <a:pt x="113995" y="108204"/>
                  </a:lnTo>
                  <a:lnTo>
                    <a:pt x="115697" y="111874"/>
                  </a:lnTo>
                  <a:lnTo>
                    <a:pt x="116230" y="110350"/>
                  </a:lnTo>
                  <a:lnTo>
                    <a:pt x="116509" y="109537"/>
                  </a:lnTo>
                  <a:close/>
                </a:path>
                <a:path w="223519" h="252095">
                  <a:moveTo>
                    <a:pt x="117513" y="108318"/>
                  </a:moveTo>
                  <a:lnTo>
                    <a:pt x="117106" y="107835"/>
                  </a:lnTo>
                  <a:lnTo>
                    <a:pt x="116509" y="109537"/>
                  </a:lnTo>
                  <a:lnTo>
                    <a:pt x="117513" y="108318"/>
                  </a:lnTo>
                  <a:close/>
                </a:path>
                <a:path w="223519" h="252095">
                  <a:moveTo>
                    <a:pt x="119900" y="105435"/>
                  </a:moveTo>
                  <a:lnTo>
                    <a:pt x="117513" y="108318"/>
                  </a:lnTo>
                  <a:lnTo>
                    <a:pt x="118960" y="110007"/>
                  </a:lnTo>
                  <a:lnTo>
                    <a:pt x="119900" y="105435"/>
                  </a:lnTo>
                  <a:close/>
                </a:path>
                <a:path w="223519" h="252095">
                  <a:moveTo>
                    <a:pt x="122605" y="98412"/>
                  </a:moveTo>
                  <a:lnTo>
                    <a:pt x="120103" y="97777"/>
                  </a:lnTo>
                  <a:lnTo>
                    <a:pt x="121945" y="94818"/>
                  </a:lnTo>
                  <a:lnTo>
                    <a:pt x="121653" y="92760"/>
                  </a:lnTo>
                  <a:lnTo>
                    <a:pt x="119710" y="93408"/>
                  </a:lnTo>
                  <a:lnTo>
                    <a:pt x="119634" y="97142"/>
                  </a:lnTo>
                  <a:lnTo>
                    <a:pt x="118300" y="99428"/>
                  </a:lnTo>
                  <a:lnTo>
                    <a:pt x="119634" y="98615"/>
                  </a:lnTo>
                  <a:lnTo>
                    <a:pt x="121119" y="98196"/>
                  </a:lnTo>
                  <a:lnTo>
                    <a:pt x="122605" y="98412"/>
                  </a:lnTo>
                  <a:close/>
                </a:path>
                <a:path w="223519" h="252095">
                  <a:moveTo>
                    <a:pt x="128346" y="182638"/>
                  </a:moveTo>
                  <a:lnTo>
                    <a:pt x="127812" y="182613"/>
                  </a:lnTo>
                  <a:lnTo>
                    <a:pt x="126695" y="182562"/>
                  </a:lnTo>
                  <a:lnTo>
                    <a:pt x="126187" y="183070"/>
                  </a:lnTo>
                  <a:lnTo>
                    <a:pt x="126288" y="184734"/>
                  </a:lnTo>
                  <a:lnTo>
                    <a:pt x="127393" y="185331"/>
                  </a:lnTo>
                  <a:lnTo>
                    <a:pt x="128346" y="182638"/>
                  </a:lnTo>
                  <a:close/>
                </a:path>
                <a:path w="223519" h="252095">
                  <a:moveTo>
                    <a:pt x="128562" y="175539"/>
                  </a:moveTo>
                  <a:lnTo>
                    <a:pt x="127850" y="175158"/>
                  </a:lnTo>
                  <a:lnTo>
                    <a:pt x="127469" y="175488"/>
                  </a:lnTo>
                  <a:lnTo>
                    <a:pt x="128562" y="175539"/>
                  </a:lnTo>
                  <a:close/>
                </a:path>
                <a:path w="223519" h="252095">
                  <a:moveTo>
                    <a:pt x="129044" y="39344"/>
                  </a:moveTo>
                  <a:lnTo>
                    <a:pt x="128371" y="38379"/>
                  </a:lnTo>
                  <a:lnTo>
                    <a:pt x="128549" y="37719"/>
                  </a:lnTo>
                  <a:lnTo>
                    <a:pt x="128143" y="38011"/>
                  </a:lnTo>
                  <a:lnTo>
                    <a:pt x="127787" y="38379"/>
                  </a:lnTo>
                  <a:lnTo>
                    <a:pt x="127736" y="38925"/>
                  </a:lnTo>
                  <a:lnTo>
                    <a:pt x="128587" y="40017"/>
                  </a:lnTo>
                  <a:lnTo>
                    <a:pt x="129044" y="39344"/>
                  </a:lnTo>
                  <a:close/>
                </a:path>
                <a:path w="223519" h="252095">
                  <a:moveTo>
                    <a:pt x="129489" y="37045"/>
                  </a:moveTo>
                  <a:lnTo>
                    <a:pt x="128841" y="37147"/>
                  </a:lnTo>
                  <a:lnTo>
                    <a:pt x="128625" y="37414"/>
                  </a:lnTo>
                  <a:lnTo>
                    <a:pt x="128549" y="37719"/>
                  </a:lnTo>
                  <a:lnTo>
                    <a:pt x="128879" y="37465"/>
                  </a:lnTo>
                  <a:lnTo>
                    <a:pt x="129247" y="37261"/>
                  </a:lnTo>
                  <a:lnTo>
                    <a:pt x="129489" y="37045"/>
                  </a:lnTo>
                  <a:close/>
                </a:path>
                <a:path w="223519" h="252095">
                  <a:moveTo>
                    <a:pt x="131914" y="177342"/>
                  </a:moveTo>
                  <a:lnTo>
                    <a:pt x="131292" y="175666"/>
                  </a:lnTo>
                  <a:lnTo>
                    <a:pt x="128562" y="175539"/>
                  </a:lnTo>
                  <a:lnTo>
                    <a:pt x="131914" y="177342"/>
                  </a:lnTo>
                  <a:close/>
                </a:path>
                <a:path w="223519" h="252095">
                  <a:moveTo>
                    <a:pt x="132207" y="171361"/>
                  </a:moveTo>
                  <a:lnTo>
                    <a:pt x="127889" y="172770"/>
                  </a:lnTo>
                  <a:lnTo>
                    <a:pt x="127431" y="174929"/>
                  </a:lnTo>
                  <a:lnTo>
                    <a:pt x="127850" y="175158"/>
                  </a:lnTo>
                  <a:lnTo>
                    <a:pt x="132207" y="171361"/>
                  </a:lnTo>
                  <a:close/>
                </a:path>
                <a:path w="223519" h="252095">
                  <a:moveTo>
                    <a:pt x="135864" y="203962"/>
                  </a:moveTo>
                  <a:lnTo>
                    <a:pt x="132207" y="200469"/>
                  </a:lnTo>
                  <a:lnTo>
                    <a:pt x="132346" y="202145"/>
                  </a:lnTo>
                  <a:lnTo>
                    <a:pt x="133019" y="203276"/>
                  </a:lnTo>
                  <a:lnTo>
                    <a:pt x="131927" y="203796"/>
                  </a:lnTo>
                  <a:lnTo>
                    <a:pt x="129590" y="203123"/>
                  </a:lnTo>
                  <a:lnTo>
                    <a:pt x="125514" y="200152"/>
                  </a:lnTo>
                  <a:lnTo>
                    <a:pt x="128181" y="198615"/>
                  </a:lnTo>
                  <a:lnTo>
                    <a:pt x="125768" y="195199"/>
                  </a:lnTo>
                  <a:lnTo>
                    <a:pt x="120992" y="198247"/>
                  </a:lnTo>
                  <a:lnTo>
                    <a:pt x="125133" y="202374"/>
                  </a:lnTo>
                  <a:lnTo>
                    <a:pt x="126720" y="202450"/>
                  </a:lnTo>
                  <a:lnTo>
                    <a:pt x="130086" y="207581"/>
                  </a:lnTo>
                  <a:lnTo>
                    <a:pt x="132372" y="208254"/>
                  </a:lnTo>
                  <a:lnTo>
                    <a:pt x="132664" y="205486"/>
                  </a:lnTo>
                  <a:lnTo>
                    <a:pt x="135864" y="203962"/>
                  </a:lnTo>
                  <a:close/>
                </a:path>
                <a:path w="223519" h="252095">
                  <a:moveTo>
                    <a:pt x="139090" y="91554"/>
                  </a:moveTo>
                  <a:lnTo>
                    <a:pt x="138696" y="90538"/>
                  </a:lnTo>
                  <a:lnTo>
                    <a:pt x="136042" y="91414"/>
                  </a:lnTo>
                  <a:lnTo>
                    <a:pt x="139090" y="91554"/>
                  </a:lnTo>
                  <a:close/>
                </a:path>
                <a:path w="223519" h="252095">
                  <a:moveTo>
                    <a:pt x="139204" y="181495"/>
                  </a:moveTo>
                  <a:lnTo>
                    <a:pt x="134696" y="178562"/>
                  </a:lnTo>
                  <a:lnTo>
                    <a:pt x="130721" y="186029"/>
                  </a:lnTo>
                  <a:lnTo>
                    <a:pt x="132321" y="185585"/>
                  </a:lnTo>
                  <a:lnTo>
                    <a:pt x="132829" y="184505"/>
                  </a:lnTo>
                  <a:lnTo>
                    <a:pt x="139204" y="181495"/>
                  </a:lnTo>
                  <a:close/>
                </a:path>
                <a:path w="223519" h="252095">
                  <a:moveTo>
                    <a:pt x="140449" y="199148"/>
                  </a:moveTo>
                  <a:lnTo>
                    <a:pt x="140055" y="199682"/>
                  </a:lnTo>
                  <a:lnTo>
                    <a:pt x="139928" y="200101"/>
                  </a:lnTo>
                  <a:lnTo>
                    <a:pt x="139954" y="200469"/>
                  </a:lnTo>
                  <a:lnTo>
                    <a:pt x="140449" y="199148"/>
                  </a:lnTo>
                  <a:close/>
                </a:path>
                <a:path w="223519" h="252095">
                  <a:moveTo>
                    <a:pt x="142113" y="173990"/>
                  </a:moveTo>
                  <a:lnTo>
                    <a:pt x="141351" y="174332"/>
                  </a:lnTo>
                  <a:lnTo>
                    <a:pt x="141135" y="174879"/>
                  </a:lnTo>
                  <a:lnTo>
                    <a:pt x="141173" y="175463"/>
                  </a:lnTo>
                  <a:lnTo>
                    <a:pt x="141312" y="174993"/>
                  </a:lnTo>
                  <a:lnTo>
                    <a:pt x="141592" y="174498"/>
                  </a:lnTo>
                  <a:lnTo>
                    <a:pt x="142113" y="173990"/>
                  </a:lnTo>
                  <a:close/>
                </a:path>
                <a:path w="223519" h="252095">
                  <a:moveTo>
                    <a:pt x="144056" y="179793"/>
                  </a:moveTo>
                  <a:lnTo>
                    <a:pt x="141262" y="177342"/>
                  </a:lnTo>
                  <a:lnTo>
                    <a:pt x="141173" y="175463"/>
                  </a:lnTo>
                  <a:lnTo>
                    <a:pt x="140703" y="176872"/>
                  </a:lnTo>
                  <a:lnTo>
                    <a:pt x="141478" y="178041"/>
                  </a:lnTo>
                  <a:lnTo>
                    <a:pt x="140677" y="178828"/>
                  </a:lnTo>
                  <a:lnTo>
                    <a:pt x="144056" y="179793"/>
                  </a:lnTo>
                  <a:close/>
                </a:path>
                <a:path w="223519" h="252095">
                  <a:moveTo>
                    <a:pt x="150533" y="206095"/>
                  </a:moveTo>
                  <a:lnTo>
                    <a:pt x="145757" y="202641"/>
                  </a:lnTo>
                  <a:lnTo>
                    <a:pt x="143700" y="204241"/>
                  </a:lnTo>
                  <a:lnTo>
                    <a:pt x="142646" y="202425"/>
                  </a:lnTo>
                  <a:lnTo>
                    <a:pt x="139979" y="201968"/>
                  </a:lnTo>
                  <a:lnTo>
                    <a:pt x="139954" y="200482"/>
                  </a:lnTo>
                  <a:lnTo>
                    <a:pt x="137756" y="206260"/>
                  </a:lnTo>
                  <a:lnTo>
                    <a:pt x="136448" y="203987"/>
                  </a:lnTo>
                  <a:lnTo>
                    <a:pt x="137248" y="206781"/>
                  </a:lnTo>
                  <a:lnTo>
                    <a:pt x="139344" y="205193"/>
                  </a:lnTo>
                  <a:lnTo>
                    <a:pt x="146596" y="210997"/>
                  </a:lnTo>
                  <a:lnTo>
                    <a:pt x="145694" y="207645"/>
                  </a:lnTo>
                  <a:lnTo>
                    <a:pt x="150533" y="206095"/>
                  </a:lnTo>
                  <a:close/>
                </a:path>
                <a:path w="223519" h="252095">
                  <a:moveTo>
                    <a:pt x="151104" y="97561"/>
                  </a:moveTo>
                  <a:lnTo>
                    <a:pt x="150393" y="93179"/>
                  </a:lnTo>
                  <a:lnTo>
                    <a:pt x="149809" y="94145"/>
                  </a:lnTo>
                  <a:lnTo>
                    <a:pt x="150672" y="95199"/>
                  </a:lnTo>
                  <a:lnTo>
                    <a:pt x="149250" y="96151"/>
                  </a:lnTo>
                  <a:lnTo>
                    <a:pt x="151104" y="97561"/>
                  </a:lnTo>
                  <a:close/>
                </a:path>
                <a:path w="223519" h="252095">
                  <a:moveTo>
                    <a:pt x="151422" y="97853"/>
                  </a:moveTo>
                  <a:lnTo>
                    <a:pt x="151104" y="97561"/>
                  </a:lnTo>
                  <a:lnTo>
                    <a:pt x="151155" y="97891"/>
                  </a:lnTo>
                  <a:lnTo>
                    <a:pt x="151422" y="97853"/>
                  </a:lnTo>
                  <a:close/>
                </a:path>
                <a:path w="223519" h="252095">
                  <a:moveTo>
                    <a:pt x="155829" y="82118"/>
                  </a:moveTo>
                  <a:lnTo>
                    <a:pt x="153517" y="79502"/>
                  </a:lnTo>
                  <a:lnTo>
                    <a:pt x="154774" y="82054"/>
                  </a:lnTo>
                  <a:lnTo>
                    <a:pt x="155829" y="82118"/>
                  </a:lnTo>
                  <a:close/>
                </a:path>
                <a:path w="223519" h="252095">
                  <a:moveTo>
                    <a:pt x="156527" y="103339"/>
                  </a:moveTo>
                  <a:lnTo>
                    <a:pt x="155714" y="103873"/>
                  </a:lnTo>
                  <a:lnTo>
                    <a:pt x="156286" y="104838"/>
                  </a:lnTo>
                  <a:lnTo>
                    <a:pt x="156527" y="103339"/>
                  </a:lnTo>
                  <a:close/>
                </a:path>
                <a:path w="223519" h="252095">
                  <a:moveTo>
                    <a:pt x="156679" y="33578"/>
                  </a:moveTo>
                  <a:lnTo>
                    <a:pt x="156540" y="33375"/>
                  </a:lnTo>
                  <a:lnTo>
                    <a:pt x="156349" y="33286"/>
                  </a:lnTo>
                  <a:lnTo>
                    <a:pt x="156070" y="33324"/>
                  </a:lnTo>
                  <a:lnTo>
                    <a:pt x="156311" y="33337"/>
                  </a:lnTo>
                  <a:lnTo>
                    <a:pt x="156476" y="33502"/>
                  </a:lnTo>
                  <a:lnTo>
                    <a:pt x="156679" y="33578"/>
                  </a:lnTo>
                  <a:close/>
                </a:path>
                <a:path w="223519" h="252095">
                  <a:moveTo>
                    <a:pt x="160388" y="35090"/>
                  </a:moveTo>
                  <a:lnTo>
                    <a:pt x="158877" y="36322"/>
                  </a:lnTo>
                  <a:lnTo>
                    <a:pt x="158178" y="34213"/>
                  </a:lnTo>
                  <a:lnTo>
                    <a:pt x="156692" y="33578"/>
                  </a:lnTo>
                  <a:lnTo>
                    <a:pt x="157581" y="34823"/>
                  </a:lnTo>
                  <a:lnTo>
                    <a:pt x="156235" y="40309"/>
                  </a:lnTo>
                  <a:lnTo>
                    <a:pt x="160223" y="40093"/>
                  </a:lnTo>
                  <a:lnTo>
                    <a:pt x="160388" y="35090"/>
                  </a:lnTo>
                  <a:close/>
                </a:path>
                <a:path w="223519" h="252095">
                  <a:moveTo>
                    <a:pt x="160439" y="110769"/>
                  </a:moveTo>
                  <a:lnTo>
                    <a:pt x="159931" y="109740"/>
                  </a:lnTo>
                  <a:lnTo>
                    <a:pt x="160007" y="107569"/>
                  </a:lnTo>
                  <a:lnTo>
                    <a:pt x="160083" y="105587"/>
                  </a:lnTo>
                  <a:lnTo>
                    <a:pt x="157911" y="107569"/>
                  </a:lnTo>
                  <a:lnTo>
                    <a:pt x="156286" y="104838"/>
                  </a:lnTo>
                  <a:lnTo>
                    <a:pt x="155092" y="112153"/>
                  </a:lnTo>
                  <a:lnTo>
                    <a:pt x="160439" y="110769"/>
                  </a:lnTo>
                  <a:close/>
                </a:path>
                <a:path w="223519" h="252095">
                  <a:moveTo>
                    <a:pt x="162369" y="104444"/>
                  </a:moveTo>
                  <a:lnTo>
                    <a:pt x="161099" y="102984"/>
                  </a:lnTo>
                  <a:lnTo>
                    <a:pt x="159207" y="100812"/>
                  </a:lnTo>
                  <a:lnTo>
                    <a:pt x="158813" y="100355"/>
                  </a:lnTo>
                  <a:lnTo>
                    <a:pt x="158686" y="100507"/>
                  </a:lnTo>
                  <a:lnTo>
                    <a:pt x="158610" y="100660"/>
                  </a:lnTo>
                  <a:lnTo>
                    <a:pt x="158254" y="100812"/>
                  </a:lnTo>
                  <a:lnTo>
                    <a:pt x="156387" y="97104"/>
                  </a:lnTo>
                  <a:lnTo>
                    <a:pt x="151422" y="97853"/>
                  </a:lnTo>
                  <a:lnTo>
                    <a:pt x="152742" y="99060"/>
                  </a:lnTo>
                  <a:lnTo>
                    <a:pt x="153644" y="99568"/>
                  </a:lnTo>
                  <a:lnTo>
                    <a:pt x="153530" y="101638"/>
                  </a:lnTo>
                  <a:lnTo>
                    <a:pt x="153911" y="102984"/>
                  </a:lnTo>
                  <a:lnTo>
                    <a:pt x="153924" y="103339"/>
                  </a:lnTo>
                  <a:lnTo>
                    <a:pt x="152793" y="105778"/>
                  </a:lnTo>
                  <a:lnTo>
                    <a:pt x="155714" y="103873"/>
                  </a:lnTo>
                  <a:lnTo>
                    <a:pt x="155181" y="102984"/>
                  </a:lnTo>
                  <a:lnTo>
                    <a:pt x="162369" y="104444"/>
                  </a:lnTo>
                  <a:close/>
                </a:path>
                <a:path w="223519" h="252095">
                  <a:moveTo>
                    <a:pt x="165074" y="32105"/>
                  </a:moveTo>
                  <a:lnTo>
                    <a:pt x="165023" y="31927"/>
                  </a:lnTo>
                  <a:lnTo>
                    <a:pt x="164871" y="31750"/>
                  </a:lnTo>
                  <a:lnTo>
                    <a:pt x="164807" y="31953"/>
                  </a:lnTo>
                  <a:lnTo>
                    <a:pt x="164909" y="32092"/>
                  </a:lnTo>
                  <a:lnTo>
                    <a:pt x="164795" y="32321"/>
                  </a:lnTo>
                  <a:lnTo>
                    <a:pt x="165074" y="32105"/>
                  </a:lnTo>
                  <a:close/>
                </a:path>
                <a:path w="223519" h="252095">
                  <a:moveTo>
                    <a:pt x="165188" y="30619"/>
                  </a:moveTo>
                  <a:lnTo>
                    <a:pt x="164922" y="29756"/>
                  </a:lnTo>
                  <a:lnTo>
                    <a:pt x="163703" y="29260"/>
                  </a:lnTo>
                  <a:lnTo>
                    <a:pt x="162331" y="30721"/>
                  </a:lnTo>
                  <a:lnTo>
                    <a:pt x="164350" y="31191"/>
                  </a:lnTo>
                  <a:lnTo>
                    <a:pt x="164871" y="31750"/>
                  </a:lnTo>
                  <a:lnTo>
                    <a:pt x="165188" y="30619"/>
                  </a:lnTo>
                  <a:close/>
                </a:path>
                <a:path w="223519" h="252095">
                  <a:moveTo>
                    <a:pt x="174510" y="101295"/>
                  </a:moveTo>
                  <a:lnTo>
                    <a:pt x="172847" y="99275"/>
                  </a:lnTo>
                  <a:lnTo>
                    <a:pt x="169392" y="96088"/>
                  </a:lnTo>
                  <a:lnTo>
                    <a:pt x="169672" y="100736"/>
                  </a:lnTo>
                  <a:lnTo>
                    <a:pt x="174510" y="101295"/>
                  </a:lnTo>
                  <a:close/>
                </a:path>
                <a:path w="223519" h="252095">
                  <a:moveTo>
                    <a:pt x="175450" y="102438"/>
                  </a:moveTo>
                  <a:lnTo>
                    <a:pt x="175399" y="101396"/>
                  </a:lnTo>
                  <a:lnTo>
                    <a:pt x="174510" y="101295"/>
                  </a:lnTo>
                  <a:lnTo>
                    <a:pt x="175450" y="102438"/>
                  </a:lnTo>
                  <a:close/>
                </a:path>
                <a:path w="223519" h="252095">
                  <a:moveTo>
                    <a:pt x="181597" y="57823"/>
                  </a:moveTo>
                  <a:lnTo>
                    <a:pt x="178536" y="58254"/>
                  </a:lnTo>
                  <a:lnTo>
                    <a:pt x="180911" y="59309"/>
                  </a:lnTo>
                  <a:lnTo>
                    <a:pt x="181597" y="57823"/>
                  </a:lnTo>
                  <a:close/>
                </a:path>
                <a:path w="223519" h="252095">
                  <a:moveTo>
                    <a:pt x="183870" y="109804"/>
                  </a:moveTo>
                  <a:lnTo>
                    <a:pt x="182346" y="109258"/>
                  </a:lnTo>
                  <a:lnTo>
                    <a:pt x="181292" y="109778"/>
                  </a:lnTo>
                  <a:lnTo>
                    <a:pt x="180759" y="110794"/>
                  </a:lnTo>
                  <a:lnTo>
                    <a:pt x="177685" y="109194"/>
                  </a:lnTo>
                  <a:lnTo>
                    <a:pt x="181889" y="107708"/>
                  </a:lnTo>
                  <a:lnTo>
                    <a:pt x="181127" y="105587"/>
                  </a:lnTo>
                  <a:lnTo>
                    <a:pt x="180949" y="105105"/>
                  </a:lnTo>
                  <a:lnTo>
                    <a:pt x="175856" y="102933"/>
                  </a:lnTo>
                  <a:lnTo>
                    <a:pt x="175450" y="102438"/>
                  </a:lnTo>
                  <a:lnTo>
                    <a:pt x="175691" y="107073"/>
                  </a:lnTo>
                  <a:lnTo>
                    <a:pt x="178346" y="105587"/>
                  </a:lnTo>
                  <a:lnTo>
                    <a:pt x="176707" y="108115"/>
                  </a:lnTo>
                  <a:lnTo>
                    <a:pt x="178130" y="111785"/>
                  </a:lnTo>
                  <a:lnTo>
                    <a:pt x="179120" y="113347"/>
                  </a:lnTo>
                  <a:lnTo>
                    <a:pt x="181711" y="113411"/>
                  </a:lnTo>
                  <a:lnTo>
                    <a:pt x="182283" y="111353"/>
                  </a:lnTo>
                  <a:lnTo>
                    <a:pt x="182854" y="110794"/>
                  </a:lnTo>
                  <a:lnTo>
                    <a:pt x="183870" y="109804"/>
                  </a:lnTo>
                  <a:close/>
                </a:path>
                <a:path w="223519" h="252095">
                  <a:moveTo>
                    <a:pt x="184226" y="127190"/>
                  </a:moveTo>
                  <a:lnTo>
                    <a:pt x="183159" y="125349"/>
                  </a:lnTo>
                  <a:lnTo>
                    <a:pt x="182740" y="124942"/>
                  </a:lnTo>
                  <a:lnTo>
                    <a:pt x="181063" y="125349"/>
                  </a:lnTo>
                  <a:lnTo>
                    <a:pt x="184226" y="127190"/>
                  </a:lnTo>
                  <a:close/>
                </a:path>
                <a:path w="223519" h="252095">
                  <a:moveTo>
                    <a:pt x="184746" y="120675"/>
                  </a:moveTo>
                  <a:lnTo>
                    <a:pt x="180009" y="121691"/>
                  </a:lnTo>
                  <a:lnTo>
                    <a:pt x="184569" y="120891"/>
                  </a:lnTo>
                  <a:lnTo>
                    <a:pt x="184746" y="120675"/>
                  </a:lnTo>
                  <a:close/>
                </a:path>
                <a:path w="223519" h="252095">
                  <a:moveTo>
                    <a:pt x="185788" y="120675"/>
                  </a:moveTo>
                  <a:lnTo>
                    <a:pt x="184569" y="120891"/>
                  </a:lnTo>
                  <a:lnTo>
                    <a:pt x="182727" y="123177"/>
                  </a:lnTo>
                  <a:lnTo>
                    <a:pt x="185153" y="122847"/>
                  </a:lnTo>
                  <a:lnTo>
                    <a:pt x="185788" y="120675"/>
                  </a:lnTo>
                  <a:close/>
                </a:path>
                <a:path w="223519" h="252095">
                  <a:moveTo>
                    <a:pt x="186486" y="125552"/>
                  </a:moveTo>
                  <a:lnTo>
                    <a:pt x="186372" y="125387"/>
                  </a:lnTo>
                  <a:lnTo>
                    <a:pt x="186182" y="125247"/>
                  </a:lnTo>
                  <a:lnTo>
                    <a:pt x="186029" y="125082"/>
                  </a:lnTo>
                  <a:lnTo>
                    <a:pt x="185889" y="125260"/>
                  </a:lnTo>
                  <a:lnTo>
                    <a:pt x="186042" y="125450"/>
                  </a:lnTo>
                  <a:lnTo>
                    <a:pt x="186258" y="125501"/>
                  </a:lnTo>
                  <a:lnTo>
                    <a:pt x="186486" y="125552"/>
                  </a:lnTo>
                  <a:close/>
                </a:path>
                <a:path w="223519" h="252095">
                  <a:moveTo>
                    <a:pt x="188341" y="146240"/>
                  </a:moveTo>
                  <a:lnTo>
                    <a:pt x="187490" y="144284"/>
                  </a:lnTo>
                  <a:lnTo>
                    <a:pt x="184899" y="144259"/>
                  </a:lnTo>
                  <a:lnTo>
                    <a:pt x="183438" y="149567"/>
                  </a:lnTo>
                  <a:lnTo>
                    <a:pt x="188341" y="146240"/>
                  </a:lnTo>
                  <a:close/>
                </a:path>
                <a:path w="223519" h="252095">
                  <a:moveTo>
                    <a:pt x="188861" y="56007"/>
                  </a:moveTo>
                  <a:lnTo>
                    <a:pt x="187007" y="53962"/>
                  </a:lnTo>
                  <a:lnTo>
                    <a:pt x="188722" y="52539"/>
                  </a:lnTo>
                  <a:lnTo>
                    <a:pt x="186118" y="53467"/>
                  </a:lnTo>
                  <a:lnTo>
                    <a:pt x="185343" y="55422"/>
                  </a:lnTo>
                  <a:lnTo>
                    <a:pt x="187833" y="55981"/>
                  </a:lnTo>
                  <a:lnTo>
                    <a:pt x="188239" y="57010"/>
                  </a:lnTo>
                  <a:lnTo>
                    <a:pt x="188861" y="56007"/>
                  </a:lnTo>
                  <a:close/>
                </a:path>
                <a:path w="223519" h="252095">
                  <a:moveTo>
                    <a:pt x="189471" y="117602"/>
                  </a:moveTo>
                  <a:lnTo>
                    <a:pt x="189039" y="117805"/>
                  </a:lnTo>
                  <a:lnTo>
                    <a:pt x="188925" y="118110"/>
                  </a:lnTo>
                  <a:lnTo>
                    <a:pt x="189230" y="118186"/>
                  </a:lnTo>
                  <a:lnTo>
                    <a:pt x="189471" y="117602"/>
                  </a:lnTo>
                  <a:close/>
                </a:path>
                <a:path w="223519" h="252095">
                  <a:moveTo>
                    <a:pt x="189471" y="116560"/>
                  </a:moveTo>
                  <a:lnTo>
                    <a:pt x="186347" y="118618"/>
                  </a:lnTo>
                  <a:lnTo>
                    <a:pt x="185280" y="119646"/>
                  </a:lnTo>
                  <a:lnTo>
                    <a:pt x="189039" y="117805"/>
                  </a:lnTo>
                  <a:lnTo>
                    <a:pt x="189471" y="116560"/>
                  </a:lnTo>
                  <a:close/>
                </a:path>
                <a:path w="223519" h="252095">
                  <a:moveTo>
                    <a:pt x="190461" y="147256"/>
                  </a:moveTo>
                  <a:lnTo>
                    <a:pt x="189738" y="145300"/>
                  </a:lnTo>
                  <a:lnTo>
                    <a:pt x="188341" y="146240"/>
                  </a:lnTo>
                  <a:lnTo>
                    <a:pt x="189318" y="148475"/>
                  </a:lnTo>
                  <a:lnTo>
                    <a:pt x="190461" y="147256"/>
                  </a:lnTo>
                  <a:close/>
                </a:path>
                <a:path w="223519" h="252095">
                  <a:moveTo>
                    <a:pt x="192328" y="118618"/>
                  </a:moveTo>
                  <a:lnTo>
                    <a:pt x="191033" y="116027"/>
                  </a:lnTo>
                  <a:lnTo>
                    <a:pt x="189992" y="116560"/>
                  </a:lnTo>
                  <a:lnTo>
                    <a:pt x="191020" y="118618"/>
                  </a:lnTo>
                  <a:lnTo>
                    <a:pt x="192328" y="118618"/>
                  </a:lnTo>
                  <a:close/>
                </a:path>
                <a:path w="223519" h="252095">
                  <a:moveTo>
                    <a:pt x="193878" y="143154"/>
                  </a:moveTo>
                  <a:lnTo>
                    <a:pt x="191706" y="142646"/>
                  </a:lnTo>
                  <a:lnTo>
                    <a:pt x="191858" y="145796"/>
                  </a:lnTo>
                  <a:lnTo>
                    <a:pt x="190461" y="147256"/>
                  </a:lnTo>
                  <a:lnTo>
                    <a:pt x="190919" y="148450"/>
                  </a:lnTo>
                  <a:lnTo>
                    <a:pt x="193878" y="143154"/>
                  </a:lnTo>
                  <a:close/>
                </a:path>
                <a:path w="223519" h="252095">
                  <a:moveTo>
                    <a:pt x="194487" y="92024"/>
                  </a:moveTo>
                  <a:lnTo>
                    <a:pt x="193814" y="91719"/>
                  </a:lnTo>
                  <a:lnTo>
                    <a:pt x="193662" y="88582"/>
                  </a:lnTo>
                  <a:lnTo>
                    <a:pt x="191389" y="89877"/>
                  </a:lnTo>
                  <a:lnTo>
                    <a:pt x="191236" y="92913"/>
                  </a:lnTo>
                  <a:lnTo>
                    <a:pt x="194487" y="92024"/>
                  </a:lnTo>
                  <a:close/>
                </a:path>
                <a:path w="223519" h="252095">
                  <a:moveTo>
                    <a:pt x="194868" y="91922"/>
                  </a:moveTo>
                  <a:lnTo>
                    <a:pt x="194487" y="92024"/>
                  </a:lnTo>
                  <a:lnTo>
                    <a:pt x="194716" y="92062"/>
                  </a:lnTo>
                  <a:lnTo>
                    <a:pt x="194868" y="91922"/>
                  </a:lnTo>
                  <a:close/>
                </a:path>
                <a:path w="223519" h="252095">
                  <a:moveTo>
                    <a:pt x="195173" y="124320"/>
                  </a:moveTo>
                  <a:lnTo>
                    <a:pt x="194665" y="123304"/>
                  </a:lnTo>
                  <a:lnTo>
                    <a:pt x="192341" y="118630"/>
                  </a:lnTo>
                  <a:lnTo>
                    <a:pt x="191020" y="118618"/>
                  </a:lnTo>
                  <a:lnTo>
                    <a:pt x="189230" y="118186"/>
                  </a:lnTo>
                  <a:lnTo>
                    <a:pt x="187439" y="122555"/>
                  </a:lnTo>
                  <a:lnTo>
                    <a:pt x="185153" y="122847"/>
                  </a:lnTo>
                  <a:lnTo>
                    <a:pt x="184734" y="124320"/>
                  </a:lnTo>
                  <a:lnTo>
                    <a:pt x="181584" y="123774"/>
                  </a:lnTo>
                  <a:lnTo>
                    <a:pt x="182740" y="124942"/>
                  </a:lnTo>
                  <a:lnTo>
                    <a:pt x="185254" y="124320"/>
                  </a:lnTo>
                  <a:lnTo>
                    <a:pt x="185597" y="124574"/>
                  </a:lnTo>
                  <a:lnTo>
                    <a:pt x="186029" y="125082"/>
                  </a:lnTo>
                  <a:lnTo>
                    <a:pt x="186829" y="124320"/>
                  </a:lnTo>
                  <a:lnTo>
                    <a:pt x="187883" y="123317"/>
                  </a:lnTo>
                  <a:lnTo>
                    <a:pt x="188887" y="124320"/>
                  </a:lnTo>
                  <a:lnTo>
                    <a:pt x="188468" y="125641"/>
                  </a:lnTo>
                  <a:lnTo>
                    <a:pt x="187667" y="125831"/>
                  </a:lnTo>
                  <a:lnTo>
                    <a:pt x="186486" y="125552"/>
                  </a:lnTo>
                  <a:lnTo>
                    <a:pt x="187337" y="126746"/>
                  </a:lnTo>
                  <a:lnTo>
                    <a:pt x="187350" y="129032"/>
                  </a:lnTo>
                  <a:lnTo>
                    <a:pt x="184226" y="127190"/>
                  </a:lnTo>
                  <a:lnTo>
                    <a:pt x="185267" y="128993"/>
                  </a:lnTo>
                  <a:lnTo>
                    <a:pt x="183705" y="130048"/>
                  </a:lnTo>
                  <a:lnTo>
                    <a:pt x="182638" y="128993"/>
                  </a:lnTo>
                  <a:lnTo>
                    <a:pt x="183172" y="127444"/>
                  </a:lnTo>
                  <a:lnTo>
                    <a:pt x="181610" y="129514"/>
                  </a:lnTo>
                  <a:lnTo>
                    <a:pt x="184226" y="130568"/>
                  </a:lnTo>
                  <a:lnTo>
                    <a:pt x="185280" y="130048"/>
                  </a:lnTo>
                  <a:lnTo>
                    <a:pt x="187350" y="129044"/>
                  </a:lnTo>
                  <a:lnTo>
                    <a:pt x="187363" y="129552"/>
                  </a:lnTo>
                  <a:lnTo>
                    <a:pt x="188912" y="125831"/>
                  </a:lnTo>
                  <a:lnTo>
                    <a:pt x="189966" y="123304"/>
                  </a:lnTo>
                  <a:lnTo>
                    <a:pt x="191528" y="124345"/>
                  </a:lnTo>
                  <a:lnTo>
                    <a:pt x="195173" y="124320"/>
                  </a:lnTo>
                  <a:close/>
                </a:path>
                <a:path w="223519" h="252095">
                  <a:moveTo>
                    <a:pt x="195351" y="237490"/>
                  </a:moveTo>
                  <a:lnTo>
                    <a:pt x="191338" y="234734"/>
                  </a:lnTo>
                  <a:lnTo>
                    <a:pt x="191109" y="236423"/>
                  </a:lnTo>
                  <a:lnTo>
                    <a:pt x="192379" y="236982"/>
                  </a:lnTo>
                  <a:lnTo>
                    <a:pt x="193065" y="237540"/>
                  </a:lnTo>
                  <a:lnTo>
                    <a:pt x="191249" y="239839"/>
                  </a:lnTo>
                  <a:lnTo>
                    <a:pt x="195351" y="237490"/>
                  </a:lnTo>
                  <a:close/>
                </a:path>
                <a:path w="223519" h="252095">
                  <a:moveTo>
                    <a:pt x="195554" y="156337"/>
                  </a:moveTo>
                  <a:lnTo>
                    <a:pt x="195478" y="154749"/>
                  </a:lnTo>
                  <a:lnTo>
                    <a:pt x="194475" y="155816"/>
                  </a:lnTo>
                  <a:lnTo>
                    <a:pt x="195554" y="156337"/>
                  </a:lnTo>
                  <a:close/>
                </a:path>
                <a:path w="223519" h="252095">
                  <a:moveTo>
                    <a:pt x="197104" y="157073"/>
                  </a:moveTo>
                  <a:lnTo>
                    <a:pt x="195554" y="156337"/>
                  </a:lnTo>
                  <a:lnTo>
                    <a:pt x="195605" y="157416"/>
                  </a:lnTo>
                  <a:lnTo>
                    <a:pt x="197104" y="157073"/>
                  </a:lnTo>
                  <a:close/>
                </a:path>
                <a:path w="223519" h="252095">
                  <a:moveTo>
                    <a:pt x="199923" y="149860"/>
                  </a:moveTo>
                  <a:lnTo>
                    <a:pt x="198920" y="149390"/>
                  </a:lnTo>
                  <a:lnTo>
                    <a:pt x="198412" y="149402"/>
                  </a:lnTo>
                  <a:lnTo>
                    <a:pt x="199034" y="151498"/>
                  </a:lnTo>
                  <a:lnTo>
                    <a:pt x="199923" y="149860"/>
                  </a:lnTo>
                  <a:close/>
                </a:path>
                <a:path w="223519" h="252095">
                  <a:moveTo>
                    <a:pt x="200329" y="145021"/>
                  </a:moveTo>
                  <a:lnTo>
                    <a:pt x="200304" y="144627"/>
                  </a:lnTo>
                  <a:lnTo>
                    <a:pt x="199948" y="144868"/>
                  </a:lnTo>
                  <a:lnTo>
                    <a:pt x="199898" y="145199"/>
                  </a:lnTo>
                  <a:lnTo>
                    <a:pt x="199961" y="145554"/>
                  </a:lnTo>
                  <a:lnTo>
                    <a:pt x="200164" y="145313"/>
                  </a:lnTo>
                  <a:lnTo>
                    <a:pt x="200329" y="145021"/>
                  </a:lnTo>
                  <a:close/>
                </a:path>
                <a:path w="223519" h="252095">
                  <a:moveTo>
                    <a:pt x="200482" y="148831"/>
                  </a:moveTo>
                  <a:lnTo>
                    <a:pt x="199923" y="149860"/>
                  </a:lnTo>
                  <a:lnTo>
                    <a:pt x="200482" y="148831"/>
                  </a:lnTo>
                  <a:close/>
                </a:path>
                <a:path w="223519" h="252095">
                  <a:moveTo>
                    <a:pt x="201968" y="148145"/>
                  </a:moveTo>
                  <a:lnTo>
                    <a:pt x="200190" y="146723"/>
                  </a:lnTo>
                  <a:lnTo>
                    <a:pt x="199961" y="145554"/>
                  </a:lnTo>
                  <a:lnTo>
                    <a:pt x="199351" y="146316"/>
                  </a:lnTo>
                  <a:lnTo>
                    <a:pt x="198259" y="146634"/>
                  </a:lnTo>
                  <a:lnTo>
                    <a:pt x="199923" y="147802"/>
                  </a:lnTo>
                  <a:lnTo>
                    <a:pt x="201968" y="148145"/>
                  </a:lnTo>
                  <a:close/>
                </a:path>
                <a:path w="223519" h="252095">
                  <a:moveTo>
                    <a:pt x="205689" y="165176"/>
                  </a:moveTo>
                  <a:lnTo>
                    <a:pt x="204330" y="162560"/>
                  </a:lnTo>
                  <a:lnTo>
                    <a:pt x="201129" y="161023"/>
                  </a:lnTo>
                  <a:lnTo>
                    <a:pt x="198882" y="158953"/>
                  </a:lnTo>
                  <a:lnTo>
                    <a:pt x="201447" y="157822"/>
                  </a:lnTo>
                  <a:lnTo>
                    <a:pt x="199199" y="155206"/>
                  </a:lnTo>
                  <a:lnTo>
                    <a:pt x="198247" y="156819"/>
                  </a:lnTo>
                  <a:lnTo>
                    <a:pt x="197104" y="157073"/>
                  </a:lnTo>
                  <a:lnTo>
                    <a:pt x="197726" y="157378"/>
                  </a:lnTo>
                  <a:lnTo>
                    <a:pt x="198323" y="158419"/>
                  </a:lnTo>
                  <a:lnTo>
                    <a:pt x="195834" y="161112"/>
                  </a:lnTo>
                  <a:lnTo>
                    <a:pt x="201066" y="161569"/>
                  </a:lnTo>
                  <a:lnTo>
                    <a:pt x="201244" y="170624"/>
                  </a:lnTo>
                  <a:lnTo>
                    <a:pt x="205689" y="165176"/>
                  </a:lnTo>
                  <a:close/>
                </a:path>
                <a:path w="223519" h="252095">
                  <a:moveTo>
                    <a:pt x="207238" y="132969"/>
                  </a:moveTo>
                  <a:lnTo>
                    <a:pt x="195643" y="131635"/>
                  </a:lnTo>
                  <a:lnTo>
                    <a:pt x="196710" y="129006"/>
                  </a:lnTo>
                  <a:lnTo>
                    <a:pt x="196926" y="128473"/>
                  </a:lnTo>
                  <a:lnTo>
                    <a:pt x="197777" y="126365"/>
                  </a:lnTo>
                  <a:lnTo>
                    <a:pt x="196215" y="125869"/>
                  </a:lnTo>
                  <a:lnTo>
                    <a:pt x="196227" y="127419"/>
                  </a:lnTo>
                  <a:lnTo>
                    <a:pt x="195173" y="128473"/>
                  </a:lnTo>
                  <a:lnTo>
                    <a:pt x="193611" y="126403"/>
                  </a:lnTo>
                  <a:lnTo>
                    <a:pt x="193090" y="129006"/>
                  </a:lnTo>
                  <a:lnTo>
                    <a:pt x="192062" y="126403"/>
                  </a:lnTo>
                  <a:lnTo>
                    <a:pt x="192062" y="129540"/>
                  </a:lnTo>
                  <a:lnTo>
                    <a:pt x="192582" y="129032"/>
                  </a:lnTo>
                  <a:lnTo>
                    <a:pt x="194132" y="129032"/>
                  </a:lnTo>
                  <a:lnTo>
                    <a:pt x="194132" y="132435"/>
                  </a:lnTo>
                  <a:lnTo>
                    <a:pt x="192278" y="132930"/>
                  </a:lnTo>
                  <a:lnTo>
                    <a:pt x="190728" y="133438"/>
                  </a:lnTo>
                  <a:lnTo>
                    <a:pt x="191592" y="136880"/>
                  </a:lnTo>
                  <a:lnTo>
                    <a:pt x="194729" y="136334"/>
                  </a:lnTo>
                  <a:lnTo>
                    <a:pt x="194691" y="135280"/>
                  </a:lnTo>
                  <a:lnTo>
                    <a:pt x="193636" y="134264"/>
                  </a:lnTo>
                  <a:lnTo>
                    <a:pt x="194691" y="133184"/>
                  </a:lnTo>
                  <a:lnTo>
                    <a:pt x="195694" y="136359"/>
                  </a:lnTo>
                  <a:lnTo>
                    <a:pt x="202133" y="136194"/>
                  </a:lnTo>
                  <a:lnTo>
                    <a:pt x="201739" y="140919"/>
                  </a:lnTo>
                  <a:lnTo>
                    <a:pt x="202171" y="137782"/>
                  </a:lnTo>
                  <a:lnTo>
                    <a:pt x="203466" y="138315"/>
                  </a:lnTo>
                  <a:lnTo>
                    <a:pt x="203250" y="138785"/>
                  </a:lnTo>
                  <a:lnTo>
                    <a:pt x="203555" y="138353"/>
                  </a:lnTo>
                  <a:lnTo>
                    <a:pt x="206959" y="139750"/>
                  </a:lnTo>
                  <a:lnTo>
                    <a:pt x="204495" y="136969"/>
                  </a:lnTo>
                  <a:lnTo>
                    <a:pt x="204698" y="136677"/>
                  </a:lnTo>
                  <a:lnTo>
                    <a:pt x="205028" y="136194"/>
                  </a:lnTo>
                  <a:lnTo>
                    <a:pt x="207098" y="133184"/>
                  </a:lnTo>
                  <a:lnTo>
                    <a:pt x="207238" y="132969"/>
                  </a:lnTo>
                  <a:close/>
                </a:path>
                <a:path w="223519" h="252095">
                  <a:moveTo>
                    <a:pt x="209257" y="165455"/>
                  </a:moveTo>
                  <a:lnTo>
                    <a:pt x="208915" y="165036"/>
                  </a:lnTo>
                  <a:lnTo>
                    <a:pt x="207543" y="167754"/>
                  </a:lnTo>
                  <a:lnTo>
                    <a:pt x="209257" y="165455"/>
                  </a:lnTo>
                  <a:close/>
                </a:path>
                <a:path w="223519" h="252095">
                  <a:moveTo>
                    <a:pt x="211912" y="243992"/>
                  </a:moveTo>
                  <a:lnTo>
                    <a:pt x="209118" y="243878"/>
                  </a:lnTo>
                  <a:lnTo>
                    <a:pt x="211391" y="245224"/>
                  </a:lnTo>
                  <a:lnTo>
                    <a:pt x="211912" y="243992"/>
                  </a:lnTo>
                  <a:close/>
                </a:path>
                <a:path w="223519" h="252095">
                  <a:moveTo>
                    <a:pt x="214693" y="244119"/>
                  </a:moveTo>
                  <a:lnTo>
                    <a:pt x="212534" y="242531"/>
                  </a:lnTo>
                  <a:lnTo>
                    <a:pt x="211912" y="243992"/>
                  </a:lnTo>
                  <a:lnTo>
                    <a:pt x="214693" y="244119"/>
                  </a:lnTo>
                  <a:close/>
                </a:path>
                <a:path w="223519" h="252095">
                  <a:moveTo>
                    <a:pt x="217055" y="202438"/>
                  </a:moveTo>
                  <a:lnTo>
                    <a:pt x="216128" y="202615"/>
                  </a:lnTo>
                  <a:lnTo>
                    <a:pt x="216814" y="203022"/>
                  </a:lnTo>
                  <a:lnTo>
                    <a:pt x="217055" y="202438"/>
                  </a:lnTo>
                  <a:close/>
                </a:path>
                <a:path w="223519" h="252095">
                  <a:moveTo>
                    <a:pt x="217741" y="181267"/>
                  </a:moveTo>
                  <a:lnTo>
                    <a:pt x="213233" y="155765"/>
                  </a:lnTo>
                  <a:lnTo>
                    <a:pt x="213182" y="155613"/>
                  </a:lnTo>
                  <a:lnTo>
                    <a:pt x="212839" y="154597"/>
                  </a:lnTo>
                  <a:lnTo>
                    <a:pt x="212369" y="153174"/>
                  </a:lnTo>
                  <a:lnTo>
                    <a:pt x="210604" y="151218"/>
                  </a:lnTo>
                  <a:lnTo>
                    <a:pt x="206908" y="150799"/>
                  </a:lnTo>
                  <a:lnTo>
                    <a:pt x="206883" y="150291"/>
                  </a:lnTo>
                  <a:lnTo>
                    <a:pt x="206806" y="148691"/>
                  </a:lnTo>
                  <a:lnTo>
                    <a:pt x="202158" y="150368"/>
                  </a:lnTo>
                  <a:lnTo>
                    <a:pt x="202869" y="154584"/>
                  </a:lnTo>
                  <a:lnTo>
                    <a:pt x="205828" y="150291"/>
                  </a:lnTo>
                  <a:lnTo>
                    <a:pt x="204978" y="154546"/>
                  </a:lnTo>
                  <a:lnTo>
                    <a:pt x="202882" y="154597"/>
                  </a:lnTo>
                  <a:lnTo>
                    <a:pt x="201815" y="154609"/>
                  </a:lnTo>
                  <a:lnTo>
                    <a:pt x="202412" y="155676"/>
                  </a:lnTo>
                  <a:lnTo>
                    <a:pt x="202971" y="156197"/>
                  </a:lnTo>
                  <a:lnTo>
                    <a:pt x="202514" y="157797"/>
                  </a:lnTo>
                  <a:lnTo>
                    <a:pt x="204063" y="157226"/>
                  </a:lnTo>
                  <a:lnTo>
                    <a:pt x="205041" y="155613"/>
                  </a:lnTo>
                  <a:lnTo>
                    <a:pt x="205689" y="157721"/>
                  </a:lnTo>
                  <a:lnTo>
                    <a:pt x="202539" y="159423"/>
                  </a:lnTo>
                  <a:lnTo>
                    <a:pt x="210375" y="163944"/>
                  </a:lnTo>
                  <a:lnTo>
                    <a:pt x="209257" y="165455"/>
                  </a:lnTo>
                  <a:lnTo>
                    <a:pt x="211353" y="168148"/>
                  </a:lnTo>
                  <a:lnTo>
                    <a:pt x="212534" y="169176"/>
                  </a:lnTo>
                  <a:lnTo>
                    <a:pt x="211645" y="171335"/>
                  </a:lnTo>
                  <a:lnTo>
                    <a:pt x="210972" y="169760"/>
                  </a:lnTo>
                  <a:lnTo>
                    <a:pt x="209308" y="169291"/>
                  </a:lnTo>
                  <a:lnTo>
                    <a:pt x="210032" y="171399"/>
                  </a:lnTo>
                  <a:lnTo>
                    <a:pt x="210629" y="171932"/>
                  </a:lnTo>
                  <a:lnTo>
                    <a:pt x="214541" y="173367"/>
                  </a:lnTo>
                  <a:lnTo>
                    <a:pt x="212648" y="176136"/>
                  </a:lnTo>
                  <a:lnTo>
                    <a:pt x="211582" y="176174"/>
                  </a:lnTo>
                  <a:lnTo>
                    <a:pt x="212521" y="179920"/>
                  </a:lnTo>
                  <a:lnTo>
                    <a:pt x="215506" y="177622"/>
                  </a:lnTo>
                  <a:lnTo>
                    <a:pt x="217741" y="181267"/>
                  </a:lnTo>
                  <a:close/>
                </a:path>
                <a:path w="223519" h="252095">
                  <a:moveTo>
                    <a:pt x="218084" y="181825"/>
                  </a:moveTo>
                  <a:lnTo>
                    <a:pt x="217741" y="181267"/>
                  </a:lnTo>
                  <a:lnTo>
                    <a:pt x="217830" y="181978"/>
                  </a:lnTo>
                  <a:lnTo>
                    <a:pt x="218084" y="181825"/>
                  </a:lnTo>
                  <a:close/>
                </a:path>
                <a:path w="223519" h="252095">
                  <a:moveTo>
                    <a:pt x="218262" y="249326"/>
                  </a:moveTo>
                  <a:lnTo>
                    <a:pt x="218135" y="249250"/>
                  </a:lnTo>
                  <a:lnTo>
                    <a:pt x="212598" y="245948"/>
                  </a:lnTo>
                  <a:lnTo>
                    <a:pt x="211391" y="245224"/>
                  </a:lnTo>
                  <a:lnTo>
                    <a:pt x="211048" y="246011"/>
                  </a:lnTo>
                  <a:lnTo>
                    <a:pt x="207111" y="244462"/>
                  </a:lnTo>
                  <a:lnTo>
                    <a:pt x="209588" y="249516"/>
                  </a:lnTo>
                  <a:lnTo>
                    <a:pt x="212166" y="246011"/>
                  </a:lnTo>
                  <a:lnTo>
                    <a:pt x="210896" y="250037"/>
                  </a:lnTo>
                  <a:lnTo>
                    <a:pt x="214858" y="249250"/>
                  </a:lnTo>
                  <a:lnTo>
                    <a:pt x="215226" y="249732"/>
                  </a:lnTo>
                  <a:lnTo>
                    <a:pt x="214871" y="250659"/>
                  </a:lnTo>
                  <a:lnTo>
                    <a:pt x="214630" y="251688"/>
                  </a:lnTo>
                  <a:lnTo>
                    <a:pt x="218262" y="249326"/>
                  </a:lnTo>
                  <a:close/>
                </a:path>
                <a:path w="223519" h="252095">
                  <a:moveTo>
                    <a:pt x="218516" y="187350"/>
                  </a:moveTo>
                  <a:lnTo>
                    <a:pt x="217830" y="181978"/>
                  </a:lnTo>
                  <a:lnTo>
                    <a:pt x="214045" y="184162"/>
                  </a:lnTo>
                  <a:lnTo>
                    <a:pt x="216484" y="186778"/>
                  </a:lnTo>
                  <a:lnTo>
                    <a:pt x="217068" y="186867"/>
                  </a:lnTo>
                  <a:lnTo>
                    <a:pt x="218516" y="187350"/>
                  </a:lnTo>
                  <a:close/>
                </a:path>
                <a:path w="223519" h="252095">
                  <a:moveTo>
                    <a:pt x="220205" y="201968"/>
                  </a:moveTo>
                  <a:lnTo>
                    <a:pt x="220065" y="200685"/>
                  </a:lnTo>
                  <a:lnTo>
                    <a:pt x="219938" y="199110"/>
                  </a:lnTo>
                  <a:lnTo>
                    <a:pt x="219786" y="197675"/>
                  </a:lnTo>
                  <a:lnTo>
                    <a:pt x="219570" y="197281"/>
                  </a:lnTo>
                  <a:lnTo>
                    <a:pt x="219557" y="196405"/>
                  </a:lnTo>
                  <a:lnTo>
                    <a:pt x="219595" y="196126"/>
                  </a:lnTo>
                  <a:lnTo>
                    <a:pt x="215646" y="196380"/>
                  </a:lnTo>
                  <a:lnTo>
                    <a:pt x="217805" y="200685"/>
                  </a:lnTo>
                  <a:lnTo>
                    <a:pt x="217055" y="202438"/>
                  </a:lnTo>
                  <a:lnTo>
                    <a:pt x="219900" y="201866"/>
                  </a:lnTo>
                  <a:lnTo>
                    <a:pt x="220205" y="201968"/>
                  </a:lnTo>
                  <a:close/>
                </a:path>
                <a:path w="223519" h="252095">
                  <a:moveTo>
                    <a:pt x="220421" y="205130"/>
                  </a:moveTo>
                  <a:lnTo>
                    <a:pt x="216814" y="203022"/>
                  </a:lnTo>
                  <a:lnTo>
                    <a:pt x="216941" y="204241"/>
                  </a:lnTo>
                  <a:lnTo>
                    <a:pt x="214528" y="206552"/>
                  </a:lnTo>
                  <a:lnTo>
                    <a:pt x="217322" y="206413"/>
                  </a:lnTo>
                  <a:lnTo>
                    <a:pt x="220421" y="205130"/>
                  </a:lnTo>
                  <a:close/>
                </a:path>
                <a:path w="223519" h="252095">
                  <a:moveTo>
                    <a:pt x="223456" y="243674"/>
                  </a:moveTo>
                  <a:lnTo>
                    <a:pt x="223100" y="237172"/>
                  </a:lnTo>
                  <a:lnTo>
                    <a:pt x="222135" y="236283"/>
                  </a:lnTo>
                  <a:lnTo>
                    <a:pt x="221043" y="235191"/>
                  </a:lnTo>
                  <a:lnTo>
                    <a:pt x="219722" y="233629"/>
                  </a:lnTo>
                  <a:lnTo>
                    <a:pt x="220573" y="234721"/>
                  </a:lnTo>
                  <a:lnTo>
                    <a:pt x="219989" y="234746"/>
                  </a:lnTo>
                  <a:lnTo>
                    <a:pt x="219544" y="235343"/>
                  </a:lnTo>
                  <a:lnTo>
                    <a:pt x="213944" y="229425"/>
                  </a:lnTo>
                  <a:lnTo>
                    <a:pt x="218452" y="224701"/>
                  </a:lnTo>
                  <a:lnTo>
                    <a:pt x="210273" y="220624"/>
                  </a:lnTo>
                  <a:lnTo>
                    <a:pt x="208356" y="222389"/>
                  </a:lnTo>
                  <a:lnTo>
                    <a:pt x="213131" y="223875"/>
                  </a:lnTo>
                  <a:lnTo>
                    <a:pt x="209778" y="223989"/>
                  </a:lnTo>
                  <a:lnTo>
                    <a:pt x="208445" y="222935"/>
                  </a:lnTo>
                  <a:lnTo>
                    <a:pt x="208051" y="229692"/>
                  </a:lnTo>
                  <a:lnTo>
                    <a:pt x="207378" y="229171"/>
                  </a:lnTo>
                  <a:lnTo>
                    <a:pt x="208064" y="230276"/>
                  </a:lnTo>
                  <a:lnTo>
                    <a:pt x="217449" y="237172"/>
                  </a:lnTo>
                  <a:lnTo>
                    <a:pt x="217754" y="242252"/>
                  </a:lnTo>
                  <a:lnTo>
                    <a:pt x="218198" y="241655"/>
                  </a:lnTo>
                  <a:lnTo>
                    <a:pt x="221221" y="246621"/>
                  </a:lnTo>
                  <a:lnTo>
                    <a:pt x="221500" y="244690"/>
                  </a:lnTo>
                  <a:lnTo>
                    <a:pt x="222516" y="244462"/>
                  </a:lnTo>
                  <a:lnTo>
                    <a:pt x="223456" y="243674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653946" y="8115401"/>
              <a:ext cx="36830" cy="20955"/>
            </a:xfrm>
            <a:custGeom>
              <a:rect l="l" t="t" r="r" b="b"/>
              <a:pathLst>
                <a:path w="36830" h="20954">
                  <a:moveTo>
                    <a:pt x="9588" y="15011"/>
                  </a:moveTo>
                  <a:lnTo>
                    <a:pt x="9194" y="14820"/>
                  </a:lnTo>
                  <a:lnTo>
                    <a:pt x="9169" y="15405"/>
                  </a:lnTo>
                  <a:lnTo>
                    <a:pt x="9220" y="15633"/>
                  </a:lnTo>
                  <a:lnTo>
                    <a:pt x="9588" y="15011"/>
                  </a:lnTo>
                  <a:close/>
                </a:path>
                <a:path w="36830" h="20954">
                  <a:moveTo>
                    <a:pt x="10655" y="4775"/>
                  </a:moveTo>
                  <a:lnTo>
                    <a:pt x="4000" y="5372"/>
                  </a:lnTo>
                  <a:lnTo>
                    <a:pt x="4711" y="5918"/>
                  </a:lnTo>
                  <a:lnTo>
                    <a:pt x="4635" y="8204"/>
                  </a:lnTo>
                  <a:lnTo>
                    <a:pt x="0" y="8293"/>
                  </a:lnTo>
                  <a:lnTo>
                    <a:pt x="2476" y="11709"/>
                  </a:lnTo>
                  <a:lnTo>
                    <a:pt x="9194" y="14820"/>
                  </a:lnTo>
                  <a:lnTo>
                    <a:pt x="9296" y="12712"/>
                  </a:lnTo>
                  <a:lnTo>
                    <a:pt x="10655" y="4775"/>
                  </a:lnTo>
                  <a:close/>
                </a:path>
                <a:path w="36830" h="20954">
                  <a:moveTo>
                    <a:pt x="26619" y="20789"/>
                  </a:moveTo>
                  <a:lnTo>
                    <a:pt x="25196" y="15633"/>
                  </a:lnTo>
                  <a:lnTo>
                    <a:pt x="24739" y="16256"/>
                  </a:lnTo>
                  <a:lnTo>
                    <a:pt x="23736" y="16865"/>
                  </a:lnTo>
                  <a:lnTo>
                    <a:pt x="21983" y="16941"/>
                  </a:lnTo>
                  <a:lnTo>
                    <a:pt x="23177" y="19189"/>
                  </a:lnTo>
                  <a:lnTo>
                    <a:pt x="24218" y="18592"/>
                  </a:lnTo>
                  <a:lnTo>
                    <a:pt x="26619" y="20789"/>
                  </a:lnTo>
                  <a:close/>
                </a:path>
                <a:path w="36830" h="20954">
                  <a:moveTo>
                    <a:pt x="28790" y="1460"/>
                  </a:moveTo>
                  <a:lnTo>
                    <a:pt x="25996" y="1346"/>
                  </a:lnTo>
                  <a:lnTo>
                    <a:pt x="28270" y="2692"/>
                  </a:lnTo>
                  <a:lnTo>
                    <a:pt x="28790" y="1460"/>
                  </a:lnTo>
                  <a:close/>
                </a:path>
                <a:path w="36830" h="20954">
                  <a:moveTo>
                    <a:pt x="31572" y="1587"/>
                  </a:moveTo>
                  <a:lnTo>
                    <a:pt x="29413" y="0"/>
                  </a:lnTo>
                  <a:lnTo>
                    <a:pt x="28790" y="1460"/>
                  </a:lnTo>
                  <a:lnTo>
                    <a:pt x="31572" y="1587"/>
                  </a:lnTo>
                  <a:close/>
                </a:path>
                <a:path w="36830" h="20954">
                  <a:moveTo>
                    <a:pt x="34759" y="11988"/>
                  </a:moveTo>
                  <a:lnTo>
                    <a:pt x="34632" y="11798"/>
                  </a:lnTo>
                  <a:lnTo>
                    <a:pt x="33439" y="10134"/>
                  </a:lnTo>
                  <a:lnTo>
                    <a:pt x="31381" y="9728"/>
                  </a:lnTo>
                  <a:lnTo>
                    <a:pt x="31419" y="9525"/>
                  </a:lnTo>
                  <a:lnTo>
                    <a:pt x="31457" y="9347"/>
                  </a:lnTo>
                  <a:lnTo>
                    <a:pt x="31508" y="9156"/>
                  </a:lnTo>
                  <a:lnTo>
                    <a:pt x="31254" y="9321"/>
                  </a:lnTo>
                  <a:lnTo>
                    <a:pt x="31115" y="9499"/>
                  </a:lnTo>
                  <a:lnTo>
                    <a:pt x="30734" y="9639"/>
                  </a:lnTo>
                  <a:lnTo>
                    <a:pt x="30949" y="9639"/>
                  </a:lnTo>
                  <a:lnTo>
                    <a:pt x="31165" y="9677"/>
                  </a:lnTo>
                  <a:lnTo>
                    <a:pt x="31369" y="9728"/>
                  </a:lnTo>
                  <a:lnTo>
                    <a:pt x="31267" y="10490"/>
                  </a:lnTo>
                  <a:lnTo>
                    <a:pt x="31394" y="12115"/>
                  </a:lnTo>
                  <a:lnTo>
                    <a:pt x="33375" y="12966"/>
                  </a:lnTo>
                  <a:lnTo>
                    <a:pt x="33655" y="11798"/>
                  </a:lnTo>
                  <a:lnTo>
                    <a:pt x="34759" y="11988"/>
                  </a:lnTo>
                  <a:close/>
                </a:path>
                <a:path w="36830" h="20954">
                  <a:moveTo>
                    <a:pt x="35140" y="6794"/>
                  </a:moveTo>
                  <a:lnTo>
                    <a:pt x="35013" y="6718"/>
                  </a:lnTo>
                  <a:lnTo>
                    <a:pt x="29476" y="3416"/>
                  </a:lnTo>
                  <a:lnTo>
                    <a:pt x="28270" y="2692"/>
                  </a:lnTo>
                  <a:lnTo>
                    <a:pt x="27927" y="3479"/>
                  </a:lnTo>
                  <a:lnTo>
                    <a:pt x="23990" y="1930"/>
                  </a:lnTo>
                  <a:lnTo>
                    <a:pt x="26466" y="6985"/>
                  </a:lnTo>
                  <a:lnTo>
                    <a:pt x="29044" y="3479"/>
                  </a:lnTo>
                  <a:lnTo>
                    <a:pt x="27774" y="7505"/>
                  </a:lnTo>
                  <a:lnTo>
                    <a:pt x="31737" y="6718"/>
                  </a:lnTo>
                  <a:lnTo>
                    <a:pt x="32105" y="7200"/>
                  </a:lnTo>
                  <a:lnTo>
                    <a:pt x="31750" y="8128"/>
                  </a:lnTo>
                  <a:lnTo>
                    <a:pt x="31508" y="9156"/>
                  </a:lnTo>
                  <a:lnTo>
                    <a:pt x="35140" y="6794"/>
                  </a:lnTo>
                  <a:close/>
                </a:path>
                <a:path w="36830" h="20954">
                  <a:moveTo>
                    <a:pt x="35496" y="12115"/>
                  </a:moveTo>
                  <a:lnTo>
                    <a:pt x="34759" y="11988"/>
                  </a:lnTo>
                  <a:lnTo>
                    <a:pt x="35229" y="12649"/>
                  </a:lnTo>
                  <a:lnTo>
                    <a:pt x="35496" y="12115"/>
                  </a:lnTo>
                  <a:close/>
                </a:path>
                <a:path w="36830" h="20954">
                  <a:moveTo>
                    <a:pt x="36258" y="10490"/>
                  </a:moveTo>
                  <a:lnTo>
                    <a:pt x="35496" y="12115"/>
                  </a:lnTo>
                  <a:lnTo>
                    <a:pt x="36144" y="12217"/>
                  </a:lnTo>
                  <a:lnTo>
                    <a:pt x="36258" y="10490"/>
                  </a:lnTo>
                  <a:close/>
                </a:path>
              </a:pathLst>
            </a:custGeom>
            <a:solidFill>
              <a:srgbClr val="FBE7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357705" y="8512574"/>
              <a:ext cx="336550" cy="72390"/>
            </a:xfrm>
            <a:custGeom>
              <a:rect l="l" t="t" r="r" b="b"/>
              <a:pathLst>
                <a:path w="336550" h="72390">
                  <a:moveTo>
                    <a:pt x="95866" y="72356"/>
                  </a:moveTo>
                  <a:lnTo>
                    <a:pt x="47630" y="69218"/>
                  </a:lnTo>
                  <a:lnTo>
                    <a:pt x="0" y="59829"/>
                  </a:lnTo>
                  <a:lnTo>
                    <a:pt x="510" y="46477"/>
                  </a:lnTo>
                  <a:lnTo>
                    <a:pt x="48682" y="55849"/>
                  </a:lnTo>
                  <a:lnTo>
                    <a:pt x="96665" y="58163"/>
                  </a:lnTo>
                  <a:lnTo>
                    <a:pt x="144440" y="54450"/>
                  </a:lnTo>
                  <a:lnTo>
                    <a:pt x="191989" y="45744"/>
                  </a:lnTo>
                  <a:lnTo>
                    <a:pt x="239294" y="33078"/>
                  </a:lnTo>
                  <a:lnTo>
                    <a:pt x="286335" y="17486"/>
                  </a:lnTo>
                  <a:lnTo>
                    <a:pt x="333095" y="0"/>
                  </a:lnTo>
                  <a:lnTo>
                    <a:pt x="333712" y="5805"/>
                  </a:lnTo>
                  <a:lnTo>
                    <a:pt x="289339" y="36537"/>
                  </a:lnTo>
                  <a:lnTo>
                    <a:pt x="241443" y="51333"/>
                  </a:lnTo>
                  <a:lnTo>
                    <a:pt x="193048" y="62706"/>
                  </a:lnTo>
                  <a:lnTo>
                    <a:pt x="144430" y="69950"/>
                  </a:lnTo>
                  <a:lnTo>
                    <a:pt x="95866" y="72356"/>
                  </a:lnTo>
                  <a:close/>
                </a:path>
              </a:pathLst>
            </a:custGeom>
            <a:solidFill>
              <a:srgbClr val="FB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4360158" y="8377092"/>
              <a:ext cx="324112" cy="14986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3674289" y="7087692"/>
              <a:ext cx="342265" cy="417195"/>
            </a:xfrm>
            <a:custGeom>
              <a:rect l="l" t="t" r="r" b="b"/>
              <a:pathLst>
                <a:path w="342265" h="417195">
                  <a:moveTo>
                    <a:pt x="172035" y="416883"/>
                  </a:moveTo>
                  <a:lnTo>
                    <a:pt x="164446" y="401787"/>
                  </a:lnTo>
                  <a:lnTo>
                    <a:pt x="149858" y="375491"/>
                  </a:lnTo>
                  <a:lnTo>
                    <a:pt x="144807" y="365979"/>
                  </a:lnTo>
                  <a:lnTo>
                    <a:pt x="127579" y="329333"/>
                  </a:lnTo>
                  <a:lnTo>
                    <a:pt x="93712" y="255800"/>
                  </a:lnTo>
                  <a:lnTo>
                    <a:pt x="76331" y="219256"/>
                  </a:lnTo>
                  <a:lnTo>
                    <a:pt x="7467" y="80538"/>
                  </a:lnTo>
                  <a:lnTo>
                    <a:pt x="2170" y="30053"/>
                  </a:lnTo>
                  <a:lnTo>
                    <a:pt x="0" y="1461"/>
                  </a:lnTo>
                  <a:lnTo>
                    <a:pt x="342127" y="0"/>
                  </a:lnTo>
                  <a:lnTo>
                    <a:pt x="341204" y="9936"/>
                  </a:lnTo>
                  <a:lnTo>
                    <a:pt x="335904" y="42294"/>
                  </a:lnTo>
                  <a:lnTo>
                    <a:pt x="334636" y="52573"/>
                  </a:lnTo>
                  <a:lnTo>
                    <a:pt x="329697" y="91014"/>
                  </a:lnTo>
                  <a:lnTo>
                    <a:pt x="286952" y="180464"/>
                  </a:lnTo>
                  <a:lnTo>
                    <a:pt x="267739" y="219256"/>
                  </a:lnTo>
                  <a:lnTo>
                    <a:pt x="250359" y="255800"/>
                  </a:lnTo>
                  <a:lnTo>
                    <a:pt x="216494" y="329333"/>
                  </a:lnTo>
                  <a:lnTo>
                    <a:pt x="199262" y="365979"/>
                  </a:lnTo>
                  <a:lnTo>
                    <a:pt x="194218" y="375486"/>
                  </a:lnTo>
                  <a:lnTo>
                    <a:pt x="179626" y="401782"/>
                  </a:lnTo>
                  <a:lnTo>
                    <a:pt x="172035" y="416883"/>
                  </a:lnTo>
                  <a:close/>
                </a:path>
              </a:pathLst>
            </a:custGeom>
            <a:solidFill>
              <a:srgbClr val="DF8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674282" y="7086674"/>
              <a:ext cx="341630" cy="138430"/>
            </a:xfrm>
            <a:custGeom>
              <a:rect l="l" t="t" r="r" b="b"/>
              <a:pathLst>
                <a:path w="341630" h="138429">
                  <a:moveTo>
                    <a:pt x="294394" y="137783"/>
                  </a:moveTo>
                  <a:lnTo>
                    <a:pt x="256212" y="137436"/>
                  </a:lnTo>
                  <a:lnTo>
                    <a:pt x="214707" y="133650"/>
                  </a:lnTo>
                  <a:lnTo>
                    <a:pt x="173526" y="126343"/>
                  </a:lnTo>
                  <a:lnTo>
                    <a:pt x="133057" y="115792"/>
                  </a:lnTo>
                  <a:lnTo>
                    <a:pt x="93686" y="102274"/>
                  </a:lnTo>
                  <a:lnTo>
                    <a:pt x="47021" y="80975"/>
                  </a:lnTo>
                  <a:lnTo>
                    <a:pt x="4709" y="48702"/>
                  </a:lnTo>
                  <a:lnTo>
                    <a:pt x="0" y="2488"/>
                  </a:lnTo>
                  <a:lnTo>
                    <a:pt x="170734" y="0"/>
                  </a:lnTo>
                  <a:lnTo>
                    <a:pt x="341023" y="2488"/>
                  </a:lnTo>
                  <a:lnTo>
                    <a:pt x="339821" y="17589"/>
                  </a:lnTo>
                  <a:lnTo>
                    <a:pt x="337112" y="42612"/>
                  </a:lnTo>
                  <a:lnTo>
                    <a:pt x="334750" y="59747"/>
                  </a:lnTo>
                  <a:lnTo>
                    <a:pt x="334190" y="62974"/>
                  </a:lnTo>
                  <a:lnTo>
                    <a:pt x="332545" y="77503"/>
                  </a:lnTo>
                  <a:lnTo>
                    <a:pt x="331410" y="84798"/>
                  </a:lnTo>
                  <a:lnTo>
                    <a:pt x="329706" y="92040"/>
                  </a:lnTo>
                  <a:lnTo>
                    <a:pt x="326994" y="99326"/>
                  </a:lnTo>
                  <a:lnTo>
                    <a:pt x="308452" y="137526"/>
                  </a:lnTo>
                  <a:lnTo>
                    <a:pt x="294394" y="137783"/>
                  </a:lnTo>
                  <a:close/>
                </a:path>
              </a:pathLst>
            </a:custGeom>
            <a:solidFill>
              <a:srgbClr val="D63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462298" y="6340603"/>
              <a:ext cx="805180" cy="845819"/>
            </a:xfrm>
            <a:custGeom>
              <a:rect l="l" t="t" r="r" b="b"/>
              <a:pathLst>
                <a:path w="805180" h="845819">
                  <a:moveTo>
                    <a:pt x="402379" y="845487"/>
                  </a:moveTo>
                  <a:lnTo>
                    <a:pt x="350794" y="842026"/>
                  </a:lnTo>
                  <a:lnTo>
                    <a:pt x="300540" y="832728"/>
                  </a:lnTo>
                  <a:lnTo>
                    <a:pt x="252553" y="817567"/>
                  </a:lnTo>
                  <a:lnTo>
                    <a:pt x="207771" y="796516"/>
                  </a:lnTo>
                  <a:lnTo>
                    <a:pt x="167129" y="769547"/>
                  </a:lnTo>
                  <a:lnTo>
                    <a:pt x="131653" y="737909"/>
                  </a:lnTo>
                  <a:lnTo>
                    <a:pt x="100598" y="703081"/>
                  </a:lnTo>
                  <a:lnTo>
                    <a:pt x="73890" y="665387"/>
                  </a:lnTo>
                  <a:lnTo>
                    <a:pt x="51451" y="625147"/>
                  </a:lnTo>
                  <a:lnTo>
                    <a:pt x="33205" y="582686"/>
                  </a:lnTo>
                  <a:lnTo>
                    <a:pt x="14349" y="519253"/>
                  </a:lnTo>
                  <a:lnTo>
                    <a:pt x="3582" y="452993"/>
                  </a:lnTo>
                  <a:lnTo>
                    <a:pt x="0" y="393655"/>
                  </a:lnTo>
                  <a:lnTo>
                    <a:pt x="226" y="363764"/>
                  </a:lnTo>
                  <a:lnTo>
                    <a:pt x="2018" y="333966"/>
                  </a:lnTo>
                  <a:lnTo>
                    <a:pt x="19234" y="315981"/>
                  </a:lnTo>
                  <a:lnTo>
                    <a:pt x="33887" y="294921"/>
                  </a:lnTo>
                  <a:lnTo>
                    <a:pt x="46357" y="270855"/>
                  </a:lnTo>
                  <a:lnTo>
                    <a:pt x="57024" y="243853"/>
                  </a:lnTo>
                  <a:lnTo>
                    <a:pt x="70393" y="205363"/>
                  </a:lnTo>
                  <a:lnTo>
                    <a:pt x="84862" y="168985"/>
                  </a:lnTo>
                  <a:lnTo>
                    <a:pt x="103088" y="134488"/>
                  </a:lnTo>
                  <a:lnTo>
                    <a:pt x="127724" y="101637"/>
                  </a:lnTo>
                  <a:lnTo>
                    <a:pt x="156761" y="73815"/>
                  </a:lnTo>
                  <a:lnTo>
                    <a:pt x="189466" y="49724"/>
                  </a:lnTo>
                  <a:lnTo>
                    <a:pt x="251604" y="20454"/>
                  </a:lnTo>
                  <a:lnTo>
                    <a:pt x="317757" y="4709"/>
                  </a:lnTo>
                  <a:lnTo>
                    <a:pt x="382716" y="313"/>
                  </a:lnTo>
                  <a:lnTo>
                    <a:pt x="415365" y="0"/>
                  </a:lnTo>
                  <a:lnTo>
                    <a:pt x="447885" y="759"/>
                  </a:lnTo>
                  <a:lnTo>
                    <a:pt x="488005" y="4212"/>
                  </a:lnTo>
                  <a:lnTo>
                    <a:pt x="528464" y="11532"/>
                  </a:lnTo>
                  <a:lnTo>
                    <a:pt x="591614" y="47632"/>
                  </a:lnTo>
                  <a:lnTo>
                    <a:pt x="648810" y="92441"/>
                  </a:lnTo>
                  <a:lnTo>
                    <a:pt x="675933" y="123532"/>
                  </a:lnTo>
                  <a:lnTo>
                    <a:pt x="696261" y="157679"/>
                  </a:lnTo>
                  <a:lnTo>
                    <a:pt x="711899" y="194416"/>
                  </a:lnTo>
                  <a:lnTo>
                    <a:pt x="724952" y="233277"/>
                  </a:lnTo>
                  <a:lnTo>
                    <a:pt x="738738" y="270115"/>
                  </a:lnTo>
                  <a:lnTo>
                    <a:pt x="756063" y="301995"/>
                  </a:lnTo>
                  <a:lnTo>
                    <a:pt x="777835" y="328578"/>
                  </a:lnTo>
                  <a:lnTo>
                    <a:pt x="804964" y="349527"/>
                  </a:lnTo>
                  <a:lnTo>
                    <a:pt x="804330" y="384296"/>
                  </a:lnTo>
                  <a:lnTo>
                    <a:pt x="799320" y="451177"/>
                  </a:lnTo>
                  <a:lnTo>
                    <a:pt x="787486" y="529602"/>
                  </a:lnTo>
                  <a:lnTo>
                    <a:pt x="774234" y="575717"/>
                  </a:lnTo>
                  <a:lnTo>
                    <a:pt x="756161" y="620028"/>
                  </a:lnTo>
                  <a:lnTo>
                    <a:pt x="733363" y="662051"/>
                  </a:lnTo>
                  <a:lnTo>
                    <a:pt x="705932" y="701302"/>
                  </a:lnTo>
                  <a:lnTo>
                    <a:pt x="673962" y="737295"/>
                  </a:lnTo>
                  <a:lnTo>
                    <a:pt x="637547" y="769547"/>
                  </a:lnTo>
                  <a:lnTo>
                    <a:pt x="596945" y="796516"/>
                  </a:lnTo>
                  <a:lnTo>
                    <a:pt x="552187" y="817567"/>
                  </a:lnTo>
                  <a:lnTo>
                    <a:pt x="504213" y="832728"/>
                  </a:lnTo>
                  <a:lnTo>
                    <a:pt x="453964" y="842026"/>
                  </a:lnTo>
                  <a:lnTo>
                    <a:pt x="402379" y="845487"/>
                  </a:lnTo>
                  <a:close/>
                </a:path>
              </a:pathLst>
            </a:custGeom>
            <a:solidFill>
              <a:srgbClr val="DF8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465874" y="6793508"/>
              <a:ext cx="737235" cy="134620"/>
            </a:xfrm>
            <a:custGeom>
              <a:rect l="l" t="t" r="r" b="b"/>
              <a:pathLst>
                <a:path w="737234" h="134620">
                  <a:moveTo>
                    <a:pt x="76606" y="67564"/>
                  </a:moveTo>
                  <a:lnTo>
                    <a:pt x="72212" y="39370"/>
                  </a:lnTo>
                  <a:lnTo>
                    <a:pt x="55549" y="18072"/>
                  </a:lnTo>
                  <a:lnTo>
                    <a:pt x="30988" y="4635"/>
                  </a:lnTo>
                  <a:lnTo>
                    <a:pt x="2870" y="0"/>
                  </a:lnTo>
                  <a:lnTo>
                    <a:pt x="0" y="101"/>
                  </a:lnTo>
                  <a:lnTo>
                    <a:pt x="4381" y="33528"/>
                  </a:lnTo>
                  <a:lnTo>
                    <a:pt x="10769" y="66357"/>
                  </a:lnTo>
                  <a:lnTo>
                    <a:pt x="19164" y="98488"/>
                  </a:lnTo>
                  <a:lnTo>
                    <a:pt x="29629" y="129794"/>
                  </a:lnTo>
                  <a:lnTo>
                    <a:pt x="47256" y="119481"/>
                  </a:lnTo>
                  <a:lnTo>
                    <a:pt x="61595" y="104787"/>
                  </a:lnTo>
                  <a:lnTo>
                    <a:pt x="71691" y="87033"/>
                  </a:lnTo>
                  <a:lnTo>
                    <a:pt x="76606" y="67564"/>
                  </a:lnTo>
                  <a:close/>
                </a:path>
                <a:path w="737234" h="134620">
                  <a:moveTo>
                    <a:pt x="388493" y="50330"/>
                  </a:moveTo>
                  <a:lnTo>
                    <a:pt x="369824" y="24930"/>
                  </a:lnTo>
                  <a:lnTo>
                    <a:pt x="337870" y="17094"/>
                  </a:lnTo>
                  <a:lnTo>
                    <a:pt x="305904" y="25869"/>
                  </a:lnTo>
                  <a:lnTo>
                    <a:pt x="287223" y="50330"/>
                  </a:lnTo>
                  <a:lnTo>
                    <a:pt x="388493" y="50330"/>
                  </a:lnTo>
                  <a:close/>
                </a:path>
                <a:path w="737234" h="134620">
                  <a:moveTo>
                    <a:pt x="737171" y="63881"/>
                  </a:moveTo>
                  <a:lnTo>
                    <a:pt x="729157" y="32969"/>
                  </a:lnTo>
                  <a:lnTo>
                    <a:pt x="707390" y="9448"/>
                  </a:lnTo>
                  <a:lnTo>
                    <a:pt x="672211" y="12"/>
                  </a:lnTo>
                  <a:lnTo>
                    <a:pt x="644131" y="4635"/>
                  </a:lnTo>
                  <a:lnTo>
                    <a:pt x="619594" y="18072"/>
                  </a:lnTo>
                  <a:lnTo>
                    <a:pt x="602945" y="39370"/>
                  </a:lnTo>
                  <a:lnTo>
                    <a:pt x="598563" y="67576"/>
                  </a:lnTo>
                  <a:lnTo>
                    <a:pt x="606640" y="93827"/>
                  </a:lnTo>
                  <a:lnTo>
                    <a:pt x="623747" y="115938"/>
                  </a:lnTo>
                  <a:lnTo>
                    <a:pt x="647458" y="130505"/>
                  </a:lnTo>
                  <a:lnTo>
                    <a:pt x="675335" y="134124"/>
                  </a:lnTo>
                  <a:lnTo>
                    <a:pt x="710590" y="121145"/>
                  </a:lnTo>
                  <a:lnTo>
                    <a:pt x="731100" y="95504"/>
                  </a:lnTo>
                  <a:lnTo>
                    <a:pt x="737171" y="63881"/>
                  </a:lnTo>
                  <a:close/>
                </a:path>
              </a:pathLst>
            </a:custGeom>
            <a:solidFill>
              <a:srgbClr val="D63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039368" y="6610844"/>
              <a:ext cx="75565" cy="73025"/>
            </a:xfrm>
            <a:custGeom>
              <a:rect l="l" t="t" r="r" b="b"/>
              <a:pathLst>
                <a:path w="75565" h="73025">
                  <a:moveTo>
                    <a:pt x="31864" y="4483"/>
                  </a:moveTo>
                  <a:lnTo>
                    <a:pt x="23926" y="0"/>
                  </a:lnTo>
                  <a:lnTo>
                    <a:pt x="20599" y="4851"/>
                  </a:lnTo>
                  <a:lnTo>
                    <a:pt x="9461" y="20447"/>
                  </a:lnTo>
                  <a:lnTo>
                    <a:pt x="4533" y="28689"/>
                  </a:lnTo>
                  <a:lnTo>
                    <a:pt x="990" y="37452"/>
                  </a:lnTo>
                  <a:lnTo>
                    <a:pt x="0" y="40957"/>
                  </a:lnTo>
                  <a:lnTo>
                    <a:pt x="4991" y="44373"/>
                  </a:lnTo>
                  <a:lnTo>
                    <a:pt x="7505" y="41224"/>
                  </a:lnTo>
                  <a:lnTo>
                    <a:pt x="13144" y="33591"/>
                  </a:lnTo>
                  <a:lnTo>
                    <a:pt x="18402" y="25628"/>
                  </a:lnTo>
                  <a:lnTo>
                    <a:pt x="28587" y="9512"/>
                  </a:lnTo>
                  <a:lnTo>
                    <a:pt x="31864" y="4483"/>
                  </a:lnTo>
                  <a:close/>
                </a:path>
                <a:path w="75565" h="73025">
                  <a:moveTo>
                    <a:pt x="65138" y="27292"/>
                  </a:moveTo>
                  <a:lnTo>
                    <a:pt x="60109" y="18592"/>
                  </a:lnTo>
                  <a:lnTo>
                    <a:pt x="54800" y="22326"/>
                  </a:lnTo>
                  <a:lnTo>
                    <a:pt x="45618" y="28359"/>
                  </a:lnTo>
                  <a:lnTo>
                    <a:pt x="26771" y="39674"/>
                  </a:lnTo>
                  <a:lnTo>
                    <a:pt x="17589" y="45656"/>
                  </a:lnTo>
                  <a:lnTo>
                    <a:pt x="14211" y="48006"/>
                  </a:lnTo>
                  <a:lnTo>
                    <a:pt x="16179" y="53987"/>
                  </a:lnTo>
                  <a:lnTo>
                    <a:pt x="50609" y="37325"/>
                  </a:lnTo>
                  <a:lnTo>
                    <a:pt x="59867" y="30988"/>
                  </a:lnTo>
                  <a:lnTo>
                    <a:pt x="65138" y="27292"/>
                  </a:lnTo>
                  <a:close/>
                </a:path>
                <a:path w="75565" h="73025">
                  <a:moveTo>
                    <a:pt x="75082" y="61709"/>
                  </a:moveTo>
                  <a:lnTo>
                    <a:pt x="73088" y="53873"/>
                  </a:lnTo>
                  <a:lnTo>
                    <a:pt x="68059" y="55714"/>
                  </a:lnTo>
                  <a:lnTo>
                    <a:pt x="62001" y="57861"/>
                  </a:lnTo>
                  <a:lnTo>
                    <a:pt x="55867" y="60134"/>
                  </a:lnTo>
                  <a:lnTo>
                    <a:pt x="49898" y="62738"/>
                  </a:lnTo>
                  <a:lnTo>
                    <a:pt x="44323" y="65887"/>
                  </a:lnTo>
                  <a:lnTo>
                    <a:pt x="40868" y="68148"/>
                  </a:lnTo>
                  <a:lnTo>
                    <a:pt x="43192" y="72745"/>
                  </a:lnTo>
                  <a:lnTo>
                    <a:pt x="55067" y="71018"/>
                  </a:lnTo>
                  <a:lnTo>
                    <a:pt x="62687" y="66586"/>
                  </a:lnTo>
                  <a:lnTo>
                    <a:pt x="75082" y="61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892950" y="6610117"/>
              <a:ext cx="201295" cy="201295"/>
            </a:xfrm>
            <a:custGeom>
              <a:rect l="l" t="t" r="r" b="b"/>
              <a:pathLst>
                <a:path w="201294" h="201295">
                  <a:moveTo>
                    <a:pt x="100602" y="200673"/>
                  </a:moveTo>
                  <a:lnTo>
                    <a:pt x="57094" y="190840"/>
                  </a:lnTo>
                  <a:lnTo>
                    <a:pt x="23127" y="164353"/>
                  </a:lnTo>
                  <a:lnTo>
                    <a:pt x="1586" y="118167"/>
                  </a:lnTo>
                  <a:lnTo>
                    <a:pt x="0" y="100336"/>
                  </a:lnTo>
                  <a:lnTo>
                    <a:pt x="7906" y="61282"/>
                  </a:lnTo>
                  <a:lnTo>
                    <a:pt x="29465" y="29389"/>
                  </a:lnTo>
                  <a:lnTo>
                    <a:pt x="61441" y="7885"/>
                  </a:lnTo>
                  <a:lnTo>
                    <a:pt x="100594" y="0"/>
                  </a:lnTo>
                  <a:lnTo>
                    <a:pt x="139729" y="7885"/>
                  </a:lnTo>
                  <a:lnTo>
                    <a:pt x="171698" y="29389"/>
                  </a:lnTo>
                  <a:lnTo>
                    <a:pt x="193257" y="61282"/>
                  </a:lnTo>
                  <a:lnTo>
                    <a:pt x="201164" y="100336"/>
                  </a:lnTo>
                  <a:lnTo>
                    <a:pt x="200090" y="115062"/>
                  </a:lnTo>
                  <a:lnTo>
                    <a:pt x="185183" y="154614"/>
                  </a:lnTo>
                  <a:lnTo>
                    <a:pt x="149512" y="188040"/>
                  </a:lnTo>
                  <a:lnTo>
                    <a:pt x="100602" y="200673"/>
                  </a:lnTo>
                  <a:close/>
                </a:path>
              </a:pathLst>
            </a:custGeom>
            <a:solidFill>
              <a:srgbClr val="FB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491083" y="6610844"/>
              <a:ext cx="583565" cy="180340"/>
            </a:xfrm>
            <a:custGeom>
              <a:rect l="l" t="t" r="r" b="b"/>
              <a:pathLst>
                <a:path w="583565" h="180340">
                  <a:moveTo>
                    <a:pt x="34213" y="68135"/>
                  </a:moveTo>
                  <a:lnTo>
                    <a:pt x="1993" y="53873"/>
                  </a:lnTo>
                  <a:lnTo>
                    <a:pt x="0" y="61709"/>
                  </a:lnTo>
                  <a:lnTo>
                    <a:pt x="4838" y="63614"/>
                  </a:lnTo>
                  <a:lnTo>
                    <a:pt x="12395" y="66586"/>
                  </a:lnTo>
                  <a:lnTo>
                    <a:pt x="20002" y="71018"/>
                  </a:lnTo>
                  <a:lnTo>
                    <a:pt x="31877" y="72745"/>
                  </a:lnTo>
                  <a:lnTo>
                    <a:pt x="34213" y="68135"/>
                  </a:lnTo>
                  <a:close/>
                </a:path>
                <a:path w="583565" h="180340">
                  <a:moveTo>
                    <a:pt x="60858" y="47993"/>
                  </a:moveTo>
                  <a:lnTo>
                    <a:pt x="57480" y="45656"/>
                  </a:lnTo>
                  <a:lnTo>
                    <a:pt x="48285" y="39674"/>
                  </a:lnTo>
                  <a:lnTo>
                    <a:pt x="29464" y="28359"/>
                  </a:lnTo>
                  <a:lnTo>
                    <a:pt x="20269" y="22326"/>
                  </a:lnTo>
                  <a:lnTo>
                    <a:pt x="14960" y="18592"/>
                  </a:lnTo>
                  <a:lnTo>
                    <a:pt x="9944" y="27292"/>
                  </a:lnTo>
                  <a:lnTo>
                    <a:pt x="15201" y="30988"/>
                  </a:lnTo>
                  <a:lnTo>
                    <a:pt x="54533" y="52603"/>
                  </a:lnTo>
                  <a:lnTo>
                    <a:pt x="58889" y="53975"/>
                  </a:lnTo>
                  <a:lnTo>
                    <a:pt x="60858" y="47993"/>
                  </a:lnTo>
                  <a:close/>
                </a:path>
                <a:path w="583565" h="180340">
                  <a:moveTo>
                    <a:pt x="75069" y="40957"/>
                  </a:moveTo>
                  <a:lnTo>
                    <a:pt x="74066" y="37452"/>
                  </a:lnTo>
                  <a:lnTo>
                    <a:pt x="70548" y="28689"/>
                  </a:lnTo>
                  <a:lnTo>
                    <a:pt x="65620" y="20447"/>
                  </a:lnTo>
                  <a:lnTo>
                    <a:pt x="54483" y="4851"/>
                  </a:lnTo>
                  <a:lnTo>
                    <a:pt x="51142" y="0"/>
                  </a:lnTo>
                  <a:lnTo>
                    <a:pt x="43205" y="4483"/>
                  </a:lnTo>
                  <a:lnTo>
                    <a:pt x="46494" y="9512"/>
                  </a:lnTo>
                  <a:lnTo>
                    <a:pt x="56667" y="25628"/>
                  </a:lnTo>
                  <a:lnTo>
                    <a:pt x="61925" y="33591"/>
                  </a:lnTo>
                  <a:lnTo>
                    <a:pt x="67564" y="41224"/>
                  </a:lnTo>
                  <a:lnTo>
                    <a:pt x="70078" y="44373"/>
                  </a:lnTo>
                  <a:lnTo>
                    <a:pt x="75069" y="40957"/>
                  </a:lnTo>
                  <a:close/>
                </a:path>
                <a:path w="583565" h="180340">
                  <a:moveTo>
                    <a:pt x="582980" y="99618"/>
                  </a:moveTo>
                  <a:lnTo>
                    <a:pt x="576656" y="68351"/>
                  </a:lnTo>
                  <a:lnTo>
                    <a:pt x="559409" y="42824"/>
                  </a:lnTo>
                  <a:lnTo>
                    <a:pt x="533819" y="25615"/>
                  </a:lnTo>
                  <a:lnTo>
                    <a:pt x="502500" y="19304"/>
                  </a:lnTo>
                  <a:lnTo>
                    <a:pt x="471157" y="25615"/>
                  </a:lnTo>
                  <a:lnTo>
                    <a:pt x="445566" y="42824"/>
                  </a:lnTo>
                  <a:lnTo>
                    <a:pt x="428307" y="68351"/>
                  </a:lnTo>
                  <a:lnTo>
                    <a:pt x="421970" y="99618"/>
                  </a:lnTo>
                  <a:lnTo>
                    <a:pt x="423240" y="113880"/>
                  </a:lnTo>
                  <a:lnTo>
                    <a:pt x="440499" y="150850"/>
                  </a:lnTo>
                  <a:lnTo>
                    <a:pt x="484365" y="177888"/>
                  </a:lnTo>
                  <a:lnTo>
                    <a:pt x="502500" y="179933"/>
                  </a:lnTo>
                  <a:lnTo>
                    <a:pt x="523049" y="177292"/>
                  </a:lnTo>
                  <a:lnTo>
                    <a:pt x="557580" y="158178"/>
                  </a:lnTo>
                  <a:lnTo>
                    <a:pt x="579628" y="122656"/>
                  </a:lnTo>
                  <a:lnTo>
                    <a:pt x="582980" y="99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513304" y="6610117"/>
              <a:ext cx="201295" cy="201295"/>
            </a:xfrm>
            <a:custGeom>
              <a:rect l="l" t="t" r="r" b="b"/>
              <a:pathLst>
                <a:path w="201294" h="201295">
                  <a:moveTo>
                    <a:pt x="100602" y="200673"/>
                  </a:moveTo>
                  <a:lnTo>
                    <a:pt x="57099" y="190840"/>
                  </a:lnTo>
                  <a:lnTo>
                    <a:pt x="23135" y="164353"/>
                  </a:lnTo>
                  <a:lnTo>
                    <a:pt x="1586" y="118167"/>
                  </a:lnTo>
                  <a:lnTo>
                    <a:pt x="0" y="100336"/>
                  </a:lnTo>
                  <a:lnTo>
                    <a:pt x="7907" y="61282"/>
                  </a:lnTo>
                  <a:lnTo>
                    <a:pt x="29470" y="29389"/>
                  </a:lnTo>
                  <a:lnTo>
                    <a:pt x="61448" y="7885"/>
                  </a:lnTo>
                  <a:lnTo>
                    <a:pt x="100602" y="0"/>
                  </a:lnTo>
                  <a:lnTo>
                    <a:pt x="139738" y="7885"/>
                  </a:lnTo>
                  <a:lnTo>
                    <a:pt x="171706" y="29389"/>
                  </a:lnTo>
                  <a:lnTo>
                    <a:pt x="193265" y="61282"/>
                  </a:lnTo>
                  <a:lnTo>
                    <a:pt x="201172" y="100336"/>
                  </a:lnTo>
                  <a:lnTo>
                    <a:pt x="200098" y="115062"/>
                  </a:lnTo>
                  <a:lnTo>
                    <a:pt x="185200" y="154614"/>
                  </a:lnTo>
                  <a:lnTo>
                    <a:pt x="149511" y="188040"/>
                  </a:lnTo>
                  <a:lnTo>
                    <a:pt x="100602" y="200673"/>
                  </a:lnTo>
                  <a:close/>
                </a:path>
              </a:pathLst>
            </a:custGeom>
            <a:solidFill>
              <a:srgbClr val="FB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533400" y="6544576"/>
              <a:ext cx="532130" cy="246379"/>
            </a:xfrm>
            <a:custGeom>
              <a:rect l="l" t="t" r="r" b="b"/>
              <a:pathLst>
                <a:path w="532130" h="246377">
                  <a:moveTo>
                    <a:pt x="160489" y="37528"/>
                  </a:moveTo>
                  <a:lnTo>
                    <a:pt x="160413" y="36817"/>
                  </a:lnTo>
                  <a:lnTo>
                    <a:pt x="159423" y="33007"/>
                  </a:lnTo>
                  <a:lnTo>
                    <a:pt x="157797" y="31369"/>
                  </a:lnTo>
                  <a:lnTo>
                    <a:pt x="155003" y="28549"/>
                  </a:lnTo>
                  <a:lnTo>
                    <a:pt x="152044" y="25920"/>
                  </a:lnTo>
                  <a:lnTo>
                    <a:pt x="149047" y="23406"/>
                  </a:lnTo>
                  <a:lnTo>
                    <a:pt x="144627" y="19926"/>
                  </a:lnTo>
                  <a:lnTo>
                    <a:pt x="138836" y="16497"/>
                  </a:lnTo>
                  <a:lnTo>
                    <a:pt x="135978" y="14732"/>
                  </a:lnTo>
                  <a:lnTo>
                    <a:pt x="132778" y="12979"/>
                  </a:lnTo>
                  <a:lnTo>
                    <a:pt x="129260" y="11353"/>
                  </a:lnTo>
                  <a:lnTo>
                    <a:pt x="125831" y="9563"/>
                  </a:lnTo>
                  <a:lnTo>
                    <a:pt x="121970" y="8153"/>
                  </a:lnTo>
                  <a:lnTo>
                    <a:pt x="118008" y="6616"/>
                  </a:lnTo>
                  <a:lnTo>
                    <a:pt x="113944" y="5321"/>
                  </a:lnTo>
                  <a:lnTo>
                    <a:pt x="109766" y="3911"/>
                  </a:lnTo>
                  <a:lnTo>
                    <a:pt x="105333" y="3022"/>
                  </a:lnTo>
                  <a:lnTo>
                    <a:pt x="100965" y="1917"/>
                  </a:lnTo>
                  <a:lnTo>
                    <a:pt x="96354" y="1358"/>
                  </a:lnTo>
                  <a:lnTo>
                    <a:pt x="91782" y="749"/>
                  </a:lnTo>
                  <a:lnTo>
                    <a:pt x="87160" y="457"/>
                  </a:lnTo>
                  <a:lnTo>
                    <a:pt x="82537" y="0"/>
                  </a:lnTo>
                  <a:lnTo>
                    <a:pt x="75641" y="419"/>
                  </a:lnTo>
                  <a:lnTo>
                    <a:pt x="73367" y="457"/>
                  </a:lnTo>
                  <a:lnTo>
                    <a:pt x="71120" y="673"/>
                  </a:lnTo>
                  <a:lnTo>
                    <a:pt x="64503" y="1536"/>
                  </a:lnTo>
                  <a:lnTo>
                    <a:pt x="62331" y="1739"/>
                  </a:lnTo>
                  <a:lnTo>
                    <a:pt x="52184" y="4267"/>
                  </a:lnTo>
                  <a:lnTo>
                    <a:pt x="48348" y="5410"/>
                  </a:lnTo>
                  <a:lnTo>
                    <a:pt x="44843" y="6921"/>
                  </a:lnTo>
                  <a:lnTo>
                    <a:pt x="41605" y="8089"/>
                  </a:lnTo>
                  <a:lnTo>
                    <a:pt x="38265" y="9563"/>
                  </a:lnTo>
                  <a:lnTo>
                    <a:pt x="35293" y="11188"/>
                  </a:lnTo>
                  <a:lnTo>
                    <a:pt x="30810" y="13538"/>
                  </a:lnTo>
                  <a:lnTo>
                    <a:pt x="24053" y="18262"/>
                  </a:lnTo>
                  <a:lnTo>
                    <a:pt x="17513" y="23368"/>
                  </a:lnTo>
                  <a:lnTo>
                    <a:pt x="16624" y="30441"/>
                  </a:lnTo>
                  <a:lnTo>
                    <a:pt x="23393" y="39103"/>
                  </a:lnTo>
                  <a:lnTo>
                    <a:pt x="28232" y="40500"/>
                  </a:lnTo>
                  <a:lnTo>
                    <a:pt x="34518" y="38684"/>
                  </a:lnTo>
                  <a:lnTo>
                    <a:pt x="41249" y="36385"/>
                  </a:lnTo>
                  <a:lnTo>
                    <a:pt x="42329" y="35991"/>
                  </a:lnTo>
                  <a:lnTo>
                    <a:pt x="45796" y="35191"/>
                  </a:lnTo>
                  <a:lnTo>
                    <a:pt x="48006" y="34709"/>
                  </a:lnTo>
                  <a:lnTo>
                    <a:pt x="50380" y="34061"/>
                  </a:lnTo>
                  <a:lnTo>
                    <a:pt x="58737" y="32550"/>
                  </a:lnTo>
                  <a:lnTo>
                    <a:pt x="61760" y="32308"/>
                  </a:lnTo>
                  <a:lnTo>
                    <a:pt x="64820" y="31699"/>
                  </a:lnTo>
                  <a:lnTo>
                    <a:pt x="68097" y="31648"/>
                  </a:lnTo>
                  <a:lnTo>
                    <a:pt x="73037" y="31369"/>
                  </a:lnTo>
                  <a:lnTo>
                    <a:pt x="74701" y="31330"/>
                  </a:lnTo>
                  <a:lnTo>
                    <a:pt x="76415" y="31457"/>
                  </a:lnTo>
                  <a:lnTo>
                    <a:pt x="78105" y="31483"/>
                  </a:lnTo>
                  <a:lnTo>
                    <a:pt x="81521" y="31369"/>
                  </a:lnTo>
                  <a:lnTo>
                    <a:pt x="85013" y="31953"/>
                  </a:lnTo>
                  <a:lnTo>
                    <a:pt x="88493" y="32092"/>
                  </a:lnTo>
                  <a:lnTo>
                    <a:pt x="91960" y="32664"/>
                  </a:lnTo>
                  <a:lnTo>
                    <a:pt x="95478" y="32943"/>
                  </a:lnTo>
                  <a:lnTo>
                    <a:pt x="98882" y="33718"/>
                  </a:lnTo>
                  <a:lnTo>
                    <a:pt x="102336" y="34239"/>
                  </a:lnTo>
                  <a:lnTo>
                    <a:pt x="105689" y="35179"/>
                  </a:lnTo>
                  <a:lnTo>
                    <a:pt x="109004" y="35877"/>
                  </a:lnTo>
                  <a:lnTo>
                    <a:pt x="112255" y="36817"/>
                  </a:lnTo>
                  <a:lnTo>
                    <a:pt x="115455" y="37528"/>
                  </a:lnTo>
                  <a:lnTo>
                    <a:pt x="118440" y="38493"/>
                  </a:lnTo>
                  <a:lnTo>
                    <a:pt x="121462" y="39370"/>
                  </a:lnTo>
                  <a:lnTo>
                    <a:pt x="124256" y="40373"/>
                  </a:lnTo>
                  <a:lnTo>
                    <a:pt x="129527" y="42100"/>
                  </a:lnTo>
                  <a:lnTo>
                    <a:pt x="131864" y="43091"/>
                  </a:lnTo>
                  <a:lnTo>
                    <a:pt x="134048" y="43789"/>
                  </a:lnTo>
                  <a:lnTo>
                    <a:pt x="136118" y="44653"/>
                  </a:lnTo>
                  <a:lnTo>
                    <a:pt x="139534" y="45923"/>
                  </a:lnTo>
                  <a:lnTo>
                    <a:pt x="142532" y="47193"/>
                  </a:lnTo>
                  <a:lnTo>
                    <a:pt x="150926" y="50114"/>
                  </a:lnTo>
                  <a:lnTo>
                    <a:pt x="157175" y="47091"/>
                  </a:lnTo>
                  <a:lnTo>
                    <a:pt x="160489" y="37528"/>
                  </a:lnTo>
                  <a:close/>
                </a:path>
                <a:path w="532130" h="246377">
                  <a:moveTo>
                    <a:pt x="161010" y="165887"/>
                  </a:moveTo>
                  <a:lnTo>
                    <a:pt x="154673" y="134620"/>
                  </a:lnTo>
                  <a:lnTo>
                    <a:pt x="137426" y="109093"/>
                  </a:lnTo>
                  <a:lnTo>
                    <a:pt x="111848" y="91884"/>
                  </a:lnTo>
                  <a:lnTo>
                    <a:pt x="80530" y="85572"/>
                  </a:lnTo>
                  <a:lnTo>
                    <a:pt x="49187" y="91884"/>
                  </a:lnTo>
                  <a:lnTo>
                    <a:pt x="23583" y="109093"/>
                  </a:lnTo>
                  <a:lnTo>
                    <a:pt x="6337" y="134620"/>
                  </a:lnTo>
                  <a:lnTo>
                    <a:pt x="0" y="165887"/>
                  </a:lnTo>
                  <a:lnTo>
                    <a:pt x="1270" y="180149"/>
                  </a:lnTo>
                  <a:lnTo>
                    <a:pt x="18542" y="217119"/>
                  </a:lnTo>
                  <a:lnTo>
                    <a:pt x="62395" y="244157"/>
                  </a:lnTo>
                  <a:lnTo>
                    <a:pt x="80530" y="246202"/>
                  </a:lnTo>
                  <a:lnTo>
                    <a:pt x="101092" y="243560"/>
                  </a:lnTo>
                  <a:lnTo>
                    <a:pt x="135610" y="224447"/>
                  </a:lnTo>
                  <a:lnTo>
                    <a:pt x="157657" y="188925"/>
                  </a:lnTo>
                  <a:lnTo>
                    <a:pt x="161010" y="165887"/>
                  </a:lnTo>
                  <a:close/>
                </a:path>
                <a:path w="532130" h="246377">
                  <a:moveTo>
                    <a:pt x="529640" y="32270"/>
                  </a:moveTo>
                  <a:lnTo>
                    <a:pt x="529412" y="32016"/>
                  </a:lnTo>
                  <a:lnTo>
                    <a:pt x="526275" y="28638"/>
                  </a:lnTo>
                  <a:lnTo>
                    <a:pt x="520331" y="22910"/>
                  </a:lnTo>
                  <a:lnTo>
                    <a:pt x="516280" y="19913"/>
                  </a:lnTo>
                  <a:lnTo>
                    <a:pt x="513588" y="17843"/>
                  </a:lnTo>
                  <a:lnTo>
                    <a:pt x="510552" y="15862"/>
                  </a:lnTo>
                  <a:lnTo>
                    <a:pt x="507504" y="14185"/>
                  </a:lnTo>
                  <a:lnTo>
                    <a:pt x="504278" y="12153"/>
                  </a:lnTo>
                  <a:lnTo>
                    <a:pt x="500672" y="10452"/>
                  </a:lnTo>
                  <a:lnTo>
                    <a:pt x="494969" y="8039"/>
                  </a:lnTo>
                  <a:lnTo>
                    <a:pt x="493064" y="7200"/>
                  </a:lnTo>
                  <a:lnTo>
                    <a:pt x="491058" y="6362"/>
                  </a:lnTo>
                  <a:lnTo>
                    <a:pt x="488937" y="5829"/>
                  </a:lnTo>
                  <a:lnTo>
                    <a:pt x="482536" y="3949"/>
                  </a:lnTo>
                  <a:lnTo>
                    <a:pt x="480364" y="3365"/>
                  </a:lnTo>
                  <a:lnTo>
                    <a:pt x="478129" y="2997"/>
                  </a:lnTo>
                  <a:lnTo>
                    <a:pt x="471373" y="1498"/>
                  </a:lnTo>
                  <a:lnTo>
                    <a:pt x="466737" y="1257"/>
                  </a:lnTo>
                  <a:lnTo>
                    <a:pt x="462114" y="800"/>
                  </a:lnTo>
                  <a:lnTo>
                    <a:pt x="457517" y="698"/>
                  </a:lnTo>
                  <a:lnTo>
                    <a:pt x="452882" y="520"/>
                  </a:lnTo>
                  <a:lnTo>
                    <a:pt x="448386" y="927"/>
                  </a:lnTo>
                  <a:lnTo>
                    <a:pt x="443877" y="1130"/>
                  </a:lnTo>
                  <a:lnTo>
                    <a:pt x="439534" y="1879"/>
                  </a:lnTo>
                  <a:lnTo>
                    <a:pt x="435317" y="2527"/>
                  </a:lnTo>
                  <a:lnTo>
                    <a:pt x="431165" y="3429"/>
                  </a:lnTo>
                  <a:lnTo>
                    <a:pt x="427126" y="4216"/>
                  </a:lnTo>
                  <a:lnTo>
                    <a:pt x="423456" y="5461"/>
                  </a:lnTo>
                  <a:lnTo>
                    <a:pt x="419735" y="6502"/>
                  </a:lnTo>
                  <a:lnTo>
                    <a:pt x="416293" y="7747"/>
                  </a:lnTo>
                  <a:lnTo>
                    <a:pt x="413181" y="9042"/>
                  </a:lnTo>
                  <a:lnTo>
                    <a:pt x="406958" y="11518"/>
                  </a:lnTo>
                  <a:lnTo>
                    <a:pt x="387629" y="30149"/>
                  </a:lnTo>
                  <a:lnTo>
                    <a:pt x="393763" y="38468"/>
                  </a:lnTo>
                  <a:lnTo>
                    <a:pt x="397967" y="39979"/>
                  </a:lnTo>
                  <a:lnTo>
                    <a:pt x="404761" y="38773"/>
                  </a:lnTo>
                  <a:lnTo>
                    <a:pt x="407911" y="37985"/>
                  </a:lnTo>
                  <a:lnTo>
                    <a:pt x="411480" y="37274"/>
                  </a:lnTo>
                  <a:lnTo>
                    <a:pt x="413664" y="36728"/>
                  </a:lnTo>
                  <a:lnTo>
                    <a:pt x="415937" y="36385"/>
                  </a:lnTo>
                  <a:lnTo>
                    <a:pt x="418376" y="35775"/>
                  </a:lnTo>
                  <a:lnTo>
                    <a:pt x="423862" y="34886"/>
                  </a:lnTo>
                  <a:lnTo>
                    <a:pt x="426783" y="34315"/>
                  </a:lnTo>
                  <a:lnTo>
                    <a:pt x="429895" y="33934"/>
                  </a:lnTo>
                  <a:lnTo>
                    <a:pt x="433006" y="33426"/>
                  </a:lnTo>
                  <a:lnTo>
                    <a:pt x="436283" y="33235"/>
                  </a:lnTo>
                  <a:lnTo>
                    <a:pt x="439635" y="32804"/>
                  </a:lnTo>
                  <a:lnTo>
                    <a:pt x="443001" y="32626"/>
                  </a:lnTo>
                  <a:lnTo>
                    <a:pt x="446455" y="32245"/>
                  </a:lnTo>
                  <a:lnTo>
                    <a:pt x="449961" y="32258"/>
                  </a:lnTo>
                  <a:lnTo>
                    <a:pt x="450189" y="32245"/>
                  </a:lnTo>
                  <a:lnTo>
                    <a:pt x="453466" y="32016"/>
                  </a:lnTo>
                  <a:lnTo>
                    <a:pt x="456552" y="32258"/>
                  </a:lnTo>
                  <a:lnTo>
                    <a:pt x="460476" y="32270"/>
                  </a:lnTo>
                  <a:lnTo>
                    <a:pt x="529640" y="32270"/>
                  </a:lnTo>
                  <a:close/>
                </a:path>
                <a:path w="532130" h="246377">
                  <a:moveTo>
                    <a:pt x="531609" y="38468"/>
                  </a:moveTo>
                  <a:lnTo>
                    <a:pt x="460476" y="32270"/>
                  </a:lnTo>
                  <a:lnTo>
                    <a:pt x="463943" y="32651"/>
                  </a:lnTo>
                  <a:lnTo>
                    <a:pt x="467487" y="32626"/>
                  </a:lnTo>
                  <a:lnTo>
                    <a:pt x="470814" y="33274"/>
                  </a:lnTo>
                  <a:lnTo>
                    <a:pt x="472516" y="33515"/>
                  </a:lnTo>
                  <a:lnTo>
                    <a:pt x="474230" y="33655"/>
                  </a:lnTo>
                  <a:lnTo>
                    <a:pt x="475780" y="33934"/>
                  </a:lnTo>
                  <a:lnTo>
                    <a:pt x="480707" y="34988"/>
                  </a:lnTo>
                  <a:lnTo>
                    <a:pt x="483920" y="35572"/>
                  </a:lnTo>
                  <a:lnTo>
                    <a:pt x="486854" y="36639"/>
                  </a:lnTo>
                  <a:lnTo>
                    <a:pt x="489788" y="37350"/>
                  </a:lnTo>
                  <a:lnTo>
                    <a:pt x="497827" y="40132"/>
                  </a:lnTo>
                  <a:lnTo>
                    <a:pt x="500062" y="41160"/>
                  </a:lnTo>
                  <a:lnTo>
                    <a:pt x="505485" y="43294"/>
                  </a:lnTo>
                  <a:lnTo>
                    <a:pt x="509574" y="45504"/>
                  </a:lnTo>
                  <a:lnTo>
                    <a:pt x="512762" y="47180"/>
                  </a:lnTo>
                  <a:lnTo>
                    <a:pt x="520293" y="50698"/>
                  </a:lnTo>
                  <a:lnTo>
                    <a:pt x="527011" y="48272"/>
                  </a:lnTo>
                  <a:lnTo>
                    <a:pt x="531609" y="38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3349061" y="7734566"/>
              <a:ext cx="102748" cy="187545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2964512" y="7510256"/>
              <a:ext cx="404495" cy="345440"/>
            </a:xfrm>
            <a:custGeom>
              <a:rect l="l" t="t" r="r" b="b"/>
              <a:pathLst>
                <a:path w="404494" h="345440">
                  <a:moveTo>
                    <a:pt x="74906" y="345107"/>
                  </a:moveTo>
                  <a:lnTo>
                    <a:pt x="56389" y="320850"/>
                  </a:lnTo>
                  <a:lnTo>
                    <a:pt x="37169" y="294506"/>
                  </a:lnTo>
                  <a:lnTo>
                    <a:pt x="18090" y="267077"/>
                  </a:lnTo>
                  <a:lnTo>
                    <a:pt x="0" y="239564"/>
                  </a:lnTo>
                  <a:lnTo>
                    <a:pt x="325" y="215509"/>
                  </a:lnTo>
                  <a:lnTo>
                    <a:pt x="19540" y="180927"/>
                  </a:lnTo>
                  <a:lnTo>
                    <a:pt x="51746" y="139907"/>
                  </a:lnTo>
                  <a:lnTo>
                    <a:pt x="91043" y="96537"/>
                  </a:lnTo>
                  <a:lnTo>
                    <a:pt x="131534" y="54905"/>
                  </a:lnTo>
                  <a:lnTo>
                    <a:pt x="167317" y="19101"/>
                  </a:lnTo>
                  <a:lnTo>
                    <a:pt x="213884" y="0"/>
                  </a:lnTo>
                  <a:lnTo>
                    <a:pt x="273658" y="2380"/>
                  </a:lnTo>
                  <a:lnTo>
                    <a:pt x="325226" y="13299"/>
                  </a:lnTo>
                  <a:lnTo>
                    <a:pt x="347174" y="19815"/>
                  </a:lnTo>
                  <a:lnTo>
                    <a:pt x="404173" y="156718"/>
                  </a:lnTo>
                  <a:lnTo>
                    <a:pt x="355160" y="155924"/>
                  </a:lnTo>
                  <a:lnTo>
                    <a:pt x="307815" y="168723"/>
                  </a:lnTo>
                  <a:lnTo>
                    <a:pt x="263405" y="191222"/>
                  </a:lnTo>
                  <a:lnTo>
                    <a:pt x="223196" y="219528"/>
                  </a:lnTo>
                  <a:lnTo>
                    <a:pt x="195095" y="247463"/>
                  </a:lnTo>
                  <a:lnTo>
                    <a:pt x="169328" y="282550"/>
                  </a:lnTo>
                  <a:lnTo>
                    <a:pt x="142783" y="316228"/>
                  </a:lnTo>
                  <a:lnTo>
                    <a:pt x="112347" y="339934"/>
                  </a:lnTo>
                  <a:lnTo>
                    <a:pt x="74906" y="345107"/>
                  </a:lnTo>
                  <a:close/>
                </a:path>
              </a:pathLst>
            </a:custGeom>
            <a:solidFill>
              <a:srgbClr val="FB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911595" y="7433906"/>
              <a:ext cx="590550" cy="537210"/>
            </a:xfrm>
            <a:custGeom>
              <a:rect l="l" t="t" r="r" b="b"/>
              <a:pathLst>
                <a:path w="590550" h="537209">
                  <a:moveTo>
                    <a:pt x="590473" y="532752"/>
                  </a:moveTo>
                  <a:lnTo>
                    <a:pt x="590042" y="528053"/>
                  </a:lnTo>
                  <a:lnTo>
                    <a:pt x="566216" y="481901"/>
                  </a:lnTo>
                  <a:lnTo>
                    <a:pt x="543979" y="435051"/>
                  </a:lnTo>
                  <a:lnTo>
                    <a:pt x="523036" y="387642"/>
                  </a:lnTo>
                  <a:lnTo>
                    <a:pt x="503097" y="339788"/>
                  </a:lnTo>
                  <a:lnTo>
                    <a:pt x="483895" y="291617"/>
                  </a:lnTo>
                  <a:lnTo>
                    <a:pt x="427710" y="146469"/>
                  </a:lnTo>
                  <a:lnTo>
                    <a:pt x="408508" y="98272"/>
                  </a:lnTo>
                  <a:lnTo>
                    <a:pt x="388569" y="50406"/>
                  </a:lnTo>
                  <a:lnTo>
                    <a:pt x="367626" y="2959"/>
                  </a:lnTo>
                  <a:lnTo>
                    <a:pt x="364248" y="0"/>
                  </a:lnTo>
                  <a:lnTo>
                    <a:pt x="360133" y="774"/>
                  </a:lnTo>
                  <a:lnTo>
                    <a:pt x="357212" y="4140"/>
                  </a:lnTo>
                  <a:lnTo>
                    <a:pt x="357276" y="6197"/>
                  </a:lnTo>
                  <a:lnTo>
                    <a:pt x="314604" y="8166"/>
                  </a:lnTo>
                  <a:lnTo>
                    <a:pt x="273900" y="23787"/>
                  </a:lnTo>
                  <a:lnTo>
                    <a:pt x="238061" y="49352"/>
                  </a:lnTo>
                  <a:lnTo>
                    <a:pt x="204736" y="81419"/>
                  </a:lnTo>
                  <a:lnTo>
                    <a:pt x="166001" y="114769"/>
                  </a:lnTo>
                  <a:lnTo>
                    <a:pt x="125641" y="141414"/>
                  </a:lnTo>
                  <a:lnTo>
                    <a:pt x="84175" y="164719"/>
                  </a:lnTo>
                  <a:lnTo>
                    <a:pt x="42125" y="188061"/>
                  </a:lnTo>
                  <a:lnTo>
                    <a:pt x="0" y="214807"/>
                  </a:lnTo>
                  <a:lnTo>
                    <a:pt x="10668" y="239687"/>
                  </a:lnTo>
                  <a:lnTo>
                    <a:pt x="23279" y="265010"/>
                  </a:lnTo>
                  <a:lnTo>
                    <a:pt x="37477" y="290499"/>
                  </a:lnTo>
                  <a:lnTo>
                    <a:pt x="52908" y="315925"/>
                  </a:lnTo>
                  <a:lnTo>
                    <a:pt x="73037" y="307568"/>
                  </a:lnTo>
                  <a:lnTo>
                    <a:pt x="108762" y="291414"/>
                  </a:lnTo>
                  <a:lnTo>
                    <a:pt x="145046" y="270535"/>
                  </a:lnTo>
                  <a:lnTo>
                    <a:pt x="177190" y="241515"/>
                  </a:lnTo>
                  <a:lnTo>
                    <a:pt x="191960" y="224853"/>
                  </a:lnTo>
                  <a:lnTo>
                    <a:pt x="226098" y="188734"/>
                  </a:lnTo>
                  <a:lnTo>
                    <a:pt x="264502" y="156171"/>
                  </a:lnTo>
                  <a:lnTo>
                    <a:pt x="306641" y="128790"/>
                  </a:lnTo>
                  <a:lnTo>
                    <a:pt x="352018" y="108254"/>
                  </a:lnTo>
                  <a:lnTo>
                    <a:pt x="395376" y="97358"/>
                  </a:lnTo>
                  <a:lnTo>
                    <a:pt x="398259" y="104267"/>
                  </a:lnTo>
                  <a:lnTo>
                    <a:pt x="417474" y="152450"/>
                  </a:lnTo>
                  <a:lnTo>
                    <a:pt x="473659" y="297599"/>
                  </a:lnTo>
                  <a:lnTo>
                    <a:pt x="492861" y="345770"/>
                  </a:lnTo>
                  <a:lnTo>
                    <a:pt x="512800" y="393611"/>
                  </a:lnTo>
                  <a:lnTo>
                    <a:pt x="533742" y="441032"/>
                  </a:lnTo>
                  <a:lnTo>
                    <a:pt x="555980" y="487870"/>
                  </a:lnTo>
                  <a:lnTo>
                    <a:pt x="579805" y="534022"/>
                  </a:lnTo>
                  <a:lnTo>
                    <a:pt x="583450" y="536879"/>
                  </a:lnTo>
                  <a:lnTo>
                    <a:pt x="587641" y="536067"/>
                  </a:lnTo>
                  <a:lnTo>
                    <a:pt x="590473" y="532752"/>
                  </a:lnTo>
                  <a:close/>
                </a:path>
              </a:pathLst>
            </a:custGeom>
            <a:solidFill>
              <a:srgbClr val="D63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13355447" y="7736978"/>
              <a:ext cx="128382" cy="16047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14241649" y="6547833"/>
              <a:ext cx="117002" cy="2373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3700054" y="6895143"/>
              <a:ext cx="203200" cy="49530"/>
            </a:xfrm>
            <a:custGeom>
              <a:rect l="l" t="t" r="r" b="b"/>
              <a:pathLst>
                <a:path w="203200" h="49529">
                  <a:moveTo>
                    <a:pt x="122483" y="49406"/>
                  </a:moveTo>
                  <a:lnTo>
                    <a:pt x="80399" y="47665"/>
                  </a:lnTo>
                  <a:lnTo>
                    <a:pt x="39676" y="35529"/>
                  </a:lnTo>
                  <a:lnTo>
                    <a:pt x="3144" y="14177"/>
                  </a:lnTo>
                  <a:lnTo>
                    <a:pt x="0" y="8923"/>
                  </a:lnTo>
                  <a:lnTo>
                    <a:pt x="1053" y="3396"/>
                  </a:lnTo>
                  <a:lnTo>
                    <a:pt x="5063" y="0"/>
                  </a:lnTo>
                  <a:lnTo>
                    <a:pt x="10793" y="1138"/>
                  </a:lnTo>
                  <a:lnTo>
                    <a:pt x="55509" y="22748"/>
                  </a:lnTo>
                  <a:lnTo>
                    <a:pt x="101129" y="29211"/>
                  </a:lnTo>
                  <a:lnTo>
                    <a:pt x="147477" y="23433"/>
                  </a:lnTo>
                  <a:lnTo>
                    <a:pt x="194379" y="8323"/>
                  </a:lnTo>
                  <a:lnTo>
                    <a:pt x="199237" y="6377"/>
                  </a:lnTo>
                  <a:lnTo>
                    <a:pt x="203172" y="13668"/>
                  </a:lnTo>
                  <a:lnTo>
                    <a:pt x="199418" y="16978"/>
                  </a:lnTo>
                  <a:lnTo>
                    <a:pt x="163099" y="39570"/>
                  </a:lnTo>
                  <a:lnTo>
                    <a:pt x="122483" y="49406"/>
                  </a:lnTo>
                  <a:close/>
                </a:path>
              </a:pathLst>
            </a:custGeom>
            <a:solidFill>
              <a:srgbClr val="D63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4799673" y="5189175"/>
            <a:ext cx="3034399" cy="4832285"/>
            <a:chOff x="14799673" y="5189175"/>
            <a:chExt cx="3034399" cy="4832285"/>
          </a:xfrm>
        </p:grpSpPr>
        <p:pic>
          <p:nvPicPr>
            <p:cNvPr id="81" name="object 81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6705765" y="5189175"/>
              <a:ext cx="1128307" cy="406775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14903588" y="8721438"/>
              <a:ext cx="212697" cy="19633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4799673" y="7501381"/>
              <a:ext cx="429895" cy="1267460"/>
            </a:xfrm>
            <a:custGeom>
              <a:rect l="l" t="t" r="r" b="b"/>
              <a:pathLst>
                <a:path w="429894" h="1267459">
                  <a:moveTo>
                    <a:pt x="257426" y="1267110"/>
                  </a:moveTo>
                  <a:lnTo>
                    <a:pt x="204718" y="1265722"/>
                  </a:lnTo>
                  <a:lnTo>
                    <a:pt x="151616" y="1260414"/>
                  </a:lnTo>
                  <a:lnTo>
                    <a:pt x="99125" y="1250923"/>
                  </a:lnTo>
                  <a:lnTo>
                    <a:pt x="48251" y="1236991"/>
                  </a:lnTo>
                  <a:lnTo>
                    <a:pt x="0" y="1218355"/>
                  </a:lnTo>
                  <a:lnTo>
                    <a:pt x="6129" y="1170487"/>
                  </a:lnTo>
                  <a:lnTo>
                    <a:pt x="9468" y="1121837"/>
                  </a:lnTo>
                  <a:lnTo>
                    <a:pt x="10672" y="1072585"/>
                  </a:lnTo>
                  <a:lnTo>
                    <a:pt x="10399" y="1022912"/>
                  </a:lnTo>
                  <a:lnTo>
                    <a:pt x="9303" y="973000"/>
                  </a:lnTo>
                  <a:lnTo>
                    <a:pt x="8041" y="923029"/>
                  </a:lnTo>
                  <a:lnTo>
                    <a:pt x="7269" y="873180"/>
                  </a:lnTo>
                  <a:lnTo>
                    <a:pt x="7642" y="823634"/>
                  </a:lnTo>
                  <a:lnTo>
                    <a:pt x="9818" y="774572"/>
                  </a:lnTo>
                  <a:lnTo>
                    <a:pt x="14452" y="726175"/>
                  </a:lnTo>
                  <a:lnTo>
                    <a:pt x="22199" y="678624"/>
                  </a:lnTo>
                  <a:lnTo>
                    <a:pt x="33717" y="632100"/>
                  </a:lnTo>
                  <a:lnTo>
                    <a:pt x="47735" y="582454"/>
                  </a:lnTo>
                  <a:lnTo>
                    <a:pt x="62228" y="532919"/>
                  </a:lnTo>
                  <a:lnTo>
                    <a:pt x="77320" y="483592"/>
                  </a:lnTo>
                  <a:lnTo>
                    <a:pt x="93139" y="434565"/>
                  </a:lnTo>
                  <a:lnTo>
                    <a:pt x="109811" y="385933"/>
                  </a:lnTo>
                  <a:lnTo>
                    <a:pt x="127461" y="337791"/>
                  </a:lnTo>
                  <a:lnTo>
                    <a:pt x="146215" y="290233"/>
                  </a:lnTo>
                  <a:lnTo>
                    <a:pt x="166201" y="243353"/>
                  </a:lnTo>
                  <a:lnTo>
                    <a:pt x="187112" y="198699"/>
                  </a:lnTo>
                  <a:lnTo>
                    <a:pt x="211328" y="148902"/>
                  </a:lnTo>
                  <a:lnTo>
                    <a:pt x="237071" y="99075"/>
                  </a:lnTo>
                  <a:lnTo>
                    <a:pt x="262559" y="54334"/>
                  </a:lnTo>
                  <a:lnTo>
                    <a:pt x="286014" y="19792"/>
                  </a:lnTo>
                  <a:lnTo>
                    <a:pt x="307885" y="0"/>
                  </a:lnTo>
                  <a:lnTo>
                    <a:pt x="315425" y="1971"/>
                  </a:lnTo>
                  <a:lnTo>
                    <a:pt x="339869" y="38201"/>
                  </a:lnTo>
                  <a:lnTo>
                    <a:pt x="360941" y="85547"/>
                  </a:lnTo>
                  <a:lnTo>
                    <a:pt x="376487" y="125505"/>
                  </a:lnTo>
                  <a:lnTo>
                    <a:pt x="397568" y="185056"/>
                  </a:lnTo>
                  <a:lnTo>
                    <a:pt x="410449" y="223554"/>
                  </a:lnTo>
                  <a:lnTo>
                    <a:pt x="425704" y="270749"/>
                  </a:lnTo>
                  <a:lnTo>
                    <a:pt x="429808" y="306804"/>
                  </a:lnTo>
                  <a:lnTo>
                    <a:pt x="427630" y="331780"/>
                  </a:lnTo>
                  <a:lnTo>
                    <a:pt x="421938" y="361694"/>
                  </a:lnTo>
                  <a:lnTo>
                    <a:pt x="314446" y="820376"/>
                  </a:lnTo>
                  <a:lnTo>
                    <a:pt x="308735" y="1264838"/>
                  </a:lnTo>
                  <a:lnTo>
                    <a:pt x="257426" y="1267110"/>
                  </a:lnTo>
                  <a:close/>
                </a:path>
              </a:pathLst>
            </a:custGeom>
            <a:solidFill>
              <a:srgbClr val="1B5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807261" y="8087867"/>
              <a:ext cx="147320" cy="375285"/>
            </a:xfrm>
            <a:custGeom>
              <a:rect l="l" t="t" r="r" b="b"/>
              <a:pathLst>
                <a:path w="147319" h="375284">
                  <a:moveTo>
                    <a:pt x="1676" y="369697"/>
                  </a:moveTo>
                  <a:lnTo>
                    <a:pt x="1422" y="369506"/>
                  </a:lnTo>
                  <a:lnTo>
                    <a:pt x="1447" y="370001"/>
                  </a:lnTo>
                  <a:lnTo>
                    <a:pt x="1447" y="370243"/>
                  </a:lnTo>
                  <a:lnTo>
                    <a:pt x="1625" y="369951"/>
                  </a:lnTo>
                  <a:lnTo>
                    <a:pt x="1676" y="369697"/>
                  </a:lnTo>
                  <a:close/>
                </a:path>
                <a:path w="147319" h="375284">
                  <a:moveTo>
                    <a:pt x="2806" y="341871"/>
                  </a:moveTo>
                  <a:lnTo>
                    <a:pt x="685" y="339737"/>
                  </a:lnTo>
                  <a:lnTo>
                    <a:pt x="698" y="340283"/>
                  </a:lnTo>
                  <a:lnTo>
                    <a:pt x="723" y="341401"/>
                  </a:lnTo>
                  <a:lnTo>
                    <a:pt x="2806" y="341871"/>
                  </a:lnTo>
                  <a:close/>
                </a:path>
                <a:path w="147319" h="375284">
                  <a:moveTo>
                    <a:pt x="3251" y="176644"/>
                  </a:moveTo>
                  <a:lnTo>
                    <a:pt x="2959" y="176796"/>
                  </a:lnTo>
                  <a:lnTo>
                    <a:pt x="3225" y="176999"/>
                  </a:lnTo>
                  <a:lnTo>
                    <a:pt x="3251" y="176644"/>
                  </a:lnTo>
                  <a:close/>
                </a:path>
                <a:path w="147319" h="375284">
                  <a:moveTo>
                    <a:pt x="5334" y="175602"/>
                  </a:moveTo>
                  <a:lnTo>
                    <a:pt x="3416" y="174713"/>
                  </a:lnTo>
                  <a:lnTo>
                    <a:pt x="3251" y="176644"/>
                  </a:lnTo>
                  <a:lnTo>
                    <a:pt x="5334" y="175602"/>
                  </a:lnTo>
                  <a:close/>
                </a:path>
                <a:path w="147319" h="375284">
                  <a:moveTo>
                    <a:pt x="5727" y="347218"/>
                  </a:moveTo>
                  <a:lnTo>
                    <a:pt x="2781" y="345884"/>
                  </a:lnTo>
                  <a:lnTo>
                    <a:pt x="812" y="345503"/>
                  </a:lnTo>
                  <a:lnTo>
                    <a:pt x="850" y="346608"/>
                  </a:lnTo>
                  <a:lnTo>
                    <a:pt x="850" y="347154"/>
                  </a:lnTo>
                  <a:lnTo>
                    <a:pt x="1676" y="347268"/>
                  </a:lnTo>
                  <a:lnTo>
                    <a:pt x="2489" y="347459"/>
                  </a:lnTo>
                  <a:lnTo>
                    <a:pt x="3378" y="347802"/>
                  </a:lnTo>
                  <a:lnTo>
                    <a:pt x="5727" y="347218"/>
                  </a:lnTo>
                  <a:close/>
                </a:path>
                <a:path w="147319" h="375284">
                  <a:moveTo>
                    <a:pt x="6565" y="179552"/>
                  </a:moveTo>
                  <a:lnTo>
                    <a:pt x="3225" y="176999"/>
                  </a:lnTo>
                  <a:lnTo>
                    <a:pt x="3035" y="179755"/>
                  </a:lnTo>
                  <a:lnTo>
                    <a:pt x="3225" y="180060"/>
                  </a:lnTo>
                  <a:lnTo>
                    <a:pt x="6565" y="179552"/>
                  </a:lnTo>
                  <a:close/>
                </a:path>
                <a:path w="147319" h="375284">
                  <a:moveTo>
                    <a:pt x="6667" y="190461"/>
                  </a:moveTo>
                  <a:lnTo>
                    <a:pt x="3416" y="189992"/>
                  </a:lnTo>
                  <a:lnTo>
                    <a:pt x="4013" y="187744"/>
                  </a:lnTo>
                  <a:lnTo>
                    <a:pt x="3492" y="188175"/>
                  </a:lnTo>
                  <a:lnTo>
                    <a:pt x="2336" y="188607"/>
                  </a:lnTo>
                  <a:lnTo>
                    <a:pt x="2222" y="190233"/>
                  </a:lnTo>
                  <a:lnTo>
                    <a:pt x="2159" y="191858"/>
                  </a:lnTo>
                  <a:lnTo>
                    <a:pt x="2057" y="193484"/>
                  </a:lnTo>
                  <a:lnTo>
                    <a:pt x="3086" y="194487"/>
                  </a:lnTo>
                  <a:lnTo>
                    <a:pt x="6667" y="190461"/>
                  </a:lnTo>
                  <a:close/>
                </a:path>
                <a:path w="147319" h="375284">
                  <a:moveTo>
                    <a:pt x="8991" y="172237"/>
                  </a:moveTo>
                  <a:lnTo>
                    <a:pt x="8737" y="170802"/>
                  </a:lnTo>
                  <a:lnTo>
                    <a:pt x="6324" y="168376"/>
                  </a:lnTo>
                  <a:lnTo>
                    <a:pt x="4991" y="169291"/>
                  </a:lnTo>
                  <a:lnTo>
                    <a:pt x="3746" y="170561"/>
                  </a:lnTo>
                  <a:lnTo>
                    <a:pt x="3632" y="171805"/>
                  </a:lnTo>
                  <a:lnTo>
                    <a:pt x="3568" y="173075"/>
                  </a:lnTo>
                  <a:lnTo>
                    <a:pt x="3467" y="174332"/>
                  </a:lnTo>
                  <a:lnTo>
                    <a:pt x="4279" y="173990"/>
                  </a:lnTo>
                  <a:lnTo>
                    <a:pt x="4953" y="173329"/>
                  </a:lnTo>
                  <a:lnTo>
                    <a:pt x="5702" y="173863"/>
                  </a:lnTo>
                  <a:lnTo>
                    <a:pt x="4483" y="172199"/>
                  </a:lnTo>
                  <a:lnTo>
                    <a:pt x="5651" y="171056"/>
                  </a:lnTo>
                  <a:lnTo>
                    <a:pt x="8991" y="172237"/>
                  </a:lnTo>
                  <a:close/>
                </a:path>
                <a:path w="147319" h="375284">
                  <a:moveTo>
                    <a:pt x="12534" y="251256"/>
                  </a:moveTo>
                  <a:lnTo>
                    <a:pt x="10591" y="248678"/>
                  </a:lnTo>
                  <a:lnTo>
                    <a:pt x="10312" y="249936"/>
                  </a:lnTo>
                  <a:lnTo>
                    <a:pt x="11315" y="250710"/>
                  </a:lnTo>
                  <a:lnTo>
                    <a:pt x="12534" y="251256"/>
                  </a:lnTo>
                  <a:close/>
                </a:path>
                <a:path w="147319" h="375284">
                  <a:moveTo>
                    <a:pt x="12776" y="336257"/>
                  </a:moveTo>
                  <a:lnTo>
                    <a:pt x="10617" y="336473"/>
                  </a:lnTo>
                  <a:lnTo>
                    <a:pt x="11455" y="338480"/>
                  </a:lnTo>
                  <a:lnTo>
                    <a:pt x="11087" y="341769"/>
                  </a:lnTo>
                  <a:lnTo>
                    <a:pt x="12776" y="336257"/>
                  </a:lnTo>
                  <a:close/>
                </a:path>
                <a:path w="147319" h="375284">
                  <a:moveTo>
                    <a:pt x="12890" y="182422"/>
                  </a:moveTo>
                  <a:lnTo>
                    <a:pt x="11798" y="182714"/>
                  </a:lnTo>
                  <a:lnTo>
                    <a:pt x="11087" y="183451"/>
                  </a:lnTo>
                  <a:lnTo>
                    <a:pt x="9639" y="182613"/>
                  </a:lnTo>
                  <a:lnTo>
                    <a:pt x="10058" y="183184"/>
                  </a:lnTo>
                  <a:lnTo>
                    <a:pt x="9423" y="185826"/>
                  </a:lnTo>
                  <a:lnTo>
                    <a:pt x="6261" y="183159"/>
                  </a:lnTo>
                  <a:lnTo>
                    <a:pt x="4902" y="184200"/>
                  </a:lnTo>
                  <a:lnTo>
                    <a:pt x="4533" y="187883"/>
                  </a:lnTo>
                  <a:lnTo>
                    <a:pt x="8890" y="185724"/>
                  </a:lnTo>
                  <a:lnTo>
                    <a:pt x="9918" y="185953"/>
                  </a:lnTo>
                  <a:lnTo>
                    <a:pt x="11620" y="183578"/>
                  </a:lnTo>
                  <a:lnTo>
                    <a:pt x="12839" y="185280"/>
                  </a:lnTo>
                  <a:lnTo>
                    <a:pt x="12890" y="182422"/>
                  </a:lnTo>
                  <a:close/>
                </a:path>
                <a:path w="147319" h="375284">
                  <a:moveTo>
                    <a:pt x="13042" y="154673"/>
                  </a:moveTo>
                  <a:lnTo>
                    <a:pt x="13017" y="154482"/>
                  </a:lnTo>
                  <a:lnTo>
                    <a:pt x="12814" y="154292"/>
                  </a:lnTo>
                  <a:lnTo>
                    <a:pt x="12293" y="154063"/>
                  </a:lnTo>
                  <a:lnTo>
                    <a:pt x="12509" y="154305"/>
                  </a:lnTo>
                  <a:lnTo>
                    <a:pt x="12776" y="154495"/>
                  </a:lnTo>
                  <a:lnTo>
                    <a:pt x="13017" y="154673"/>
                  </a:lnTo>
                  <a:close/>
                </a:path>
                <a:path w="147319" h="375284">
                  <a:moveTo>
                    <a:pt x="13474" y="165811"/>
                  </a:moveTo>
                  <a:lnTo>
                    <a:pt x="12192" y="163156"/>
                  </a:lnTo>
                  <a:lnTo>
                    <a:pt x="11506" y="165925"/>
                  </a:lnTo>
                  <a:lnTo>
                    <a:pt x="6273" y="162991"/>
                  </a:lnTo>
                  <a:lnTo>
                    <a:pt x="4699" y="163982"/>
                  </a:lnTo>
                  <a:lnTo>
                    <a:pt x="4914" y="162229"/>
                  </a:lnTo>
                  <a:lnTo>
                    <a:pt x="4406" y="166179"/>
                  </a:lnTo>
                  <a:lnTo>
                    <a:pt x="4318" y="166052"/>
                  </a:lnTo>
                  <a:lnTo>
                    <a:pt x="4203" y="165912"/>
                  </a:lnTo>
                  <a:lnTo>
                    <a:pt x="4064" y="167195"/>
                  </a:lnTo>
                  <a:lnTo>
                    <a:pt x="4013" y="167843"/>
                  </a:lnTo>
                  <a:lnTo>
                    <a:pt x="4610" y="167640"/>
                  </a:lnTo>
                  <a:lnTo>
                    <a:pt x="5321" y="167652"/>
                  </a:lnTo>
                  <a:lnTo>
                    <a:pt x="6070" y="168389"/>
                  </a:lnTo>
                  <a:lnTo>
                    <a:pt x="5232" y="167284"/>
                  </a:lnTo>
                  <a:lnTo>
                    <a:pt x="8509" y="165265"/>
                  </a:lnTo>
                  <a:lnTo>
                    <a:pt x="8737" y="170802"/>
                  </a:lnTo>
                  <a:lnTo>
                    <a:pt x="11455" y="169494"/>
                  </a:lnTo>
                  <a:lnTo>
                    <a:pt x="10401" y="169760"/>
                  </a:lnTo>
                  <a:lnTo>
                    <a:pt x="9563" y="168643"/>
                  </a:lnTo>
                  <a:lnTo>
                    <a:pt x="9144" y="168122"/>
                  </a:lnTo>
                  <a:lnTo>
                    <a:pt x="13474" y="165811"/>
                  </a:lnTo>
                  <a:close/>
                </a:path>
                <a:path w="147319" h="375284">
                  <a:moveTo>
                    <a:pt x="15532" y="250888"/>
                  </a:moveTo>
                  <a:lnTo>
                    <a:pt x="15328" y="250139"/>
                  </a:lnTo>
                  <a:lnTo>
                    <a:pt x="14719" y="249631"/>
                  </a:lnTo>
                  <a:lnTo>
                    <a:pt x="14490" y="249428"/>
                  </a:lnTo>
                  <a:lnTo>
                    <a:pt x="13843" y="249529"/>
                  </a:lnTo>
                  <a:lnTo>
                    <a:pt x="13550" y="249631"/>
                  </a:lnTo>
                  <a:lnTo>
                    <a:pt x="12077" y="249796"/>
                  </a:lnTo>
                  <a:lnTo>
                    <a:pt x="15532" y="250888"/>
                  </a:lnTo>
                  <a:close/>
                </a:path>
                <a:path w="147319" h="375284">
                  <a:moveTo>
                    <a:pt x="15824" y="336194"/>
                  </a:moveTo>
                  <a:lnTo>
                    <a:pt x="15646" y="336080"/>
                  </a:lnTo>
                  <a:lnTo>
                    <a:pt x="13309" y="334530"/>
                  </a:lnTo>
                  <a:lnTo>
                    <a:pt x="12776" y="336257"/>
                  </a:lnTo>
                  <a:lnTo>
                    <a:pt x="14579" y="336080"/>
                  </a:lnTo>
                  <a:lnTo>
                    <a:pt x="15824" y="336194"/>
                  </a:lnTo>
                  <a:close/>
                </a:path>
                <a:path w="147319" h="375284">
                  <a:moveTo>
                    <a:pt x="17068" y="335178"/>
                  </a:moveTo>
                  <a:lnTo>
                    <a:pt x="16954" y="334937"/>
                  </a:lnTo>
                  <a:lnTo>
                    <a:pt x="16471" y="335000"/>
                  </a:lnTo>
                  <a:lnTo>
                    <a:pt x="17068" y="335178"/>
                  </a:lnTo>
                  <a:close/>
                </a:path>
                <a:path w="147319" h="375284">
                  <a:moveTo>
                    <a:pt x="17437" y="335864"/>
                  </a:moveTo>
                  <a:lnTo>
                    <a:pt x="17157" y="335203"/>
                  </a:lnTo>
                  <a:lnTo>
                    <a:pt x="17411" y="335902"/>
                  </a:lnTo>
                  <a:close/>
                </a:path>
                <a:path w="147319" h="375284">
                  <a:moveTo>
                    <a:pt x="18173" y="316890"/>
                  </a:moveTo>
                  <a:lnTo>
                    <a:pt x="14414" y="317487"/>
                  </a:lnTo>
                  <a:lnTo>
                    <a:pt x="15671" y="318973"/>
                  </a:lnTo>
                  <a:lnTo>
                    <a:pt x="18173" y="316890"/>
                  </a:lnTo>
                  <a:close/>
                </a:path>
                <a:path w="147319" h="375284">
                  <a:moveTo>
                    <a:pt x="18313" y="337858"/>
                  </a:moveTo>
                  <a:lnTo>
                    <a:pt x="17602" y="336321"/>
                  </a:lnTo>
                  <a:lnTo>
                    <a:pt x="17411" y="335902"/>
                  </a:lnTo>
                  <a:lnTo>
                    <a:pt x="17043" y="336321"/>
                  </a:lnTo>
                  <a:lnTo>
                    <a:pt x="15824" y="336194"/>
                  </a:lnTo>
                  <a:lnTo>
                    <a:pt x="18313" y="337858"/>
                  </a:lnTo>
                  <a:close/>
                </a:path>
                <a:path w="147319" h="375284">
                  <a:moveTo>
                    <a:pt x="18973" y="164185"/>
                  </a:moveTo>
                  <a:lnTo>
                    <a:pt x="17424" y="164896"/>
                  </a:lnTo>
                  <a:lnTo>
                    <a:pt x="17792" y="166344"/>
                  </a:lnTo>
                  <a:lnTo>
                    <a:pt x="18973" y="164185"/>
                  </a:lnTo>
                  <a:close/>
                </a:path>
                <a:path w="147319" h="375284">
                  <a:moveTo>
                    <a:pt x="19265" y="334683"/>
                  </a:moveTo>
                  <a:lnTo>
                    <a:pt x="16560" y="334086"/>
                  </a:lnTo>
                  <a:lnTo>
                    <a:pt x="16954" y="334937"/>
                  </a:lnTo>
                  <a:lnTo>
                    <a:pt x="19265" y="334683"/>
                  </a:lnTo>
                  <a:close/>
                </a:path>
                <a:path w="147319" h="375284">
                  <a:moveTo>
                    <a:pt x="19443" y="344449"/>
                  </a:moveTo>
                  <a:lnTo>
                    <a:pt x="13144" y="342455"/>
                  </a:lnTo>
                  <a:lnTo>
                    <a:pt x="11925" y="343789"/>
                  </a:lnTo>
                  <a:lnTo>
                    <a:pt x="19443" y="344449"/>
                  </a:lnTo>
                  <a:close/>
                </a:path>
                <a:path w="147319" h="375284">
                  <a:moveTo>
                    <a:pt x="20205" y="155524"/>
                  </a:moveTo>
                  <a:lnTo>
                    <a:pt x="15608" y="156514"/>
                  </a:lnTo>
                  <a:lnTo>
                    <a:pt x="13017" y="154673"/>
                  </a:lnTo>
                  <a:lnTo>
                    <a:pt x="13093" y="155206"/>
                  </a:lnTo>
                  <a:lnTo>
                    <a:pt x="11925" y="155752"/>
                  </a:lnTo>
                  <a:lnTo>
                    <a:pt x="11188" y="156603"/>
                  </a:lnTo>
                  <a:lnTo>
                    <a:pt x="9372" y="154482"/>
                  </a:lnTo>
                  <a:lnTo>
                    <a:pt x="9283" y="156286"/>
                  </a:lnTo>
                  <a:lnTo>
                    <a:pt x="11112" y="157949"/>
                  </a:lnTo>
                  <a:lnTo>
                    <a:pt x="10477" y="159689"/>
                  </a:lnTo>
                  <a:lnTo>
                    <a:pt x="14744" y="161264"/>
                  </a:lnTo>
                  <a:lnTo>
                    <a:pt x="14820" y="160350"/>
                  </a:lnTo>
                  <a:lnTo>
                    <a:pt x="14770" y="159689"/>
                  </a:lnTo>
                  <a:lnTo>
                    <a:pt x="13576" y="156984"/>
                  </a:lnTo>
                  <a:lnTo>
                    <a:pt x="15989" y="157340"/>
                  </a:lnTo>
                  <a:lnTo>
                    <a:pt x="14820" y="160337"/>
                  </a:lnTo>
                  <a:lnTo>
                    <a:pt x="18326" y="159067"/>
                  </a:lnTo>
                  <a:lnTo>
                    <a:pt x="18745" y="160464"/>
                  </a:lnTo>
                  <a:lnTo>
                    <a:pt x="19164" y="159067"/>
                  </a:lnTo>
                  <a:lnTo>
                    <a:pt x="19773" y="156984"/>
                  </a:lnTo>
                  <a:lnTo>
                    <a:pt x="19888" y="156603"/>
                  </a:lnTo>
                  <a:lnTo>
                    <a:pt x="20205" y="155524"/>
                  </a:lnTo>
                  <a:close/>
                </a:path>
                <a:path w="147319" h="375284">
                  <a:moveTo>
                    <a:pt x="20789" y="248475"/>
                  </a:moveTo>
                  <a:lnTo>
                    <a:pt x="12992" y="246888"/>
                  </a:lnTo>
                  <a:lnTo>
                    <a:pt x="13538" y="249580"/>
                  </a:lnTo>
                  <a:lnTo>
                    <a:pt x="13843" y="249529"/>
                  </a:lnTo>
                  <a:lnTo>
                    <a:pt x="14389" y="249339"/>
                  </a:lnTo>
                  <a:lnTo>
                    <a:pt x="15087" y="249339"/>
                  </a:lnTo>
                  <a:lnTo>
                    <a:pt x="20777" y="248488"/>
                  </a:lnTo>
                  <a:close/>
                </a:path>
                <a:path w="147319" h="375284">
                  <a:moveTo>
                    <a:pt x="20878" y="248475"/>
                  </a:moveTo>
                  <a:lnTo>
                    <a:pt x="15925" y="245097"/>
                  </a:lnTo>
                  <a:lnTo>
                    <a:pt x="20853" y="248488"/>
                  </a:lnTo>
                  <a:close/>
                </a:path>
                <a:path w="147319" h="375284">
                  <a:moveTo>
                    <a:pt x="21209" y="365036"/>
                  </a:moveTo>
                  <a:lnTo>
                    <a:pt x="20942" y="364921"/>
                  </a:lnTo>
                  <a:lnTo>
                    <a:pt x="20599" y="364858"/>
                  </a:lnTo>
                  <a:lnTo>
                    <a:pt x="20129" y="364883"/>
                  </a:lnTo>
                  <a:lnTo>
                    <a:pt x="20510" y="364883"/>
                  </a:lnTo>
                  <a:lnTo>
                    <a:pt x="20866" y="364959"/>
                  </a:lnTo>
                  <a:lnTo>
                    <a:pt x="21209" y="365036"/>
                  </a:lnTo>
                  <a:close/>
                </a:path>
                <a:path w="147319" h="375284">
                  <a:moveTo>
                    <a:pt x="21386" y="252742"/>
                  </a:moveTo>
                  <a:lnTo>
                    <a:pt x="18884" y="251955"/>
                  </a:lnTo>
                  <a:lnTo>
                    <a:pt x="15532" y="250888"/>
                  </a:lnTo>
                  <a:lnTo>
                    <a:pt x="15773" y="251802"/>
                  </a:lnTo>
                  <a:lnTo>
                    <a:pt x="14363" y="251955"/>
                  </a:lnTo>
                  <a:lnTo>
                    <a:pt x="13855" y="251802"/>
                  </a:lnTo>
                  <a:lnTo>
                    <a:pt x="13144" y="251523"/>
                  </a:lnTo>
                  <a:lnTo>
                    <a:pt x="12534" y="251256"/>
                  </a:lnTo>
                  <a:lnTo>
                    <a:pt x="16154" y="256108"/>
                  </a:lnTo>
                  <a:lnTo>
                    <a:pt x="21386" y="252742"/>
                  </a:lnTo>
                  <a:close/>
                </a:path>
                <a:path w="147319" h="375284">
                  <a:moveTo>
                    <a:pt x="23495" y="313194"/>
                  </a:moveTo>
                  <a:lnTo>
                    <a:pt x="23368" y="312953"/>
                  </a:lnTo>
                  <a:lnTo>
                    <a:pt x="23329" y="312724"/>
                  </a:lnTo>
                  <a:lnTo>
                    <a:pt x="23202" y="312724"/>
                  </a:lnTo>
                  <a:lnTo>
                    <a:pt x="23444" y="313397"/>
                  </a:lnTo>
                  <a:lnTo>
                    <a:pt x="23495" y="313194"/>
                  </a:lnTo>
                  <a:close/>
                </a:path>
                <a:path w="147319" h="375284">
                  <a:moveTo>
                    <a:pt x="25006" y="305130"/>
                  </a:moveTo>
                  <a:lnTo>
                    <a:pt x="23850" y="303390"/>
                  </a:lnTo>
                  <a:lnTo>
                    <a:pt x="22720" y="301701"/>
                  </a:lnTo>
                  <a:lnTo>
                    <a:pt x="22580" y="301510"/>
                  </a:lnTo>
                  <a:lnTo>
                    <a:pt x="20510" y="298424"/>
                  </a:lnTo>
                  <a:lnTo>
                    <a:pt x="23126" y="297586"/>
                  </a:lnTo>
                  <a:lnTo>
                    <a:pt x="21793" y="297611"/>
                  </a:lnTo>
                  <a:lnTo>
                    <a:pt x="9918" y="301510"/>
                  </a:lnTo>
                  <a:lnTo>
                    <a:pt x="9283" y="300228"/>
                  </a:lnTo>
                  <a:lnTo>
                    <a:pt x="4191" y="302285"/>
                  </a:lnTo>
                  <a:lnTo>
                    <a:pt x="0" y="302006"/>
                  </a:lnTo>
                  <a:lnTo>
                    <a:pt x="50" y="305904"/>
                  </a:lnTo>
                  <a:lnTo>
                    <a:pt x="2590" y="304787"/>
                  </a:lnTo>
                  <a:lnTo>
                    <a:pt x="5613" y="302958"/>
                  </a:lnTo>
                  <a:lnTo>
                    <a:pt x="9423" y="305269"/>
                  </a:lnTo>
                  <a:lnTo>
                    <a:pt x="8775" y="302958"/>
                  </a:lnTo>
                  <a:lnTo>
                    <a:pt x="8585" y="302285"/>
                  </a:lnTo>
                  <a:lnTo>
                    <a:pt x="12192" y="301701"/>
                  </a:lnTo>
                  <a:lnTo>
                    <a:pt x="13411" y="304279"/>
                  </a:lnTo>
                  <a:lnTo>
                    <a:pt x="14693" y="305803"/>
                  </a:lnTo>
                  <a:lnTo>
                    <a:pt x="14490" y="305269"/>
                  </a:lnTo>
                  <a:lnTo>
                    <a:pt x="14249" y="303961"/>
                  </a:lnTo>
                  <a:lnTo>
                    <a:pt x="15748" y="303390"/>
                  </a:lnTo>
                  <a:lnTo>
                    <a:pt x="18376" y="304215"/>
                  </a:lnTo>
                  <a:lnTo>
                    <a:pt x="25006" y="305130"/>
                  </a:lnTo>
                  <a:close/>
                </a:path>
                <a:path w="147319" h="375284">
                  <a:moveTo>
                    <a:pt x="25577" y="318998"/>
                  </a:moveTo>
                  <a:lnTo>
                    <a:pt x="21475" y="318947"/>
                  </a:lnTo>
                  <a:lnTo>
                    <a:pt x="25527" y="320090"/>
                  </a:lnTo>
                  <a:lnTo>
                    <a:pt x="25577" y="318998"/>
                  </a:lnTo>
                  <a:close/>
                </a:path>
                <a:path w="147319" h="375284">
                  <a:moveTo>
                    <a:pt x="25742" y="297548"/>
                  </a:moveTo>
                  <a:lnTo>
                    <a:pt x="25349" y="296887"/>
                  </a:lnTo>
                  <a:lnTo>
                    <a:pt x="23126" y="297586"/>
                  </a:lnTo>
                  <a:lnTo>
                    <a:pt x="25742" y="297548"/>
                  </a:lnTo>
                  <a:close/>
                </a:path>
                <a:path w="147319" h="375284">
                  <a:moveTo>
                    <a:pt x="25819" y="364705"/>
                  </a:moveTo>
                  <a:lnTo>
                    <a:pt x="25069" y="364528"/>
                  </a:lnTo>
                  <a:lnTo>
                    <a:pt x="25692" y="364845"/>
                  </a:lnTo>
                  <a:lnTo>
                    <a:pt x="25819" y="364705"/>
                  </a:lnTo>
                  <a:close/>
                </a:path>
                <a:path w="147319" h="375284">
                  <a:moveTo>
                    <a:pt x="28003" y="336600"/>
                  </a:moveTo>
                  <a:lnTo>
                    <a:pt x="20408" y="334543"/>
                  </a:lnTo>
                  <a:lnTo>
                    <a:pt x="19265" y="334683"/>
                  </a:lnTo>
                  <a:lnTo>
                    <a:pt x="28003" y="336600"/>
                  </a:lnTo>
                  <a:close/>
                </a:path>
                <a:path w="147319" h="375284">
                  <a:moveTo>
                    <a:pt x="28981" y="306057"/>
                  </a:moveTo>
                  <a:lnTo>
                    <a:pt x="28651" y="305244"/>
                  </a:lnTo>
                  <a:lnTo>
                    <a:pt x="25958" y="306844"/>
                  </a:lnTo>
                  <a:lnTo>
                    <a:pt x="27000" y="307670"/>
                  </a:lnTo>
                  <a:lnTo>
                    <a:pt x="28981" y="306057"/>
                  </a:lnTo>
                  <a:close/>
                </a:path>
                <a:path w="147319" h="375284">
                  <a:moveTo>
                    <a:pt x="29552" y="185801"/>
                  </a:moveTo>
                  <a:lnTo>
                    <a:pt x="28829" y="181521"/>
                  </a:lnTo>
                  <a:lnTo>
                    <a:pt x="27825" y="184848"/>
                  </a:lnTo>
                  <a:lnTo>
                    <a:pt x="29298" y="185508"/>
                  </a:lnTo>
                  <a:lnTo>
                    <a:pt x="29552" y="185801"/>
                  </a:lnTo>
                  <a:close/>
                </a:path>
                <a:path w="147319" h="375284">
                  <a:moveTo>
                    <a:pt x="29921" y="267157"/>
                  </a:moveTo>
                  <a:lnTo>
                    <a:pt x="28460" y="267576"/>
                  </a:lnTo>
                  <a:lnTo>
                    <a:pt x="27673" y="268986"/>
                  </a:lnTo>
                  <a:lnTo>
                    <a:pt x="29921" y="267157"/>
                  </a:lnTo>
                  <a:close/>
                </a:path>
                <a:path w="147319" h="375284">
                  <a:moveTo>
                    <a:pt x="29933" y="186258"/>
                  </a:moveTo>
                  <a:lnTo>
                    <a:pt x="29552" y="185801"/>
                  </a:lnTo>
                  <a:lnTo>
                    <a:pt x="29667" y="186512"/>
                  </a:lnTo>
                  <a:lnTo>
                    <a:pt x="29933" y="186258"/>
                  </a:lnTo>
                  <a:close/>
                </a:path>
                <a:path w="147319" h="375284">
                  <a:moveTo>
                    <a:pt x="29984" y="320725"/>
                  </a:moveTo>
                  <a:lnTo>
                    <a:pt x="25476" y="321183"/>
                  </a:lnTo>
                  <a:lnTo>
                    <a:pt x="25361" y="323392"/>
                  </a:lnTo>
                  <a:lnTo>
                    <a:pt x="26289" y="325310"/>
                  </a:lnTo>
                  <a:lnTo>
                    <a:pt x="29984" y="320725"/>
                  </a:lnTo>
                  <a:close/>
                </a:path>
                <a:path w="147319" h="375284">
                  <a:moveTo>
                    <a:pt x="30073" y="367042"/>
                  </a:moveTo>
                  <a:lnTo>
                    <a:pt x="28282" y="366153"/>
                  </a:lnTo>
                  <a:lnTo>
                    <a:pt x="25692" y="364845"/>
                  </a:lnTo>
                  <a:lnTo>
                    <a:pt x="25387" y="365163"/>
                  </a:lnTo>
                  <a:lnTo>
                    <a:pt x="26123" y="365379"/>
                  </a:lnTo>
                  <a:lnTo>
                    <a:pt x="23888" y="366153"/>
                  </a:lnTo>
                  <a:lnTo>
                    <a:pt x="22606" y="365379"/>
                  </a:lnTo>
                  <a:lnTo>
                    <a:pt x="21209" y="365036"/>
                  </a:lnTo>
                  <a:lnTo>
                    <a:pt x="22009" y="365366"/>
                  </a:lnTo>
                  <a:lnTo>
                    <a:pt x="22123" y="366166"/>
                  </a:lnTo>
                  <a:lnTo>
                    <a:pt x="22872" y="366814"/>
                  </a:lnTo>
                  <a:lnTo>
                    <a:pt x="20459" y="367614"/>
                  </a:lnTo>
                  <a:lnTo>
                    <a:pt x="20459" y="370255"/>
                  </a:lnTo>
                  <a:lnTo>
                    <a:pt x="17589" y="369900"/>
                  </a:lnTo>
                  <a:lnTo>
                    <a:pt x="20345" y="368477"/>
                  </a:lnTo>
                  <a:lnTo>
                    <a:pt x="20459" y="370255"/>
                  </a:lnTo>
                  <a:lnTo>
                    <a:pt x="20459" y="367614"/>
                  </a:lnTo>
                  <a:lnTo>
                    <a:pt x="16090" y="369049"/>
                  </a:lnTo>
                  <a:lnTo>
                    <a:pt x="16370" y="369747"/>
                  </a:lnTo>
                  <a:lnTo>
                    <a:pt x="15633" y="369658"/>
                  </a:lnTo>
                  <a:lnTo>
                    <a:pt x="14922" y="369570"/>
                  </a:lnTo>
                  <a:lnTo>
                    <a:pt x="6337" y="369874"/>
                  </a:lnTo>
                  <a:lnTo>
                    <a:pt x="3276" y="371805"/>
                  </a:lnTo>
                  <a:lnTo>
                    <a:pt x="1422" y="370598"/>
                  </a:lnTo>
                  <a:lnTo>
                    <a:pt x="1498" y="373151"/>
                  </a:lnTo>
                  <a:lnTo>
                    <a:pt x="11252" y="374713"/>
                  </a:lnTo>
                  <a:lnTo>
                    <a:pt x="12674" y="371805"/>
                  </a:lnTo>
                  <a:lnTo>
                    <a:pt x="13728" y="369658"/>
                  </a:lnTo>
                  <a:lnTo>
                    <a:pt x="16484" y="370027"/>
                  </a:lnTo>
                  <a:lnTo>
                    <a:pt x="16637" y="370395"/>
                  </a:lnTo>
                  <a:lnTo>
                    <a:pt x="17170" y="370116"/>
                  </a:lnTo>
                  <a:lnTo>
                    <a:pt x="22644" y="370852"/>
                  </a:lnTo>
                  <a:lnTo>
                    <a:pt x="24028" y="370255"/>
                  </a:lnTo>
                  <a:lnTo>
                    <a:pt x="24269" y="370154"/>
                  </a:lnTo>
                  <a:lnTo>
                    <a:pt x="22860" y="369747"/>
                  </a:lnTo>
                  <a:lnTo>
                    <a:pt x="22745" y="369570"/>
                  </a:lnTo>
                  <a:lnTo>
                    <a:pt x="22529" y="369087"/>
                  </a:lnTo>
                  <a:lnTo>
                    <a:pt x="24663" y="368477"/>
                  </a:lnTo>
                  <a:lnTo>
                    <a:pt x="29464" y="367093"/>
                  </a:lnTo>
                  <a:lnTo>
                    <a:pt x="30073" y="367042"/>
                  </a:lnTo>
                  <a:close/>
                </a:path>
                <a:path w="147319" h="375284">
                  <a:moveTo>
                    <a:pt x="30149" y="40728"/>
                  </a:moveTo>
                  <a:lnTo>
                    <a:pt x="27889" y="39916"/>
                  </a:lnTo>
                  <a:lnTo>
                    <a:pt x="27698" y="40627"/>
                  </a:lnTo>
                  <a:lnTo>
                    <a:pt x="27495" y="41325"/>
                  </a:lnTo>
                  <a:lnTo>
                    <a:pt x="27305" y="42024"/>
                  </a:lnTo>
                  <a:lnTo>
                    <a:pt x="28206" y="41643"/>
                  </a:lnTo>
                  <a:lnTo>
                    <a:pt x="29324" y="41198"/>
                  </a:lnTo>
                  <a:lnTo>
                    <a:pt x="30149" y="40728"/>
                  </a:lnTo>
                  <a:close/>
                </a:path>
                <a:path w="147319" h="375284">
                  <a:moveTo>
                    <a:pt x="30416" y="267017"/>
                  </a:moveTo>
                  <a:lnTo>
                    <a:pt x="30251" y="266890"/>
                  </a:lnTo>
                  <a:lnTo>
                    <a:pt x="29921" y="267157"/>
                  </a:lnTo>
                  <a:lnTo>
                    <a:pt x="30416" y="267017"/>
                  </a:lnTo>
                  <a:close/>
                </a:path>
                <a:path w="147319" h="375284">
                  <a:moveTo>
                    <a:pt x="30480" y="94170"/>
                  </a:moveTo>
                  <a:lnTo>
                    <a:pt x="29019" y="93408"/>
                  </a:lnTo>
                  <a:lnTo>
                    <a:pt x="28752" y="93916"/>
                  </a:lnTo>
                  <a:lnTo>
                    <a:pt x="29121" y="94170"/>
                  </a:lnTo>
                  <a:lnTo>
                    <a:pt x="29756" y="94170"/>
                  </a:lnTo>
                  <a:lnTo>
                    <a:pt x="30480" y="94170"/>
                  </a:lnTo>
                  <a:close/>
                </a:path>
                <a:path w="147319" h="375284">
                  <a:moveTo>
                    <a:pt x="31026" y="69151"/>
                  </a:moveTo>
                  <a:lnTo>
                    <a:pt x="30835" y="66459"/>
                  </a:lnTo>
                  <a:lnTo>
                    <a:pt x="29972" y="68910"/>
                  </a:lnTo>
                  <a:lnTo>
                    <a:pt x="31026" y="69151"/>
                  </a:lnTo>
                  <a:close/>
                </a:path>
                <a:path w="147319" h="375284">
                  <a:moveTo>
                    <a:pt x="31267" y="366953"/>
                  </a:moveTo>
                  <a:lnTo>
                    <a:pt x="30073" y="367042"/>
                  </a:lnTo>
                  <a:lnTo>
                    <a:pt x="30848" y="367436"/>
                  </a:lnTo>
                  <a:lnTo>
                    <a:pt x="31267" y="366953"/>
                  </a:lnTo>
                  <a:close/>
                </a:path>
                <a:path w="147319" h="375284">
                  <a:moveTo>
                    <a:pt x="31496" y="184721"/>
                  </a:moveTo>
                  <a:lnTo>
                    <a:pt x="29933" y="186258"/>
                  </a:lnTo>
                  <a:lnTo>
                    <a:pt x="30187" y="186563"/>
                  </a:lnTo>
                  <a:lnTo>
                    <a:pt x="31496" y="184721"/>
                  </a:lnTo>
                  <a:close/>
                </a:path>
                <a:path w="147319" h="375284">
                  <a:moveTo>
                    <a:pt x="31965" y="92519"/>
                  </a:moveTo>
                  <a:lnTo>
                    <a:pt x="29425" y="91884"/>
                  </a:lnTo>
                  <a:lnTo>
                    <a:pt x="28867" y="91986"/>
                  </a:lnTo>
                  <a:lnTo>
                    <a:pt x="31965" y="92519"/>
                  </a:lnTo>
                  <a:close/>
                </a:path>
                <a:path w="147319" h="375284">
                  <a:moveTo>
                    <a:pt x="32677" y="295871"/>
                  </a:moveTo>
                  <a:lnTo>
                    <a:pt x="32258" y="295960"/>
                  </a:lnTo>
                  <a:lnTo>
                    <a:pt x="32575" y="296367"/>
                  </a:lnTo>
                  <a:lnTo>
                    <a:pt x="32677" y="295871"/>
                  </a:lnTo>
                  <a:close/>
                </a:path>
                <a:path w="147319" h="375284">
                  <a:moveTo>
                    <a:pt x="33223" y="64122"/>
                  </a:moveTo>
                  <a:lnTo>
                    <a:pt x="32092" y="61569"/>
                  </a:lnTo>
                  <a:lnTo>
                    <a:pt x="28981" y="63246"/>
                  </a:lnTo>
                  <a:lnTo>
                    <a:pt x="29133" y="63665"/>
                  </a:lnTo>
                  <a:lnTo>
                    <a:pt x="30556" y="64693"/>
                  </a:lnTo>
                  <a:lnTo>
                    <a:pt x="31699" y="63995"/>
                  </a:lnTo>
                  <a:lnTo>
                    <a:pt x="33223" y="64122"/>
                  </a:lnTo>
                  <a:close/>
                </a:path>
                <a:path w="147319" h="375284">
                  <a:moveTo>
                    <a:pt x="33337" y="308063"/>
                  </a:moveTo>
                  <a:lnTo>
                    <a:pt x="31153" y="304279"/>
                  </a:lnTo>
                  <a:lnTo>
                    <a:pt x="28981" y="306057"/>
                  </a:lnTo>
                  <a:lnTo>
                    <a:pt x="29946" y="308406"/>
                  </a:lnTo>
                  <a:lnTo>
                    <a:pt x="33337" y="308063"/>
                  </a:lnTo>
                  <a:close/>
                </a:path>
                <a:path w="147319" h="375284">
                  <a:moveTo>
                    <a:pt x="33566" y="44386"/>
                  </a:moveTo>
                  <a:close/>
                </a:path>
                <a:path w="147319" h="375284">
                  <a:moveTo>
                    <a:pt x="34239" y="298488"/>
                  </a:moveTo>
                  <a:lnTo>
                    <a:pt x="33235" y="296621"/>
                  </a:lnTo>
                  <a:lnTo>
                    <a:pt x="32664" y="296468"/>
                  </a:lnTo>
                  <a:lnTo>
                    <a:pt x="34239" y="298488"/>
                  </a:lnTo>
                  <a:close/>
                </a:path>
                <a:path w="147319" h="375284">
                  <a:moveTo>
                    <a:pt x="35814" y="45148"/>
                  </a:moveTo>
                  <a:lnTo>
                    <a:pt x="33489" y="44437"/>
                  </a:lnTo>
                  <a:lnTo>
                    <a:pt x="33235" y="44589"/>
                  </a:lnTo>
                  <a:lnTo>
                    <a:pt x="32956" y="44678"/>
                  </a:lnTo>
                  <a:lnTo>
                    <a:pt x="32613" y="44678"/>
                  </a:lnTo>
                  <a:lnTo>
                    <a:pt x="33223" y="44970"/>
                  </a:lnTo>
                  <a:lnTo>
                    <a:pt x="34493" y="45542"/>
                  </a:lnTo>
                  <a:lnTo>
                    <a:pt x="35814" y="45148"/>
                  </a:lnTo>
                  <a:close/>
                </a:path>
                <a:path w="147319" h="375284">
                  <a:moveTo>
                    <a:pt x="36626" y="38696"/>
                  </a:moveTo>
                  <a:lnTo>
                    <a:pt x="35979" y="37071"/>
                  </a:lnTo>
                  <a:lnTo>
                    <a:pt x="34950" y="37325"/>
                  </a:lnTo>
                  <a:lnTo>
                    <a:pt x="36626" y="38696"/>
                  </a:lnTo>
                  <a:close/>
                </a:path>
                <a:path w="147319" h="375284">
                  <a:moveTo>
                    <a:pt x="36728" y="30505"/>
                  </a:moveTo>
                  <a:lnTo>
                    <a:pt x="35941" y="26428"/>
                  </a:lnTo>
                  <a:lnTo>
                    <a:pt x="34861" y="29235"/>
                  </a:lnTo>
                  <a:lnTo>
                    <a:pt x="36728" y="30505"/>
                  </a:lnTo>
                  <a:close/>
                </a:path>
                <a:path w="147319" h="375284">
                  <a:moveTo>
                    <a:pt x="36931" y="43383"/>
                  </a:moveTo>
                  <a:lnTo>
                    <a:pt x="34607" y="42684"/>
                  </a:lnTo>
                  <a:lnTo>
                    <a:pt x="36830" y="40081"/>
                  </a:lnTo>
                  <a:lnTo>
                    <a:pt x="33604" y="41554"/>
                  </a:lnTo>
                  <a:lnTo>
                    <a:pt x="36626" y="38696"/>
                  </a:lnTo>
                  <a:lnTo>
                    <a:pt x="33629" y="38696"/>
                  </a:lnTo>
                  <a:lnTo>
                    <a:pt x="33553" y="41567"/>
                  </a:lnTo>
                  <a:lnTo>
                    <a:pt x="34493" y="42722"/>
                  </a:lnTo>
                  <a:lnTo>
                    <a:pt x="34315" y="43865"/>
                  </a:lnTo>
                  <a:lnTo>
                    <a:pt x="33566" y="44399"/>
                  </a:lnTo>
                  <a:lnTo>
                    <a:pt x="36931" y="43383"/>
                  </a:lnTo>
                  <a:close/>
                </a:path>
                <a:path w="147319" h="375284">
                  <a:moveTo>
                    <a:pt x="36931" y="30657"/>
                  </a:moveTo>
                  <a:lnTo>
                    <a:pt x="36728" y="30505"/>
                  </a:lnTo>
                  <a:lnTo>
                    <a:pt x="36817" y="30975"/>
                  </a:lnTo>
                  <a:lnTo>
                    <a:pt x="36931" y="30657"/>
                  </a:lnTo>
                  <a:close/>
                </a:path>
                <a:path w="147319" h="375284">
                  <a:moveTo>
                    <a:pt x="37960" y="55918"/>
                  </a:moveTo>
                  <a:lnTo>
                    <a:pt x="36677" y="54343"/>
                  </a:lnTo>
                  <a:lnTo>
                    <a:pt x="35483" y="56057"/>
                  </a:lnTo>
                  <a:lnTo>
                    <a:pt x="37960" y="55918"/>
                  </a:lnTo>
                  <a:close/>
                </a:path>
                <a:path w="147319" h="375284">
                  <a:moveTo>
                    <a:pt x="38087" y="72072"/>
                  </a:moveTo>
                  <a:lnTo>
                    <a:pt x="36906" y="72834"/>
                  </a:lnTo>
                  <a:lnTo>
                    <a:pt x="37922" y="72199"/>
                  </a:lnTo>
                  <a:lnTo>
                    <a:pt x="38087" y="72072"/>
                  </a:lnTo>
                  <a:close/>
                </a:path>
                <a:path w="147319" h="375284">
                  <a:moveTo>
                    <a:pt x="38138" y="213880"/>
                  </a:moveTo>
                  <a:lnTo>
                    <a:pt x="36652" y="210604"/>
                  </a:lnTo>
                  <a:lnTo>
                    <a:pt x="33629" y="214045"/>
                  </a:lnTo>
                  <a:lnTo>
                    <a:pt x="31153" y="214033"/>
                  </a:lnTo>
                  <a:lnTo>
                    <a:pt x="29972" y="215798"/>
                  </a:lnTo>
                  <a:lnTo>
                    <a:pt x="26073" y="215112"/>
                  </a:lnTo>
                  <a:lnTo>
                    <a:pt x="26644" y="218732"/>
                  </a:lnTo>
                  <a:lnTo>
                    <a:pt x="31470" y="218541"/>
                  </a:lnTo>
                  <a:lnTo>
                    <a:pt x="31203" y="217512"/>
                  </a:lnTo>
                  <a:lnTo>
                    <a:pt x="31686" y="216077"/>
                  </a:lnTo>
                  <a:lnTo>
                    <a:pt x="33540" y="215887"/>
                  </a:lnTo>
                  <a:lnTo>
                    <a:pt x="34099" y="215976"/>
                  </a:lnTo>
                  <a:lnTo>
                    <a:pt x="35102" y="216674"/>
                  </a:lnTo>
                  <a:lnTo>
                    <a:pt x="36779" y="216827"/>
                  </a:lnTo>
                  <a:lnTo>
                    <a:pt x="38011" y="216420"/>
                  </a:lnTo>
                  <a:lnTo>
                    <a:pt x="37312" y="214820"/>
                  </a:lnTo>
                  <a:lnTo>
                    <a:pt x="38138" y="213880"/>
                  </a:lnTo>
                  <a:close/>
                </a:path>
                <a:path w="147319" h="375284">
                  <a:moveTo>
                    <a:pt x="38950" y="55854"/>
                  </a:moveTo>
                  <a:lnTo>
                    <a:pt x="37960" y="55918"/>
                  </a:lnTo>
                  <a:lnTo>
                    <a:pt x="38874" y="57035"/>
                  </a:lnTo>
                  <a:lnTo>
                    <a:pt x="38950" y="55854"/>
                  </a:lnTo>
                  <a:close/>
                </a:path>
                <a:path w="147319" h="375284">
                  <a:moveTo>
                    <a:pt x="39598" y="32473"/>
                  </a:moveTo>
                  <a:lnTo>
                    <a:pt x="37846" y="33083"/>
                  </a:lnTo>
                  <a:lnTo>
                    <a:pt x="39243" y="33997"/>
                  </a:lnTo>
                  <a:lnTo>
                    <a:pt x="39598" y="32473"/>
                  </a:lnTo>
                  <a:close/>
                </a:path>
                <a:path w="147319" h="375284">
                  <a:moveTo>
                    <a:pt x="39801" y="55803"/>
                  </a:moveTo>
                  <a:lnTo>
                    <a:pt x="39039" y="54127"/>
                  </a:lnTo>
                  <a:lnTo>
                    <a:pt x="38950" y="55854"/>
                  </a:lnTo>
                  <a:lnTo>
                    <a:pt x="39801" y="55803"/>
                  </a:lnTo>
                  <a:close/>
                </a:path>
                <a:path w="147319" h="375284">
                  <a:moveTo>
                    <a:pt x="40055" y="294335"/>
                  </a:moveTo>
                  <a:lnTo>
                    <a:pt x="38595" y="291757"/>
                  </a:lnTo>
                  <a:lnTo>
                    <a:pt x="33769" y="291490"/>
                  </a:lnTo>
                  <a:lnTo>
                    <a:pt x="33108" y="292290"/>
                  </a:lnTo>
                  <a:lnTo>
                    <a:pt x="33477" y="292912"/>
                  </a:lnTo>
                  <a:lnTo>
                    <a:pt x="32512" y="294271"/>
                  </a:lnTo>
                  <a:lnTo>
                    <a:pt x="27241" y="291909"/>
                  </a:lnTo>
                  <a:lnTo>
                    <a:pt x="27990" y="297510"/>
                  </a:lnTo>
                  <a:lnTo>
                    <a:pt x="25742" y="297548"/>
                  </a:lnTo>
                  <a:lnTo>
                    <a:pt x="26682" y="298310"/>
                  </a:lnTo>
                  <a:lnTo>
                    <a:pt x="28968" y="298310"/>
                  </a:lnTo>
                  <a:lnTo>
                    <a:pt x="28067" y="296621"/>
                  </a:lnTo>
                  <a:lnTo>
                    <a:pt x="28016" y="296367"/>
                  </a:lnTo>
                  <a:lnTo>
                    <a:pt x="29248" y="294589"/>
                  </a:lnTo>
                  <a:lnTo>
                    <a:pt x="32854" y="294906"/>
                  </a:lnTo>
                  <a:lnTo>
                    <a:pt x="32677" y="295871"/>
                  </a:lnTo>
                  <a:lnTo>
                    <a:pt x="38874" y="294589"/>
                  </a:lnTo>
                  <a:lnTo>
                    <a:pt x="40055" y="294335"/>
                  </a:lnTo>
                  <a:close/>
                </a:path>
                <a:path w="147319" h="375284">
                  <a:moveTo>
                    <a:pt x="40271" y="70751"/>
                  </a:moveTo>
                  <a:lnTo>
                    <a:pt x="38125" y="72072"/>
                  </a:lnTo>
                  <a:lnTo>
                    <a:pt x="40233" y="72148"/>
                  </a:lnTo>
                  <a:lnTo>
                    <a:pt x="40271" y="70751"/>
                  </a:lnTo>
                  <a:close/>
                </a:path>
                <a:path w="147319" h="375284">
                  <a:moveTo>
                    <a:pt x="40652" y="100380"/>
                  </a:moveTo>
                  <a:lnTo>
                    <a:pt x="40474" y="100406"/>
                  </a:lnTo>
                  <a:lnTo>
                    <a:pt x="40233" y="100355"/>
                  </a:lnTo>
                  <a:lnTo>
                    <a:pt x="40652" y="100380"/>
                  </a:lnTo>
                  <a:close/>
                </a:path>
                <a:path w="147319" h="375284">
                  <a:moveTo>
                    <a:pt x="41008" y="98475"/>
                  </a:moveTo>
                  <a:lnTo>
                    <a:pt x="40538" y="98564"/>
                  </a:lnTo>
                  <a:lnTo>
                    <a:pt x="40703" y="97612"/>
                  </a:lnTo>
                  <a:lnTo>
                    <a:pt x="40767" y="97447"/>
                  </a:lnTo>
                  <a:lnTo>
                    <a:pt x="36664" y="100291"/>
                  </a:lnTo>
                  <a:lnTo>
                    <a:pt x="40233" y="100355"/>
                  </a:lnTo>
                  <a:lnTo>
                    <a:pt x="40970" y="98564"/>
                  </a:lnTo>
                  <a:close/>
                </a:path>
                <a:path w="147319" h="375284">
                  <a:moveTo>
                    <a:pt x="41567" y="29337"/>
                  </a:moveTo>
                  <a:lnTo>
                    <a:pt x="39319" y="28041"/>
                  </a:lnTo>
                  <a:lnTo>
                    <a:pt x="37909" y="27216"/>
                  </a:lnTo>
                  <a:lnTo>
                    <a:pt x="39039" y="25984"/>
                  </a:lnTo>
                  <a:lnTo>
                    <a:pt x="40525" y="24371"/>
                  </a:lnTo>
                  <a:lnTo>
                    <a:pt x="36410" y="26289"/>
                  </a:lnTo>
                  <a:lnTo>
                    <a:pt x="37261" y="25984"/>
                  </a:lnTo>
                  <a:lnTo>
                    <a:pt x="37566" y="28041"/>
                  </a:lnTo>
                  <a:lnTo>
                    <a:pt x="37439" y="29337"/>
                  </a:lnTo>
                  <a:lnTo>
                    <a:pt x="36931" y="30657"/>
                  </a:lnTo>
                  <a:lnTo>
                    <a:pt x="37211" y="30848"/>
                  </a:lnTo>
                  <a:lnTo>
                    <a:pt x="38315" y="28041"/>
                  </a:lnTo>
                  <a:lnTo>
                    <a:pt x="40246" y="29794"/>
                  </a:lnTo>
                  <a:lnTo>
                    <a:pt x="39598" y="32473"/>
                  </a:lnTo>
                  <a:lnTo>
                    <a:pt x="41300" y="31877"/>
                  </a:lnTo>
                  <a:lnTo>
                    <a:pt x="41567" y="29337"/>
                  </a:lnTo>
                  <a:close/>
                </a:path>
                <a:path w="147319" h="375284">
                  <a:moveTo>
                    <a:pt x="41643" y="94640"/>
                  </a:moveTo>
                  <a:lnTo>
                    <a:pt x="41503" y="94234"/>
                  </a:lnTo>
                  <a:lnTo>
                    <a:pt x="38214" y="94322"/>
                  </a:lnTo>
                  <a:lnTo>
                    <a:pt x="41313" y="95707"/>
                  </a:lnTo>
                  <a:lnTo>
                    <a:pt x="41643" y="94640"/>
                  </a:lnTo>
                  <a:close/>
                </a:path>
                <a:path w="147319" h="375284">
                  <a:moveTo>
                    <a:pt x="41694" y="35623"/>
                  </a:moveTo>
                  <a:lnTo>
                    <a:pt x="40081" y="34556"/>
                  </a:lnTo>
                  <a:lnTo>
                    <a:pt x="39243" y="33997"/>
                  </a:lnTo>
                  <a:lnTo>
                    <a:pt x="39103" y="34556"/>
                  </a:lnTo>
                  <a:lnTo>
                    <a:pt x="37325" y="32956"/>
                  </a:lnTo>
                  <a:lnTo>
                    <a:pt x="34442" y="30391"/>
                  </a:lnTo>
                  <a:lnTo>
                    <a:pt x="33947" y="34328"/>
                  </a:lnTo>
                  <a:lnTo>
                    <a:pt x="34607" y="33629"/>
                  </a:lnTo>
                  <a:lnTo>
                    <a:pt x="35255" y="32956"/>
                  </a:lnTo>
                  <a:lnTo>
                    <a:pt x="37388" y="35115"/>
                  </a:lnTo>
                  <a:lnTo>
                    <a:pt x="37541" y="36499"/>
                  </a:lnTo>
                  <a:lnTo>
                    <a:pt x="34620" y="33629"/>
                  </a:lnTo>
                  <a:lnTo>
                    <a:pt x="35979" y="37071"/>
                  </a:lnTo>
                  <a:lnTo>
                    <a:pt x="38201" y="36499"/>
                  </a:lnTo>
                  <a:lnTo>
                    <a:pt x="41694" y="35623"/>
                  </a:lnTo>
                  <a:close/>
                </a:path>
                <a:path w="147319" h="375284">
                  <a:moveTo>
                    <a:pt x="41744" y="290588"/>
                  </a:moveTo>
                  <a:lnTo>
                    <a:pt x="41465" y="290588"/>
                  </a:lnTo>
                  <a:lnTo>
                    <a:pt x="41744" y="290588"/>
                  </a:lnTo>
                  <a:close/>
                </a:path>
                <a:path w="147319" h="375284">
                  <a:moveTo>
                    <a:pt x="41783" y="2667"/>
                  </a:moveTo>
                  <a:lnTo>
                    <a:pt x="41605" y="774"/>
                  </a:lnTo>
                  <a:lnTo>
                    <a:pt x="40449" y="368"/>
                  </a:lnTo>
                  <a:lnTo>
                    <a:pt x="39166" y="0"/>
                  </a:lnTo>
                  <a:lnTo>
                    <a:pt x="38823" y="1193"/>
                  </a:lnTo>
                  <a:lnTo>
                    <a:pt x="38493" y="2387"/>
                  </a:lnTo>
                  <a:lnTo>
                    <a:pt x="38150" y="3581"/>
                  </a:lnTo>
                  <a:lnTo>
                    <a:pt x="39331" y="3416"/>
                  </a:lnTo>
                  <a:lnTo>
                    <a:pt x="40665" y="3403"/>
                  </a:lnTo>
                  <a:lnTo>
                    <a:pt x="41783" y="2667"/>
                  </a:lnTo>
                  <a:close/>
                </a:path>
                <a:path w="147319" h="375284">
                  <a:moveTo>
                    <a:pt x="42189" y="290156"/>
                  </a:moveTo>
                  <a:lnTo>
                    <a:pt x="41122" y="289966"/>
                  </a:lnTo>
                  <a:lnTo>
                    <a:pt x="41643" y="290487"/>
                  </a:lnTo>
                  <a:lnTo>
                    <a:pt x="42189" y="290156"/>
                  </a:lnTo>
                  <a:close/>
                </a:path>
                <a:path w="147319" h="375284">
                  <a:moveTo>
                    <a:pt x="42494" y="96240"/>
                  </a:moveTo>
                  <a:lnTo>
                    <a:pt x="41313" y="95707"/>
                  </a:lnTo>
                  <a:lnTo>
                    <a:pt x="40767" y="97447"/>
                  </a:lnTo>
                  <a:lnTo>
                    <a:pt x="42494" y="96240"/>
                  </a:lnTo>
                  <a:close/>
                </a:path>
                <a:path w="147319" h="375284">
                  <a:moveTo>
                    <a:pt x="43053" y="94145"/>
                  </a:moveTo>
                  <a:lnTo>
                    <a:pt x="42608" y="93459"/>
                  </a:lnTo>
                  <a:lnTo>
                    <a:pt x="42316" y="93662"/>
                  </a:lnTo>
                  <a:lnTo>
                    <a:pt x="43053" y="94145"/>
                  </a:lnTo>
                  <a:close/>
                </a:path>
                <a:path w="147319" h="375284">
                  <a:moveTo>
                    <a:pt x="43726" y="290436"/>
                  </a:moveTo>
                  <a:lnTo>
                    <a:pt x="42633" y="289890"/>
                  </a:lnTo>
                  <a:lnTo>
                    <a:pt x="42189" y="290156"/>
                  </a:lnTo>
                  <a:lnTo>
                    <a:pt x="43726" y="290436"/>
                  </a:lnTo>
                  <a:close/>
                </a:path>
                <a:path w="147319" h="375284">
                  <a:moveTo>
                    <a:pt x="44145" y="265125"/>
                  </a:moveTo>
                  <a:lnTo>
                    <a:pt x="35077" y="263220"/>
                  </a:lnTo>
                  <a:lnTo>
                    <a:pt x="37655" y="264706"/>
                  </a:lnTo>
                  <a:lnTo>
                    <a:pt x="37731" y="264909"/>
                  </a:lnTo>
                  <a:lnTo>
                    <a:pt x="30416" y="267017"/>
                  </a:lnTo>
                  <a:lnTo>
                    <a:pt x="31242" y="267652"/>
                  </a:lnTo>
                  <a:lnTo>
                    <a:pt x="29375" y="270954"/>
                  </a:lnTo>
                  <a:lnTo>
                    <a:pt x="25273" y="269494"/>
                  </a:lnTo>
                  <a:lnTo>
                    <a:pt x="27520" y="270662"/>
                  </a:lnTo>
                  <a:lnTo>
                    <a:pt x="22936" y="271081"/>
                  </a:lnTo>
                  <a:lnTo>
                    <a:pt x="24206" y="271449"/>
                  </a:lnTo>
                  <a:lnTo>
                    <a:pt x="23901" y="271894"/>
                  </a:lnTo>
                  <a:lnTo>
                    <a:pt x="24282" y="272516"/>
                  </a:lnTo>
                  <a:lnTo>
                    <a:pt x="23698" y="273392"/>
                  </a:lnTo>
                  <a:lnTo>
                    <a:pt x="31229" y="271386"/>
                  </a:lnTo>
                  <a:lnTo>
                    <a:pt x="34251" y="270954"/>
                  </a:lnTo>
                  <a:lnTo>
                    <a:pt x="38392" y="270383"/>
                  </a:lnTo>
                  <a:lnTo>
                    <a:pt x="44145" y="265125"/>
                  </a:lnTo>
                  <a:close/>
                </a:path>
                <a:path w="147319" h="375284">
                  <a:moveTo>
                    <a:pt x="44183" y="54419"/>
                  </a:moveTo>
                  <a:lnTo>
                    <a:pt x="42494" y="54038"/>
                  </a:lnTo>
                  <a:lnTo>
                    <a:pt x="43929" y="54673"/>
                  </a:lnTo>
                  <a:lnTo>
                    <a:pt x="44183" y="54419"/>
                  </a:lnTo>
                  <a:close/>
                </a:path>
                <a:path w="147319" h="375284">
                  <a:moveTo>
                    <a:pt x="44348" y="209054"/>
                  </a:moveTo>
                  <a:lnTo>
                    <a:pt x="43065" y="210273"/>
                  </a:lnTo>
                  <a:lnTo>
                    <a:pt x="43827" y="210324"/>
                  </a:lnTo>
                  <a:lnTo>
                    <a:pt x="44348" y="209054"/>
                  </a:lnTo>
                  <a:close/>
                </a:path>
                <a:path w="147319" h="375284">
                  <a:moveTo>
                    <a:pt x="44551" y="208864"/>
                  </a:moveTo>
                  <a:lnTo>
                    <a:pt x="44348" y="209054"/>
                  </a:lnTo>
                  <a:lnTo>
                    <a:pt x="44551" y="208864"/>
                  </a:lnTo>
                  <a:close/>
                </a:path>
                <a:path w="147319" h="375284">
                  <a:moveTo>
                    <a:pt x="44691" y="114617"/>
                  </a:moveTo>
                  <a:lnTo>
                    <a:pt x="43078" y="112077"/>
                  </a:lnTo>
                  <a:lnTo>
                    <a:pt x="43065" y="112458"/>
                  </a:lnTo>
                  <a:lnTo>
                    <a:pt x="44691" y="114617"/>
                  </a:lnTo>
                  <a:close/>
                </a:path>
                <a:path w="147319" h="375284">
                  <a:moveTo>
                    <a:pt x="45123" y="179984"/>
                  </a:moveTo>
                  <a:lnTo>
                    <a:pt x="44615" y="180517"/>
                  </a:lnTo>
                  <a:lnTo>
                    <a:pt x="43421" y="181457"/>
                  </a:lnTo>
                  <a:lnTo>
                    <a:pt x="43345" y="182460"/>
                  </a:lnTo>
                  <a:lnTo>
                    <a:pt x="44907" y="182499"/>
                  </a:lnTo>
                  <a:lnTo>
                    <a:pt x="45123" y="179984"/>
                  </a:lnTo>
                  <a:close/>
                </a:path>
                <a:path w="147319" h="375284">
                  <a:moveTo>
                    <a:pt x="45288" y="50342"/>
                  </a:moveTo>
                  <a:lnTo>
                    <a:pt x="44526" y="49301"/>
                  </a:lnTo>
                  <a:lnTo>
                    <a:pt x="43891" y="49453"/>
                  </a:lnTo>
                  <a:lnTo>
                    <a:pt x="43230" y="49822"/>
                  </a:lnTo>
                  <a:lnTo>
                    <a:pt x="45288" y="50342"/>
                  </a:lnTo>
                  <a:close/>
                </a:path>
                <a:path w="147319" h="375284">
                  <a:moveTo>
                    <a:pt x="45529" y="179501"/>
                  </a:moveTo>
                  <a:lnTo>
                    <a:pt x="45173" y="179501"/>
                  </a:lnTo>
                  <a:lnTo>
                    <a:pt x="45123" y="179984"/>
                  </a:lnTo>
                  <a:lnTo>
                    <a:pt x="45389" y="179705"/>
                  </a:lnTo>
                  <a:lnTo>
                    <a:pt x="45529" y="179501"/>
                  </a:lnTo>
                  <a:close/>
                </a:path>
                <a:path w="147319" h="375284">
                  <a:moveTo>
                    <a:pt x="45872" y="205346"/>
                  </a:moveTo>
                  <a:lnTo>
                    <a:pt x="42557" y="207708"/>
                  </a:lnTo>
                  <a:lnTo>
                    <a:pt x="43776" y="207302"/>
                  </a:lnTo>
                  <a:lnTo>
                    <a:pt x="44094" y="208318"/>
                  </a:lnTo>
                  <a:lnTo>
                    <a:pt x="44462" y="208762"/>
                  </a:lnTo>
                  <a:lnTo>
                    <a:pt x="45072" y="207302"/>
                  </a:lnTo>
                  <a:lnTo>
                    <a:pt x="45872" y="205346"/>
                  </a:lnTo>
                  <a:close/>
                </a:path>
                <a:path w="147319" h="375284">
                  <a:moveTo>
                    <a:pt x="45974" y="96075"/>
                  </a:moveTo>
                  <a:lnTo>
                    <a:pt x="43053" y="94145"/>
                  </a:lnTo>
                  <a:lnTo>
                    <a:pt x="44780" y="96837"/>
                  </a:lnTo>
                  <a:lnTo>
                    <a:pt x="45974" y="96075"/>
                  </a:lnTo>
                  <a:close/>
                </a:path>
                <a:path w="147319" h="375284">
                  <a:moveTo>
                    <a:pt x="46977" y="210553"/>
                  </a:moveTo>
                  <a:lnTo>
                    <a:pt x="43827" y="210324"/>
                  </a:lnTo>
                  <a:lnTo>
                    <a:pt x="43586" y="210896"/>
                  </a:lnTo>
                  <a:lnTo>
                    <a:pt x="46977" y="210553"/>
                  </a:lnTo>
                  <a:close/>
                </a:path>
                <a:path w="147319" h="375284">
                  <a:moveTo>
                    <a:pt x="47269" y="112522"/>
                  </a:moveTo>
                  <a:lnTo>
                    <a:pt x="47028" y="112001"/>
                  </a:lnTo>
                  <a:lnTo>
                    <a:pt x="46977" y="112458"/>
                  </a:lnTo>
                  <a:lnTo>
                    <a:pt x="47269" y="112522"/>
                  </a:lnTo>
                  <a:close/>
                </a:path>
                <a:path w="147319" h="375284">
                  <a:moveTo>
                    <a:pt x="47269" y="35001"/>
                  </a:moveTo>
                  <a:lnTo>
                    <a:pt x="46761" y="34544"/>
                  </a:lnTo>
                  <a:lnTo>
                    <a:pt x="46723" y="33718"/>
                  </a:lnTo>
                  <a:lnTo>
                    <a:pt x="46266" y="33528"/>
                  </a:lnTo>
                  <a:lnTo>
                    <a:pt x="46431" y="32423"/>
                  </a:lnTo>
                  <a:lnTo>
                    <a:pt x="47002" y="32410"/>
                  </a:lnTo>
                  <a:lnTo>
                    <a:pt x="44069" y="32245"/>
                  </a:lnTo>
                  <a:lnTo>
                    <a:pt x="43243" y="33616"/>
                  </a:lnTo>
                  <a:lnTo>
                    <a:pt x="47269" y="35001"/>
                  </a:lnTo>
                  <a:close/>
                </a:path>
                <a:path w="147319" h="375284">
                  <a:moveTo>
                    <a:pt x="47332" y="290487"/>
                  </a:moveTo>
                  <a:lnTo>
                    <a:pt x="41744" y="290588"/>
                  </a:lnTo>
                  <a:lnTo>
                    <a:pt x="43865" y="292658"/>
                  </a:lnTo>
                  <a:lnTo>
                    <a:pt x="42773" y="290817"/>
                  </a:lnTo>
                  <a:lnTo>
                    <a:pt x="47332" y="290487"/>
                  </a:lnTo>
                  <a:close/>
                </a:path>
                <a:path w="147319" h="375284">
                  <a:moveTo>
                    <a:pt x="47459" y="38989"/>
                  </a:moveTo>
                  <a:lnTo>
                    <a:pt x="46774" y="39700"/>
                  </a:lnTo>
                  <a:lnTo>
                    <a:pt x="45732" y="38608"/>
                  </a:lnTo>
                  <a:lnTo>
                    <a:pt x="45288" y="38760"/>
                  </a:lnTo>
                  <a:lnTo>
                    <a:pt x="45758" y="37617"/>
                  </a:lnTo>
                  <a:lnTo>
                    <a:pt x="46647" y="37338"/>
                  </a:lnTo>
                  <a:lnTo>
                    <a:pt x="46659" y="36347"/>
                  </a:lnTo>
                  <a:lnTo>
                    <a:pt x="44462" y="37096"/>
                  </a:lnTo>
                  <a:lnTo>
                    <a:pt x="45097" y="37363"/>
                  </a:lnTo>
                  <a:lnTo>
                    <a:pt x="42227" y="39776"/>
                  </a:lnTo>
                  <a:lnTo>
                    <a:pt x="44373" y="40005"/>
                  </a:lnTo>
                  <a:lnTo>
                    <a:pt x="43916" y="41135"/>
                  </a:lnTo>
                  <a:lnTo>
                    <a:pt x="43230" y="41833"/>
                  </a:lnTo>
                  <a:lnTo>
                    <a:pt x="42164" y="41706"/>
                  </a:lnTo>
                  <a:lnTo>
                    <a:pt x="44335" y="41986"/>
                  </a:lnTo>
                  <a:lnTo>
                    <a:pt x="41249" y="45796"/>
                  </a:lnTo>
                  <a:lnTo>
                    <a:pt x="39649" y="45897"/>
                  </a:lnTo>
                  <a:lnTo>
                    <a:pt x="39662" y="50139"/>
                  </a:lnTo>
                  <a:lnTo>
                    <a:pt x="41376" y="50596"/>
                  </a:lnTo>
                  <a:lnTo>
                    <a:pt x="42062" y="50596"/>
                  </a:lnTo>
                  <a:lnTo>
                    <a:pt x="42646" y="50139"/>
                  </a:lnTo>
                  <a:lnTo>
                    <a:pt x="43230" y="49834"/>
                  </a:lnTo>
                  <a:lnTo>
                    <a:pt x="41871" y="49491"/>
                  </a:lnTo>
                  <a:lnTo>
                    <a:pt x="41706" y="48094"/>
                  </a:lnTo>
                  <a:lnTo>
                    <a:pt x="42849" y="47294"/>
                  </a:lnTo>
                  <a:lnTo>
                    <a:pt x="43726" y="47015"/>
                  </a:lnTo>
                  <a:lnTo>
                    <a:pt x="43078" y="46736"/>
                  </a:lnTo>
                  <a:lnTo>
                    <a:pt x="42672" y="45897"/>
                  </a:lnTo>
                  <a:lnTo>
                    <a:pt x="42291" y="45859"/>
                  </a:lnTo>
                  <a:lnTo>
                    <a:pt x="44627" y="45732"/>
                  </a:lnTo>
                  <a:lnTo>
                    <a:pt x="43980" y="45478"/>
                  </a:lnTo>
                  <a:lnTo>
                    <a:pt x="47459" y="38989"/>
                  </a:lnTo>
                  <a:close/>
                </a:path>
                <a:path w="147319" h="375284">
                  <a:moveTo>
                    <a:pt x="47510" y="112585"/>
                  </a:moveTo>
                  <a:lnTo>
                    <a:pt x="47269" y="112522"/>
                  </a:lnTo>
                  <a:lnTo>
                    <a:pt x="47510" y="112585"/>
                  </a:lnTo>
                  <a:close/>
                </a:path>
                <a:path w="147319" h="375284">
                  <a:moveTo>
                    <a:pt x="48094" y="32385"/>
                  </a:moveTo>
                  <a:lnTo>
                    <a:pt x="47002" y="32410"/>
                  </a:lnTo>
                  <a:lnTo>
                    <a:pt x="47967" y="32461"/>
                  </a:lnTo>
                  <a:lnTo>
                    <a:pt x="48094" y="32385"/>
                  </a:lnTo>
                  <a:close/>
                </a:path>
                <a:path w="147319" h="375284">
                  <a:moveTo>
                    <a:pt x="49047" y="31762"/>
                  </a:moveTo>
                  <a:lnTo>
                    <a:pt x="48094" y="32385"/>
                  </a:lnTo>
                  <a:lnTo>
                    <a:pt x="48425" y="32372"/>
                  </a:lnTo>
                  <a:lnTo>
                    <a:pt x="49047" y="31762"/>
                  </a:lnTo>
                  <a:close/>
                </a:path>
                <a:path w="147319" h="375284">
                  <a:moveTo>
                    <a:pt x="49339" y="31064"/>
                  </a:moveTo>
                  <a:lnTo>
                    <a:pt x="48907" y="30632"/>
                  </a:lnTo>
                  <a:lnTo>
                    <a:pt x="49225" y="31051"/>
                  </a:lnTo>
                  <a:lnTo>
                    <a:pt x="49276" y="31356"/>
                  </a:lnTo>
                  <a:lnTo>
                    <a:pt x="49174" y="31584"/>
                  </a:lnTo>
                  <a:lnTo>
                    <a:pt x="49339" y="31356"/>
                  </a:lnTo>
                  <a:lnTo>
                    <a:pt x="49339" y="31064"/>
                  </a:lnTo>
                  <a:close/>
                </a:path>
                <a:path w="147319" h="375284">
                  <a:moveTo>
                    <a:pt x="49758" y="111950"/>
                  </a:moveTo>
                  <a:lnTo>
                    <a:pt x="47510" y="112585"/>
                  </a:lnTo>
                  <a:lnTo>
                    <a:pt x="49072" y="112966"/>
                  </a:lnTo>
                  <a:lnTo>
                    <a:pt x="49758" y="111950"/>
                  </a:lnTo>
                  <a:close/>
                </a:path>
                <a:path w="147319" h="375284">
                  <a:moveTo>
                    <a:pt x="49961" y="43205"/>
                  </a:moveTo>
                  <a:lnTo>
                    <a:pt x="49606" y="43103"/>
                  </a:lnTo>
                  <a:lnTo>
                    <a:pt x="49276" y="43053"/>
                  </a:lnTo>
                  <a:lnTo>
                    <a:pt x="49047" y="43319"/>
                  </a:lnTo>
                  <a:lnTo>
                    <a:pt x="49352" y="43446"/>
                  </a:lnTo>
                  <a:lnTo>
                    <a:pt x="49669" y="43357"/>
                  </a:lnTo>
                  <a:lnTo>
                    <a:pt x="49961" y="43205"/>
                  </a:lnTo>
                  <a:close/>
                </a:path>
                <a:path w="147319" h="375284">
                  <a:moveTo>
                    <a:pt x="50114" y="149225"/>
                  </a:moveTo>
                  <a:lnTo>
                    <a:pt x="49301" y="145262"/>
                  </a:lnTo>
                  <a:lnTo>
                    <a:pt x="48094" y="148297"/>
                  </a:lnTo>
                  <a:lnTo>
                    <a:pt x="47993" y="149618"/>
                  </a:lnTo>
                  <a:lnTo>
                    <a:pt x="47739" y="150228"/>
                  </a:lnTo>
                  <a:lnTo>
                    <a:pt x="48768" y="150672"/>
                  </a:lnTo>
                  <a:lnTo>
                    <a:pt x="50114" y="149618"/>
                  </a:lnTo>
                  <a:lnTo>
                    <a:pt x="50114" y="149225"/>
                  </a:lnTo>
                  <a:close/>
                </a:path>
                <a:path w="147319" h="375284">
                  <a:moveTo>
                    <a:pt x="50876" y="359168"/>
                  </a:moveTo>
                  <a:lnTo>
                    <a:pt x="45605" y="359410"/>
                  </a:lnTo>
                  <a:lnTo>
                    <a:pt x="44945" y="358013"/>
                  </a:lnTo>
                  <a:lnTo>
                    <a:pt x="39814" y="361035"/>
                  </a:lnTo>
                  <a:lnTo>
                    <a:pt x="42125" y="360362"/>
                  </a:lnTo>
                  <a:lnTo>
                    <a:pt x="42748" y="361645"/>
                  </a:lnTo>
                  <a:lnTo>
                    <a:pt x="40716" y="362966"/>
                  </a:lnTo>
                  <a:lnTo>
                    <a:pt x="38163" y="358965"/>
                  </a:lnTo>
                  <a:lnTo>
                    <a:pt x="31267" y="366953"/>
                  </a:lnTo>
                  <a:lnTo>
                    <a:pt x="36436" y="366522"/>
                  </a:lnTo>
                  <a:lnTo>
                    <a:pt x="42875" y="365785"/>
                  </a:lnTo>
                  <a:lnTo>
                    <a:pt x="48247" y="363308"/>
                  </a:lnTo>
                  <a:lnTo>
                    <a:pt x="48361" y="362966"/>
                  </a:lnTo>
                  <a:lnTo>
                    <a:pt x="48806" y="361670"/>
                  </a:lnTo>
                  <a:lnTo>
                    <a:pt x="46126" y="360362"/>
                  </a:lnTo>
                  <a:lnTo>
                    <a:pt x="45186" y="359905"/>
                  </a:lnTo>
                  <a:lnTo>
                    <a:pt x="48983" y="359410"/>
                  </a:lnTo>
                  <a:lnTo>
                    <a:pt x="50876" y="359168"/>
                  </a:lnTo>
                  <a:close/>
                </a:path>
                <a:path w="147319" h="375284">
                  <a:moveTo>
                    <a:pt x="51028" y="298653"/>
                  </a:moveTo>
                  <a:lnTo>
                    <a:pt x="48399" y="297205"/>
                  </a:lnTo>
                  <a:lnTo>
                    <a:pt x="49174" y="298259"/>
                  </a:lnTo>
                  <a:lnTo>
                    <a:pt x="50076" y="298640"/>
                  </a:lnTo>
                  <a:lnTo>
                    <a:pt x="51028" y="298653"/>
                  </a:lnTo>
                  <a:close/>
                </a:path>
                <a:path w="147319" h="375284">
                  <a:moveTo>
                    <a:pt x="51181" y="298665"/>
                  </a:moveTo>
                  <a:lnTo>
                    <a:pt x="51054" y="298665"/>
                  </a:lnTo>
                  <a:lnTo>
                    <a:pt x="51181" y="298665"/>
                  </a:lnTo>
                  <a:close/>
                </a:path>
                <a:path w="147319" h="375284">
                  <a:moveTo>
                    <a:pt x="51193" y="267741"/>
                  </a:moveTo>
                  <a:lnTo>
                    <a:pt x="50038" y="266598"/>
                  </a:lnTo>
                  <a:lnTo>
                    <a:pt x="50444" y="265785"/>
                  </a:lnTo>
                  <a:lnTo>
                    <a:pt x="49250" y="265417"/>
                  </a:lnTo>
                  <a:lnTo>
                    <a:pt x="48234" y="264083"/>
                  </a:lnTo>
                  <a:lnTo>
                    <a:pt x="47701" y="266166"/>
                  </a:lnTo>
                  <a:lnTo>
                    <a:pt x="51193" y="267741"/>
                  </a:lnTo>
                  <a:close/>
                </a:path>
                <a:path w="147319" h="375284">
                  <a:moveTo>
                    <a:pt x="51549" y="148488"/>
                  </a:moveTo>
                  <a:lnTo>
                    <a:pt x="50177" y="149555"/>
                  </a:lnTo>
                  <a:lnTo>
                    <a:pt x="51549" y="148488"/>
                  </a:lnTo>
                  <a:close/>
                </a:path>
                <a:path w="147319" h="375284">
                  <a:moveTo>
                    <a:pt x="52070" y="43268"/>
                  </a:moveTo>
                  <a:lnTo>
                    <a:pt x="51650" y="41567"/>
                  </a:lnTo>
                  <a:lnTo>
                    <a:pt x="50876" y="42748"/>
                  </a:lnTo>
                  <a:lnTo>
                    <a:pt x="49961" y="43218"/>
                  </a:lnTo>
                  <a:lnTo>
                    <a:pt x="50596" y="43408"/>
                  </a:lnTo>
                  <a:lnTo>
                    <a:pt x="51358" y="43827"/>
                  </a:lnTo>
                  <a:lnTo>
                    <a:pt x="52070" y="43268"/>
                  </a:lnTo>
                  <a:close/>
                </a:path>
                <a:path w="147319" h="375284">
                  <a:moveTo>
                    <a:pt x="52235" y="265150"/>
                  </a:moveTo>
                  <a:lnTo>
                    <a:pt x="51041" y="265150"/>
                  </a:lnTo>
                  <a:lnTo>
                    <a:pt x="50609" y="265430"/>
                  </a:lnTo>
                  <a:lnTo>
                    <a:pt x="50444" y="265772"/>
                  </a:lnTo>
                  <a:lnTo>
                    <a:pt x="51015" y="265976"/>
                  </a:lnTo>
                  <a:lnTo>
                    <a:pt x="51612" y="265950"/>
                  </a:lnTo>
                  <a:lnTo>
                    <a:pt x="52235" y="265150"/>
                  </a:lnTo>
                  <a:close/>
                </a:path>
                <a:path w="147319" h="375284">
                  <a:moveTo>
                    <a:pt x="53949" y="36093"/>
                  </a:moveTo>
                  <a:lnTo>
                    <a:pt x="53936" y="35839"/>
                  </a:lnTo>
                  <a:lnTo>
                    <a:pt x="53581" y="35750"/>
                  </a:lnTo>
                  <a:lnTo>
                    <a:pt x="53949" y="36093"/>
                  </a:lnTo>
                  <a:close/>
                </a:path>
                <a:path w="147319" h="375284">
                  <a:moveTo>
                    <a:pt x="54660" y="48704"/>
                  </a:moveTo>
                  <a:lnTo>
                    <a:pt x="54406" y="50228"/>
                  </a:lnTo>
                  <a:lnTo>
                    <a:pt x="54610" y="50292"/>
                  </a:lnTo>
                  <a:lnTo>
                    <a:pt x="54660" y="48704"/>
                  </a:lnTo>
                  <a:close/>
                </a:path>
                <a:path w="147319" h="375284">
                  <a:moveTo>
                    <a:pt x="54698" y="309714"/>
                  </a:moveTo>
                  <a:lnTo>
                    <a:pt x="47307" y="313194"/>
                  </a:lnTo>
                  <a:lnTo>
                    <a:pt x="46278" y="312496"/>
                  </a:lnTo>
                  <a:lnTo>
                    <a:pt x="48069" y="311607"/>
                  </a:lnTo>
                  <a:lnTo>
                    <a:pt x="48628" y="311327"/>
                  </a:lnTo>
                  <a:lnTo>
                    <a:pt x="49225" y="311023"/>
                  </a:lnTo>
                  <a:lnTo>
                    <a:pt x="49555" y="310527"/>
                  </a:lnTo>
                  <a:lnTo>
                    <a:pt x="47574" y="310375"/>
                  </a:lnTo>
                  <a:lnTo>
                    <a:pt x="38277" y="311327"/>
                  </a:lnTo>
                  <a:lnTo>
                    <a:pt x="38277" y="310629"/>
                  </a:lnTo>
                  <a:lnTo>
                    <a:pt x="38277" y="308660"/>
                  </a:lnTo>
                  <a:lnTo>
                    <a:pt x="30899" y="310629"/>
                  </a:lnTo>
                  <a:lnTo>
                    <a:pt x="31597" y="309651"/>
                  </a:lnTo>
                  <a:lnTo>
                    <a:pt x="31927" y="309181"/>
                  </a:lnTo>
                  <a:lnTo>
                    <a:pt x="27940" y="308432"/>
                  </a:lnTo>
                  <a:lnTo>
                    <a:pt x="27000" y="307670"/>
                  </a:lnTo>
                  <a:lnTo>
                    <a:pt x="26136" y="308368"/>
                  </a:lnTo>
                  <a:lnTo>
                    <a:pt x="14757" y="305701"/>
                  </a:lnTo>
                  <a:lnTo>
                    <a:pt x="14808" y="311950"/>
                  </a:lnTo>
                  <a:lnTo>
                    <a:pt x="19100" y="311594"/>
                  </a:lnTo>
                  <a:lnTo>
                    <a:pt x="18440" y="311391"/>
                  </a:lnTo>
                  <a:lnTo>
                    <a:pt x="18275" y="311023"/>
                  </a:lnTo>
                  <a:lnTo>
                    <a:pt x="18224" y="310629"/>
                  </a:lnTo>
                  <a:lnTo>
                    <a:pt x="18465" y="310299"/>
                  </a:lnTo>
                  <a:lnTo>
                    <a:pt x="21107" y="309651"/>
                  </a:lnTo>
                  <a:lnTo>
                    <a:pt x="23075" y="311277"/>
                  </a:lnTo>
                  <a:lnTo>
                    <a:pt x="23329" y="312724"/>
                  </a:lnTo>
                  <a:lnTo>
                    <a:pt x="29591" y="311607"/>
                  </a:lnTo>
                  <a:lnTo>
                    <a:pt x="19634" y="317271"/>
                  </a:lnTo>
                  <a:lnTo>
                    <a:pt x="27393" y="316725"/>
                  </a:lnTo>
                  <a:lnTo>
                    <a:pt x="29857" y="314604"/>
                  </a:lnTo>
                  <a:lnTo>
                    <a:pt x="36969" y="316699"/>
                  </a:lnTo>
                  <a:lnTo>
                    <a:pt x="30772" y="318744"/>
                  </a:lnTo>
                  <a:lnTo>
                    <a:pt x="36842" y="319557"/>
                  </a:lnTo>
                  <a:lnTo>
                    <a:pt x="36245" y="319265"/>
                  </a:lnTo>
                  <a:lnTo>
                    <a:pt x="36144" y="318617"/>
                  </a:lnTo>
                  <a:lnTo>
                    <a:pt x="35915" y="318147"/>
                  </a:lnTo>
                  <a:lnTo>
                    <a:pt x="38862" y="316814"/>
                  </a:lnTo>
                  <a:lnTo>
                    <a:pt x="42659" y="315937"/>
                  </a:lnTo>
                  <a:lnTo>
                    <a:pt x="46215" y="314845"/>
                  </a:lnTo>
                  <a:lnTo>
                    <a:pt x="46875" y="314604"/>
                  </a:lnTo>
                  <a:lnTo>
                    <a:pt x="49695" y="313550"/>
                  </a:lnTo>
                  <a:lnTo>
                    <a:pt x="50406" y="313194"/>
                  </a:lnTo>
                  <a:lnTo>
                    <a:pt x="52895" y="311962"/>
                  </a:lnTo>
                  <a:lnTo>
                    <a:pt x="54698" y="309714"/>
                  </a:lnTo>
                  <a:close/>
                </a:path>
                <a:path w="147319" h="375284">
                  <a:moveTo>
                    <a:pt x="55867" y="36334"/>
                  </a:moveTo>
                  <a:lnTo>
                    <a:pt x="53822" y="34226"/>
                  </a:lnTo>
                  <a:lnTo>
                    <a:pt x="53936" y="35839"/>
                  </a:lnTo>
                  <a:lnTo>
                    <a:pt x="55867" y="36334"/>
                  </a:lnTo>
                  <a:close/>
                </a:path>
                <a:path w="147319" h="375284">
                  <a:moveTo>
                    <a:pt x="56032" y="155054"/>
                  </a:moveTo>
                  <a:lnTo>
                    <a:pt x="54102" y="156705"/>
                  </a:lnTo>
                  <a:lnTo>
                    <a:pt x="56007" y="155587"/>
                  </a:lnTo>
                  <a:lnTo>
                    <a:pt x="56032" y="155054"/>
                  </a:lnTo>
                  <a:close/>
                </a:path>
                <a:path w="147319" h="375284">
                  <a:moveTo>
                    <a:pt x="56603" y="190842"/>
                  </a:moveTo>
                  <a:lnTo>
                    <a:pt x="54470" y="187553"/>
                  </a:lnTo>
                  <a:lnTo>
                    <a:pt x="53530" y="191135"/>
                  </a:lnTo>
                  <a:lnTo>
                    <a:pt x="55892" y="191554"/>
                  </a:lnTo>
                  <a:lnTo>
                    <a:pt x="56603" y="190842"/>
                  </a:lnTo>
                  <a:close/>
                </a:path>
                <a:path w="147319" h="375284">
                  <a:moveTo>
                    <a:pt x="56667" y="77914"/>
                  </a:moveTo>
                  <a:lnTo>
                    <a:pt x="54203" y="70751"/>
                  </a:lnTo>
                  <a:lnTo>
                    <a:pt x="40386" y="70751"/>
                  </a:lnTo>
                  <a:lnTo>
                    <a:pt x="40424" y="70929"/>
                  </a:lnTo>
                  <a:lnTo>
                    <a:pt x="41529" y="72199"/>
                  </a:lnTo>
                  <a:lnTo>
                    <a:pt x="40233" y="72148"/>
                  </a:lnTo>
                  <a:lnTo>
                    <a:pt x="40093" y="73469"/>
                  </a:lnTo>
                  <a:lnTo>
                    <a:pt x="39649" y="73596"/>
                  </a:lnTo>
                  <a:lnTo>
                    <a:pt x="36906" y="75120"/>
                  </a:lnTo>
                  <a:lnTo>
                    <a:pt x="38481" y="76644"/>
                  </a:lnTo>
                  <a:lnTo>
                    <a:pt x="36677" y="79438"/>
                  </a:lnTo>
                  <a:lnTo>
                    <a:pt x="32613" y="80200"/>
                  </a:lnTo>
                  <a:lnTo>
                    <a:pt x="28498" y="80454"/>
                  </a:lnTo>
                  <a:lnTo>
                    <a:pt x="31000" y="79565"/>
                  </a:lnTo>
                  <a:lnTo>
                    <a:pt x="30543" y="76009"/>
                  </a:lnTo>
                  <a:lnTo>
                    <a:pt x="33934" y="78549"/>
                  </a:lnTo>
                  <a:lnTo>
                    <a:pt x="33540" y="76390"/>
                  </a:lnTo>
                  <a:lnTo>
                    <a:pt x="33197" y="76009"/>
                  </a:lnTo>
                  <a:lnTo>
                    <a:pt x="31813" y="74485"/>
                  </a:lnTo>
                  <a:lnTo>
                    <a:pt x="32778" y="73342"/>
                  </a:lnTo>
                  <a:lnTo>
                    <a:pt x="31623" y="71818"/>
                  </a:lnTo>
                  <a:lnTo>
                    <a:pt x="30670" y="70548"/>
                  </a:lnTo>
                  <a:lnTo>
                    <a:pt x="27355" y="71818"/>
                  </a:lnTo>
                  <a:lnTo>
                    <a:pt x="24828" y="71310"/>
                  </a:lnTo>
                  <a:lnTo>
                    <a:pt x="25552" y="70548"/>
                  </a:lnTo>
                  <a:lnTo>
                    <a:pt x="25793" y="70294"/>
                  </a:lnTo>
                  <a:lnTo>
                    <a:pt x="29425" y="69913"/>
                  </a:lnTo>
                  <a:lnTo>
                    <a:pt x="27673" y="68008"/>
                  </a:lnTo>
                  <a:lnTo>
                    <a:pt x="24028" y="70548"/>
                  </a:lnTo>
                  <a:lnTo>
                    <a:pt x="22466" y="63817"/>
                  </a:lnTo>
                  <a:lnTo>
                    <a:pt x="24930" y="63944"/>
                  </a:lnTo>
                  <a:lnTo>
                    <a:pt x="24993" y="63817"/>
                  </a:lnTo>
                  <a:lnTo>
                    <a:pt x="25933" y="61785"/>
                  </a:lnTo>
                  <a:lnTo>
                    <a:pt x="26276" y="61023"/>
                  </a:lnTo>
                  <a:lnTo>
                    <a:pt x="26987" y="59499"/>
                  </a:lnTo>
                  <a:lnTo>
                    <a:pt x="25819" y="61023"/>
                  </a:lnTo>
                  <a:lnTo>
                    <a:pt x="23977" y="58864"/>
                  </a:lnTo>
                  <a:lnTo>
                    <a:pt x="22415" y="59499"/>
                  </a:lnTo>
                  <a:lnTo>
                    <a:pt x="22225" y="60134"/>
                  </a:lnTo>
                  <a:lnTo>
                    <a:pt x="23114" y="60261"/>
                  </a:lnTo>
                  <a:lnTo>
                    <a:pt x="24117" y="61277"/>
                  </a:lnTo>
                  <a:lnTo>
                    <a:pt x="25425" y="61785"/>
                  </a:lnTo>
                  <a:lnTo>
                    <a:pt x="23660" y="61404"/>
                  </a:lnTo>
                  <a:lnTo>
                    <a:pt x="22593" y="61531"/>
                  </a:lnTo>
                  <a:lnTo>
                    <a:pt x="21755" y="61912"/>
                  </a:lnTo>
                  <a:lnTo>
                    <a:pt x="21107" y="64452"/>
                  </a:lnTo>
                  <a:lnTo>
                    <a:pt x="21170" y="64833"/>
                  </a:lnTo>
                  <a:lnTo>
                    <a:pt x="21450" y="65087"/>
                  </a:lnTo>
                  <a:lnTo>
                    <a:pt x="21767" y="65722"/>
                  </a:lnTo>
                  <a:lnTo>
                    <a:pt x="22110" y="68897"/>
                  </a:lnTo>
                  <a:lnTo>
                    <a:pt x="20815" y="70802"/>
                  </a:lnTo>
                  <a:lnTo>
                    <a:pt x="19227" y="72326"/>
                  </a:lnTo>
                  <a:lnTo>
                    <a:pt x="18542" y="75120"/>
                  </a:lnTo>
                  <a:lnTo>
                    <a:pt x="18034" y="77279"/>
                  </a:lnTo>
                  <a:lnTo>
                    <a:pt x="18580" y="77660"/>
                  </a:lnTo>
                  <a:lnTo>
                    <a:pt x="17665" y="78803"/>
                  </a:lnTo>
                  <a:lnTo>
                    <a:pt x="16814" y="82486"/>
                  </a:lnTo>
                  <a:lnTo>
                    <a:pt x="15278" y="89979"/>
                  </a:lnTo>
                  <a:lnTo>
                    <a:pt x="15582" y="90106"/>
                  </a:lnTo>
                  <a:lnTo>
                    <a:pt x="15875" y="90106"/>
                  </a:lnTo>
                  <a:lnTo>
                    <a:pt x="16167" y="90360"/>
                  </a:lnTo>
                  <a:lnTo>
                    <a:pt x="15875" y="90741"/>
                  </a:lnTo>
                  <a:lnTo>
                    <a:pt x="15392" y="90995"/>
                  </a:lnTo>
                  <a:lnTo>
                    <a:pt x="14986" y="91376"/>
                  </a:lnTo>
                  <a:lnTo>
                    <a:pt x="13995" y="96075"/>
                  </a:lnTo>
                  <a:lnTo>
                    <a:pt x="14897" y="96329"/>
                  </a:lnTo>
                  <a:lnTo>
                    <a:pt x="15278" y="96710"/>
                  </a:lnTo>
                  <a:lnTo>
                    <a:pt x="14757" y="97472"/>
                  </a:lnTo>
                  <a:lnTo>
                    <a:pt x="13563" y="98234"/>
                  </a:lnTo>
                  <a:lnTo>
                    <a:pt x="11988" y="106743"/>
                  </a:lnTo>
                  <a:lnTo>
                    <a:pt x="10528" y="115379"/>
                  </a:lnTo>
                  <a:lnTo>
                    <a:pt x="9283" y="123380"/>
                  </a:lnTo>
                  <a:lnTo>
                    <a:pt x="7950" y="132651"/>
                  </a:lnTo>
                  <a:lnTo>
                    <a:pt x="8089" y="133032"/>
                  </a:lnTo>
                  <a:lnTo>
                    <a:pt x="8001" y="133413"/>
                  </a:lnTo>
                  <a:lnTo>
                    <a:pt x="7835" y="133413"/>
                  </a:lnTo>
                  <a:lnTo>
                    <a:pt x="7086" y="139001"/>
                  </a:lnTo>
                  <a:lnTo>
                    <a:pt x="5791" y="150050"/>
                  </a:lnTo>
                  <a:lnTo>
                    <a:pt x="7759" y="149161"/>
                  </a:lnTo>
                  <a:lnTo>
                    <a:pt x="9855" y="148272"/>
                  </a:lnTo>
                  <a:lnTo>
                    <a:pt x="11417" y="147129"/>
                  </a:lnTo>
                  <a:lnTo>
                    <a:pt x="7772" y="146113"/>
                  </a:lnTo>
                  <a:lnTo>
                    <a:pt x="6832" y="144589"/>
                  </a:lnTo>
                  <a:lnTo>
                    <a:pt x="8623" y="144843"/>
                  </a:lnTo>
                  <a:lnTo>
                    <a:pt x="8826" y="144589"/>
                  </a:lnTo>
                  <a:lnTo>
                    <a:pt x="9525" y="143700"/>
                  </a:lnTo>
                  <a:lnTo>
                    <a:pt x="13258" y="145986"/>
                  </a:lnTo>
                  <a:lnTo>
                    <a:pt x="13195" y="143700"/>
                  </a:lnTo>
                  <a:lnTo>
                    <a:pt x="12966" y="136207"/>
                  </a:lnTo>
                  <a:lnTo>
                    <a:pt x="23202" y="142684"/>
                  </a:lnTo>
                  <a:lnTo>
                    <a:pt x="24142" y="137325"/>
                  </a:lnTo>
                  <a:lnTo>
                    <a:pt x="23368" y="137223"/>
                  </a:lnTo>
                  <a:lnTo>
                    <a:pt x="23558" y="136207"/>
                  </a:lnTo>
                  <a:lnTo>
                    <a:pt x="24218" y="132651"/>
                  </a:lnTo>
                  <a:lnTo>
                    <a:pt x="26581" y="137350"/>
                  </a:lnTo>
                  <a:lnTo>
                    <a:pt x="28448" y="133667"/>
                  </a:lnTo>
                  <a:lnTo>
                    <a:pt x="28727" y="132651"/>
                  </a:lnTo>
                  <a:lnTo>
                    <a:pt x="29070" y="131381"/>
                  </a:lnTo>
                  <a:lnTo>
                    <a:pt x="28689" y="131279"/>
                  </a:lnTo>
                  <a:lnTo>
                    <a:pt x="27152" y="130873"/>
                  </a:lnTo>
                  <a:lnTo>
                    <a:pt x="25704" y="130492"/>
                  </a:lnTo>
                  <a:lnTo>
                    <a:pt x="25311" y="130873"/>
                  </a:lnTo>
                  <a:lnTo>
                    <a:pt x="24041" y="125539"/>
                  </a:lnTo>
                  <a:lnTo>
                    <a:pt x="28575" y="131254"/>
                  </a:lnTo>
                  <a:lnTo>
                    <a:pt x="28689" y="126428"/>
                  </a:lnTo>
                  <a:lnTo>
                    <a:pt x="31013" y="126809"/>
                  </a:lnTo>
                  <a:lnTo>
                    <a:pt x="33172" y="128587"/>
                  </a:lnTo>
                  <a:lnTo>
                    <a:pt x="34378" y="127571"/>
                  </a:lnTo>
                  <a:lnTo>
                    <a:pt x="33756" y="126428"/>
                  </a:lnTo>
                  <a:lnTo>
                    <a:pt x="33680" y="126301"/>
                  </a:lnTo>
                  <a:lnTo>
                    <a:pt x="34264" y="125539"/>
                  </a:lnTo>
                  <a:lnTo>
                    <a:pt x="35915" y="123380"/>
                  </a:lnTo>
                  <a:lnTo>
                    <a:pt x="35217" y="127063"/>
                  </a:lnTo>
                  <a:lnTo>
                    <a:pt x="37934" y="126555"/>
                  </a:lnTo>
                  <a:lnTo>
                    <a:pt x="38582" y="123380"/>
                  </a:lnTo>
                  <a:lnTo>
                    <a:pt x="39128" y="120713"/>
                  </a:lnTo>
                  <a:lnTo>
                    <a:pt x="36741" y="116649"/>
                  </a:lnTo>
                  <a:lnTo>
                    <a:pt x="42887" y="112217"/>
                  </a:lnTo>
                  <a:lnTo>
                    <a:pt x="42786" y="112077"/>
                  </a:lnTo>
                  <a:lnTo>
                    <a:pt x="42494" y="111696"/>
                  </a:lnTo>
                  <a:lnTo>
                    <a:pt x="47802" y="113728"/>
                  </a:lnTo>
                  <a:lnTo>
                    <a:pt x="47459" y="112966"/>
                  </a:lnTo>
                  <a:lnTo>
                    <a:pt x="47320" y="112636"/>
                  </a:lnTo>
                  <a:lnTo>
                    <a:pt x="46177" y="112966"/>
                  </a:lnTo>
                  <a:lnTo>
                    <a:pt x="46837" y="112217"/>
                  </a:lnTo>
                  <a:lnTo>
                    <a:pt x="46774" y="111696"/>
                  </a:lnTo>
                  <a:lnTo>
                    <a:pt x="46901" y="112153"/>
                  </a:lnTo>
                  <a:lnTo>
                    <a:pt x="47002" y="111963"/>
                  </a:lnTo>
                  <a:lnTo>
                    <a:pt x="47853" y="111061"/>
                  </a:lnTo>
                  <a:lnTo>
                    <a:pt x="49530" y="109156"/>
                  </a:lnTo>
                  <a:lnTo>
                    <a:pt x="46951" y="108648"/>
                  </a:lnTo>
                  <a:lnTo>
                    <a:pt x="45072" y="107124"/>
                  </a:lnTo>
                  <a:lnTo>
                    <a:pt x="45237" y="111188"/>
                  </a:lnTo>
                  <a:lnTo>
                    <a:pt x="43726" y="111061"/>
                  </a:lnTo>
                  <a:lnTo>
                    <a:pt x="43802" y="107759"/>
                  </a:lnTo>
                  <a:lnTo>
                    <a:pt x="40843" y="109029"/>
                  </a:lnTo>
                  <a:lnTo>
                    <a:pt x="42125" y="110299"/>
                  </a:lnTo>
                  <a:lnTo>
                    <a:pt x="38862" y="112077"/>
                  </a:lnTo>
                  <a:lnTo>
                    <a:pt x="36042" y="106870"/>
                  </a:lnTo>
                  <a:lnTo>
                    <a:pt x="39001" y="107505"/>
                  </a:lnTo>
                  <a:lnTo>
                    <a:pt x="38811" y="106870"/>
                  </a:lnTo>
                  <a:lnTo>
                    <a:pt x="37439" y="102171"/>
                  </a:lnTo>
                  <a:lnTo>
                    <a:pt x="37325" y="101790"/>
                  </a:lnTo>
                  <a:lnTo>
                    <a:pt x="33718" y="102171"/>
                  </a:lnTo>
                  <a:lnTo>
                    <a:pt x="33604" y="101790"/>
                  </a:lnTo>
                  <a:lnTo>
                    <a:pt x="32918" y="99631"/>
                  </a:lnTo>
                  <a:lnTo>
                    <a:pt x="33121" y="101790"/>
                  </a:lnTo>
                  <a:lnTo>
                    <a:pt x="28714" y="101028"/>
                  </a:lnTo>
                  <a:lnTo>
                    <a:pt x="28486" y="98742"/>
                  </a:lnTo>
                  <a:lnTo>
                    <a:pt x="31292" y="98869"/>
                  </a:lnTo>
                  <a:lnTo>
                    <a:pt x="31394" y="98742"/>
                  </a:lnTo>
                  <a:lnTo>
                    <a:pt x="31978" y="97980"/>
                  </a:lnTo>
                  <a:lnTo>
                    <a:pt x="32219" y="96456"/>
                  </a:lnTo>
                  <a:lnTo>
                    <a:pt x="32423" y="95186"/>
                  </a:lnTo>
                  <a:lnTo>
                    <a:pt x="30721" y="94297"/>
                  </a:lnTo>
                  <a:lnTo>
                    <a:pt x="29743" y="94297"/>
                  </a:lnTo>
                  <a:lnTo>
                    <a:pt x="29603" y="96456"/>
                  </a:lnTo>
                  <a:lnTo>
                    <a:pt x="27419" y="95059"/>
                  </a:lnTo>
                  <a:lnTo>
                    <a:pt x="27216" y="94932"/>
                  </a:lnTo>
                  <a:lnTo>
                    <a:pt x="25908" y="95059"/>
                  </a:lnTo>
                  <a:lnTo>
                    <a:pt x="25996" y="92519"/>
                  </a:lnTo>
                  <a:lnTo>
                    <a:pt x="28867" y="91986"/>
                  </a:lnTo>
                  <a:lnTo>
                    <a:pt x="27533" y="91757"/>
                  </a:lnTo>
                  <a:lnTo>
                    <a:pt x="28409" y="88963"/>
                  </a:lnTo>
                  <a:lnTo>
                    <a:pt x="30899" y="86804"/>
                  </a:lnTo>
                  <a:lnTo>
                    <a:pt x="32994" y="88709"/>
                  </a:lnTo>
                  <a:lnTo>
                    <a:pt x="31064" y="91249"/>
                  </a:lnTo>
                  <a:lnTo>
                    <a:pt x="33896" y="91376"/>
                  </a:lnTo>
                  <a:lnTo>
                    <a:pt x="34785" y="93916"/>
                  </a:lnTo>
                  <a:lnTo>
                    <a:pt x="36296" y="91376"/>
                  </a:lnTo>
                  <a:lnTo>
                    <a:pt x="39116" y="92773"/>
                  </a:lnTo>
                  <a:lnTo>
                    <a:pt x="41846" y="92265"/>
                  </a:lnTo>
                  <a:lnTo>
                    <a:pt x="42608" y="93459"/>
                  </a:lnTo>
                  <a:lnTo>
                    <a:pt x="44450" y="92265"/>
                  </a:lnTo>
                  <a:lnTo>
                    <a:pt x="45427" y="91630"/>
                  </a:lnTo>
                  <a:lnTo>
                    <a:pt x="46316" y="91376"/>
                  </a:lnTo>
                  <a:lnTo>
                    <a:pt x="47688" y="93916"/>
                  </a:lnTo>
                  <a:lnTo>
                    <a:pt x="50533" y="93789"/>
                  </a:lnTo>
                  <a:lnTo>
                    <a:pt x="48729" y="92773"/>
                  </a:lnTo>
                  <a:lnTo>
                    <a:pt x="50380" y="91376"/>
                  </a:lnTo>
                  <a:lnTo>
                    <a:pt x="50990" y="90868"/>
                  </a:lnTo>
                  <a:lnTo>
                    <a:pt x="49301" y="87439"/>
                  </a:lnTo>
                  <a:lnTo>
                    <a:pt x="49631" y="86804"/>
                  </a:lnTo>
                  <a:lnTo>
                    <a:pt x="49885" y="86296"/>
                  </a:lnTo>
                  <a:lnTo>
                    <a:pt x="54483" y="86677"/>
                  </a:lnTo>
                  <a:lnTo>
                    <a:pt x="54343" y="86296"/>
                  </a:lnTo>
                  <a:lnTo>
                    <a:pt x="52120" y="80454"/>
                  </a:lnTo>
                  <a:lnTo>
                    <a:pt x="51981" y="80073"/>
                  </a:lnTo>
                  <a:lnTo>
                    <a:pt x="54292" y="80962"/>
                  </a:lnTo>
                  <a:lnTo>
                    <a:pt x="54254" y="80073"/>
                  </a:lnTo>
                  <a:lnTo>
                    <a:pt x="54114" y="76644"/>
                  </a:lnTo>
                  <a:lnTo>
                    <a:pt x="56667" y="77914"/>
                  </a:lnTo>
                  <a:close/>
                </a:path>
                <a:path w="147319" h="375284">
                  <a:moveTo>
                    <a:pt x="57086" y="34480"/>
                  </a:moveTo>
                  <a:lnTo>
                    <a:pt x="55346" y="34099"/>
                  </a:lnTo>
                  <a:lnTo>
                    <a:pt x="56413" y="35242"/>
                  </a:lnTo>
                  <a:lnTo>
                    <a:pt x="57086" y="34480"/>
                  </a:lnTo>
                  <a:close/>
                </a:path>
                <a:path w="147319" h="375284">
                  <a:moveTo>
                    <a:pt x="58229" y="158369"/>
                  </a:moveTo>
                  <a:lnTo>
                    <a:pt x="57035" y="154990"/>
                  </a:lnTo>
                  <a:lnTo>
                    <a:pt x="56007" y="155587"/>
                  </a:lnTo>
                  <a:lnTo>
                    <a:pt x="55765" y="160070"/>
                  </a:lnTo>
                  <a:lnTo>
                    <a:pt x="58229" y="158369"/>
                  </a:lnTo>
                  <a:close/>
                </a:path>
                <a:path w="147319" h="375284">
                  <a:moveTo>
                    <a:pt x="58420" y="189293"/>
                  </a:moveTo>
                  <a:lnTo>
                    <a:pt x="58166" y="189268"/>
                  </a:lnTo>
                  <a:lnTo>
                    <a:pt x="56603" y="190842"/>
                  </a:lnTo>
                  <a:lnTo>
                    <a:pt x="57785" y="192671"/>
                  </a:lnTo>
                  <a:lnTo>
                    <a:pt x="58420" y="189293"/>
                  </a:lnTo>
                  <a:close/>
                </a:path>
                <a:path w="147319" h="375284">
                  <a:moveTo>
                    <a:pt x="59131" y="39687"/>
                  </a:moveTo>
                  <a:lnTo>
                    <a:pt x="59067" y="37147"/>
                  </a:lnTo>
                  <a:lnTo>
                    <a:pt x="55867" y="36334"/>
                  </a:lnTo>
                  <a:lnTo>
                    <a:pt x="59131" y="39687"/>
                  </a:lnTo>
                  <a:close/>
                </a:path>
                <a:path w="147319" h="375284">
                  <a:moveTo>
                    <a:pt x="60185" y="189458"/>
                  </a:moveTo>
                  <a:lnTo>
                    <a:pt x="60020" y="189369"/>
                  </a:lnTo>
                  <a:lnTo>
                    <a:pt x="59829" y="189458"/>
                  </a:lnTo>
                  <a:lnTo>
                    <a:pt x="59664" y="189433"/>
                  </a:lnTo>
                  <a:lnTo>
                    <a:pt x="60185" y="189458"/>
                  </a:lnTo>
                  <a:close/>
                </a:path>
                <a:path w="147319" h="375284">
                  <a:moveTo>
                    <a:pt x="60337" y="187350"/>
                  </a:moveTo>
                  <a:lnTo>
                    <a:pt x="59664" y="182740"/>
                  </a:lnTo>
                  <a:lnTo>
                    <a:pt x="58420" y="189293"/>
                  </a:lnTo>
                  <a:lnTo>
                    <a:pt x="59664" y="189433"/>
                  </a:lnTo>
                  <a:lnTo>
                    <a:pt x="60337" y="187350"/>
                  </a:lnTo>
                  <a:close/>
                </a:path>
                <a:path w="147319" h="375284">
                  <a:moveTo>
                    <a:pt x="60744" y="35623"/>
                  </a:moveTo>
                  <a:lnTo>
                    <a:pt x="58407" y="33972"/>
                  </a:lnTo>
                  <a:lnTo>
                    <a:pt x="57086" y="34480"/>
                  </a:lnTo>
                  <a:lnTo>
                    <a:pt x="59004" y="35242"/>
                  </a:lnTo>
                  <a:lnTo>
                    <a:pt x="59067" y="37147"/>
                  </a:lnTo>
                  <a:lnTo>
                    <a:pt x="60058" y="37401"/>
                  </a:lnTo>
                  <a:lnTo>
                    <a:pt x="60744" y="35623"/>
                  </a:lnTo>
                  <a:close/>
                </a:path>
                <a:path w="147319" h="375284">
                  <a:moveTo>
                    <a:pt x="61899" y="40309"/>
                  </a:moveTo>
                  <a:lnTo>
                    <a:pt x="60401" y="40284"/>
                  </a:lnTo>
                  <a:lnTo>
                    <a:pt x="61087" y="40665"/>
                  </a:lnTo>
                  <a:lnTo>
                    <a:pt x="61531" y="40563"/>
                  </a:lnTo>
                  <a:lnTo>
                    <a:pt x="61899" y="40309"/>
                  </a:lnTo>
                  <a:close/>
                </a:path>
                <a:path w="147319" h="375284">
                  <a:moveTo>
                    <a:pt x="64503" y="33210"/>
                  </a:moveTo>
                  <a:lnTo>
                    <a:pt x="63728" y="33845"/>
                  </a:lnTo>
                  <a:lnTo>
                    <a:pt x="63563" y="34124"/>
                  </a:lnTo>
                  <a:lnTo>
                    <a:pt x="64503" y="33210"/>
                  </a:lnTo>
                  <a:close/>
                </a:path>
                <a:path w="147319" h="375284">
                  <a:moveTo>
                    <a:pt x="65468" y="117805"/>
                  </a:moveTo>
                  <a:lnTo>
                    <a:pt x="61480" y="115684"/>
                  </a:lnTo>
                  <a:lnTo>
                    <a:pt x="62382" y="113499"/>
                  </a:lnTo>
                  <a:lnTo>
                    <a:pt x="63068" y="112369"/>
                  </a:lnTo>
                  <a:lnTo>
                    <a:pt x="62903" y="109969"/>
                  </a:lnTo>
                  <a:lnTo>
                    <a:pt x="60604" y="107048"/>
                  </a:lnTo>
                  <a:lnTo>
                    <a:pt x="60045" y="114007"/>
                  </a:lnTo>
                  <a:lnTo>
                    <a:pt x="56197" y="112356"/>
                  </a:lnTo>
                  <a:lnTo>
                    <a:pt x="57950" y="113474"/>
                  </a:lnTo>
                  <a:lnTo>
                    <a:pt x="54444" y="115074"/>
                  </a:lnTo>
                  <a:lnTo>
                    <a:pt x="57835" y="114985"/>
                  </a:lnTo>
                  <a:lnTo>
                    <a:pt x="62788" y="116916"/>
                  </a:lnTo>
                  <a:lnTo>
                    <a:pt x="65468" y="117805"/>
                  </a:lnTo>
                  <a:close/>
                </a:path>
                <a:path w="147319" h="375284">
                  <a:moveTo>
                    <a:pt x="68402" y="35242"/>
                  </a:moveTo>
                  <a:lnTo>
                    <a:pt x="67716" y="36004"/>
                  </a:lnTo>
                  <a:lnTo>
                    <a:pt x="64452" y="35750"/>
                  </a:lnTo>
                  <a:lnTo>
                    <a:pt x="63220" y="34734"/>
                  </a:lnTo>
                  <a:lnTo>
                    <a:pt x="63563" y="34124"/>
                  </a:lnTo>
                  <a:lnTo>
                    <a:pt x="61976" y="36004"/>
                  </a:lnTo>
                  <a:lnTo>
                    <a:pt x="62280" y="36512"/>
                  </a:lnTo>
                  <a:lnTo>
                    <a:pt x="63982" y="37909"/>
                  </a:lnTo>
                  <a:lnTo>
                    <a:pt x="63093" y="38290"/>
                  </a:lnTo>
                  <a:lnTo>
                    <a:pt x="62738" y="39687"/>
                  </a:lnTo>
                  <a:lnTo>
                    <a:pt x="61925" y="40322"/>
                  </a:lnTo>
                  <a:lnTo>
                    <a:pt x="63055" y="40322"/>
                  </a:lnTo>
                  <a:lnTo>
                    <a:pt x="64693" y="44767"/>
                  </a:lnTo>
                  <a:lnTo>
                    <a:pt x="63817" y="44640"/>
                  </a:lnTo>
                  <a:lnTo>
                    <a:pt x="58585" y="43878"/>
                  </a:lnTo>
                  <a:lnTo>
                    <a:pt x="56426" y="43624"/>
                  </a:lnTo>
                  <a:lnTo>
                    <a:pt x="61277" y="42989"/>
                  </a:lnTo>
                  <a:lnTo>
                    <a:pt x="53949" y="36093"/>
                  </a:lnTo>
                  <a:lnTo>
                    <a:pt x="54152" y="39052"/>
                  </a:lnTo>
                  <a:lnTo>
                    <a:pt x="57594" y="40830"/>
                  </a:lnTo>
                  <a:lnTo>
                    <a:pt x="52527" y="43116"/>
                  </a:lnTo>
                  <a:lnTo>
                    <a:pt x="54152" y="45402"/>
                  </a:lnTo>
                  <a:lnTo>
                    <a:pt x="54013" y="42989"/>
                  </a:lnTo>
                  <a:lnTo>
                    <a:pt x="57416" y="44767"/>
                  </a:lnTo>
                  <a:lnTo>
                    <a:pt x="59397" y="44640"/>
                  </a:lnTo>
                  <a:lnTo>
                    <a:pt x="55181" y="46545"/>
                  </a:lnTo>
                  <a:lnTo>
                    <a:pt x="62331" y="47561"/>
                  </a:lnTo>
                  <a:lnTo>
                    <a:pt x="58026" y="51498"/>
                  </a:lnTo>
                  <a:lnTo>
                    <a:pt x="54610" y="50292"/>
                  </a:lnTo>
                  <a:lnTo>
                    <a:pt x="54571" y="51752"/>
                  </a:lnTo>
                  <a:lnTo>
                    <a:pt x="51269" y="52260"/>
                  </a:lnTo>
                  <a:lnTo>
                    <a:pt x="49085" y="52006"/>
                  </a:lnTo>
                  <a:lnTo>
                    <a:pt x="51777" y="51117"/>
                  </a:lnTo>
                  <a:lnTo>
                    <a:pt x="50647" y="46672"/>
                  </a:lnTo>
                  <a:lnTo>
                    <a:pt x="48691" y="46799"/>
                  </a:lnTo>
                  <a:lnTo>
                    <a:pt x="48602" y="48704"/>
                  </a:lnTo>
                  <a:lnTo>
                    <a:pt x="46037" y="48704"/>
                  </a:lnTo>
                  <a:lnTo>
                    <a:pt x="45643" y="55435"/>
                  </a:lnTo>
                  <a:lnTo>
                    <a:pt x="43929" y="54673"/>
                  </a:lnTo>
                  <a:lnTo>
                    <a:pt x="40792" y="57848"/>
                  </a:lnTo>
                  <a:lnTo>
                    <a:pt x="45605" y="59753"/>
                  </a:lnTo>
                  <a:lnTo>
                    <a:pt x="41021" y="62928"/>
                  </a:lnTo>
                  <a:lnTo>
                    <a:pt x="42545" y="63055"/>
                  </a:lnTo>
                  <a:lnTo>
                    <a:pt x="44323" y="64833"/>
                  </a:lnTo>
                  <a:lnTo>
                    <a:pt x="42519" y="66357"/>
                  </a:lnTo>
                  <a:lnTo>
                    <a:pt x="41694" y="65595"/>
                  </a:lnTo>
                  <a:lnTo>
                    <a:pt x="35915" y="65722"/>
                  </a:lnTo>
                  <a:lnTo>
                    <a:pt x="40208" y="70675"/>
                  </a:lnTo>
                  <a:lnTo>
                    <a:pt x="40386" y="70675"/>
                  </a:lnTo>
                  <a:lnTo>
                    <a:pt x="53733" y="70675"/>
                  </a:lnTo>
                  <a:lnTo>
                    <a:pt x="52120" y="70421"/>
                  </a:lnTo>
                  <a:lnTo>
                    <a:pt x="54279" y="68389"/>
                  </a:lnTo>
                  <a:lnTo>
                    <a:pt x="57861" y="69659"/>
                  </a:lnTo>
                  <a:lnTo>
                    <a:pt x="57048" y="68389"/>
                  </a:lnTo>
                  <a:lnTo>
                    <a:pt x="55765" y="66357"/>
                  </a:lnTo>
                  <a:lnTo>
                    <a:pt x="53276" y="62420"/>
                  </a:lnTo>
                  <a:lnTo>
                    <a:pt x="59169" y="64452"/>
                  </a:lnTo>
                  <a:lnTo>
                    <a:pt x="55575" y="63182"/>
                  </a:lnTo>
                  <a:lnTo>
                    <a:pt x="56565" y="62420"/>
                  </a:lnTo>
                  <a:lnTo>
                    <a:pt x="60172" y="59626"/>
                  </a:lnTo>
                  <a:lnTo>
                    <a:pt x="57505" y="57086"/>
                  </a:lnTo>
                  <a:lnTo>
                    <a:pt x="57759" y="55435"/>
                  </a:lnTo>
                  <a:lnTo>
                    <a:pt x="57886" y="54546"/>
                  </a:lnTo>
                  <a:lnTo>
                    <a:pt x="62166" y="56070"/>
                  </a:lnTo>
                  <a:lnTo>
                    <a:pt x="61722" y="54546"/>
                  </a:lnTo>
                  <a:lnTo>
                    <a:pt x="61302" y="53149"/>
                  </a:lnTo>
                  <a:lnTo>
                    <a:pt x="61226" y="52895"/>
                  </a:lnTo>
                  <a:lnTo>
                    <a:pt x="60337" y="53149"/>
                  </a:lnTo>
                  <a:lnTo>
                    <a:pt x="61976" y="52260"/>
                  </a:lnTo>
                  <a:lnTo>
                    <a:pt x="63385" y="51498"/>
                  </a:lnTo>
                  <a:lnTo>
                    <a:pt x="65265" y="50482"/>
                  </a:lnTo>
                  <a:lnTo>
                    <a:pt x="64795" y="44767"/>
                  </a:lnTo>
                  <a:lnTo>
                    <a:pt x="64706" y="43751"/>
                  </a:lnTo>
                  <a:lnTo>
                    <a:pt x="67919" y="41681"/>
                  </a:lnTo>
                  <a:lnTo>
                    <a:pt x="66255" y="41592"/>
                  </a:lnTo>
                  <a:lnTo>
                    <a:pt x="64973" y="41084"/>
                  </a:lnTo>
                  <a:lnTo>
                    <a:pt x="65938" y="37655"/>
                  </a:lnTo>
                  <a:lnTo>
                    <a:pt x="67602" y="40068"/>
                  </a:lnTo>
                  <a:lnTo>
                    <a:pt x="66573" y="37909"/>
                  </a:lnTo>
                  <a:lnTo>
                    <a:pt x="66916" y="37655"/>
                  </a:lnTo>
                  <a:lnTo>
                    <a:pt x="68122" y="36766"/>
                  </a:lnTo>
                  <a:lnTo>
                    <a:pt x="68262" y="36004"/>
                  </a:lnTo>
                  <a:lnTo>
                    <a:pt x="68402" y="35242"/>
                  </a:lnTo>
                  <a:close/>
                </a:path>
                <a:path w="147319" h="375284">
                  <a:moveTo>
                    <a:pt x="68656" y="41211"/>
                  </a:moveTo>
                  <a:lnTo>
                    <a:pt x="67919" y="41681"/>
                  </a:lnTo>
                  <a:lnTo>
                    <a:pt x="68427" y="41719"/>
                  </a:lnTo>
                  <a:lnTo>
                    <a:pt x="68656" y="41211"/>
                  </a:lnTo>
                  <a:close/>
                </a:path>
                <a:path w="147319" h="375284">
                  <a:moveTo>
                    <a:pt x="70561" y="258025"/>
                  </a:moveTo>
                  <a:lnTo>
                    <a:pt x="69938" y="257429"/>
                  </a:lnTo>
                  <a:lnTo>
                    <a:pt x="70256" y="258229"/>
                  </a:lnTo>
                  <a:lnTo>
                    <a:pt x="70561" y="258025"/>
                  </a:lnTo>
                  <a:close/>
                </a:path>
                <a:path w="147319" h="375284">
                  <a:moveTo>
                    <a:pt x="73558" y="253060"/>
                  </a:moveTo>
                  <a:lnTo>
                    <a:pt x="70281" y="255270"/>
                  </a:lnTo>
                  <a:lnTo>
                    <a:pt x="68237" y="255803"/>
                  </a:lnTo>
                  <a:lnTo>
                    <a:pt x="69938" y="257429"/>
                  </a:lnTo>
                  <a:lnTo>
                    <a:pt x="69723" y="256895"/>
                  </a:lnTo>
                  <a:lnTo>
                    <a:pt x="70751" y="255816"/>
                  </a:lnTo>
                  <a:lnTo>
                    <a:pt x="72402" y="256374"/>
                  </a:lnTo>
                  <a:lnTo>
                    <a:pt x="73050" y="256374"/>
                  </a:lnTo>
                  <a:lnTo>
                    <a:pt x="73126" y="255816"/>
                  </a:lnTo>
                  <a:lnTo>
                    <a:pt x="73558" y="253060"/>
                  </a:lnTo>
                  <a:close/>
                </a:path>
                <a:path w="147319" h="375284">
                  <a:moveTo>
                    <a:pt x="73977" y="284543"/>
                  </a:moveTo>
                  <a:lnTo>
                    <a:pt x="71970" y="284480"/>
                  </a:lnTo>
                  <a:lnTo>
                    <a:pt x="68834" y="285064"/>
                  </a:lnTo>
                  <a:lnTo>
                    <a:pt x="65849" y="286042"/>
                  </a:lnTo>
                  <a:lnTo>
                    <a:pt x="62801" y="286893"/>
                  </a:lnTo>
                  <a:lnTo>
                    <a:pt x="59893" y="288086"/>
                  </a:lnTo>
                  <a:lnTo>
                    <a:pt x="58369" y="289598"/>
                  </a:lnTo>
                  <a:lnTo>
                    <a:pt x="57264" y="288772"/>
                  </a:lnTo>
                  <a:lnTo>
                    <a:pt x="55892" y="287731"/>
                  </a:lnTo>
                  <a:lnTo>
                    <a:pt x="56197" y="288772"/>
                  </a:lnTo>
                  <a:lnTo>
                    <a:pt x="55803" y="288632"/>
                  </a:lnTo>
                  <a:lnTo>
                    <a:pt x="55105" y="288734"/>
                  </a:lnTo>
                  <a:lnTo>
                    <a:pt x="54698" y="288696"/>
                  </a:lnTo>
                  <a:lnTo>
                    <a:pt x="57035" y="289496"/>
                  </a:lnTo>
                  <a:lnTo>
                    <a:pt x="54063" y="292519"/>
                  </a:lnTo>
                  <a:lnTo>
                    <a:pt x="55829" y="294360"/>
                  </a:lnTo>
                  <a:lnTo>
                    <a:pt x="53517" y="294144"/>
                  </a:lnTo>
                  <a:lnTo>
                    <a:pt x="51181" y="293801"/>
                  </a:lnTo>
                  <a:lnTo>
                    <a:pt x="54216" y="294754"/>
                  </a:lnTo>
                  <a:lnTo>
                    <a:pt x="51181" y="298665"/>
                  </a:lnTo>
                  <a:lnTo>
                    <a:pt x="54152" y="298577"/>
                  </a:lnTo>
                  <a:lnTo>
                    <a:pt x="57759" y="294932"/>
                  </a:lnTo>
                  <a:lnTo>
                    <a:pt x="61277" y="295960"/>
                  </a:lnTo>
                  <a:lnTo>
                    <a:pt x="59575" y="294932"/>
                  </a:lnTo>
                  <a:lnTo>
                    <a:pt x="59169" y="294678"/>
                  </a:lnTo>
                  <a:lnTo>
                    <a:pt x="67856" y="294424"/>
                  </a:lnTo>
                  <a:lnTo>
                    <a:pt x="70307" y="289598"/>
                  </a:lnTo>
                  <a:lnTo>
                    <a:pt x="71196" y="287858"/>
                  </a:lnTo>
                  <a:lnTo>
                    <a:pt x="73977" y="284543"/>
                  </a:lnTo>
                  <a:close/>
                </a:path>
                <a:path w="147319" h="375284">
                  <a:moveTo>
                    <a:pt x="75285" y="83248"/>
                  </a:moveTo>
                  <a:lnTo>
                    <a:pt x="73367" y="80835"/>
                  </a:lnTo>
                  <a:lnTo>
                    <a:pt x="71602" y="82918"/>
                  </a:lnTo>
                  <a:lnTo>
                    <a:pt x="69964" y="83921"/>
                  </a:lnTo>
                  <a:lnTo>
                    <a:pt x="72034" y="86791"/>
                  </a:lnTo>
                  <a:lnTo>
                    <a:pt x="71780" y="83362"/>
                  </a:lnTo>
                  <a:lnTo>
                    <a:pt x="75285" y="83248"/>
                  </a:lnTo>
                  <a:close/>
                </a:path>
                <a:path w="147319" h="375284">
                  <a:moveTo>
                    <a:pt x="75565" y="256349"/>
                  </a:moveTo>
                  <a:lnTo>
                    <a:pt x="70383" y="258559"/>
                  </a:lnTo>
                  <a:lnTo>
                    <a:pt x="70256" y="258229"/>
                  </a:lnTo>
                  <a:lnTo>
                    <a:pt x="68935" y="259092"/>
                  </a:lnTo>
                  <a:lnTo>
                    <a:pt x="67691" y="259080"/>
                  </a:lnTo>
                  <a:lnTo>
                    <a:pt x="67919" y="260197"/>
                  </a:lnTo>
                  <a:lnTo>
                    <a:pt x="69176" y="261861"/>
                  </a:lnTo>
                  <a:lnTo>
                    <a:pt x="71678" y="260197"/>
                  </a:lnTo>
                  <a:lnTo>
                    <a:pt x="73761" y="259651"/>
                  </a:lnTo>
                  <a:lnTo>
                    <a:pt x="74079" y="259092"/>
                  </a:lnTo>
                  <a:lnTo>
                    <a:pt x="74358" y="258559"/>
                  </a:lnTo>
                  <a:lnTo>
                    <a:pt x="75565" y="256349"/>
                  </a:lnTo>
                  <a:close/>
                </a:path>
                <a:path w="147319" h="375284">
                  <a:moveTo>
                    <a:pt x="76250" y="104127"/>
                  </a:moveTo>
                  <a:lnTo>
                    <a:pt x="73329" y="107937"/>
                  </a:lnTo>
                  <a:lnTo>
                    <a:pt x="75336" y="107911"/>
                  </a:lnTo>
                  <a:lnTo>
                    <a:pt x="76250" y="104127"/>
                  </a:lnTo>
                  <a:close/>
                </a:path>
                <a:path w="147319" h="375284">
                  <a:moveTo>
                    <a:pt x="76288" y="111213"/>
                  </a:moveTo>
                  <a:lnTo>
                    <a:pt x="73304" y="115036"/>
                  </a:lnTo>
                  <a:lnTo>
                    <a:pt x="72936" y="110058"/>
                  </a:lnTo>
                  <a:lnTo>
                    <a:pt x="69405" y="111912"/>
                  </a:lnTo>
                  <a:lnTo>
                    <a:pt x="71259" y="114973"/>
                  </a:lnTo>
                  <a:lnTo>
                    <a:pt x="71145" y="116509"/>
                  </a:lnTo>
                  <a:lnTo>
                    <a:pt x="73266" y="119011"/>
                  </a:lnTo>
                  <a:lnTo>
                    <a:pt x="76288" y="111213"/>
                  </a:lnTo>
                  <a:close/>
                </a:path>
                <a:path w="147319" h="375284">
                  <a:moveTo>
                    <a:pt x="78892" y="191528"/>
                  </a:moveTo>
                  <a:lnTo>
                    <a:pt x="78689" y="190550"/>
                  </a:lnTo>
                  <a:lnTo>
                    <a:pt x="78460" y="190627"/>
                  </a:lnTo>
                  <a:lnTo>
                    <a:pt x="78892" y="191528"/>
                  </a:lnTo>
                  <a:close/>
                </a:path>
                <a:path w="147319" h="375284">
                  <a:moveTo>
                    <a:pt x="79844" y="189509"/>
                  </a:moveTo>
                  <a:lnTo>
                    <a:pt x="79324" y="189534"/>
                  </a:lnTo>
                  <a:lnTo>
                    <a:pt x="78828" y="189522"/>
                  </a:lnTo>
                  <a:lnTo>
                    <a:pt x="78435" y="189420"/>
                  </a:lnTo>
                  <a:lnTo>
                    <a:pt x="78689" y="190550"/>
                  </a:lnTo>
                  <a:lnTo>
                    <a:pt x="79260" y="190373"/>
                  </a:lnTo>
                  <a:lnTo>
                    <a:pt x="79832" y="189534"/>
                  </a:lnTo>
                  <a:close/>
                </a:path>
                <a:path w="147319" h="375284">
                  <a:moveTo>
                    <a:pt x="80200" y="189445"/>
                  </a:moveTo>
                  <a:lnTo>
                    <a:pt x="80098" y="189268"/>
                  </a:lnTo>
                  <a:lnTo>
                    <a:pt x="79921" y="189407"/>
                  </a:lnTo>
                  <a:lnTo>
                    <a:pt x="80073" y="189471"/>
                  </a:lnTo>
                  <a:lnTo>
                    <a:pt x="80200" y="189445"/>
                  </a:lnTo>
                  <a:close/>
                </a:path>
                <a:path w="147319" h="375284">
                  <a:moveTo>
                    <a:pt x="81775" y="268109"/>
                  </a:moveTo>
                  <a:lnTo>
                    <a:pt x="81762" y="267271"/>
                  </a:lnTo>
                  <a:lnTo>
                    <a:pt x="81254" y="267449"/>
                  </a:lnTo>
                  <a:lnTo>
                    <a:pt x="81775" y="268109"/>
                  </a:lnTo>
                  <a:close/>
                </a:path>
                <a:path w="147319" h="375284">
                  <a:moveTo>
                    <a:pt x="83680" y="265557"/>
                  </a:moveTo>
                  <a:lnTo>
                    <a:pt x="79209" y="267322"/>
                  </a:lnTo>
                  <a:lnTo>
                    <a:pt x="76644" y="269062"/>
                  </a:lnTo>
                  <a:lnTo>
                    <a:pt x="81254" y="267449"/>
                  </a:lnTo>
                  <a:lnTo>
                    <a:pt x="81153" y="267271"/>
                  </a:lnTo>
                  <a:lnTo>
                    <a:pt x="81965" y="266725"/>
                  </a:lnTo>
                  <a:lnTo>
                    <a:pt x="83477" y="266115"/>
                  </a:lnTo>
                  <a:lnTo>
                    <a:pt x="83680" y="265557"/>
                  </a:lnTo>
                  <a:close/>
                </a:path>
                <a:path w="147319" h="375284">
                  <a:moveTo>
                    <a:pt x="84848" y="90373"/>
                  </a:moveTo>
                  <a:lnTo>
                    <a:pt x="84251" y="89522"/>
                  </a:lnTo>
                  <a:lnTo>
                    <a:pt x="84467" y="91757"/>
                  </a:lnTo>
                  <a:lnTo>
                    <a:pt x="84785" y="91109"/>
                  </a:lnTo>
                  <a:lnTo>
                    <a:pt x="84848" y="90373"/>
                  </a:lnTo>
                  <a:close/>
                </a:path>
                <a:path w="147319" h="375284">
                  <a:moveTo>
                    <a:pt x="85534" y="197662"/>
                  </a:moveTo>
                  <a:lnTo>
                    <a:pt x="82740" y="198018"/>
                  </a:lnTo>
                  <a:lnTo>
                    <a:pt x="85293" y="200393"/>
                  </a:lnTo>
                  <a:lnTo>
                    <a:pt x="85534" y="197662"/>
                  </a:lnTo>
                  <a:close/>
                </a:path>
                <a:path w="147319" h="375284">
                  <a:moveTo>
                    <a:pt x="86550" y="269925"/>
                  </a:moveTo>
                  <a:lnTo>
                    <a:pt x="86144" y="268935"/>
                  </a:lnTo>
                  <a:lnTo>
                    <a:pt x="85217" y="266636"/>
                  </a:lnTo>
                  <a:lnTo>
                    <a:pt x="83934" y="268325"/>
                  </a:lnTo>
                  <a:lnTo>
                    <a:pt x="82423" y="268935"/>
                  </a:lnTo>
                  <a:lnTo>
                    <a:pt x="81775" y="268109"/>
                  </a:lnTo>
                  <a:lnTo>
                    <a:pt x="81775" y="268935"/>
                  </a:lnTo>
                  <a:lnTo>
                    <a:pt x="75552" y="270167"/>
                  </a:lnTo>
                  <a:lnTo>
                    <a:pt x="76809" y="271780"/>
                  </a:lnTo>
                  <a:lnTo>
                    <a:pt x="77063" y="274739"/>
                  </a:lnTo>
                  <a:lnTo>
                    <a:pt x="73101" y="274548"/>
                  </a:lnTo>
                  <a:lnTo>
                    <a:pt x="68503" y="274396"/>
                  </a:lnTo>
                  <a:lnTo>
                    <a:pt x="65176" y="275869"/>
                  </a:lnTo>
                  <a:lnTo>
                    <a:pt x="63157" y="273024"/>
                  </a:lnTo>
                  <a:lnTo>
                    <a:pt x="61607" y="275170"/>
                  </a:lnTo>
                  <a:lnTo>
                    <a:pt x="59956" y="279971"/>
                  </a:lnTo>
                  <a:lnTo>
                    <a:pt x="55079" y="279958"/>
                  </a:lnTo>
                  <a:lnTo>
                    <a:pt x="47967" y="279120"/>
                  </a:lnTo>
                  <a:lnTo>
                    <a:pt x="45580" y="286816"/>
                  </a:lnTo>
                  <a:lnTo>
                    <a:pt x="42583" y="287515"/>
                  </a:lnTo>
                  <a:lnTo>
                    <a:pt x="43294" y="288734"/>
                  </a:lnTo>
                  <a:lnTo>
                    <a:pt x="42062" y="289610"/>
                  </a:lnTo>
                  <a:lnTo>
                    <a:pt x="42633" y="289890"/>
                  </a:lnTo>
                  <a:lnTo>
                    <a:pt x="45085" y="288442"/>
                  </a:lnTo>
                  <a:lnTo>
                    <a:pt x="45008" y="288683"/>
                  </a:lnTo>
                  <a:lnTo>
                    <a:pt x="51955" y="287286"/>
                  </a:lnTo>
                  <a:lnTo>
                    <a:pt x="51663" y="287807"/>
                  </a:lnTo>
                  <a:lnTo>
                    <a:pt x="53530" y="287286"/>
                  </a:lnTo>
                  <a:lnTo>
                    <a:pt x="58991" y="285788"/>
                  </a:lnTo>
                  <a:lnTo>
                    <a:pt x="58318" y="285737"/>
                  </a:lnTo>
                  <a:lnTo>
                    <a:pt x="57937" y="285140"/>
                  </a:lnTo>
                  <a:lnTo>
                    <a:pt x="57277" y="285076"/>
                  </a:lnTo>
                  <a:lnTo>
                    <a:pt x="63792" y="282168"/>
                  </a:lnTo>
                  <a:lnTo>
                    <a:pt x="73393" y="282765"/>
                  </a:lnTo>
                  <a:lnTo>
                    <a:pt x="73736" y="282168"/>
                  </a:lnTo>
                  <a:lnTo>
                    <a:pt x="74942" y="279996"/>
                  </a:lnTo>
                  <a:lnTo>
                    <a:pt x="76987" y="276301"/>
                  </a:lnTo>
                  <a:lnTo>
                    <a:pt x="76327" y="276288"/>
                  </a:lnTo>
                  <a:lnTo>
                    <a:pt x="76542" y="275869"/>
                  </a:lnTo>
                  <a:lnTo>
                    <a:pt x="77089" y="274739"/>
                  </a:lnTo>
                  <a:lnTo>
                    <a:pt x="79413" y="270078"/>
                  </a:lnTo>
                  <a:lnTo>
                    <a:pt x="86550" y="269925"/>
                  </a:lnTo>
                  <a:close/>
                </a:path>
                <a:path w="147319" h="375284">
                  <a:moveTo>
                    <a:pt x="87363" y="95681"/>
                  </a:moveTo>
                  <a:lnTo>
                    <a:pt x="84886" y="95948"/>
                  </a:lnTo>
                  <a:lnTo>
                    <a:pt x="84467" y="91770"/>
                  </a:lnTo>
                  <a:lnTo>
                    <a:pt x="83693" y="93421"/>
                  </a:lnTo>
                  <a:lnTo>
                    <a:pt x="81267" y="94602"/>
                  </a:lnTo>
                  <a:lnTo>
                    <a:pt x="82715" y="95618"/>
                  </a:lnTo>
                  <a:lnTo>
                    <a:pt x="79476" y="95110"/>
                  </a:lnTo>
                  <a:lnTo>
                    <a:pt x="76695" y="97459"/>
                  </a:lnTo>
                  <a:lnTo>
                    <a:pt x="73456" y="98399"/>
                  </a:lnTo>
                  <a:lnTo>
                    <a:pt x="71348" y="101447"/>
                  </a:lnTo>
                  <a:lnTo>
                    <a:pt x="77025" y="98425"/>
                  </a:lnTo>
                  <a:lnTo>
                    <a:pt x="77419" y="101307"/>
                  </a:lnTo>
                  <a:lnTo>
                    <a:pt x="79133" y="101854"/>
                  </a:lnTo>
                  <a:lnTo>
                    <a:pt x="85305" y="98907"/>
                  </a:lnTo>
                  <a:lnTo>
                    <a:pt x="87363" y="95681"/>
                  </a:lnTo>
                  <a:close/>
                </a:path>
                <a:path w="147319" h="375284">
                  <a:moveTo>
                    <a:pt x="91516" y="189014"/>
                  </a:moveTo>
                  <a:lnTo>
                    <a:pt x="87947" y="187401"/>
                  </a:lnTo>
                  <a:lnTo>
                    <a:pt x="83248" y="189179"/>
                  </a:lnTo>
                  <a:lnTo>
                    <a:pt x="80200" y="189471"/>
                  </a:lnTo>
                  <a:lnTo>
                    <a:pt x="81546" y="192011"/>
                  </a:lnTo>
                  <a:lnTo>
                    <a:pt x="81407" y="196545"/>
                  </a:lnTo>
                  <a:lnTo>
                    <a:pt x="85839" y="192697"/>
                  </a:lnTo>
                  <a:lnTo>
                    <a:pt x="85483" y="189471"/>
                  </a:lnTo>
                  <a:lnTo>
                    <a:pt x="90868" y="190766"/>
                  </a:lnTo>
                  <a:lnTo>
                    <a:pt x="91516" y="189014"/>
                  </a:lnTo>
                  <a:close/>
                </a:path>
                <a:path w="147319" h="375284">
                  <a:moveTo>
                    <a:pt x="95110" y="208280"/>
                  </a:moveTo>
                  <a:lnTo>
                    <a:pt x="94018" y="207911"/>
                  </a:lnTo>
                  <a:lnTo>
                    <a:pt x="90919" y="209981"/>
                  </a:lnTo>
                  <a:lnTo>
                    <a:pt x="91859" y="207111"/>
                  </a:lnTo>
                  <a:lnTo>
                    <a:pt x="89420" y="208546"/>
                  </a:lnTo>
                  <a:lnTo>
                    <a:pt x="88671" y="214134"/>
                  </a:lnTo>
                  <a:lnTo>
                    <a:pt x="86588" y="212775"/>
                  </a:lnTo>
                  <a:lnTo>
                    <a:pt x="91236" y="216039"/>
                  </a:lnTo>
                  <a:lnTo>
                    <a:pt x="91427" y="210464"/>
                  </a:lnTo>
                  <a:lnTo>
                    <a:pt x="95110" y="208280"/>
                  </a:lnTo>
                  <a:close/>
                </a:path>
                <a:path w="147319" h="375284">
                  <a:moveTo>
                    <a:pt x="131254" y="35458"/>
                  </a:moveTo>
                  <a:lnTo>
                    <a:pt x="131191" y="35217"/>
                  </a:lnTo>
                  <a:lnTo>
                    <a:pt x="130581" y="36347"/>
                  </a:lnTo>
                  <a:lnTo>
                    <a:pt x="131254" y="35458"/>
                  </a:lnTo>
                  <a:close/>
                </a:path>
                <a:path w="147319" h="375284">
                  <a:moveTo>
                    <a:pt x="132461" y="32880"/>
                  </a:moveTo>
                  <a:lnTo>
                    <a:pt x="130619" y="33007"/>
                  </a:lnTo>
                  <a:lnTo>
                    <a:pt x="131191" y="35217"/>
                  </a:lnTo>
                  <a:lnTo>
                    <a:pt x="132461" y="32880"/>
                  </a:lnTo>
                  <a:close/>
                </a:path>
                <a:path w="147319" h="375284">
                  <a:moveTo>
                    <a:pt x="132702" y="32854"/>
                  </a:moveTo>
                  <a:lnTo>
                    <a:pt x="132626" y="32588"/>
                  </a:lnTo>
                  <a:lnTo>
                    <a:pt x="132461" y="32880"/>
                  </a:lnTo>
                  <a:lnTo>
                    <a:pt x="132702" y="32854"/>
                  </a:lnTo>
                  <a:close/>
                </a:path>
                <a:path w="147319" h="375284">
                  <a:moveTo>
                    <a:pt x="142506" y="33743"/>
                  </a:moveTo>
                  <a:lnTo>
                    <a:pt x="140195" y="32232"/>
                  </a:lnTo>
                  <a:lnTo>
                    <a:pt x="139712" y="33997"/>
                  </a:lnTo>
                  <a:lnTo>
                    <a:pt x="142506" y="33743"/>
                  </a:lnTo>
                  <a:close/>
                </a:path>
                <a:path w="147319" h="375284">
                  <a:moveTo>
                    <a:pt x="143002" y="22390"/>
                  </a:moveTo>
                  <a:lnTo>
                    <a:pt x="138595" y="21297"/>
                  </a:lnTo>
                  <a:lnTo>
                    <a:pt x="140792" y="19062"/>
                  </a:lnTo>
                  <a:lnTo>
                    <a:pt x="135305" y="19113"/>
                  </a:lnTo>
                  <a:lnTo>
                    <a:pt x="130695" y="22009"/>
                  </a:lnTo>
                  <a:lnTo>
                    <a:pt x="131559" y="24803"/>
                  </a:lnTo>
                  <a:lnTo>
                    <a:pt x="131470" y="25082"/>
                  </a:lnTo>
                  <a:lnTo>
                    <a:pt x="129768" y="29032"/>
                  </a:lnTo>
                  <a:lnTo>
                    <a:pt x="133261" y="32816"/>
                  </a:lnTo>
                  <a:lnTo>
                    <a:pt x="132702" y="32854"/>
                  </a:lnTo>
                  <a:lnTo>
                    <a:pt x="133223" y="34569"/>
                  </a:lnTo>
                  <a:lnTo>
                    <a:pt x="132994" y="34594"/>
                  </a:lnTo>
                  <a:lnTo>
                    <a:pt x="133286" y="34798"/>
                  </a:lnTo>
                  <a:lnTo>
                    <a:pt x="134505" y="38823"/>
                  </a:lnTo>
                  <a:lnTo>
                    <a:pt x="135623" y="36614"/>
                  </a:lnTo>
                  <a:lnTo>
                    <a:pt x="135534" y="36410"/>
                  </a:lnTo>
                  <a:lnTo>
                    <a:pt x="138036" y="38214"/>
                  </a:lnTo>
                  <a:lnTo>
                    <a:pt x="139179" y="35991"/>
                  </a:lnTo>
                  <a:lnTo>
                    <a:pt x="139712" y="33997"/>
                  </a:lnTo>
                  <a:lnTo>
                    <a:pt x="134594" y="34442"/>
                  </a:lnTo>
                  <a:lnTo>
                    <a:pt x="134340" y="33921"/>
                  </a:lnTo>
                  <a:lnTo>
                    <a:pt x="136779" y="33286"/>
                  </a:lnTo>
                  <a:lnTo>
                    <a:pt x="137706" y="30619"/>
                  </a:lnTo>
                  <a:lnTo>
                    <a:pt x="140195" y="32232"/>
                  </a:lnTo>
                  <a:lnTo>
                    <a:pt x="140550" y="30861"/>
                  </a:lnTo>
                  <a:lnTo>
                    <a:pt x="142341" y="31089"/>
                  </a:lnTo>
                  <a:lnTo>
                    <a:pt x="142379" y="30619"/>
                  </a:lnTo>
                  <a:lnTo>
                    <a:pt x="142633" y="26708"/>
                  </a:lnTo>
                  <a:lnTo>
                    <a:pt x="142367" y="26619"/>
                  </a:lnTo>
                  <a:lnTo>
                    <a:pt x="142481" y="25082"/>
                  </a:lnTo>
                  <a:lnTo>
                    <a:pt x="142570" y="23710"/>
                  </a:lnTo>
                  <a:lnTo>
                    <a:pt x="141452" y="24853"/>
                  </a:lnTo>
                  <a:lnTo>
                    <a:pt x="138836" y="25082"/>
                  </a:lnTo>
                  <a:lnTo>
                    <a:pt x="139039" y="23291"/>
                  </a:lnTo>
                  <a:lnTo>
                    <a:pt x="143002" y="22390"/>
                  </a:lnTo>
                  <a:close/>
                </a:path>
                <a:path w="147319" h="375284">
                  <a:moveTo>
                    <a:pt x="145237" y="25831"/>
                  </a:moveTo>
                  <a:lnTo>
                    <a:pt x="142811" y="24168"/>
                  </a:lnTo>
                  <a:lnTo>
                    <a:pt x="142633" y="26708"/>
                  </a:lnTo>
                  <a:lnTo>
                    <a:pt x="144348" y="27266"/>
                  </a:lnTo>
                  <a:lnTo>
                    <a:pt x="145237" y="25831"/>
                  </a:lnTo>
                  <a:close/>
                </a:path>
                <a:path w="147319" h="375284">
                  <a:moveTo>
                    <a:pt x="146989" y="27025"/>
                  </a:moveTo>
                  <a:lnTo>
                    <a:pt x="145872" y="24803"/>
                  </a:lnTo>
                  <a:lnTo>
                    <a:pt x="145237" y="25831"/>
                  </a:lnTo>
                  <a:lnTo>
                    <a:pt x="146989" y="27025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844930" y="7939734"/>
              <a:ext cx="133985" cy="526415"/>
            </a:xfrm>
            <a:custGeom>
              <a:rect l="l" t="t" r="r" b="b"/>
              <a:pathLst>
                <a:path w="133984" h="526415">
                  <a:moveTo>
                    <a:pt x="2273" y="524179"/>
                  </a:moveTo>
                  <a:lnTo>
                    <a:pt x="1511" y="524116"/>
                  </a:lnTo>
                  <a:lnTo>
                    <a:pt x="736" y="524116"/>
                  </a:lnTo>
                  <a:lnTo>
                    <a:pt x="0" y="524598"/>
                  </a:lnTo>
                  <a:lnTo>
                    <a:pt x="2273" y="524179"/>
                  </a:lnTo>
                  <a:close/>
                </a:path>
                <a:path w="133984" h="526415">
                  <a:moveTo>
                    <a:pt x="6311" y="523417"/>
                  </a:moveTo>
                  <a:lnTo>
                    <a:pt x="2273" y="524179"/>
                  </a:lnTo>
                  <a:lnTo>
                    <a:pt x="3708" y="524294"/>
                  </a:lnTo>
                  <a:lnTo>
                    <a:pt x="5156" y="524751"/>
                  </a:lnTo>
                  <a:lnTo>
                    <a:pt x="6311" y="523417"/>
                  </a:lnTo>
                  <a:close/>
                </a:path>
                <a:path w="133984" h="526415">
                  <a:moveTo>
                    <a:pt x="9423" y="130556"/>
                  </a:moveTo>
                  <a:lnTo>
                    <a:pt x="9055" y="130276"/>
                  </a:lnTo>
                  <a:lnTo>
                    <a:pt x="8737" y="129971"/>
                  </a:lnTo>
                  <a:lnTo>
                    <a:pt x="8534" y="129616"/>
                  </a:lnTo>
                  <a:lnTo>
                    <a:pt x="8420" y="130327"/>
                  </a:lnTo>
                  <a:lnTo>
                    <a:pt x="8851" y="130505"/>
                  </a:lnTo>
                  <a:lnTo>
                    <a:pt x="9423" y="130556"/>
                  </a:lnTo>
                  <a:close/>
                </a:path>
                <a:path w="133984" h="526415">
                  <a:moveTo>
                    <a:pt x="10833" y="147015"/>
                  </a:moveTo>
                  <a:lnTo>
                    <a:pt x="9906" y="148628"/>
                  </a:lnTo>
                  <a:lnTo>
                    <a:pt x="10718" y="147358"/>
                  </a:lnTo>
                  <a:lnTo>
                    <a:pt x="10833" y="147015"/>
                  </a:lnTo>
                  <a:close/>
                </a:path>
                <a:path w="133984" h="526415">
                  <a:moveTo>
                    <a:pt x="12433" y="130048"/>
                  </a:moveTo>
                  <a:lnTo>
                    <a:pt x="10617" y="130657"/>
                  </a:lnTo>
                  <a:lnTo>
                    <a:pt x="9423" y="130556"/>
                  </a:lnTo>
                  <a:lnTo>
                    <a:pt x="9906" y="130924"/>
                  </a:lnTo>
                  <a:lnTo>
                    <a:pt x="10490" y="131241"/>
                  </a:lnTo>
                  <a:lnTo>
                    <a:pt x="11239" y="131483"/>
                  </a:lnTo>
                  <a:lnTo>
                    <a:pt x="11036" y="132092"/>
                  </a:lnTo>
                  <a:lnTo>
                    <a:pt x="12433" y="130048"/>
                  </a:lnTo>
                  <a:close/>
                </a:path>
                <a:path w="133984" h="526415">
                  <a:moveTo>
                    <a:pt x="15151" y="178308"/>
                  </a:moveTo>
                  <a:lnTo>
                    <a:pt x="14046" y="179209"/>
                  </a:lnTo>
                  <a:lnTo>
                    <a:pt x="14478" y="179044"/>
                  </a:lnTo>
                  <a:lnTo>
                    <a:pt x="15151" y="178308"/>
                  </a:lnTo>
                  <a:close/>
                </a:path>
                <a:path w="133984" h="526415">
                  <a:moveTo>
                    <a:pt x="15519" y="181114"/>
                  </a:moveTo>
                  <a:lnTo>
                    <a:pt x="14046" y="179209"/>
                  </a:lnTo>
                  <a:lnTo>
                    <a:pt x="12738" y="179692"/>
                  </a:lnTo>
                  <a:lnTo>
                    <a:pt x="13373" y="180936"/>
                  </a:lnTo>
                  <a:lnTo>
                    <a:pt x="15519" y="181114"/>
                  </a:lnTo>
                  <a:close/>
                </a:path>
                <a:path w="133984" h="526415">
                  <a:moveTo>
                    <a:pt x="16002" y="127622"/>
                  </a:moveTo>
                  <a:lnTo>
                    <a:pt x="15722" y="127038"/>
                  </a:lnTo>
                  <a:lnTo>
                    <a:pt x="15113" y="125768"/>
                  </a:lnTo>
                  <a:lnTo>
                    <a:pt x="13462" y="127038"/>
                  </a:lnTo>
                  <a:lnTo>
                    <a:pt x="14008" y="125768"/>
                  </a:lnTo>
                  <a:lnTo>
                    <a:pt x="9753" y="127038"/>
                  </a:lnTo>
                  <a:lnTo>
                    <a:pt x="11366" y="129578"/>
                  </a:lnTo>
                  <a:lnTo>
                    <a:pt x="16002" y="127622"/>
                  </a:lnTo>
                  <a:close/>
                </a:path>
                <a:path w="133984" h="526415">
                  <a:moveTo>
                    <a:pt x="16624" y="520776"/>
                  </a:moveTo>
                  <a:lnTo>
                    <a:pt x="12230" y="518668"/>
                  </a:lnTo>
                  <a:lnTo>
                    <a:pt x="12865" y="519950"/>
                  </a:lnTo>
                  <a:lnTo>
                    <a:pt x="11239" y="520814"/>
                  </a:lnTo>
                  <a:lnTo>
                    <a:pt x="13081" y="521728"/>
                  </a:lnTo>
                  <a:lnTo>
                    <a:pt x="16624" y="520776"/>
                  </a:lnTo>
                  <a:close/>
                </a:path>
                <a:path w="133984" h="526415">
                  <a:moveTo>
                    <a:pt x="16814" y="127279"/>
                  </a:moveTo>
                  <a:lnTo>
                    <a:pt x="16002" y="127622"/>
                  </a:lnTo>
                  <a:lnTo>
                    <a:pt x="16332" y="128308"/>
                  </a:lnTo>
                  <a:lnTo>
                    <a:pt x="16814" y="127279"/>
                  </a:lnTo>
                  <a:close/>
                </a:path>
                <a:path w="133984" h="526415">
                  <a:moveTo>
                    <a:pt x="19100" y="520115"/>
                  </a:moveTo>
                  <a:lnTo>
                    <a:pt x="16624" y="520776"/>
                  </a:lnTo>
                  <a:lnTo>
                    <a:pt x="18554" y="521703"/>
                  </a:lnTo>
                  <a:lnTo>
                    <a:pt x="19100" y="520115"/>
                  </a:lnTo>
                  <a:close/>
                </a:path>
                <a:path w="133984" h="526415">
                  <a:moveTo>
                    <a:pt x="19265" y="149428"/>
                  </a:moveTo>
                  <a:close/>
                </a:path>
                <a:path w="133984" h="526415">
                  <a:moveTo>
                    <a:pt x="20053" y="180936"/>
                  </a:moveTo>
                  <a:lnTo>
                    <a:pt x="19481" y="180555"/>
                  </a:lnTo>
                  <a:lnTo>
                    <a:pt x="16548" y="178739"/>
                  </a:lnTo>
                  <a:lnTo>
                    <a:pt x="15963" y="180949"/>
                  </a:lnTo>
                  <a:lnTo>
                    <a:pt x="20053" y="180936"/>
                  </a:lnTo>
                  <a:close/>
                </a:path>
                <a:path w="133984" h="526415">
                  <a:moveTo>
                    <a:pt x="20955" y="147650"/>
                  </a:moveTo>
                  <a:lnTo>
                    <a:pt x="20929" y="146685"/>
                  </a:lnTo>
                  <a:lnTo>
                    <a:pt x="16827" y="147955"/>
                  </a:lnTo>
                  <a:lnTo>
                    <a:pt x="17056" y="148348"/>
                  </a:lnTo>
                  <a:lnTo>
                    <a:pt x="19850" y="147650"/>
                  </a:lnTo>
                  <a:lnTo>
                    <a:pt x="19265" y="149428"/>
                  </a:lnTo>
                  <a:lnTo>
                    <a:pt x="20955" y="147675"/>
                  </a:lnTo>
                  <a:close/>
                </a:path>
                <a:path w="133984" h="526415">
                  <a:moveTo>
                    <a:pt x="22237" y="523176"/>
                  </a:moveTo>
                  <a:lnTo>
                    <a:pt x="17526" y="523862"/>
                  </a:lnTo>
                  <a:lnTo>
                    <a:pt x="16116" y="522211"/>
                  </a:lnTo>
                  <a:lnTo>
                    <a:pt x="13893" y="524802"/>
                  </a:lnTo>
                  <a:lnTo>
                    <a:pt x="16078" y="526351"/>
                  </a:lnTo>
                  <a:lnTo>
                    <a:pt x="21348" y="524344"/>
                  </a:lnTo>
                  <a:lnTo>
                    <a:pt x="22237" y="523176"/>
                  </a:lnTo>
                  <a:close/>
                </a:path>
                <a:path w="133984" h="526415">
                  <a:moveTo>
                    <a:pt x="22644" y="171780"/>
                  </a:moveTo>
                  <a:lnTo>
                    <a:pt x="21475" y="171335"/>
                  </a:lnTo>
                  <a:lnTo>
                    <a:pt x="20815" y="175133"/>
                  </a:lnTo>
                  <a:lnTo>
                    <a:pt x="21247" y="174015"/>
                  </a:lnTo>
                  <a:lnTo>
                    <a:pt x="21907" y="172910"/>
                  </a:lnTo>
                  <a:lnTo>
                    <a:pt x="22644" y="171780"/>
                  </a:lnTo>
                  <a:close/>
                </a:path>
                <a:path w="133984" h="526415">
                  <a:moveTo>
                    <a:pt x="22669" y="155676"/>
                  </a:moveTo>
                  <a:lnTo>
                    <a:pt x="17221" y="155435"/>
                  </a:lnTo>
                  <a:lnTo>
                    <a:pt x="15062" y="154330"/>
                  </a:lnTo>
                  <a:lnTo>
                    <a:pt x="14008" y="158242"/>
                  </a:lnTo>
                  <a:lnTo>
                    <a:pt x="17449" y="155829"/>
                  </a:lnTo>
                  <a:lnTo>
                    <a:pt x="17945" y="161658"/>
                  </a:lnTo>
                  <a:lnTo>
                    <a:pt x="20980" y="159410"/>
                  </a:lnTo>
                  <a:lnTo>
                    <a:pt x="22669" y="155676"/>
                  </a:lnTo>
                  <a:close/>
                </a:path>
                <a:path w="133984" h="526415">
                  <a:moveTo>
                    <a:pt x="24130" y="176987"/>
                  </a:moveTo>
                  <a:lnTo>
                    <a:pt x="23177" y="177736"/>
                  </a:lnTo>
                  <a:lnTo>
                    <a:pt x="23482" y="177888"/>
                  </a:lnTo>
                  <a:lnTo>
                    <a:pt x="24130" y="176987"/>
                  </a:lnTo>
                  <a:close/>
                </a:path>
                <a:path w="133984" h="526415">
                  <a:moveTo>
                    <a:pt x="25984" y="179158"/>
                  </a:moveTo>
                  <a:lnTo>
                    <a:pt x="23482" y="177888"/>
                  </a:lnTo>
                  <a:lnTo>
                    <a:pt x="22733" y="178930"/>
                  </a:lnTo>
                  <a:lnTo>
                    <a:pt x="25984" y="179158"/>
                  </a:lnTo>
                  <a:close/>
                </a:path>
                <a:path w="133984" h="526415">
                  <a:moveTo>
                    <a:pt x="26174" y="504342"/>
                  </a:moveTo>
                  <a:lnTo>
                    <a:pt x="25768" y="501853"/>
                  </a:lnTo>
                  <a:lnTo>
                    <a:pt x="22872" y="503567"/>
                  </a:lnTo>
                  <a:lnTo>
                    <a:pt x="17576" y="503872"/>
                  </a:lnTo>
                  <a:lnTo>
                    <a:pt x="21297" y="504380"/>
                  </a:lnTo>
                  <a:lnTo>
                    <a:pt x="16611" y="507199"/>
                  </a:lnTo>
                  <a:lnTo>
                    <a:pt x="26174" y="504342"/>
                  </a:lnTo>
                  <a:close/>
                </a:path>
                <a:path w="133984" h="526415">
                  <a:moveTo>
                    <a:pt x="26784" y="501243"/>
                  </a:moveTo>
                  <a:lnTo>
                    <a:pt x="25692" y="501319"/>
                  </a:lnTo>
                  <a:lnTo>
                    <a:pt x="25768" y="501853"/>
                  </a:lnTo>
                  <a:lnTo>
                    <a:pt x="26784" y="501243"/>
                  </a:lnTo>
                  <a:close/>
                </a:path>
                <a:path w="133984" h="526415">
                  <a:moveTo>
                    <a:pt x="28435" y="215392"/>
                  </a:moveTo>
                  <a:lnTo>
                    <a:pt x="28257" y="215303"/>
                  </a:lnTo>
                  <a:lnTo>
                    <a:pt x="27546" y="216065"/>
                  </a:lnTo>
                  <a:lnTo>
                    <a:pt x="28435" y="215392"/>
                  </a:lnTo>
                  <a:close/>
                </a:path>
                <a:path w="133984" h="526415">
                  <a:moveTo>
                    <a:pt x="29883" y="513588"/>
                  </a:moveTo>
                  <a:lnTo>
                    <a:pt x="21945" y="511937"/>
                  </a:lnTo>
                  <a:lnTo>
                    <a:pt x="19100" y="520115"/>
                  </a:lnTo>
                  <a:lnTo>
                    <a:pt x="27063" y="519099"/>
                  </a:lnTo>
                  <a:lnTo>
                    <a:pt x="28689" y="518833"/>
                  </a:lnTo>
                  <a:lnTo>
                    <a:pt x="27432" y="515594"/>
                  </a:lnTo>
                  <a:lnTo>
                    <a:pt x="29883" y="513588"/>
                  </a:lnTo>
                  <a:close/>
                </a:path>
                <a:path w="133984" h="526415">
                  <a:moveTo>
                    <a:pt x="30480" y="518528"/>
                  </a:moveTo>
                  <a:lnTo>
                    <a:pt x="28689" y="518833"/>
                  </a:lnTo>
                  <a:lnTo>
                    <a:pt x="29133" y="519976"/>
                  </a:lnTo>
                  <a:lnTo>
                    <a:pt x="30480" y="518528"/>
                  </a:lnTo>
                  <a:close/>
                </a:path>
                <a:path w="133984" h="526415">
                  <a:moveTo>
                    <a:pt x="31597" y="77508"/>
                  </a:moveTo>
                  <a:lnTo>
                    <a:pt x="31534" y="76238"/>
                  </a:lnTo>
                  <a:lnTo>
                    <a:pt x="29171" y="77508"/>
                  </a:lnTo>
                  <a:lnTo>
                    <a:pt x="31597" y="77508"/>
                  </a:lnTo>
                  <a:close/>
                </a:path>
                <a:path w="133984" h="526415">
                  <a:moveTo>
                    <a:pt x="32219" y="225945"/>
                  </a:moveTo>
                  <a:lnTo>
                    <a:pt x="31242" y="225336"/>
                  </a:lnTo>
                  <a:lnTo>
                    <a:pt x="31762" y="226606"/>
                  </a:lnTo>
                  <a:lnTo>
                    <a:pt x="32219" y="225945"/>
                  </a:lnTo>
                  <a:close/>
                </a:path>
                <a:path w="133984" h="526415">
                  <a:moveTo>
                    <a:pt x="32512" y="98704"/>
                  </a:moveTo>
                  <a:lnTo>
                    <a:pt x="31889" y="95529"/>
                  </a:lnTo>
                  <a:lnTo>
                    <a:pt x="31673" y="95605"/>
                  </a:lnTo>
                  <a:lnTo>
                    <a:pt x="30721" y="97510"/>
                  </a:lnTo>
                  <a:lnTo>
                    <a:pt x="32512" y="98704"/>
                  </a:lnTo>
                  <a:close/>
                </a:path>
                <a:path w="133984" h="526415">
                  <a:moveTo>
                    <a:pt x="33223" y="227634"/>
                  </a:moveTo>
                  <a:lnTo>
                    <a:pt x="31483" y="227241"/>
                  </a:lnTo>
                  <a:lnTo>
                    <a:pt x="32334" y="229400"/>
                  </a:lnTo>
                  <a:lnTo>
                    <a:pt x="33223" y="227634"/>
                  </a:lnTo>
                  <a:close/>
                </a:path>
                <a:path w="133984" h="526415">
                  <a:moveTo>
                    <a:pt x="33832" y="101930"/>
                  </a:moveTo>
                  <a:lnTo>
                    <a:pt x="33324" y="101930"/>
                  </a:lnTo>
                  <a:lnTo>
                    <a:pt x="33426" y="102755"/>
                  </a:lnTo>
                  <a:lnTo>
                    <a:pt x="33832" y="101930"/>
                  </a:lnTo>
                  <a:close/>
                </a:path>
                <a:path w="133984" h="526415">
                  <a:moveTo>
                    <a:pt x="33921" y="226987"/>
                  </a:moveTo>
                  <a:lnTo>
                    <a:pt x="32651" y="225323"/>
                  </a:lnTo>
                  <a:lnTo>
                    <a:pt x="32219" y="225945"/>
                  </a:lnTo>
                  <a:lnTo>
                    <a:pt x="33921" y="226987"/>
                  </a:lnTo>
                  <a:close/>
                </a:path>
                <a:path w="133984" h="526415">
                  <a:moveTo>
                    <a:pt x="34353" y="71158"/>
                  </a:moveTo>
                  <a:lnTo>
                    <a:pt x="32270" y="70383"/>
                  </a:lnTo>
                  <a:lnTo>
                    <a:pt x="31229" y="71158"/>
                  </a:lnTo>
                  <a:lnTo>
                    <a:pt x="34353" y="71158"/>
                  </a:lnTo>
                  <a:close/>
                </a:path>
                <a:path w="133984" h="526415">
                  <a:moveTo>
                    <a:pt x="34467" y="227926"/>
                  </a:moveTo>
                  <a:lnTo>
                    <a:pt x="33477" y="227114"/>
                  </a:lnTo>
                  <a:lnTo>
                    <a:pt x="33223" y="227634"/>
                  </a:lnTo>
                  <a:lnTo>
                    <a:pt x="34467" y="227926"/>
                  </a:lnTo>
                  <a:close/>
                </a:path>
                <a:path w="133984" h="526415">
                  <a:moveTo>
                    <a:pt x="34544" y="167551"/>
                  </a:moveTo>
                  <a:lnTo>
                    <a:pt x="34086" y="167144"/>
                  </a:lnTo>
                  <a:lnTo>
                    <a:pt x="33769" y="166916"/>
                  </a:lnTo>
                  <a:lnTo>
                    <a:pt x="34315" y="167563"/>
                  </a:lnTo>
                  <a:lnTo>
                    <a:pt x="34544" y="167551"/>
                  </a:lnTo>
                  <a:close/>
                </a:path>
                <a:path w="133984" h="526415">
                  <a:moveTo>
                    <a:pt x="34645" y="68618"/>
                  </a:moveTo>
                  <a:lnTo>
                    <a:pt x="32893" y="68618"/>
                  </a:lnTo>
                  <a:lnTo>
                    <a:pt x="30937" y="69888"/>
                  </a:lnTo>
                  <a:lnTo>
                    <a:pt x="32270" y="70383"/>
                  </a:lnTo>
                  <a:lnTo>
                    <a:pt x="34645" y="68618"/>
                  </a:lnTo>
                  <a:close/>
                </a:path>
                <a:path w="133984" h="526415">
                  <a:moveTo>
                    <a:pt x="34759" y="158432"/>
                  </a:moveTo>
                  <a:lnTo>
                    <a:pt x="34213" y="158305"/>
                  </a:lnTo>
                  <a:lnTo>
                    <a:pt x="34404" y="158546"/>
                  </a:lnTo>
                  <a:lnTo>
                    <a:pt x="34759" y="158432"/>
                  </a:lnTo>
                  <a:close/>
                </a:path>
                <a:path w="133984" h="526415">
                  <a:moveTo>
                    <a:pt x="35229" y="69189"/>
                  </a:moveTo>
                  <a:lnTo>
                    <a:pt x="34417" y="69888"/>
                  </a:lnTo>
                  <a:lnTo>
                    <a:pt x="35102" y="69888"/>
                  </a:lnTo>
                  <a:lnTo>
                    <a:pt x="35229" y="69189"/>
                  </a:lnTo>
                  <a:close/>
                </a:path>
                <a:path w="133984" h="526415">
                  <a:moveTo>
                    <a:pt x="35280" y="99098"/>
                  </a:moveTo>
                  <a:lnTo>
                    <a:pt x="33108" y="99098"/>
                  </a:lnTo>
                  <a:lnTo>
                    <a:pt x="32512" y="98704"/>
                  </a:lnTo>
                  <a:lnTo>
                    <a:pt x="33096" y="101638"/>
                  </a:lnTo>
                  <a:lnTo>
                    <a:pt x="33299" y="101638"/>
                  </a:lnTo>
                  <a:lnTo>
                    <a:pt x="33985" y="101638"/>
                  </a:lnTo>
                  <a:lnTo>
                    <a:pt x="35280" y="99098"/>
                  </a:lnTo>
                  <a:close/>
                </a:path>
                <a:path w="133984" h="526415">
                  <a:moveTo>
                    <a:pt x="35293" y="500684"/>
                  </a:moveTo>
                  <a:lnTo>
                    <a:pt x="31711" y="498322"/>
                  </a:lnTo>
                  <a:lnTo>
                    <a:pt x="26784" y="501243"/>
                  </a:lnTo>
                  <a:lnTo>
                    <a:pt x="35293" y="500684"/>
                  </a:lnTo>
                  <a:close/>
                </a:path>
                <a:path w="133984" h="526415">
                  <a:moveTo>
                    <a:pt x="35318" y="99098"/>
                  </a:moveTo>
                  <a:close/>
                </a:path>
                <a:path w="133984" h="526415">
                  <a:moveTo>
                    <a:pt x="35928" y="97828"/>
                  </a:moveTo>
                  <a:lnTo>
                    <a:pt x="33807" y="95288"/>
                  </a:lnTo>
                  <a:lnTo>
                    <a:pt x="35306" y="99060"/>
                  </a:lnTo>
                  <a:lnTo>
                    <a:pt x="35928" y="97828"/>
                  </a:lnTo>
                  <a:close/>
                </a:path>
                <a:path w="133984" h="526415">
                  <a:moveTo>
                    <a:pt x="36664" y="129578"/>
                  </a:moveTo>
                  <a:lnTo>
                    <a:pt x="36233" y="129578"/>
                  </a:lnTo>
                  <a:lnTo>
                    <a:pt x="34213" y="128308"/>
                  </a:lnTo>
                  <a:lnTo>
                    <a:pt x="36550" y="127279"/>
                  </a:lnTo>
                  <a:lnTo>
                    <a:pt x="17221" y="127279"/>
                  </a:lnTo>
                  <a:lnTo>
                    <a:pt x="15138" y="130848"/>
                  </a:lnTo>
                  <a:lnTo>
                    <a:pt x="14884" y="135928"/>
                  </a:lnTo>
                  <a:lnTo>
                    <a:pt x="9512" y="137198"/>
                  </a:lnTo>
                  <a:lnTo>
                    <a:pt x="8559" y="139738"/>
                  </a:lnTo>
                  <a:lnTo>
                    <a:pt x="12687" y="139738"/>
                  </a:lnTo>
                  <a:lnTo>
                    <a:pt x="7581" y="143548"/>
                  </a:lnTo>
                  <a:lnTo>
                    <a:pt x="11722" y="143548"/>
                  </a:lnTo>
                  <a:lnTo>
                    <a:pt x="8483" y="146088"/>
                  </a:lnTo>
                  <a:lnTo>
                    <a:pt x="11125" y="146088"/>
                  </a:lnTo>
                  <a:lnTo>
                    <a:pt x="10833" y="147015"/>
                  </a:lnTo>
                  <a:lnTo>
                    <a:pt x="11366" y="146088"/>
                  </a:lnTo>
                  <a:lnTo>
                    <a:pt x="15900" y="146088"/>
                  </a:lnTo>
                  <a:lnTo>
                    <a:pt x="17310" y="142278"/>
                  </a:lnTo>
                  <a:lnTo>
                    <a:pt x="16852" y="142278"/>
                  </a:lnTo>
                  <a:lnTo>
                    <a:pt x="15773" y="141008"/>
                  </a:lnTo>
                  <a:lnTo>
                    <a:pt x="15100" y="141008"/>
                  </a:lnTo>
                  <a:lnTo>
                    <a:pt x="15265" y="139738"/>
                  </a:lnTo>
                  <a:lnTo>
                    <a:pt x="17627" y="139738"/>
                  </a:lnTo>
                  <a:lnTo>
                    <a:pt x="18148" y="141008"/>
                  </a:lnTo>
                  <a:lnTo>
                    <a:pt x="19215" y="139738"/>
                  </a:lnTo>
                  <a:lnTo>
                    <a:pt x="19519" y="137198"/>
                  </a:lnTo>
                  <a:lnTo>
                    <a:pt x="22783" y="137198"/>
                  </a:lnTo>
                  <a:lnTo>
                    <a:pt x="21894" y="135928"/>
                  </a:lnTo>
                  <a:lnTo>
                    <a:pt x="19900" y="135928"/>
                  </a:lnTo>
                  <a:lnTo>
                    <a:pt x="20891" y="132118"/>
                  </a:lnTo>
                  <a:lnTo>
                    <a:pt x="23241" y="132118"/>
                  </a:lnTo>
                  <a:lnTo>
                    <a:pt x="23329" y="134658"/>
                  </a:lnTo>
                  <a:lnTo>
                    <a:pt x="25057" y="133388"/>
                  </a:lnTo>
                  <a:lnTo>
                    <a:pt x="24218" y="134658"/>
                  </a:lnTo>
                  <a:lnTo>
                    <a:pt x="27266" y="134658"/>
                  </a:lnTo>
                  <a:lnTo>
                    <a:pt x="25946" y="133388"/>
                  </a:lnTo>
                  <a:lnTo>
                    <a:pt x="26835" y="132118"/>
                  </a:lnTo>
                  <a:lnTo>
                    <a:pt x="28600" y="129578"/>
                  </a:lnTo>
                  <a:lnTo>
                    <a:pt x="31165" y="133388"/>
                  </a:lnTo>
                  <a:lnTo>
                    <a:pt x="33782" y="133388"/>
                  </a:lnTo>
                  <a:lnTo>
                    <a:pt x="33947" y="132118"/>
                  </a:lnTo>
                  <a:lnTo>
                    <a:pt x="34950" y="130848"/>
                  </a:lnTo>
                  <a:lnTo>
                    <a:pt x="36664" y="129578"/>
                  </a:lnTo>
                  <a:close/>
                </a:path>
                <a:path w="133984" h="526415">
                  <a:moveTo>
                    <a:pt x="36931" y="167500"/>
                  </a:moveTo>
                  <a:lnTo>
                    <a:pt x="34544" y="167551"/>
                  </a:lnTo>
                  <a:lnTo>
                    <a:pt x="36068" y="168884"/>
                  </a:lnTo>
                  <a:lnTo>
                    <a:pt x="36931" y="167500"/>
                  </a:lnTo>
                  <a:close/>
                </a:path>
                <a:path w="133984" h="526415">
                  <a:moveTo>
                    <a:pt x="37325" y="88938"/>
                  </a:moveTo>
                  <a:lnTo>
                    <a:pt x="37249" y="88353"/>
                  </a:lnTo>
                  <a:lnTo>
                    <a:pt x="36830" y="88773"/>
                  </a:lnTo>
                  <a:lnTo>
                    <a:pt x="37211" y="88938"/>
                  </a:lnTo>
                  <a:close/>
                </a:path>
                <a:path w="133984" h="526415">
                  <a:moveTo>
                    <a:pt x="37655" y="152692"/>
                  </a:moveTo>
                  <a:lnTo>
                    <a:pt x="37299" y="152044"/>
                  </a:lnTo>
                  <a:lnTo>
                    <a:pt x="36957" y="152412"/>
                  </a:lnTo>
                  <a:lnTo>
                    <a:pt x="37655" y="152692"/>
                  </a:lnTo>
                  <a:close/>
                </a:path>
                <a:path w="133984" h="526415">
                  <a:moveTo>
                    <a:pt x="37947" y="87668"/>
                  </a:moveTo>
                  <a:lnTo>
                    <a:pt x="37160" y="87668"/>
                  </a:lnTo>
                  <a:lnTo>
                    <a:pt x="37249" y="88353"/>
                  </a:lnTo>
                  <a:lnTo>
                    <a:pt x="37947" y="87668"/>
                  </a:lnTo>
                  <a:close/>
                </a:path>
                <a:path w="133984" h="526415">
                  <a:moveTo>
                    <a:pt x="37947" y="73698"/>
                  </a:moveTo>
                  <a:lnTo>
                    <a:pt x="37884" y="72428"/>
                  </a:lnTo>
                  <a:lnTo>
                    <a:pt x="37579" y="72428"/>
                  </a:lnTo>
                  <a:lnTo>
                    <a:pt x="37947" y="73698"/>
                  </a:lnTo>
                  <a:close/>
                </a:path>
                <a:path w="133984" h="526415">
                  <a:moveTo>
                    <a:pt x="38315" y="105448"/>
                  </a:moveTo>
                  <a:lnTo>
                    <a:pt x="37668" y="105448"/>
                  </a:lnTo>
                  <a:lnTo>
                    <a:pt x="38265" y="105829"/>
                  </a:lnTo>
                  <a:lnTo>
                    <a:pt x="38315" y="105448"/>
                  </a:lnTo>
                  <a:close/>
                </a:path>
                <a:path w="133984" h="526415">
                  <a:moveTo>
                    <a:pt x="38671" y="163652"/>
                  </a:moveTo>
                  <a:lnTo>
                    <a:pt x="38354" y="163271"/>
                  </a:lnTo>
                  <a:lnTo>
                    <a:pt x="34404" y="158546"/>
                  </a:lnTo>
                  <a:lnTo>
                    <a:pt x="31635" y="159435"/>
                  </a:lnTo>
                  <a:lnTo>
                    <a:pt x="30962" y="162255"/>
                  </a:lnTo>
                  <a:lnTo>
                    <a:pt x="25768" y="166966"/>
                  </a:lnTo>
                  <a:lnTo>
                    <a:pt x="22631" y="171754"/>
                  </a:lnTo>
                  <a:lnTo>
                    <a:pt x="24739" y="172554"/>
                  </a:lnTo>
                  <a:lnTo>
                    <a:pt x="23863" y="173913"/>
                  </a:lnTo>
                  <a:lnTo>
                    <a:pt x="22758" y="174840"/>
                  </a:lnTo>
                  <a:lnTo>
                    <a:pt x="22529" y="176453"/>
                  </a:lnTo>
                  <a:lnTo>
                    <a:pt x="24269" y="176796"/>
                  </a:lnTo>
                  <a:lnTo>
                    <a:pt x="24130" y="176987"/>
                  </a:lnTo>
                  <a:lnTo>
                    <a:pt x="25793" y="175679"/>
                  </a:lnTo>
                  <a:lnTo>
                    <a:pt x="27520" y="177025"/>
                  </a:lnTo>
                  <a:lnTo>
                    <a:pt x="27927" y="179920"/>
                  </a:lnTo>
                  <a:lnTo>
                    <a:pt x="31191" y="180149"/>
                  </a:lnTo>
                  <a:lnTo>
                    <a:pt x="29540" y="177888"/>
                  </a:lnTo>
                  <a:lnTo>
                    <a:pt x="29502" y="177736"/>
                  </a:lnTo>
                  <a:lnTo>
                    <a:pt x="32054" y="175679"/>
                  </a:lnTo>
                  <a:lnTo>
                    <a:pt x="34353" y="173824"/>
                  </a:lnTo>
                  <a:lnTo>
                    <a:pt x="33096" y="169722"/>
                  </a:lnTo>
                  <a:lnTo>
                    <a:pt x="32791" y="168744"/>
                  </a:lnTo>
                  <a:lnTo>
                    <a:pt x="31699" y="169722"/>
                  </a:lnTo>
                  <a:lnTo>
                    <a:pt x="29514" y="168579"/>
                  </a:lnTo>
                  <a:lnTo>
                    <a:pt x="31699" y="166636"/>
                  </a:lnTo>
                  <a:lnTo>
                    <a:pt x="33223" y="166497"/>
                  </a:lnTo>
                  <a:lnTo>
                    <a:pt x="33769" y="166916"/>
                  </a:lnTo>
                  <a:lnTo>
                    <a:pt x="33426" y="166497"/>
                  </a:lnTo>
                  <a:lnTo>
                    <a:pt x="31470" y="164160"/>
                  </a:lnTo>
                  <a:lnTo>
                    <a:pt x="34721" y="163271"/>
                  </a:lnTo>
                  <a:lnTo>
                    <a:pt x="35598" y="164960"/>
                  </a:lnTo>
                  <a:lnTo>
                    <a:pt x="38671" y="163652"/>
                  </a:lnTo>
                  <a:close/>
                </a:path>
                <a:path w="133984" h="526415">
                  <a:moveTo>
                    <a:pt x="38671" y="150571"/>
                  </a:moveTo>
                  <a:lnTo>
                    <a:pt x="36271" y="151142"/>
                  </a:lnTo>
                  <a:lnTo>
                    <a:pt x="35166" y="150088"/>
                  </a:lnTo>
                  <a:lnTo>
                    <a:pt x="35369" y="149466"/>
                  </a:lnTo>
                  <a:lnTo>
                    <a:pt x="33921" y="152730"/>
                  </a:lnTo>
                  <a:lnTo>
                    <a:pt x="36931" y="151345"/>
                  </a:lnTo>
                  <a:lnTo>
                    <a:pt x="37299" y="152044"/>
                  </a:lnTo>
                  <a:lnTo>
                    <a:pt x="37947" y="151345"/>
                  </a:lnTo>
                  <a:lnTo>
                    <a:pt x="38150" y="151142"/>
                  </a:lnTo>
                  <a:lnTo>
                    <a:pt x="38671" y="150571"/>
                  </a:lnTo>
                  <a:close/>
                </a:path>
                <a:path w="133984" h="526415">
                  <a:moveTo>
                    <a:pt x="40284" y="155587"/>
                  </a:moveTo>
                  <a:lnTo>
                    <a:pt x="39611" y="154330"/>
                  </a:lnTo>
                  <a:lnTo>
                    <a:pt x="38925" y="154736"/>
                  </a:lnTo>
                  <a:lnTo>
                    <a:pt x="40284" y="155587"/>
                  </a:lnTo>
                  <a:close/>
                </a:path>
                <a:path w="133984" h="526415">
                  <a:moveTo>
                    <a:pt x="40995" y="180746"/>
                  </a:moveTo>
                  <a:lnTo>
                    <a:pt x="39230" y="181470"/>
                  </a:lnTo>
                  <a:lnTo>
                    <a:pt x="39166" y="181648"/>
                  </a:lnTo>
                  <a:lnTo>
                    <a:pt x="39217" y="181775"/>
                  </a:lnTo>
                  <a:lnTo>
                    <a:pt x="40995" y="180746"/>
                  </a:lnTo>
                  <a:close/>
                </a:path>
                <a:path w="133984" h="526415">
                  <a:moveTo>
                    <a:pt x="40995" y="159334"/>
                  </a:moveTo>
                  <a:lnTo>
                    <a:pt x="39522" y="158597"/>
                  </a:lnTo>
                  <a:lnTo>
                    <a:pt x="38354" y="158013"/>
                  </a:lnTo>
                  <a:lnTo>
                    <a:pt x="37058" y="158597"/>
                  </a:lnTo>
                  <a:lnTo>
                    <a:pt x="35928" y="156489"/>
                  </a:lnTo>
                  <a:lnTo>
                    <a:pt x="38925" y="154736"/>
                  </a:lnTo>
                  <a:lnTo>
                    <a:pt x="37884" y="154089"/>
                  </a:lnTo>
                  <a:lnTo>
                    <a:pt x="32029" y="157175"/>
                  </a:lnTo>
                  <a:lnTo>
                    <a:pt x="35737" y="158127"/>
                  </a:lnTo>
                  <a:lnTo>
                    <a:pt x="34759" y="158432"/>
                  </a:lnTo>
                  <a:lnTo>
                    <a:pt x="39687" y="159524"/>
                  </a:lnTo>
                  <a:lnTo>
                    <a:pt x="40347" y="160769"/>
                  </a:lnTo>
                  <a:lnTo>
                    <a:pt x="40792" y="159550"/>
                  </a:lnTo>
                  <a:lnTo>
                    <a:pt x="40995" y="159334"/>
                  </a:lnTo>
                  <a:close/>
                </a:path>
                <a:path w="133984" h="526415">
                  <a:moveTo>
                    <a:pt x="41795" y="154381"/>
                  </a:moveTo>
                  <a:lnTo>
                    <a:pt x="37655" y="152692"/>
                  </a:lnTo>
                  <a:lnTo>
                    <a:pt x="38290" y="153873"/>
                  </a:lnTo>
                  <a:lnTo>
                    <a:pt x="37909" y="154076"/>
                  </a:lnTo>
                  <a:lnTo>
                    <a:pt x="41795" y="154381"/>
                  </a:lnTo>
                  <a:close/>
                </a:path>
                <a:path w="133984" h="526415">
                  <a:moveTo>
                    <a:pt x="42481" y="157734"/>
                  </a:moveTo>
                  <a:lnTo>
                    <a:pt x="41402" y="156679"/>
                  </a:lnTo>
                  <a:lnTo>
                    <a:pt x="41998" y="158254"/>
                  </a:lnTo>
                  <a:lnTo>
                    <a:pt x="42481" y="157734"/>
                  </a:lnTo>
                  <a:close/>
                </a:path>
                <a:path w="133984" h="526415">
                  <a:moveTo>
                    <a:pt x="42760" y="160223"/>
                  </a:moveTo>
                  <a:lnTo>
                    <a:pt x="41998" y="158254"/>
                  </a:lnTo>
                  <a:lnTo>
                    <a:pt x="40995" y="159334"/>
                  </a:lnTo>
                  <a:lnTo>
                    <a:pt x="42760" y="160223"/>
                  </a:lnTo>
                  <a:close/>
                </a:path>
                <a:path w="133984" h="526415">
                  <a:moveTo>
                    <a:pt x="42811" y="58496"/>
                  </a:moveTo>
                  <a:lnTo>
                    <a:pt x="42519" y="58547"/>
                  </a:lnTo>
                  <a:lnTo>
                    <a:pt x="42303" y="58661"/>
                  </a:lnTo>
                  <a:lnTo>
                    <a:pt x="42684" y="58610"/>
                  </a:lnTo>
                  <a:lnTo>
                    <a:pt x="42811" y="58496"/>
                  </a:lnTo>
                  <a:close/>
                </a:path>
                <a:path w="133984" h="526415">
                  <a:moveTo>
                    <a:pt x="43281" y="58470"/>
                  </a:moveTo>
                  <a:lnTo>
                    <a:pt x="43129" y="58318"/>
                  </a:lnTo>
                  <a:lnTo>
                    <a:pt x="42811" y="58496"/>
                  </a:lnTo>
                  <a:lnTo>
                    <a:pt x="43281" y="58470"/>
                  </a:lnTo>
                  <a:close/>
                </a:path>
                <a:path w="133984" h="526415">
                  <a:moveTo>
                    <a:pt x="44297" y="222046"/>
                  </a:moveTo>
                  <a:lnTo>
                    <a:pt x="39535" y="224193"/>
                  </a:lnTo>
                  <a:lnTo>
                    <a:pt x="42189" y="225844"/>
                  </a:lnTo>
                  <a:lnTo>
                    <a:pt x="42786" y="224574"/>
                  </a:lnTo>
                  <a:lnTo>
                    <a:pt x="44196" y="223050"/>
                  </a:lnTo>
                  <a:lnTo>
                    <a:pt x="44297" y="222046"/>
                  </a:lnTo>
                  <a:close/>
                </a:path>
                <a:path w="133984" h="526415">
                  <a:moveTo>
                    <a:pt x="45161" y="110528"/>
                  </a:moveTo>
                  <a:lnTo>
                    <a:pt x="42481" y="110528"/>
                  </a:lnTo>
                  <a:lnTo>
                    <a:pt x="41021" y="111798"/>
                  </a:lnTo>
                  <a:lnTo>
                    <a:pt x="43154" y="113639"/>
                  </a:lnTo>
                  <a:lnTo>
                    <a:pt x="45161" y="110528"/>
                  </a:lnTo>
                  <a:close/>
                </a:path>
                <a:path w="133984" h="526415">
                  <a:moveTo>
                    <a:pt x="48120" y="212763"/>
                  </a:moveTo>
                  <a:lnTo>
                    <a:pt x="48069" y="212598"/>
                  </a:lnTo>
                  <a:lnTo>
                    <a:pt x="47891" y="213017"/>
                  </a:lnTo>
                  <a:lnTo>
                    <a:pt x="48120" y="212763"/>
                  </a:lnTo>
                  <a:close/>
                </a:path>
                <a:path w="133984" h="526415">
                  <a:moveTo>
                    <a:pt x="48221" y="400570"/>
                  </a:moveTo>
                  <a:lnTo>
                    <a:pt x="47002" y="399161"/>
                  </a:lnTo>
                  <a:lnTo>
                    <a:pt x="46329" y="401434"/>
                  </a:lnTo>
                  <a:lnTo>
                    <a:pt x="43548" y="400469"/>
                  </a:lnTo>
                  <a:lnTo>
                    <a:pt x="41033" y="402831"/>
                  </a:lnTo>
                  <a:lnTo>
                    <a:pt x="40767" y="407263"/>
                  </a:lnTo>
                  <a:lnTo>
                    <a:pt x="45643" y="403694"/>
                  </a:lnTo>
                  <a:lnTo>
                    <a:pt x="47510" y="401434"/>
                  </a:lnTo>
                  <a:lnTo>
                    <a:pt x="48221" y="400570"/>
                  </a:lnTo>
                  <a:close/>
                </a:path>
                <a:path w="133984" h="526415">
                  <a:moveTo>
                    <a:pt x="48768" y="218986"/>
                  </a:moveTo>
                  <a:lnTo>
                    <a:pt x="47777" y="218986"/>
                  </a:lnTo>
                  <a:lnTo>
                    <a:pt x="47498" y="219265"/>
                  </a:lnTo>
                  <a:lnTo>
                    <a:pt x="47574" y="219748"/>
                  </a:lnTo>
                  <a:lnTo>
                    <a:pt x="48768" y="218986"/>
                  </a:lnTo>
                  <a:close/>
                </a:path>
                <a:path w="133984" h="526415">
                  <a:moveTo>
                    <a:pt x="48895" y="162712"/>
                  </a:moveTo>
                  <a:lnTo>
                    <a:pt x="48882" y="161658"/>
                  </a:lnTo>
                  <a:lnTo>
                    <a:pt x="46901" y="160972"/>
                  </a:lnTo>
                  <a:lnTo>
                    <a:pt x="48895" y="162712"/>
                  </a:lnTo>
                  <a:close/>
                </a:path>
                <a:path w="133984" h="526415">
                  <a:moveTo>
                    <a:pt x="48920" y="165849"/>
                  </a:moveTo>
                  <a:lnTo>
                    <a:pt x="48895" y="162725"/>
                  </a:lnTo>
                  <a:lnTo>
                    <a:pt x="45872" y="165150"/>
                  </a:lnTo>
                  <a:lnTo>
                    <a:pt x="48920" y="165849"/>
                  </a:lnTo>
                  <a:close/>
                </a:path>
                <a:path w="133984" h="526415">
                  <a:moveTo>
                    <a:pt x="49517" y="398983"/>
                  </a:moveTo>
                  <a:lnTo>
                    <a:pt x="48221" y="400570"/>
                  </a:lnTo>
                  <a:lnTo>
                    <a:pt x="48602" y="401027"/>
                  </a:lnTo>
                  <a:lnTo>
                    <a:pt x="49517" y="398983"/>
                  </a:lnTo>
                  <a:close/>
                </a:path>
                <a:path w="133984" h="526415">
                  <a:moveTo>
                    <a:pt x="49631" y="454456"/>
                  </a:moveTo>
                  <a:lnTo>
                    <a:pt x="47663" y="455485"/>
                  </a:lnTo>
                  <a:lnTo>
                    <a:pt x="45212" y="456577"/>
                  </a:lnTo>
                  <a:lnTo>
                    <a:pt x="43992" y="457657"/>
                  </a:lnTo>
                  <a:lnTo>
                    <a:pt x="45440" y="456628"/>
                  </a:lnTo>
                  <a:lnTo>
                    <a:pt x="47752" y="455498"/>
                  </a:lnTo>
                  <a:lnTo>
                    <a:pt x="49631" y="454456"/>
                  </a:lnTo>
                  <a:close/>
                </a:path>
                <a:path w="133984" h="526415">
                  <a:moveTo>
                    <a:pt x="49733" y="402323"/>
                  </a:moveTo>
                  <a:lnTo>
                    <a:pt x="48602" y="401027"/>
                  </a:lnTo>
                  <a:lnTo>
                    <a:pt x="45656" y="407631"/>
                  </a:lnTo>
                  <a:lnTo>
                    <a:pt x="49733" y="402323"/>
                  </a:lnTo>
                  <a:close/>
                </a:path>
                <a:path w="133984" h="526415">
                  <a:moveTo>
                    <a:pt x="49822" y="167551"/>
                  </a:moveTo>
                  <a:lnTo>
                    <a:pt x="48983" y="167589"/>
                  </a:lnTo>
                  <a:lnTo>
                    <a:pt x="48641" y="167754"/>
                  </a:lnTo>
                  <a:lnTo>
                    <a:pt x="48514" y="167995"/>
                  </a:lnTo>
                  <a:lnTo>
                    <a:pt x="48945" y="167830"/>
                  </a:lnTo>
                  <a:lnTo>
                    <a:pt x="49352" y="167614"/>
                  </a:lnTo>
                  <a:lnTo>
                    <a:pt x="49822" y="167551"/>
                  </a:lnTo>
                  <a:close/>
                </a:path>
                <a:path w="133984" h="526415">
                  <a:moveTo>
                    <a:pt x="50888" y="219379"/>
                  </a:moveTo>
                  <a:lnTo>
                    <a:pt x="50317" y="218871"/>
                  </a:lnTo>
                  <a:lnTo>
                    <a:pt x="49695" y="218592"/>
                  </a:lnTo>
                  <a:lnTo>
                    <a:pt x="49212" y="218744"/>
                  </a:lnTo>
                  <a:lnTo>
                    <a:pt x="48780" y="219049"/>
                  </a:lnTo>
                  <a:lnTo>
                    <a:pt x="49860" y="219024"/>
                  </a:lnTo>
                  <a:lnTo>
                    <a:pt x="50888" y="219379"/>
                  </a:lnTo>
                  <a:close/>
                </a:path>
                <a:path w="133984" h="526415">
                  <a:moveTo>
                    <a:pt x="51066" y="508546"/>
                  </a:moveTo>
                  <a:lnTo>
                    <a:pt x="41859" y="510451"/>
                  </a:lnTo>
                  <a:lnTo>
                    <a:pt x="40995" y="513930"/>
                  </a:lnTo>
                  <a:lnTo>
                    <a:pt x="38950" y="509358"/>
                  </a:lnTo>
                  <a:lnTo>
                    <a:pt x="30480" y="518528"/>
                  </a:lnTo>
                  <a:lnTo>
                    <a:pt x="34467" y="517867"/>
                  </a:lnTo>
                  <a:lnTo>
                    <a:pt x="41795" y="516394"/>
                  </a:lnTo>
                  <a:lnTo>
                    <a:pt x="47459" y="513930"/>
                  </a:lnTo>
                  <a:lnTo>
                    <a:pt x="48285" y="513575"/>
                  </a:lnTo>
                  <a:lnTo>
                    <a:pt x="51066" y="508546"/>
                  </a:lnTo>
                  <a:close/>
                </a:path>
                <a:path w="133984" h="526415">
                  <a:moveTo>
                    <a:pt x="52197" y="213842"/>
                  </a:moveTo>
                  <a:lnTo>
                    <a:pt x="50038" y="210604"/>
                  </a:lnTo>
                  <a:lnTo>
                    <a:pt x="48272" y="212598"/>
                  </a:lnTo>
                  <a:lnTo>
                    <a:pt x="48298" y="212763"/>
                  </a:lnTo>
                  <a:lnTo>
                    <a:pt x="50634" y="214541"/>
                  </a:lnTo>
                  <a:lnTo>
                    <a:pt x="51904" y="214033"/>
                  </a:lnTo>
                  <a:lnTo>
                    <a:pt x="52197" y="213842"/>
                  </a:lnTo>
                  <a:close/>
                </a:path>
                <a:path w="133984" h="526415">
                  <a:moveTo>
                    <a:pt x="52273" y="452640"/>
                  </a:moveTo>
                  <a:lnTo>
                    <a:pt x="51777" y="453174"/>
                  </a:lnTo>
                  <a:lnTo>
                    <a:pt x="50800" y="453809"/>
                  </a:lnTo>
                  <a:lnTo>
                    <a:pt x="49631" y="454456"/>
                  </a:lnTo>
                  <a:lnTo>
                    <a:pt x="50838" y="453809"/>
                  </a:lnTo>
                  <a:lnTo>
                    <a:pt x="51841" y="453199"/>
                  </a:lnTo>
                  <a:lnTo>
                    <a:pt x="52273" y="452640"/>
                  </a:lnTo>
                  <a:close/>
                </a:path>
                <a:path w="133984" h="526415">
                  <a:moveTo>
                    <a:pt x="52832" y="451650"/>
                  </a:moveTo>
                  <a:lnTo>
                    <a:pt x="52006" y="451345"/>
                  </a:lnTo>
                  <a:lnTo>
                    <a:pt x="52641" y="451751"/>
                  </a:lnTo>
                  <a:lnTo>
                    <a:pt x="52628" y="452196"/>
                  </a:lnTo>
                  <a:lnTo>
                    <a:pt x="52273" y="452640"/>
                  </a:lnTo>
                  <a:lnTo>
                    <a:pt x="52768" y="452107"/>
                  </a:lnTo>
                  <a:lnTo>
                    <a:pt x="52832" y="451650"/>
                  </a:lnTo>
                  <a:close/>
                </a:path>
                <a:path w="133984" h="526415">
                  <a:moveTo>
                    <a:pt x="53289" y="210858"/>
                  </a:moveTo>
                  <a:lnTo>
                    <a:pt x="53251" y="208318"/>
                  </a:lnTo>
                  <a:lnTo>
                    <a:pt x="50736" y="209842"/>
                  </a:lnTo>
                  <a:lnTo>
                    <a:pt x="53289" y="210858"/>
                  </a:lnTo>
                  <a:close/>
                </a:path>
                <a:path w="133984" h="526415">
                  <a:moveTo>
                    <a:pt x="53365" y="25438"/>
                  </a:moveTo>
                  <a:lnTo>
                    <a:pt x="50596" y="25438"/>
                  </a:lnTo>
                  <a:lnTo>
                    <a:pt x="51955" y="27978"/>
                  </a:lnTo>
                  <a:lnTo>
                    <a:pt x="53365" y="25438"/>
                  </a:lnTo>
                  <a:close/>
                </a:path>
                <a:path w="133984" h="526415">
                  <a:moveTo>
                    <a:pt x="53505" y="213677"/>
                  </a:moveTo>
                  <a:lnTo>
                    <a:pt x="52997" y="213271"/>
                  </a:lnTo>
                  <a:lnTo>
                    <a:pt x="52197" y="213842"/>
                  </a:lnTo>
                  <a:lnTo>
                    <a:pt x="52832" y="214795"/>
                  </a:lnTo>
                  <a:lnTo>
                    <a:pt x="53505" y="213677"/>
                  </a:lnTo>
                  <a:close/>
                </a:path>
                <a:path w="133984" h="526415">
                  <a:moveTo>
                    <a:pt x="53568" y="409917"/>
                  </a:moveTo>
                  <a:lnTo>
                    <a:pt x="50939" y="408406"/>
                  </a:lnTo>
                  <a:lnTo>
                    <a:pt x="53213" y="407123"/>
                  </a:lnTo>
                  <a:lnTo>
                    <a:pt x="47764" y="408622"/>
                  </a:lnTo>
                  <a:lnTo>
                    <a:pt x="51142" y="411861"/>
                  </a:lnTo>
                  <a:lnTo>
                    <a:pt x="47955" y="413639"/>
                  </a:lnTo>
                  <a:lnTo>
                    <a:pt x="49072" y="414197"/>
                  </a:lnTo>
                  <a:lnTo>
                    <a:pt x="51549" y="412356"/>
                  </a:lnTo>
                  <a:lnTo>
                    <a:pt x="51269" y="411238"/>
                  </a:lnTo>
                  <a:lnTo>
                    <a:pt x="50634" y="411276"/>
                  </a:lnTo>
                  <a:lnTo>
                    <a:pt x="53568" y="409917"/>
                  </a:lnTo>
                  <a:close/>
                </a:path>
                <a:path w="133984" h="526415">
                  <a:moveTo>
                    <a:pt x="54063" y="212763"/>
                  </a:moveTo>
                  <a:lnTo>
                    <a:pt x="53606" y="213525"/>
                  </a:lnTo>
                  <a:lnTo>
                    <a:pt x="53708" y="213842"/>
                  </a:lnTo>
                  <a:lnTo>
                    <a:pt x="53962" y="214033"/>
                  </a:lnTo>
                  <a:lnTo>
                    <a:pt x="54063" y="212763"/>
                  </a:lnTo>
                  <a:close/>
                </a:path>
                <a:path w="133984" h="526415">
                  <a:moveTo>
                    <a:pt x="54203" y="214299"/>
                  </a:moveTo>
                  <a:lnTo>
                    <a:pt x="54051" y="214223"/>
                  </a:lnTo>
                  <a:lnTo>
                    <a:pt x="53860" y="216001"/>
                  </a:lnTo>
                  <a:lnTo>
                    <a:pt x="54203" y="214299"/>
                  </a:lnTo>
                  <a:close/>
                </a:path>
                <a:path w="133984" h="526415">
                  <a:moveTo>
                    <a:pt x="56972" y="224434"/>
                  </a:moveTo>
                  <a:lnTo>
                    <a:pt x="56476" y="223824"/>
                  </a:lnTo>
                  <a:lnTo>
                    <a:pt x="56845" y="224726"/>
                  </a:lnTo>
                  <a:lnTo>
                    <a:pt x="56972" y="224434"/>
                  </a:lnTo>
                  <a:close/>
                </a:path>
                <a:path w="133984" h="526415">
                  <a:moveTo>
                    <a:pt x="57556" y="202476"/>
                  </a:moveTo>
                  <a:lnTo>
                    <a:pt x="54610" y="201625"/>
                  </a:lnTo>
                  <a:lnTo>
                    <a:pt x="55245" y="204381"/>
                  </a:lnTo>
                  <a:lnTo>
                    <a:pt x="57556" y="202476"/>
                  </a:lnTo>
                  <a:close/>
                </a:path>
                <a:path w="133984" h="526415">
                  <a:moveTo>
                    <a:pt x="58610" y="490334"/>
                  </a:moveTo>
                  <a:lnTo>
                    <a:pt x="58585" y="489966"/>
                  </a:lnTo>
                  <a:lnTo>
                    <a:pt x="58369" y="489864"/>
                  </a:lnTo>
                  <a:lnTo>
                    <a:pt x="58039" y="490042"/>
                  </a:lnTo>
                  <a:lnTo>
                    <a:pt x="58216" y="490385"/>
                  </a:lnTo>
                  <a:lnTo>
                    <a:pt x="58610" y="490766"/>
                  </a:lnTo>
                  <a:lnTo>
                    <a:pt x="58610" y="490334"/>
                  </a:lnTo>
                  <a:close/>
                </a:path>
                <a:path w="133984" h="526415">
                  <a:moveTo>
                    <a:pt x="59499" y="205981"/>
                  </a:moveTo>
                  <a:lnTo>
                    <a:pt x="56692" y="206540"/>
                  </a:lnTo>
                  <a:lnTo>
                    <a:pt x="54292" y="209461"/>
                  </a:lnTo>
                  <a:lnTo>
                    <a:pt x="56273" y="209207"/>
                  </a:lnTo>
                  <a:lnTo>
                    <a:pt x="54851" y="210858"/>
                  </a:lnTo>
                  <a:lnTo>
                    <a:pt x="57569" y="209715"/>
                  </a:lnTo>
                  <a:lnTo>
                    <a:pt x="56921" y="209461"/>
                  </a:lnTo>
                  <a:lnTo>
                    <a:pt x="57111" y="209207"/>
                  </a:lnTo>
                  <a:lnTo>
                    <a:pt x="59499" y="205981"/>
                  </a:lnTo>
                  <a:close/>
                </a:path>
                <a:path w="133984" h="526415">
                  <a:moveTo>
                    <a:pt x="60236" y="216141"/>
                  </a:moveTo>
                  <a:lnTo>
                    <a:pt x="59131" y="217855"/>
                  </a:lnTo>
                  <a:lnTo>
                    <a:pt x="59728" y="217424"/>
                  </a:lnTo>
                  <a:lnTo>
                    <a:pt x="60236" y="216141"/>
                  </a:lnTo>
                  <a:close/>
                </a:path>
                <a:path w="133984" h="526415">
                  <a:moveTo>
                    <a:pt x="61112" y="205651"/>
                  </a:moveTo>
                  <a:lnTo>
                    <a:pt x="60286" y="203200"/>
                  </a:lnTo>
                  <a:lnTo>
                    <a:pt x="59842" y="205524"/>
                  </a:lnTo>
                  <a:lnTo>
                    <a:pt x="59499" y="205981"/>
                  </a:lnTo>
                  <a:lnTo>
                    <a:pt x="61112" y="205651"/>
                  </a:lnTo>
                  <a:close/>
                </a:path>
                <a:path w="133984" h="526415">
                  <a:moveTo>
                    <a:pt x="61214" y="417207"/>
                  </a:moveTo>
                  <a:lnTo>
                    <a:pt x="60617" y="418947"/>
                  </a:lnTo>
                  <a:lnTo>
                    <a:pt x="58762" y="420916"/>
                  </a:lnTo>
                  <a:lnTo>
                    <a:pt x="55930" y="423354"/>
                  </a:lnTo>
                  <a:lnTo>
                    <a:pt x="53962" y="421754"/>
                  </a:lnTo>
                  <a:lnTo>
                    <a:pt x="56337" y="420509"/>
                  </a:lnTo>
                  <a:lnTo>
                    <a:pt x="53060" y="420687"/>
                  </a:lnTo>
                  <a:lnTo>
                    <a:pt x="54406" y="424002"/>
                  </a:lnTo>
                  <a:lnTo>
                    <a:pt x="48031" y="423697"/>
                  </a:lnTo>
                  <a:lnTo>
                    <a:pt x="49784" y="425894"/>
                  </a:lnTo>
                  <a:lnTo>
                    <a:pt x="45389" y="427177"/>
                  </a:lnTo>
                  <a:lnTo>
                    <a:pt x="47752" y="429361"/>
                  </a:lnTo>
                  <a:lnTo>
                    <a:pt x="51968" y="425272"/>
                  </a:lnTo>
                  <a:lnTo>
                    <a:pt x="55727" y="427329"/>
                  </a:lnTo>
                  <a:lnTo>
                    <a:pt x="53962" y="425145"/>
                  </a:lnTo>
                  <a:lnTo>
                    <a:pt x="58216" y="424446"/>
                  </a:lnTo>
                  <a:lnTo>
                    <a:pt x="61087" y="419468"/>
                  </a:lnTo>
                  <a:lnTo>
                    <a:pt x="61214" y="417207"/>
                  </a:lnTo>
                  <a:close/>
                </a:path>
                <a:path w="133984" h="526415">
                  <a:moveTo>
                    <a:pt x="61429" y="448716"/>
                  </a:moveTo>
                  <a:lnTo>
                    <a:pt x="61099" y="446417"/>
                  </a:lnTo>
                  <a:lnTo>
                    <a:pt x="58686" y="448894"/>
                  </a:lnTo>
                  <a:lnTo>
                    <a:pt x="57048" y="449592"/>
                  </a:lnTo>
                  <a:lnTo>
                    <a:pt x="58394" y="449491"/>
                  </a:lnTo>
                  <a:lnTo>
                    <a:pt x="60236" y="449948"/>
                  </a:lnTo>
                  <a:lnTo>
                    <a:pt x="61429" y="448716"/>
                  </a:lnTo>
                  <a:close/>
                </a:path>
                <a:path w="133984" h="526415">
                  <a:moveTo>
                    <a:pt x="61531" y="221945"/>
                  </a:moveTo>
                  <a:lnTo>
                    <a:pt x="57988" y="219646"/>
                  </a:lnTo>
                  <a:lnTo>
                    <a:pt x="59131" y="217855"/>
                  </a:lnTo>
                  <a:lnTo>
                    <a:pt x="53594" y="221805"/>
                  </a:lnTo>
                  <a:lnTo>
                    <a:pt x="57391" y="223494"/>
                  </a:lnTo>
                  <a:lnTo>
                    <a:pt x="56972" y="224434"/>
                  </a:lnTo>
                  <a:lnTo>
                    <a:pt x="57467" y="225031"/>
                  </a:lnTo>
                  <a:lnTo>
                    <a:pt x="61531" y="221945"/>
                  </a:lnTo>
                  <a:close/>
                </a:path>
                <a:path w="133984" h="526415">
                  <a:moveTo>
                    <a:pt x="63373" y="492772"/>
                  </a:moveTo>
                  <a:lnTo>
                    <a:pt x="61772" y="492785"/>
                  </a:lnTo>
                  <a:lnTo>
                    <a:pt x="59474" y="491642"/>
                  </a:lnTo>
                  <a:lnTo>
                    <a:pt x="58610" y="490766"/>
                  </a:lnTo>
                  <a:lnTo>
                    <a:pt x="58559" y="492658"/>
                  </a:lnTo>
                  <a:lnTo>
                    <a:pt x="57340" y="496557"/>
                  </a:lnTo>
                  <a:lnTo>
                    <a:pt x="63373" y="492772"/>
                  </a:lnTo>
                  <a:close/>
                </a:path>
                <a:path w="133984" h="526415">
                  <a:moveTo>
                    <a:pt x="63461" y="213791"/>
                  </a:moveTo>
                  <a:lnTo>
                    <a:pt x="62179" y="213245"/>
                  </a:lnTo>
                  <a:lnTo>
                    <a:pt x="62268" y="212178"/>
                  </a:lnTo>
                  <a:lnTo>
                    <a:pt x="60629" y="213347"/>
                  </a:lnTo>
                  <a:lnTo>
                    <a:pt x="62382" y="213690"/>
                  </a:lnTo>
                  <a:lnTo>
                    <a:pt x="60553" y="214414"/>
                  </a:lnTo>
                  <a:lnTo>
                    <a:pt x="62560" y="214160"/>
                  </a:lnTo>
                  <a:lnTo>
                    <a:pt x="63461" y="213791"/>
                  </a:lnTo>
                  <a:close/>
                </a:path>
                <a:path w="133984" h="526415">
                  <a:moveTo>
                    <a:pt x="63487" y="299745"/>
                  </a:moveTo>
                  <a:lnTo>
                    <a:pt x="63042" y="300418"/>
                  </a:lnTo>
                  <a:lnTo>
                    <a:pt x="61887" y="299631"/>
                  </a:lnTo>
                  <a:lnTo>
                    <a:pt x="62611" y="301078"/>
                  </a:lnTo>
                  <a:lnTo>
                    <a:pt x="63119" y="300939"/>
                  </a:lnTo>
                  <a:lnTo>
                    <a:pt x="63284" y="300418"/>
                  </a:lnTo>
                  <a:lnTo>
                    <a:pt x="63487" y="299745"/>
                  </a:lnTo>
                  <a:close/>
                </a:path>
                <a:path w="133984" h="526415">
                  <a:moveTo>
                    <a:pt x="63588" y="440486"/>
                  </a:moveTo>
                  <a:lnTo>
                    <a:pt x="60198" y="439000"/>
                  </a:lnTo>
                  <a:lnTo>
                    <a:pt x="62649" y="441109"/>
                  </a:lnTo>
                  <a:lnTo>
                    <a:pt x="63588" y="440486"/>
                  </a:lnTo>
                  <a:close/>
                </a:path>
                <a:path w="133984" h="526415">
                  <a:moveTo>
                    <a:pt x="63868" y="302247"/>
                  </a:moveTo>
                  <a:lnTo>
                    <a:pt x="63119" y="300939"/>
                  </a:lnTo>
                  <a:lnTo>
                    <a:pt x="62738" y="302133"/>
                  </a:lnTo>
                  <a:lnTo>
                    <a:pt x="63868" y="302247"/>
                  </a:lnTo>
                  <a:close/>
                </a:path>
                <a:path w="133984" h="526415">
                  <a:moveTo>
                    <a:pt x="63969" y="378320"/>
                  </a:moveTo>
                  <a:lnTo>
                    <a:pt x="61810" y="377609"/>
                  </a:lnTo>
                  <a:lnTo>
                    <a:pt x="56553" y="380517"/>
                  </a:lnTo>
                  <a:lnTo>
                    <a:pt x="57721" y="383133"/>
                  </a:lnTo>
                  <a:lnTo>
                    <a:pt x="60896" y="380784"/>
                  </a:lnTo>
                  <a:lnTo>
                    <a:pt x="63969" y="378320"/>
                  </a:lnTo>
                  <a:close/>
                </a:path>
                <a:path w="133984" h="526415">
                  <a:moveTo>
                    <a:pt x="64173" y="341172"/>
                  </a:moveTo>
                  <a:lnTo>
                    <a:pt x="61302" y="342887"/>
                  </a:lnTo>
                  <a:lnTo>
                    <a:pt x="61823" y="343344"/>
                  </a:lnTo>
                  <a:lnTo>
                    <a:pt x="64173" y="341172"/>
                  </a:lnTo>
                  <a:close/>
                </a:path>
                <a:path w="133984" h="526415">
                  <a:moveTo>
                    <a:pt x="64681" y="260858"/>
                  </a:moveTo>
                  <a:lnTo>
                    <a:pt x="64338" y="260972"/>
                  </a:lnTo>
                  <a:lnTo>
                    <a:pt x="64681" y="260858"/>
                  </a:lnTo>
                  <a:close/>
                </a:path>
                <a:path w="133984" h="526415">
                  <a:moveTo>
                    <a:pt x="64985" y="247523"/>
                  </a:moveTo>
                  <a:lnTo>
                    <a:pt x="63119" y="248183"/>
                  </a:lnTo>
                  <a:lnTo>
                    <a:pt x="61747" y="245516"/>
                  </a:lnTo>
                  <a:lnTo>
                    <a:pt x="60452" y="248043"/>
                  </a:lnTo>
                  <a:lnTo>
                    <a:pt x="61798" y="250723"/>
                  </a:lnTo>
                  <a:lnTo>
                    <a:pt x="64985" y="247523"/>
                  </a:lnTo>
                  <a:close/>
                </a:path>
                <a:path w="133984" h="526415">
                  <a:moveTo>
                    <a:pt x="66357" y="259727"/>
                  </a:moveTo>
                  <a:lnTo>
                    <a:pt x="63893" y="259727"/>
                  </a:lnTo>
                  <a:lnTo>
                    <a:pt x="64630" y="260794"/>
                  </a:lnTo>
                  <a:lnTo>
                    <a:pt x="66357" y="259727"/>
                  </a:lnTo>
                  <a:close/>
                </a:path>
                <a:path w="133984" h="526415">
                  <a:moveTo>
                    <a:pt x="66865" y="1193"/>
                  </a:moveTo>
                  <a:lnTo>
                    <a:pt x="66852" y="927"/>
                  </a:lnTo>
                  <a:lnTo>
                    <a:pt x="66128" y="2260"/>
                  </a:lnTo>
                  <a:lnTo>
                    <a:pt x="66230" y="2425"/>
                  </a:lnTo>
                  <a:lnTo>
                    <a:pt x="66586" y="2260"/>
                  </a:lnTo>
                  <a:lnTo>
                    <a:pt x="66763" y="1689"/>
                  </a:lnTo>
                  <a:lnTo>
                    <a:pt x="66865" y="1193"/>
                  </a:lnTo>
                  <a:close/>
                </a:path>
                <a:path w="133984" h="526415">
                  <a:moveTo>
                    <a:pt x="67017" y="23558"/>
                  </a:moveTo>
                  <a:lnTo>
                    <a:pt x="65938" y="22948"/>
                  </a:lnTo>
                  <a:lnTo>
                    <a:pt x="64922" y="21996"/>
                  </a:lnTo>
                  <a:lnTo>
                    <a:pt x="64236" y="21971"/>
                  </a:lnTo>
                  <a:lnTo>
                    <a:pt x="63995" y="23685"/>
                  </a:lnTo>
                  <a:lnTo>
                    <a:pt x="65735" y="23291"/>
                  </a:lnTo>
                  <a:lnTo>
                    <a:pt x="67017" y="23558"/>
                  </a:lnTo>
                  <a:close/>
                </a:path>
                <a:path w="133984" h="526415">
                  <a:moveTo>
                    <a:pt x="67030" y="302577"/>
                  </a:moveTo>
                  <a:lnTo>
                    <a:pt x="63868" y="302247"/>
                  </a:lnTo>
                  <a:lnTo>
                    <a:pt x="64465" y="303288"/>
                  </a:lnTo>
                  <a:lnTo>
                    <a:pt x="59778" y="303517"/>
                  </a:lnTo>
                  <a:lnTo>
                    <a:pt x="59461" y="305701"/>
                  </a:lnTo>
                  <a:lnTo>
                    <a:pt x="56705" y="304787"/>
                  </a:lnTo>
                  <a:lnTo>
                    <a:pt x="58369" y="305447"/>
                  </a:lnTo>
                  <a:lnTo>
                    <a:pt x="59677" y="308368"/>
                  </a:lnTo>
                  <a:lnTo>
                    <a:pt x="57619" y="309397"/>
                  </a:lnTo>
                  <a:lnTo>
                    <a:pt x="60820" y="309727"/>
                  </a:lnTo>
                  <a:lnTo>
                    <a:pt x="64604" y="308203"/>
                  </a:lnTo>
                  <a:lnTo>
                    <a:pt x="64249" y="305701"/>
                  </a:lnTo>
                  <a:lnTo>
                    <a:pt x="64147" y="305015"/>
                  </a:lnTo>
                  <a:lnTo>
                    <a:pt x="67030" y="302577"/>
                  </a:lnTo>
                  <a:close/>
                </a:path>
                <a:path w="133984" h="526415">
                  <a:moveTo>
                    <a:pt x="67576" y="291566"/>
                  </a:moveTo>
                  <a:lnTo>
                    <a:pt x="66802" y="290156"/>
                  </a:lnTo>
                  <a:lnTo>
                    <a:pt x="64985" y="291782"/>
                  </a:lnTo>
                  <a:lnTo>
                    <a:pt x="67576" y="291566"/>
                  </a:lnTo>
                  <a:close/>
                </a:path>
                <a:path w="133984" h="526415">
                  <a:moveTo>
                    <a:pt x="67589" y="153949"/>
                  </a:moveTo>
                  <a:lnTo>
                    <a:pt x="66509" y="154851"/>
                  </a:lnTo>
                  <a:lnTo>
                    <a:pt x="67398" y="155486"/>
                  </a:lnTo>
                  <a:lnTo>
                    <a:pt x="67589" y="153949"/>
                  </a:lnTo>
                  <a:close/>
                </a:path>
                <a:path w="133984" h="526415">
                  <a:moveTo>
                    <a:pt x="68313" y="258533"/>
                  </a:moveTo>
                  <a:lnTo>
                    <a:pt x="64731" y="258711"/>
                  </a:lnTo>
                  <a:lnTo>
                    <a:pt x="66675" y="256438"/>
                  </a:lnTo>
                  <a:lnTo>
                    <a:pt x="67195" y="254673"/>
                  </a:lnTo>
                  <a:lnTo>
                    <a:pt x="62750" y="253453"/>
                  </a:lnTo>
                  <a:lnTo>
                    <a:pt x="64706" y="257975"/>
                  </a:lnTo>
                  <a:lnTo>
                    <a:pt x="62814" y="259676"/>
                  </a:lnTo>
                  <a:lnTo>
                    <a:pt x="63868" y="259676"/>
                  </a:lnTo>
                  <a:lnTo>
                    <a:pt x="66433" y="259676"/>
                  </a:lnTo>
                  <a:lnTo>
                    <a:pt x="68021" y="258711"/>
                  </a:lnTo>
                  <a:lnTo>
                    <a:pt x="68313" y="258533"/>
                  </a:lnTo>
                  <a:close/>
                </a:path>
                <a:path w="133984" h="526415">
                  <a:moveTo>
                    <a:pt x="69215" y="294894"/>
                  </a:moveTo>
                  <a:lnTo>
                    <a:pt x="68872" y="292963"/>
                  </a:lnTo>
                  <a:lnTo>
                    <a:pt x="68681" y="291934"/>
                  </a:lnTo>
                  <a:lnTo>
                    <a:pt x="68338" y="292963"/>
                  </a:lnTo>
                  <a:lnTo>
                    <a:pt x="67589" y="291592"/>
                  </a:lnTo>
                  <a:lnTo>
                    <a:pt x="67335" y="296532"/>
                  </a:lnTo>
                  <a:lnTo>
                    <a:pt x="69215" y="294894"/>
                  </a:lnTo>
                  <a:close/>
                </a:path>
                <a:path w="133984" h="526415">
                  <a:moveTo>
                    <a:pt x="70192" y="1104"/>
                  </a:moveTo>
                  <a:lnTo>
                    <a:pt x="69926" y="1574"/>
                  </a:lnTo>
                  <a:lnTo>
                    <a:pt x="69672" y="2044"/>
                  </a:lnTo>
                  <a:lnTo>
                    <a:pt x="69367" y="2489"/>
                  </a:lnTo>
                  <a:lnTo>
                    <a:pt x="69938" y="2171"/>
                  </a:lnTo>
                  <a:lnTo>
                    <a:pt x="70078" y="1574"/>
                  </a:lnTo>
                  <a:lnTo>
                    <a:pt x="70192" y="1104"/>
                  </a:lnTo>
                  <a:close/>
                </a:path>
                <a:path w="133984" h="526415">
                  <a:moveTo>
                    <a:pt x="70332" y="13957"/>
                  </a:moveTo>
                  <a:lnTo>
                    <a:pt x="69989" y="14503"/>
                  </a:lnTo>
                  <a:lnTo>
                    <a:pt x="69138" y="15125"/>
                  </a:lnTo>
                  <a:lnTo>
                    <a:pt x="68503" y="15748"/>
                  </a:lnTo>
                  <a:lnTo>
                    <a:pt x="69430" y="15836"/>
                  </a:lnTo>
                  <a:lnTo>
                    <a:pt x="70307" y="15049"/>
                  </a:lnTo>
                  <a:lnTo>
                    <a:pt x="70332" y="13957"/>
                  </a:lnTo>
                  <a:close/>
                </a:path>
                <a:path w="133984" h="526415">
                  <a:moveTo>
                    <a:pt x="70472" y="296125"/>
                  </a:moveTo>
                  <a:lnTo>
                    <a:pt x="64947" y="298805"/>
                  </a:lnTo>
                  <a:lnTo>
                    <a:pt x="66852" y="301002"/>
                  </a:lnTo>
                  <a:lnTo>
                    <a:pt x="70472" y="296125"/>
                  </a:lnTo>
                  <a:close/>
                </a:path>
                <a:path w="133984" h="526415">
                  <a:moveTo>
                    <a:pt x="70497" y="20358"/>
                  </a:moveTo>
                  <a:lnTo>
                    <a:pt x="69443" y="19088"/>
                  </a:lnTo>
                  <a:lnTo>
                    <a:pt x="66992" y="20358"/>
                  </a:lnTo>
                  <a:lnTo>
                    <a:pt x="70497" y="20358"/>
                  </a:lnTo>
                  <a:close/>
                </a:path>
                <a:path w="133984" h="526415">
                  <a:moveTo>
                    <a:pt x="70573" y="224739"/>
                  </a:moveTo>
                  <a:lnTo>
                    <a:pt x="68541" y="222338"/>
                  </a:lnTo>
                  <a:lnTo>
                    <a:pt x="68910" y="220599"/>
                  </a:lnTo>
                  <a:lnTo>
                    <a:pt x="67259" y="221792"/>
                  </a:lnTo>
                  <a:lnTo>
                    <a:pt x="67183" y="222885"/>
                  </a:lnTo>
                  <a:lnTo>
                    <a:pt x="68364" y="224548"/>
                  </a:lnTo>
                  <a:lnTo>
                    <a:pt x="70573" y="224739"/>
                  </a:lnTo>
                  <a:close/>
                </a:path>
                <a:path w="133984" h="526415">
                  <a:moveTo>
                    <a:pt x="71259" y="344563"/>
                  </a:moveTo>
                  <a:lnTo>
                    <a:pt x="66141" y="346468"/>
                  </a:lnTo>
                  <a:lnTo>
                    <a:pt x="66624" y="347357"/>
                  </a:lnTo>
                  <a:lnTo>
                    <a:pt x="63601" y="350227"/>
                  </a:lnTo>
                  <a:lnTo>
                    <a:pt x="60934" y="348500"/>
                  </a:lnTo>
                  <a:lnTo>
                    <a:pt x="62420" y="351015"/>
                  </a:lnTo>
                  <a:lnTo>
                    <a:pt x="57861" y="351866"/>
                  </a:lnTo>
                  <a:lnTo>
                    <a:pt x="56642" y="353174"/>
                  </a:lnTo>
                  <a:lnTo>
                    <a:pt x="60642" y="351891"/>
                  </a:lnTo>
                  <a:lnTo>
                    <a:pt x="59169" y="356108"/>
                  </a:lnTo>
                  <a:lnTo>
                    <a:pt x="62001" y="355587"/>
                  </a:lnTo>
                  <a:lnTo>
                    <a:pt x="63982" y="352399"/>
                  </a:lnTo>
                  <a:lnTo>
                    <a:pt x="66205" y="352513"/>
                  </a:lnTo>
                  <a:lnTo>
                    <a:pt x="67017" y="349542"/>
                  </a:lnTo>
                  <a:lnTo>
                    <a:pt x="68948" y="346379"/>
                  </a:lnTo>
                  <a:lnTo>
                    <a:pt x="71259" y="344563"/>
                  </a:lnTo>
                  <a:close/>
                </a:path>
                <a:path w="133984" h="526415">
                  <a:moveTo>
                    <a:pt x="71678" y="43421"/>
                  </a:moveTo>
                  <a:lnTo>
                    <a:pt x="70116" y="41757"/>
                  </a:lnTo>
                  <a:lnTo>
                    <a:pt x="70231" y="43929"/>
                  </a:lnTo>
                  <a:lnTo>
                    <a:pt x="69583" y="44919"/>
                  </a:lnTo>
                  <a:lnTo>
                    <a:pt x="70383" y="44450"/>
                  </a:lnTo>
                  <a:lnTo>
                    <a:pt x="71132" y="43980"/>
                  </a:lnTo>
                  <a:lnTo>
                    <a:pt x="71678" y="43421"/>
                  </a:lnTo>
                  <a:close/>
                </a:path>
                <a:path w="133984" h="526415">
                  <a:moveTo>
                    <a:pt x="72059" y="40386"/>
                  </a:moveTo>
                  <a:lnTo>
                    <a:pt x="71234" y="39166"/>
                  </a:lnTo>
                  <a:lnTo>
                    <a:pt x="71208" y="39547"/>
                  </a:lnTo>
                  <a:lnTo>
                    <a:pt x="71361" y="39954"/>
                  </a:lnTo>
                  <a:lnTo>
                    <a:pt x="72059" y="40386"/>
                  </a:lnTo>
                  <a:close/>
                </a:path>
                <a:path w="133984" h="526415">
                  <a:moveTo>
                    <a:pt x="72885" y="291579"/>
                  </a:moveTo>
                  <a:lnTo>
                    <a:pt x="72593" y="290017"/>
                  </a:lnTo>
                  <a:lnTo>
                    <a:pt x="70751" y="291668"/>
                  </a:lnTo>
                  <a:lnTo>
                    <a:pt x="70078" y="290779"/>
                  </a:lnTo>
                  <a:lnTo>
                    <a:pt x="70281" y="289191"/>
                  </a:lnTo>
                  <a:lnTo>
                    <a:pt x="70523" y="287401"/>
                  </a:lnTo>
                  <a:lnTo>
                    <a:pt x="72682" y="287324"/>
                  </a:lnTo>
                  <a:lnTo>
                    <a:pt x="67144" y="283552"/>
                  </a:lnTo>
                  <a:lnTo>
                    <a:pt x="67805" y="289852"/>
                  </a:lnTo>
                  <a:lnTo>
                    <a:pt x="68186" y="289191"/>
                  </a:lnTo>
                  <a:lnTo>
                    <a:pt x="68795" y="289547"/>
                  </a:lnTo>
                  <a:lnTo>
                    <a:pt x="69265" y="289852"/>
                  </a:lnTo>
                  <a:lnTo>
                    <a:pt x="69291" y="290156"/>
                  </a:lnTo>
                  <a:lnTo>
                    <a:pt x="68821" y="291528"/>
                  </a:lnTo>
                  <a:lnTo>
                    <a:pt x="68783" y="291934"/>
                  </a:lnTo>
                  <a:lnTo>
                    <a:pt x="69354" y="292671"/>
                  </a:lnTo>
                  <a:lnTo>
                    <a:pt x="71031" y="291668"/>
                  </a:lnTo>
                  <a:lnTo>
                    <a:pt x="71259" y="291528"/>
                  </a:lnTo>
                  <a:lnTo>
                    <a:pt x="72885" y="291579"/>
                  </a:lnTo>
                  <a:close/>
                </a:path>
                <a:path w="133984" h="526415">
                  <a:moveTo>
                    <a:pt x="73558" y="287299"/>
                  </a:moveTo>
                  <a:lnTo>
                    <a:pt x="72682" y="287324"/>
                  </a:lnTo>
                  <a:lnTo>
                    <a:pt x="73190" y="287667"/>
                  </a:lnTo>
                  <a:lnTo>
                    <a:pt x="73558" y="287299"/>
                  </a:lnTo>
                  <a:close/>
                </a:path>
                <a:path w="133984" h="526415">
                  <a:moveTo>
                    <a:pt x="73558" y="15278"/>
                  </a:moveTo>
                  <a:lnTo>
                    <a:pt x="73367" y="15278"/>
                  </a:lnTo>
                  <a:lnTo>
                    <a:pt x="73367" y="15595"/>
                  </a:lnTo>
                  <a:lnTo>
                    <a:pt x="73520" y="15557"/>
                  </a:lnTo>
                  <a:lnTo>
                    <a:pt x="73558" y="15278"/>
                  </a:lnTo>
                  <a:close/>
                </a:path>
                <a:path w="133984" h="526415">
                  <a:moveTo>
                    <a:pt x="74955" y="336156"/>
                  </a:moveTo>
                  <a:lnTo>
                    <a:pt x="74574" y="336270"/>
                  </a:lnTo>
                  <a:lnTo>
                    <a:pt x="74904" y="336219"/>
                  </a:lnTo>
                  <a:close/>
                </a:path>
                <a:path w="133984" h="526415">
                  <a:moveTo>
                    <a:pt x="76377" y="284441"/>
                  </a:moveTo>
                  <a:lnTo>
                    <a:pt x="73558" y="287299"/>
                  </a:lnTo>
                  <a:lnTo>
                    <a:pt x="76339" y="287197"/>
                  </a:lnTo>
                  <a:lnTo>
                    <a:pt x="76377" y="284441"/>
                  </a:lnTo>
                  <a:close/>
                </a:path>
                <a:path w="133984" h="526415">
                  <a:moveTo>
                    <a:pt x="76415" y="147408"/>
                  </a:moveTo>
                  <a:lnTo>
                    <a:pt x="76200" y="147358"/>
                  </a:lnTo>
                  <a:lnTo>
                    <a:pt x="75996" y="147993"/>
                  </a:lnTo>
                  <a:lnTo>
                    <a:pt x="76415" y="147408"/>
                  </a:lnTo>
                  <a:close/>
                </a:path>
                <a:path w="133984" h="526415">
                  <a:moveTo>
                    <a:pt x="76568" y="310845"/>
                  </a:moveTo>
                  <a:lnTo>
                    <a:pt x="75476" y="310629"/>
                  </a:lnTo>
                  <a:lnTo>
                    <a:pt x="74320" y="309867"/>
                  </a:lnTo>
                  <a:lnTo>
                    <a:pt x="72377" y="314210"/>
                  </a:lnTo>
                  <a:lnTo>
                    <a:pt x="71589" y="315645"/>
                  </a:lnTo>
                  <a:lnTo>
                    <a:pt x="72212" y="314794"/>
                  </a:lnTo>
                  <a:lnTo>
                    <a:pt x="74015" y="312178"/>
                  </a:lnTo>
                  <a:lnTo>
                    <a:pt x="74599" y="312547"/>
                  </a:lnTo>
                  <a:lnTo>
                    <a:pt x="75653" y="312254"/>
                  </a:lnTo>
                  <a:lnTo>
                    <a:pt x="76568" y="310845"/>
                  </a:lnTo>
                  <a:close/>
                </a:path>
                <a:path w="133984" h="526415">
                  <a:moveTo>
                    <a:pt x="76669" y="183400"/>
                  </a:moveTo>
                  <a:close/>
                </a:path>
                <a:path w="133984" h="526415">
                  <a:moveTo>
                    <a:pt x="77724" y="335000"/>
                  </a:moveTo>
                  <a:lnTo>
                    <a:pt x="77330" y="335953"/>
                  </a:lnTo>
                  <a:lnTo>
                    <a:pt x="76009" y="336029"/>
                  </a:lnTo>
                  <a:lnTo>
                    <a:pt x="74904" y="336219"/>
                  </a:lnTo>
                  <a:lnTo>
                    <a:pt x="71488" y="340512"/>
                  </a:lnTo>
                  <a:lnTo>
                    <a:pt x="75958" y="339915"/>
                  </a:lnTo>
                  <a:lnTo>
                    <a:pt x="76441" y="342646"/>
                  </a:lnTo>
                  <a:lnTo>
                    <a:pt x="77609" y="340182"/>
                  </a:lnTo>
                  <a:lnTo>
                    <a:pt x="77673" y="340042"/>
                  </a:lnTo>
                  <a:lnTo>
                    <a:pt x="77089" y="340182"/>
                  </a:lnTo>
                  <a:lnTo>
                    <a:pt x="77114" y="339915"/>
                  </a:lnTo>
                  <a:lnTo>
                    <a:pt x="77724" y="335000"/>
                  </a:lnTo>
                  <a:close/>
                </a:path>
                <a:path w="133984" h="526415">
                  <a:moveTo>
                    <a:pt x="78295" y="24168"/>
                  </a:moveTo>
                  <a:lnTo>
                    <a:pt x="76365" y="21628"/>
                  </a:lnTo>
                  <a:lnTo>
                    <a:pt x="74625" y="17818"/>
                  </a:lnTo>
                  <a:lnTo>
                    <a:pt x="75145" y="16548"/>
                  </a:lnTo>
                  <a:lnTo>
                    <a:pt x="76187" y="14008"/>
                  </a:lnTo>
                  <a:lnTo>
                    <a:pt x="73761" y="14008"/>
                  </a:lnTo>
                  <a:lnTo>
                    <a:pt x="73558" y="15278"/>
                  </a:lnTo>
                  <a:lnTo>
                    <a:pt x="74422" y="15278"/>
                  </a:lnTo>
                  <a:lnTo>
                    <a:pt x="73520" y="15557"/>
                  </a:lnTo>
                  <a:lnTo>
                    <a:pt x="73367" y="16548"/>
                  </a:lnTo>
                  <a:lnTo>
                    <a:pt x="73367" y="15595"/>
                  </a:lnTo>
                  <a:lnTo>
                    <a:pt x="70218" y="16548"/>
                  </a:lnTo>
                  <a:lnTo>
                    <a:pt x="76314" y="24168"/>
                  </a:lnTo>
                  <a:lnTo>
                    <a:pt x="70497" y="20358"/>
                  </a:lnTo>
                  <a:lnTo>
                    <a:pt x="70104" y="22898"/>
                  </a:lnTo>
                  <a:lnTo>
                    <a:pt x="69430" y="22898"/>
                  </a:lnTo>
                  <a:lnTo>
                    <a:pt x="68630" y="24168"/>
                  </a:lnTo>
                  <a:lnTo>
                    <a:pt x="67830" y="22898"/>
                  </a:lnTo>
                  <a:lnTo>
                    <a:pt x="68135" y="24168"/>
                  </a:lnTo>
                  <a:lnTo>
                    <a:pt x="63461" y="24168"/>
                  </a:lnTo>
                  <a:lnTo>
                    <a:pt x="63182" y="21628"/>
                  </a:lnTo>
                  <a:lnTo>
                    <a:pt x="62153" y="19088"/>
                  </a:lnTo>
                  <a:lnTo>
                    <a:pt x="64287" y="17818"/>
                  </a:lnTo>
                  <a:lnTo>
                    <a:pt x="68491" y="17818"/>
                  </a:lnTo>
                  <a:lnTo>
                    <a:pt x="67373" y="16548"/>
                  </a:lnTo>
                  <a:lnTo>
                    <a:pt x="67792" y="15278"/>
                  </a:lnTo>
                  <a:lnTo>
                    <a:pt x="68199" y="15278"/>
                  </a:lnTo>
                  <a:lnTo>
                    <a:pt x="69646" y="12738"/>
                  </a:lnTo>
                  <a:lnTo>
                    <a:pt x="70370" y="11468"/>
                  </a:lnTo>
                  <a:lnTo>
                    <a:pt x="65112" y="12738"/>
                  </a:lnTo>
                  <a:lnTo>
                    <a:pt x="67310" y="7658"/>
                  </a:lnTo>
                  <a:lnTo>
                    <a:pt x="66789" y="7658"/>
                  </a:lnTo>
                  <a:lnTo>
                    <a:pt x="65405" y="6451"/>
                  </a:lnTo>
                  <a:lnTo>
                    <a:pt x="67144" y="5549"/>
                  </a:lnTo>
                  <a:lnTo>
                    <a:pt x="68376" y="4114"/>
                  </a:lnTo>
                  <a:lnTo>
                    <a:pt x="69367" y="2501"/>
                  </a:lnTo>
                  <a:lnTo>
                    <a:pt x="69088" y="2667"/>
                  </a:lnTo>
                  <a:lnTo>
                    <a:pt x="68719" y="2768"/>
                  </a:lnTo>
                  <a:lnTo>
                    <a:pt x="68160" y="2692"/>
                  </a:lnTo>
                  <a:lnTo>
                    <a:pt x="69278" y="0"/>
                  </a:lnTo>
                  <a:lnTo>
                    <a:pt x="67335" y="1905"/>
                  </a:lnTo>
                  <a:lnTo>
                    <a:pt x="66598" y="2260"/>
                  </a:lnTo>
                  <a:lnTo>
                    <a:pt x="66255" y="3467"/>
                  </a:lnTo>
                  <a:lnTo>
                    <a:pt x="65684" y="5156"/>
                  </a:lnTo>
                  <a:lnTo>
                    <a:pt x="65354" y="6413"/>
                  </a:lnTo>
                  <a:lnTo>
                    <a:pt x="64693" y="6388"/>
                  </a:lnTo>
                  <a:lnTo>
                    <a:pt x="63550" y="5359"/>
                  </a:lnTo>
                  <a:lnTo>
                    <a:pt x="63550" y="7658"/>
                  </a:lnTo>
                  <a:lnTo>
                    <a:pt x="63500" y="6388"/>
                  </a:lnTo>
                  <a:lnTo>
                    <a:pt x="63550" y="7658"/>
                  </a:lnTo>
                  <a:lnTo>
                    <a:pt x="63550" y="5359"/>
                  </a:lnTo>
                  <a:lnTo>
                    <a:pt x="61874" y="3848"/>
                  </a:lnTo>
                  <a:lnTo>
                    <a:pt x="57277" y="6388"/>
                  </a:lnTo>
                  <a:lnTo>
                    <a:pt x="60947" y="12738"/>
                  </a:lnTo>
                  <a:lnTo>
                    <a:pt x="57023" y="16548"/>
                  </a:lnTo>
                  <a:lnTo>
                    <a:pt x="55664" y="14008"/>
                  </a:lnTo>
                  <a:lnTo>
                    <a:pt x="54216" y="17818"/>
                  </a:lnTo>
                  <a:lnTo>
                    <a:pt x="54940" y="16548"/>
                  </a:lnTo>
                  <a:lnTo>
                    <a:pt x="56667" y="16548"/>
                  </a:lnTo>
                  <a:lnTo>
                    <a:pt x="54470" y="21628"/>
                  </a:lnTo>
                  <a:lnTo>
                    <a:pt x="59639" y="25438"/>
                  </a:lnTo>
                  <a:lnTo>
                    <a:pt x="59563" y="29248"/>
                  </a:lnTo>
                  <a:lnTo>
                    <a:pt x="64122" y="27978"/>
                  </a:lnTo>
                  <a:lnTo>
                    <a:pt x="63703" y="31788"/>
                  </a:lnTo>
                  <a:lnTo>
                    <a:pt x="59867" y="31788"/>
                  </a:lnTo>
                  <a:lnTo>
                    <a:pt x="65151" y="34328"/>
                  </a:lnTo>
                  <a:lnTo>
                    <a:pt x="59613" y="34328"/>
                  </a:lnTo>
                  <a:lnTo>
                    <a:pt x="65290" y="36868"/>
                  </a:lnTo>
                  <a:lnTo>
                    <a:pt x="65747" y="36868"/>
                  </a:lnTo>
                  <a:lnTo>
                    <a:pt x="66509" y="35598"/>
                  </a:lnTo>
                  <a:lnTo>
                    <a:pt x="68681" y="38138"/>
                  </a:lnTo>
                  <a:lnTo>
                    <a:pt x="65747" y="36868"/>
                  </a:lnTo>
                  <a:lnTo>
                    <a:pt x="67246" y="41948"/>
                  </a:lnTo>
                  <a:lnTo>
                    <a:pt x="63779" y="40678"/>
                  </a:lnTo>
                  <a:lnTo>
                    <a:pt x="62064" y="47028"/>
                  </a:lnTo>
                  <a:lnTo>
                    <a:pt x="54305" y="53378"/>
                  </a:lnTo>
                  <a:lnTo>
                    <a:pt x="54927" y="60998"/>
                  </a:lnTo>
                  <a:lnTo>
                    <a:pt x="56908" y="66078"/>
                  </a:lnTo>
                  <a:lnTo>
                    <a:pt x="47498" y="64808"/>
                  </a:lnTo>
                  <a:lnTo>
                    <a:pt x="46723" y="68618"/>
                  </a:lnTo>
                  <a:lnTo>
                    <a:pt x="48323" y="67348"/>
                  </a:lnTo>
                  <a:lnTo>
                    <a:pt x="49149" y="68618"/>
                  </a:lnTo>
                  <a:lnTo>
                    <a:pt x="47561" y="71158"/>
                  </a:lnTo>
                  <a:lnTo>
                    <a:pt x="46393" y="69888"/>
                  </a:lnTo>
                  <a:lnTo>
                    <a:pt x="45237" y="68618"/>
                  </a:lnTo>
                  <a:lnTo>
                    <a:pt x="43332" y="68618"/>
                  </a:lnTo>
                  <a:lnTo>
                    <a:pt x="42138" y="66078"/>
                  </a:lnTo>
                  <a:lnTo>
                    <a:pt x="42773" y="62268"/>
                  </a:lnTo>
                  <a:lnTo>
                    <a:pt x="44399" y="60998"/>
                  </a:lnTo>
                  <a:lnTo>
                    <a:pt x="43992" y="58610"/>
                  </a:lnTo>
                  <a:lnTo>
                    <a:pt x="45097" y="58648"/>
                  </a:lnTo>
                  <a:lnTo>
                    <a:pt x="44208" y="58445"/>
                  </a:lnTo>
                  <a:lnTo>
                    <a:pt x="43967" y="58458"/>
                  </a:lnTo>
                  <a:lnTo>
                    <a:pt x="43281" y="58470"/>
                  </a:lnTo>
                  <a:lnTo>
                    <a:pt x="43738" y="58610"/>
                  </a:lnTo>
                  <a:lnTo>
                    <a:pt x="39941" y="60998"/>
                  </a:lnTo>
                  <a:lnTo>
                    <a:pt x="39547" y="57188"/>
                  </a:lnTo>
                  <a:lnTo>
                    <a:pt x="43103" y="57188"/>
                  </a:lnTo>
                  <a:lnTo>
                    <a:pt x="46532" y="55918"/>
                  </a:lnTo>
                  <a:lnTo>
                    <a:pt x="41224" y="48298"/>
                  </a:lnTo>
                  <a:lnTo>
                    <a:pt x="48818" y="52108"/>
                  </a:lnTo>
                  <a:lnTo>
                    <a:pt x="45808" y="48298"/>
                  </a:lnTo>
                  <a:lnTo>
                    <a:pt x="50952" y="49568"/>
                  </a:lnTo>
                  <a:lnTo>
                    <a:pt x="50736" y="48298"/>
                  </a:lnTo>
                  <a:lnTo>
                    <a:pt x="50088" y="44488"/>
                  </a:lnTo>
                  <a:lnTo>
                    <a:pt x="52235" y="44488"/>
                  </a:lnTo>
                  <a:lnTo>
                    <a:pt x="51130" y="43218"/>
                  </a:lnTo>
                  <a:lnTo>
                    <a:pt x="50025" y="41948"/>
                  </a:lnTo>
                  <a:lnTo>
                    <a:pt x="52120" y="41948"/>
                  </a:lnTo>
                  <a:lnTo>
                    <a:pt x="53263" y="40678"/>
                  </a:lnTo>
                  <a:lnTo>
                    <a:pt x="51765" y="39408"/>
                  </a:lnTo>
                  <a:lnTo>
                    <a:pt x="47663" y="38138"/>
                  </a:lnTo>
                  <a:lnTo>
                    <a:pt x="45847" y="38138"/>
                  </a:lnTo>
                  <a:lnTo>
                    <a:pt x="44081" y="39408"/>
                  </a:lnTo>
                  <a:lnTo>
                    <a:pt x="47117" y="36868"/>
                  </a:lnTo>
                  <a:lnTo>
                    <a:pt x="48234" y="33058"/>
                  </a:lnTo>
                  <a:lnTo>
                    <a:pt x="47040" y="31788"/>
                  </a:lnTo>
                  <a:lnTo>
                    <a:pt x="44729" y="36868"/>
                  </a:lnTo>
                  <a:lnTo>
                    <a:pt x="44424" y="35598"/>
                  </a:lnTo>
                  <a:lnTo>
                    <a:pt x="42646" y="35598"/>
                  </a:lnTo>
                  <a:lnTo>
                    <a:pt x="43167" y="31788"/>
                  </a:lnTo>
                  <a:lnTo>
                    <a:pt x="42633" y="30518"/>
                  </a:lnTo>
                  <a:lnTo>
                    <a:pt x="46405" y="27978"/>
                  </a:lnTo>
                  <a:lnTo>
                    <a:pt x="49847" y="29248"/>
                  </a:lnTo>
                  <a:lnTo>
                    <a:pt x="50546" y="27978"/>
                  </a:lnTo>
                  <a:lnTo>
                    <a:pt x="48171" y="25438"/>
                  </a:lnTo>
                  <a:lnTo>
                    <a:pt x="46418" y="25438"/>
                  </a:lnTo>
                  <a:lnTo>
                    <a:pt x="44678" y="27978"/>
                  </a:lnTo>
                  <a:lnTo>
                    <a:pt x="43992" y="25438"/>
                  </a:lnTo>
                  <a:lnTo>
                    <a:pt x="41249" y="24168"/>
                  </a:lnTo>
                  <a:lnTo>
                    <a:pt x="41440" y="25438"/>
                  </a:lnTo>
                  <a:lnTo>
                    <a:pt x="38481" y="25438"/>
                  </a:lnTo>
                  <a:lnTo>
                    <a:pt x="38023" y="26708"/>
                  </a:lnTo>
                  <a:lnTo>
                    <a:pt x="39878" y="26708"/>
                  </a:lnTo>
                  <a:lnTo>
                    <a:pt x="38214" y="31788"/>
                  </a:lnTo>
                  <a:lnTo>
                    <a:pt x="37439" y="33058"/>
                  </a:lnTo>
                  <a:lnTo>
                    <a:pt x="39916" y="33058"/>
                  </a:lnTo>
                  <a:lnTo>
                    <a:pt x="39585" y="35598"/>
                  </a:lnTo>
                  <a:lnTo>
                    <a:pt x="38773" y="36868"/>
                  </a:lnTo>
                  <a:lnTo>
                    <a:pt x="36233" y="36868"/>
                  </a:lnTo>
                  <a:lnTo>
                    <a:pt x="36258" y="34328"/>
                  </a:lnTo>
                  <a:lnTo>
                    <a:pt x="35928" y="34328"/>
                  </a:lnTo>
                  <a:lnTo>
                    <a:pt x="35039" y="35598"/>
                  </a:lnTo>
                  <a:lnTo>
                    <a:pt x="34188" y="38138"/>
                  </a:lnTo>
                  <a:lnTo>
                    <a:pt x="33807" y="39408"/>
                  </a:lnTo>
                  <a:lnTo>
                    <a:pt x="36550" y="40678"/>
                  </a:lnTo>
                  <a:lnTo>
                    <a:pt x="36118" y="41948"/>
                  </a:lnTo>
                  <a:lnTo>
                    <a:pt x="35928" y="43218"/>
                  </a:lnTo>
                  <a:lnTo>
                    <a:pt x="34950" y="41948"/>
                  </a:lnTo>
                  <a:lnTo>
                    <a:pt x="33286" y="40678"/>
                  </a:lnTo>
                  <a:lnTo>
                    <a:pt x="32766" y="43218"/>
                  </a:lnTo>
                  <a:lnTo>
                    <a:pt x="33045" y="44488"/>
                  </a:lnTo>
                  <a:lnTo>
                    <a:pt x="32791" y="45758"/>
                  </a:lnTo>
                  <a:lnTo>
                    <a:pt x="31648" y="45758"/>
                  </a:lnTo>
                  <a:lnTo>
                    <a:pt x="30607" y="49568"/>
                  </a:lnTo>
                  <a:lnTo>
                    <a:pt x="29616" y="53378"/>
                  </a:lnTo>
                  <a:lnTo>
                    <a:pt x="28575" y="55918"/>
                  </a:lnTo>
                  <a:lnTo>
                    <a:pt x="29997" y="62268"/>
                  </a:lnTo>
                  <a:lnTo>
                    <a:pt x="30619" y="60998"/>
                  </a:lnTo>
                  <a:lnTo>
                    <a:pt x="35890" y="63538"/>
                  </a:lnTo>
                  <a:lnTo>
                    <a:pt x="33629" y="66078"/>
                  </a:lnTo>
                  <a:lnTo>
                    <a:pt x="35331" y="68618"/>
                  </a:lnTo>
                  <a:lnTo>
                    <a:pt x="35229" y="69189"/>
                  </a:lnTo>
                  <a:lnTo>
                    <a:pt x="35534" y="68922"/>
                  </a:lnTo>
                  <a:lnTo>
                    <a:pt x="35902" y="68618"/>
                  </a:lnTo>
                  <a:lnTo>
                    <a:pt x="36626" y="71158"/>
                  </a:lnTo>
                  <a:lnTo>
                    <a:pt x="34353" y="71158"/>
                  </a:lnTo>
                  <a:lnTo>
                    <a:pt x="33096" y="73698"/>
                  </a:lnTo>
                  <a:lnTo>
                    <a:pt x="36271" y="77508"/>
                  </a:lnTo>
                  <a:lnTo>
                    <a:pt x="33070" y="77508"/>
                  </a:lnTo>
                  <a:lnTo>
                    <a:pt x="32308" y="78778"/>
                  </a:lnTo>
                  <a:lnTo>
                    <a:pt x="29540" y="80048"/>
                  </a:lnTo>
                  <a:lnTo>
                    <a:pt x="31356" y="81318"/>
                  </a:lnTo>
                  <a:lnTo>
                    <a:pt x="28460" y="82588"/>
                  </a:lnTo>
                  <a:lnTo>
                    <a:pt x="30797" y="83858"/>
                  </a:lnTo>
                  <a:lnTo>
                    <a:pt x="25234" y="83858"/>
                  </a:lnTo>
                  <a:lnTo>
                    <a:pt x="27203" y="86398"/>
                  </a:lnTo>
                  <a:lnTo>
                    <a:pt x="29210" y="86398"/>
                  </a:lnTo>
                  <a:lnTo>
                    <a:pt x="29997" y="92748"/>
                  </a:lnTo>
                  <a:lnTo>
                    <a:pt x="24980" y="91478"/>
                  </a:lnTo>
                  <a:lnTo>
                    <a:pt x="24269" y="96558"/>
                  </a:lnTo>
                  <a:lnTo>
                    <a:pt x="21894" y="105448"/>
                  </a:lnTo>
                  <a:lnTo>
                    <a:pt x="22440" y="110528"/>
                  </a:lnTo>
                  <a:lnTo>
                    <a:pt x="18935" y="119418"/>
                  </a:lnTo>
                  <a:lnTo>
                    <a:pt x="17297" y="116878"/>
                  </a:lnTo>
                  <a:lnTo>
                    <a:pt x="17526" y="120688"/>
                  </a:lnTo>
                  <a:lnTo>
                    <a:pt x="14617" y="119418"/>
                  </a:lnTo>
                  <a:lnTo>
                    <a:pt x="16192" y="120688"/>
                  </a:lnTo>
                  <a:lnTo>
                    <a:pt x="15341" y="120688"/>
                  </a:lnTo>
                  <a:lnTo>
                    <a:pt x="16713" y="121958"/>
                  </a:lnTo>
                  <a:lnTo>
                    <a:pt x="16776" y="123228"/>
                  </a:lnTo>
                  <a:lnTo>
                    <a:pt x="17526" y="125768"/>
                  </a:lnTo>
                  <a:lnTo>
                    <a:pt x="16929" y="127038"/>
                  </a:lnTo>
                  <a:lnTo>
                    <a:pt x="17373" y="127038"/>
                  </a:lnTo>
                  <a:lnTo>
                    <a:pt x="37096" y="127038"/>
                  </a:lnTo>
                  <a:lnTo>
                    <a:pt x="39979" y="125768"/>
                  </a:lnTo>
                  <a:lnTo>
                    <a:pt x="40944" y="123228"/>
                  </a:lnTo>
                  <a:lnTo>
                    <a:pt x="36385" y="123228"/>
                  </a:lnTo>
                  <a:lnTo>
                    <a:pt x="39166" y="119418"/>
                  </a:lnTo>
                  <a:lnTo>
                    <a:pt x="40005" y="118262"/>
                  </a:lnTo>
                  <a:lnTo>
                    <a:pt x="43903" y="120688"/>
                  </a:lnTo>
                  <a:lnTo>
                    <a:pt x="41490" y="125768"/>
                  </a:lnTo>
                  <a:lnTo>
                    <a:pt x="45961" y="128308"/>
                  </a:lnTo>
                  <a:lnTo>
                    <a:pt x="47142" y="124498"/>
                  </a:lnTo>
                  <a:lnTo>
                    <a:pt x="50546" y="121958"/>
                  </a:lnTo>
                  <a:lnTo>
                    <a:pt x="54394" y="120688"/>
                  </a:lnTo>
                  <a:lnTo>
                    <a:pt x="53263" y="118148"/>
                  </a:lnTo>
                  <a:lnTo>
                    <a:pt x="52692" y="116878"/>
                  </a:lnTo>
                  <a:lnTo>
                    <a:pt x="53352" y="114338"/>
                  </a:lnTo>
                  <a:lnTo>
                    <a:pt x="53682" y="113068"/>
                  </a:lnTo>
                  <a:lnTo>
                    <a:pt x="54241" y="110528"/>
                  </a:lnTo>
                  <a:lnTo>
                    <a:pt x="51257" y="106718"/>
                  </a:lnTo>
                  <a:lnTo>
                    <a:pt x="50215" y="106718"/>
                  </a:lnTo>
                  <a:lnTo>
                    <a:pt x="46659" y="101638"/>
                  </a:lnTo>
                  <a:lnTo>
                    <a:pt x="43789" y="105448"/>
                  </a:lnTo>
                  <a:lnTo>
                    <a:pt x="44564" y="107988"/>
                  </a:lnTo>
                  <a:lnTo>
                    <a:pt x="51371" y="107988"/>
                  </a:lnTo>
                  <a:lnTo>
                    <a:pt x="46240" y="110528"/>
                  </a:lnTo>
                  <a:lnTo>
                    <a:pt x="47104" y="110528"/>
                  </a:lnTo>
                  <a:lnTo>
                    <a:pt x="48869" y="110528"/>
                  </a:lnTo>
                  <a:lnTo>
                    <a:pt x="47269" y="114338"/>
                  </a:lnTo>
                  <a:lnTo>
                    <a:pt x="47104" y="110528"/>
                  </a:lnTo>
                  <a:lnTo>
                    <a:pt x="45986" y="114338"/>
                  </a:lnTo>
                  <a:lnTo>
                    <a:pt x="43967" y="114338"/>
                  </a:lnTo>
                  <a:lnTo>
                    <a:pt x="43154" y="113639"/>
                  </a:lnTo>
                  <a:lnTo>
                    <a:pt x="42710" y="114338"/>
                  </a:lnTo>
                  <a:lnTo>
                    <a:pt x="41173" y="114338"/>
                  </a:lnTo>
                  <a:lnTo>
                    <a:pt x="40449" y="113068"/>
                  </a:lnTo>
                  <a:lnTo>
                    <a:pt x="37414" y="114338"/>
                  </a:lnTo>
                  <a:lnTo>
                    <a:pt x="40424" y="116878"/>
                  </a:lnTo>
                  <a:lnTo>
                    <a:pt x="37160" y="116878"/>
                  </a:lnTo>
                  <a:lnTo>
                    <a:pt x="35902" y="114338"/>
                  </a:lnTo>
                  <a:lnTo>
                    <a:pt x="37630" y="109258"/>
                  </a:lnTo>
                  <a:lnTo>
                    <a:pt x="39662" y="106718"/>
                  </a:lnTo>
                  <a:lnTo>
                    <a:pt x="38265" y="105829"/>
                  </a:lnTo>
                  <a:lnTo>
                    <a:pt x="38150" y="106718"/>
                  </a:lnTo>
                  <a:lnTo>
                    <a:pt x="37719" y="106718"/>
                  </a:lnTo>
                  <a:lnTo>
                    <a:pt x="35648" y="105448"/>
                  </a:lnTo>
                  <a:lnTo>
                    <a:pt x="33731" y="105448"/>
                  </a:lnTo>
                  <a:lnTo>
                    <a:pt x="33439" y="102908"/>
                  </a:lnTo>
                  <a:lnTo>
                    <a:pt x="33426" y="102755"/>
                  </a:lnTo>
                  <a:lnTo>
                    <a:pt x="33337" y="102908"/>
                  </a:lnTo>
                  <a:lnTo>
                    <a:pt x="33299" y="101930"/>
                  </a:lnTo>
                  <a:lnTo>
                    <a:pt x="33147" y="101930"/>
                  </a:lnTo>
                  <a:lnTo>
                    <a:pt x="32677" y="102908"/>
                  </a:lnTo>
                  <a:lnTo>
                    <a:pt x="29159" y="102908"/>
                  </a:lnTo>
                  <a:lnTo>
                    <a:pt x="29286" y="100368"/>
                  </a:lnTo>
                  <a:lnTo>
                    <a:pt x="30721" y="97510"/>
                  </a:lnTo>
                  <a:lnTo>
                    <a:pt x="29286" y="96558"/>
                  </a:lnTo>
                  <a:lnTo>
                    <a:pt x="31673" y="95605"/>
                  </a:lnTo>
                  <a:lnTo>
                    <a:pt x="31838" y="95288"/>
                  </a:lnTo>
                  <a:lnTo>
                    <a:pt x="31889" y="95529"/>
                  </a:lnTo>
                  <a:lnTo>
                    <a:pt x="32486" y="95288"/>
                  </a:lnTo>
                  <a:lnTo>
                    <a:pt x="35687" y="94018"/>
                  </a:lnTo>
                  <a:lnTo>
                    <a:pt x="32715" y="93294"/>
                  </a:lnTo>
                  <a:lnTo>
                    <a:pt x="36830" y="90208"/>
                  </a:lnTo>
                  <a:lnTo>
                    <a:pt x="36804" y="94018"/>
                  </a:lnTo>
                  <a:lnTo>
                    <a:pt x="40652" y="92748"/>
                  </a:lnTo>
                  <a:lnTo>
                    <a:pt x="37998" y="90208"/>
                  </a:lnTo>
                  <a:lnTo>
                    <a:pt x="36664" y="88938"/>
                  </a:lnTo>
                  <a:lnTo>
                    <a:pt x="36830" y="88773"/>
                  </a:lnTo>
                  <a:lnTo>
                    <a:pt x="34366" y="87668"/>
                  </a:lnTo>
                  <a:lnTo>
                    <a:pt x="36093" y="83858"/>
                  </a:lnTo>
                  <a:lnTo>
                    <a:pt x="36499" y="83858"/>
                  </a:lnTo>
                  <a:lnTo>
                    <a:pt x="35382" y="82588"/>
                  </a:lnTo>
                  <a:lnTo>
                    <a:pt x="34163" y="81318"/>
                  </a:lnTo>
                  <a:lnTo>
                    <a:pt x="35801" y="78778"/>
                  </a:lnTo>
                  <a:lnTo>
                    <a:pt x="36195" y="78778"/>
                  </a:lnTo>
                  <a:lnTo>
                    <a:pt x="37693" y="74968"/>
                  </a:lnTo>
                  <a:lnTo>
                    <a:pt x="35953" y="74968"/>
                  </a:lnTo>
                  <a:lnTo>
                    <a:pt x="35902" y="73698"/>
                  </a:lnTo>
                  <a:lnTo>
                    <a:pt x="34544" y="73698"/>
                  </a:lnTo>
                  <a:lnTo>
                    <a:pt x="34899" y="72428"/>
                  </a:lnTo>
                  <a:lnTo>
                    <a:pt x="37579" y="72428"/>
                  </a:lnTo>
                  <a:lnTo>
                    <a:pt x="36868" y="69888"/>
                  </a:lnTo>
                  <a:lnTo>
                    <a:pt x="42367" y="73698"/>
                  </a:lnTo>
                  <a:lnTo>
                    <a:pt x="42430" y="69888"/>
                  </a:lnTo>
                  <a:lnTo>
                    <a:pt x="42875" y="71158"/>
                  </a:lnTo>
                  <a:lnTo>
                    <a:pt x="46520" y="71158"/>
                  </a:lnTo>
                  <a:lnTo>
                    <a:pt x="46024" y="73698"/>
                  </a:lnTo>
                  <a:lnTo>
                    <a:pt x="47231" y="73698"/>
                  </a:lnTo>
                  <a:lnTo>
                    <a:pt x="48018" y="72428"/>
                  </a:lnTo>
                  <a:lnTo>
                    <a:pt x="49403" y="72428"/>
                  </a:lnTo>
                  <a:lnTo>
                    <a:pt x="48882" y="74968"/>
                  </a:lnTo>
                  <a:lnTo>
                    <a:pt x="51854" y="73698"/>
                  </a:lnTo>
                  <a:lnTo>
                    <a:pt x="51206" y="72428"/>
                  </a:lnTo>
                  <a:lnTo>
                    <a:pt x="49898" y="69888"/>
                  </a:lnTo>
                  <a:lnTo>
                    <a:pt x="51625" y="67348"/>
                  </a:lnTo>
                  <a:lnTo>
                    <a:pt x="55105" y="67348"/>
                  </a:lnTo>
                  <a:lnTo>
                    <a:pt x="61887" y="66078"/>
                  </a:lnTo>
                  <a:lnTo>
                    <a:pt x="59918" y="62268"/>
                  </a:lnTo>
                  <a:lnTo>
                    <a:pt x="62661" y="63538"/>
                  </a:lnTo>
                  <a:lnTo>
                    <a:pt x="61760" y="62268"/>
                  </a:lnTo>
                  <a:lnTo>
                    <a:pt x="60858" y="60998"/>
                  </a:lnTo>
                  <a:lnTo>
                    <a:pt x="62903" y="54648"/>
                  </a:lnTo>
                  <a:lnTo>
                    <a:pt x="62052" y="53378"/>
                  </a:lnTo>
                  <a:lnTo>
                    <a:pt x="61772" y="49568"/>
                  </a:lnTo>
                  <a:lnTo>
                    <a:pt x="65570" y="53378"/>
                  </a:lnTo>
                  <a:lnTo>
                    <a:pt x="67449" y="52108"/>
                  </a:lnTo>
                  <a:lnTo>
                    <a:pt x="65773" y="50838"/>
                  </a:lnTo>
                  <a:lnTo>
                    <a:pt x="68808" y="49568"/>
                  </a:lnTo>
                  <a:lnTo>
                    <a:pt x="68110" y="49568"/>
                  </a:lnTo>
                  <a:lnTo>
                    <a:pt x="69469" y="47028"/>
                  </a:lnTo>
                  <a:lnTo>
                    <a:pt x="66941" y="47028"/>
                  </a:lnTo>
                  <a:lnTo>
                    <a:pt x="66446" y="45758"/>
                  </a:lnTo>
                  <a:lnTo>
                    <a:pt x="67551" y="45758"/>
                  </a:lnTo>
                  <a:lnTo>
                    <a:pt x="68872" y="44488"/>
                  </a:lnTo>
                  <a:lnTo>
                    <a:pt x="68275" y="44488"/>
                  </a:lnTo>
                  <a:lnTo>
                    <a:pt x="68884" y="41948"/>
                  </a:lnTo>
                  <a:lnTo>
                    <a:pt x="67170" y="39408"/>
                  </a:lnTo>
                  <a:lnTo>
                    <a:pt x="68846" y="38138"/>
                  </a:lnTo>
                  <a:lnTo>
                    <a:pt x="70535" y="36868"/>
                  </a:lnTo>
                  <a:lnTo>
                    <a:pt x="68846" y="36868"/>
                  </a:lnTo>
                  <a:lnTo>
                    <a:pt x="68795" y="35598"/>
                  </a:lnTo>
                  <a:lnTo>
                    <a:pt x="68694" y="33439"/>
                  </a:lnTo>
                  <a:lnTo>
                    <a:pt x="73152" y="35598"/>
                  </a:lnTo>
                  <a:lnTo>
                    <a:pt x="71297" y="36868"/>
                  </a:lnTo>
                  <a:lnTo>
                    <a:pt x="70535" y="36868"/>
                  </a:lnTo>
                  <a:lnTo>
                    <a:pt x="71221" y="38138"/>
                  </a:lnTo>
                  <a:lnTo>
                    <a:pt x="71361" y="36868"/>
                  </a:lnTo>
                  <a:lnTo>
                    <a:pt x="75234" y="35598"/>
                  </a:lnTo>
                  <a:lnTo>
                    <a:pt x="72351" y="33058"/>
                  </a:lnTo>
                  <a:lnTo>
                    <a:pt x="68681" y="33058"/>
                  </a:lnTo>
                  <a:lnTo>
                    <a:pt x="68503" y="31788"/>
                  </a:lnTo>
                  <a:lnTo>
                    <a:pt x="71056" y="27978"/>
                  </a:lnTo>
                  <a:lnTo>
                    <a:pt x="72415" y="30518"/>
                  </a:lnTo>
                  <a:lnTo>
                    <a:pt x="73774" y="31788"/>
                  </a:lnTo>
                  <a:lnTo>
                    <a:pt x="73406" y="33058"/>
                  </a:lnTo>
                  <a:lnTo>
                    <a:pt x="75514" y="31788"/>
                  </a:lnTo>
                  <a:lnTo>
                    <a:pt x="74002" y="27978"/>
                  </a:lnTo>
                  <a:lnTo>
                    <a:pt x="73507" y="26708"/>
                  </a:lnTo>
                  <a:lnTo>
                    <a:pt x="77317" y="29248"/>
                  </a:lnTo>
                  <a:lnTo>
                    <a:pt x="77812" y="26708"/>
                  </a:lnTo>
                  <a:lnTo>
                    <a:pt x="78295" y="24168"/>
                  </a:lnTo>
                  <a:close/>
                </a:path>
                <a:path w="133984" h="526415">
                  <a:moveTo>
                    <a:pt x="78803" y="278676"/>
                  </a:moveTo>
                  <a:lnTo>
                    <a:pt x="77965" y="277317"/>
                  </a:lnTo>
                  <a:lnTo>
                    <a:pt x="76835" y="279361"/>
                  </a:lnTo>
                  <a:lnTo>
                    <a:pt x="75755" y="279171"/>
                  </a:lnTo>
                  <a:lnTo>
                    <a:pt x="75514" y="278168"/>
                  </a:lnTo>
                  <a:lnTo>
                    <a:pt x="74917" y="277825"/>
                  </a:lnTo>
                  <a:lnTo>
                    <a:pt x="72428" y="280835"/>
                  </a:lnTo>
                  <a:lnTo>
                    <a:pt x="74104" y="281381"/>
                  </a:lnTo>
                  <a:lnTo>
                    <a:pt x="78397" y="281584"/>
                  </a:lnTo>
                  <a:lnTo>
                    <a:pt x="78803" y="278676"/>
                  </a:lnTo>
                  <a:close/>
                </a:path>
                <a:path w="133984" h="526415">
                  <a:moveTo>
                    <a:pt x="79248" y="406793"/>
                  </a:moveTo>
                  <a:lnTo>
                    <a:pt x="74256" y="409346"/>
                  </a:lnTo>
                  <a:lnTo>
                    <a:pt x="73952" y="408203"/>
                  </a:lnTo>
                  <a:lnTo>
                    <a:pt x="72986" y="407212"/>
                  </a:lnTo>
                  <a:lnTo>
                    <a:pt x="74091" y="405307"/>
                  </a:lnTo>
                  <a:lnTo>
                    <a:pt x="68021" y="405041"/>
                  </a:lnTo>
                  <a:lnTo>
                    <a:pt x="69049" y="410794"/>
                  </a:lnTo>
                  <a:lnTo>
                    <a:pt x="63195" y="413029"/>
                  </a:lnTo>
                  <a:lnTo>
                    <a:pt x="67716" y="414934"/>
                  </a:lnTo>
                  <a:lnTo>
                    <a:pt x="73952" y="410591"/>
                  </a:lnTo>
                  <a:lnTo>
                    <a:pt x="78943" y="408012"/>
                  </a:lnTo>
                  <a:lnTo>
                    <a:pt x="79248" y="406793"/>
                  </a:lnTo>
                  <a:close/>
                </a:path>
                <a:path w="133984" h="526415">
                  <a:moveTo>
                    <a:pt x="80911" y="343712"/>
                  </a:moveTo>
                  <a:lnTo>
                    <a:pt x="80365" y="343877"/>
                  </a:lnTo>
                  <a:lnTo>
                    <a:pt x="80911" y="343865"/>
                  </a:lnTo>
                  <a:lnTo>
                    <a:pt x="80911" y="343712"/>
                  </a:lnTo>
                  <a:close/>
                </a:path>
                <a:path w="133984" h="526415">
                  <a:moveTo>
                    <a:pt x="81546" y="270090"/>
                  </a:moveTo>
                  <a:lnTo>
                    <a:pt x="79844" y="269608"/>
                  </a:lnTo>
                  <a:lnTo>
                    <a:pt x="80175" y="268592"/>
                  </a:lnTo>
                  <a:lnTo>
                    <a:pt x="80632" y="267893"/>
                  </a:lnTo>
                  <a:lnTo>
                    <a:pt x="81140" y="267373"/>
                  </a:lnTo>
                  <a:lnTo>
                    <a:pt x="79908" y="268109"/>
                  </a:lnTo>
                  <a:lnTo>
                    <a:pt x="78828" y="268909"/>
                  </a:lnTo>
                  <a:lnTo>
                    <a:pt x="78981" y="270459"/>
                  </a:lnTo>
                  <a:lnTo>
                    <a:pt x="79756" y="271297"/>
                  </a:lnTo>
                  <a:lnTo>
                    <a:pt x="80581" y="270446"/>
                  </a:lnTo>
                  <a:lnTo>
                    <a:pt x="81546" y="270090"/>
                  </a:lnTo>
                  <a:close/>
                </a:path>
                <a:path w="133984" h="526415">
                  <a:moveTo>
                    <a:pt x="83934" y="280187"/>
                  </a:moveTo>
                  <a:lnTo>
                    <a:pt x="79375" y="281241"/>
                  </a:lnTo>
                  <a:lnTo>
                    <a:pt x="82575" y="281216"/>
                  </a:lnTo>
                  <a:lnTo>
                    <a:pt x="81521" y="283794"/>
                  </a:lnTo>
                  <a:lnTo>
                    <a:pt x="83934" y="280187"/>
                  </a:lnTo>
                  <a:close/>
                </a:path>
                <a:path w="133984" h="526415">
                  <a:moveTo>
                    <a:pt x="85191" y="267716"/>
                  </a:moveTo>
                  <a:lnTo>
                    <a:pt x="84302" y="268528"/>
                  </a:lnTo>
                  <a:lnTo>
                    <a:pt x="85191" y="267716"/>
                  </a:lnTo>
                  <a:close/>
                </a:path>
                <a:path w="133984" h="526415">
                  <a:moveTo>
                    <a:pt x="85940" y="284467"/>
                  </a:moveTo>
                  <a:lnTo>
                    <a:pt x="84378" y="282232"/>
                  </a:lnTo>
                  <a:lnTo>
                    <a:pt x="83464" y="285330"/>
                  </a:lnTo>
                  <a:lnTo>
                    <a:pt x="85940" y="284467"/>
                  </a:lnTo>
                  <a:close/>
                </a:path>
                <a:path w="133984" h="526415">
                  <a:moveTo>
                    <a:pt x="86626" y="248234"/>
                  </a:moveTo>
                  <a:lnTo>
                    <a:pt x="85712" y="247294"/>
                  </a:lnTo>
                  <a:lnTo>
                    <a:pt x="85585" y="247294"/>
                  </a:lnTo>
                  <a:lnTo>
                    <a:pt x="83007" y="244500"/>
                  </a:lnTo>
                  <a:lnTo>
                    <a:pt x="83159" y="249872"/>
                  </a:lnTo>
                  <a:lnTo>
                    <a:pt x="84709" y="249809"/>
                  </a:lnTo>
                  <a:lnTo>
                    <a:pt x="86626" y="248234"/>
                  </a:lnTo>
                  <a:close/>
                </a:path>
                <a:path w="133984" h="526415">
                  <a:moveTo>
                    <a:pt x="87045" y="175044"/>
                  </a:moveTo>
                  <a:lnTo>
                    <a:pt x="86639" y="175044"/>
                  </a:lnTo>
                  <a:lnTo>
                    <a:pt x="87033" y="176822"/>
                  </a:lnTo>
                  <a:lnTo>
                    <a:pt x="87045" y="175044"/>
                  </a:lnTo>
                  <a:close/>
                </a:path>
                <a:path w="133984" h="526415">
                  <a:moveTo>
                    <a:pt x="87160" y="166662"/>
                  </a:moveTo>
                  <a:lnTo>
                    <a:pt x="85534" y="167652"/>
                  </a:lnTo>
                  <a:lnTo>
                    <a:pt x="85953" y="168059"/>
                  </a:lnTo>
                  <a:lnTo>
                    <a:pt x="87160" y="166662"/>
                  </a:lnTo>
                  <a:close/>
                </a:path>
                <a:path w="133984" h="526415">
                  <a:moveTo>
                    <a:pt x="88404" y="331330"/>
                  </a:moveTo>
                  <a:lnTo>
                    <a:pt x="86271" y="332790"/>
                  </a:lnTo>
                  <a:lnTo>
                    <a:pt x="82448" y="333311"/>
                  </a:lnTo>
                  <a:lnTo>
                    <a:pt x="80530" y="333463"/>
                  </a:lnTo>
                  <a:lnTo>
                    <a:pt x="78841" y="331635"/>
                  </a:lnTo>
                  <a:lnTo>
                    <a:pt x="81000" y="329311"/>
                  </a:lnTo>
                  <a:lnTo>
                    <a:pt x="77660" y="329133"/>
                  </a:lnTo>
                  <a:lnTo>
                    <a:pt x="78816" y="329958"/>
                  </a:lnTo>
                  <a:lnTo>
                    <a:pt x="75615" y="334873"/>
                  </a:lnTo>
                  <a:lnTo>
                    <a:pt x="77749" y="334822"/>
                  </a:lnTo>
                  <a:lnTo>
                    <a:pt x="77889" y="333679"/>
                  </a:lnTo>
                  <a:lnTo>
                    <a:pt x="83807" y="341604"/>
                  </a:lnTo>
                  <a:lnTo>
                    <a:pt x="82664" y="343827"/>
                  </a:lnTo>
                  <a:lnTo>
                    <a:pt x="80911" y="343865"/>
                  </a:lnTo>
                  <a:lnTo>
                    <a:pt x="80835" y="345490"/>
                  </a:lnTo>
                  <a:lnTo>
                    <a:pt x="83159" y="344258"/>
                  </a:lnTo>
                  <a:lnTo>
                    <a:pt x="86067" y="345770"/>
                  </a:lnTo>
                  <a:lnTo>
                    <a:pt x="86537" y="344258"/>
                  </a:lnTo>
                  <a:lnTo>
                    <a:pt x="87274" y="341884"/>
                  </a:lnTo>
                  <a:lnTo>
                    <a:pt x="85128" y="339051"/>
                  </a:lnTo>
                  <a:lnTo>
                    <a:pt x="83985" y="341261"/>
                  </a:lnTo>
                  <a:lnTo>
                    <a:pt x="85013" y="334454"/>
                  </a:lnTo>
                  <a:lnTo>
                    <a:pt x="85140" y="334454"/>
                  </a:lnTo>
                  <a:lnTo>
                    <a:pt x="86017" y="333679"/>
                  </a:lnTo>
                  <a:lnTo>
                    <a:pt x="86245" y="333463"/>
                  </a:lnTo>
                  <a:lnTo>
                    <a:pt x="86829" y="332943"/>
                  </a:lnTo>
                  <a:lnTo>
                    <a:pt x="88404" y="331330"/>
                  </a:lnTo>
                  <a:close/>
                </a:path>
                <a:path w="133984" h="526415">
                  <a:moveTo>
                    <a:pt x="88823" y="248234"/>
                  </a:moveTo>
                  <a:lnTo>
                    <a:pt x="88569" y="246634"/>
                  </a:lnTo>
                  <a:lnTo>
                    <a:pt x="86626" y="248234"/>
                  </a:lnTo>
                  <a:lnTo>
                    <a:pt x="88760" y="250431"/>
                  </a:lnTo>
                  <a:lnTo>
                    <a:pt x="88823" y="248234"/>
                  </a:lnTo>
                  <a:close/>
                </a:path>
                <a:path w="133984" h="526415">
                  <a:moveTo>
                    <a:pt x="89458" y="165265"/>
                  </a:moveTo>
                  <a:lnTo>
                    <a:pt x="88353" y="165265"/>
                  </a:lnTo>
                  <a:lnTo>
                    <a:pt x="87160" y="166662"/>
                  </a:lnTo>
                  <a:lnTo>
                    <a:pt x="89458" y="165265"/>
                  </a:lnTo>
                  <a:close/>
                </a:path>
                <a:path w="133984" h="526415">
                  <a:moveTo>
                    <a:pt x="89903" y="287947"/>
                  </a:moveTo>
                  <a:lnTo>
                    <a:pt x="82232" y="289674"/>
                  </a:lnTo>
                  <a:lnTo>
                    <a:pt x="84848" y="292620"/>
                  </a:lnTo>
                  <a:lnTo>
                    <a:pt x="87782" y="290525"/>
                  </a:lnTo>
                  <a:lnTo>
                    <a:pt x="89839" y="288048"/>
                  </a:lnTo>
                  <a:close/>
                </a:path>
                <a:path w="133984" h="526415">
                  <a:moveTo>
                    <a:pt x="89966" y="329907"/>
                  </a:moveTo>
                  <a:lnTo>
                    <a:pt x="89954" y="329679"/>
                  </a:lnTo>
                  <a:lnTo>
                    <a:pt x="89230" y="330466"/>
                  </a:lnTo>
                  <a:lnTo>
                    <a:pt x="88404" y="331330"/>
                  </a:lnTo>
                  <a:lnTo>
                    <a:pt x="89319" y="330695"/>
                  </a:lnTo>
                  <a:lnTo>
                    <a:pt x="89966" y="329907"/>
                  </a:lnTo>
                  <a:close/>
                </a:path>
                <a:path w="133984" h="526415">
                  <a:moveTo>
                    <a:pt x="90093" y="338721"/>
                  </a:moveTo>
                  <a:lnTo>
                    <a:pt x="90081" y="337070"/>
                  </a:lnTo>
                  <a:lnTo>
                    <a:pt x="90055" y="335216"/>
                  </a:lnTo>
                  <a:lnTo>
                    <a:pt x="88366" y="335140"/>
                  </a:lnTo>
                  <a:lnTo>
                    <a:pt x="87807" y="335889"/>
                  </a:lnTo>
                  <a:lnTo>
                    <a:pt x="87261" y="337210"/>
                  </a:lnTo>
                  <a:lnTo>
                    <a:pt x="86715" y="336829"/>
                  </a:lnTo>
                  <a:lnTo>
                    <a:pt x="85026" y="334924"/>
                  </a:lnTo>
                  <a:lnTo>
                    <a:pt x="85051" y="338505"/>
                  </a:lnTo>
                  <a:lnTo>
                    <a:pt x="87541" y="337210"/>
                  </a:lnTo>
                  <a:lnTo>
                    <a:pt x="87807" y="337070"/>
                  </a:lnTo>
                  <a:lnTo>
                    <a:pt x="90093" y="338721"/>
                  </a:lnTo>
                  <a:close/>
                </a:path>
                <a:path w="133984" h="526415">
                  <a:moveTo>
                    <a:pt x="90144" y="133248"/>
                  </a:moveTo>
                  <a:lnTo>
                    <a:pt x="88315" y="133896"/>
                  </a:lnTo>
                  <a:lnTo>
                    <a:pt x="88760" y="134442"/>
                  </a:lnTo>
                  <a:lnTo>
                    <a:pt x="90144" y="133248"/>
                  </a:lnTo>
                  <a:close/>
                </a:path>
                <a:path w="133984" h="526415">
                  <a:moveTo>
                    <a:pt x="90893" y="287718"/>
                  </a:moveTo>
                  <a:lnTo>
                    <a:pt x="90182" y="287464"/>
                  </a:lnTo>
                  <a:lnTo>
                    <a:pt x="89903" y="287947"/>
                  </a:lnTo>
                  <a:lnTo>
                    <a:pt x="90893" y="287718"/>
                  </a:lnTo>
                  <a:close/>
                </a:path>
                <a:path w="133984" h="526415">
                  <a:moveTo>
                    <a:pt x="91427" y="131165"/>
                  </a:moveTo>
                  <a:lnTo>
                    <a:pt x="91249" y="131229"/>
                  </a:lnTo>
                  <a:lnTo>
                    <a:pt x="91414" y="131279"/>
                  </a:lnTo>
                  <a:close/>
                </a:path>
                <a:path w="133984" h="526415">
                  <a:moveTo>
                    <a:pt x="91465" y="285267"/>
                  </a:moveTo>
                  <a:lnTo>
                    <a:pt x="89852" y="285267"/>
                  </a:lnTo>
                  <a:lnTo>
                    <a:pt x="87210" y="282879"/>
                  </a:lnTo>
                  <a:lnTo>
                    <a:pt x="86258" y="286004"/>
                  </a:lnTo>
                  <a:lnTo>
                    <a:pt x="90182" y="287464"/>
                  </a:lnTo>
                  <a:lnTo>
                    <a:pt x="91465" y="285267"/>
                  </a:lnTo>
                  <a:close/>
                </a:path>
                <a:path w="133984" h="526415">
                  <a:moveTo>
                    <a:pt x="91770" y="279781"/>
                  </a:moveTo>
                  <a:lnTo>
                    <a:pt x="91325" y="279641"/>
                  </a:lnTo>
                  <a:lnTo>
                    <a:pt x="90703" y="279704"/>
                  </a:lnTo>
                  <a:lnTo>
                    <a:pt x="90309" y="282359"/>
                  </a:lnTo>
                  <a:lnTo>
                    <a:pt x="91770" y="279781"/>
                  </a:lnTo>
                  <a:close/>
                </a:path>
                <a:path w="133984" h="526415">
                  <a:moveTo>
                    <a:pt x="93586" y="183591"/>
                  </a:moveTo>
                  <a:lnTo>
                    <a:pt x="93522" y="183349"/>
                  </a:lnTo>
                  <a:lnTo>
                    <a:pt x="92913" y="184480"/>
                  </a:lnTo>
                  <a:lnTo>
                    <a:pt x="93586" y="183591"/>
                  </a:lnTo>
                  <a:close/>
                </a:path>
                <a:path w="133984" h="526415">
                  <a:moveTo>
                    <a:pt x="93916" y="131991"/>
                  </a:moveTo>
                  <a:lnTo>
                    <a:pt x="92138" y="131483"/>
                  </a:lnTo>
                  <a:lnTo>
                    <a:pt x="91414" y="131279"/>
                  </a:lnTo>
                  <a:lnTo>
                    <a:pt x="91300" y="132245"/>
                  </a:lnTo>
                  <a:lnTo>
                    <a:pt x="90144" y="133248"/>
                  </a:lnTo>
                  <a:lnTo>
                    <a:pt x="91516" y="132753"/>
                  </a:lnTo>
                  <a:lnTo>
                    <a:pt x="93726" y="132626"/>
                  </a:lnTo>
                  <a:lnTo>
                    <a:pt x="91935" y="131483"/>
                  </a:lnTo>
                  <a:lnTo>
                    <a:pt x="93916" y="131991"/>
                  </a:lnTo>
                  <a:close/>
                </a:path>
                <a:path w="133984" h="526415">
                  <a:moveTo>
                    <a:pt x="94792" y="181013"/>
                  </a:moveTo>
                  <a:lnTo>
                    <a:pt x="92951" y="181140"/>
                  </a:lnTo>
                  <a:lnTo>
                    <a:pt x="93522" y="183349"/>
                  </a:lnTo>
                  <a:lnTo>
                    <a:pt x="94792" y="181013"/>
                  </a:lnTo>
                  <a:close/>
                </a:path>
                <a:path w="133984" h="526415">
                  <a:moveTo>
                    <a:pt x="94919" y="336524"/>
                  </a:moveTo>
                  <a:lnTo>
                    <a:pt x="94322" y="335089"/>
                  </a:lnTo>
                  <a:lnTo>
                    <a:pt x="92811" y="331419"/>
                  </a:lnTo>
                  <a:lnTo>
                    <a:pt x="91160" y="334835"/>
                  </a:lnTo>
                  <a:lnTo>
                    <a:pt x="91706" y="335254"/>
                  </a:lnTo>
                  <a:lnTo>
                    <a:pt x="94005" y="335089"/>
                  </a:lnTo>
                  <a:lnTo>
                    <a:pt x="92303" y="336804"/>
                  </a:lnTo>
                  <a:lnTo>
                    <a:pt x="94919" y="336524"/>
                  </a:lnTo>
                  <a:close/>
                </a:path>
                <a:path w="133984" h="526415">
                  <a:moveTo>
                    <a:pt x="95034" y="180987"/>
                  </a:moveTo>
                  <a:lnTo>
                    <a:pt x="94957" y="180721"/>
                  </a:lnTo>
                  <a:lnTo>
                    <a:pt x="94792" y="181013"/>
                  </a:lnTo>
                  <a:lnTo>
                    <a:pt x="95034" y="180987"/>
                  </a:lnTo>
                  <a:close/>
                </a:path>
                <a:path w="133984" h="526415">
                  <a:moveTo>
                    <a:pt x="97307" y="331393"/>
                  </a:moveTo>
                  <a:lnTo>
                    <a:pt x="96951" y="331304"/>
                  </a:lnTo>
                  <a:lnTo>
                    <a:pt x="96799" y="331876"/>
                  </a:lnTo>
                  <a:lnTo>
                    <a:pt x="97307" y="331393"/>
                  </a:lnTo>
                  <a:close/>
                </a:path>
                <a:path w="133984" h="526415">
                  <a:moveTo>
                    <a:pt x="97345" y="332270"/>
                  </a:moveTo>
                  <a:lnTo>
                    <a:pt x="96697" y="331812"/>
                  </a:lnTo>
                  <a:lnTo>
                    <a:pt x="95123" y="336499"/>
                  </a:lnTo>
                  <a:lnTo>
                    <a:pt x="94919" y="336524"/>
                  </a:lnTo>
                  <a:lnTo>
                    <a:pt x="95135" y="337058"/>
                  </a:lnTo>
                  <a:lnTo>
                    <a:pt x="97345" y="332270"/>
                  </a:lnTo>
                  <a:close/>
                </a:path>
                <a:path w="133984" h="526415">
                  <a:moveTo>
                    <a:pt x="97650" y="328663"/>
                  </a:moveTo>
                  <a:lnTo>
                    <a:pt x="95046" y="329539"/>
                  </a:lnTo>
                  <a:lnTo>
                    <a:pt x="96710" y="331774"/>
                  </a:lnTo>
                  <a:lnTo>
                    <a:pt x="96875" y="331279"/>
                  </a:lnTo>
                  <a:lnTo>
                    <a:pt x="97650" y="328663"/>
                  </a:lnTo>
                  <a:close/>
                </a:path>
                <a:path w="133984" h="526415">
                  <a:moveTo>
                    <a:pt x="97853" y="120942"/>
                  </a:moveTo>
                  <a:lnTo>
                    <a:pt x="96558" y="121704"/>
                  </a:lnTo>
                  <a:lnTo>
                    <a:pt x="95897" y="121450"/>
                  </a:lnTo>
                  <a:lnTo>
                    <a:pt x="96837" y="118275"/>
                  </a:lnTo>
                  <a:lnTo>
                    <a:pt x="91592" y="118783"/>
                  </a:lnTo>
                  <a:lnTo>
                    <a:pt x="91274" y="126276"/>
                  </a:lnTo>
                  <a:lnTo>
                    <a:pt x="88036" y="127419"/>
                  </a:lnTo>
                  <a:lnTo>
                    <a:pt x="89801" y="127546"/>
                  </a:lnTo>
                  <a:lnTo>
                    <a:pt x="90043" y="128054"/>
                  </a:lnTo>
                  <a:lnTo>
                    <a:pt x="91795" y="128181"/>
                  </a:lnTo>
                  <a:lnTo>
                    <a:pt x="91427" y="131165"/>
                  </a:lnTo>
                  <a:lnTo>
                    <a:pt x="94488" y="129959"/>
                  </a:lnTo>
                  <a:lnTo>
                    <a:pt x="95084" y="123101"/>
                  </a:lnTo>
                  <a:lnTo>
                    <a:pt x="96875" y="121704"/>
                  </a:lnTo>
                  <a:lnTo>
                    <a:pt x="97853" y="120942"/>
                  </a:lnTo>
                  <a:close/>
                </a:path>
                <a:path w="133984" h="526415">
                  <a:moveTo>
                    <a:pt x="98259" y="328460"/>
                  </a:moveTo>
                  <a:lnTo>
                    <a:pt x="98158" y="326720"/>
                  </a:lnTo>
                  <a:lnTo>
                    <a:pt x="97650" y="328663"/>
                  </a:lnTo>
                  <a:lnTo>
                    <a:pt x="98259" y="328460"/>
                  </a:lnTo>
                  <a:close/>
                </a:path>
                <a:path w="133984" h="526415">
                  <a:moveTo>
                    <a:pt x="100317" y="162839"/>
                  </a:moveTo>
                  <a:lnTo>
                    <a:pt x="92303" y="164376"/>
                  </a:lnTo>
                  <a:lnTo>
                    <a:pt x="97612" y="167170"/>
                  </a:lnTo>
                  <a:lnTo>
                    <a:pt x="100012" y="165392"/>
                  </a:lnTo>
                  <a:lnTo>
                    <a:pt x="100317" y="162839"/>
                  </a:lnTo>
                  <a:close/>
                </a:path>
                <a:path w="133984" h="526415">
                  <a:moveTo>
                    <a:pt x="100901" y="162725"/>
                  </a:moveTo>
                  <a:lnTo>
                    <a:pt x="100380" y="162255"/>
                  </a:lnTo>
                  <a:lnTo>
                    <a:pt x="100317" y="162839"/>
                  </a:lnTo>
                  <a:lnTo>
                    <a:pt x="100901" y="162725"/>
                  </a:lnTo>
                  <a:close/>
                </a:path>
                <a:path w="133984" h="526415">
                  <a:moveTo>
                    <a:pt x="100952" y="241973"/>
                  </a:moveTo>
                  <a:lnTo>
                    <a:pt x="100774" y="242011"/>
                  </a:lnTo>
                  <a:lnTo>
                    <a:pt x="100457" y="242112"/>
                  </a:lnTo>
                  <a:lnTo>
                    <a:pt x="100952" y="241973"/>
                  </a:lnTo>
                  <a:close/>
                </a:path>
                <a:path w="133984" h="526415">
                  <a:moveTo>
                    <a:pt x="101549" y="327317"/>
                  </a:moveTo>
                  <a:lnTo>
                    <a:pt x="97421" y="331279"/>
                  </a:lnTo>
                  <a:lnTo>
                    <a:pt x="97396" y="331419"/>
                  </a:lnTo>
                  <a:lnTo>
                    <a:pt x="100698" y="332282"/>
                  </a:lnTo>
                  <a:lnTo>
                    <a:pt x="101549" y="327317"/>
                  </a:lnTo>
                  <a:close/>
                </a:path>
                <a:path w="133984" h="526415">
                  <a:moveTo>
                    <a:pt x="104838" y="181876"/>
                  </a:moveTo>
                  <a:lnTo>
                    <a:pt x="102527" y="180365"/>
                  </a:lnTo>
                  <a:lnTo>
                    <a:pt x="102044" y="182130"/>
                  </a:lnTo>
                  <a:lnTo>
                    <a:pt x="104838" y="181876"/>
                  </a:lnTo>
                  <a:close/>
                </a:path>
                <a:path w="133984" h="526415">
                  <a:moveTo>
                    <a:pt x="105333" y="170522"/>
                  </a:moveTo>
                  <a:lnTo>
                    <a:pt x="100926" y="169430"/>
                  </a:lnTo>
                  <a:lnTo>
                    <a:pt x="103124" y="167195"/>
                  </a:lnTo>
                  <a:lnTo>
                    <a:pt x="97637" y="167246"/>
                  </a:lnTo>
                  <a:lnTo>
                    <a:pt x="93027" y="170141"/>
                  </a:lnTo>
                  <a:lnTo>
                    <a:pt x="93891" y="172935"/>
                  </a:lnTo>
                  <a:lnTo>
                    <a:pt x="93802" y="173215"/>
                  </a:lnTo>
                  <a:lnTo>
                    <a:pt x="92100" y="177165"/>
                  </a:lnTo>
                  <a:lnTo>
                    <a:pt x="95592" y="180949"/>
                  </a:lnTo>
                  <a:lnTo>
                    <a:pt x="95034" y="180987"/>
                  </a:lnTo>
                  <a:lnTo>
                    <a:pt x="95554" y="182702"/>
                  </a:lnTo>
                  <a:lnTo>
                    <a:pt x="95326" y="182727"/>
                  </a:lnTo>
                  <a:lnTo>
                    <a:pt x="95618" y="182930"/>
                  </a:lnTo>
                  <a:lnTo>
                    <a:pt x="96837" y="186956"/>
                  </a:lnTo>
                  <a:lnTo>
                    <a:pt x="97955" y="184746"/>
                  </a:lnTo>
                  <a:lnTo>
                    <a:pt x="97866" y="184543"/>
                  </a:lnTo>
                  <a:lnTo>
                    <a:pt x="100368" y="186347"/>
                  </a:lnTo>
                  <a:lnTo>
                    <a:pt x="101511" y="184124"/>
                  </a:lnTo>
                  <a:lnTo>
                    <a:pt x="102044" y="182130"/>
                  </a:lnTo>
                  <a:lnTo>
                    <a:pt x="96926" y="182575"/>
                  </a:lnTo>
                  <a:lnTo>
                    <a:pt x="96672" y="182054"/>
                  </a:lnTo>
                  <a:lnTo>
                    <a:pt x="99110" y="181419"/>
                  </a:lnTo>
                  <a:lnTo>
                    <a:pt x="100037" y="178752"/>
                  </a:lnTo>
                  <a:lnTo>
                    <a:pt x="102527" y="180365"/>
                  </a:lnTo>
                  <a:lnTo>
                    <a:pt x="102882" y="178993"/>
                  </a:lnTo>
                  <a:lnTo>
                    <a:pt x="104673" y="179222"/>
                  </a:lnTo>
                  <a:lnTo>
                    <a:pt x="104711" y="178752"/>
                  </a:lnTo>
                  <a:lnTo>
                    <a:pt x="104965" y="174840"/>
                  </a:lnTo>
                  <a:lnTo>
                    <a:pt x="104698" y="174752"/>
                  </a:lnTo>
                  <a:lnTo>
                    <a:pt x="104813" y="173215"/>
                  </a:lnTo>
                  <a:lnTo>
                    <a:pt x="104902" y="171843"/>
                  </a:lnTo>
                  <a:lnTo>
                    <a:pt x="103784" y="172986"/>
                  </a:lnTo>
                  <a:lnTo>
                    <a:pt x="101168" y="173215"/>
                  </a:lnTo>
                  <a:lnTo>
                    <a:pt x="101371" y="171424"/>
                  </a:lnTo>
                  <a:lnTo>
                    <a:pt x="105333" y="170522"/>
                  </a:lnTo>
                  <a:close/>
                </a:path>
                <a:path w="133984" h="526415">
                  <a:moveTo>
                    <a:pt x="105714" y="414934"/>
                  </a:moveTo>
                  <a:lnTo>
                    <a:pt x="105003" y="415277"/>
                  </a:lnTo>
                  <a:lnTo>
                    <a:pt x="104228" y="415709"/>
                  </a:lnTo>
                  <a:lnTo>
                    <a:pt x="103543" y="416013"/>
                  </a:lnTo>
                  <a:lnTo>
                    <a:pt x="103974" y="416420"/>
                  </a:lnTo>
                  <a:lnTo>
                    <a:pt x="105714" y="414934"/>
                  </a:lnTo>
                  <a:close/>
                </a:path>
                <a:path w="133984" h="526415">
                  <a:moveTo>
                    <a:pt x="106756" y="160909"/>
                  </a:moveTo>
                  <a:lnTo>
                    <a:pt x="106248" y="160540"/>
                  </a:lnTo>
                  <a:lnTo>
                    <a:pt x="105714" y="160223"/>
                  </a:lnTo>
                  <a:lnTo>
                    <a:pt x="105029" y="160096"/>
                  </a:lnTo>
                  <a:lnTo>
                    <a:pt x="105727" y="160642"/>
                  </a:lnTo>
                  <a:lnTo>
                    <a:pt x="106273" y="160845"/>
                  </a:lnTo>
                  <a:lnTo>
                    <a:pt x="106756" y="160909"/>
                  </a:lnTo>
                  <a:close/>
                </a:path>
                <a:path w="133984" h="526415">
                  <a:moveTo>
                    <a:pt x="107569" y="173964"/>
                  </a:moveTo>
                  <a:lnTo>
                    <a:pt x="105143" y="172300"/>
                  </a:lnTo>
                  <a:lnTo>
                    <a:pt x="104965" y="174840"/>
                  </a:lnTo>
                  <a:lnTo>
                    <a:pt x="106680" y="175399"/>
                  </a:lnTo>
                  <a:lnTo>
                    <a:pt x="107569" y="173964"/>
                  </a:lnTo>
                  <a:close/>
                </a:path>
                <a:path w="133984" h="526415">
                  <a:moveTo>
                    <a:pt x="108521" y="263461"/>
                  </a:moveTo>
                  <a:lnTo>
                    <a:pt x="106794" y="261302"/>
                  </a:lnTo>
                  <a:lnTo>
                    <a:pt x="106756" y="265772"/>
                  </a:lnTo>
                  <a:lnTo>
                    <a:pt x="108521" y="263461"/>
                  </a:lnTo>
                  <a:close/>
                </a:path>
                <a:path w="133984" h="526415">
                  <a:moveTo>
                    <a:pt x="108927" y="425335"/>
                  </a:moveTo>
                  <a:lnTo>
                    <a:pt x="108915" y="424853"/>
                  </a:lnTo>
                  <a:lnTo>
                    <a:pt x="108407" y="425564"/>
                  </a:lnTo>
                  <a:lnTo>
                    <a:pt x="107899" y="426326"/>
                  </a:lnTo>
                  <a:lnTo>
                    <a:pt x="107530" y="427177"/>
                  </a:lnTo>
                  <a:lnTo>
                    <a:pt x="108572" y="426034"/>
                  </a:lnTo>
                  <a:lnTo>
                    <a:pt x="108927" y="425335"/>
                  </a:lnTo>
                  <a:close/>
                </a:path>
                <a:path w="133984" h="526415">
                  <a:moveTo>
                    <a:pt x="108966" y="413346"/>
                  </a:moveTo>
                  <a:lnTo>
                    <a:pt x="108077" y="412864"/>
                  </a:lnTo>
                  <a:lnTo>
                    <a:pt x="106819" y="413943"/>
                  </a:lnTo>
                  <a:lnTo>
                    <a:pt x="105714" y="414934"/>
                  </a:lnTo>
                  <a:lnTo>
                    <a:pt x="106781" y="414426"/>
                  </a:lnTo>
                  <a:lnTo>
                    <a:pt x="107848" y="413918"/>
                  </a:lnTo>
                  <a:lnTo>
                    <a:pt x="108966" y="413346"/>
                  </a:lnTo>
                  <a:close/>
                </a:path>
                <a:path w="133984" h="526415">
                  <a:moveTo>
                    <a:pt x="109321" y="175158"/>
                  </a:moveTo>
                  <a:lnTo>
                    <a:pt x="108204" y="172935"/>
                  </a:lnTo>
                  <a:lnTo>
                    <a:pt x="107569" y="173964"/>
                  </a:lnTo>
                  <a:lnTo>
                    <a:pt x="109321" y="175158"/>
                  </a:lnTo>
                  <a:close/>
                </a:path>
                <a:path w="133984" h="526415">
                  <a:moveTo>
                    <a:pt x="111125" y="263931"/>
                  </a:moveTo>
                  <a:lnTo>
                    <a:pt x="110210" y="262648"/>
                  </a:lnTo>
                  <a:lnTo>
                    <a:pt x="109931" y="261632"/>
                  </a:lnTo>
                  <a:lnTo>
                    <a:pt x="108521" y="263461"/>
                  </a:lnTo>
                  <a:lnTo>
                    <a:pt x="109804" y="265061"/>
                  </a:lnTo>
                  <a:lnTo>
                    <a:pt x="111125" y="263931"/>
                  </a:lnTo>
                  <a:close/>
                </a:path>
                <a:path w="133984" h="526415">
                  <a:moveTo>
                    <a:pt x="111887" y="154609"/>
                  </a:moveTo>
                  <a:lnTo>
                    <a:pt x="111518" y="154343"/>
                  </a:lnTo>
                  <a:lnTo>
                    <a:pt x="110655" y="154724"/>
                  </a:lnTo>
                  <a:lnTo>
                    <a:pt x="111887" y="154609"/>
                  </a:lnTo>
                  <a:close/>
                </a:path>
                <a:path w="133984" h="526415">
                  <a:moveTo>
                    <a:pt x="112382" y="168948"/>
                  </a:moveTo>
                  <a:lnTo>
                    <a:pt x="111582" y="168097"/>
                  </a:lnTo>
                  <a:lnTo>
                    <a:pt x="110172" y="167932"/>
                  </a:lnTo>
                  <a:lnTo>
                    <a:pt x="111810" y="168935"/>
                  </a:lnTo>
                  <a:lnTo>
                    <a:pt x="112382" y="168948"/>
                  </a:lnTo>
                  <a:close/>
                </a:path>
                <a:path w="133984" h="526415">
                  <a:moveTo>
                    <a:pt x="113538" y="243687"/>
                  </a:moveTo>
                  <a:lnTo>
                    <a:pt x="110807" y="243763"/>
                  </a:lnTo>
                  <a:lnTo>
                    <a:pt x="110299" y="242316"/>
                  </a:lnTo>
                  <a:lnTo>
                    <a:pt x="108331" y="247700"/>
                  </a:lnTo>
                  <a:lnTo>
                    <a:pt x="103390" y="249275"/>
                  </a:lnTo>
                  <a:lnTo>
                    <a:pt x="103073" y="255003"/>
                  </a:lnTo>
                  <a:lnTo>
                    <a:pt x="100838" y="254838"/>
                  </a:lnTo>
                  <a:lnTo>
                    <a:pt x="97878" y="259359"/>
                  </a:lnTo>
                  <a:lnTo>
                    <a:pt x="96100" y="253453"/>
                  </a:lnTo>
                  <a:lnTo>
                    <a:pt x="97231" y="251891"/>
                  </a:lnTo>
                  <a:lnTo>
                    <a:pt x="98806" y="253453"/>
                  </a:lnTo>
                  <a:lnTo>
                    <a:pt x="99834" y="251891"/>
                  </a:lnTo>
                  <a:lnTo>
                    <a:pt x="101079" y="250012"/>
                  </a:lnTo>
                  <a:lnTo>
                    <a:pt x="101358" y="249593"/>
                  </a:lnTo>
                  <a:lnTo>
                    <a:pt x="95008" y="250012"/>
                  </a:lnTo>
                  <a:lnTo>
                    <a:pt x="97028" y="246418"/>
                  </a:lnTo>
                  <a:lnTo>
                    <a:pt x="98907" y="245008"/>
                  </a:lnTo>
                  <a:lnTo>
                    <a:pt x="100495" y="243827"/>
                  </a:lnTo>
                  <a:lnTo>
                    <a:pt x="98755" y="243471"/>
                  </a:lnTo>
                  <a:lnTo>
                    <a:pt x="98856" y="242620"/>
                  </a:lnTo>
                  <a:lnTo>
                    <a:pt x="100457" y="242112"/>
                  </a:lnTo>
                  <a:lnTo>
                    <a:pt x="100025" y="240880"/>
                  </a:lnTo>
                  <a:lnTo>
                    <a:pt x="99796" y="240233"/>
                  </a:lnTo>
                  <a:lnTo>
                    <a:pt x="99352" y="238810"/>
                  </a:lnTo>
                  <a:lnTo>
                    <a:pt x="99923" y="237451"/>
                  </a:lnTo>
                  <a:lnTo>
                    <a:pt x="98386" y="240880"/>
                  </a:lnTo>
                  <a:lnTo>
                    <a:pt x="94107" y="239369"/>
                  </a:lnTo>
                  <a:lnTo>
                    <a:pt x="96786" y="237705"/>
                  </a:lnTo>
                  <a:lnTo>
                    <a:pt x="94500" y="235915"/>
                  </a:lnTo>
                  <a:lnTo>
                    <a:pt x="93192" y="241427"/>
                  </a:lnTo>
                  <a:lnTo>
                    <a:pt x="91287" y="242227"/>
                  </a:lnTo>
                  <a:lnTo>
                    <a:pt x="86779" y="244614"/>
                  </a:lnTo>
                  <a:lnTo>
                    <a:pt x="85623" y="247192"/>
                  </a:lnTo>
                  <a:lnTo>
                    <a:pt x="88506" y="245008"/>
                  </a:lnTo>
                  <a:lnTo>
                    <a:pt x="89636" y="245110"/>
                  </a:lnTo>
                  <a:lnTo>
                    <a:pt x="88976" y="249135"/>
                  </a:lnTo>
                  <a:lnTo>
                    <a:pt x="89090" y="249872"/>
                  </a:lnTo>
                  <a:lnTo>
                    <a:pt x="89103" y="250431"/>
                  </a:lnTo>
                  <a:lnTo>
                    <a:pt x="87998" y="255092"/>
                  </a:lnTo>
                  <a:lnTo>
                    <a:pt x="80657" y="260642"/>
                  </a:lnTo>
                  <a:lnTo>
                    <a:pt x="84353" y="264680"/>
                  </a:lnTo>
                  <a:lnTo>
                    <a:pt x="84124" y="265353"/>
                  </a:lnTo>
                  <a:lnTo>
                    <a:pt x="83591" y="265861"/>
                  </a:lnTo>
                  <a:lnTo>
                    <a:pt x="82994" y="266268"/>
                  </a:lnTo>
                  <a:lnTo>
                    <a:pt x="84404" y="265836"/>
                  </a:lnTo>
                  <a:lnTo>
                    <a:pt x="85979" y="265976"/>
                  </a:lnTo>
                  <a:lnTo>
                    <a:pt x="86804" y="265836"/>
                  </a:lnTo>
                  <a:lnTo>
                    <a:pt x="87312" y="265760"/>
                  </a:lnTo>
                  <a:lnTo>
                    <a:pt x="85191" y="267716"/>
                  </a:lnTo>
                  <a:lnTo>
                    <a:pt x="85902" y="268490"/>
                  </a:lnTo>
                  <a:lnTo>
                    <a:pt x="87007" y="268630"/>
                  </a:lnTo>
                  <a:lnTo>
                    <a:pt x="84556" y="272770"/>
                  </a:lnTo>
                  <a:lnTo>
                    <a:pt x="80848" y="273151"/>
                  </a:lnTo>
                  <a:lnTo>
                    <a:pt x="77228" y="273164"/>
                  </a:lnTo>
                  <a:lnTo>
                    <a:pt x="75031" y="276174"/>
                  </a:lnTo>
                  <a:lnTo>
                    <a:pt x="75882" y="275336"/>
                  </a:lnTo>
                  <a:lnTo>
                    <a:pt x="78460" y="275018"/>
                  </a:lnTo>
                  <a:lnTo>
                    <a:pt x="80568" y="274815"/>
                  </a:lnTo>
                  <a:lnTo>
                    <a:pt x="80149" y="277710"/>
                  </a:lnTo>
                  <a:lnTo>
                    <a:pt x="84391" y="275120"/>
                  </a:lnTo>
                  <a:lnTo>
                    <a:pt x="85382" y="281927"/>
                  </a:lnTo>
                  <a:lnTo>
                    <a:pt x="87210" y="279869"/>
                  </a:lnTo>
                  <a:lnTo>
                    <a:pt x="89687" y="277063"/>
                  </a:lnTo>
                  <a:lnTo>
                    <a:pt x="86525" y="279869"/>
                  </a:lnTo>
                  <a:lnTo>
                    <a:pt x="87630" y="275120"/>
                  </a:lnTo>
                  <a:lnTo>
                    <a:pt x="87414" y="274815"/>
                  </a:lnTo>
                  <a:lnTo>
                    <a:pt x="86842" y="274231"/>
                  </a:lnTo>
                  <a:lnTo>
                    <a:pt x="87210" y="273532"/>
                  </a:lnTo>
                  <a:lnTo>
                    <a:pt x="89636" y="272618"/>
                  </a:lnTo>
                  <a:lnTo>
                    <a:pt x="90512" y="273964"/>
                  </a:lnTo>
                  <a:lnTo>
                    <a:pt x="89916" y="275831"/>
                  </a:lnTo>
                  <a:lnTo>
                    <a:pt x="93941" y="274866"/>
                  </a:lnTo>
                  <a:lnTo>
                    <a:pt x="93332" y="274548"/>
                  </a:lnTo>
                  <a:lnTo>
                    <a:pt x="94348" y="272618"/>
                  </a:lnTo>
                  <a:lnTo>
                    <a:pt x="95161" y="271068"/>
                  </a:lnTo>
                  <a:lnTo>
                    <a:pt x="95173" y="275120"/>
                  </a:lnTo>
                  <a:lnTo>
                    <a:pt x="95808" y="275831"/>
                  </a:lnTo>
                  <a:lnTo>
                    <a:pt x="93243" y="278511"/>
                  </a:lnTo>
                  <a:lnTo>
                    <a:pt x="91046" y="278218"/>
                  </a:lnTo>
                  <a:lnTo>
                    <a:pt x="88658" y="279641"/>
                  </a:lnTo>
                  <a:lnTo>
                    <a:pt x="87655" y="280009"/>
                  </a:lnTo>
                  <a:lnTo>
                    <a:pt x="90703" y="279704"/>
                  </a:lnTo>
                  <a:lnTo>
                    <a:pt x="90741" y="279438"/>
                  </a:lnTo>
                  <a:lnTo>
                    <a:pt x="91325" y="279641"/>
                  </a:lnTo>
                  <a:lnTo>
                    <a:pt x="91884" y="279577"/>
                  </a:lnTo>
                  <a:lnTo>
                    <a:pt x="92011" y="279869"/>
                  </a:lnTo>
                  <a:lnTo>
                    <a:pt x="97802" y="281813"/>
                  </a:lnTo>
                  <a:lnTo>
                    <a:pt x="96951" y="279577"/>
                  </a:lnTo>
                  <a:lnTo>
                    <a:pt x="96901" y="279438"/>
                  </a:lnTo>
                  <a:lnTo>
                    <a:pt x="96545" y="278511"/>
                  </a:lnTo>
                  <a:lnTo>
                    <a:pt x="96304" y="277876"/>
                  </a:lnTo>
                  <a:lnTo>
                    <a:pt x="95783" y="273608"/>
                  </a:lnTo>
                  <a:lnTo>
                    <a:pt x="102603" y="272592"/>
                  </a:lnTo>
                  <a:lnTo>
                    <a:pt x="102044" y="271068"/>
                  </a:lnTo>
                  <a:lnTo>
                    <a:pt x="100634" y="267220"/>
                  </a:lnTo>
                  <a:lnTo>
                    <a:pt x="104063" y="269735"/>
                  </a:lnTo>
                  <a:lnTo>
                    <a:pt x="104736" y="267220"/>
                  </a:lnTo>
                  <a:lnTo>
                    <a:pt x="105130" y="265760"/>
                  </a:lnTo>
                  <a:lnTo>
                    <a:pt x="106438" y="260858"/>
                  </a:lnTo>
                  <a:lnTo>
                    <a:pt x="106794" y="261302"/>
                  </a:lnTo>
                  <a:lnTo>
                    <a:pt x="106807" y="260858"/>
                  </a:lnTo>
                  <a:lnTo>
                    <a:pt x="106819" y="259359"/>
                  </a:lnTo>
                  <a:lnTo>
                    <a:pt x="106819" y="258457"/>
                  </a:lnTo>
                  <a:lnTo>
                    <a:pt x="104114" y="258457"/>
                  </a:lnTo>
                  <a:lnTo>
                    <a:pt x="103911" y="255778"/>
                  </a:lnTo>
                  <a:lnTo>
                    <a:pt x="105067" y="255003"/>
                  </a:lnTo>
                  <a:lnTo>
                    <a:pt x="108788" y="252526"/>
                  </a:lnTo>
                  <a:lnTo>
                    <a:pt x="105130" y="251307"/>
                  </a:lnTo>
                  <a:lnTo>
                    <a:pt x="108927" y="251345"/>
                  </a:lnTo>
                  <a:lnTo>
                    <a:pt x="109245" y="245579"/>
                  </a:lnTo>
                  <a:lnTo>
                    <a:pt x="110985" y="244246"/>
                  </a:lnTo>
                  <a:lnTo>
                    <a:pt x="111315" y="245237"/>
                  </a:lnTo>
                  <a:lnTo>
                    <a:pt x="112725" y="244246"/>
                  </a:lnTo>
                  <a:lnTo>
                    <a:pt x="113411" y="243763"/>
                  </a:lnTo>
                  <a:lnTo>
                    <a:pt x="113538" y="243687"/>
                  </a:lnTo>
                  <a:close/>
                </a:path>
                <a:path w="133984" h="526415">
                  <a:moveTo>
                    <a:pt x="114122" y="170345"/>
                  </a:moveTo>
                  <a:lnTo>
                    <a:pt x="111810" y="168935"/>
                  </a:lnTo>
                  <a:lnTo>
                    <a:pt x="108394" y="168821"/>
                  </a:lnTo>
                  <a:lnTo>
                    <a:pt x="114122" y="170345"/>
                  </a:lnTo>
                  <a:close/>
                </a:path>
                <a:path w="133984" h="526415">
                  <a:moveTo>
                    <a:pt x="125082" y="144272"/>
                  </a:moveTo>
                  <a:lnTo>
                    <a:pt x="123520" y="145135"/>
                  </a:lnTo>
                  <a:lnTo>
                    <a:pt x="124587" y="144856"/>
                  </a:lnTo>
                  <a:lnTo>
                    <a:pt x="125082" y="144272"/>
                  </a:lnTo>
                  <a:close/>
                </a:path>
                <a:path w="133984" h="526415">
                  <a:moveTo>
                    <a:pt x="131838" y="399046"/>
                  </a:moveTo>
                  <a:lnTo>
                    <a:pt x="126212" y="402920"/>
                  </a:lnTo>
                  <a:lnTo>
                    <a:pt x="120421" y="406679"/>
                  </a:lnTo>
                  <a:lnTo>
                    <a:pt x="114617" y="410197"/>
                  </a:lnTo>
                  <a:lnTo>
                    <a:pt x="108966" y="413334"/>
                  </a:lnTo>
                  <a:lnTo>
                    <a:pt x="109169" y="413423"/>
                  </a:lnTo>
                  <a:lnTo>
                    <a:pt x="104406" y="420039"/>
                  </a:lnTo>
                  <a:lnTo>
                    <a:pt x="103073" y="417995"/>
                  </a:lnTo>
                  <a:lnTo>
                    <a:pt x="97751" y="421589"/>
                  </a:lnTo>
                  <a:lnTo>
                    <a:pt x="100457" y="421043"/>
                  </a:lnTo>
                  <a:lnTo>
                    <a:pt x="98183" y="424434"/>
                  </a:lnTo>
                  <a:lnTo>
                    <a:pt x="100888" y="423913"/>
                  </a:lnTo>
                  <a:lnTo>
                    <a:pt x="91338" y="428155"/>
                  </a:lnTo>
                  <a:lnTo>
                    <a:pt x="92786" y="425513"/>
                  </a:lnTo>
                  <a:lnTo>
                    <a:pt x="91033" y="422871"/>
                  </a:lnTo>
                  <a:lnTo>
                    <a:pt x="90220" y="421246"/>
                  </a:lnTo>
                  <a:lnTo>
                    <a:pt x="89509" y="423748"/>
                  </a:lnTo>
                  <a:lnTo>
                    <a:pt x="91033" y="427037"/>
                  </a:lnTo>
                  <a:lnTo>
                    <a:pt x="86347" y="427863"/>
                  </a:lnTo>
                  <a:lnTo>
                    <a:pt x="84340" y="424040"/>
                  </a:lnTo>
                  <a:lnTo>
                    <a:pt x="85585" y="430428"/>
                  </a:lnTo>
                  <a:lnTo>
                    <a:pt x="80962" y="428739"/>
                  </a:lnTo>
                  <a:lnTo>
                    <a:pt x="81521" y="432752"/>
                  </a:lnTo>
                  <a:lnTo>
                    <a:pt x="72923" y="433285"/>
                  </a:lnTo>
                  <a:lnTo>
                    <a:pt x="77025" y="436232"/>
                  </a:lnTo>
                  <a:lnTo>
                    <a:pt x="79057" y="434225"/>
                  </a:lnTo>
                  <a:lnTo>
                    <a:pt x="82651" y="433171"/>
                  </a:lnTo>
                  <a:lnTo>
                    <a:pt x="85420" y="432777"/>
                  </a:lnTo>
                  <a:lnTo>
                    <a:pt x="82257" y="436118"/>
                  </a:lnTo>
                  <a:lnTo>
                    <a:pt x="86639" y="433349"/>
                  </a:lnTo>
                  <a:lnTo>
                    <a:pt x="96380" y="430174"/>
                  </a:lnTo>
                  <a:lnTo>
                    <a:pt x="102971" y="427647"/>
                  </a:lnTo>
                  <a:lnTo>
                    <a:pt x="105397" y="423430"/>
                  </a:lnTo>
                  <a:lnTo>
                    <a:pt x="106591" y="424002"/>
                  </a:lnTo>
                  <a:lnTo>
                    <a:pt x="108902" y="423684"/>
                  </a:lnTo>
                  <a:lnTo>
                    <a:pt x="108915" y="424853"/>
                  </a:lnTo>
                  <a:lnTo>
                    <a:pt x="112979" y="419442"/>
                  </a:lnTo>
                  <a:lnTo>
                    <a:pt x="120700" y="418084"/>
                  </a:lnTo>
                  <a:lnTo>
                    <a:pt x="117500" y="412381"/>
                  </a:lnTo>
                  <a:lnTo>
                    <a:pt x="119253" y="410019"/>
                  </a:lnTo>
                  <a:lnTo>
                    <a:pt x="121221" y="409409"/>
                  </a:lnTo>
                  <a:lnTo>
                    <a:pt x="123342" y="408114"/>
                  </a:lnTo>
                  <a:lnTo>
                    <a:pt x="124523" y="408368"/>
                  </a:lnTo>
                  <a:lnTo>
                    <a:pt x="123609" y="409917"/>
                  </a:lnTo>
                  <a:lnTo>
                    <a:pt x="123317" y="411251"/>
                  </a:lnTo>
                  <a:lnTo>
                    <a:pt x="126657" y="407009"/>
                  </a:lnTo>
                  <a:lnTo>
                    <a:pt x="126644" y="404164"/>
                  </a:lnTo>
                  <a:lnTo>
                    <a:pt x="131838" y="399046"/>
                  </a:lnTo>
                  <a:close/>
                </a:path>
                <a:path w="133984" h="526415">
                  <a:moveTo>
                    <a:pt x="133985" y="123482"/>
                  </a:moveTo>
                  <a:lnTo>
                    <a:pt x="131368" y="123863"/>
                  </a:lnTo>
                  <a:lnTo>
                    <a:pt x="133896" y="121323"/>
                  </a:lnTo>
                  <a:lnTo>
                    <a:pt x="131533" y="122085"/>
                  </a:lnTo>
                  <a:lnTo>
                    <a:pt x="129654" y="124752"/>
                  </a:lnTo>
                  <a:lnTo>
                    <a:pt x="126707" y="122466"/>
                  </a:lnTo>
                  <a:lnTo>
                    <a:pt x="129781" y="120307"/>
                  </a:lnTo>
                  <a:lnTo>
                    <a:pt x="130327" y="119926"/>
                  </a:lnTo>
                  <a:lnTo>
                    <a:pt x="127698" y="120307"/>
                  </a:lnTo>
                  <a:lnTo>
                    <a:pt x="127800" y="118402"/>
                  </a:lnTo>
                  <a:lnTo>
                    <a:pt x="123901" y="118529"/>
                  </a:lnTo>
                  <a:lnTo>
                    <a:pt x="118148" y="123228"/>
                  </a:lnTo>
                  <a:lnTo>
                    <a:pt x="115912" y="127292"/>
                  </a:lnTo>
                  <a:lnTo>
                    <a:pt x="113436" y="125768"/>
                  </a:lnTo>
                  <a:lnTo>
                    <a:pt x="115989" y="128435"/>
                  </a:lnTo>
                  <a:lnTo>
                    <a:pt x="111150" y="128816"/>
                  </a:lnTo>
                  <a:lnTo>
                    <a:pt x="115773" y="129070"/>
                  </a:lnTo>
                  <a:lnTo>
                    <a:pt x="117157" y="135547"/>
                  </a:lnTo>
                  <a:lnTo>
                    <a:pt x="109550" y="139103"/>
                  </a:lnTo>
                  <a:lnTo>
                    <a:pt x="112204" y="146088"/>
                  </a:lnTo>
                  <a:lnTo>
                    <a:pt x="108902" y="146215"/>
                  </a:lnTo>
                  <a:lnTo>
                    <a:pt x="103568" y="144564"/>
                  </a:lnTo>
                  <a:lnTo>
                    <a:pt x="102768" y="147231"/>
                  </a:lnTo>
                  <a:lnTo>
                    <a:pt x="103339" y="144183"/>
                  </a:lnTo>
                  <a:lnTo>
                    <a:pt x="102247" y="144183"/>
                  </a:lnTo>
                  <a:lnTo>
                    <a:pt x="101574" y="142913"/>
                  </a:lnTo>
                  <a:lnTo>
                    <a:pt x="99225" y="145834"/>
                  </a:lnTo>
                  <a:lnTo>
                    <a:pt x="98374" y="147358"/>
                  </a:lnTo>
                  <a:lnTo>
                    <a:pt x="97472" y="146342"/>
                  </a:lnTo>
                  <a:lnTo>
                    <a:pt x="95669" y="144310"/>
                  </a:lnTo>
                  <a:lnTo>
                    <a:pt x="98691" y="142786"/>
                  </a:lnTo>
                  <a:lnTo>
                    <a:pt x="98005" y="141516"/>
                  </a:lnTo>
                  <a:lnTo>
                    <a:pt x="96278" y="138341"/>
                  </a:lnTo>
                  <a:lnTo>
                    <a:pt x="96139" y="138087"/>
                  </a:lnTo>
                  <a:lnTo>
                    <a:pt x="94564" y="137198"/>
                  </a:lnTo>
                  <a:lnTo>
                    <a:pt x="90208" y="138341"/>
                  </a:lnTo>
                  <a:lnTo>
                    <a:pt x="91833" y="136690"/>
                  </a:lnTo>
                  <a:lnTo>
                    <a:pt x="92329" y="136182"/>
                  </a:lnTo>
                  <a:lnTo>
                    <a:pt x="91478" y="136690"/>
                  </a:lnTo>
                  <a:lnTo>
                    <a:pt x="90576" y="136055"/>
                  </a:lnTo>
                  <a:lnTo>
                    <a:pt x="89903" y="135801"/>
                  </a:lnTo>
                  <a:lnTo>
                    <a:pt x="88760" y="134442"/>
                  </a:lnTo>
                  <a:lnTo>
                    <a:pt x="86017" y="136817"/>
                  </a:lnTo>
                  <a:lnTo>
                    <a:pt x="85242" y="141516"/>
                  </a:lnTo>
                  <a:lnTo>
                    <a:pt x="82816" y="141135"/>
                  </a:lnTo>
                  <a:lnTo>
                    <a:pt x="84162" y="141516"/>
                  </a:lnTo>
                  <a:lnTo>
                    <a:pt x="83477" y="143802"/>
                  </a:lnTo>
                  <a:lnTo>
                    <a:pt x="83413" y="146342"/>
                  </a:lnTo>
                  <a:lnTo>
                    <a:pt x="80733" y="144437"/>
                  </a:lnTo>
                  <a:lnTo>
                    <a:pt x="79298" y="147993"/>
                  </a:lnTo>
                  <a:lnTo>
                    <a:pt x="77266" y="146215"/>
                  </a:lnTo>
                  <a:lnTo>
                    <a:pt x="76415" y="147408"/>
                  </a:lnTo>
                  <a:lnTo>
                    <a:pt x="76860" y="147485"/>
                  </a:lnTo>
                  <a:lnTo>
                    <a:pt x="77101" y="147993"/>
                  </a:lnTo>
                  <a:lnTo>
                    <a:pt x="77584" y="149898"/>
                  </a:lnTo>
                  <a:lnTo>
                    <a:pt x="73698" y="152946"/>
                  </a:lnTo>
                  <a:lnTo>
                    <a:pt x="76339" y="152692"/>
                  </a:lnTo>
                  <a:lnTo>
                    <a:pt x="75514" y="154216"/>
                  </a:lnTo>
                  <a:lnTo>
                    <a:pt x="73101" y="154851"/>
                  </a:lnTo>
                  <a:lnTo>
                    <a:pt x="71361" y="155740"/>
                  </a:lnTo>
                  <a:lnTo>
                    <a:pt x="70866" y="152692"/>
                  </a:lnTo>
                  <a:lnTo>
                    <a:pt x="68021" y="153581"/>
                  </a:lnTo>
                  <a:lnTo>
                    <a:pt x="67716" y="153835"/>
                  </a:lnTo>
                  <a:lnTo>
                    <a:pt x="69367" y="155105"/>
                  </a:lnTo>
                  <a:lnTo>
                    <a:pt x="68948" y="156375"/>
                  </a:lnTo>
                  <a:lnTo>
                    <a:pt x="67843" y="156375"/>
                  </a:lnTo>
                  <a:lnTo>
                    <a:pt x="66992" y="156756"/>
                  </a:lnTo>
                  <a:lnTo>
                    <a:pt x="69202" y="157899"/>
                  </a:lnTo>
                  <a:lnTo>
                    <a:pt x="66598" y="160185"/>
                  </a:lnTo>
                  <a:lnTo>
                    <a:pt x="70091" y="159550"/>
                  </a:lnTo>
                  <a:lnTo>
                    <a:pt x="67525" y="161963"/>
                  </a:lnTo>
                  <a:lnTo>
                    <a:pt x="65951" y="159931"/>
                  </a:lnTo>
                  <a:lnTo>
                    <a:pt x="64681" y="161709"/>
                  </a:lnTo>
                  <a:lnTo>
                    <a:pt x="57238" y="162979"/>
                  </a:lnTo>
                  <a:lnTo>
                    <a:pt x="60756" y="166662"/>
                  </a:lnTo>
                  <a:lnTo>
                    <a:pt x="59220" y="166916"/>
                  </a:lnTo>
                  <a:lnTo>
                    <a:pt x="55714" y="166408"/>
                  </a:lnTo>
                  <a:lnTo>
                    <a:pt x="56591" y="167043"/>
                  </a:lnTo>
                  <a:lnTo>
                    <a:pt x="58788" y="167043"/>
                  </a:lnTo>
                  <a:lnTo>
                    <a:pt x="57480" y="168821"/>
                  </a:lnTo>
                  <a:lnTo>
                    <a:pt x="60744" y="168821"/>
                  </a:lnTo>
                  <a:lnTo>
                    <a:pt x="58826" y="172377"/>
                  </a:lnTo>
                  <a:lnTo>
                    <a:pt x="52654" y="170980"/>
                  </a:lnTo>
                  <a:lnTo>
                    <a:pt x="50888" y="175933"/>
                  </a:lnTo>
                  <a:lnTo>
                    <a:pt x="50266" y="173139"/>
                  </a:lnTo>
                  <a:lnTo>
                    <a:pt x="50038" y="172123"/>
                  </a:lnTo>
                  <a:lnTo>
                    <a:pt x="49174" y="171488"/>
                  </a:lnTo>
                  <a:lnTo>
                    <a:pt x="47840" y="173139"/>
                  </a:lnTo>
                  <a:lnTo>
                    <a:pt x="47193" y="171869"/>
                  </a:lnTo>
                  <a:lnTo>
                    <a:pt x="50431" y="170726"/>
                  </a:lnTo>
                  <a:lnTo>
                    <a:pt x="48018" y="168821"/>
                  </a:lnTo>
                  <a:lnTo>
                    <a:pt x="48514" y="167932"/>
                  </a:lnTo>
                  <a:lnTo>
                    <a:pt x="46228" y="168821"/>
                  </a:lnTo>
                  <a:lnTo>
                    <a:pt x="44805" y="171107"/>
                  </a:lnTo>
                  <a:lnTo>
                    <a:pt x="46101" y="172758"/>
                  </a:lnTo>
                  <a:lnTo>
                    <a:pt x="50012" y="174282"/>
                  </a:lnTo>
                  <a:lnTo>
                    <a:pt x="48260" y="176060"/>
                  </a:lnTo>
                  <a:lnTo>
                    <a:pt x="45212" y="174282"/>
                  </a:lnTo>
                  <a:lnTo>
                    <a:pt x="45847" y="175552"/>
                  </a:lnTo>
                  <a:lnTo>
                    <a:pt x="40195" y="175933"/>
                  </a:lnTo>
                  <a:lnTo>
                    <a:pt x="42341" y="179108"/>
                  </a:lnTo>
                  <a:lnTo>
                    <a:pt x="43815" y="182156"/>
                  </a:lnTo>
                  <a:lnTo>
                    <a:pt x="42037" y="183807"/>
                  </a:lnTo>
                  <a:lnTo>
                    <a:pt x="41910" y="183553"/>
                  </a:lnTo>
                  <a:lnTo>
                    <a:pt x="41249" y="182283"/>
                  </a:lnTo>
                  <a:lnTo>
                    <a:pt x="38798" y="183553"/>
                  </a:lnTo>
                  <a:lnTo>
                    <a:pt x="39230" y="181648"/>
                  </a:lnTo>
                  <a:lnTo>
                    <a:pt x="34848" y="184188"/>
                  </a:lnTo>
                  <a:lnTo>
                    <a:pt x="40093" y="184188"/>
                  </a:lnTo>
                  <a:lnTo>
                    <a:pt x="37693" y="184696"/>
                  </a:lnTo>
                  <a:lnTo>
                    <a:pt x="35382" y="188633"/>
                  </a:lnTo>
                  <a:lnTo>
                    <a:pt x="33388" y="189903"/>
                  </a:lnTo>
                  <a:lnTo>
                    <a:pt x="35115" y="192443"/>
                  </a:lnTo>
                  <a:lnTo>
                    <a:pt x="33401" y="194221"/>
                  </a:lnTo>
                  <a:lnTo>
                    <a:pt x="31762" y="195872"/>
                  </a:lnTo>
                  <a:lnTo>
                    <a:pt x="33705" y="198412"/>
                  </a:lnTo>
                  <a:lnTo>
                    <a:pt x="29819" y="202349"/>
                  </a:lnTo>
                  <a:lnTo>
                    <a:pt x="27559" y="207683"/>
                  </a:lnTo>
                  <a:lnTo>
                    <a:pt x="26441" y="210858"/>
                  </a:lnTo>
                  <a:lnTo>
                    <a:pt x="26504" y="211239"/>
                  </a:lnTo>
                  <a:lnTo>
                    <a:pt x="27520" y="213525"/>
                  </a:lnTo>
                  <a:lnTo>
                    <a:pt x="28562" y="211239"/>
                  </a:lnTo>
                  <a:lnTo>
                    <a:pt x="29387" y="212001"/>
                  </a:lnTo>
                  <a:lnTo>
                    <a:pt x="31115" y="212382"/>
                  </a:lnTo>
                  <a:lnTo>
                    <a:pt x="31038" y="213398"/>
                  </a:lnTo>
                  <a:lnTo>
                    <a:pt x="28435" y="215392"/>
                  </a:lnTo>
                  <a:lnTo>
                    <a:pt x="30162" y="216192"/>
                  </a:lnTo>
                  <a:lnTo>
                    <a:pt x="28803" y="219113"/>
                  </a:lnTo>
                  <a:lnTo>
                    <a:pt x="29540" y="218351"/>
                  </a:lnTo>
                  <a:lnTo>
                    <a:pt x="32169" y="218605"/>
                  </a:lnTo>
                  <a:lnTo>
                    <a:pt x="32131" y="221018"/>
                  </a:lnTo>
                  <a:lnTo>
                    <a:pt x="32296" y="221526"/>
                  </a:lnTo>
                  <a:lnTo>
                    <a:pt x="30937" y="221907"/>
                  </a:lnTo>
                  <a:lnTo>
                    <a:pt x="32931" y="221780"/>
                  </a:lnTo>
                  <a:lnTo>
                    <a:pt x="30822" y="222923"/>
                  </a:lnTo>
                  <a:lnTo>
                    <a:pt x="32651" y="225323"/>
                  </a:lnTo>
                  <a:lnTo>
                    <a:pt x="33070" y="224701"/>
                  </a:lnTo>
                  <a:lnTo>
                    <a:pt x="35966" y="228257"/>
                  </a:lnTo>
                  <a:lnTo>
                    <a:pt x="34467" y="227926"/>
                  </a:lnTo>
                  <a:lnTo>
                    <a:pt x="35661" y="228892"/>
                  </a:lnTo>
                  <a:lnTo>
                    <a:pt x="37515" y="228384"/>
                  </a:lnTo>
                  <a:lnTo>
                    <a:pt x="37541" y="228257"/>
                  </a:lnTo>
                  <a:lnTo>
                    <a:pt x="38125" y="224701"/>
                  </a:lnTo>
                  <a:lnTo>
                    <a:pt x="38150" y="224574"/>
                  </a:lnTo>
                  <a:lnTo>
                    <a:pt x="39916" y="222542"/>
                  </a:lnTo>
                  <a:lnTo>
                    <a:pt x="40957" y="221780"/>
                  </a:lnTo>
                  <a:lnTo>
                    <a:pt x="42672" y="220510"/>
                  </a:lnTo>
                  <a:lnTo>
                    <a:pt x="44297" y="222021"/>
                  </a:lnTo>
                  <a:lnTo>
                    <a:pt x="44411" y="220891"/>
                  </a:lnTo>
                  <a:lnTo>
                    <a:pt x="46367" y="224828"/>
                  </a:lnTo>
                  <a:lnTo>
                    <a:pt x="46863" y="220891"/>
                  </a:lnTo>
                  <a:lnTo>
                    <a:pt x="46913" y="220510"/>
                  </a:lnTo>
                  <a:lnTo>
                    <a:pt x="46964" y="220129"/>
                  </a:lnTo>
                  <a:lnTo>
                    <a:pt x="47574" y="219748"/>
                  </a:lnTo>
                  <a:lnTo>
                    <a:pt x="47396" y="219367"/>
                  </a:lnTo>
                  <a:lnTo>
                    <a:pt x="47459" y="218986"/>
                  </a:lnTo>
                  <a:lnTo>
                    <a:pt x="47345" y="218351"/>
                  </a:lnTo>
                  <a:lnTo>
                    <a:pt x="46139" y="211239"/>
                  </a:lnTo>
                  <a:lnTo>
                    <a:pt x="46113" y="211112"/>
                  </a:lnTo>
                  <a:lnTo>
                    <a:pt x="48069" y="212598"/>
                  </a:lnTo>
                  <a:lnTo>
                    <a:pt x="48704" y="211112"/>
                  </a:lnTo>
                  <a:lnTo>
                    <a:pt x="49453" y="209334"/>
                  </a:lnTo>
                  <a:lnTo>
                    <a:pt x="50723" y="209842"/>
                  </a:lnTo>
                  <a:lnTo>
                    <a:pt x="50761" y="209334"/>
                  </a:lnTo>
                  <a:lnTo>
                    <a:pt x="50876" y="207683"/>
                  </a:lnTo>
                  <a:lnTo>
                    <a:pt x="52146" y="208191"/>
                  </a:lnTo>
                  <a:lnTo>
                    <a:pt x="52768" y="207683"/>
                  </a:lnTo>
                  <a:lnTo>
                    <a:pt x="54470" y="206286"/>
                  </a:lnTo>
                  <a:lnTo>
                    <a:pt x="55486" y="206159"/>
                  </a:lnTo>
                  <a:lnTo>
                    <a:pt x="56489" y="206032"/>
                  </a:lnTo>
                  <a:lnTo>
                    <a:pt x="53390" y="206159"/>
                  </a:lnTo>
                  <a:lnTo>
                    <a:pt x="54622" y="204127"/>
                  </a:lnTo>
                  <a:lnTo>
                    <a:pt x="52679" y="203365"/>
                  </a:lnTo>
                  <a:lnTo>
                    <a:pt x="54165" y="199682"/>
                  </a:lnTo>
                  <a:lnTo>
                    <a:pt x="54559" y="201371"/>
                  </a:lnTo>
                  <a:lnTo>
                    <a:pt x="54838" y="199682"/>
                  </a:lnTo>
                  <a:lnTo>
                    <a:pt x="55105" y="198158"/>
                  </a:lnTo>
                  <a:lnTo>
                    <a:pt x="57150" y="201587"/>
                  </a:lnTo>
                  <a:lnTo>
                    <a:pt x="59588" y="201079"/>
                  </a:lnTo>
                  <a:lnTo>
                    <a:pt x="60286" y="203200"/>
                  </a:lnTo>
                  <a:lnTo>
                    <a:pt x="60706" y="201079"/>
                  </a:lnTo>
                  <a:lnTo>
                    <a:pt x="60833" y="200444"/>
                  </a:lnTo>
                  <a:lnTo>
                    <a:pt x="61531" y="198158"/>
                  </a:lnTo>
                  <a:lnTo>
                    <a:pt x="62268" y="195745"/>
                  </a:lnTo>
                  <a:lnTo>
                    <a:pt x="66509" y="192824"/>
                  </a:lnTo>
                  <a:lnTo>
                    <a:pt x="67081" y="195237"/>
                  </a:lnTo>
                  <a:lnTo>
                    <a:pt x="68110" y="193078"/>
                  </a:lnTo>
                  <a:lnTo>
                    <a:pt x="68719" y="191808"/>
                  </a:lnTo>
                  <a:lnTo>
                    <a:pt x="68999" y="190157"/>
                  </a:lnTo>
                  <a:lnTo>
                    <a:pt x="68033" y="192697"/>
                  </a:lnTo>
                  <a:lnTo>
                    <a:pt x="67157" y="193078"/>
                  </a:lnTo>
                  <a:lnTo>
                    <a:pt x="67043" y="192824"/>
                  </a:lnTo>
                  <a:lnTo>
                    <a:pt x="66319" y="191300"/>
                  </a:lnTo>
                  <a:lnTo>
                    <a:pt x="67335" y="187617"/>
                  </a:lnTo>
                  <a:lnTo>
                    <a:pt x="70192" y="186855"/>
                  </a:lnTo>
                  <a:lnTo>
                    <a:pt x="73215" y="188760"/>
                  </a:lnTo>
                  <a:lnTo>
                    <a:pt x="74828" y="187109"/>
                  </a:lnTo>
                  <a:lnTo>
                    <a:pt x="74777" y="186855"/>
                  </a:lnTo>
                  <a:lnTo>
                    <a:pt x="74180" y="184061"/>
                  </a:lnTo>
                  <a:lnTo>
                    <a:pt x="75057" y="183807"/>
                  </a:lnTo>
                  <a:lnTo>
                    <a:pt x="76352" y="183438"/>
                  </a:lnTo>
                  <a:lnTo>
                    <a:pt x="76174" y="183680"/>
                  </a:lnTo>
                  <a:lnTo>
                    <a:pt x="76619" y="183426"/>
                  </a:lnTo>
                  <a:lnTo>
                    <a:pt x="76390" y="183426"/>
                  </a:lnTo>
                  <a:lnTo>
                    <a:pt x="76746" y="183235"/>
                  </a:lnTo>
                  <a:lnTo>
                    <a:pt x="76669" y="183400"/>
                  </a:lnTo>
                  <a:lnTo>
                    <a:pt x="77063" y="183172"/>
                  </a:lnTo>
                  <a:lnTo>
                    <a:pt x="76835" y="183172"/>
                  </a:lnTo>
                  <a:lnTo>
                    <a:pt x="81038" y="180505"/>
                  </a:lnTo>
                  <a:lnTo>
                    <a:pt x="77216" y="176060"/>
                  </a:lnTo>
                  <a:lnTo>
                    <a:pt x="77101" y="175933"/>
                  </a:lnTo>
                  <a:lnTo>
                    <a:pt x="76669" y="175425"/>
                  </a:lnTo>
                  <a:lnTo>
                    <a:pt x="83527" y="174155"/>
                  </a:lnTo>
                  <a:lnTo>
                    <a:pt x="83908" y="174917"/>
                  </a:lnTo>
                  <a:lnTo>
                    <a:pt x="86614" y="174917"/>
                  </a:lnTo>
                  <a:lnTo>
                    <a:pt x="87045" y="174917"/>
                  </a:lnTo>
                  <a:lnTo>
                    <a:pt x="87045" y="173520"/>
                  </a:lnTo>
                  <a:lnTo>
                    <a:pt x="84632" y="174155"/>
                  </a:lnTo>
                  <a:lnTo>
                    <a:pt x="85864" y="173139"/>
                  </a:lnTo>
                  <a:lnTo>
                    <a:pt x="87718" y="171615"/>
                  </a:lnTo>
                  <a:lnTo>
                    <a:pt x="85750" y="173139"/>
                  </a:lnTo>
                  <a:lnTo>
                    <a:pt x="85610" y="172377"/>
                  </a:lnTo>
                  <a:lnTo>
                    <a:pt x="85102" y="169583"/>
                  </a:lnTo>
                  <a:lnTo>
                    <a:pt x="84861" y="168059"/>
                  </a:lnTo>
                  <a:lnTo>
                    <a:pt x="85534" y="167652"/>
                  </a:lnTo>
                  <a:lnTo>
                    <a:pt x="84785" y="166916"/>
                  </a:lnTo>
                  <a:lnTo>
                    <a:pt x="83743" y="165900"/>
                  </a:lnTo>
                  <a:lnTo>
                    <a:pt x="86550" y="163906"/>
                  </a:lnTo>
                  <a:lnTo>
                    <a:pt x="86512" y="162979"/>
                  </a:lnTo>
                  <a:lnTo>
                    <a:pt x="86410" y="161963"/>
                  </a:lnTo>
                  <a:lnTo>
                    <a:pt x="86182" y="159550"/>
                  </a:lnTo>
                  <a:lnTo>
                    <a:pt x="86093" y="158661"/>
                  </a:lnTo>
                  <a:lnTo>
                    <a:pt x="91160" y="158915"/>
                  </a:lnTo>
                  <a:lnTo>
                    <a:pt x="92710" y="159677"/>
                  </a:lnTo>
                  <a:lnTo>
                    <a:pt x="91846" y="161201"/>
                  </a:lnTo>
                  <a:lnTo>
                    <a:pt x="93827" y="161836"/>
                  </a:lnTo>
                  <a:lnTo>
                    <a:pt x="96901" y="161455"/>
                  </a:lnTo>
                  <a:lnTo>
                    <a:pt x="96024" y="160820"/>
                  </a:lnTo>
                  <a:lnTo>
                    <a:pt x="96634" y="158788"/>
                  </a:lnTo>
                  <a:lnTo>
                    <a:pt x="100380" y="162255"/>
                  </a:lnTo>
                  <a:lnTo>
                    <a:pt x="100431" y="161836"/>
                  </a:lnTo>
                  <a:lnTo>
                    <a:pt x="103962" y="162217"/>
                  </a:lnTo>
                  <a:lnTo>
                    <a:pt x="101523" y="161836"/>
                  </a:lnTo>
                  <a:lnTo>
                    <a:pt x="100901" y="158788"/>
                  </a:lnTo>
                  <a:lnTo>
                    <a:pt x="100876" y="158661"/>
                  </a:lnTo>
                  <a:lnTo>
                    <a:pt x="100799" y="158280"/>
                  </a:lnTo>
                  <a:lnTo>
                    <a:pt x="102768" y="157772"/>
                  </a:lnTo>
                  <a:lnTo>
                    <a:pt x="103454" y="159169"/>
                  </a:lnTo>
                  <a:lnTo>
                    <a:pt x="104038" y="157772"/>
                  </a:lnTo>
                  <a:lnTo>
                    <a:pt x="104902" y="155740"/>
                  </a:lnTo>
                  <a:lnTo>
                    <a:pt x="104952" y="155613"/>
                  </a:lnTo>
                  <a:lnTo>
                    <a:pt x="107556" y="152692"/>
                  </a:lnTo>
                  <a:lnTo>
                    <a:pt x="108813" y="151295"/>
                  </a:lnTo>
                  <a:lnTo>
                    <a:pt x="112522" y="150914"/>
                  </a:lnTo>
                  <a:lnTo>
                    <a:pt x="112115" y="152311"/>
                  </a:lnTo>
                  <a:lnTo>
                    <a:pt x="113284" y="154470"/>
                  </a:lnTo>
                  <a:lnTo>
                    <a:pt x="111887" y="154609"/>
                  </a:lnTo>
                  <a:lnTo>
                    <a:pt x="112433" y="154978"/>
                  </a:lnTo>
                  <a:lnTo>
                    <a:pt x="113068" y="155105"/>
                  </a:lnTo>
                  <a:lnTo>
                    <a:pt x="109512" y="154724"/>
                  </a:lnTo>
                  <a:lnTo>
                    <a:pt x="109524" y="161074"/>
                  </a:lnTo>
                  <a:lnTo>
                    <a:pt x="106756" y="160820"/>
                  </a:lnTo>
                  <a:lnTo>
                    <a:pt x="108521" y="161963"/>
                  </a:lnTo>
                  <a:lnTo>
                    <a:pt x="109435" y="163906"/>
                  </a:lnTo>
                  <a:lnTo>
                    <a:pt x="107480" y="163741"/>
                  </a:lnTo>
                  <a:lnTo>
                    <a:pt x="111582" y="168097"/>
                  </a:lnTo>
                  <a:lnTo>
                    <a:pt x="117894" y="168821"/>
                  </a:lnTo>
                  <a:lnTo>
                    <a:pt x="116662" y="165519"/>
                  </a:lnTo>
                  <a:lnTo>
                    <a:pt x="116509" y="165138"/>
                  </a:lnTo>
                  <a:lnTo>
                    <a:pt x="114554" y="165519"/>
                  </a:lnTo>
                  <a:lnTo>
                    <a:pt x="116306" y="164630"/>
                  </a:lnTo>
                  <a:lnTo>
                    <a:pt x="115201" y="164122"/>
                  </a:lnTo>
                  <a:lnTo>
                    <a:pt x="114096" y="163614"/>
                  </a:lnTo>
                  <a:lnTo>
                    <a:pt x="117805" y="162090"/>
                  </a:lnTo>
                  <a:lnTo>
                    <a:pt x="115049" y="161074"/>
                  </a:lnTo>
                  <a:lnTo>
                    <a:pt x="111594" y="159804"/>
                  </a:lnTo>
                  <a:lnTo>
                    <a:pt x="115773" y="157010"/>
                  </a:lnTo>
                  <a:lnTo>
                    <a:pt x="116471" y="160693"/>
                  </a:lnTo>
                  <a:lnTo>
                    <a:pt x="117081" y="157518"/>
                  </a:lnTo>
                  <a:lnTo>
                    <a:pt x="119557" y="161201"/>
                  </a:lnTo>
                  <a:lnTo>
                    <a:pt x="119862" y="157518"/>
                  </a:lnTo>
                  <a:lnTo>
                    <a:pt x="119900" y="157010"/>
                  </a:lnTo>
                  <a:lnTo>
                    <a:pt x="119951" y="156502"/>
                  </a:lnTo>
                  <a:lnTo>
                    <a:pt x="117513" y="156121"/>
                  </a:lnTo>
                  <a:lnTo>
                    <a:pt x="117678" y="155105"/>
                  </a:lnTo>
                  <a:lnTo>
                    <a:pt x="117856" y="153949"/>
                  </a:lnTo>
                  <a:lnTo>
                    <a:pt x="117983" y="153581"/>
                  </a:lnTo>
                  <a:lnTo>
                    <a:pt x="119811" y="150914"/>
                  </a:lnTo>
                  <a:lnTo>
                    <a:pt x="118681" y="149898"/>
                  </a:lnTo>
                  <a:lnTo>
                    <a:pt x="121754" y="148247"/>
                  </a:lnTo>
                  <a:lnTo>
                    <a:pt x="121704" y="147993"/>
                  </a:lnTo>
                  <a:lnTo>
                    <a:pt x="121577" y="147358"/>
                  </a:lnTo>
                  <a:lnTo>
                    <a:pt x="121551" y="147231"/>
                  </a:lnTo>
                  <a:lnTo>
                    <a:pt x="121335" y="146215"/>
                  </a:lnTo>
                  <a:lnTo>
                    <a:pt x="120421" y="141643"/>
                  </a:lnTo>
                  <a:lnTo>
                    <a:pt x="125336" y="143421"/>
                  </a:lnTo>
                  <a:lnTo>
                    <a:pt x="125234" y="143929"/>
                  </a:lnTo>
                  <a:lnTo>
                    <a:pt x="125069" y="144183"/>
                  </a:lnTo>
                  <a:lnTo>
                    <a:pt x="127508" y="142786"/>
                  </a:lnTo>
                  <a:lnTo>
                    <a:pt x="127736" y="142659"/>
                  </a:lnTo>
                  <a:lnTo>
                    <a:pt x="126631" y="142786"/>
                  </a:lnTo>
                  <a:lnTo>
                    <a:pt x="125501" y="141643"/>
                  </a:lnTo>
                  <a:lnTo>
                    <a:pt x="125882" y="140373"/>
                  </a:lnTo>
                  <a:lnTo>
                    <a:pt x="124968" y="138595"/>
                  </a:lnTo>
                  <a:lnTo>
                    <a:pt x="128244" y="138468"/>
                  </a:lnTo>
                  <a:lnTo>
                    <a:pt x="128435" y="137833"/>
                  </a:lnTo>
                  <a:lnTo>
                    <a:pt x="128917" y="138595"/>
                  </a:lnTo>
                  <a:lnTo>
                    <a:pt x="129717" y="137833"/>
                  </a:lnTo>
                  <a:lnTo>
                    <a:pt x="131470" y="136182"/>
                  </a:lnTo>
                  <a:lnTo>
                    <a:pt x="126885" y="131864"/>
                  </a:lnTo>
                  <a:lnTo>
                    <a:pt x="129895" y="130213"/>
                  </a:lnTo>
                  <a:lnTo>
                    <a:pt x="132854" y="127546"/>
                  </a:lnTo>
                  <a:lnTo>
                    <a:pt x="131749" y="127292"/>
                  </a:lnTo>
                  <a:lnTo>
                    <a:pt x="128422" y="126530"/>
                  </a:lnTo>
                  <a:lnTo>
                    <a:pt x="131673" y="124752"/>
                  </a:lnTo>
                  <a:lnTo>
                    <a:pt x="133299" y="123863"/>
                  </a:lnTo>
                  <a:lnTo>
                    <a:pt x="133985" y="123482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859851" y="7932051"/>
              <a:ext cx="182245" cy="541020"/>
            </a:xfrm>
            <a:custGeom>
              <a:rect l="l" t="t" r="r" b="b"/>
              <a:pathLst>
                <a:path w="182244" h="541020">
                  <a:moveTo>
                    <a:pt x="3695" y="113626"/>
                  </a:moveTo>
                  <a:lnTo>
                    <a:pt x="3390" y="112191"/>
                  </a:lnTo>
                  <a:lnTo>
                    <a:pt x="3594" y="111556"/>
                  </a:lnTo>
                  <a:lnTo>
                    <a:pt x="2247" y="111175"/>
                  </a:lnTo>
                  <a:lnTo>
                    <a:pt x="0" y="113855"/>
                  </a:lnTo>
                  <a:lnTo>
                    <a:pt x="2247" y="114884"/>
                  </a:lnTo>
                  <a:lnTo>
                    <a:pt x="1879" y="112420"/>
                  </a:lnTo>
                  <a:lnTo>
                    <a:pt x="3695" y="113626"/>
                  </a:lnTo>
                  <a:close/>
                </a:path>
                <a:path w="182244" h="541020">
                  <a:moveTo>
                    <a:pt x="14046" y="79756"/>
                  </a:moveTo>
                  <a:lnTo>
                    <a:pt x="13411" y="78994"/>
                  </a:lnTo>
                  <a:lnTo>
                    <a:pt x="12446" y="78955"/>
                  </a:lnTo>
                  <a:lnTo>
                    <a:pt x="11531" y="78968"/>
                  </a:lnTo>
                  <a:lnTo>
                    <a:pt x="13144" y="79298"/>
                  </a:lnTo>
                  <a:lnTo>
                    <a:pt x="11772" y="81597"/>
                  </a:lnTo>
                  <a:lnTo>
                    <a:pt x="14046" y="79756"/>
                  </a:lnTo>
                  <a:close/>
                </a:path>
                <a:path w="182244" h="541020">
                  <a:moveTo>
                    <a:pt x="14236" y="77343"/>
                  </a:moveTo>
                  <a:lnTo>
                    <a:pt x="13665" y="76682"/>
                  </a:lnTo>
                  <a:lnTo>
                    <a:pt x="12484" y="77228"/>
                  </a:lnTo>
                  <a:lnTo>
                    <a:pt x="14236" y="77343"/>
                  </a:lnTo>
                  <a:close/>
                </a:path>
                <a:path w="182244" h="541020">
                  <a:moveTo>
                    <a:pt x="16205" y="71793"/>
                  </a:moveTo>
                  <a:lnTo>
                    <a:pt x="15011" y="72390"/>
                  </a:lnTo>
                  <a:lnTo>
                    <a:pt x="11391" y="72707"/>
                  </a:lnTo>
                  <a:lnTo>
                    <a:pt x="13169" y="74155"/>
                  </a:lnTo>
                  <a:lnTo>
                    <a:pt x="14490" y="73075"/>
                  </a:lnTo>
                  <a:lnTo>
                    <a:pt x="15455" y="73558"/>
                  </a:lnTo>
                  <a:lnTo>
                    <a:pt x="16205" y="71793"/>
                  </a:lnTo>
                  <a:close/>
                </a:path>
                <a:path w="182244" h="541020">
                  <a:moveTo>
                    <a:pt x="24726" y="106248"/>
                  </a:moveTo>
                  <a:lnTo>
                    <a:pt x="23520" y="107708"/>
                  </a:lnTo>
                  <a:lnTo>
                    <a:pt x="24396" y="107378"/>
                  </a:lnTo>
                  <a:lnTo>
                    <a:pt x="24676" y="106832"/>
                  </a:lnTo>
                  <a:lnTo>
                    <a:pt x="24726" y="106248"/>
                  </a:lnTo>
                  <a:close/>
                </a:path>
                <a:path w="182244" h="541020">
                  <a:moveTo>
                    <a:pt x="26060" y="111188"/>
                  </a:moveTo>
                  <a:lnTo>
                    <a:pt x="25374" y="109982"/>
                  </a:lnTo>
                  <a:lnTo>
                    <a:pt x="23469" y="111518"/>
                  </a:lnTo>
                  <a:lnTo>
                    <a:pt x="26060" y="111188"/>
                  </a:lnTo>
                  <a:close/>
                </a:path>
                <a:path w="182244" h="541020">
                  <a:moveTo>
                    <a:pt x="26809" y="103720"/>
                  </a:moveTo>
                  <a:lnTo>
                    <a:pt x="23418" y="102730"/>
                  </a:lnTo>
                  <a:lnTo>
                    <a:pt x="24879" y="104648"/>
                  </a:lnTo>
                  <a:lnTo>
                    <a:pt x="24726" y="106248"/>
                  </a:lnTo>
                  <a:lnTo>
                    <a:pt x="26809" y="103720"/>
                  </a:lnTo>
                  <a:close/>
                </a:path>
                <a:path w="182244" h="541020">
                  <a:moveTo>
                    <a:pt x="34505" y="72313"/>
                  </a:moveTo>
                  <a:lnTo>
                    <a:pt x="31750" y="72529"/>
                  </a:lnTo>
                  <a:lnTo>
                    <a:pt x="32372" y="73279"/>
                  </a:lnTo>
                  <a:lnTo>
                    <a:pt x="33515" y="72707"/>
                  </a:lnTo>
                  <a:lnTo>
                    <a:pt x="34505" y="72313"/>
                  </a:lnTo>
                  <a:close/>
                </a:path>
                <a:path w="182244" h="541020">
                  <a:moveTo>
                    <a:pt x="34696" y="107746"/>
                  </a:moveTo>
                  <a:lnTo>
                    <a:pt x="31026" y="109169"/>
                  </a:lnTo>
                  <a:lnTo>
                    <a:pt x="32359" y="109537"/>
                  </a:lnTo>
                  <a:lnTo>
                    <a:pt x="34696" y="107746"/>
                  </a:lnTo>
                  <a:close/>
                </a:path>
                <a:path w="182244" h="541020">
                  <a:moveTo>
                    <a:pt x="35013" y="72275"/>
                  </a:moveTo>
                  <a:lnTo>
                    <a:pt x="34810" y="72224"/>
                  </a:lnTo>
                  <a:lnTo>
                    <a:pt x="34671" y="72250"/>
                  </a:lnTo>
                  <a:lnTo>
                    <a:pt x="34505" y="72313"/>
                  </a:lnTo>
                  <a:lnTo>
                    <a:pt x="35013" y="72275"/>
                  </a:lnTo>
                  <a:close/>
                </a:path>
                <a:path w="182244" h="541020">
                  <a:moveTo>
                    <a:pt x="35433" y="72059"/>
                  </a:moveTo>
                  <a:lnTo>
                    <a:pt x="34048" y="70459"/>
                  </a:lnTo>
                  <a:lnTo>
                    <a:pt x="34861" y="71920"/>
                  </a:lnTo>
                  <a:lnTo>
                    <a:pt x="34975" y="72174"/>
                  </a:lnTo>
                  <a:lnTo>
                    <a:pt x="35140" y="72136"/>
                  </a:lnTo>
                  <a:lnTo>
                    <a:pt x="35306" y="72059"/>
                  </a:lnTo>
                  <a:lnTo>
                    <a:pt x="35433" y="72059"/>
                  </a:lnTo>
                  <a:close/>
                </a:path>
                <a:path w="182244" h="541020">
                  <a:moveTo>
                    <a:pt x="38328" y="93891"/>
                  </a:moveTo>
                  <a:lnTo>
                    <a:pt x="37223" y="92405"/>
                  </a:lnTo>
                  <a:lnTo>
                    <a:pt x="32461" y="94780"/>
                  </a:lnTo>
                  <a:lnTo>
                    <a:pt x="36868" y="95923"/>
                  </a:lnTo>
                  <a:lnTo>
                    <a:pt x="36601" y="95237"/>
                  </a:lnTo>
                  <a:lnTo>
                    <a:pt x="38328" y="93891"/>
                  </a:lnTo>
                  <a:close/>
                </a:path>
                <a:path w="182244" h="541020">
                  <a:moveTo>
                    <a:pt x="38430" y="99974"/>
                  </a:moveTo>
                  <a:lnTo>
                    <a:pt x="37757" y="98234"/>
                  </a:lnTo>
                  <a:lnTo>
                    <a:pt x="36309" y="99999"/>
                  </a:lnTo>
                  <a:lnTo>
                    <a:pt x="38430" y="99974"/>
                  </a:lnTo>
                  <a:close/>
                </a:path>
                <a:path w="182244" h="541020">
                  <a:moveTo>
                    <a:pt x="39166" y="96520"/>
                  </a:moveTo>
                  <a:lnTo>
                    <a:pt x="36868" y="95923"/>
                  </a:lnTo>
                  <a:lnTo>
                    <a:pt x="37757" y="98234"/>
                  </a:lnTo>
                  <a:lnTo>
                    <a:pt x="39166" y="96520"/>
                  </a:lnTo>
                  <a:close/>
                </a:path>
                <a:path w="182244" h="541020">
                  <a:moveTo>
                    <a:pt x="40360" y="175399"/>
                  </a:moveTo>
                  <a:lnTo>
                    <a:pt x="36207" y="175704"/>
                  </a:lnTo>
                  <a:lnTo>
                    <a:pt x="39268" y="176428"/>
                  </a:lnTo>
                  <a:lnTo>
                    <a:pt x="40360" y="175399"/>
                  </a:lnTo>
                  <a:close/>
                </a:path>
                <a:path w="182244" h="541020">
                  <a:moveTo>
                    <a:pt x="41275" y="80772"/>
                  </a:moveTo>
                  <a:lnTo>
                    <a:pt x="40728" y="80060"/>
                  </a:lnTo>
                  <a:lnTo>
                    <a:pt x="39103" y="80924"/>
                  </a:lnTo>
                  <a:lnTo>
                    <a:pt x="41275" y="80772"/>
                  </a:lnTo>
                  <a:close/>
                </a:path>
                <a:path w="182244" h="541020">
                  <a:moveTo>
                    <a:pt x="41516" y="78143"/>
                  </a:moveTo>
                  <a:lnTo>
                    <a:pt x="39624" y="77177"/>
                  </a:lnTo>
                  <a:lnTo>
                    <a:pt x="36614" y="77762"/>
                  </a:lnTo>
                  <a:lnTo>
                    <a:pt x="41021" y="78867"/>
                  </a:lnTo>
                  <a:lnTo>
                    <a:pt x="41516" y="78143"/>
                  </a:lnTo>
                  <a:close/>
                </a:path>
                <a:path w="182244" h="541020">
                  <a:moveTo>
                    <a:pt x="42354" y="79209"/>
                  </a:moveTo>
                  <a:lnTo>
                    <a:pt x="41021" y="78867"/>
                  </a:lnTo>
                  <a:lnTo>
                    <a:pt x="40449" y="79705"/>
                  </a:lnTo>
                  <a:lnTo>
                    <a:pt x="40728" y="80060"/>
                  </a:lnTo>
                  <a:lnTo>
                    <a:pt x="42354" y="79209"/>
                  </a:lnTo>
                  <a:close/>
                </a:path>
                <a:path w="182244" h="541020">
                  <a:moveTo>
                    <a:pt x="43688" y="539394"/>
                  </a:moveTo>
                  <a:lnTo>
                    <a:pt x="42494" y="538772"/>
                  </a:lnTo>
                  <a:lnTo>
                    <a:pt x="38862" y="540473"/>
                  </a:lnTo>
                  <a:lnTo>
                    <a:pt x="43688" y="539394"/>
                  </a:lnTo>
                  <a:close/>
                </a:path>
                <a:path w="182244" h="541020">
                  <a:moveTo>
                    <a:pt x="43688" y="498017"/>
                  </a:moveTo>
                  <a:lnTo>
                    <a:pt x="43662" y="497649"/>
                  </a:lnTo>
                  <a:lnTo>
                    <a:pt x="43446" y="497547"/>
                  </a:lnTo>
                  <a:lnTo>
                    <a:pt x="43116" y="497725"/>
                  </a:lnTo>
                  <a:lnTo>
                    <a:pt x="43294" y="498068"/>
                  </a:lnTo>
                  <a:lnTo>
                    <a:pt x="43688" y="498449"/>
                  </a:lnTo>
                  <a:lnTo>
                    <a:pt x="43688" y="498017"/>
                  </a:lnTo>
                  <a:close/>
                </a:path>
                <a:path w="182244" h="541020">
                  <a:moveTo>
                    <a:pt x="45212" y="524865"/>
                  </a:moveTo>
                  <a:lnTo>
                    <a:pt x="44297" y="525056"/>
                  </a:lnTo>
                  <a:lnTo>
                    <a:pt x="43383" y="525233"/>
                  </a:lnTo>
                  <a:lnTo>
                    <a:pt x="42608" y="525221"/>
                  </a:lnTo>
                  <a:lnTo>
                    <a:pt x="43472" y="525411"/>
                  </a:lnTo>
                  <a:lnTo>
                    <a:pt x="44399" y="525221"/>
                  </a:lnTo>
                  <a:lnTo>
                    <a:pt x="45212" y="524865"/>
                  </a:lnTo>
                  <a:close/>
                </a:path>
                <a:path w="182244" h="541020">
                  <a:moveTo>
                    <a:pt x="50977" y="523201"/>
                  </a:moveTo>
                  <a:lnTo>
                    <a:pt x="47282" y="521614"/>
                  </a:lnTo>
                  <a:lnTo>
                    <a:pt x="48336" y="522389"/>
                  </a:lnTo>
                  <a:lnTo>
                    <a:pt x="47028" y="524078"/>
                  </a:lnTo>
                  <a:lnTo>
                    <a:pt x="45212" y="524865"/>
                  </a:lnTo>
                  <a:lnTo>
                    <a:pt x="48907" y="524052"/>
                  </a:lnTo>
                  <a:lnTo>
                    <a:pt x="50977" y="523201"/>
                  </a:lnTo>
                  <a:close/>
                </a:path>
                <a:path w="182244" h="541020">
                  <a:moveTo>
                    <a:pt x="51587" y="119202"/>
                  </a:moveTo>
                  <a:lnTo>
                    <a:pt x="51358" y="118770"/>
                  </a:lnTo>
                  <a:lnTo>
                    <a:pt x="48361" y="120357"/>
                  </a:lnTo>
                  <a:lnTo>
                    <a:pt x="48590" y="120789"/>
                  </a:lnTo>
                  <a:lnTo>
                    <a:pt x="51587" y="119202"/>
                  </a:lnTo>
                  <a:close/>
                </a:path>
                <a:path w="182244" h="541020">
                  <a:moveTo>
                    <a:pt x="52387" y="114249"/>
                  </a:moveTo>
                  <a:lnTo>
                    <a:pt x="50927" y="111696"/>
                  </a:lnTo>
                  <a:lnTo>
                    <a:pt x="49657" y="112395"/>
                  </a:lnTo>
                  <a:lnTo>
                    <a:pt x="49936" y="113906"/>
                  </a:lnTo>
                  <a:lnTo>
                    <a:pt x="50609" y="114096"/>
                  </a:lnTo>
                  <a:lnTo>
                    <a:pt x="52387" y="114249"/>
                  </a:lnTo>
                  <a:close/>
                </a:path>
                <a:path w="182244" h="541020">
                  <a:moveTo>
                    <a:pt x="52882" y="522414"/>
                  </a:moveTo>
                  <a:lnTo>
                    <a:pt x="50977" y="523201"/>
                  </a:lnTo>
                  <a:lnTo>
                    <a:pt x="52070" y="523671"/>
                  </a:lnTo>
                  <a:lnTo>
                    <a:pt x="52882" y="522414"/>
                  </a:lnTo>
                  <a:close/>
                </a:path>
                <a:path w="182244" h="541020">
                  <a:moveTo>
                    <a:pt x="61607" y="78193"/>
                  </a:moveTo>
                  <a:lnTo>
                    <a:pt x="60375" y="76784"/>
                  </a:lnTo>
                  <a:lnTo>
                    <a:pt x="61531" y="78257"/>
                  </a:lnTo>
                  <a:close/>
                </a:path>
                <a:path w="182244" h="541020">
                  <a:moveTo>
                    <a:pt x="62763" y="103847"/>
                  </a:moveTo>
                  <a:lnTo>
                    <a:pt x="62585" y="103276"/>
                  </a:lnTo>
                  <a:lnTo>
                    <a:pt x="62445" y="103898"/>
                  </a:lnTo>
                  <a:lnTo>
                    <a:pt x="62763" y="103847"/>
                  </a:lnTo>
                  <a:close/>
                </a:path>
                <a:path w="182244" h="541020">
                  <a:moveTo>
                    <a:pt x="62826" y="81534"/>
                  </a:moveTo>
                  <a:lnTo>
                    <a:pt x="55841" y="80975"/>
                  </a:lnTo>
                  <a:lnTo>
                    <a:pt x="60769" y="84442"/>
                  </a:lnTo>
                  <a:lnTo>
                    <a:pt x="62826" y="81534"/>
                  </a:lnTo>
                  <a:close/>
                </a:path>
                <a:path w="182244" h="541020">
                  <a:moveTo>
                    <a:pt x="63550" y="76581"/>
                  </a:moveTo>
                  <a:lnTo>
                    <a:pt x="61607" y="78193"/>
                  </a:lnTo>
                  <a:lnTo>
                    <a:pt x="63017" y="79819"/>
                  </a:lnTo>
                  <a:lnTo>
                    <a:pt x="62953" y="79616"/>
                  </a:lnTo>
                  <a:lnTo>
                    <a:pt x="62839" y="78968"/>
                  </a:lnTo>
                  <a:lnTo>
                    <a:pt x="63550" y="76581"/>
                  </a:lnTo>
                  <a:close/>
                </a:path>
                <a:path w="182244" h="541020">
                  <a:moveTo>
                    <a:pt x="63715" y="76454"/>
                  </a:moveTo>
                  <a:lnTo>
                    <a:pt x="63550" y="76581"/>
                  </a:lnTo>
                  <a:lnTo>
                    <a:pt x="63715" y="76454"/>
                  </a:lnTo>
                  <a:close/>
                </a:path>
                <a:path w="182244" h="541020">
                  <a:moveTo>
                    <a:pt x="63881" y="44894"/>
                  </a:moveTo>
                  <a:lnTo>
                    <a:pt x="63487" y="44602"/>
                  </a:lnTo>
                  <a:lnTo>
                    <a:pt x="61023" y="44729"/>
                  </a:lnTo>
                  <a:lnTo>
                    <a:pt x="61506" y="46634"/>
                  </a:lnTo>
                  <a:lnTo>
                    <a:pt x="63881" y="44894"/>
                  </a:lnTo>
                  <a:close/>
                </a:path>
                <a:path w="182244" h="541020">
                  <a:moveTo>
                    <a:pt x="64617" y="81673"/>
                  </a:moveTo>
                  <a:lnTo>
                    <a:pt x="63017" y="79819"/>
                  </a:lnTo>
                  <a:lnTo>
                    <a:pt x="63296" y="80708"/>
                  </a:lnTo>
                  <a:lnTo>
                    <a:pt x="63233" y="80975"/>
                  </a:lnTo>
                  <a:lnTo>
                    <a:pt x="62826" y="81534"/>
                  </a:lnTo>
                  <a:lnTo>
                    <a:pt x="64617" y="81673"/>
                  </a:lnTo>
                  <a:close/>
                </a:path>
                <a:path w="182244" h="541020">
                  <a:moveTo>
                    <a:pt x="64935" y="44119"/>
                  </a:moveTo>
                  <a:lnTo>
                    <a:pt x="63881" y="44894"/>
                  </a:lnTo>
                  <a:lnTo>
                    <a:pt x="64655" y="45466"/>
                  </a:lnTo>
                  <a:lnTo>
                    <a:pt x="64935" y="44119"/>
                  </a:lnTo>
                  <a:close/>
                </a:path>
                <a:path w="182244" h="541020">
                  <a:moveTo>
                    <a:pt x="66522" y="191376"/>
                  </a:moveTo>
                  <a:lnTo>
                    <a:pt x="65557" y="192036"/>
                  </a:lnTo>
                  <a:lnTo>
                    <a:pt x="64960" y="193230"/>
                  </a:lnTo>
                  <a:lnTo>
                    <a:pt x="65582" y="195884"/>
                  </a:lnTo>
                  <a:lnTo>
                    <a:pt x="65760" y="194614"/>
                  </a:lnTo>
                  <a:lnTo>
                    <a:pt x="66065" y="192925"/>
                  </a:lnTo>
                  <a:lnTo>
                    <a:pt x="66522" y="191376"/>
                  </a:lnTo>
                  <a:close/>
                </a:path>
                <a:path w="182244" h="541020">
                  <a:moveTo>
                    <a:pt x="66675" y="80467"/>
                  </a:moveTo>
                  <a:lnTo>
                    <a:pt x="66433" y="80403"/>
                  </a:lnTo>
                  <a:lnTo>
                    <a:pt x="64477" y="82321"/>
                  </a:lnTo>
                  <a:lnTo>
                    <a:pt x="66675" y="80467"/>
                  </a:lnTo>
                  <a:close/>
                </a:path>
                <a:path w="182244" h="541020">
                  <a:moveTo>
                    <a:pt x="69405" y="96697"/>
                  </a:moveTo>
                  <a:lnTo>
                    <a:pt x="63855" y="96037"/>
                  </a:lnTo>
                  <a:lnTo>
                    <a:pt x="68668" y="101498"/>
                  </a:lnTo>
                  <a:lnTo>
                    <a:pt x="65544" y="102717"/>
                  </a:lnTo>
                  <a:lnTo>
                    <a:pt x="65024" y="103568"/>
                  </a:lnTo>
                  <a:lnTo>
                    <a:pt x="62763" y="103847"/>
                  </a:lnTo>
                  <a:lnTo>
                    <a:pt x="64046" y="107937"/>
                  </a:lnTo>
                  <a:lnTo>
                    <a:pt x="66890" y="106400"/>
                  </a:lnTo>
                  <a:lnTo>
                    <a:pt x="69367" y="100012"/>
                  </a:lnTo>
                  <a:lnTo>
                    <a:pt x="69405" y="96697"/>
                  </a:lnTo>
                  <a:close/>
                </a:path>
                <a:path w="182244" h="541020">
                  <a:moveTo>
                    <a:pt x="70777" y="95377"/>
                  </a:moveTo>
                  <a:lnTo>
                    <a:pt x="69964" y="94818"/>
                  </a:lnTo>
                  <a:lnTo>
                    <a:pt x="68630" y="93903"/>
                  </a:lnTo>
                  <a:lnTo>
                    <a:pt x="68745" y="94907"/>
                  </a:lnTo>
                  <a:lnTo>
                    <a:pt x="69837" y="94830"/>
                  </a:lnTo>
                  <a:lnTo>
                    <a:pt x="70777" y="95377"/>
                  </a:lnTo>
                  <a:close/>
                </a:path>
                <a:path w="182244" h="541020">
                  <a:moveTo>
                    <a:pt x="71767" y="236499"/>
                  </a:moveTo>
                  <a:lnTo>
                    <a:pt x="71526" y="236118"/>
                  </a:lnTo>
                  <a:lnTo>
                    <a:pt x="71234" y="236702"/>
                  </a:lnTo>
                  <a:lnTo>
                    <a:pt x="70827" y="237261"/>
                  </a:lnTo>
                  <a:lnTo>
                    <a:pt x="70396" y="237642"/>
                  </a:lnTo>
                  <a:lnTo>
                    <a:pt x="71602" y="236969"/>
                  </a:lnTo>
                  <a:lnTo>
                    <a:pt x="71767" y="236499"/>
                  </a:lnTo>
                  <a:close/>
                </a:path>
                <a:path w="182244" h="541020">
                  <a:moveTo>
                    <a:pt x="72148" y="233908"/>
                  </a:moveTo>
                  <a:lnTo>
                    <a:pt x="70802" y="233095"/>
                  </a:lnTo>
                  <a:lnTo>
                    <a:pt x="67119" y="234683"/>
                  </a:lnTo>
                  <a:lnTo>
                    <a:pt x="70891" y="235077"/>
                  </a:lnTo>
                  <a:lnTo>
                    <a:pt x="71526" y="236118"/>
                  </a:lnTo>
                  <a:lnTo>
                    <a:pt x="72059" y="235089"/>
                  </a:lnTo>
                  <a:lnTo>
                    <a:pt x="72148" y="233908"/>
                  </a:lnTo>
                  <a:close/>
                </a:path>
                <a:path w="182244" h="541020">
                  <a:moveTo>
                    <a:pt x="72644" y="115468"/>
                  </a:moveTo>
                  <a:lnTo>
                    <a:pt x="70929" y="116395"/>
                  </a:lnTo>
                  <a:lnTo>
                    <a:pt x="70688" y="115976"/>
                  </a:lnTo>
                  <a:lnTo>
                    <a:pt x="71869" y="118084"/>
                  </a:lnTo>
                  <a:lnTo>
                    <a:pt x="72644" y="115468"/>
                  </a:lnTo>
                  <a:close/>
                </a:path>
                <a:path w="182244" h="541020">
                  <a:moveTo>
                    <a:pt x="73317" y="191554"/>
                  </a:moveTo>
                  <a:lnTo>
                    <a:pt x="71234" y="187223"/>
                  </a:lnTo>
                  <a:lnTo>
                    <a:pt x="68745" y="186359"/>
                  </a:lnTo>
                  <a:lnTo>
                    <a:pt x="67348" y="188671"/>
                  </a:lnTo>
                  <a:lnTo>
                    <a:pt x="66522" y="191376"/>
                  </a:lnTo>
                  <a:lnTo>
                    <a:pt x="68770" y="189826"/>
                  </a:lnTo>
                  <a:lnTo>
                    <a:pt x="73317" y="191554"/>
                  </a:lnTo>
                  <a:close/>
                </a:path>
                <a:path w="182244" h="541020">
                  <a:moveTo>
                    <a:pt x="75526" y="96431"/>
                  </a:moveTo>
                  <a:lnTo>
                    <a:pt x="74739" y="95237"/>
                  </a:lnTo>
                  <a:lnTo>
                    <a:pt x="72961" y="95199"/>
                  </a:lnTo>
                  <a:lnTo>
                    <a:pt x="72110" y="97332"/>
                  </a:lnTo>
                  <a:lnTo>
                    <a:pt x="74828" y="96291"/>
                  </a:lnTo>
                  <a:lnTo>
                    <a:pt x="75095" y="98361"/>
                  </a:lnTo>
                  <a:lnTo>
                    <a:pt x="75526" y="96431"/>
                  </a:lnTo>
                  <a:close/>
                </a:path>
                <a:path w="182244" h="541020">
                  <a:moveTo>
                    <a:pt x="76276" y="37833"/>
                  </a:moveTo>
                  <a:lnTo>
                    <a:pt x="74574" y="36779"/>
                  </a:lnTo>
                  <a:lnTo>
                    <a:pt x="76276" y="37833"/>
                  </a:lnTo>
                  <a:close/>
                </a:path>
                <a:path w="182244" h="541020">
                  <a:moveTo>
                    <a:pt x="76339" y="177596"/>
                  </a:moveTo>
                  <a:lnTo>
                    <a:pt x="73698" y="177800"/>
                  </a:lnTo>
                  <a:lnTo>
                    <a:pt x="74358" y="179120"/>
                  </a:lnTo>
                  <a:lnTo>
                    <a:pt x="75018" y="179336"/>
                  </a:lnTo>
                  <a:lnTo>
                    <a:pt x="76123" y="179362"/>
                  </a:lnTo>
                  <a:lnTo>
                    <a:pt x="75882" y="177800"/>
                  </a:lnTo>
                  <a:lnTo>
                    <a:pt x="76339" y="177596"/>
                  </a:lnTo>
                  <a:close/>
                </a:path>
                <a:path w="182244" h="541020">
                  <a:moveTo>
                    <a:pt x="76695" y="87668"/>
                  </a:moveTo>
                  <a:lnTo>
                    <a:pt x="69596" y="87668"/>
                  </a:lnTo>
                  <a:lnTo>
                    <a:pt x="69888" y="89890"/>
                  </a:lnTo>
                  <a:lnTo>
                    <a:pt x="66890" y="92176"/>
                  </a:lnTo>
                  <a:lnTo>
                    <a:pt x="66827" y="92532"/>
                  </a:lnTo>
                  <a:lnTo>
                    <a:pt x="66560" y="95059"/>
                  </a:lnTo>
                  <a:lnTo>
                    <a:pt x="68630" y="93903"/>
                  </a:lnTo>
                  <a:lnTo>
                    <a:pt x="72847" y="92532"/>
                  </a:lnTo>
                  <a:lnTo>
                    <a:pt x="73317" y="90614"/>
                  </a:lnTo>
                  <a:lnTo>
                    <a:pt x="74371" y="92176"/>
                  </a:lnTo>
                  <a:lnTo>
                    <a:pt x="76441" y="90944"/>
                  </a:lnTo>
                  <a:lnTo>
                    <a:pt x="76517" y="90614"/>
                  </a:lnTo>
                  <a:lnTo>
                    <a:pt x="76504" y="89890"/>
                  </a:lnTo>
                  <a:lnTo>
                    <a:pt x="76073" y="87833"/>
                  </a:lnTo>
                  <a:lnTo>
                    <a:pt x="76695" y="87668"/>
                  </a:lnTo>
                  <a:close/>
                </a:path>
                <a:path w="182244" h="541020">
                  <a:moveTo>
                    <a:pt x="77292" y="503834"/>
                  </a:moveTo>
                  <a:lnTo>
                    <a:pt x="75755" y="504012"/>
                  </a:lnTo>
                  <a:lnTo>
                    <a:pt x="76898" y="504634"/>
                  </a:lnTo>
                  <a:lnTo>
                    <a:pt x="77292" y="503834"/>
                  </a:lnTo>
                  <a:close/>
                </a:path>
                <a:path w="182244" h="541020">
                  <a:moveTo>
                    <a:pt x="77495" y="490143"/>
                  </a:moveTo>
                  <a:lnTo>
                    <a:pt x="76962" y="485800"/>
                  </a:lnTo>
                  <a:lnTo>
                    <a:pt x="71437" y="490067"/>
                  </a:lnTo>
                  <a:lnTo>
                    <a:pt x="68668" y="492252"/>
                  </a:lnTo>
                  <a:lnTo>
                    <a:pt x="65811" y="494245"/>
                  </a:lnTo>
                  <a:lnTo>
                    <a:pt x="68287" y="496417"/>
                  </a:lnTo>
                  <a:lnTo>
                    <a:pt x="64668" y="499033"/>
                  </a:lnTo>
                  <a:lnTo>
                    <a:pt x="63792" y="503212"/>
                  </a:lnTo>
                  <a:lnTo>
                    <a:pt x="67957" y="497039"/>
                  </a:lnTo>
                  <a:lnTo>
                    <a:pt x="70637" y="497395"/>
                  </a:lnTo>
                  <a:lnTo>
                    <a:pt x="70866" y="497039"/>
                  </a:lnTo>
                  <a:lnTo>
                    <a:pt x="74218" y="491490"/>
                  </a:lnTo>
                  <a:lnTo>
                    <a:pt x="77495" y="490143"/>
                  </a:lnTo>
                  <a:close/>
                </a:path>
                <a:path w="182244" h="541020">
                  <a:moveTo>
                    <a:pt x="77647" y="78968"/>
                  </a:moveTo>
                  <a:lnTo>
                    <a:pt x="77533" y="76835"/>
                  </a:lnTo>
                  <a:lnTo>
                    <a:pt x="75704" y="77520"/>
                  </a:lnTo>
                  <a:lnTo>
                    <a:pt x="77647" y="78968"/>
                  </a:lnTo>
                  <a:close/>
                </a:path>
                <a:path w="182244" h="541020">
                  <a:moveTo>
                    <a:pt x="78308" y="489813"/>
                  </a:moveTo>
                  <a:lnTo>
                    <a:pt x="77495" y="490143"/>
                  </a:lnTo>
                  <a:lnTo>
                    <a:pt x="77673" y="491629"/>
                  </a:lnTo>
                  <a:lnTo>
                    <a:pt x="78308" y="489813"/>
                  </a:lnTo>
                  <a:close/>
                </a:path>
                <a:path w="182244" h="541020">
                  <a:moveTo>
                    <a:pt x="78600" y="79679"/>
                  </a:moveTo>
                  <a:lnTo>
                    <a:pt x="77647" y="78968"/>
                  </a:lnTo>
                  <a:lnTo>
                    <a:pt x="77685" y="79616"/>
                  </a:lnTo>
                  <a:lnTo>
                    <a:pt x="78600" y="79679"/>
                  </a:lnTo>
                  <a:close/>
                </a:path>
                <a:path w="182244" h="541020">
                  <a:moveTo>
                    <a:pt x="78930" y="197726"/>
                  </a:moveTo>
                  <a:lnTo>
                    <a:pt x="77851" y="197700"/>
                  </a:lnTo>
                  <a:lnTo>
                    <a:pt x="75196" y="197866"/>
                  </a:lnTo>
                  <a:lnTo>
                    <a:pt x="75145" y="200075"/>
                  </a:lnTo>
                  <a:lnTo>
                    <a:pt x="78930" y="197726"/>
                  </a:lnTo>
                  <a:close/>
                </a:path>
                <a:path w="182244" h="541020">
                  <a:moveTo>
                    <a:pt x="79552" y="80403"/>
                  </a:moveTo>
                  <a:lnTo>
                    <a:pt x="78917" y="80073"/>
                  </a:lnTo>
                  <a:lnTo>
                    <a:pt x="78371" y="80708"/>
                  </a:lnTo>
                  <a:lnTo>
                    <a:pt x="79552" y="80403"/>
                  </a:lnTo>
                  <a:close/>
                </a:path>
                <a:path w="182244" h="541020">
                  <a:moveTo>
                    <a:pt x="81013" y="193967"/>
                  </a:moveTo>
                  <a:lnTo>
                    <a:pt x="77520" y="193484"/>
                  </a:lnTo>
                  <a:lnTo>
                    <a:pt x="77038" y="194805"/>
                  </a:lnTo>
                  <a:lnTo>
                    <a:pt x="81013" y="193967"/>
                  </a:lnTo>
                  <a:close/>
                </a:path>
                <a:path w="182244" h="541020">
                  <a:moveTo>
                    <a:pt x="81267" y="102565"/>
                  </a:moveTo>
                  <a:lnTo>
                    <a:pt x="79717" y="104622"/>
                  </a:lnTo>
                  <a:lnTo>
                    <a:pt x="78955" y="101676"/>
                  </a:lnTo>
                  <a:lnTo>
                    <a:pt x="78028" y="101092"/>
                  </a:lnTo>
                  <a:lnTo>
                    <a:pt x="75641" y="105308"/>
                  </a:lnTo>
                  <a:lnTo>
                    <a:pt x="73748" y="105841"/>
                  </a:lnTo>
                  <a:lnTo>
                    <a:pt x="70345" y="108343"/>
                  </a:lnTo>
                  <a:lnTo>
                    <a:pt x="71005" y="108508"/>
                  </a:lnTo>
                  <a:lnTo>
                    <a:pt x="71196" y="110185"/>
                  </a:lnTo>
                  <a:lnTo>
                    <a:pt x="70027" y="110845"/>
                  </a:lnTo>
                  <a:lnTo>
                    <a:pt x="68440" y="111074"/>
                  </a:lnTo>
                  <a:lnTo>
                    <a:pt x="71234" y="111747"/>
                  </a:lnTo>
                  <a:lnTo>
                    <a:pt x="74891" y="117868"/>
                  </a:lnTo>
                  <a:lnTo>
                    <a:pt x="77508" y="114427"/>
                  </a:lnTo>
                  <a:lnTo>
                    <a:pt x="76581" y="113817"/>
                  </a:lnTo>
                  <a:lnTo>
                    <a:pt x="76047" y="112979"/>
                  </a:lnTo>
                  <a:lnTo>
                    <a:pt x="74968" y="113004"/>
                  </a:lnTo>
                  <a:lnTo>
                    <a:pt x="77419" y="111633"/>
                  </a:lnTo>
                  <a:lnTo>
                    <a:pt x="79413" y="105930"/>
                  </a:lnTo>
                  <a:lnTo>
                    <a:pt x="81267" y="102565"/>
                  </a:lnTo>
                  <a:close/>
                </a:path>
                <a:path w="182244" h="541020">
                  <a:moveTo>
                    <a:pt x="83286" y="69723"/>
                  </a:moveTo>
                  <a:lnTo>
                    <a:pt x="81965" y="68859"/>
                  </a:lnTo>
                  <a:lnTo>
                    <a:pt x="81597" y="69240"/>
                  </a:lnTo>
                  <a:lnTo>
                    <a:pt x="83286" y="69723"/>
                  </a:lnTo>
                  <a:close/>
                </a:path>
                <a:path w="182244" h="541020">
                  <a:moveTo>
                    <a:pt x="85509" y="20662"/>
                  </a:moveTo>
                  <a:lnTo>
                    <a:pt x="84061" y="16852"/>
                  </a:lnTo>
                  <a:lnTo>
                    <a:pt x="85369" y="20802"/>
                  </a:lnTo>
                  <a:lnTo>
                    <a:pt x="85509" y="20662"/>
                  </a:lnTo>
                  <a:close/>
                </a:path>
                <a:path w="182244" h="541020">
                  <a:moveTo>
                    <a:pt x="85610" y="81915"/>
                  </a:moveTo>
                  <a:lnTo>
                    <a:pt x="83223" y="79463"/>
                  </a:lnTo>
                  <a:lnTo>
                    <a:pt x="79552" y="80403"/>
                  </a:lnTo>
                  <a:lnTo>
                    <a:pt x="79870" y="80556"/>
                  </a:lnTo>
                  <a:lnTo>
                    <a:pt x="79286" y="83134"/>
                  </a:lnTo>
                  <a:lnTo>
                    <a:pt x="85610" y="81915"/>
                  </a:lnTo>
                  <a:close/>
                </a:path>
                <a:path w="182244" h="541020">
                  <a:moveTo>
                    <a:pt x="86741" y="482561"/>
                  </a:moveTo>
                  <a:lnTo>
                    <a:pt x="81343" y="481152"/>
                  </a:lnTo>
                  <a:lnTo>
                    <a:pt x="78308" y="489813"/>
                  </a:lnTo>
                  <a:lnTo>
                    <a:pt x="82257" y="488200"/>
                  </a:lnTo>
                  <a:lnTo>
                    <a:pt x="86741" y="482561"/>
                  </a:lnTo>
                  <a:close/>
                </a:path>
                <a:path w="182244" h="541020">
                  <a:moveTo>
                    <a:pt x="90805" y="324192"/>
                  </a:moveTo>
                  <a:lnTo>
                    <a:pt x="89128" y="324231"/>
                  </a:lnTo>
                  <a:lnTo>
                    <a:pt x="88138" y="324586"/>
                  </a:lnTo>
                  <a:lnTo>
                    <a:pt x="88290" y="326834"/>
                  </a:lnTo>
                  <a:lnTo>
                    <a:pt x="89446" y="326999"/>
                  </a:lnTo>
                  <a:lnTo>
                    <a:pt x="89865" y="325678"/>
                  </a:lnTo>
                  <a:lnTo>
                    <a:pt x="90805" y="324192"/>
                  </a:lnTo>
                  <a:close/>
                </a:path>
                <a:path w="182244" h="541020">
                  <a:moveTo>
                    <a:pt x="90868" y="250177"/>
                  </a:moveTo>
                  <a:lnTo>
                    <a:pt x="90322" y="249478"/>
                  </a:lnTo>
                  <a:lnTo>
                    <a:pt x="88265" y="251129"/>
                  </a:lnTo>
                  <a:lnTo>
                    <a:pt x="90170" y="251040"/>
                  </a:lnTo>
                  <a:lnTo>
                    <a:pt x="90652" y="251612"/>
                  </a:lnTo>
                  <a:lnTo>
                    <a:pt x="90474" y="252120"/>
                  </a:lnTo>
                  <a:lnTo>
                    <a:pt x="90208" y="252603"/>
                  </a:lnTo>
                  <a:lnTo>
                    <a:pt x="89865" y="253009"/>
                  </a:lnTo>
                  <a:lnTo>
                    <a:pt x="90805" y="252247"/>
                  </a:lnTo>
                  <a:lnTo>
                    <a:pt x="90868" y="251866"/>
                  </a:lnTo>
                  <a:lnTo>
                    <a:pt x="90665" y="251612"/>
                  </a:lnTo>
                  <a:lnTo>
                    <a:pt x="90868" y="250926"/>
                  </a:lnTo>
                  <a:lnTo>
                    <a:pt x="90868" y="250177"/>
                  </a:lnTo>
                  <a:close/>
                </a:path>
                <a:path w="182244" h="541020">
                  <a:moveTo>
                    <a:pt x="91617" y="49453"/>
                  </a:moveTo>
                  <a:lnTo>
                    <a:pt x="87757" y="49466"/>
                  </a:lnTo>
                  <a:lnTo>
                    <a:pt x="90436" y="47345"/>
                  </a:lnTo>
                  <a:lnTo>
                    <a:pt x="86842" y="46075"/>
                  </a:lnTo>
                  <a:lnTo>
                    <a:pt x="85559" y="44729"/>
                  </a:lnTo>
                  <a:lnTo>
                    <a:pt x="85559" y="44602"/>
                  </a:lnTo>
                  <a:lnTo>
                    <a:pt x="87058" y="43294"/>
                  </a:lnTo>
                  <a:lnTo>
                    <a:pt x="87261" y="43129"/>
                  </a:lnTo>
                  <a:lnTo>
                    <a:pt x="84848" y="43294"/>
                  </a:lnTo>
                  <a:lnTo>
                    <a:pt x="85293" y="42443"/>
                  </a:lnTo>
                  <a:lnTo>
                    <a:pt x="87007" y="39166"/>
                  </a:lnTo>
                  <a:lnTo>
                    <a:pt x="87388" y="38455"/>
                  </a:lnTo>
                  <a:lnTo>
                    <a:pt x="82156" y="39166"/>
                  </a:lnTo>
                  <a:lnTo>
                    <a:pt x="84658" y="35661"/>
                  </a:lnTo>
                  <a:lnTo>
                    <a:pt x="86702" y="37744"/>
                  </a:lnTo>
                  <a:lnTo>
                    <a:pt x="85890" y="35661"/>
                  </a:lnTo>
                  <a:lnTo>
                    <a:pt x="85712" y="35204"/>
                  </a:lnTo>
                  <a:lnTo>
                    <a:pt x="85382" y="34353"/>
                  </a:lnTo>
                  <a:lnTo>
                    <a:pt x="88531" y="33477"/>
                  </a:lnTo>
                  <a:lnTo>
                    <a:pt x="87553" y="30454"/>
                  </a:lnTo>
                  <a:lnTo>
                    <a:pt x="88925" y="31178"/>
                  </a:lnTo>
                  <a:lnTo>
                    <a:pt x="90678" y="30911"/>
                  </a:lnTo>
                  <a:lnTo>
                    <a:pt x="90690" y="30454"/>
                  </a:lnTo>
                  <a:lnTo>
                    <a:pt x="90703" y="29565"/>
                  </a:lnTo>
                  <a:lnTo>
                    <a:pt x="87287" y="23329"/>
                  </a:lnTo>
                  <a:lnTo>
                    <a:pt x="86093" y="21132"/>
                  </a:lnTo>
                  <a:lnTo>
                    <a:pt x="85712" y="20459"/>
                  </a:lnTo>
                  <a:lnTo>
                    <a:pt x="85509" y="20662"/>
                  </a:lnTo>
                  <a:lnTo>
                    <a:pt x="85674" y="21132"/>
                  </a:lnTo>
                  <a:lnTo>
                    <a:pt x="79692" y="21082"/>
                  </a:lnTo>
                  <a:lnTo>
                    <a:pt x="79692" y="40640"/>
                  </a:lnTo>
                  <a:lnTo>
                    <a:pt x="79324" y="41617"/>
                  </a:lnTo>
                  <a:lnTo>
                    <a:pt x="76873" y="42443"/>
                  </a:lnTo>
                  <a:lnTo>
                    <a:pt x="75158" y="41973"/>
                  </a:lnTo>
                  <a:lnTo>
                    <a:pt x="75552" y="39751"/>
                  </a:lnTo>
                  <a:lnTo>
                    <a:pt x="71056" y="39179"/>
                  </a:lnTo>
                  <a:lnTo>
                    <a:pt x="66929" y="35725"/>
                  </a:lnTo>
                  <a:lnTo>
                    <a:pt x="71602" y="35801"/>
                  </a:lnTo>
                  <a:lnTo>
                    <a:pt x="73850" y="38036"/>
                  </a:lnTo>
                  <a:lnTo>
                    <a:pt x="73520" y="37033"/>
                  </a:lnTo>
                  <a:lnTo>
                    <a:pt x="74218" y="37084"/>
                  </a:lnTo>
                  <a:lnTo>
                    <a:pt x="74485" y="36855"/>
                  </a:lnTo>
                  <a:lnTo>
                    <a:pt x="72593" y="35814"/>
                  </a:lnTo>
                  <a:lnTo>
                    <a:pt x="73774" y="35826"/>
                  </a:lnTo>
                  <a:lnTo>
                    <a:pt x="73875" y="36068"/>
                  </a:lnTo>
                  <a:lnTo>
                    <a:pt x="74358" y="35839"/>
                  </a:lnTo>
                  <a:lnTo>
                    <a:pt x="75603" y="35852"/>
                  </a:lnTo>
                  <a:lnTo>
                    <a:pt x="74917" y="35560"/>
                  </a:lnTo>
                  <a:lnTo>
                    <a:pt x="75641" y="35204"/>
                  </a:lnTo>
                  <a:lnTo>
                    <a:pt x="76276" y="37833"/>
                  </a:lnTo>
                  <a:lnTo>
                    <a:pt x="79362" y="39662"/>
                  </a:lnTo>
                  <a:lnTo>
                    <a:pt x="79692" y="40640"/>
                  </a:lnTo>
                  <a:lnTo>
                    <a:pt x="79692" y="21082"/>
                  </a:lnTo>
                  <a:lnTo>
                    <a:pt x="78879" y="21069"/>
                  </a:lnTo>
                  <a:lnTo>
                    <a:pt x="79349" y="19100"/>
                  </a:lnTo>
                  <a:lnTo>
                    <a:pt x="79502" y="18453"/>
                  </a:lnTo>
                  <a:lnTo>
                    <a:pt x="78790" y="19100"/>
                  </a:lnTo>
                  <a:lnTo>
                    <a:pt x="77762" y="18770"/>
                  </a:lnTo>
                  <a:lnTo>
                    <a:pt x="76708" y="19075"/>
                  </a:lnTo>
                  <a:lnTo>
                    <a:pt x="79197" y="13576"/>
                  </a:lnTo>
                  <a:lnTo>
                    <a:pt x="79375" y="12319"/>
                  </a:lnTo>
                  <a:lnTo>
                    <a:pt x="79463" y="11645"/>
                  </a:lnTo>
                  <a:lnTo>
                    <a:pt x="79654" y="10998"/>
                  </a:lnTo>
                  <a:lnTo>
                    <a:pt x="80340" y="8686"/>
                  </a:lnTo>
                  <a:lnTo>
                    <a:pt x="80632" y="7683"/>
                  </a:lnTo>
                  <a:lnTo>
                    <a:pt x="78270" y="8686"/>
                  </a:lnTo>
                  <a:lnTo>
                    <a:pt x="78549" y="8089"/>
                  </a:lnTo>
                  <a:lnTo>
                    <a:pt x="79159" y="6743"/>
                  </a:lnTo>
                  <a:lnTo>
                    <a:pt x="79489" y="6045"/>
                  </a:lnTo>
                  <a:lnTo>
                    <a:pt x="77431" y="6743"/>
                  </a:lnTo>
                  <a:lnTo>
                    <a:pt x="78333" y="5156"/>
                  </a:lnTo>
                  <a:lnTo>
                    <a:pt x="78968" y="4013"/>
                  </a:lnTo>
                  <a:lnTo>
                    <a:pt x="79235" y="4419"/>
                  </a:lnTo>
                  <a:lnTo>
                    <a:pt x="79324" y="4013"/>
                  </a:lnTo>
                  <a:lnTo>
                    <a:pt x="79286" y="3429"/>
                  </a:lnTo>
                  <a:lnTo>
                    <a:pt x="78955" y="4013"/>
                  </a:lnTo>
                  <a:lnTo>
                    <a:pt x="78333" y="3086"/>
                  </a:lnTo>
                  <a:lnTo>
                    <a:pt x="76847" y="0"/>
                  </a:lnTo>
                  <a:lnTo>
                    <a:pt x="74244" y="342"/>
                  </a:lnTo>
                  <a:lnTo>
                    <a:pt x="76784" y="1879"/>
                  </a:lnTo>
                  <a:lnTo>
                    <a:pt x="72517" y="6235"/>
                  </a:lnTo>
                  <a:lnTo>
                    <a:pt x="73507" y="5956"/>
                  </a:lnTo>
                  <a:lnTo>
                    <a:pt x="73787" y="5867"/>
                  </a:lnTo>
                  <a:lnTo>
                    <a:pt x="76276" y="5156"/>
                  </a:lnTo>
                  <a:lnTo>
                    <a:pt x="76111" y="8089"/>
                  </a:lnTo>
                  <a:lnTo>
                    <a:pt x="73609" y="5930"/>
                  </a:lnTo>
                  <a:lnTo>
                    <a:pt x="72669" y="8153"/>
                  </a:lnTo>
                  <a:lnTo>
                    <a:pt x="73863" y="9131"/>
                  </a:lnTo>
                  <a:lnTo>
                    <a:pt x="73723" y="11658"/>
                  </a:lnTo>
                  <a:lnTo>
                    <a:pt x="73685" y="12319"/>
                  </a:lnTo>
                  <a:lnTo>
                    <a:pt x="73723" y="11658"/>
                  </a:lnTo>
                  <a:lnTo>
                    <a:pt x="69532" y="12966"/>
                  </a:lnTo>
                  <a:lnTo>
                    <a:pt x="78054" y="20345"/>
                  </a:lnTo>
                  <a:lnTo>
                    <a:pt x="74180" y="21958"/>
                  </a:lnTo>
                  <a:lnTo>
                    <a:pt x="76581" y="23596"/>
                  </a:lnTo>
                  <a:lnTo>
                    <a:pt x="73736" y="26123"/>
                  </a:lnTo>
                  <a:lnTo>
                    <a:pt x="75450" y="27762"/>
                  </a:lnTo>
                  <a:lnTo>
                    <a:pt x="74650" y="32270"/>
                  </a:lnTo>
                  <a:lnTo>
                    <a:pt x="71869" y="32791"/>
                  </a:lnTo>
                  <a:lnTo>
                    <a:pt x="72898" y="33782"/>
                  </a:lnTo>
                  <a:lnTo>
                    <a:pt x="73367" y="34886"/>
                  </a:lnTo>
                  <a:lnTo>
                    <a:pt x="72758" y="34620"/>
                  </a:lnTo>
                  <a:lnTo>
                    <a:pt x="69748" y="33312"/>
                  </a:lnTo>
                  <a:lnTo>
                    <a:pt x="69735" y="34607"/>
                  </a:lnTo>
                  <a:lnTo>
                    <a:pt x="66979" y="31940"/>
                  </a:lnTo>
                  <a:lnTo>
                    <a:pt x="64223" y="34886"/>
                  </a:lnTo>
                  <a:lnTo>
                    <a:pt x="64350" y="35204"/>
                  </a:lnTo>
                  <a:lnTo>
                    <a:pt x="66167" y="37566"/>
                  </a:lnTo>
                  <a:lnTo>
                    <a:pt x="63373" y="41821"/>
                  </a:lnTo>
                  <a:lnTo>
                    <a:pt x="67398" y="43980"/>
                  </a:lnTo>
                  <a:lnTo>
                    <a:pt x="65392" y="46012"/>
                  </a:lnTo>
                  <a:lnTo>
                    <a:pt x="64655" y="45466"/>
                  </a:lnTo>
                  <a:lnTo>
                    <a:pt x="64135" y="48094"/>
                  </a:lnTo>
                  <a:lnTo>
                    <a:pt x="58585" y="50368"/>
                  </a:lnTo>
                  <a:lnTo>
                    <a:pt x="63131" y="53301"/>
                  </a:lnTo>
                  <a:lnTo>
                    <a:pt x="62903" y="53530"/>
                  </a:lnTo>
                  <a:lnTo>
                    <a:pt x="62903" y="64249"/>
                  </a:lnTo>
                  <a:lnTo>
                    <a:pt x="58597" y="64770"/>
                  </a:lnTo>
                  <a:lnTo>
                    <a:pt x="60134" y="61036"/>
                  </a:lnTo>
                  <a:lnTo>
                    <a:pt x="62903" y="64249"/>
                  </a:lnTo>
                  <a:lnTo>
                    <a:pt x="62903" y="53530"/>
                  </a:lnTo>
                  <a:lnTo>
                    <a:pt x="60769" y="55549"/>
                  </a:lnTo>
                  <a:lnTo>
                    <a:pt x="59461" y="54775"/>
                  </a:lnTo>
                  <a:lnTo>
                    <a:pt x="59029" y="58445"/>
                  </a:lnTo>
                  <a:lnTo>
                    <a:pt x="57543" y="62306"/>
                  </a:lnTo>
                  <a:lnTo>
                    <a:pt x="55041" y="65646"/>
                  </a:lnTo>
                  <a:lnTo>
                    <a:pt x="57569" y="65773"/>
                  </a:lnTo>
                  <a:lnTo>
                    <a:pt x="62128" y="71056"/>
                  </a:lnTo>
                  <a:lnTo>
                    <a:pt x="60553" y="72732"/>
                  </a:lnTo>
                  <a:lnTo>
                    <a:pt x="63957" y="73279"/>
                  </a:lnTo>
                  <a:lnTo>
                    <a:pt x="61252" y="75679"/>
                  </a:lnTo>
                  <a:lnTo>
                    <a:pt x="65201" y="74764"/>
                  </a:lnTo>
                  <a:lnTo>
                    <a:pt x="64046" y="76174"/>
                  </a:lnTo>
                  <a:lnTo>
                    <a:pt x="63715" y="76454"/>
                  </a:lnTo>
                  <a:lnTo>
                    <a:pt x="66357" y="77558"/>
                  </a:lnTo>
                  <a:lnTo>
                    <a:pt x="63639" y="79603"/>
                  </a:lnTo>
                  <a:lnTo>
                    <a:pt x="66433" y="80403"/>
                  </a:lnTo>
                  <a:lnTo>
                    <a:pt x="68605" y="78270"/>
                  </a:lnTo>
                  <a:lnTo>
                    <a:pt x="67297" y="86855"/>
                  </a:lnTo>
                  <a:lnTo>
                    <a:pt x="69494" y="86855"/>
                  </a:lnTo>
                  <a:lnTo>
                    <a:pt x="79603" y="86855"/>
                  </a:lnTo>
                  <a:lnTo>
                    <a:pt x="81013" y="86461"/>
                  </a:lnTo>
                  <a:lnTo>
                    <a:pt x="79235" y="86448"/>
                  </a:lnTo>
                  <a:lnTo>
                    <a:pt x="76936" y="84010"/>
                  </a:lnTo>
                  <a:lnTo>
                    <a:pt x="77533" y="81483"/>
                  </a:lnTo>
                  <a:lnTo>
                    <a:pt x="77952" y="81203"/>
                  </a:lnTo>
                  <a:lnTo>
                    <a:pt x="78244" y="80860"/>
                  </a:lnTo>
                  <a:lnTo>
                    <a:pt x="78371" y="80708"/>
                  </a:lnTo>
                  <a:lnTo>
                    <a:pt x="77749" y="80860"/>
                  </a:lnTo>
                  <a:lnTo>
                    <a:pt x="77685" y="79616"/>
                  </a:lnTo>
                  <a:lnTo>
                    <a:pt x="75476" y="79463"/>
                  </a:lnTo>
                  <a:lnTo>
                    <a:pt x="72745" y="78981"/>
                  </a:lnTo>
                  <a:lnTo>
                    <a:pt x="72986" y="78270"/>
                  </a:lnTo>
                  <a:lnTo>
                    <a:pt x="73279" y="77431"/>
                  </a:lnTo>
                  <a:lnTo>
                    <a:pt x="72504" y="75006"/>
                  </a:lnTo>
                  <a:lnTo>
                    <a:pt x="74155" y="74764"/>
                  </a:lnTo>
                  <a:lnTo>
                    <a:pt x="78905" y="74053"/>
                  </a:lnTo>
                  <a:lnTo>
                    <a:pt x="78219" y="73964"/>
                  </a:lnTo>
                  <a:lnTo>
                    <a:pt x="79984" y="70916"/>
                  </a:lnTo>
                  <a:lnTo>
                    <a:pt x="81597" y="69240"/>
                  </a:lnTo>
                  <a:lnTo>
                    <a:pt x="80911" y="69049"/>
                  </a:lnTo>
                  <a:lnTo>
                    <a:pt x="81267" y="65798"/>
                  </a:lnTo>
                  <a:lnTo>
                    <a:pt x="82067" y="65189"/>
                  </a:lnTo>
                  <a:lnTo>
                    <a:pt x="85267" y="64604"/>
                  </a:lnTo>
                  <a:lnTo>
                    <a:pt x="85191" y="65265"/>
                  </a:lnTo>
                  <a:lnTo>
                    <a:pt x="86106" y="66408"/>
                  </a:lnTo>
                  <a:lnTo>
                    <a:pt x="86118" y="64604"/>
                  </a:lnTo>
                  <a:lnTo>
                    <a:pt x="86118" y="63385"/>
                  </a:lnTo>
                  <a:lnTo>
                    <a:pt x="88099" y="64300"/>
                  </a:lnTo>
                  <a:lnTo>
                    <a:pt x="86829" y="63385"/>
                  </a:lnTo>
                  <a:lnTo>
                    <a:pt x="83604" y="61061"/>
                  </a:lnTo>
                  <a:lnTo>
                    <a:pt x="90728" y="56857"/>
                  </a:lnTo>
                  <a:lnTo>
                    <a:pt x="90893" y="55549"/>
                  </a:lnTo>
                  <a:lnTo>
                    <a:pt x="91046" y="54381"/>
                  </a:lnTo>
                  <a:lnTo>
                    <a:pt x="91160" y="53454"/>
                  </a:lnTo>
                  <a:lnTo>
                    <a:pt x="89992" y="54381"/>
                  </a:lnTo>
                  <a:lnTo>
                    <a:pt x="87998" y="53492"/>
                  </a:lnTo>
                  <a:lnTo>
                    <a:pt x="87452" y="52120"/>
                  </a:lnTo>
                  <a:lnTo>
                    <a:pt x="87706" y="50139"/>
                  </a:lnTo>
                  <a:lnTo>
                    <a:pt x="91071" y="51104"/>
                  </a:lnTo>
                  <a:lnTo>
                    <a:pt x="91389" y="50139"/>
                  </a:lnTo>
                  <a:lnTo>
                    <a:pt x="91617" y="49466"/>
                  </a:lnTo>
                  <a:close/>
                </a:path>
                <a:path w="182244" h="541020">
                  <a:moveTo>
                    <a:pt x="92316" y="336486"/>
                  </a:moveTo>
                  <a:lnTo>
                    <a:pt x="88925" y="335965"/>
                  </a:lnTo>
                  <a:lnTo>
                    <a:pt x="89027" y="337667"/>
                  </a:lnTo>
                  <a:lnTo>
                    <a:pt x="92316" y="336486"/>
                  </a:lnTo>
                  <a:close/>
                </a:path>
                <a:path w="182244" h="541020">
                  <a:moveTo>
                    <a:pt x="92786" y="223774"/>
                  </a:moveTo>
                  <a:lnTo>
                    <a:pt x="92633" y="223189"/>
                  </a:lnTo>
                  <a:lnTo>
                    <a:pt x="92316" y="222948"/>
                  </a:lnTo>
                  <a:lnTo>
                    <a:pt x="91490" y="223837"/>
                  </a:lnTo>
                  <a:lnTo>
                    <a:pt x="91948" y="223977"/>
                  </a:lnTo>
                  <a:lnTo>
                    <a:pt x="92367" y="223901"/>
                  </a:lnTo>
                  <a:lnTo>
                    <a:pt x="92786" y="223774"/>
                  </a:lnTo>
                  <a:close/>
                </a:path>
                <a:path w="182244" h="541020">
                  <a:moveTo>
                    <a:pt x="95859" y="227914"/>
                  </a:moveTo>
                  <a:lnTo>
                    <a:pt x="95097" y="226047"/>
                  </a:lnTo>
                  <a:lnTo>
                    <a:pt x="92824" y="229882"/>
                  </a:lnTo>
                  <a:lnTo>
                    <a:pt x="95859" y="227914"/>
                  </a:lnTo>
                  <a:close/>
                </a:path>
                <a:path w="182244" h="541020">
                  <a:moveTo>
                    <a:pt x="98107" y="412178"/>
                  </a:moveTo>
                  <a:lnTo>
                    <a:pt x="97409" y="412343"/>
                  </a:lnTo>
                  <a:lnTo>
                    <a:pt x="96621" y="413219"/>
                  </a:lnTo>
                  <a:lnTo>
                    <a:pt x="97853" y="412343"/>
                  </a:lnTo>
                  <a:lnTo>
                    <a:pt x="98107" y="412178"/>
                  </a:lnTo>
                  <a:close/>
                </a:path>
                <a:path w="182244" h="541020">
                  <a:moveTo>
                    <a:pt x="99021" y="219659"/>
                  </a:moveTo>
                  <a:lnTo>
                    <a:pt x="98145" y="214058"/>
                  </a:lnTo>
                  <a:lnTo>
                    <a:pt x="96316" y="222796"/>
                  </a:lnTo>
                  <a:lnTo>
                    <a:pt x="92786" y="223774"/>
                  </a:lnTo>
                  <a:lnTo>
                    <a:pt x="92964" y="224536"/>
                  </a:lnTo>
                  <a:lnTo>
                    <a:pt x="92862" y="225894"/>
                  </a:lnTo>
                  <a:lnTo>
                    <a:pt x="93065" y="226415"/>
                  </a:lnTo>
                  <a:lnTo>
                    <a:pt x="95199" y="224878"/>
                  </a:lnTo>
                  <a:lnTo>
                    <a:pt x="98475" y="222173"/>
                  </a:lnTo>
                  <a:lnTo>
                    <a:pt x="99021" y="219659"/>
                  </a:lnTo>
                  <a:close/>
                </a:path>
                <a:path w="182244" h="541020">
                  <a:moveTo>
                    <a:pt x="99275" y="229654"/>
                  </a:moveTo>
                  <a:lnTo>
                    <a:pt x="96875" y="231902"/>
                  </a:lnTo>
                  <a:lnTo>
                    <a:pt x="98259" y="231241"/>
                  </a:lnTo>
                  <a:lnTo>
                    <a:pt x="99275" y="229654"/>
                  </a:lnTo>
                  <a:close/>
                </a:path>
                <a:path w="182244" h="541020">
                  <a:moveTo>
                    <a:pt x="100317" y="267004"/>
                  </a:moveTo>
                  <a:lnTo>
                    <a:pt x="99212" y="268122"/>
                  </a:lnTo>
                  <a:lnTo>
                    <a:pt x="98450" y="267982"/>
                  </a:lnTo>
                  <a:lnTo>
                    <a:pt x="97536" y="266903"/>
                  </a:lnTo>
                  <a:lnTo>
                    <a:pt x="96520" y="266979"/>
                  </a:lnTo>
                  <a:lnTo>
                    <a:pt x="96316" y="268185"/>
                  </a:lnTo>
                  <a:lnTo>
                    <a:pt x="96253" y="269900"/>
                  </a:lnTo>
                  <a:lnTo>
                    <a:pt x="97345" y="269989"/>
                  </a:lnTo>
                  <a:lnTo>
                    <a:pt x="99225" y="268122"/>
                  </a:lnTo>
                  <a:lnTo>
                    <a:pt x="99644" y="268185"/>
                  </a:lnTo>
                  <a:lnTo>
                    <a:pt x="100012" y="267957"/>
                  </a:lnTo>
                  <a:lnTo>
                    <a:pt x="100317" y="267004"/>
                  </a:lnTo>
                  <a:close/>
                </a:path>
                <a:path w="182244" h="541020">
                  <a:moveTo>
                    <a:pt x="100672" y="241935"/>
                  </a:moveTo>
                  <a:lnTo>
                    <a:pt x="100622" y="240271"/>
                  </a:lnTo>
                  <a:lnTo>
                    <a:pt x="99872" y="241198"/>
                  </a:lnTo>
                  <a:lnTo>
                    <a:pt x="96583" y="242735"/>
                  </a:lnTo>
                  <a:lnTo>
                    <a:pt x="99314" y="244246"/>
                  </a:lnTo>
                  <a:lnTo>
                    <a:pt x="98983" y="243293"/>
                  </a:lnTo>
                  <a:lnTo>
                    <a:pt x="100672" y="241935"/>
                  </a:lnTo>
                  <a:close/>
                </a:path>
                <a:path w="182244" h="541020">
                  <a:moveTo>
                    <a:pt x="101384" y="407492"/>
                  </a:moveTo>
                  <a:lnTo>
                    <a:pt x="97383" y="409270"/>
                  </a:lnTo>
                  <a:lnTo>
                    <a:pt x="96367" y="411416"/>
                  </a:lnTo>
                  <a:lnTo>
                    <a:pt x="97370" y="412318"/>
                  </a:lnTo>
                  <a:lnTo>
                    <a:pt x="101384" y="407492"/>
                  </a:lnTo>
                  <a:close/>
                </a:path>
                <a:path w="182244" h="541020">
                  <a:moveTo>
                    <a:pt x="102971" y="243700"/>
                  </a:moveTo>
                  <a:lnTo>
                    <a:pt x="102362" y="243535"/>
                  </a:lnTo>
                  <a:lnTo>
                    <a:pt x="102819" y="244881"/>
                  </a:lnTo>
                  <a:lnTo>
                    <a:pt x="102971" y="243700"/>
                  </a:lnTo>
                  <a:close/>
                </a:path>
                <a:path w="182244" h="541020">
                  <a:moveTo>
                    <a:pt x="104330" y="241376"/>
                  </a:moveTo>
                  <a:lnTo>
                    <a:pt x="101917" y="240817"/>
                  </a:lnTo>
                  <a:lnTo>
                    <a:pt x="99936" y="242862"/>
                  </a:lnTo>
                  <a:lnTo>
                    <a:pt x="102362" y="243535"/>
                  </a:lnTo>
                  <a:lnTo>
                    <a:pt x="104330" y="241376"/>
                  </a:lnTo>
                  <a:close/>
                </a:path>
                <a:path w="182244" h="541020">
                  <a:moveTo>
                    <a:pt x="105816" y="406755"/>
                  </a:moveTo>
                  <a:lnTo>
                    <a:pt x="98107" y="412178"/>
                  </a:lnTo>
                  <a:lnTo>
                    <a:pt x="100393" y="412711"/>
                  </a:lnTo>
                  <a:lnTo>
                    <a:pt x="93383" y="417195"/>
                  </a:lnTo>
                  <a:lnTo>
                    <a:pt x="97282" y="416064"/>
                  </a:lnTo>
                  <a:lnTo>
                    <a:pt x="98704" y="415048"/>
                  </a:lnTo>
                  <a:lnTo>
                    <a:pt x="100926" y="413169"/>
                  </a:lnTo>
                  <a:lnTo>
                    <a:pt x="104190" y="412165"/>
                  </a:lnTo>
                  <a:lnTo>
                    <a:pt x="105816" y="406755"/>
                  </a:lnTo>
                  <a:close/>
                </a:path>
                <a:path w="182244" h="541020">
                  <a:moveTo>
                    <a:pt x="106121" y="340220"/>
                  </a:moveTo>
                  <a:lnTo>
                    <a:pt x="100380" y="339445"/>
                  </a:lnTo>
                  <a:lnTo>
                    <a:pt x="105397" y="336931"/>
                  </a:lnTo>
                  <a:lnTo>
                    <a:pt x="98679" y="340106"/>
                  </a:lnTo>
                  <a:lnTo>
                    <a:pt x="97421" y="346544"/>
                  </a:lnTo>
                  <a:lnTo>
                    <a:pt x="91097" y="349364"/>
                  </a:lnTo>
                  <a:lnTo>
                    <a:pt x="91046" y="352945"/>
                  </a:lnTo>
                  <a:lnTo>
                    <a:pt x="97447" y="349516"/>
                  </a:lnTo>
                  <a:lnTo>
                    <a:pt x="93332" y="354558"/>
                  </a:lnTo>
                  <a:lnTo>
                    <a:pt x="98145" y="356463"/>
                  </a:lnTo>
                  <a:lnTo>
                    <a:pt x="101193" y="342112"/>
                  </a:lnTo>
                  <a:lnTo>
                    <a:pt x="105689" y="342798"/>
                  </a:lnTo>
                  <a:lnTo>
                    <a:pt x="106121" y="340220"/>
                  </a:lnTo>
                  <a:close/>
                </a:path>
                <a:path w="182244" h="541020">
                  <a:moveTo>
                    <a:pt x="109283" y="461441"/>
                  </a:moveTo>
                  <a:lnTo>
                    <a:pt x="107264" y="462457"/>
                  </a:lnTo>
                  <a:lnTo>
                    <a:pt x="107543" y="463626"/>
                  </a:lnTo>
                  <a:lnTo>
                    <a:pt x="109283" y="461441"/>
                  </a:lnTo>
                  <a:close/>
                </a:path>
                <a:path w="182244" h="541020">
                  <a:moveTo>
                    <a:pt x="110286" y="484746"/>
                  </a:moveTo>
                  <a:lnTo>
                    <a:pt x="107213" y="485952"/>
                  </a:lnTo>
                  <a:lnTo>
                    <a:pt x="104317" y="484759"/>
                  </a:lnTo>
                  <a:lnTo>
                    <a:pt x="109880" y="481037"/>
                  </a:lnTo>
                  <a:lnTo>
                    <a:pt x="106692" y="480517"/>
                  </a:lnTo>
                  <a:lnTo>
                    <a:pt x="104698" y="482244"/>
                  </a:lnTo>
                  <a:lnTo>
                    <a:pt x="97129" y="488594"/>
                  </a:lnTo>
                  <a:lnTo>
                    <a:pt x="92925" y="488759"/>
                  </a:lnTo>
                  <a:lnTo>
                    <a:pt x="94919" y="492112"/>
                  </a:lnTo>
                  <a:lnTo>
                    <a:pt x="88188" y="493331"/>
                  </a:lnTo>
                  <a:lnTo>
                    <a:pt x="85813" y="496608"/>
                  </a:lnTo>
                  <a:lnTo>
                    <a:pt x="89014" y="497344"/>
                  </a:lnTo>
                  <a:lnTo>
                    <a:pt x="81178" y="496062"/>
                  </a:lnTo>
                  <a:lnTo>
                    <a:pt x="80251" y="506450"/>
                  </a:lnTo>
                  <a:lnTo>
                    <a:pt x="76898" y="504634"/>
                  </a:lnTo>
                  <a:lnTo>
                    <a:pt x="76301" y="505802"/>
                  </a:lnTo>
                  <a:lnTo>
                    <a:pt x="75958" y="506399"/>
                  </a:lnTo>
                  <a:lnTo>
                    <a:pt x="72085" y="506742"/>
                  </a:lnTo>
                  <a:lnTo>
                    <a:pt x="74472" y="507720"/>
                  </a:lnTo>
                  <a:lnTo>
                    <a:pt x="71335" y="508546"/>
                  </a:lnTo>
                  <a:lnTo>
                    <a:pt x="68262" y="510222"/>
                  </a:lnTo>
                  <a:lnTo>
                    <a:pt x="65671" y="510247"/>
                  </a:lnTo>
                  <a:lnTo>
                    <a:pt x="64897" y="510286"/>
                  </a:lnTo>
                  <a:lnTo>
                    <a:pt x="65151" y="510324"/>
                  </a:lnTo>
                  <a:lnTo>
                    <a:pt x="65417" y="510247"/>
                  </a:lnTo>
                  <a:lnTo>
                    <a:pt x="65659" y="510247"/>
                  </a:lnTo>
                  <a:lnTo>
                    <a:pt x="66268" y="511213"/>
                  </a:lnTo>
                  <a:lnTo>
                    <a:pt x="62280" y="513245"/>
                  </a:lnTo>
                  <a:lnTo>
                    <a:pt x="60248" y="513638"/>
                  </a:lnTo>
                  <a:lnTo>
                    <a:pt x="62763" y="513588"/>
                  </a:lnTo>
                  <a:lnTo>
                    <a:pt x="65671" y="512229"/>
                  </a:lnTo>
                  <a:lnTo>
                    <a:pt x="68097" y="513588"/>
                  </a:lnTo>
                  <a:lnTo>
                    <a:pt x="63195" y="514718"/>
                  </a:lnTo>
                  <a:lnTo>
                    <a:pt x="57061" y="519645"/>
                  </a:lnTo>
                  <a:lnTo>
                    <a:pt x="51955" y="521500"/>
                  </a:lnTo>
                  <a:lnTo>
                    <a:pt x="58610" y="521931"/>
                  </a:lnTo>
                  <a:lnTo>
                    <a:pt x="60198" y="523062"/>
                  </a:lnTo>
                  <a:lnTo>
                    <a:pt x="56667" y="523760"/>
                  </a:lnTo>
                  <a:lnTo>
                    <a:pt x="55092" y="524979"/>
                  </a:lnTo>
                  <a:lnTo>
                    <a:pt x="52070" y="523671"/>
                  </a:lnTo>
                  <a:lnTo>
                    <a:pt x="50368" y="526313"/>
                  </a:lnTo>
                  <a:lnTo>
                    <a:pt x="49187" y="530644"/>
                  </a:lnTo>
                  <a:lnTo>
                    <a:pt x="41275" y="530517"/>
                  </a:lnTo>
                  <a:lnTo>
                    <a:pt x="36906" y="532117"/>
                  </a:lnTo>
                  <a:lnTo>
                    <a:pt x="38468" y="532168"/>
                  </a:lnTo>
                  <a:lnTo>
                    <a:pt x="36017" y="534454"/>
                  </a:lnTo>
                  <a:lnTo>
                    <a:pt x="35140" y="535635"/>
                  </a:lnTo>
                  <a:lnTo>
                    <a:pt x="44450" y="533438"/>
                  </a:lnTo>
                  <a:lnTo>
                    <a:pt x="50800" y="531545"/>
                  </a:lnTo>
                  <a:lnTo>
                    <a:pt x="54279" y="530644"/>
                  </a:lnTo>
                  <a:lnTo>
                    <a:pt x="56083" y="530161"/>
                  </a:lnTo>
                  <a:lnTo>
                    <a:pt x="62204" y="529513"/>
                  </a:lnTo>
                  <a:lnTo>
                    <a:pt x="65354" y="527253"/>
                  </a:lnTo>
                  <a:lnTo>
                    <a:pt x="66586" y="526364"/>
                  </a:lnTo>
                  <a:lnTo>
                    <a:pt x="59042" y="527253"/>
                  </a:lnTo>
                  <a:lnTo>
                    <a:pt x="60515" y="524979"/>
                  </a:lnTo>
                  <a:lnTo>
                    <a:pt x="84620" y="508622"/>
                  </a:lnTo>
                  <a:lnTo>
                    <a:pt x="87922" y="506450"/>
                  </a:lnTo>
                  <a:lnTo>
                    <a:pt x="92062" y="503720"/>
                  </a:lnTo>
                  <a:lnTo>
                    <a:pt x="92392" y="503504"/>
                  </a:lnTo>
                  <a:lnTo>
                    <a:pt x="90855" y="503720"/>
                  </a:lnTo>
                  <a:lnTo>
                    <a:pt x="99822" y="498043"/>
                  </a:lnTo>
                  <a:lnTo>
                    <a:pt x="100418" y="497344"/>
                  </a:lnTo>
                  <a:lnTo>
                    <a:pt x="105752" y="491045"/>
                  </a:lnTo>
                  <a:lnTo>
                    <a:pt x="109410" y="485952"/>
                  </a:lnTo>
                  <a:lnTo>
                    <a:pt x="110286" y="484746"/>
                  </a:lnTo>
                  <a:close/>
                </a:path>
                <a:path w="182244" h="541020">
                  <a:moveTo>
                    <a:pt x="110731" y="280733"/>
                  </a:moveTo>
                  <a:lnTo>
                    <a:pt x="107137" y="281736"/>
                  </a:lnTo>
                  <a:lnTo>
                    <a:pt x="108407" y="282333"/>
                  </a:lnTo>
                  <a:lnTo>
                    <a:pt x="110731" y="280733"/>
                  </a:lnTo>
                  <a:close/>
                </a:path>
                <a:path w="182244" h="541020">
                  <a:moveTo>
                    <a:pt x="110845" y="459752"/>
                  </a:moveTo>
                  <a:lnTo>
                    <a:pt x="110667" y="459714"/>
                  </a:lnTo>
                  <a:lnTo>
                    <a:pt x="109283" y="461441"/>
                  </a:lnTo>
                  <a:lnTo>
                    <a:pt x="109677" y="461251"/>
                  </a:lnTo>
                  <a:lnTo>
                    <a:pt x="110845" y="459752"/>
                  </a:lnTo>
                  <a:close/>
                </a:path>
                <a:path w="182244" h="541020">
                  <a:moveTo>
                    <a:pt x="111506" y="483260"/>
                  </a:moveTo>
                  <a:lnTo>
                    <a:pt x="111023" y="483717"/>
                  </a:lnTo>
                  <a:lnTo>
                    <a:pt x="110286" y="484746"/>
                  </a:lnTo>
                  <a:lnTo>
                    <a:pt x="110540" y="484644"/>
                  </a:lnTo>
                  <a:lnTo>
                    <a:pt x="111506" y="483260"/>
                  </a:lnTo>
                  <a:close/>
                </a:path>
                <a:path w="182244" h="541020">
                  <a:moveTo>
                    <a:pt x="112560" y="335254"/>
                  </a:moveTo>
                  <a:lnTo>
                    <a:pt x="108534" y="334467"/>
                  </a:lnTo>
                  <a:lnTo>
                    <a:pt x="109829" y="336372"/>
                  </a:lnTo>
                  <a:lnTo>
                    <a:pt x="112560" y="335254"/>
                  </a:lnTo>
                  <a:close/>
                </a:path>
                <a:path w="182244" h="541020">
                  <a:moveTo>
                    <a:pt x="112737" y="458343"/>
                  </a:moveTo>
                  <a:lnTo>
                    <a:pt x="111315" y="458393"/>
                  </a:lnTo>
                  <a:lnTo>
                    <a:pt x="111671" y="457784"/>
                  </a:lnTo>
                  <a:lnTo>
                    <a:pt x="112496" y="456412"/>
                  </a:lnTo>
                  <a:lnTo>
                    <a:pt x="110998" y="457225"/>
                  </a:lnTo>
                  <a:lnTo>
                    <a:pt x="108877" y="457784"/>
                  </a:lnTo>
                  <a:lnTo>
                    <a:pt x="107124" y="455142"/>
                  </a:lnTo>
                  <a:lnTo>
                    <a:pt x="105283" y="458647"/>
                  </a:lnTo>
                  <a:lnTo>
                    <a:pt x="110667" y="459714"/>
                  </a:lnTo>
                  <a:lnTo>
                    <a:pt x="111137" y="459117"/>
                  </a:lnTo>
                  <a:lnTo>
                    <a:pt x="112623" y="458393"/>
                  </a:lnTo>
                  <a:close/>
                </a:path>
                <a:path w="182244" h="541020">
                  <a:moveTo>
                    <a:pt x="113982" y="453898"/>
                  </a:moveTo>
                  <a:lnTo>
                    <a:pt x="111074" y="452818"/>
                  </a:lnTo>
                  <a:lnTo>
                    <a:pt x="110147" y="453707"/>
                  </a:lnTo>
                  <a:lnTo>
                    <a:pt x="113728" y="454329"/>
                  </a:lnTo>
                  <a:lnTo>
                    <a:pt x="113982" y="453898"/>
                  </a:lnTo>
                  <a:close/>
                </a:path>
                <a:path w="182244" h="541020">
                  <a:moveTo>
                    <a:pt x="114249" y="457568"/>
                  </a:moveTo>
                  <a:lnTo>
                    <a:pt x="112737" y="458343"/>
                  </a:lnTo>
                  <a:lnTo>
                    <a:pt x="113957" y="458292"/>
                  </a:lnTo>
                  <a:lnTo>
                    <a:pt x="114249" y="457568"/>
                  </a:lnTo>
                  <a:close/>
                </a:path>
                <a:path w="182244" h="541020">
                  <a:moveTo>
                    <a:pt x="114642" y="387096"/>
                  </a:moveTo>
                  <a:lnTo>
                    <a:pt x="112903" y="388569"/>
                  </a:lnTo>
                  <a:lnTo>
                    <a:pt x="110134" y="386448"/>
                  </a:lnTo>
                  <a:lnTo>
                    <a:pt x="107403" y="393103"/>
                  </a:lnTo>
                  <a:lnTo>
                    <a:pt x="111074" y="388620"/>
                  </a:lnTo>
                  <a:lnTo>
                    <a:pt x="110159" y="395262"/>
                  </a:lnTo>
                  <a:lnTo>
                    <a:pt x="114503" y="390486"/>
                  </a:lnTo>
                  <a:lnTo>
                    <a:pt x="114579" y="388620"/>
                  </a:lnTo>
                  <a:lnTo>
                    <a:pt x="114642" y="387096"/>
                  </a:lnTo>
                  <a:close/>
                </a:path>
                <a:path w="182244" h="541020">
                  <a:moveTo>
                    <a:pt x="114642" y="339877"/>
                  </a:moveTo>
                  <a:lnTo>
                    <a:pt x="112737" y="337591"/>
                  </a:lnTo>
                  <a:lnTo>
                    <a:pt x="113474" y="339712"/>
                  </a:lnTo>
                  <a:lnTo>
                    <a:pt x="110756" y="340817"/>
                  </a:lnTo>
                  <a:lnTo>
                    <a:pt x="114642" y="339877"/>
                  </a:lnTo>
                  <a:close/>
                </a:path>
                <a:path w="182244" h="541020">
                  <a:moveTo>
                    <a:pt x="115430" y="454621"/>
                  </a:moveTo>
                  <a:lnTo>
                    <a:pt x="113728" y="454329"/>
                  </a:lnTo>
                  <a:lnTo>
                    <a:pt x="112496" y="456412"/>
                  </a:lnTo>
                  <a:lnTo>
                    <a:pt x="115341" y="454850"/>
                  </a:lnTo>
                  <a:lnTo>
                    <a:pt x="115430" y="454621"/>
                  </a:lnTo>
                  <a:close/>
                </a:path>
                <a:path w="182244" h="541020">
                  <a:moveTo>
                    <a:pt x="117436" y="203581"/>
                  </a:moveTo>
                  <a:lnTo>
                    <a:pt x="114401" y="201752"/>
                  </a:lnTo>
                  <a:lnTo>
                    <a:pt x="113957" y="201980"/>
                  </a:lnTo>
                  <a:lnTo>
                    <a:pt x="117386" y="203644"/>
                  </a:lnTo>
                  <a:close/>
                </a:path>
                <a:path w="182244" h="541020">
                  <a:moveTo>
                    <a:pt x="117729" y="282079"/>
                  </a:moveTo>
                  <a:lnTo>
                    <a:pt x="117068" y="281241"/>
                  </a:lnTo>
                  <a:lnTo>
                    <a:pt x="116713" y="279692"/>
                  </a:lnTo>
                  <a:lnTo>
                    <a:pt x="115976" y="281851"/>
                  </a:lnTo>
                  <a:lnTo>
                    <a:pt x="117729" y="282079"/>
                  </a:lnTo>
                  <a:close/>
                </a:path>
                <a:path w="182244" h="541020">
                  <a:moveTo>
                    <a:pt x="118059" y="477088"/>
                  </a:moveTo>
                  <a:lnTo>
                    <a:pt x="114820" y="478536"/>
                  </a:lnTo>
                  <a:lnTo>
                    <a:pt x="111506" y="483260"/>
                  </a:lnTo>
                  <a:lnTo>
                    <a:pt x="118059" y="477088"/>
                  </a:lnTo>
                  <a:close/>
                </a:path>
                <a:path w="182244" h="541020">
                  <a:moveTo>
                    <a:pt x="118465" y="282194"/>
                  </a:moveTo>
                  <a:lnTo>
                    <a:pt x="117729" y="282092"/>
                  </a:lnTo>
                  <a:lnTo>
                    <a:pt x="117906" y="282321"/>
                  </a:lnTo>
                  <a:lnTo>
                    <a:pt x="118110" y="282524"/>
                  </a:lnTo>
                  <a:lnTo>
                    <a:pt x="118364" y="282536"/>
                  </a:lnTo>
                  <a:lnTo>
                    <a:pt x="118465" y="282194"/>
                  </a:lnTo>
                  <a:close/>
                </a:path>
                <a:path w="182244" h="541020">
                  <a:moveTo>
                    <a:pt x="118516" y="453847"/>
                  </a:moveTo>
                  <a:lnTo>
                    <a:pt x="116522" y="451916"/>
                  </a:lnTo>
                  <a:lnTo>
                    <a:pt x="115430" y="454621"/>
                  </a:lnTo>
                  <a:lnTo>
                    <a:pt x="115671" y="454672"/>
                  </a:lnTo>
                  <a:lnTo>
                    <a:pt x="115341" y="454850"/>
                  </a:lnTo>
                  <a:lnTo>
                    <a:pt x="114249" y="457568"/>
                  </a:lnTo>
                  <a:lnTo>
                    <a:pt x="118516" y="453847"/>
                  </a:lnTo>
                  <a:close/>
                </a:path>
                <a:path w="182244" h="541020">
                  <a:moveTo>
                    <a:pt x="119176" y="383298"/>
                  </a:moveTo>
                  <a:lnTo>
                    <a:pt x="114719" y="385394"/>
                  </a:lnTo>
                  <a:lnTo>
                    <a:pt x="114642" y="387096"/>
                  </a:lnTo>
                  <a:lnTo>
                    <a:pt x="119176" y="383298"/>
                  </a:lnTo>
                  <a:close/>
                </a:path>
                <a:path w="182244" h="541020">
                  <a:moveTo>
                    <a:pt x="119634" y="204724"/>
                  </a:moveTo>
                  <a:lnTo>
                    <a:pt x="117386" y="203644"/>
                  </a:lnTo>
                  <a:lnTo>
                    <a:pt x="115633" y="205676"/>
                  </a:lnTo>
                  <a:lnTo>
                    <a:pt x="119634" y="204724"/>
                  </a:lnTo>
                  <a:close/>
                </a:path>
                <a:path w="182244" h="541020">
                  <a:moveTo>
                    <a:pt x="120650" y="272757"/>
                  </a:moveTo>
                  <a:lnTo>
                    <a:pt x="119722" y="270281"/>
                  </a:lnTo>
                  <a:lnTo>
                    <a:pt x="119227" y="268960"/>
                  </a:lnTo>
                  <a:lnTo>
                    <a:pt x="117983" y="269341"/>
                  </a:lnTo>
                  <a:lnTo>
                    <a:pt x="117157" y="270281"/>
                  </a:lnTo>
                  <a:lnTo>
                    <a:pt x="117284" y="270014"/>
                  </a:lnTo>
                  <a:lnTo>
                    <a:pt x="118262" y="267881"/>
                  </a:lnTo>
                  <a:lnTo>
                    <a:pt x="116547" y="264579"/>
                  </a:lnTo>
                  <a:lnTo>
                    <a:pt x="118567" y="263398"/>
                  </a:lnTo>
                  <a:lnTo>
                    <a:pt x="116928" y="263994"/>
                  </a:lnTo>
                  <a:lnTo>
                    <a:pt x="115125" y="265061"/>
                  </a:lnTo>
                  <a:lnTo>
                    <a:pt x="115176" y="265493"/>
                  </a:lnTo>
                  <a:lnTo>
                    <a:pt x="115493" y="266471"/>
                  </a:lnTo>
                  <a:lnTo>
                    <a:pt x="116903" y="267525"/>
                  </a:lnTo>
                  <a:lnTo>
                    <a:pt x="117005" y="267881"/>
                  </a:lnTo>
                  <a:lnTo>
                    <a:pt x="116878" y="268655"/>
                  </a:lnTo>
                  <a:lnTo>
                    <a:pt x="116547" y="270014"/>
                  </a:lnTo>
                  <a:lnTo>
                    <a:pt x="115912" y="269735"/>
                  </a:lnTo>
                  <a:lnTo>
                    <a:pt x="117297" y="272580"/>
                  </a:lnTo>
                  <a:lnTo>
                    <a:pt x="120650" y="272757"/>
                  </a:lnTo>
                  <a:close/>
                </a:path>
                <a:path w="182244" h="541020">
                  <a:moveTo>
                    <a:pt x="120777" y="273227"/>
                  </a:moveTo>
                  <a:lnTo>
                    <a:pt x="118554" y="273126"/>
                  </a:lnTo>
                  <a:lnTo>
                    <a:pt x="119430" y="274027"/>
                  </a:lnTo>
                  <a:lnTo>
                    <a:pt x="120180" y="273913"/>
                  </a:lnTo>
                  <a:lnTo>
                    <a:pt x="120764" y="273291"/>
                  </a:lnTo>
                  <a:close/>
                </a:path>
                <a:path w="182244" h="541020">
                  <a:moveTo>
                    <a:pt x="121539" y="268236"/>
                  </a:moveTo>
                  <a:lnTo>
                    <a:pt x="119824" y="267131"/>
                  </a:lnTo>
                  <a:lnTo>
                    <a:pt x="119519" y="266941"/>
                  </a:lnTo>
                  <a:lnTo>
                    <a:pt x="119557" y="266814"/>
                  </a:lnTo>
                  <a:lnTo>
                    <a:pt x="118059" y="265836"/>
                  </a:lnTo>
                  <a:lnTo>
                    <a:pt x="119227" y="268960"/>
                  </a:lnTo>
                  <a:lnTo>
                    <a:pt x="121539" y="268236"/>
                  </a:lnTo>
                  <a:close/>
                </a:path>
                <a:path w="182244" h="541020">
                  <a:moveTo>
                    <a:pt x="121869" y="271691"/>
                  </a:moveTo>
                  <a:lnTo>
                    <a:pt x="120497" y="272211"/>
                  </a:lnTo>
                  <a:lnTo>
                    <a:pt x="121183" y="272910"/>
                  </a:lnTo>
                  <a:lnTo>
                    <a:pt x="121742" y="272313"/>
                  </a:lnTo>
                  <a:lnTo>
                    <a:pt x="121869" y="271691"/>
                  </a:lnTo>
                  <a:close/>
                </a:path>
                <a:path w="182244" h="541020">
                  <a:moveTo>
                    <a:pt x="122085" y="193014"/>
                  </a:moveTo>
                  <a:lnTo>
                    <a:pt x="121881" y="193713"/>
                  </a:lnTo>
                  <a:lnTo>
                    <a:pt x="121424" y="194462"/>
                  </a:lnTo>
                  <a:lnTo>
                    <a:pt x="121424" y="195224"/>
                  </a:lnTo>
                  <a:lnTo>
                    <a:pt x="118338" y="193408"/>
                  </a:lnTo>
                  <a:lnTo>
                    <a:pt x="121577" y="197967"/>
                  </a:lnTo>
                  <a:lnTo>
                    <a:pt x="115608" y="197154"/>
                  </a:lnTo>
                  <a:lnTo>
                    <a:pt x="114439" y="199453"/>
                  </a:lnTo>
                  <a:lnTo>
                    <a:pt x="114401" y="201752"/>
                  </a:lnTo>
                  <a:lnTo>
                    <a:pt x="117538" y="200101"/>
                  </a:lnTo>
                  <a:lnTo>
                    <a:pt x="121996" y="198691"/>
                  </a:lnTo>
                  <a:lnTo>
                    <a:pt x="122008" y="197967"/>
                  </a:lnTo>
                  <a:lnTo>
                    <a:pt x="122047" y="195224"/>
                  </a:lnTo>
                  <a:lnTo>
                    <a:pt x="122085" y="193014"/>
                  </a:lnTo>
                  <a:close/>
                </a:path>
                <a:path w="182244" h="541020">
                  <a:moveTo>
                    <a:pt x="122567" y="381685"/>
                  </a:moveTo>
                  <a:lnTo>
                    <a:pt x="120510" y="377482"/>
                  </a:lnTo>
                  <a:lnTo>
                    <a:pt x="115176" y="384581"/>
                  </a:lnTo>
                  <a:lnTo>
                    <a:pt x="119722" y="382828"/>
                  </a:lnTo>
                  <a:lnTo>
                    <a:pt x="119176" y="383298"/>
                  </a:lnTo>
                  <a:lnTo>
                    <a:pt x="120167" y="382828"/>
                  </a:lnTo>
                  <a:lnTo>
                    <a:pt x="122567" y="381685"/>
                  </a:lnTo>
                  <a:close/>
                </a:path>
                <a:path w="182244" h="541020">
                  <a:moveTo>
                    <a:pt x="122872" y="198437"/>
                  </a:moveTo>
                  <a:lnTo>
                    <a:pt x="121996" y="198716"/>
                  </a:lnTo>
                  <a:lnTo>
                    <a:pt x="121996" y="198894"/>
                  </a:lnTo>
                  <a:lnTo>
                    <a:pt x="122872" y="198437"/>
                  </a:lnTo>
                  <a:close/>
                </a:path>
                <a:path w="182244" h="541020">
                  <a:moveTo>
                    <a:pt x="123634" y="265455"/>
                  </a:moveTo>
                  <a:lnTo>
                    <a:pt x="119659" y="266890"/>
                  </a:lnTo>
                  <a:lnTo>
                    <a:pt x="122186" y="268541"/>
                  </a:lnTo>
                  <a:lnTo>
                    <a:pt x="122085" y="270675"/>
                  </a:lnTo>
                  <a:lnTo>
                    <a:pt x="121869" y="271691"/>
                  </a:lnTo>
                  <a:lnTo>
                    <a:pt x="123545" y="271068"/>
                  </a:lnTo>
                  <a:lnTo>
                    <a:pt x="123063" y="268312"/>
                  </a:lnTo>
                  <a:lnTo>
                    <a:pt x="122948" y="266814"/>
                  </a:lnTo>
                  <a:lnTo>
                    <a:pt x="123634" y="265455"/>
                  </a:lnTo>
                  <a:close/>
                </a:path>
                <a:path w="182244" h="541020">
                  <a:moveTo>
                    <a:pt x="124028" y="265315"/>
                  </a:moveTo>
                  <a:lnTo>
                    <a:pt x="123837" y="265061"/>
                  </a:lnTo>
                  <a:lnTo>
                    <a:pt x="123634" y="265455"/>
                  </a:lnTo>
                  <a:lnTo>
                    <a:pt x="124028" y="265315"/>
                  </a:lnTo>
                  <a:close/>
                </a:path>
                <a:path w="182244" h="541020">
                  <a:moveTo>
                    <a:pt x="124599" y="270675"/>
                  </a:moveTo>
                  <a:lnTo>
                    <a:pt x="123545" y="271068"/>
                  </a:lnTo>
                  <a:lnTo>
                    <a:pt x="123685" y="271868"/>
                  </a:lnTo>
                  <a:lnTo>
                    <a:pt x="124599" y="270675"/>
                  </a:lnTo>
                  <a:close/>
                </a:path>
                <a:path w="182244" h="541020">
                  <a:moveTo>
                    <a:pt x="124879" y="256146"/>
                  </a:moveTo>
                  <a:lnTo>
                    <a:pt x="124358" y="252933"/>
                  </a:lnTo>
                  <a:lnTo>
                    <a:pt x="122809" y="256565"/>
                  </a:lnTo>
                  <a:lnTo>
                    <a:pt x="124879" y="256146"/>
                  </a:lnTo>
                  <a:close/>
                </a:path>
                <a:path w="182244" h="541020">
                  <a:moveTo>
                    <a:pt x="125336" y="450545"/>
                  </a:moveTo>
                  <a:lnTo>
                    <a:pt x="122351" y="449668"/>
                  </a:lnTo>
                  <a:lnTo>
                    <a:pt x="120764" y="450684"/>
                  </a:lnTo>
                  <a:lnTo>
                    <a:pt x="125336" y="450545"/>
                  </a:lnTo>
                  <a:close/>
                </a:path>
                <a:path w="182244" h="541020">
                  <a:moveTo>
                    <a:pt x="125679" y="447522"/>
                  </a:moveTo>
                  <a:lnTo>
                    <a:pt x="121145" y="449300"/>
                  </a:lnTo>
                  <a:lnTo>
                    <a:pt x="122351" y="449668"/>
                  </a:lnTo>
                  <a:lnTo>
                    <a:pt x="125679" y="447522"/>
                  </a:lnTo>
                  <a:close/>
                </a:path>
                <a:path w="182244" h="541020">
                  <a:moveTo>
                    <a:pt x="126022" y="269341"/>
                  </a:moveTo>
                  <a:lnTo>
                    <a:pt x="125818" y="269062"/>
                  </a:lnTo>
                  <a:lnTo>
                    <a:pt x="124599" y="270675"/>
                  </a:lnTo>
                  <a:lnTo>
                    <a:pt x="125996" y="270141"/>
                  </a:lnTo>
                  <a:lnTo>
                    <a:pt x="126022" y="269341"/>
                  </a:lnTo>
                  <a:close/>
                </a:path>
                <a:path w="182244" h="541020">
                  <a:moveTo>
                    <a:pt x="126072" y="274256"/>
                  </a:moveTo>
                  <a:lnTo>
                    <a:pt x="122847" y="274624"/>
                  </a:lnTo>
                  <a:lnTo>
                    <a:pt x="121183" y="272910"/>
                  </a:lnTo>
                  <a:lnTo>
                    <a:pt x="120777" y="273329"/>
                  </a:lnTo>
                  <a:lnTo>
                    <a:pt x="119646" y="277901"/>
                  </a:lnTo>
                  <a:lnTo>
                    <a:pt x="119138" y="279692"/>
                  </a:lnTo>
                  <a:lnTo>
                    <a:pt x="118465" y="282194"/>
                  </a:lnTo>
                  <a:lnTo>
                    <a:pt x="119976" y="282384"/>
                  </a:lnTo>
                  <a:lnTo>
                    <a:pt x="119608" y="283133"/>
                  </a:lnTo>
                  <a:lnTo>
                    <a:pt x="121386" y="283476"/>
                  </a:lnTo>
                  <a:lnTo>
                    <a:pt x="121234" y="280619"/>
                  </a:lnTo>
                  <a:lnTo>
                    <a:pt x="122008" y="277355"/>
                  </a:lnTo>
                  <a:lnTo>
                    <a:pt x="125590" y="274624"/>
                  </a:lnTo>
                  <a:lnTo>
                    <a:pt x="126072" y="274256"/>
                  </a:lnTo>
                  <a:close/>
                </a:path>
                <a:path w="182244" h="541020">
                  <a:moveTo>
                    <a:pt x="126453" y="268211"/>
                  </a:moveTo>
                  <a:lnTo>
                    <a:pt x="125526" y="268655"/>
                  </a:lnTo>
                  <a:lnTo>
                    <a:pt x="125818" y="269062"/>
                  </a:lnTo>
                  <a:lnTo>
                    <a:pt x="126453" y="268211"/>
                  </a:lnTo>
                  <a:close/>
                </a:path>
                <a:path w="182244" h="541020">
                  <a:moveTo>
                    <a:pt x="126504" y="268185"/>
                  </a:moveTo>
                  <a:close/>
                </a:path>
                <a:path w="182244" h="541020">
                  <a:moveTo>
                    <a:pt x="126669" y="258203"/>
                  </a:moveTo>
                  <a:lnTo>
                    <a:pt x="123139" y="257606"/>
                  </a:lnTo>
                  <a:lnTo>
                    <a:pt x="119989" y="259702"/>
                  </a:lnTo>
                  <a:lnTo>
                    <a:pt x="123837" y="265061"/>
                  </a:lnTo>
                  <a:lnTo>
                    <a:pt x="125577" y="261645"/>
                  </a:lnTo>
                  <a:lnTo>
                    <a:pt x="121577" y="261251"/>
                  </a:lnTo>
                  <a:lnTo>
                    <a:pt x="126669" y="258203"/>
                  </a:lnTo>
                  <a:close/>
                </a:path>
                <a:path w="182244" h="541020">
                  <a:moveTo>
                    <a:pt x="127000" y="249301"/>
                  </a:moveTo>
                  <a:lnTo>
                    <a:pt x="125526" y="248297"/>
                  </a:lnTo>
                  <a:lnTo>
                    <a:pt x="126390" y="246126"/>
                  </a:lnTo>
                  <a:lnTo>
                    <a:pt x="121742" y="250151"/>
                  </a:lnTo>
                  <a:lnTo>
                    <a:pt x="123685" y="250964"/>
                  </a:lnTo>
                  <a:lnTo>
                    <a:pt x="125323" y="250736"/>
                  </a:lnTo>
                  <a:lnTo>
                    <a:pt x="127000" y="249301"/>
                  </a:lnTo>
                  <a:close/>
                </a:path>
                <a:path w="182244" h="541020">
                  <a:moveTo>
                    <a:pt x="127431" y="394970"/>
                  </a:moveTo>
                  <a:lnTo>
                    <a:pt x="123494" y="396519"/>
                  </a:lnTo>
                  <a:lnTo>
                    <a:pt x="123190" y="398564"/>
                  </a:lnTo>
                  <a:lnTo>
                    <a:pt x="127431" y="394970"/>
                  </a:lnTo>
                  <a:close/>
                </a:path>
                <a:path w="182244" h="541020">
                  <a:moveTo>
                    <a:pt x="130543" y="274688"/>
                  </a:moveTo>
                  <a:lnTo>
                    <a:pt x="125526" y="276250"/>
                  </a:lnTo>
                  <a:lnTo>
                    <a:pt x="128879" y="276428"/>
                  </a:lnTo>
                  <a:lnTo>
                    <a:pt x="129171" y="277469"/>
                  </a:lnTo>
                  <a:lnTo>
                    <a:pt x="126949" y="277355"/>
                  </a:lnTo>
                  <a:lnTo>
                    <a:pt x="128346" y="278447"/>
                  </a:lnTo>
                  <a:lnTo>
                    <a:pt x="130124" y="278790"/>
                  </a:lnTo>
                  <a:lnTo>
                    <a:pt x="130251" y="277469"/>
                  </a:lnTo>
                  <a:lnTo>
                    <a:pt x="130543" y="274688"/>
                  </a:lnTo>
                  <a:close/>
                </a:path>
                <a:path w="182244" h="541020">
                  <a:moveTo>
                    <a:pt x="130543" y="266814"/>
                  </a:moveTo>
                  <a:lnTo>
                    <a:pt x="128498" y="265493"/>
                  </a:lnTo>
                  <a:lnTo>
                    <a:pt x="126593" y="268020"/>
                  </a:lnTo>
                  <a:lnTo>
                    <a:pt x="126504" y="268185"/>
                  </a:lnTo>
                  <a:lnTo>
                    <a:pt x="126276" y="269062"/>
                  </a:lnTo>
                  <a:lnTo>
                    <a:pt x="126288" y="269722"/>
                  </a:lnTo>
                  <a:lnTo>
                    <a:pt x="126161" y="269532"/>
                  </a:lnTo>
                  <a:lnTo>
                    <a:pt x="125996" y="270141"/>
                  </a:lnTo>
                  <a:lnTo>
                    <a:pt x="126619" y="270471"/>
                  </a:lnTo>
                  <a:lnTo>
                    <a:pt x="127914" y="269278"/>
                  </a:lnTo>
                  <a:lnTo>
                    <a:pt x="129895" y="268312"/>
                  </a:lnTo>
                  <a:lnTo>
                    <a:pt x="130543" y="266814"/>
                  </a:lnTo>
                  <a:close/>
                </a:path>
                <a:path w="182244" h="541020">
                  <a:moveTo>
                    <a:pt x="131406" y="260819"/>
                  </a:moveTo>
                  <a:lnTo>
                    <a:pt x="130911" y="259270"/>
                  </a:lnTo>
                  <a:lnTo>
                    <a:pt x="128917" y="259994"/>
                  </a:lnTo>
                  <a:lnTo>
                    <a:pt x="131406" y="260819"/>
                  </a:lnTo>
                  <a:close/>
                </a:path>
                <a:path w="182244" h="541020">
                  <a:moveTo>
                    <a:pt x="131800" y="426821"/>
                  </a:moveTo>
                  <a:lnTo>
                    <a:pt x="126898" y="431660"/>
                  </a:lnTo>
                  <a:lnTo>
                    <a:pt x="127965" y="432587"/>
                  </a:lnTo>
                  <a:lnTo>
                    <a:pt x="123685" y="434657"/>
                  </a:lnTo>
                  <a:lnTo>
                    <a:pt x="127698" y="436486"/>
                  </a:lnTo>
                  <a:lnTo>
                    <a:pt x="120853" y="443890"/>
                  </a:lnTo>
                  <a:lnTo>
                    <a:pt x="122504" y="444538"/>
                  </a:lnTo>
                  <a:lnTo>
                    <a:pt x="123215" y="444334"/>
                  </a:lnTo>
                  <a:lnTo>
                    <a:pt x="124307" y="442709"/>
                  </a:lnTo>
                  <a:lnTo>
                    <a:pt x="125488" y="442963"/>
                  </a:lnTo>
                  <a:lnTo>
                    <a:pt x="123393" y="446201"/>
                  </a:lnTo>
                  <a:lnTo>
                    <a:pt x="126301" y="447116"/>
                  </a:lnTo>
                  <a:lnTo>
                    <a:pt x="125679" y="447522"/>
                  </a:lnTo>
                  <a:lnTo>
                    <a:pt x="127787" y="446697"/>
                  </a:lnTo>
                  <a:lnTo>
                    <a:pt x="128181" y="446227"/>
                  </a:lnTo>
                  <a:lnTo>
                    <a:pt x="128612" y="445719"/>
                  </a:lnTo>
                  <a:lnTo>
                    <a:pt x="127215" y="446227"/>
                  </a:lnTo>
                  <a:lnTo>
                    <a:pt x="128930" y="442709"/>
                  </a:lnTo>
                  <a:lnTo>
                    <a:pt x="129832" y="440855"/>
                  </a:lnTo>
                  <a:lnTo>
                    <a:pt x="130721" y="439889"/>
                  </a:lnTo>
                  <a:lnTo>
                    <a:pt x="131356" y="434822"/>
                  </a:lnTo>
                  <a:lnTo>
                    <a:pt x="131470" y="433908"/>
                  </a:lnTo>
                  <a:lnTo>
                    <a:pt x="128727" y="434822"/>
                  </a:lnTo>
                  <a:lnTo>
                    <a:pt x="131800" y="426821"/>
                  </a:lnTo>
                  <a:close/>
                </a:path>
                <a:path w="182244" h="541020">
                  <a:moveTo>
                    <a:pt x="132067" y="326910"/>
                  </a:moveTo>
                  <a:lnTo>
                    <a:pt x="128435" y="326618"/>
                  </a:lnTo>
                  <a:lnTo>
                    <a:pt x="128104" y="326847"/>
                  </a:lnTo>
                  <a:lnTo>
                    <a:pt x="132067" y="326910"/>
                  </a:lnTo>
                  <a:close/>
                </a:path>
                <a:path w="182244" h="541020">
                  <a:moveTo>
                    <a:pt x="132651" y="274027"/>
                  </a:moveTo>
                  <a:lnTo>
                    <a:pt x="130556" y="274447"/>
                  </a:lnTo>
                  <a:lnTo>
                    <a:pt x="130543" y="274688"/>
                  </a:lnTo>
                  <a:lnTo>
                    <a:pt x="132651" y="274027"/>
                  </a:lnTo>
                  <a:close/>
                </a:path>
                <a:path w="182244" h="541020">
                  <a:moveTo>
                    <a:pt x="133388" y="258356"/>
                  </a:moveTo>
                  <a:lnTo>
                    <a:pt x="130835" y="259029"/>
                  </a:lnTo>
                  <a:lnTo>
                    <a:pt x="130911" y="259270"/>
                  </a:lnTo>
                  <a:lnTo>
                    <a:pt x="133388" y="258356"/>
                  </a:lnTo>
                  <a:close/>
                </a:path>
                <a:path w="182244" h="541020">
                  <a:moveTo>
                    <a:pt x="133756" y="268173"/>
                  </a:moveTo>
                  <a:lnTo>
                    <a:pt x="131902" y="262369"/>
                  </a:lnTo>
                  <a:lnTo>
                    <a:pt x="129413" y="263296"/>
                  </a:lnTo>
                  <a:lnTo>
                    <a:pt x="133756" y="268173"/>
                  </a:lnTo>
                  <a:close/>
                </a:path>
                <a:path w="182244" h="541020">
                  <a:moveTo>
                    <a:pt x="133896" y="261632"/>
                  </a:moveTo>
                  <a:lnTo>
                    <a:pt x="131406" y="260819"/>
                  </a:lnTo>
                  <a:lnTo>
                    <a:pt x="131902" y="262369"/>
                  </a:lnTo>
                  <a:lnTo>
                    <a:pt x="133896" y="261632"/>
                  </a:lnTo>
                  <a:close/>
                </a:path>
                <a:path w="182244" h="541020">
                  <a:moveTo>
                    <a:pt x="136969" y="317334"/>
                  </a:moveTo>
                  <a:lnTo>
                    <a:pt x="135458" y="318693"/>
                  </a:lnTo>
                  <a:lnTo>
                    <a:pt x="134670" y="317246"/>
                  </a:lnTo>
                  <a:lnTo>
                    <a:pt x="134048" y="316915"/>
                  </a:lnTo>
                  <a:lnTo>
                    <a:pt x="134480" y="316115"/>
                  </a:lnTo>
                  <a:lnTo>
                    <a:pt x="133070" y="316750"/>
                  </a:lnTo>
                  <a:lnTo>
                    <a:pt x="126555" y="322986"/>
                  </a:lnTo>
                  <a:lnTo>
                    <a:pt x="119151" y="326961"/>
                  </a:lnTo>
                  <a:lnTo>
                    <a:pt x="120637" y="326783"/>
                  </a:lnTo>
                  <a:lnTo>
                    <a:pt x="122262" y="328574"/>
                  </a:lnTo>
                  <a:lnTo>
                    <a:pt x="120650" y="330682"/>
                  </a:lnTo>
                  <a:lnTo>
                    <a:pt x="118745" y="334530"/>
                  </a:lnTo>
                  <a:lnTo>
                    <a:pt x="122313" y="329996"/>
                  </a:lnTo>
                  <a:lnTo>
                    <a:pt x="120027" y="336397"/>
                  </a:lnTo>
                  <a:lnTo>
                    <a:pt x="122821" y="335826"/>
                  </a:lnTo>
                  <a:lnTo>
                    <a:pt x="127838" y="333044"/>
                  </a:lnTo>
                  <a:lnTo>
                    <a:pt x="127139" y="329996"/>
                  </a:lnTo>
                  <a:lnTo>
                    <a:pt x="126415" y="326783"/>
                  </a:lnTo>
                  <a:lnTo>
                    <a:pt x="126352" y="326440"/>
                  </a:lnTo>
                  <a:lnTo>
                    <a:pt x="128435" y="326618"/>
                  </a:lnTo>
                  <a:lnTo>
                    <a:pt x="128689" y="326440"/>
                  </a:lnTo>
                  <a:lnTo>
                    <a:pt x="132600" y="323684"/>
                  </a:lnTo>
                  <a:lnTo>
                    <a:pt x="132918" y="324713"/>
                  </a:lnTo>
                  <a:lnTo>
                    <a:pt x="134429" y="321513"/>
                  </a:lnTo>
                  <a:lnTo>
                    <a:pt x="135115" y="320052"/>
                  </a:lnTo>
                  <a:lnTo>
                    <a:pt x="136423" y="321284"/>
                  </a:lnTo>
                  <a:lnTo>
                    <a:pt x="136601" y="320052"/>
                  </a:lnTo>
                  <a:lnTo>
                    <a:pt x="136791" y="318693"/>
                  </a:lnTo>
                  <a:lnTo>
                    <a:pt x="136969" y="317334"/>
                  </a:lnTo>
                  <a:close/>
                </a:path>
                <a:path w="182244" h="541020">
                  <a:moveTo>
                    <a:pt x="138214" y="314998"/>
                  </a:moveTo>
                  <a:lnTo>
                    <a:pt x="138036" y="314058"/>
                  </a:lnTo>
                  <a:lnTo>
                    <a:pt x="137236" y="315429"/>
                  </a:lnTo>
                  <a:lnTo>
                    <a:pt x="136969" y="317334"/>
                  </a:lnTo>
                  <a:lnTo>
                    <a:pt x="138214" y="314998"/>
                  </a:lnTo>
                  <a:close/>
                </a:path>
                <a:path w="182244" h="541020">
                  <a:moveTo>
                    <a:pt x="138214" y="271894"/>
                  </a:moveTo>
                  <a:lnTo>
                    <a:pt x="134620" y="273062"/>
                  </a:lnTo>
                  <a:lnTo>
                    <a:pt x="137160" y="274167"/>
                  </a:lnTo>
                  <a:lnTo>
                    <a:pt x="138214" y="271894"/>
                  </a:lnTo>
                  <a:close/>
                </a:path>
                <a:path w="182244" h="541020">
                  <a:moveTo>
                    <a:pt x="139649" y="311302"/>
                  </a:moveTo>
                  <a:lnTo>
                    <a:pt x="136144" y="312940"/>
                  </a:lnTo>
                  <a:lnTo>
                    <a:pt x="137909" y="313321"/>
                  </a:lnTo>
                  <a:lnTo>
                    <a:pt x="138036" y="314058"/>
                  </a:lnTo>
                  <a:lnTo>
                    <a:pt x="139649" y="311302"/>
                  </a:lnTo>
                  <a:close/>
                </a:path>
                <a:path w="182244" h="541020">
                  <a:moveTo>
                    <a:pt x="139750" y="358063"/>
                  </a:moveTo>
                  <a:lnTo>
                    <a:pt x="139712" y="356857"/>
                  </a:lnTo>
                  <a:lnTo>
                    <a:pt x="135712" y="360502"/>
                  </a:lnTo>
                  <a:lnTo>
                    <a:pt x="137464" y="362242"/>
                  </a:lnTo>
                  <a:lnTo>
                    <a:pt x="138671" y="358546"/>
                  </a:lnTo>
                  <a:lnTo>
                    <a:pt x="139750" y="358063"/>
                  </a:lnTo>
                  <a:close/>
                </a:path>
                <a:path w="182244" h="541020">
                  <a:moveTo>
                    <a:pt x="140830" y="310743"/>
                  </a:moveTo>
                  <a:lnTo>
                    <a:pt x="140627" y="309638"/>
                  </a:lnTo>
                  <a:lnTo>
                    <a:pt x="139649" y="311302"/>
                  </a:lnTo>
                  <a:lnTo>
                    <a:pt x="140830" y="310743"/>
                  </a:lnTo>
                  <a:close/>
                </a:path>
                <a:path w="182244" h="541020">
                  <a:moveTo>
                    <a:pt x="142151" y="280035"/>
                  </a:moveTo>
                  <a:lnTo>
                    <a:pt x="140385" y="279717"/>
                  </a:lnTo>
                  <a:lnTo>
                    <a:pt x="137782" y="280403"/>
                  </a:lnTo>
                  <a:lnTo>
                    <a:pt x="138163" y="283781"/>
                  </a:lnTo>
                  <a:lnTo>
                    <a:pt x="140042" y="284657"/>
                  </a:lnTo>
                  <a:lnTo>
                    <a:pt x="141528" y="283921"/>
                  </a:lnTo>
                  <a:lnTo>
                    <a:pt x="142151" y="280035"/>
                  </a:lnTo>
                  <a:close/>
                </a:path>
                <a:path w="182244" h="541020">
                  <a:moveTo>
                    <a:pt x="144094" y="306755"/>
                  </a:moveTo>
                  <a:lnTo>
                    <a:pt x="140004" y="306298"/>
                  </a:lnTo>
                  <a:lnTo>
                    <a:pt x="140627" y="309638"/>
                  </a:lnTo>
                  <a:lnTo>
                    <a:pt x="144094" y="306755"/>
                  </a:lnTo>
                  <a:close/>
                </a:path>
                <a:path w="182244" h="541020">
                  <a:moveTo>
                    <a:pt x="145402" y="273634"/>
                  </a:moveTo>
                  <a:lnTo>
                    <a:pt x="144919" y="273888"/>
                  </a:lnTo>
                  <a:lnTo>
                    <a:pt x="144830" y="272275"/>
                  </a:lnTo>
                  <a:lnTo>
                    <a:pt x="144780" y="271538"/>
                  </a:lnTo>
                  <a:lnTo>
                    <a:pt x="143662" y="267957"/>
                  </a:lnTo>
                  <a:lnTo>
                    <a:pt x="140462" y="270167"/>
                  </a:lnTo>
                  <a:lnTo>
                    <a:pt x="141605" y="270205"/>
                  </a:lnTo>
                  <a:lnTo>
                    <a:pt x="140119" y="274510"/>
                  </a:lnTo>
                  <a:lnTo>
                    <a:pt x="140462" y="274154"/>
                  </a:lnTo>
                  <a:lnTo>
                    <a:pt x="143598" y="274396"/>
                  </a:lnTo>
                  <a:lnTo>
                    <a:pt x="141782" y="275856"/>
                  </a:lnTo>
                  <a:lnTo>
                    <a:pt x="144995" y="273888"/>
                  </a:lnTo>
                  <a:lnTo>
                    <a:pt x="145402" y="273634"/>
                  </a:lnTo>
                  <a:close/>
                </a:path>
                <a:path w="182244" h="541020">
                  <a:moveTo>
                    <a:pt x="149682" y="391248"/>
                  </a:moveTo>
                  <a:lnTo>
                    <a:pt x="147878" y="390766"/>
                  </a:lnTo>
                  <a:lnTo>
                    <a:pt x="146291" y="394741"/>
                  </a:lnTo>
                  <a:lnTo>
                    <a:pt x="144208" y="396913"/>
                  </a:lnTo>
                  <a:lnTo>
                    <a:pt x="147332" y="396201"/>
                  </a:lnTo>
                  <a:lnTo>
                    <a:pt x="149542" y="392620"/>
                  </a:lnTo>
                  <a:lnTo>
                    <a:pt x="149682" y="391248"/>
                  </a:lnTo>
                  <a:close/>
                </a:path>
                <a:path w="182244" h="541020">
                  <a:moveTo>
                    <a:pt x="151358" y="439280"/>
                  </a:moveTo>
                  <a:lnTo>
                    <a:pt x="143129" y="446176"/>
                  </a:lnTo>
                  <a:lnTo>
                    <a:pt x="135623" y="453694"/>
                  </a:lnTo>
                  <a:lnTo>
                    <a:pt x="121500" y="469341"/>
                  </a:lnTo>
                  <a:lnTo>
                    <a:pt x="123596" y="469798"/>
                  </a:lnTo>
                  <a:lnTo>
                    <a:pt x="123012" y="472198"/>
                  </a:lnTo>
                  <a:lnTo>
                    <a:pt x="122809" y="474256"/>
                  </a:lnTo>
                  <a:lnTo>
                    <a:pt x="126009" y="473710"/>
                  </a:lnTo>
                  <a:lnTo>
                    <a:pt x="129832" y="468083"/>
                  </a:lnTo>
                  <a:lnTo>
                    <a:pt x="124167" y="467309"/>
                  </a:lnTo>
                  <a:lnTo>
                    <a:pt x="132029" y="461073"/>
                  </a:lnTo>
                  <a:lnTo>
                    <a:pt x="131292" y="461302"/>
                  </a:lnTo>
                  <a:lnTo>
                    <a:pt x="137248" y="454926"/>
                  </a:lnTo>
                  <a:lnTo>
                    <a:pt x="142989" y="450456"/>
                  </a:lnTo>
                  <a:lnTo>
                    <a:pt x="147891" y="445909"/>
                  </a:lnTo>
                  <a:lnTo>
                    <a:pt x="151358" y="439280"/>
                  </a:lnTo>
                  <a:close/>
                </a:path>
                <a:path w="182244" h="541020">
                  <a:moveTo>
                    <a:pt x="163296" y="235534"/>
                  </a:moveTo>
                  <a:lnTo>
                    <a:pt x="160667" y="234594"/>
                  </a:lnTo>
                  <a:lnTo>
                    <a:pt x="159054" y="236093"/>
                  </a:lnTo>
                  <a:lnTo>
                    <a:pt x="154965" y="238861"/>
                  </a:lnTo>
                  <a:lnTo>
                    <a:pt x="157314" y="240576"/>
                  </a:lnTo>
                  <a:lnTo>
                    <a:pt x="154889" y="240093"/>
                  </a:lnTo>
                  <a:lnTo>
                    <a:pt x="152920" y="242341"/>
                  </a:lnTo>
                  <a:lnTo>
                    <a:pt x="158889" y="240309"/>
                  </a:lnTo>
                  <a:lnTo>
                    <a:pt x="155892" y="244309"/>
                  </a:lnTo>
                  <a:lnTo>
                    <a:pt x="151726" y="246519"/>
                  </a:lnTo>
                  <a:lnTo>
                    <a:pt x="149606" y="244348"/>
                  </a:lnTo>
                  <a:lnTo>
                    <a:pt x="147624" y="241973"/>
                  </a:lnTo>
                  <a:lnTo>
                    <a:pt x="143878" y="243573"/>
                  </a:lnTo>
                  <a:lnTo>
                    <a:pt x="145376" y="245757"/>
                  </a:lnTo>
                  <a:lnTo>
                    <a:pt x="143802" y="249656"/>
                  </a:lnTo>
                  <a:lnTo>
                    <a:pt x="142405" y="254127"/>
                  </a:lnTo>
                  <a:lnTo>
                    <a:pt x="144462" y="258051"/>
                  </a:lnTo>
                  <a:lnTo>
                    <a:pt x="144818" y="262610"/>
                  </a:lnTo>
                  <a:lnTo>
                    <a:pt x="140119" y="260261"/>
                  </a:lnTo>
                  <a:lnTo>
                    <a:pt x="141439" y="264337"/>
                  </a:lnTo>
                  <a:lnTo>
                    <a:pt x="142887" y="263613"/>
                  </a:lnTo>
                  <a:lnTo>
                    <a:pt x="141605" y="266611"/>
                  </a:lnTo>
                  <a:lnTo>
                    <a:pt x="145288" y="265938"/>
                  </a:lnTo>
                  <a:lnTo>
                    <a:pt x="144157" y="267690"/>
                  </a:lnTo>
                  <a:lnTo>
                    <a:pt x="145821" y="265684"/>
                  </a:lnTo>
                  <a:lnTo>
                    <a:pt x="152184" y="257632"/>
                  </a:lnTo>
                  <a:lnTo>
                    <a:pt x="155575" y="254622"/>
                  </a:lnTo>
                  <a:lnTo>
                    <a:pt x="153949" y="251345"/>
                  </a:lnTo>
                  <a:lnTo>
                    <a:pt x="159893" y="247548"/>
                  </a:lnTo>
                  <a:lnTo>
                    <a:pt x="156438" y="245821"/>
                  </a:lnTo>
                  <a:lnTo>
                    <a:pt x="156718" y="245059"/>
                  </a:lnTo>
                  <a:lnTo>
                    <a:pt x="158978" y="242074"/>
                  </a:lnTo>
                  <a:lnTo>
                    <a:pt x="160680" y="240538"/>
                  </a:lnTo>
                  <a:lnTo>
                    <a:pt x="160210" y="240792"/>
                  </a:lnTo>
                  <a:lnTo>
                    <a:pt x="157518" y="238086"/>
                  </a:lnTo>
                  <a:lnTo>
                    <a:pt x="163296" y="235534"/>
                  </a:lnTo>
                  <a:close/>
                </a:path>
                <a:path w="182244" h="541020">
                  <a:moveTo>
                    <a:pt x="171843" y="375627"/>
                  </a:moveTo>
                  <a:lnTo>
                    <a:pt x="170726" y="375500"/>
                  </a:lnTo>
                  <a:lnTo>
                    <a:pt x="168325" y="379920"/>
                  </a:lnTo>
                  <a:lnTo>
                    <a:pt x="170141" y="379679"/>
                  </a:lnTo>
                  <a:lnTo>
                    <a:pt x="171843" y="375627"/>
                  </a:lnTo>
                  <a:close/>
                </a:path>
                <a:path w="182244" h="541020">
                  <a:moveTo>
                    <a:pt x="181775" y="365391"/>
                  </a:moveTo>
                  <a:lnTo>
                    <a:pt x="179438" y="365950"/>
                  </a:lnTo>
                  <a:lnTo>
                    <a:pt x="175907" y="369684"/>
                  </a:lnTo>
                  <a:lnTo>
                    <a:pt x="173024" y="372440"/>
                  </a:lnTo>
                  <a:lnTo>
                    <a:pt x="174815" y="372859"/>
                  </a:lnTo>
                  <a:lnTo>
                    <a:pt x="175361" y="371259"/>
                  </a:lnTo>
                  <a:lnTo>
                    <a:pt x="177165" y="371665"/>
                  </a:lnTo>
                  <a:lnTo>
                    <a:pt x="171869" y="375615"/>
                  </a:lnTo>
                  <a:lnTo>
                    <a:pt x="173647" y="376682"/>
                  </a:lnTo>
                  <a:lnTo>
                    <a:pt x="168148" y="384098"/>
                  </a:lnTo>
                  <a:lnTo>
                    <a:pt x="164160" y="392163"/>
                  </a:lnTo>
                  <a:lnTo>
                    <a:pt x="160388" y="399719"/>
                  </a:lnTo>
                  <a:lnTo>
                    <a:pt x="155549" y="405599"/>
                  </a:lnTo>
                  <a:lnTo>
                    <a:pt x="154800" y="406577"/>
                  </a:lnTo>
                  <a:lnTo>
                    <a:pt x="153250" y="409257"/>
                  </a:lnTo>
                  <a:lnTo>
                    <a:pt x="157353" y="406082"/>
                  </a:lnTo>
                  <a:lnTo>
                    <a:pt x="158546" y="406171"/>
                  </a:lnTo>
                  <a:lnTo>
                    <a:pt x="163804" y="396938"/>
                  </a:lnTo>
                  <a:lnTo>
                    <a:pt x="169303" y="387705"/>
                  </a:lnTo>
                  <a:lnTo>
                    <a:pt x="174510" y="378701"/>
                  </a:lnTo>
                  <a:lnTo>
                    <a:pt x="178320" y="371259"/>
                  </a:lnTo>
                  <a:lnTo>
                    <a:pt x="178917" y="370116"/>
                  </a:lnTo>
                  <a:lnTo>
                    <a:pt x="178295" y="369125"/>
                  </a:lnTo>
                  <a:lnTo>
                    <a:pt x="179031" y="368134"/>
                  </a:lnTo>
                  <a:lnTo>
                    <a:pt x="180644" y="365975"/>
                  </a:lnTo>
                  <a:lnTo>
                    <a:pt x="181775" y="365391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884273" y="7920100"/>
              <a:ext cx="189865" cy="427990"/>
            </a:xfrm>
            <a:custGeom>
              <a:rect l="l" t="t" r="r" b="b"/>
              <a:pathLst>
                <a:path w="189865" h="427990">
                  <a:moveTo>
                    <a:pt x="3683" y="41579"/>
                  </a:moveTo>
                  <a:lnTo>
                    <a:pt x="419" y="41440"/>
                  </a:lnTo>
                  <a:lnTo>
                    <a:pt x="0" y="42722"/>
                  </a:lnTo>
                  <a:lnTo>
                    <a:pt x="1016" y="42125"/>
                  </a:lnTo>
                  <a:lnTo>
                    <a:pt x="2730" y="41922"/>
                  </a:lnTo>
                  <a:lnTo>
                    <a:pt x="3683" y="41579"/>
                  </a:lnTo>
                  <a:close/>
                </a:path>
                <a:path w="189865" h="427990">
                  <a:moveTo>
                    <a:pt x="18021" y="15887"/>
                  </a:moveTo>
                  <a:lnTo>
                    <a:pt x="15074" y="13576"/>
                  </a:lnTo>
                  <a:lnTo>
                    <a:pt x="16421" y="18034"/>
                  </a:lnTo>
                  <a:lnTo>
                    <a:pt x="15798" y="19253"/>
                  </a:lnTo>
                  <a:lnTo>
                    <a:pt x="16802" y="18313"/>
                  </a:lnTo>
                  <a:lnTo>
                    <a:pt x="16306" y="16243"/>
                  </a:lnTo>
                  <a:lnTo>
                    <a:pt x="18021" y="15887"/>
                  </a:lnTo>
                  <a:close/>
                </a:path>
                <a:path w="189865" h="427990">
                  <a:moveTo>
                    <a:pt x="21628" y="61671"/>
                  </a:moveTo>
                  <a:lnTo>
                    <a:pt x="20637" y="61277"/>
                  </a:lnTo>
                  <a:lnTo>
                    <a:pt x="19316" y="60566"/>
                  </a:lnTo>
                  <a:lnTo>
                    <a:pt x="17538" y="60693"/>
                  </a:lnTo>
                  <a:lnTo>
                    <a:pt x="16192" y="63157"/>
                  </a:lnTo>
                  <a:lnTo>
                    <a:pt x="20345" y="63627"/>
                  </a:lnTo>
                  <a:lnTo>
                    <a:pt x="17183" y="66763"/>
                  </a:lnTo>
                  <a:lnTo>
                    <a:pt x="20142" y="65392"/>
                  </a:lnTo>
                  <a:lnTo>
                    <a:pt x="21488" y="62852"/>
                  </a:lnTo>
                  <a:lnTo>
                    <a:pt x="21628" y="61671"/>
                  </a:lnTo>
                  <a:close/>
                </a:path>
                <a:path w="189865" h="427990">
                  <a:moveTo>
                    <a:pt x="23583" y="17094"/>
                  </a:moveTo>
                  <a:lnTo>
                    <a:pt x="23291" y="16637"/>
                  </a:lnTo>
                  <a:lnTo>
                    <a:pt x="22834" y="15151"/>
                  </a:lnTo>
                  <a:lnTo>
                    <a:pt x="19862" y="17360"/>
                  </a:lnTo>
                  <a:lnTo>
                    <a:pt x="20942" y="17627"/>
                  </a:lnTo>
                  <a:lnTo>
                    <a:pt x="23583" y="17094"/>
                  </a:lnTo>
                  <a:close/>
                </a:path>
                <a:path w="189865" h="427990">
                  <a:moveTo>
                    <a:pt x="24079" y="17843"/>
                  </a:moveTo>
                  <a:lnTo>
                    <a:pt x="23825" y="17449"/>
                  </a:lnTo>
                  <a:lnTo>
                    <a:pt x="22085" y="19126"/>
                  </a:lnTo>
                  <a:lnTo>
                    <a:pt x="24079" y="17843"/>
                  </a:lnTo>
                  <a:close/>
                </a:path>
                <a:path w="189865" h="427990">
                  <a:moveTo>
                    <a:pt x="24358" y="16941"/>
                  </a:moveTo>
                  <a:lnTo>
                    <a:pt x="23583" y="17094"/>
                  </a:lnTo>
                  <a:lnTo>
                    <a:pt x="23825" y="17449"/>
                  </a:lnTo>
                  <a:lnTo>
                    <a:pt x="24358" y="16941"/>
                  </a:lnTo>
                  <a:close/>
                </a:path>
                <a:path w="189865" h="427990">
                  <a:moveTo>
                    <a:pt x="28460" y="75120"/>
                  </a:moveTo>
                  <a:lnTo>
                    <a:pt x="26860" y="74002"/>
                  </a:lnTo>
                  <a:lnTo>
                    <a:pt x="26225" y="73304"/>
                  </a:lnTo>
                  <a:lnTo>
                    <a:pt x="25082" y="74066"/>
                  </a:lnTo>
                  <a:lnTo>
                    <a:pt x="25260" y="75590"/>
                  </a:lnTo>
                  <a:lnTo>
                    <a:pt x="27330" y="75882"/>
                  </a:lnTo>
                  <a:lnTo>
                    <a:pt x="28460" y="75120"/>
                  </a:lnTo>
                  <a:close/>
                </a:path>
                <a:path w="189865" h="427990">
                  <a:moveTo>
                    <a:pt x="29298" y="2235"/>
                  </a:moveTo>
                  <a:lnTo>
                    <a:pt x="26911" y="2692"/>
                  </a:lnTo>
                  <a:lnTo>
                    <a:pt x="25679" y="0"/>
                  </a:lnTo>
                  <a:lnTo>
                    <a:pt x="25057" y="6489"/>
                  </a:lnTo>
                  <a:lnTo>
                    <a:pt x="22237" y="6032"/>
                  </a:lnTo>
                  <a:lnTo>
                    <a:pt x="21209" y="6388"/>
                  </a:lnTo>
                  <a:lnTo>
                    <a:pt x="19608" y="7988"/>
                  </a:lnTo>
                  <a:lnTo>
                    <a:pt x="18415" y="5930"/>
                  </a:lnTo>
                  <a:lnTo>
                    <a:pt x="19354" y="4381"/>
                  </a:lnTo>
                  <a:lnTo>
                    <a:pt x="15887" y="4559"/>
                  </a:lnTo>
                  <a:lnTo>
                    <a:pt x="14020" y="8242"/>
                  </a:lnTo>
                  <a:lnTo>
                    <a:pt x="15938" y="10845"/>
                  </a:lnTo>
                  <a:lnTo>
                    <a:pt x="18161" y="13169"/>
                  </a:lnTo>
                  <a:lnTo>
                    <a:pt x="21094" y="14897"/>
                  </a:lnTo>
                  <a:lnTo>
                    <a:pt x="23368" y="12674"/>
                  </a:lnTo>
                  <a:lnTo>
                    <a:pt x="26162" y="12585"/>
                  </a:lnTo>
                  <a:lnTo>
                    <a:pt x="28511" y="11557"/>
                  </a:lnTo>
                  <a:lnTo>
                    <a:pt x="27622" y="8496"/>
                  </a:lnTo>
                  <a:lnTo>
                    <a:pt x="27787" y="5740"/>
                  </a:lnTo>
                  <a:lnTo>
                    <a:pt x="29298" y="2235"/>
                  </a:lnTo>
                  <a:close/>
                </a:path>
                <a:path w="189865" h="427990">
                  <a:moveTo>
                    <a:pt x="31127" y="26263"/>
                  </a:moveTo>
                  <a:lnTo>
                    <a:pt x="28702" y="25958"/>
                  </a:lnTo>
                  <a:lnTo>
                    <a:pt x="30784" y="26568"/>
                  </a:lnTo>
                  <a:lnTo>
                    <a:pt x="31127" y="26263"/>
                  </a:lnTo>
                  <a:close/>
                </a:path>
                <a:path w="189865" h="427990">
                  <a:moveTo>
                    <a:pt x="32918" y="24714"/>
                  </a:moveTo>
                  <a:lnTo>
                    <a:pt x="31927" y="23190"/>
                  </a:lnTo>
                  <a:lnTo>
                    <a:pt x="31127" y="26263"/>
                  </a:lnTo>
                  <a:lnTo>
                    <a:pt x="32918" y="24714"/>
                  </a:lnTo>
                  <a:close/>
                </a:path>
                <a:path w="189865" h="427990">
                  <a:moveTo>
                    <a:pt x="36004" y="26873"/>
                  </a:moveTo>
                  <a:lnTo>
                    <a:pt x="34975" y="26555"/>
                  </a:lnTo>
                  <a:lnTo>
                    <a:pt x="32816" y="28397"/>
                  </a:lnTo>
                  <a:lnTo>
                    <a:pt x="34213" y="28397"/>
                  </a:lnTo>
                  <a:lnTo>
                    <a:pt x="35267" y="28727"/>
                  </a:lnTo>
                  <a:lnTo>
                    <a:pt x="35636" y="27787"/>
                  </a:lnTo>
                  <a:lnTo>
                    <a:pt x="35636" y="27165"/>
                  </a:lnTo>
                  <a:lnTo>
                    <a:pt x="36004" y="26873"/>
                  </a:lnTo>
                  <a:close/>
                </a:path>
                <a:path w="189865" h="427990">
                  <a:moveTo>
                    <a:pt x="36283" y="30264"/>
                  </a:moveTo>
                  <a:lnTo>
                    <a:pt x="33489" y="30226"/>
                  </a:lnTo>
                  <a:lnTo>
                    <a:pt x="32702" y="33934"/>
                  </a:lnTo>
                  <a:lnTo>
                    <a:pt x="34798" y="33947"/>
                  </a:lnTo>
                  <a:lnTo>
                    <a:pt x="34810" y="32727"/>
                  </a:lnTo>
                  <a:lnTo>
                    <a:pt x="36283" y="30264"/>
                  </a:lnTo>
                  <a:close/>
                </a:path>
                <a:path w="189865" h="427990">
                  <a:moveTo>
                    <a:pt x="38138" y="29514"/>
                  </a:moveTo>
                  <a:lnTo>
                    <a:pt x="37680" y="29578"/>
                  </a:lnTo>
                  <a:lnTo>
                    <a:pt x="37249" y="29756"/>
                  </a:lnTo>
                  <a:lnTo>
                    <a:pt x="36957" y="30264"/>
                  </a:lnTo>
                  <a:lnTo>
                    <a:pt x="37299" y="29832"/>
                  </a:lnTo>
                  <a:lnTo>
                    <a:pt x="37706" y="29641"/>
                  </a:lnTo>
                  <a:lnTo>
                    <a:pt x="38138" y="29514"/>
                  </a:lnTo>
                  <a:close/>
                </a:path>
                <a:path w="189865" h="427990">
                  <a:moveTo>
                    <a:pt x="42354" y="31292"/>
                  </a:moveTo>
                  <a:lnTo>
                    <a:pt x="41897" y="27787"/>
                  </a:lnTo>
                  <a:lnTo>
                    <a:pt x="41300" y="29718"/>
                  </a:lnTo>
                  <a:lnTo>
                    <a:pt x="39560" y="29070"/>
                  </a:lnTo>
                  <a:lnTo>
                    <a:pt x="38138" y="29514"/>
                  </a:lnTo>
                  <a:lnTo>
                    <a:pt x="39903" y="29260"/>
                  </a:lnTo>
                  <a:lnTo>
                    <a:pt x="42354" y="31292"/>
                  </a:lnTo>
                  <a:close/>
                </a:path>
                <a:path w="189865" h="427990">
                  <a:moveTo>
                    <a:pt x="51104" y="108381"/>
                  </a:moveTo>
                  <a:lnTo>
                    <a:pt x="50317" y="107188"/>
                  </a:lnTo>
                  <a:lnTo>
                    <a:pt x="48539" y="107149"/>
                  </a:lnTo>
                  <a:lnTo>
                    <a:pt x="47688" y="109283"/>
                  </a:lnTo>
                  <a:lnTo>
                    <a:pt x="50406" y="108242"/>
                  </a:lnTo>
                  <a:lnTo>
                    <a:pt x="50673" y="110312"/>
                  </a:lnTo>
                  <a:lnTo>
                    <a:pt x="51104" y="108381"/>
                  </a:lnTo>
                  <a:close/>
                </a:path>
                <a:path w="189865" h="427990">
                  <a:moveTo>
                    <a:pt x="59423" y="21844"/>
                  </a:moveTo>
                  <a:lnTo>
                    <a:pt x="56603" y="24498"/>
                  </a:lnTo>
                  <a:lnTo>
                    <a:pt x="59372" y="24460"/>
                  </a:lnTo>
                  <a:lnTo>
                    <a:pt x="59423" y="21844"/>
                  </a:lnTo>
                  <a:close/>
                </a:path>
                <a:path w="189865" h="427990">
                  <a:moveTo>
                    <a:pt x="66370" y="33312"/>
                  </a:moveTo>
                  <a:lnTo>
                    <a:pt x="65824" y="30759"/>
                  </a:lnTo>
                  <a:lnTo>
                    <a:pt x="61607" y="32054"/>
                  </a:lnTo>
                  <a:lnTo>
                    <a:pt x="66370" y="33312"/>
                  </a:lnTo>
                  <a:close/>
                </a:path>
                <a:path w="189865" h="427990">
                  <a:moveTo>
                    <a:pt x="70116" y="40589"/>
                  </a:moveTo>
                  <a:lnTo>
                    <a:pt x="68033" y="40513"/>
                  </a:lnTo>
                  <a:lnTo>
                    <a:pt x="68694" y="41897"/>
                  </a:lnTo>
                  <a:lnTo>
                    <a:pt x="70116" y="40589"/>
                  </a:lnTo>
                  <a:close/>
                </a:path>
                <a:path w="189865" h="427990">
                  <a:moveTo>
                    <a:pt x="72517" y="45161"/>
                  </a:moveTo>
                  <a:lnTo>
                    <a:pt x="69989" y="45961"/>
                  </a:lnTo>
                  <a:lnTo>
                    <a:pt x="66814" y="44513"/>
                  </a:lnTo>
                  <a:lnTo>
                    <a:pt x="68199" y="48285"/>
                  </a:lnTo>
                  <a:lnTo>
                    <a:pt x="68910" y="47637"/>
                  </a:lnTo>
                  <a:lnTo>
                    <a:pt x="69977" y="47345"/>
                  </a:lnTo>
                  <a:lnTo>
                    <a:pt x="70688" y="46697"/>
                  </a:lnTo>
                  <a:lnTo>
                    <a:pt x="70332" y="46342"/>
                  </a:lnTo>
                  <a:lnTo>
                    <a:pt x="72517" y="45161"/>
                  </a:lnTo>
                  <a:close/>
                </a:path>
                <a:path w="189865" h="427990">
                  <a:moveTo>
                    <a:pt x="74637" y="39700"/>
                  </a:moveTo>
                  <a:lnTo>
                    <a:pt x="74333" y="39357"/>
                  </a:lnTo>
                  <a:lnTo>
                    <a:pt x="71475" y="41998"/>
                  </a:lnTo>
                  <a:lnTo>
                    <a:pt x="71793" y="42341"/>
                  </a:lnTo>
                  <a:lnTo>
                    <a:pt x="74637" y="39700"/>
                  </a:lnTo>
                  <a:close/>
                </a:path>
                <a:path w="189865" h="427990">
                  <a:moveTo>
                    <a:pt x="79082" y="43586"/>
                  </a:moveTo>
                  <a:lnTo>
                    <a:pt x="78854" y="42849"/>
                  </a:lnTo>
                  <a:lnTo>
                    <a:pt x="77368" y="42900"/>
                  </a:lnTo>
                  <a:lnTo>
                    <a:pt x="76682" y="42125"/>
                  </a:lnTo>
                  <a:lnTo>
                    <a:pt x="76885" y="43573"/>
                  </a:lnTo>
                  <a:lnTo>
                    <a:pt x="77000" y="45034"/>
                  </a:lnTo>
                  <a:lnTo>
                    <a:pt x="79082" y="43586"/>
                  </a:lnTo>
                  <a:close/>
                </a:path>
                <a:path w="189865" h="427990">
                  <a:moveTo>
                    <a:pt x="80010" y="10744"/>
                  </a:moveTo>
                  <a:lnTo>
                    <a:pt x="72059" y="12077"/>
                  </a:lnTo>
                  <a:lnTo>
                    <a:pt x="71831" y="13792"/>
                  </a:lnTo>
                  <a:lnTo>
                    <a:pt x="67995" y="13576"/>
                  </a:lnTo>
                  <a:lnTo>
                    <a:pt x="67894" y="12242"/>
                  </a:lnTo>
                  <a:lnTo>
                    <a:pt x="65087" y="17386"/>
                  </a:lnTo>
                  <a:lnTo>
                    <a:pt x="71513" y="20929"/>
                  </a:lnTo>
                  <a:lnTo>
                    <a:pt x="68630" y="29743"/>
                  </a:lnTo>
                  <a:lnTo>
                    <a:pt x="68707" y="30759"/>
                  </a:lnTo>
                  <a:lnTo>
                    <a:pt x="69253" y="32778"/>
                  </a:lnTo>
                  <a:lnTo>
                    <a:pt x="68173" y="33782"/>
                  </a:lnTo>
                  <a:lnTo>
                    <a:pt x="66370" y="33312"/>
                  </a:lnTo>
                  <a:lnTo>
                    <a:pt x="66649" y="34632"/>
                  </a:lnTo>
                  <a:lnTo>
                    <a:pt x="68122" y="33820"/>
                  </a:lnTo>
                  <a:lnTo>
                    <a:pt x="66751" y="35102"/>
                  </a:lnTo>
                  <a:lnTo>
                    <a:pt x="66649" y="34632"/>
                  </a:lnTo>
                  <a:lnTo>
                    <a:pt x="64655" y="35737"/>
                  </a:lnTo>
                  <a:lnTo>
                    <a:pt x="68135" y="35128"/>
                  </a:lnTo>
                  <a:lnTo>
                    <a:pt x="69926" y="33464"/>
                  </a:lnTo>
                  <a:lnTo>
                    <a:pt x="70700" y="30099"/>
                  </a:lnTo>
                  <a:lnTo>
                    <a:pt x="70358" y="29756"/>
                  </a:lnTo>
                  <a:lnTo>
                    <a:pt x="71081" y="29083"/>
                  </a:lnTo>
                  <a:lnTo>
                    <a:pt x="73888" y="27698"/>
                  </a:lnTo>
                  <a:lnTo>
                    <a:pt x="75260" y="29057"/>
                  </a:lnTo>
                  <a:lnTo>
                    <a:pt x="71755" y="29743"/>
                  </a:lnTo>
                  <a:lnTo>
                    <a:pt x="74168" y="30759"/>
                  </a:lnTo>
                  <a:lnTo>
                    <a:pt x="76974" y="30086"/>
                  </a:lnTo>
                  <a:lnTo>
                    <a:pt x="74599" y="27698"/>
                  </a:lnTo>
                  <a:lnTo>
                    <a:pt x="73558" y="26670"/>
                  </a:lnTo>
                  <a:lnTo>
                    <a:pt x="77368" y="27698"/>
                  </a:lnTo>
                  <a:lnTo>
                    <a:pt x="76873" y="26670"/>
                  </a:lnTo>
                  <a:lnTo>
                    <a:pt x="76720" y="26327"/>
                  </a:lnTo>
                  <a:lnTo>
                    <a:pt x="75311" y="26327"/>
                  </a:lnTo>
                  <a:lnTo>
                    <a:pt x="72199" y="26022"/>
                  </a:lnTo>
                  <a:lnTo>
                    <a:pt x="72567" y="25006"/>
                  </a:lnTo>
                  <a:lnTo>
                    <a:pt x="71196" y="23660"/>
                  </a:lnTo>
                  <a:lnTo>
                    <a:pt x="72948" y="23291"/>
                  </a:lnTo>
                  <a:lnTo>
                    <a:pt x="76403" y="24612"/>
                  </a:lnTo>
                  <a:lnTo>
                    <a:pt x="75768" y="23291"/>
                  </a:lnTo>
                  <a:lnTo>
                    <a:pt x="74472" y="20548"/>
                  </a:lnTo>
                  <a:lnTo>
                    <a:pt x="74345" y="20535"/>
                  </a:lnTo>
                  <a:lnTo>
                    <a:pt x="78244" y="13792"/>
                  </a:lnTo>
                  <a:lnTo>
                    <a:pt x="80010" y="10744"/>
                  </a:lnTo>
                  <a:close/>
                </a:path>
                <a:path w="189865" h="427990">
                  <a:moveTo>
                    <a:pt x="82270" y="19329"/>
                  </a:moveTo>
                  <a:lnTo>
                    <a:pt x="74460" y="20535"/>
                  </a:lnTo>
                  <a:lnTo>
                    <a:pt x="80937" y="20726"/>
                  </a:lnTo>
                  <a:lnTo>
                    <a:pt x="82270" y="19329"/>
                  </a:lnTo>
                  <a:close/>
                </a:path>
                <a:path w="189865" h="427990">
                  <a:moveTo>
                    <a:pt x="85852" y="63893"/>
                  </a:moveTo>
                  <a:lnTo>
                    <a:pt x="85026" y="64211"/>
                  </a:lnTo>
                  <a:lnTo>
                    <a:pt x="83604" y="63982"/>
                  </a:lnTo>
                  <a:lnTo>
                    <a:pt x="84912" y="65646"/>
                  </a:lnTo>
                  <a:lnTo>
                    <a:pt x="85293" y="65062"/>
                  </a:lnTo>
                  <a:lnTo>
                    <a:pt x="85547" y="64452"/>
                  </a:lnTo>
                  <a:lnTo>
                    <a:pt x="85852" y="63893"/>
                  </a:lnTo>
                  <a:close/>
                </a:path>
                <a:path w="189865" h="427990">
                  <a:moveTo>
                    <a:pt x="87223" y="129730"/>
                  </a:moveTo>
                  <a:lnTo>
                    <a:pt x="87160" y="127127"/>
                  </a:lnTo>
                  <a:lnTo>
                    <a:pt x="84861" y="127609"/>
                  </a:lnTo>
                  <a:lnTo>
                    <a:pt x="87223" y="129730"/>
                  </a:lnTo>
                  <a:close/>
                </a:path>
                <a:path w="189865" h="427990">
                  <a:moveTo>
                    <a:pt x="87820" y="61963"/>
                  </a:moveTo>
                  <a:lnTo>
                    <a:pt x="86423" y="61849"/>
                  </a:lnTo>
                  <a:lnTo>
                    <a:pt x="84035" y="61328"/>
                  </a:lnTo>
                  <a:lnTo>
                    <a:pt x="85344" y="62141"/>
                  </a:lnTo>
                  <a:lnTo>
                    <a:pt x="86029" y="62191"/>
                  </a:lnTo>
                  <a:lnTo>
                    <a:pt x="86258" y="62611"/>
                  </a:lnTo>
                  <a:lnTo>
                    <a:pt x="86372" y="62915"/>
                  </a:lnTo>
                  <a:lnTo>
                    <a:pt x="86385" y="63144"/>
                  </a:lnTo>
                  <a:lnTo>
                    <a:pt x="86728" y="62712"/>
                  </a:lnTo>
                  <a:lnTo>
                    <a:pt x="87147" y="62306"/>
                  </a:lnTo>
                  <a:lnTo>
                    <a:pt x="87820" y="61963"/>
                  </a:lnTo>
                  <a:close/>
                </a:path>
                <a:path w="189865" h="427990">
                  <a:moveTo>
                    <a:pt x="88366" y="120764"/>
                  </a:moveTo>
                  <a:lnTo>
                    <a:pt x="87452" y="121056"/>
                  </a:lnTo>
                  <a:lnTo>
                    <a:pt x="87858" y="121323"/>
                  </a:lnTo>
                  <a:lnTo>
                    <a:pt x="88366" y="120764"/>
                  </a:lnTo>
                  <a:close/>
                </a:path>
                <a:path w="189865" h="427990">
                  <a:moveTo>
                    <a:pt x="88988" y="126733"/>
                  </a:moveTo>
                  <a:lnTo>
                    <a:pt x="88557" y="124955"/>
                  </a:lnTo>
                  <a:lnTo>
                    <a:pt x="87122" y="125514"/>
                  </a:lnTo>
                  <a:lnTo>
                    <a:pt x="87160" y="127127"/>
                  </a:lnTo>
                  <a:lnTo>
                    <a:pt x="88988" y="126733"/>
                  </a:lnTo>
                  <a:close/>
                </a:path>
                <a:path w="189865" h="427990">
                  <a:moveTo>
                    <a:pt x="89865" y="41732"/>
                  </a:moveTo>
                  <a:lnTo>
                    <a:pt x="89547" y="41808"/>
                  </a:lnTo>
                  <a:lnTo>
                    <a:pt x="89458" y="42379"/>
                  </a:lnTo>
                  <a:lnTo>
                    <a:pt x="89865" y="41732"/>
                  </a:lnTo>
                  <a:close/>
                </a:path>
                <a:path w="189865" h="427990">
                  <a:moveTo>
                    <a:pt x="90893" y="119951"/>
                  </a:moveTo>
                  <a:lnTo>
                    <a:pt x="89141" y="119926"/>
                  </a:lnTo>
                  <a:lnTo>
                    <a:pt x="88366" y="120764"/>
                  </a:lnTo>
                  <a:lnTo>
                    <a:pt x="90893" y="119951"/>
                  </a:lnTo>
                  <a:close/>
                </a:path>
                <a:path w="189865" h="427990">
                  <a:moveTo>
                    <a:pt x="91135" y="127673"/>
                  </a:moveTo>
                  <a:lnTo>
                    <a:pt x="89763" y="128066"/>
                  </a:lnTo>
                  <a:lnTo>
                    <a:pt x="90754" y="128727"/>
                  </a:lnTo>
                  <a:lnTo>
                    <a:pt x="91135" y="127673"/>
                  </a:lnTo>
                  <a:close/>
                </a:path>
                <a:path w="189865" h="427990">
                  <a:moveTo>
                    <a:pt x="91605" y="91808"/>
                  </a:moveTo>
                  <a:lnTo>
                    <a:pt x="90411" y="92633"/>
                  </a:lnTo>
                  <a:lnTo>
                    <a:pt x="90805" y="92494"/>
                  </a:lnTo>
                  <a:lnTo>
                    <a:pt x="91224" y="92189"/>
                  </a:lnTo>
                  <a:lnTo>
                    <a:pt x="91605" y="91808"/>
                  </a:lnTo>
                  <a:close/>
                </a:path>
                <a:path w="189865" h="427990">
                  <a:moveTo>
                    <a:pt x="92290" y="114693"/>
                  </a:moveTo>
                  <a:lnTo>
                    <a:pt x="91986" y="113741"/>
                  </a:lnTo>
                  <a:lnTo>
                    <a:pt x="90614" y="113474"/>
                  </a:lnTo>
                  <a:lnTo>
                    <a:pt x="92290" y="114693"/>
                  </a:lnTo>
                  <a:close/>
                </a:path>
                <a:path w="189865" h="427990">
                  <a:moveTo>
                    <a:pt x="92354" y="41160"/>
                  </a:moveTo>
                  <a:lnTo>
                    <a:pt x="90258" y="41122"/>
                  </a:lnTo>
                  <a:lnTo>
                    <a:pt x="89865" y="41732"/>
                  </a:lnTo>
                  <a:lnTo>
                    <a:pt x="92354" y="41160"/>
                  </a:lnTo>
                  <a:close/>
                </a:path>
                <a:path w="189865" h="427990">
                  <a:moveTo>
                    <a:pt x="93141" y="117297"/>
                  </a:moveTo>
                  <a:lnTo>
                    <a:pt x="92760" y="115023"/>
                  </a:lnTo>
                  <a:lnTo>
                    <a:pt x="92290" y="114693"/>
                  </a:lnTo>
                  <a:lnTo>
                    <a:pt x="93141" y="117297"/>
                  </a:lnTo>
                  <a:close/>
                </a:path>
                <a:path w="189865" h="427990">
                  <a:moveTo>
                    <a:pt x="93357" y="118605"/>
                  </a:moveTo>
                  <a:lnTo>
                    <a:pt x="93256" y="117970"/>
                  </a:lnTo>
                  <a:lnTo>
                    <a:pt x="93027" y="118529"/>
                  </a:lnTo>
                  <a:lnTo>
                    <a:pt x="93357" y="118605"/>
                  </a:lnTo>
                  <a:close/>
                </a:path>
                <a:path w="189865" h="427990">
                  <a:moveTo>
                    <a:pt x="93459" y="130543"/>
                  </a:moveTo>
                  <a:lnTo>
                    <a:pt x="90754" y="128727"/>
                  </a:lnTo>
                  <a:lnTo>
                    <a:pt x="90500" y="129425"/>
                  </a:lnTo>
                  <a:lnTo>
                    <a:pt x="89916" y="130403"/>
                  </a:lnTo>
                  <a:lnTo>
                    <a:pt x="93459" y="130543"/>
                  </a:lnTo>
                  <a:close/>
                </a:path>
                <a:path w="189865" h="427990">
                  <a:moveTo>
                    <a:pt x="93954" y="122199"/>
                  </a:moveTo>
                  <a:lnTo>
                    <a:pt x="93853" y="121564"/>
                  </a:lnTo>
                  <a:lnTo>
                    <a:pt x="93345" y="122212"/>
                  </a:lnTo>
                  <a:lnTo>
                    <a:pt x="93954" y="122199"/>
                  </a:lnTo>
                  <a:close/>
                </a:path>
                <a:path w="189865" h="427990">
                  <a:moveTo>
                    <a:pt x="94615" y="48044"/>
                  </a:moveTo>
                  <a:lnTo>
                    <a:pt x="93878" y="46926"/>
                  </a:lnTo>
                  <a:lnTo>
                    <a:pt x="92925" y="45478"/>
                  </a:lnTo>
                  <a:lnTo>
                    <a:pt x="91846" y="47218"/>
                  </a:lnTo>
                  <a:lnTo>
                    <a:pt x="88734" y="46723"/>
                  </a:lnTo>
                  <a:lnTo>
                    <a:pt x="89458" y="42379"/>
                  </a:lnTo>
                  <a:lnTo>
                    <a:pt x="86664" y="46672"/>
                  </a:lnTo>
                  <a:lnTo>
                    <a:pt x="82689" y="38811"/>
                  </a:lnTo>
                  <a:lnTo>
                    <a:pt x="80784" y="45389"/>
                  </a:lnTo>
                  <a:lnTo>
                    <a:pt x="83921" y="48234"/>
                  </a:lnTo>
                  <a:lnTo>
                    <a:pt x="83705" y="50139"/>
                  </a:lnTo>
                  <a:lnTo>
                    <a:pt x="83350" y="52197"/>
                  </a:lnTo>
                  <a:lnTo>
                    <a:pt x="86093" y="55460"/>
                  </a:lnTo>
                  <a:lnTo>
                    <a:pt x="83947" y="57442"/>
                  </a:lnTo>
                  <a:lnTo>
                    <a:pt x="86766" y="56222"/>
                  </a:lnTo>
                  <a:lnTo>
                    <a:pt x="85788" y="57124"/>
                  </a:lnTo>
                  <a:lnTo>
                    <a:pt x="85775" y="57442"/>
                  </a:lnTo>
                  <a:lnTo>
                    <a:pt x="86969" y="60845"/>
                  </a:lnTo>
                  <a:lnTo>
                    <a:pt x="89103" y="59563"/>
                  </a:lnTo>
                  <a:lnTo>
                    <a:pt x="90208" y="57124"/>
                  </a:lnTo>
                  <a:lnTo>
                    <a:pt x="89941" y="56222"/>
                  </a:lnTo>
                  <a:lnTo>
                    <a:pt x="87655" y="48488"/>
                  </a:lnTo>
                  <a:lnTo>
                    <a:pt x="92481" y="47218"/>
                  </a:lnTo>
                  <a:lnTo>
                    <a:pt x="93599" y="46926"/>
                  </a:lnTo>
                  <a:lnTo>
                    <a:pt x="94615" y="48044"/>
                  </a:lnTo>
                  <a:close/>
                </a:path>
                <a:path w="189865" h="427990">
                  <a:moveTo>
                    <a:pt x="94716" y="114325"/>
                  </a:moveTo>
                  <a:lnTo>
                    <a:pt x="93306" y="117817"/>
                  </a:lnTo>
                  <a:lnTo>
                    <a:pt x="93446" y="118249"/>
                  </a:lnTo>
                  <a:lnTo>
                    <a:pt x="94716" y="114325"/>
                  </a:lnTo>
                  <a:close/>
                </a:path>
                <a:path w="189865" h="427990">
                  <a:moveTo>
                    <a:pt x="94729" y="123532"/>
                  </a:moveTo>
                  <a:lnTo>
                    <a:pt x="92697" y="123050"/>
                  </a:lnTo>
                  <a:lnTo>
                    <a:pt x="93294" y="122275"/>
                  </a:lnTo>
                  <a:lnTo>
                    <a:pt x="89319" y="122275"/>
                  </a:lnTo>
                  <a:lnTo>
                    <a:pt x="87858" y="121323"/>
                  </a:lnTo>
                  <a:lnTo>
                    <a:pt x="87706" y="121488"/>
                  </a:lnTo>
                  <a:lnTo>
                    <a:pt x="85661" y="118021"/>
                  </a:lnTo>
                  <a:lnTo>
                    <a:pt x="87071" y="116459"/>
                  </a:lnTo>
                  <a:lnTo>
                    <a:pt x="84543" y="118135"/>
                  </a:lnTo>
                  <a:lnTo>
                    <a:pt x="85153" y="120129"/>
                  </a:lnTo>
                  <a:lnTo>
                    <a:pt x="85356" y="122440"/>
                  </a:lnTo>
                  <a:lnTo>
                    <a:pt x="88011" y="122770"/>
                  </a:lnTo>
                  <a:lnTo>
                    <a:pt x="88557" y="124955"/>
                  </a:lnTo>
                  <a:lnTo>
                    <a:pt x="89484" y="124574"/>
                  </a:lnTo>
                  <a:lnTo>
                    <a:pt x="92519" y="123761"/>
                  </a:lnTo>
                  <a:lnTo>
                    <a:pt x="91135" y="127673"/>
                  </a:lnTo>
                  <a:lnTo>
                    <a:pt x="94729" y="126619"/>
                  </a:lnTo>
                  <a:lnTo>
                    <a:pt x="94729" y="123761"/>
                  </a:lnTo>
                  <a:lnTo>
                    <a:pt x="94729" y="123532"/>
                  </a:lnTo>
                  <a:close/>
                </a:path>
                <a:path w="189865" h="427990">
                  <a:moveTo>
                    <a:pt x="95732" y="119151"/>
                  </a:moveTo>
                  <a:lnTo>
                    <a:pt x="93357" y="118605"/>
                  </a:lnTo>
                  <a:lnTo>
                    <a:pt x="93853" y="121564"/>
                  </a:lnTo>
                  <a:lnTo>
                    <a:pt x="95732" y="119151"/>
                  </a:lnTo>
                  <a:close/>
                </a:path>
                <a:path w="189865" h="427990">
                  <a:moveTo>
                    <a:pt x="95935" y="135636"/>
                  </a:moveTo>
                  <a:lnTo>
                    <a:pt x="94361" y="136042"/>
                  </a:lnTo>
                  <a:lnTo>
                    <a:pt x="91694" y="136804"/>
                  </a:lnTo>
                  <a:lnTo>
                    <a:pt x="92240" y="138785"/>
                  </a:lnTo>
                  <a:lnTo>
                    <a:pt x="92900" y="138976"/>
                  </a:lnTo>
                  <a:lnTo>
                    <a:pt x="93332" y="138696"/>
                  </a:lnTo>
                  <a:lnTo>
                    <a:pt x="93167" y="139433"/>
                  </a:lnTo>
                  <a:lnTo>
                    <a:pt x="95935" y="135636"/>
                  </a:lnTo>
                  <a:close/>
                </a:path>
                <a:path w="189865" h="427990">
                  <a:moveTo>
                    <a:pt x="96888" y="81889"/>
                  </a:moveTo>
                  <a:lnTo>
                    <a:pt x="96558" y="81470"/>
                  </a:lnTo>
                  <a:lnTo>
                    <a:pt x="96469" y="81127"/>
                  </a:lnTo>
                  <a:lnTo>
                    <a:pt x="96380" y="80784"/>
                  </a:lnTo>
                  <a:lnTo>
                    <a:pt x="95732" y="80492"/>
                  </a:lnTo>
                  <a:lnTo>
                    <a:pt x="91249" y="82867"/>
                  </a:lnTo>
                  <a:lnTo>
                    <a:pt x="94627" y="85801"/>
                  </a:lnTo>
                  <a:lnTo>
                    <a:pt x="94970" y="81127"/>
                  </a:lnTo>
                  <a:lnTo>
                    <a:pt x="96888" y="81889"/>
                  </a:lnTo>
                  <a:close/>
                </a:path>
                <a:path w="189865" h="427990">
                  <a:moveTo>
                    <a:pt x="97155" y="178015"/>
                  </a:moveTo>
                  <a:lnTo>
                    <a:pt x="95173" y="177393"/>
                  </a:lnTo>
                  <a:lnTo>
                    <a:pt x="96316" y="179616"/>
                  </a:lnTo>
                  <a:lnTo>
                    <a:pt x="97155" y="178015"/>
                  </a:lnTo>
                  <a:close/>
                </a:path>
                <a:path w="189865" h="427990">
                  <a:moveTo>
                    <a:pt x="98120" y="75234"/>
                  </a:moveTo>
                  <a:lnTo>
                    <a:pt x="95592" y="76060"/>
                  </a:lnTo>
                  <a:lnTo>
                    <a:pt x="95529" y="79387"/>
                  </a:lnTo>
                  <a:lnTo>
                    <a:pt x="96088" y="77609"/>
                  </a:lnTo>
                  <a:lnTo>
                    <a:pt x="97155" y="77343"/>
                  </a:lnTo>
                  <a:lnTo>
                    <a:pt x="97637" y="77584"/>
                  </a:lnTo>
                  <a:lnTo>
                    <a:pt x="97688" y="77343"/>
                  </a:lnTo>
                  <a:lnTo>
                    <a:pt x="98120" y="75234"/>
                  </a:lnTo>
                  <a:close/>
                </a:path>
                <a:path w="189865" h="427990">
                  <a:moveTo>
                    <a:pt x="98310" y="93484"/>
                  </a:moveTo>
                  <a:lnTo>
                    <a:pt x="95313" y="92646"/>
                  </a:lnTo>
                  <a:lnTo>
                    <a:pt x="97942" y="91173"/>
                  </a:lnTo>
                  <a:lnTo>
                    <a:pt x="96634" y="90233"/>
                  </a:lnTo>
                  <a:lnTo>
                    <a:pt x="96697" y="88087"/>
                  </a:lnTo>
                  <a:lnTo>
                    <a:pt x="96723" y="86906"/>
                  </a:lnTo>
                  <a:lnTo>
                    <a:pt x="94462" y="88087"/>
                  </a:lnTo>
                  <a:lnTo>
                    <a:pt x="94475" y="87896"/>
                  </a:lnTo>
                  <a:lnTo>
                    <a:pt x="94615" y="85991"/>
                  </a:lnTo>
                  <a:lnTo>
                    <a:pt x="92011" y="88087"/>
                  </a:lnTo>
                  <a:lnTo>
                    <a:pt x="92138" y="89966"/>
                  </a:lnTo>
                  <a:lnTo>
                    <a:pt x="93065" y="87896"/>
                  </a:lnTo>
                  <a:lnTo>
                    <a:pt x="93662" y="88696"/>
                  </a:lnTo>
                  <a:lnTo>
                    <a:pt x="93611" y="89230"/>
                  </a:lnTo>
                  <a:lnTo>
                    <a:pt x="92671" y="90805"/>
                  </a:lnTo>
                  <a:lnTo>
                    <a:pt x="91605" y="91808"/>
                  </a:lnTo>
                  <a:lnTo>
                    <a:pt x="93611" y="94653"/>
                  </a:lnTo>
                  <a:lnTo>
                    <a:pt x="93078" y="97155"/>
                  </a:lnTo>
                  <a:lnTo>
                    <a:pt x="93560" y="100545"/>
                  </a:lnTo>
                  <a:lnTo>
                    <a:pt x="94665" y="98526"/>
                  </a:lnTo>
                  <a:lnTo>
                    <a:pt x="98310" y="93484"/>
                  </a:lnTo>
                  <a:close/>
                </a:path>
                <a:path w="189865" h="427990">
                  <a:moveTo>
                    <a:pt x="99326" y="148539"/>
                  </a:moveTo>
                  <a:lnTo>
                    <a:pt x="96748" y="149948"/>
                  </a:lnTo>
                  <a:lnTo>
                    <a:pt x="96570" y="150622"/>
                  </a:lnTo>
                  <a:lnTo>
                    <a:pt x="97231" y="150812"/>
                  </a:lnTo>
                  <a:lnTo>
                    <a:pt x="97663" y="150583"/>
                  </a:lnTo>
                  <a:lnTo>
                    <a:pt x="99326" y="148539"/>
                  </a:lnTo>
                  <a:close/>
                </a:path>
                <a:path w="189865" h="427990">
                  <a:moveTo>
                    <a:pt x="100317" y="77343"/>
                  </a:moveTo>
                  <a:lnTo>
                    <a:pt x="98056" y="78574"/>
                  </a:lnTo>
                  <a:lnTo>
                    <a:pt x="98171" y="77851"/>
                  </a:lnTo>
                  <a:lnTo>
                    <a:pt x="97637" y="77584"/>
                  </a:lnTo>
                  <a:lnTo>
                    <a:pt x="97307" y="79209"/>
                  </a:lnTo>
                  <a:lnTo>
                    <a:pt x="98336" y="78574"/>
                  </a:lnTo>
                  <a:lnTo>
                    <a:pt x="100317" y="77343"/>
                  </a:lnTo>
                  <a:close/>
                </a:path>
                <a:path w="189865" h="427990">
                  <a:moveTo>
                    <a:pt x="100507" y="69938"/>
                  </a:moveTo>
                  <a:lnTo>
                    <a:pt x="98437" y="69748"/>
                  </a:lnTo>
                  <a:lnTo>
                    <a:pt x="94475" y="73748"/>
                  </a:lnTo>
                  <a:lnTo>
                    <a:pt x="94602" y="75590"/>
                  </a:lnTo>
                  <a:lnTo>
                    <a:pt x="97624" y="73710"/>
                  </a:lnTo>
                  <a:lnTo>
                    <a:pt x="98920" y="74574"/>
                  </a:lnTo>
                  <a:lnTo>
                    <a:pt x="100164" y="72847"/>
                  </a:lnTo>
                  <a:lnTo>
                    <a:pt x="100507" y="69938"/>
                  </a:lnTo>
                  <a:close/>
                </a:path>
                <a:path w="189865" h="427990">
                  <a:moveTo>
                    <a:pt x="101955" y="136182"/>
                  </a:moveTo>
                  <a:lnTo>
                    <a:pt x="101777" y="136385"/>
                  </a:lnTo>
                  <a:lnTo>
                    <a:pt x="101955" y="136182"/>
                  </a:lnTo>
                  <a:close/>
                </a:path>
                <a:path w="189865" h="427990">
                  <a:moveTo>
                    <a:pt x="102095" y="182130"/>
                  </a:moveTo>
                  <a:lnTo>
                    <a:pt x="98996" y="181546"/>
                  </a:lnTo>
                  <a:lnTo>
                    <a:pt x="98602" y="182778"/>
                  </a:lnTo>
                  <a:lnTo>
                    <a:pt x="100749" y="182638"/>
                  </a:lnTo>
                  <a:lnTo>
                    <a:pt x="101612" y="182930"/>
                  </a:lnTo>
                  <a:lnTo>
                    <a:pt x="102095" y="182130"/>
                  </a:lnTo>
                  <a:close/>
                </a:path>
                <a:path w="189865" h="427990">
                  <a:moveTo>
                    <a:pt x="102222" y="183527"/>
                  </a:moveTo>
                  <a:lnTo>
                    <a:pt x="102196" y="183134"/>
                  </a:lnTo>
                  <a:lnTo>
                    <a:pt x="101612" y="182930"/>
                  </a:lnTo>
                  <a:lnTo>
                    <a:pt x="100571" y="184670"/>
                  </a:lnTo>
                  <a:lnTo>
                    <a:pt x="102222" y="183527"/>
                  </a:lnTo>
                  <a:close/>
                </a:path>
                <a:path w="189865" h="427990">
                  <a:moveTo>
                    <a:pt x="103670" y="113804"/>
                  </a:moveTo>
                  <a:lnTo>
                    <a:pt x="101587" y="113842"/>
                  </a:lnTo>
                  <a:lnTo>
                    <a:pt x="102273" y="114211"/>
                  </a:lnTo>
                  <a:lnTo>
                    <a:pt x="102958" y="114096"/>
                  </a:lnTo>
                  <a:lnTo>
                    <a:pt x="103670" y="113804"/>
                  </a:lnTo>
                  <a:close/>
                </a:path>
                <a:path w="189865" h="427990">
                  <a:moveTo>
                    <a:pt x="103733" y="135559"/>
                  </a:moveTo>
                  <a:lnTo>
                    <a:pt x="102196" y="135890"/>
                  </a:lnTo>
                  <a:lnTo>
                    <a:pt x="101955" y="136182"/>
                  </a:lnTo>
                  <a:lnTo>
                    <a:pt x="103733" y="135559"/>
                  </a:lnTo>
                  <a:close/>
                </a:path>
                <a:path w="189865" h="427990">
                  <a:moveTo>
                    <a:pt x="104051" y="141732"/>
                  </a:moveTo>
                  <a:lnTo>
                    <a:pt x="101206" y="141681"/>
                  </a:lnTo>
                  <a:lnTo>
                    <a:pt x="101320" y="141427"/>
                  </a:lnTo>
                  <a:lnTo>
                    <a:pt x="101993" y="139903"/>
                  </a:lnTo>
                  <a:lnTo>
                    <a:pt x="101777" y="136385"/>
                  </a:lnTo>
                  <a:lnTo>
                    <a:pt x="97904" y="140957"/>
                  </a:lnTo>
                  <a:lnTo>
                    <a:pt x="98933" y="144856"/>
                  </a:lnTo>
                  <a:lnTo>
                    <a:pt x="100990" y="141427"/>
                  </a:lnTo>
                  <a:lnTo>
                    <a:pt x="103632" y="146316"/>
                  </a:lnTo>
                  <a:lnTo>
                    <a:pt x="104051" y="141732"/>
                  </a:lnTo>
                  <a:close/>
                </a:path>
                <a:path w="189865" h="427990">
                  <a:moveTo>
                    <a:pt x="106210" y="129413"/>
                  </a:moveTo>
                  <a:lnTo>
                    <a:pt x="104190" y="125768"/>
                  </a:lnTo>
                  <a:lnTo>
                    <a:pt x="102412" y="128866"/>
                  </a:lnTo>
                  <a:lnTo>
                    <a:pt x="99301" y="125361"/>
                  </a:lnTo>
                  <a:lnTo>
                    <a:pt x="97624" y="126517"/>
                  </a:lnTo>
                  <a:lnTo>
                    <a:pt x="96354" y="130441"/>
                  </a:lnTo>
                  <a:lnTo>
                    <a:pt x="93967" y="132143"/>
                  </a:lnTo>
                  <a:lnTo>
                    <a:pt x="96100" y="135382"/>
                  </a:lnTo>
                  <a:lnTo>
                    <a:pt x="95935" y="135636"/>
                  </a:lnTo>
                  <a:lnTo>
                    <a:pt x="96113" y="135572"/>
                  </a:lnTo>
                  <a:lnTo>
                    <a:pt x="96177" y="135432"/>
                  </a:lnTo>
                  <a:lnTo>
                    <a:pt x="98425" y="132219"/>
                  </a:lnTo>
                  <a:lnTo>
                    <a:pt x="97497" y="131584"/>
                  </a:lnTo>
                  <a:lnTo>
                    <a:pt x="96469" y="132880"/>
                  </a:lnTo>
                  <a:lnTo>
                    <a:pt x="95973" y="131978"/>
                  </a:lnTo>
                  <a:lnTo>
                    <a:pt x="100380" y="128397"/>
                  </a:lnTo>
                  <a:lnTo>
                    <a:pt x="101714" y="128701"/>
                  </a:lnTo>
                  <a:lnTo>
                    <a:pt x="101384" y="130225"/>
                  </a:lnTo>
                  <a:lnTo>
                    <a:pt x="101714" y="131902"/>
                  </a:lnTo>
                  <a:lnTo>
                    <a:pt x="103251" y="128320"/>
                  </a:lnTo>
                  <a:lnTo>
                    <a:pt x="104330" y="131343"/>
                  </a:lnTo>
                  <a:lnTo>
                    <a:pt x="104267" y="130136"/>
                  </a:lnTo>
                  <a:lnTo>
                    <a:pt x="105384" y="129997"/>
                  </a:lnTo>
                  <a:lnTo>
                    <a:pt x="106210" y="129413"/>
                  </a:lnTo>
                  <a:close/>
                </a:path>
                <a:path w="189865" h="427990">
                  <a:moveTo>
                    <a:pt x="106984" y="153276"/>
                  </a:moveTo>
                  <a:lnTo>
                    <a:pt x="105079" y="149860"/>
                  </a:lnTo>
                  <a:lnTo>
                    <a:pt x="103009" y="152120"/>
                  </a:lnTo>
                  <a:lnTo>
                    <a:pt x="104775" y="152273"/>
                  </a:lnTo>
                  <a:lnTo>
                    <a:pt x="105244" y="153111"/>
                  </a:lnTo>
                  <a:lnTo>
                    <a:pt x="106984" y="153276"/>
                  </a:lnTo>
                  <a:close/>
                </a:path>
                <a:path w="189865" h="427990">
                  <a:moveTo>
                    <a:pt x="108839" y="165912"/>
                  </a:moveTo>
                  <a:lnTo>
                    <a:pt x="108369" y="166090"/>
                  </a:lnTo>
                  <a:lnTo>
                    <a:pt x="107302" y="167284"/>
                  </a:lnTo>
                  <a:lnTo>
                    <a:pt x="108839" y="165912"/>
                  </a:lnTo>
                  <a:close/>
                </a:path>
                <a:path w="189865" h="427990">
                  <a:moveTo>
                    <a:pt x="111163" y="152654"/>
                  </a:moveTo>
                  <a:lnTo>
                    <a:pt x="109156" y="152082"/>
                  </a:lnTo>
                  <a:lnTo>
                    <a:pt x="108153" y="154305"/>
                  </a:lnTo>
                  <a:lnTo>
                    <a:pt x="111163" y="152654"/>
                  </a:lnTo>
                  <a:close/>
                </a:path>
                <a:path w="189865" h="427990">
                  <a:moveTo>
                    <a:pt x="111798" y="137617"/>
                  </a:moveTo>
                  <a:lnTo>
                    <a:pt x="111302" y="136702"/>
                  </a:lnTo>
                  <a:lnTo>
                    <a:pt x="111125" y="137452"/>
                  </a:lnTo>
                  <a:lnTo>
                    <a:pt x="111798" y="137617"/>
                  </a:lnTo>
                  <a:close/>
                </a:path>
                <a:path w="189865" h="427990">
                  <a:moveTo>
                    <a:pt x="112280" y="147586"/>
                  </a:moveTo>
                  <a:lnTo>
                    <a:pt x="111112" y="146519"/>
                  </a:lnTo>
                  <a:lnTo>
                    <a:pt x="110388" y="143916"/>
                  </a:lnTo>
                  <a:lnTo>
                    <a:pt x="110350" y="143764"/>
                  </a:lnTo>
                  <a:lnTo>
                    <a:pt x="109258" y="143916"/>
                  </a:lnTo>
                  <a:lnTo>
                    <a:pt x="109994" y="141757"/>
                  </a:lnTo>
                  <a:lnTo>
                    <a:pt x="110413" y="140538"/>
                  </a:lnTo>
                  <a:lnTo>
                    <a:pt x="111125" y="137452"/>
                  </a:lnTo>
                  <a:lnTo>
                    <a:pt x="107073" y="136423"/>
                  </a:lnTo>
                  <a:lnTo>
                    <a:pt x="105079" y="140322"/>
                  </a:lnTo>
                  <a:lnTo>
                    <a:pt x="105816" y="141757"/>
                  </a:lnTo>
                  <a:lnTo>
                    <a:pt x="104152" y="141732"/>
                  </a:lnTo>
                  <a:lnTo>
                    <a:pt x="106578" y="143306"/>
                  </a:lnTo>
                  <a:lnTo>
                    <a:pt x="106121" y="147764"/>
                  </a:lnTo>
                  <a:lnTo>
                    <a:pt x="108407" y="149720"/>
                  </a:lnTo>
                  <a:lnTo>
                    <a:pt x="112280" y="147586"/>
                  </a:lnTo>
                  <a:close/>
                </a:path>
                <a:path w="189865" h="427990">
                  <a:moveTo>
                    <a:pt x="112369" y="199326"/>
                  </a:moveTo>
                  <a:lnTo>
                    <a:pt x="108343" y="200456"/>
                  </a:lnTo>
                  <a:lnTo>
                    <a:pt x="110540" y="202704"/>
                  </a:lnTo>
                  <a:lnTo>
                    <a:pt x="112369" y="199326"/>
                  </a:lnTo>
                  <a:close/>
                </a:path>
                <a:path w="189865" h="427990">
                  <a:moveTo>
                    <a:pt x="113220" y="197764"/>
                  </a:moveTo>
                  <a:lnTo>
                    <a:pt x="110121" y="198310"/>
                  </a:lnTo>
                  <a:lnTo>
                    <a:pt x="112814" y="198501"/>
                  </a:lnTo>
                  <a:lnTo>
                    <a:pt x="113220" y="197764"/>
                  </a:lnTo>
                  <a:close/>
                </a:path>
                <a:path w="189865" h="427990">
                  <a:moveTo>
                    <a:pt x="113309" y="104711"/>
                  </a:moveTo>
                  <a:lnTo>
                    <a:pt x="113258" y="103390"/>
                  </a:lnTo>
                  <a:lnTo>
                    <a:pt x="113106" y="101536"/>
                  </a:lnTo>
                  <a:lnTo>
                    <a:pt x="111290" y="103390"/>
                  </a:lnTo>
                  <a:lnTo>
                    <a:pt x="109258" y="105194"/>
                  </a:lnTo>
                  <a:lnTo>
                    <a:pt x="113309" y="104711"/>
                  </a:lnTo>
                  <a:close/>
                </a:path>
                <a:path w="189865" h="427990">
                  <a:moveTo>
                    <a:pt x="113372" y="104711"/>
                  </a:moveTo>
                  <a:close/>
                </a:path>
                <a:path w="189865" h="427990">
                  <a:moveTo>
                    <a:pt x="114046" y="128244"/>
                  </a:moveTo>
                  <a:lnTo>
                    <a:pt x="112991" y="128104"/>
                  </a:lnTo>
                  <a:lnTo>
                    <a:pt x="113360" y="129489"/>
                  </a:lnTo>
                  <a:lnTo>
                    <a:pt x="114046" y="128244"/>
                  </a:lnTo>
                  <a:close/>
                </a:path>
                <a:path w="189865" h="427990">
                  <a:moveTo>
                    <a:pt x="114134" y="161175"/>
                  </a:moveTo>
                  <a:lnTo>
                    <a:pt x="111544" y="162623"/>
                  </a:lnTo>
                  <a:lnTo>
                    <a:pt x="110439" y="162648"/>
                  </a:lnTo>
                  <a:lnTo>
                    <a:pt x="110388" y="161556"/>
                  </a:lnTo>
                  <a:lnTo>
                    <a:pt x="109943" y="160693"/>
                  </a:lnTo>
                  <a:lnTo>
                    <a:pt x="110566" y="159181"/>
                  </a:lnTo>
                  <a:lnTo>
                    <a:pt x="111163" y="157721"/>
                  </a:lnTo>
                  <a:lnTo>
                    <a:pt x="112318" y="153708"/>
                  </a:lnTo>
                  <a:lnTo>
                    <a:pt x="111975" y="151104"/>
                  </a:lnTo>
                  <a:lnTo>
                    <a:pt x="111163" y="152654"/>
                  </a:lnTo>
                  <a:lnTo>
                    <a:pt x="111696" y="154622"/>
                  </a:lnTo>
                  <a:lnTo>
                    <a:pt x="110236" y="155994"/>
                  </a:lnTo>
                  <a:lnTo>
                    <a:pt x="109181" y="158280"/>
                  </a:lnTo>
                  <a:lnTo>
                    <a:pt x="107264" y="159905"/>
                  </a:lnTo>
                  <a:lnTo>
                    <a:pt x="108572" y="159181"/>
                  </a:lnTo>
                  <a:lnTo>
                    <a:pt x="107099" y="161734"/>
                  </a:lnTo>
                  <a:lnTo>
                    <a:pt x="110744" y="164211"/>
                  </a:lnTo>
                  <a:lnTo>
                    <a:pt x="108839" y="165912"/>
                  </a:lnTo>
                  <a:lnTo>
                    <a:pt x="111633" y="164858"/>
                  </a:lnTo>
                  <a:lnTo>
                    <a:pt x="113626" y="165442"/>
                  </a:lnTo>
                  <a:lnTo>
                    <a:pt x="113690" y="164858"/>
                  </a:lnTo>
                  <a:lnTo>
                    <a:pt x="113957" y="162648"/>
                  </a:lnTo>
                  <a:lnTo>
                    <a:pt x="114134" y="161175"/>
                  </a:lnTo>
                  <a:close/>
                </a:path>
                <a:path w="189865" h="427990">
                  <a:moveTo>
                    <a:pt x="114769" y="198640"/>
                  </a:moveTo>
                  <a:lnTo>
                    <a:pt x="112814" y="198501"/>
                  </a:lnTo>
                  <a:lnTo>
                    <a:pt x="112369" y="199326"/>
                  </a:lnTo>
                  <a:lnTo>
                    <a:pt x="114769" y="198640"/>
                  </a:lnTo>
                  <a:close/>
                </a:path>
                <a:path w="189865" h="427990">
                  <a:moveTo>
                    <a:pt x="115163" y="158889"/>
                  </a:moveTo>
                  <a:lnTo>
                    <a:pt x="113969" y="156718"/>
                  </a:lnTo>
                  <a:lnTo>
                    <a:pt x="111264" y="161074"/>
                  </a:lnTo>
                  <a:lnTo>
                    <a:pt x="111544" y="162623"/>
                  </a:lnTo>
                  <a:lnTo>
                    <a:pt x="115163" y="158889"/>
                  </a:lnTo>
                  <a:close/>
                </a:path>
                <a:path w="189865" h="427990">
                  <a:moveTo>
                    <a:pt x="116039" y="201333"/>
                  </a:moveTo>
                  <a:lnTo>
                    <a:pt x="114401" y="200964"/>
                  </a:lnTo>
                  <a:lnTo>
                    <a:pt x="114947" y="198907"/>
                  </a:lnTo>
                  <a:lnTo>
                    <a:pt x="113423" y="201688"/>
                  </a:lnTo>
                  <a:lnTo>
                    <a:pt x="114274" y="204444"/>
                  </a:lnTo>
                  <a:lnTo>
                    <a:pt x="114769" y="201930"/>
                  </a:lnTo>
                  <a:lnTo>
                    <a:pt x="116039" y="201333"/>
                  </a:lnTo>
                  <a:close/>
                </a:path>
                <a:path w="189865" h="427990">
                  <a:moveTo>
                    <a:pt x="116306" y="133870"/>
                  </a:moveTo>
                  <a:lnTo>
                    <a:pt x="116268" y="134035"/>
                  </a:lnTo>
                  <a:lnTo>
                    <a:pt x="116306" y="133870"/>
                  </a:lnTo>
                  <a:close/>
                </a:path>
                <a:path w="189865" h="427990">
                  <a:moveTo>
                    <a:pt x="116408" y="128562"/>
                  </a:moveTo>
                  <a:lnTo>
                    <a:pt x="115239" y="127482"/>
                  </a:lnTo>
                  <a:lnTo>
                    <a:pt x="115760" y="125171"/>
                  </a:lnTo>
                  <a:lnTo>
                    <a:pt x="114046" y="128244"/>
                  </a:lnTo>
                  <a:lnTo>
                    <a:pt x="116408" y="128562"/>
                  </a:lnTo>
                  <a:close/>
                </a:path>
                <a:path w="189865" h="427990">
                  <a:moveTo>
                    <a:pt x="116624" y="133184"/>
                  </a:moveTo>
                  <a:lnTo>
                    <a:pt x="113855" y="133375"/>
                  </a:lnTo>
                  <a:lnTo>
                    <a:pt x="113474" y="130568"/>
                  </a:lnTo>
                  <a:lnTo>
                    <a:pt x="112483" y="130086"/>
                  </a:lnTo>
                  <a:lnTo>
                    <a:pt x="110896" y="129311"/>
                  </a:lnTo>
                  <a:lnTo>
                    <a:pt x="111937" y="127952"/>
                  </a:lnTo>
                  <a:lnTo>
                    <a:pt x="112991" y="128104"/>
                  </a:lnTo>
                  <a:lnTo>
                    <a:pt x="112953" y="127952"/>
                  </a:lnTo>
                  <a:lnTo>
                    <a:pt x="112776" y="127317"/>
                  </a:lnTo>
                  <a:lnTo>
                    <a:pt x="114922" y="125780"/>
                  </a:lnTo>
                  <a:lnTo>
                    <a:pt x="115265" y="125437"/>
                  </a:lnTo>
                  <a:lnTo>
                    <a:pt x="108585" y="125437"/>
                  </a:lnTo>
                  <a:lnTo>
                    <a:pt x="107645" y="130949"/>
                  </a:lnTo>
                  <a:lnTo>
                    <a:pt x="108750" y="130810"/>
                  </a:lnTo>
                  <a:lnTo>
                    <a:pt x="110718" y="130086"/>
                  </a:lnTo>
                  <a:lnTo>
                    <a:pt x="111696" y="131914"/>
                  </a:lnTo>
                  <a:lnTo>
                    <a:pt x="110502" y="134073"/>
                  </a:lnTo>
                  <a:lnTo>
                    <a:pt x="111061" y="136245"/>
                  </a:lnTo>
                  <a:lnTo>
                    <a:pt x="111302" y="136702"/>
                  </a:lnTo>
                  <a:lnTo>
                    <a:pt x="111658" y="135204"/>
                  </a:lnTo>
                  <a:lnTo>
                    <a:pt x="116243" y="133870"/>
                  </a:lnTo>
                  <a:lnTo>
                    <a:pt x="116433" y="133515"/>
                  </a:lnTo>
                  <a:lnTo>
                    <a:pt x="116522" y="133375"/>
                  </a:lnTo>
                  <a:lnTo>
                    <a:pt x="116624" y="133184"/>
                  </a:lnTo>
                  <a:close/>
                </a:path>
                <a:path w="189865" h="427990">
                  <a:moveTo>
                    <a:pt x="119062" y="132486"/>
                  </a:moveTo>
                  <a:lnTo>
                    <a:pt x="116840" y="132765"/>
                  </a:lnTo>
                  <a:lnTo>
                    <a:pt x="116738" y="132930"/>
                  </a:lnTo>
                  <a:lnTo>
                    <a:pt x="116611" y="133172"/>
                  </a:lnTo>
                  <a:lnTo>
                    <a:pt x="117284" y="133121"/>
                  </a:lnTo>
                  <a:lnTo>
                    <a:pt x="118046" y="132956"/>
                  </a:lnTo>
                  <a:lnTo>
                    <a:pt x="119062" y="132486"/>
                  </a:lnTo>
                  <a:close/>
                </a:path>
                <a:path w="189865" h="427990">
                  <a:moveTo>
                    <a:pt x="119545" y="192481"/>
                  </a:moveTo>
                  <a:lnTo>
                    <a:pt x="114312" y="191973"/>
                  </a:lnTo>
                  <a:lnTo>
                    <a:pt x="116509" y="193040"/>
                  </a:lnTo>
                  <a:lnTo>
                    <a:pt x="118516" y="194830"/>
                  </a:lnTo>
                  <a:lnTo>
                    <a:pt x="119545" y="192481"/>
                  </a:lnTo>
                  <a:close/>
                </a:path>
                <a:path w="189865" h="427990">
                  <a:moveTo>
                    <a:pt x="119608" y="110197"/>
                  </a:moveTo>
                  <a:lnTo>
                    <a:pt x="119062" y="110845"/>
                  </a:lnTo>
                  <a:lnTo>
                    <a:pt x="118948" y="111315"/>
                  </a:lnTo>
                  <a:lnTo>
                    <a:pt x="118757" y="110972"/>
                  </a:lnTo>
                  <a:lnTo>
                    <a:pt x="117157" y="108140"/>
                  </a:lnTo>
                  <a:lnTo>
                    <a:pt x="116878" y="110934"/>
                  </a:lnTo>
                  <a:lnTo>
                    <a:pt x="115100" y="110972"/>
                  </a:lnTo>
                  <a:lnTo>
                    <a:pt x="115506" y="110147"/>
                  </a:lnTo>
                  <a:lnTo>
                    <a:pt x="116751" y="107619"/>
                  </a:lnTo>
                  <a:lnTo>
                    <a:pt x="117068" y="106972"/>
                  </a:lnTo>
                  <a:lnTo>
                    <a:pt x="116217" y="107619"/>
                  </a:lnTo>
                  <a:lnTo>
                    <a:pt x="116065" y="107365"/>
                  </a:lnTo>
                  <a:lnTo>
                    <a:pt x="116027" y="106972"/>
                  </a:lnTo>
                  <a:lnTo>
                    <a:pt x="116725" y="105321"/>
                  </a:lnTo>
                  <a:lnTo>
                    <a:pt x="114744" y="106172"/>
                  </a:lnTo>
                  <a:lnTo>
                    <a:pt x="113461" y="107124"/>
                  </a:lnTo>
                  <a:lnTo>
                    <a:pt x="112776" y="110147"/>
                  </a:lnTo>
                  <a:lnTo>
                    <a:pt x="109664" y="107365"/>
                  </a:lnTo>
                  <a:lnTo>
                    <a:pt x="106578" y="112636"/>
                  </a:lnTo>
                  <a:lnTo>
                    <a:pt x="103746" y="113779"/>
                  </a:lnTo>
                  <a:lnTo>
                    <a:pt x="105181" y="113779"/>
                  </a:lnTo>
                  <a:lnTo>
                    <a:pt x="119138" y="113779"/>
                  </a:lnTo>
                  <a:lnTo>
                    <a:pt x="119468" y="111315"/>
                  </a:lnTo>
                  <a:lnTo>
                    <a:pt x="119608" y="110197"/>
                  </a:lnTo>
                  <a:close/>
                </a:path>
                <a:path w="189865" h="427990">
                  <a:moveTo>
                    <a:pt x="119672" y="135940"/>
                  </a:moveTo>
                  <a:lnTo>
                    <a:pt x="119189" y="134975"/>
                  </a:lnTo>
                  <a:lnTo>
                    <a:pt x="118364" y="135559"/>
                  </a:lnTo>
                  <a:lnTo>
                    <a:pt x="116789" y="135623"/>
                  </a:lnTo>
                  <a:lnTo>
                    <a:pt x="116306" y="134861"/>
                  </a:lnTo>
                  <a:lnTo>
                    <a:pt x="116382" y="135737"/>
                  </a:lnTo>
                  <a:lnTo>
                    <a:pt x="116484" y="136613"/>
                  </a:lnTo>
                  <a:lnTo>
                    <a:pt x="116840" y="137299"/>
                  </a:lnTo>
                  <a:lnTo>
                    <a:pt x="117462" y="136220"/>
                  </a:lnTo>
                  <a:lnTo>
                    <a:pt x="119672" y="135940"/>
                  </a:lnTo>
                  <a:close/>
                </a:path>
                <a:path w="189865" h="427990">
                  <a:moveTo>
                    <a:pt x="120611" y="109245"/>
                  </a:moveTo>
                  <a:lnTo>
                    <a:pt x="120307" y="109308"/>
                  </a:lnTo>
                  <a:lnTo>
                    <a:pt x="120015" y="109385"/>
                  </a:lnTo>
                  <a:lnTo>
                    <a:pt x="119697" y="109423"/>
                  </a:lnTo>
                  <a:lnTo>
                    <a:pt x="119595" y="109753"/>
                  </a:lnTo>
                  <a:lnTo>
                    <a:pt x="119634" y="109931"/>
                  </a:lnTo>
                  <a:lnTo>
                    <a:pt x="119595" y="110185"/>
                  </a:lnTo>
                  <a:lnTo>
                    <a:pt x="119900" y="109855"/>
                  </a:lnTo>
                  <a:lnTo>
                    <a:pt x="120230" y="109524"/>
                  </a:lnTo>
                  <a:lnTo>
                    <a:pt x="120611" y="109245"/>
                  </a:lnTo>
                  <a:close/>
                </a:path>
                <a:path w="189865" h="427990">
                  <a:moveTo>
                    <a:pt x="120916" y="107226"/>
                  </a:moveTo>
                  <a:lnTo>
                    <a:pt x="120319" y="105130"/>
                  </a:lnTo>
                  <a:lnTo>
                    <a:pt x="118783" y="105664"/>
                  </a:lnTo>
                  <a:lnTo>
                    <a:pt x="120916" y="107226"/>
                  </a:lnTo>
                  <a:close/>
                </a:path>
                <a:path w="189865" h="427990">
                  <a:moveTo>
                    <a:pt x="122174" y="182740"/>
                  </a:moveTo>
                  <a:lnTo>
                    <a:pt x="121323" y="184581"/>
                  </a:lnTo>
                  <a:lnTo>
                    <a:pt x="119278" y="181711"/>
                  </a:lnTo>
                  <a:lnTo>
                    <a:pt x="116941" y="187058"/>
                  </a:lnTo>
                  <a:lnTo>
                    <a:pt x="117792" y="185432"/>
                  </a:lnTo>
                  <a:lnTo>
                    <a:pt x="119786" y="184886"/>
                  </a:lnTo>
                  <a:lnTo>
                    <a:pt x="121539" y="186207"/>
                  </a:lnTo>
                  <a:lnTo>
                    <a:pt x="117360" y="186804"/>
                  </a:lnTo>
                  <a:lnTo>
                    <a:pt x="119595" y="192379"/>
                  </a:lnTo>
                  <a:lnTo>
                    <a:pt x="119862" y="191770"/>
                  </a:lnTo>
                  <a:lnTo>
                    <a:pt x="122047" y="188214"/>
                  </a:lnTo>
                  <a:lnTo>
                    <a:pt x="122123" y="184886"/>
                  </a:lnTo>
                  <a:lnTo>
                    <a:pt x="122135" y="184581"/>
                  </a:lnTo>
                  <a:lnTo>
                    <a:pt x="122174" y="182740"/>
                  </a:lnTo>
                  <a:close/>
                </a:path>
                <a:path w="189865" h="427990">
                  <a:moveTo>
                    <a:pt x="122643" y="181724"/>
                  </a:moveTo>
                  <a:lnTo>
                    <a:pt x="122199" y="181813"/>
                  </a:lnTo>
                  <a:lnTo>
                    <a:pt x="122174" y="182740"/>
                  </a:lnTo>
                  <a:lnTo>
                    <a:pt x="122643" y="181724"/>
                  </a:lnTo>
                  <a:close/>
                </a:path>
                <a:path w="189865" h="427990">
                  <a:moveTo>
                    <a:pt x="123317" y="226682"/>
                  </a:moveTo>
                  <a:lnTo>
                    <a:pt x="121488" y="225717"/>
                  </a:lnTo>
                  <a:lnTo>
                    <a:pt x="122199" y="226631"/>
                  </a:lnTo>
                  <a:lnTo>
                    <a:pt x="122783" y="226809"/>
                  </a:lnTo>
                  <a:lnTo>
                    <a:pt x="123317" y="226682"/>
                  </a:lnTo>
                  <a:close/>
                </a:path>
                <a:path w="189865" h="427990">
                  <a:moveTo>
                    <a:pt x="123952" y="108229"/>
                  </a:moveTo>
                  <a:lnTo>
                    <a:pt x="122631" y="105918"/>
                  </a:lnTo>
                  <a:lnTo>
                    <a:pt x="122885" y="107645"/>
                  </a:lnTo>
                  <a:lnTo>
                    <a:pt x="121729" y="108419"/>
                  </a:lnTo>
                  <a:lnTo>
                    <a:pt x="120611" y="109232"/>
                  </a:lnTo>
                  <a:lnTo>
                    <a:pt x="122478" y="108851"/>
                  </a:lnTo>
                  <a:lnTo>
                    <a:pt x="123952" y="108229"/>
                  </a:lnTo>
                  <a:close/>
                </a:path>
                <a:path w="189865" h="427990">
                  <a:moveTo>
                    <a:pt x="125844" y="110096"/>
                  </a:moveTo>
                  <a:lnTo>
                    <a:pt x="119049" y="114490"/>
                  </a:lnTo>
                  <a:lnTo>
                    <a:pt x="119138" y="113804"/>
                  </a:lnTo>
                  <a:lnTo>
                    <a:pt x="105181" y="113804"/>
                  </a:lnTo>
                  <a:lnTo>
                    <a:pt x="105435" y="117309"/>
                  </a:lnTo>
                  <a:lnTo>
                    <a:pt x="104914" y="122732"/>
                  </a:lnTo>
                  <a:lnTo>
                    <a:pt x="106273" y="125171"/>
                  </a:lnTo>
                  <a:lnTo>
                    <a:pt x="108635" y="125171"/>
                  </a:lnTo>
                  <a:lnTo>
                    <a:pt x="115544" y="125171"/>
                  </a:lnTo>
                  <a:lnTo>
                    <a:pt x="117665" y="123126"/>
                  </a:lnTo>
                  <a:lnTo>
                    <a:pt x="119443" y="123126"/>
                  </a:lnTo>
                  <a:lnTo>
                    <a:pt x="120954" y="125907"/>
                  </a:lnTo>
                  <a:lnTo>
                    <a:pt x="121754" y="124028"/>
                  </a:lnTo>
                  <a:lnTo>
                    <a:pt x="122974" y="123113"/>
                  </a:lnTo>
                  <a:lnTo>
                    <a:pt x="123901" y="122415"/>
                  </a:lnTo>
                  <a:lnTo>
                    <a:pt x="123698" y="121348"/>
                  </a:lnTo>
                  <a:lnTo>
                    <a:pt x="123571" y="120713"/>
                  </a:lnTo>
                  <a:lnTo>
                    <a:pt x="122720" y="121348"/>
                  </a:lnTo>
                  <a:lnTo>
                    <a:pt x="122097" y="114693"/>
                  </a:lnTo>
                  <a:lnTo>
                    <a:pt x="122478" y="114947"/>
                  </a:lnTo>
                  <a:lnTo>
                    <a:pt x="122656" y="114693"/>
                  </a:lnTo>
                  <a:lnTo>
                    <a:pt x="122809" y="114490"/>
                  </a:lnTo>
                  <a:lnTo>
                    <a:pt x="125844" y="110096"/>
                  </a:lnTo>
                  <a:close/>
                </a:path>
                <a:path w="189865" h="427990">
                  <a:moveTo>
                    <a:pt x="126365" y="117957"/>
                  </a:moveTo>
                  <a:lnTo>
                    <a:pt x="126212" y="117309"/>
                  </a:lnTo>
                  <a:lnTo>
                    <a:pt x="122478" y="114947"/>
                  </a:lnTo>
                  <a:lnTo>
                    <a:pt x="122339" y="115163"/>
                  </a:lnTo>
                  <a:lnTo>
                    <a:pt x="126365" y="117957"/>
                  </a:lnTo>
                  <a:close/>
                </a:path>
                <a:path w="189865" h="427990">
                  <a:moveTo>
                    <a:pt x="126822" y="180924"/>
                  </a:moveTo>
                  <a:lnTo>
                    <a:pt x="125272" y="180073"/>
                  </a:lnTo>
                  <a:lnTo>
                    <a:pt x="124866" y="179552"/>
                  </a:lnTo>
                  <a:lnTo>
                    <a:pt x="123939" y="178333"/>
                  </a:lnTo>
                  <a:lnTo>
                    <a:pt x="124739" y="178003"/>
                  </a:lnTo>
                  <a:lnTo>
                    <a:pt x="124625" y="177711"/>
                  </a:lnTo>
                  <a:lnTo>
                    <a:pt x="123367" y="174244"/>
                  </a:lnTo>
                  <a:lnTo>
                    <a:pt x="123748" y="173812"/>
                  </a:lnTo>
                  <a:lnTo>
                    <a:pt x="125514" y="171894"/>
                  </a:lnTo>
                  <a:lnTo>
                    <a:pt x="121488" y="169583"/>
                  </a:lnTo>
                  <a:lnTo>
                    <a:pt x="123558" y="171170"/>
                  </a:lnTo>
                  <a:lnTo>
                    <a:pt x="123596" y="172466"/>
                  </a:lnTo>
                  <a:lnTo>
                    <a:pt x="123037" y="173786"/>
                  </a:lnTo>
                  <a:lnTo>
                    <a:pt x="121119" y="173228"/>
                  </a:lnTo>
                  <a:lnTo>
                    <a:pt x="120269" y="174840"/>
                  </a:lnTo>
                  <a:lnTo>
                    <a:pt x="123012" y="173850"/>
                  </a:lnTo>
                  <a:lnTo>
                    <a:pt x="122313" y="175514"/>
                  </a:lnTo>
                  <a:lnTo>
                    <a:pt x="120751" y="177203"/>
                  </a:lnTo>
                  <a:lnTo>
                    <a:pt x="121043" y="179578"/>
                  </a:lnTo>
                  <a:lnTo>
                    <a:pt x="123469" y="179920"/>
                  </a:lnTo>
                  <a:lnTo>
                    <a:pt x="122643" y="181724"/>
                  </a:lnTo>
                  <a:lnTo>
                    <a:pt x="126822" y="180924"/>
                  </a:lnTo>
                  <a:close/>
                </a:path>
                <a:path w="189865" h="427990">
                  <a:moveTo>
                    <a:pt x="127596" y="134099"/>
                  </a:moveTo>
                  <a:lnTo>
                    <a:pt x="127546" y="132791"/>
                  </a:lnTo>
                  <a:lnTo>
                    <a:pt x="127101" y="132702"/>
                  </a:lnTo>
                  <a:lnTo>
                    <a:pt x="125984" y="134239"/>
                  </a:lnTo>
                  <a:lnTo>
                    <a:pt x="125628" y="134886"/>
                  </a:lnTo>
                  <a:lnTo>
                    <a:pt x="126492" y="134264"/>
                  </a:lnTo>
                  <a:lnTo>
                    <a:pt x="127596" y="134099"/>
                  </a:lnTo>
                  <a:close/>
                </a:path>
                <a:path w="189865" h="427990">
                  <a:moveTo>
                    <a:pt x="128155" y="218414"/>
                  </a:moveTo>
                  <a:lnTo>
                    <a:pt x="125564" y="218655"/>
                  </a:lnTo>
                  <a:lnTo>
                    <a:pt x="122631" y="218198"/>
                  </a:lnTo>
                  <a:lnTo>
                    <a:pt x="121437" y="221665"/>
                  </a:lnTo>
                  <a:lnTo>
                    <a:pt x="124079" y="222224"/>
                  </a:lnTo>
                  <a:lnTo>
                    <a:pt x="125298" y="220954"/>
                  </a:lnTo>
                  <a:lnTo>
                    <a:pt x="128155" y="218414"/>
                  </a:lnTo>
                  <a:close/>
                </a:path>
                <a:path w="189865" h="427990">
                  <a:moveTo>
                    <a:pt x="128422" y="218249"/>
                  </a:moveTo>
                  <a:lnTo>
                    <a:pt x="128231" y="218351"/>
                  </a:lnTo>
                  <a:lnTo>
                    <a:pt x="128422" y="218389"/>
                  </a:lnTo>
                  <a:lnTo>
                    <a:pt x="128422" y="218249"/>
                  </a:lnTo>
                  <a:close/>
                </a:path>
                <a:path w="189865" h="427990">
                  <a:moveTo>
                    <a:pt x="128651" y="118846"/>
                  </a:moveTo>
                  <a:lnTo>
                    <a:pt x="128282" y="112610"/>
                  </a:lnTo>
                  <a:lnTo>
                    <a:pt x="125107" y="112433"/>
                  </a:lnTo>
                  <a:lnTo>
                    <a:pt x="126212" y="117309"/>
                  </a:lnTo>
                  <a:lnTo>
                    <a:pt x="128651" y="118846"/>
                  </a:lnTo>
                  <a:close/>
                </a:path>
                <a:path w="189865" h="427990">
                  <a:moveTo>
                    <a:pt x="128790" y="250621"/>
                  </a:moveTo>
                  <a:lnTo>
                    <a:pt x="126555" y="250621"/>
                  </a:lnTo>
                  <a:lnTo>
                    <a:pt x="126365" y="250126"/>
                  </a:lnTo>
                  <a:lnTo>
                    <a:pt x="127876" y="248145"/>
                  </a:lnTo>
                  <a:lnTo>
                    <a:pt x="124980" y="250888"/>
                  </a:lnTo>
                  <a:lnTo>
                    <a:pt x="124853" y="252107"/>
                  </a:lnTo>
                  <a:lnTo>
                    <a:pt x="127825" y="252234"/>
                  </a:lnTo>
                  <a:lnTo>
                    <a:pt x="128790" y="250621"/>
                  </a:lnTo>
                  <a:close/>
                </a:path>
                <a:path w="189865" h="427990">
                  <a:moveTo>
                    <a:pt x="129057" y="255816"/>
                  </a:moveTo>
                  <a:lnTo>
                    <a:pt x="128130" y="253339"/>
                  </a:lnTo>
                  <a:lnTo>
                    <a:pt x="126276" y="254330"/>
                  </a:lnTo>
                  <a:lnTo>
                    <a:pt x="129057" y="255816"/>
                  </a:lnTo>
                  <a:close/>
                </a:path>
                <a:path w="189865" h="427990">
                  <a:moveTo>
                    <a:pt x="130009" y="252323"/>
                  </a:moveTo>
                  <a:lnTo>
                    <a:pt x="127825" y="252234"/>
                  </a:lnTo>
                  <a:lnTo>
                    <a:pt x="128130" y="253339"/>
                  </a:lnTo>
                  <a:lnTo>
                    <a:pt x="130009" y="252323"/>
                  </a:lnTo>
                  <a:close/>
                </a:path>
                <a:path w="189865" h="427990">
                  <a:moveTo>
                    <a:pt x="131127" y="212572"/>
                  </a:moveTo>
                  <a:lnTo>
                    <a:pt x="128917" y="213067"/>
                  </a:lnTo>
                  <a:lnTo>
                    <a:pt x="127939" y="215887"/>
                  </a:lnTo>
                  <a:lnTo>
                    <a:pt x="128397" y="218186"/>
                  </a:lnTo>
                  <a:lnTo>
                    <a:pt x="129095" y="217576"/>
                  </a:lnTo>
                  <a:lnTo>
                    <a:pt x="129565" y="217182"/>
                  </a:lnTo>
                  <a:lnTo>
                    <a:pt x="128727" y="216268"/>
                  </a:lnTo>
                  <a:lnTo>
                    <a:pt x="130098" y="213436"/>
                  </a:lnTo>
                  <a:lnTo>
                    <a:pt x="131127" y="212572"/>
                  </a:lnTo>
                  <a:close/>
                </a:path>
                <a:path w="189865" h="427990">
                  <a:moveTo>
                    <a:pt x="131267" y="165773"/>
                  </a:moveTo>
                  <a:lnTo>
                    <a:pt x="128244" y="167474"/>
                  </a:lnTo>
                  <a:lnTo>
                    <a:pt x="130911" y="168249"/>
                  </a:lnTo>
                  <a:lnTo>
                    <a:pt x="131267" y="165773"/>
                  </a:lnTo>
                  <a:close/>
                </a:path>
                <a:path w="189865" h="427990">
                  <a:moveTo>
                    <a:pt x="132346" y="227368"/>
                  </a:moveTo>
                  <a:lnTo>
                    <a:pt x="129794" y="229387"/>
                  </a:lnTo>
                  <a:lnTo>
                    <a:pt x="128676" y="224104"/>
                  </a:lnTo>
                  <a:lnTo>
                    <a:pt x="128231" y="224370"/>
                  </a:lnTo>
                  <a:lnTo>
                    <a:pt x="125844" y="223558"/>
                  </a:lnTo>
                  <a:lnTo>
                    <a:pt x="124714" y="226301"/>
                  </a:lnTo>
                  <a:lnTo>
                    <a:pt x="123317" y="226656"/>
                  </a:lnTo>
                  <a:lnTo>
                    <a:pt x="123685" y="226847"/>
                  </a:lnTo>
                  <a:lnTo>
                    <a:pt x="121399" y="233375"/>
                  </a:lnTo>
                  <a:lnTo>
                    <a:pt x="125476" y="232346"/>
                  </a:lnTo>
                  <a:lnTo>
                    <a:pt x="129133" y="230327"/>
                  </a:lnTo>
                  <a:lnTo>
                    <a:pt x="132346" y="227368"/>
                  </a:lnTo>
                  <a:close/>
                </a:path>
                <a:path w="189865" h="427990">
                  <a:moveTo>
                    <a:pt x="135775" y="181203"/>
                  </a:moveTo>
                  <a:lnTo>
                    <a:pt x="133413" y="179476"/>
                  </a:lnTo>
                  <a:lnTo>
                    <a:pt x="130822" y="181952"/>
                  </a:lnTo>
                  <a:lnTo>
                    <a:pt x="133972" y="182803"/>
                  </a:lnTo>
                  <a:lnTo>
                    <a:pt x="133311" y="183934"/>
                  </a:lnTo>
                  <a:lnTo>
                    <a:pt x="135140" y="182359"/>
                  </a:lnTo>
                  <a:lnTo>
                    <a:pt x="135775" y="181203"/>
                  </a:lnTo>
                  <a:close/>
                </a:path>
                <a:path w="189865" h="427990">
                  <a:moveTo>
                    <a:pt x="136715" y="122567"/>
                  </a:moveTo>
                  <a:lnTo>
                    <a:pt x="132003" y="122885"/>
                  </a:lnTo>
                  <a:lnTo>
                    <a:pt x="131749" y="122402"/>
                  </a:lnTo>
                  <a:lnTo>
                    <a:pt x="127876" y="125361"/>
                  </a:lnTo>
                  <a:lnTo>
                    <a:pt x="128092" y="125806"/>
                  </a:lnTo>
                  <a:lnTo>
                    <a:pt x="129273" y="126911"/>
                  </a:lnTo>
                  <a:lnTo>
                    <a:pt x="128676" y="128041"/>
                  </a:lnTo>
                  <a:lnTo>
                    <a:pt x="126072" y="129971"/>
                  </a:lnTo>
                  <a:lnTo>
                    <a:pt x="125222" y="126022"/>
                  </a:lnTo>
                  <a:lnTo>
                    <a:pt x="124294" y="125412"/>
                  </a:lnTo>
                  <a:lnTo>
                    <a:pt x="120586" y="127495"/>
                  </a:lnTo>
                  <a:lnTo>
                    <a:pt x="121615" y="133870"/>
                  </a:lnTo>
                  <a:lnTo>
                    <a:pt x="122440" y="137858"/>
                  </a:lnTo>
                  <a:lnTo>
                    <a:pt x="122821" y="131711"/>
                  </a:lnTo>
                  <a:lnTo>
                    <a:pt x="127101" y="132702"/>
                  </a:lnTo>
                  <a:lnTo>
                    <a:pt x="128574" y="130759"/>
                  </a:lnTo>
                  <a:lnTo>
                    <a:pt x="130594" y="128574"/>
                  </a:lnTo>
                  <a:lnTo>
                    <a:pt x="132435" y="127177"/>
                  </a:lnTo>
                  <a:lnTo>
                    <a:pt x="131305" y="127355"/>
                  </a:lnTo>
                  <a:lnTo>
                    <a:pt x="131660" y="125717"/>
                  </a:lnTo>
                  <a:lnTo>
                    <a:pt x="131864" y="124955"/>
                  </a:lnTo>
                  <a:lnTo>
                    <a:pt x="135153" y="123113"/>
                  </a:lnTo>
                  <a:lnTo>
                    <a:pt x="135712" y="125336"/>
                  </a:lnTo>
                  <a:lnTo>
                    <a:pt x="136715" y="122567"/>
                  </a:lnTo>
                  <a:close/>
                </a:path>
                <a:path w="189865" h="427990">
                  <a:moveTo>
                    <a:pt x="139776" y="255943"/>
                  </a:moveTo>
                  <a:lnTo>
                    <a:pt x="138938" y="255219"/>
                  </a:lnTo>
                  <a:lnTo>
                    <a:pt x="139700" y="254190"/>
                  </a:lnTo>
                  <a:lnTo>
                    <a:pt x="139153" y="252717"/>
                  </a:lnTo>
                  <a:lnTo>
                    <a:pt x="138188" y="256235"/>
                  </a:lnTo>
                  <a:lnTo>
                    <a:pt x="139776" y="255943"/>
                  </a:lnTo>
                  <a:close/>
                </a:path>
                <a:path w="189865" h="427990">
                  <a:moveTo>
                    <a:pt x="149745" y="178206"/>
                  </a:moveTo>
                  <a:lnTo>
                    <a:pt x="149644" y="177304"/>
                  </a:lnTo>
                  <a:lnTo>
                    <a:pt x="149263" y="177355"/>
                  </a:lnTo>
                  <a:lnTo>
                    <a:pt x="149745" y="178206"/>
                  </a:lnTo>
                  <a:close/>
                </a:path>
                <a:path w="189865" h="427990">
                  <a:moveTo>
                    <a:pt x="153466" y="178727"/>
                  </a:moveTo>
                  <a:lnTo>
                    <a:pt x="150672" y="178841"/>
                  </a:lnTo>
                  <a:lnTo>
                    <a:pt x="152171" y="181368"/>
                  </a:lnTo>
                  <a:lnTo>
                    <a:pt x="152869" y="179895"/>
                  </a:lnTo>
                  <a:lnTo>
                    <a:pt x="153466" y="178727"/>
                  </a:lnTo>
                  <a:close/>
                </a:path>
                <a:path w="189865" h="427990">
                  <a:moveTo>
                    <a:pt x="154012" y="172326"/>
                  </a:moveTo>
                  <a:lnTo>
                    <a:pt x="152692" y="173075"/>
                  </a:lnTo>
                  <a:lnTo>
                    <a:pt x="153123" y="173329"/>
                  </a:lnTo>
                  <a:lnTo>
                    <a:pt x="154012" y="172326"/>
                  </a:lnTo>
                  <a:close/>
                </a:path>
                <a:path w="189865" h="427990">
                  <a:moveTo>
                    <a:pt x="154520" y="185343"/>
                  </a:moveTo>
                  <a:lnTo>
                    <a:pt x="153682" y="183908"/>
                  </a:lnTo>
                  <a:lnTo>
                    <a:pt x="152171" y="181368"/>
                  </a:lnTo>
                  <a:lnTo>
                    <a:pt x="150964" y="183908"/>
                  </a:lnTo>
                  <a:lnTo>
                    <a:pt x="147104" y="178587"/>
                  </a:lnTo>
                  <a:lnTo>
                    <a:pt x="146088" y="184391"/>
                  </a:lnTo>
                  <a:lnTo>
                    <a:pt x="145681" y="185775"/>
                  </a:lnTo>
                  <a:lnTo>
                    <a:pt x="148450" y="192354"/>
                  </a:lnTo>
                  <a:lnTo>
                    <a:pt x="152336" y="187756"/>
                  </a:lnTo>
                  <a:lnTo>
                    <a:pt x="154520" y="185343"/>
                  </a:lnTo>
                  <a:close/>
                </a:path>
                <a:path w="189865" h="427990">
                  <a:moveTo>
                    <a:pt x="155752" y="177304"/>
                  </a:moveTo>
                  <a:lnTo>
                    <a:pt x="154190" y="177304"/>
                  </a:lnTo>
                  <a:lnTo>
                    <a:pt x="153466" y="178727"/>
                  </a:lnTo>
                  <a:lnTo>
                    <a:pt x="155067" y="178650"/>
                  </a:lnTo>
                  <a:lnTo>
                    <a:pt x="155752" y="177304"/>
                  </a:lnTo>
                  <a:close/>
                </a:path>
                <a:path w="189865" h="427990">
                  <a:moveTo>
                    <a:pt x="156730" y="175387"/>
                  </a:moveTo>
                  <a:lnTo>
                    <a:pt x="153466" y="173520"/>
                  </a:lnTo>
                  <a:lnTo>
                    <a:pt x="153123" y="173329"/>
                  </a:lnTo>
                  <a:lnTo>
                    <a:pt x="152946" y="173520"/>
                  </a:lnTo>
                  <a:lnTo>
                    <a:pt x="151612" y="172821"/>
                  </a:lnTo>
                  <a:lnTo>
                    <a:pt x="151345" y="172681"/>
                  </a:lnTo>
                  <a:lnTo>
                    <a:pt x="153174" y="170180"/>
                  </a:lnTo>
                  <a:lnTo>
                    <a:pt x="155409" y="167106"/>
                  </a:lnTo>
                  <a:lnTo>
                    <a:pt x="155575" y="166878"/>
                  </a:lnTo>
                  <a:lnTo>
                    <a:pt x="155130" y="167106"/>
                  </a:lnTo>
                  <a:lnTo>
                    <a:pt x="154571" y="164058"/>
                  </a:lnTo>
                  <a:lnTo>
                    <a:pt x="151028" y="163779"/>
                  </a:lnTo>
                  <a:lnTo>
                    <a:pt x="151917" y="168325"/>
                  </a:lnTo>
                  <a:lnTo>
                    <a:pt x="150202" y="170459"/>
                  </a:lnTo>
                  <a:lnTo>
                    <a:pt x="152958" y="170180"/>
                  </a:lnTo>
                  <a:lnTo>
                    <a:pt x="151409" y="171691"/>
                  </a:lnTo>
                  <a:lnTo>
                    <a:pt x="150444" y="172974"/>
                  </a:lnTo>
                  <a:lnTo>
                    <a:pt x="150749" y="172821"/>
                  </a:lnTo>
                  <a:lnTo>
                    <a:pt x="151180" y="172821"/>
                  </a:lnTo>
                  <a:lnTo>
                    <a:pt x="151523" y="173075"/>
                  </a:lnTo>
                  <a:lnTo>
                    <a:pt x="151498" y="173329"/>
                  </a:lnTo>
                  <a:lnTo>
                    <a:pt x="150114" y="175717"/>
                  </a:lnTo>
                  <a:lnTo>
                    <a:pt x="149453" y="175514"/>
                  </a:lnTo>
                  <a:lnTo>
                    <a:pt x="149580" y="176606"/>
                  </a:lnTo>
                  <a:lnTo>
                    <a:pt x="154559" y="176606"/>
                  </a:lnTo>
                  <a:lnTo>
                    <a:pt x="156108" y="176606"/>
                  </a:lnTo>
                  <a:lnTo>
                    <a:pt x="156565" y="175717"/>
                  </a:lnTo>
                  <a:lnTo>
                    <a:pt x="156730" y="175387"/>
                  </a:lnTo>
                  <a:close/>
                </a:path>
                <a:path w="189865" h="427990">
                  <a:moveTo>
                    <a:pt x="158216" y="200799"/>
                  </a:moveTo>
                  <a:lnTo>
                    <a:pt x="157556" y="200393"/>
                  </a:lnTo>
                  <a:lnTo>
                    <a:pt x="156400" y="201955"/>
                  </a:lnTo>
                  <a:lnTo>
                    <a:pt x="158216" y="200799"/>
                  </a:lnTo>
                  <a:close/>
                </a:path>
                <a:path w="189865" h="427990">
                  <a:moveTo>
                    <a:pt x="158521" y="422427"/>
                  </a:moveTo>
                  <a:lnTo>
                    <a:pt x="156171" y="422262"/>
                  </a:lnTo>
                  <a:lnTo>
                    <a:pt x="151536" y="423875"/>
                  </a:lnTo>
                  <a:lnTo>
                    <a:pt x="152298" y="427520"/>
                  </a:lnTo>
                  <a:lnTo>
                    <a:pt x="158521" y="422427"/>
                  </a:lnTo>
                  <a:close/>
                </a:path>
                <a:path w="189865" h="427990">
                  <a:moveTo>
                    <a:pt x="158851" y="198653"/>
                  </a:moveTo>
                  <a:lnTo>
                    <a:pt x="155752" y="199275"/>
                  </a:lnTo>
                  <a:lnTo>
                    <a:pt x="157556" y="200393"/>
                  </a:lnTo>
                  <a:lnTo>
                    <a:pt x="158851" y="198653"/>
                  </a:lnTo>
                  <a:close/>
                </a:path>
                <a:path w="189865" h="427990">
                  <a:moveTo>
                    <a:pt x="159296" y="203123"/>
                  </a:moveTo>
                  <a:lnTo>
                    <a:pt x="155752" y="202819"/>
                  </a:lnTo>
                  <a:lnTo>
                    <a:pt x="156400" y="201955"/>
                  </a:lnTo>
                  <a:lnTo>
                    <a:pt x="147281" y="207733"/>
                  </a:lnTo>
                  <a:lnTo>
                    <a:pt x="154787" y="211696"/>
                  </a:lnTo>
                  <a:lnTo>
                    <a:pt x="155028" y="208584"/>
                  </a:lnTo>
                  <a:lnTo>
                    <a:pt x="154889" y="203339"/>
                  </a:lnTo>
                  <a:lnTo>
                    <a:pt x="159296" y="203123"/>
                  </a:lnTo>
                  <a:close/>
                </a:path>
                <a:path w="189865" h="427990">
                  <a:moveTo>
                    <a:pt x="161747" y="249262"/>
                  </a:moveTo>
                  <a:lnTo>
                    <a:pt x="161658" y="248958"/>
                  </a:lnTo>
                  <a:lnTo>
                    <a:pt x="160489" y="244932"/>
                  </a:lnTo>
                  <a:lnTo>
                    <a:pt x="158064" y="247535"/>
                  </a:lnTo>
                  <a:lnTo>
                    <a:pt x="158915" y="248259"/>
                  </a:lnTo>
                  <a:lnTo>
                    <a:pt x="161620" y="252374"/>
                  </a:lnTo>
                  <a:lnTo>
                    <a:pt x="160883" y="248958"/>
                  </a:lnTo>
                  <a:lnTo>
                    <a:pt x="161747" y="249262"/>
                  </a:lnTo>
                  <a:close/>
                </a:path>
                <a:path w="189865" h="427990">
                  <a:moveTo>
                    <a:pt x="162394" y="255981"/>
                  </a:moveTo>
                  <a:lnTo>
                    <a:pt x="162179" y="255016"/>
                  </a:lnTo>
                  <a:lnTo>
                    <a:pt x="158940" y="257340"/>
                  </a:lnTo>
                  <a:lnTo>
                    <a:pt x="162394" y="255981"/>
                  </a:lnTo>
                  <a:close/>
                </a:path>
                <a:path w="189865" h="427990">
                  <a:moveTo>
                    <a:pt x="162979" y="249694"/>
                  </a:moveTo>
                  <a:lnTo>
                    <a:pt x="161747" y="249262"/>
                  </a:lnTo>
                  <a:lnTo>
                    <a:pt x="162306" y="251167"/>
                  </a:lnTo>
                  <a:lnTo>
                    <a:pt x="162979" y="249694"/>
                  </a:lnTo>
                  <a:close/>
                </a:path>
                <a:path w="189865" h="427990">
                  <a:moveTo>
                    <a:pt x="162991" y="254444"/>
                  </a:moveTo>
                  <a:lnTo>
                    <a:pt x="161620" y="252374"/>
                  </a:lnTo>
                  <a:lnTo>
                    <a:pt x="162179" y="255016"/>
                  </a:lnTo>
                  <a:lnTo>
                    <a:pt x="162991" y="254444"/>
                  </a:lnTo>
                  <a:close/>
                </a:path>
                <a:path w="189865" h="427990">
                  <a:moveTo>
                    <a:pt x="164833" y="198526"/>
                  </a:moveTo>
                  <a:lnTo>
                    <a:pt x="164160" y="198018"/>
                  </a:lnTo>
                  <a:lnTo>
                    <a:pt x="162623" y="195427"/>
                  </a:lnTo>
                  <a:lnTo>
                    <a:pt x="161048" y="197383"/>
                  </a:lnTo>
                  <a:lnTo>
                    <a:pt x="162915" y="197929"/>
                  </a:lnTo>
                  <a:lnTo>
                    <a:pt x="163652" y="198170"/>
                  </a:lnTo>
                  <a:lnTo>
                    <a:pt x="164833" y="198526"/>
                  </a:lnTo>
                  <a:close/>
                </a:path>
                <a:path w="189865" h="427990">
                  <a:moveTo>
                    <a:pt x="165468" y="250558"/>
                  </a:moveTo>
                  <a:lnTo>
                    <a:pt x="164147" y="247078"/>
                  </a:lnTo>
                  <a:lnTo>
                    <a:pt x="162979" y="249694"/>
                  </a:lnTo>
                  <a:lnTo>
                    <a:pt x="165468" y="250558"/>
                  </a:lnTo>
                  <a:close/>
                </a:path>
                <a:path w="189865" h="427990">
                  <a:moveTo>
                    <a:pt x="170815" y="234721"/>
                  </a:moveTo>
                  <a:lnTo>
                    <a:pt x="170167" y="235102"/>
                  </a:lnTo>
                  <a:lnTo>
                    <a:pt x="169164" y="236893"/>
                  </a:lnTo>
                  <a:lnTo>
                    <a:pt x="168973" y="240639"/>
                  </a:lnTo>
                  <a:lnTo>
                    <a:pt x="169684" y="239598"/>
                  </a:lnTo>
                  <a:lnTo>
                    <a:pt x="170815" y="234721"/>
                  </a:lnTo>
                  <a:close/>
                </a:path>
                <a:path w="189865" h="427990">
                  <a:moveTo>
                    <a:pt x="172466" y="233756"/>
                  </a:moveTo>
                  <a:lnTo>
                    <a:pt x="171145" y="233311"/>
                  </a:lnTo>
                  <a:lnTo>
                    <a:pt x="170815" y="234721"/>
                  </a:lnTo>
                  <a:lnTo>
                    <a:pt x="172466" y="233756"/>
                  </a:lnTo>
                  <a:close/>
                </a:path>
                <a:path w="189865" h="427990">
                  <a:moveTo>
                    <a:pt x="173913" y="210007"/>
                  </a:moveTo>
                  <a:lnTo>
                    <a:pt x="170738" y="214274"/>
                  </a:lnTo>
                  <a:lnTo>
                    <a:pt x="172059" y="214693"/>
                  </a:lnTo>
                  <a:lnTo>
                    <a:pt x="173913" y="210007"/>
                  </a:lnTo>
                  <a:close/>
                </a:path>
                <a:path w="189865" h="427990">
                  <a:moveTo>
                    <a:pt x="177139" y="232194"/>
                  </a:moveTo>
                  <a:lnTo>
                    <a:pt x="176961" y="232219"/>
                  </a:lnTo>
                  <a:lnTo>
                    <a:pt x="177139" y="232194"/>
                  </a:lnTo>
                  <a:close/>
                </a:path>
                <a:path w="189865" h="427990">
                  <a:moveTo>
                    <a:pt x="177241" y="223672"/>
                  </a:moveTo>
                  <a:lnTo>
                    <a:pt x="175196" y="224231"/>
                  </a:lnTo>
                  <a:lnTo>
                    <a:pt x="176326" y="224193"/>
                  </a:lnTo>
                  <a:lnTo>
                    <a:pt x="176301" y="225425"/>
                  </a:lnTo>
                  <a:lnTo>
                    <a:pt x="176695" y="226402"/>
                  </a:lnTo>
                  <a:lnTo>
                    <a:pt x="177241" y="223672"/>
                  </a:lnTo>
                  <a:close/>
                </a:path>
                <a:path w="189865" h="427990">
                  <a:moveTo>
                    <a:pt x="177431" y="232143"/>
                  </a:moveTo>
                  <a:lnTo>
                    <a:pt x="177139" y="232194"/>
                  </a:lnTo>
                  <a:lnTo>
                    <a:pt x="177431" y="232143"/>
                  </a:lnTo>
                  <a:close/>
                </a:path>
                <a:path w="189865" h="427990">
                  <a:moveTo>
                    <a:pt x="177711" y="230047"/>
                  </a:moveTo>
                  <a:lnTo>
                    <a:pt x="174345" y="230225"/>
                  </a:lnTo>
                  <a:lnTo>
                    <a:pt x="175348" y="227228"/>
                  </a:lnTo>
                  <a:lnTo>
                    <a:pt x="174447" y="226517"/>
                  </a:lnTo>
                  <a:lnTo>
                    <a:pt x="167767" y="228053"/>
                  </a:lnTo>
                  <a:lnTo>
                    <a:pt x="167652" y="228333"/>
                  </a:lnTo>
                  <a:lnTo>
                    <a:pt x="166751" y="231063"/>
                  </a:lnTo>
                  <a:lnTo>
                    <a:pt x="169875" y="230416"/>
                  </a:lnTo>
                  <a:lnTo>
                    <a:pt x="171208" y="230860"/>
                  </a:lnTo>
                  <a:lnTo>
                    <a:pt x="167360" y="232511"/>
                  </a:lnTo>
                  <a:lnTo>
                    <a:pt x="168884" y="233426"/>
                  </a:lnTo>
                  <a:lnTo>
                    <a:pt x="170916" y="232854"/>
                  </a:lnTo>
                  <a:lnTo>
                    <a:pt x="172910" y="233502"/>
                  </a:lnTo>
                  <a:lnTo>
                    <a:pt x="172466" y="233756"/>
                  </a:lnTo>
                  <a:lnTo>
                    <a:pt x="173761" y="234188"/>
                  </a:lnTo>
                  <a:lnTo>
                    <a:pt x="176110" y="237058"/>
                  </a:lnTo>
                  <a:lnTo>
                    <a:pt x="175869" y="232854"/>
                  </a:lnTo>
                  <a:lnTo>
                    <a:pt x="175844" y="232371"/>
                  </a:lnTo>
                  <a:lnTo>
                    <a:pt x="176961" y="232219"/>
                  </a:lnTo>
                  <a:lnTo>
                    <a:pt x="177228" y="230416"/>
                  </a:lnTo>
                  <a:lnTo>
                    <a:pt x="177419" y="230225"/>
                  </a:lnTo>
                  <a:lnTo>
                    <a:pt x="177711" y="230047"/>
                  </a:lnTo>
                  <a:close/>
                </a:path>
                <a:path w="189865" h="427990">
                  <a:moveTo>
                    <a:pt x="178523" y="231990"/>
                  </a:moveTo>
                  <a:lnTo>
                    <a:pt x="177431" y="232143"/>
                  </a:lnTo>
                  <a:lnTo>
                    <a:pt x="177622" y="232524"/>
                  </a:lnTo>
                  <a:lnTo>
                    <a:pt x="178523" y="231990"/>
                  </a:lnTo>
                  <a:close/>
                </a:path>
                <a:path w="189865" h="427990">
                  <a:moveTo>
                    <a:pt x="179120" y="365798"/>
                  </a:moveTo>
                  <a:lnTo>
                    <a:pt x="177152" y="365582"/>
                  </a:lnTo>
                  <a:lnTo>
                    <a:pt x="179019" y="366534"/>
                  </a:lnTo>
                  <a:lnTo>
                    <a:pt x="179120" y="365798"/>
                  </a:lnTo>
                  <a:close/>
                </a:path>
                <a:path w="189865" h="427990">
                  <a:moveTo>
                    <a:pt x="179882" y="242938"/>
                  </a:moveTo>
                  <a:lnTo>
                    <a:pt x="178777" y="243408"/>
                  </a:lnTo>
                  <a:lnTo>
                    <a:pt x="178066" y="240779"/>
                  </a:lnTo>
                  <a:lnTo>
                    <a:pt x="177685" y="241020"/>
                  </a:lnTo>
                  <a:lnTo>
                    <a:pt x="177812" y="242646"/>
                  </a:lnTo>
                  <a:lnTo>
                    <a:pt x="176822" y="244906"/>
                  </a:lnTo>
                  <a:lnTo>
                    <a:pt x="178714" y="244500"/>
                  </a:lnTo>
                  <a:lnTo>
                    <a:pt x="178587" y="244449"/>
                  </a:lnTo>
                  <a:lnTo>
                    <a:pt x="178460" y="244424"/>
                  </a:lnTo>
                  <a:lnTo>
                    <a:pt x="178396" y="244271"/>
                  </a:lnTo>
                  <a:lnTo>
                    <a:pt x="179882" y="242938"/>
                  </a:lnTo>
                  <a:close/>
                </a:path>
                <a:path w="189865" h="427990">
                  <a:moveTo>
                    <a:pt x="179959" y="228701"/>
                  </a:moveTo>
                  <a:lnTo>
                    <a:pt x="177990" y="228053"/>
                  </a:lnTo>
                  <a:lnTo>
                    <a:pt x="177533" y="228333"/>
                  </a:lnTo>
                  <a:lnTo>
                    <a:pt x="177711" y="230047"/>
                  </a:lnTo>
                  <a:lnTo>
                    <a:pt x="179959" y="228701"/>
                  </a:lnTo>
                  <a:close/>
                </a:path>
                <a:path w="189865" h="427990">
                  <a:moveTo>
                    <a:pt x="180149" y="365899"/>
                  </a:moveTo>
                  <a:lnTo>
                    <a:pt x="179425" y="363537"/>
                  </a:lnTo>
                  <a:lnTo>
                    <a:pt x="179120" y="365798"/>
                  </a:lnTo>
                  <a:lnTo>
                    <a:pt x="180149" y="365899"/>
                  </a:lnTo>
                  <a:close/>
                </a:path>
                <a:path w="189865" h="427990">
                  <a:moveTo>
                    <a:pt x="180187" y="243789"/>
                  </a:moveTo>
                  <a:lnTo>
                    <a:pt x="179044" y="244475"/>
                  </a:lnTo>
                  <a:lnTo>
                    <a:pt x="178879" y="244525"/>
                  </a:lnTo>
                  <a:lnTo>
                    <a:pt x="178727" y="244487"/>
                  </a:lnTo>
                  <a:lnTo>
                    <a:pt x="179298" y="244703"/>
                  </a:lnTo>
                  <a:lnTo>
                    <a:pt x="180187" y="243789"/>
                  </a:lnTo>
                  <a:close/>
                </a:path>
                <a:path w="189865" h="427990">
                  <a:moveTo>
                    <a:pt x="181330" y="360654"/>
                  </a:moveTo>
                  <a:lnTo>
                    <a:pt x="177406" y="356958"/>
                  </a:lnTo>
                  <a:lnTo>
                    <a:pt x="179425" y="363537"/>
                  </a:lnTo>
                  <a:lnTo>
                    <a:pt x="179679" y="361594"/>
                  </a:lnTo>
                  <a:lnTo>
                    <a:pt x="181330" y="360654"/>
                  </a:lnTo>
                  <a:close/>
                </a:path>
                <a:path w="189865" h="427990">
                  <a:moveTo>
                    <a:pt x="187248" y="208051"/>
                  </a:moveTo>
                  <a:lnTo>
                    <a:pt x="184340" y="210413"/>
                  </a:lnTo>
                  <a:lnTo>
                    <a:pt x="176631" y="208368"/>
                  </a:lnTo>
                  <a:lnTo>
                    <a:pt x="177812" y="217297"/>
                  </a:lnTo>
                  <a:lnTo>
                    <a:pt x="181190" y="213461"/>
                  </a:lnTo>
                  <a:lnTo>
                    <a:pt x="185470" y="212725"/>
                  </a:lnTo>
                  <a:lnTo>
                    <a:pt x="187248" y="208051"/>
                  </a:lnTo>
                  <a:close/>
                </a:path>
                <a:path w="189865" h="427990">
                  <a:moveTo>
                    <a:pt x="189814" y="295998"/>
                  </a:moveTo>
                  <a:lnTo>
                    <a:pt x="186855" y="297726"/>
                  </a:lnTo>
                  <a:lnTo>
                    <a:pt x="186702" y="297154"/>
                  </a:lnTo>
                  <a:lnTo>
                    <a:pt x="185991" y="300748"/>
                  </a:lnTo>
                  <a:lnTo>
                    <a:pt x="188455" y="301218"/>
                  </a:lnTo>
                  <a:lnTo>
                    <a:pt x="187972" y="297688"/>
                  </a:lnTo>
                  <a:lnTo>
                    <a:pt x="189814" y="295998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923923" y="7869567"/>
              <a:ext cx="181610" cy="284480"/>
            </a:xfrm>
            <a:custGeom>
              <a:rect l="l" t="t" r="r" b="b"/>
              <a:pathLst>
                <a:path w="181609" h="284479">
                  <a:moveTo>
                    <a:pt x="2806" y="56705"/>
                  </a:moveTo>
                  <a:lnTo>
                    <a:pt x="2311" y="56502"/>
                  </a:lnTo>
                  <a:lnTo>
                    <a:pt x="2120" y="56756"/>
                  </a:lnTo>
                  <a:lnTo>
                    <a:pt x="2806" y="56705"/>
                  </a:lnTo>
                  <a:close/>
                </a:path>
                <a:path w="181609" h="284479">
                  <a:moveTo>
                    <a:pt x="3987" y="54305"/>
                  </a:moveTo>
                  <a:lnTo>
                    <a:pt x="1282" y="54889"/>
                  </a:lnTo>
                  <a:lnTo>
                    <a:pt x="3530" y="51244"/>
                  </a:lnTo>
                  <a:lnTo>
                    <a:pt x="2679" y="49364"/>
                  </a:lnTo>
                  <a:lnTo>
                    <a:pt x="0" y="50876"/>
                  </a:lnTo>
                  <a:lnTo>
                    <a:pt x="1397" y="56134"/>
                  </a:lnTo>
                  <a:lnTo>
                    <a:pt x="2311" y="56502"/>
                  </a:lnTo>
                  <a:lnTo>
                    <a:pt x="3543" y="54889"/>
                  </a:lnTo>
                  <a:lnTo>
                    <a:pt x="3987" y="54305"/>
                  </a:lnTo>
                  <a:close/>
                </a:path>
                <a:path w="181609" h="284479">
                  <a:moveTo>
                    <a:pt x="5448" y="53784"/>
                  </a:moveTo>
                  <a:lnTo>
                    <a:pt x="4673" y="53416"/>
                  </a:lnTo>
                  <a:lnTo>
                    <a:pt x="3987" y="54305"/>
                  </a:lnTo>
                  <a:lnTo>
                    <a:pt x="5422" y="54000"/>
                  </a:lnTo>
                  <a:lnTo>
                    <a:pt x="5448" y="53784"/>
                  </a:lnTo>
                  <a:close/>
                </a:path>
                <a:path w="181609" h="284479">
                  <a:moveTo>
                    <a:pt x="7950" y="55473"/>
                  </a:moveTo>
                  <a:lnTo>
                    <a:pt x="7531" y="54000"/>
                  </a:lnTo>
                  <a:lnTo>
                    <a:pt x="7416" y="52590"/>
                  </a:lnTo>
                  <a:lnTo>
                    <a:pt x="6451" y="52349"/>
                  </a:lnTo>
                  <a:lnTo>
                    <a:pt x="4241" y="51816"/>
                  </a:lnTo>
                  <a:lnTo>
                    <a:pt x="4318" y="53086"/>
                  </a:lnTo>
                  <a:lnTo>
                    <a:pt x="5664" y="52349"/>
                  </a:lnTo>
                  <a:lnTo>
                    <a:pt x="5549" y="53086"/>
                  </a:lnTo>
                  <a:lnTo>
                    <a:pt x="5664" y="53886"/>
                  </a:lnTo>
                  <a:lnTo>
                    <a:pt x="6477" y="54267"/>
                  </a:lnTo>
                  <a:lnTo>
                    <a:pt x="7531" y="54533"/>
                  </a:lnTo>
                  <a:lnTo>
                    <a:pt x="7264" y="55473"/>
                  </a:lnTo>
                  <a:lnTo>
                    <a:pt x="7289" y="56159"/>
                  </a:lnTo>
                  <a:lnTo>
                    <a:pt x="7950" y="55473"/>
                  </a:lnTo>
                  <a:close/>
                </a:path>
                <a:path w="181609" h="284479">
                  <a:moveTo>
                    <a:pt x="9055" y="48336"/>
                  </a:moveTo>
                  <a:lnTo>
                    <a:pt x="8293" y="49631"/>
                  </a:lnTo>
                  <a:lnTo>
                    <a:pt x="8610" y="49301"/>
                  </a:lnTo>
                  <a:lnTo>
                    <a:pt x="9055" y="48336"/>
                  </a:lnTo>
                  <a:close/>
                </a:path>
                <a:path w="181609" h="284479">
                  <a:moveTo>
                    <a:pt x="9232" y="47967"/>
                  </a:moveTo>
                  <a:lnTo>
                    <a:pt x="9055" y="48336"/>
                  </a:lnTo>
                  <a:lnTo>
                    <a:pt x="9144" y="48183"/>
                  </a:lnTo>
                  <a:lnTo>
                    <a:pt x="9232" y="47967"/>
                  </a:lnTo>
                  <a:close/>
                </a:path>
                <a:path w="181609" h="284479">
                  <a:moveTo>
                    <a:pt x="9639" y="30949"/>
                  </a:moveTo>
                  <a:lnTo>
                    <a:pt x="9309" y="30695"/>
                  </a:lnTo>
                  <a:lnTo>
                    <a:pt x="8839" y="30581"/>
                  </a:lnTo>
                  <a:lnTo>
                    <a:pt x="8077" y="30797"/>
                  </a:lnTo>
                  <a:lnTo>
                    <a:pt x="8775" y="31064"/>
                  </a:lnTo>
                  <a:lnTo>
                    <a:pt x="9258" y="31064"/>
                  </a:lnTo>
                  <a:lnTo>
                    <a:pt x="9639" y="30949"/>
                  </a:lnTo>
                  <a:close/>
                </a:path>
                <a:path w="181609" h="284479">
                  <a:moveTo>
                    <a:pt x="10325" y="33769"/>
                  </a:moveTo>
                  <a:lnTo>
                    <a:pt x="9906" y="33909"/>
                  </a:lnTo>
                  <a:lnTo>
                    <a:pt x="10198" y="34061"/>
                  </a:lnTo>
                  <a:lnTo>
                    <a:pt x="10325" y="33769"/>
                  </a:lnTo>
                  <a:close/>
                </a:path>
                <a:path w="181609" h="284479">
                  <a:moveTo>
                    <a:pt x="10464" y="45910"/>
                  </a:moveTo>
                  <a:lnTo>
                    <a:pt x="9944" y="46329"/>
                  </a:lnTo>
                  <a:lnTo>
                    <a:pt x="9791" y="46672"/>
                  </a:lnTo>
                  <a:lnTo>
                    <a:pt x="9829" y="46990"/>
                  </a:lnTo>
                  <a:lnTo>
                    <a:pt x="10464" y="45910"/>
                  </a:lnTo>
                  <a:close/>
                </a:path>
                <a:path w="181609" h="284479">
                  <a:moveTo>
                    <a:pt x="10756" y="60007"/>
                  </a:moveTo>
                  <a:lnTo>
                    <a:pt x="8039" y="62268"/>
                  </a:lnTo>
                  <a:lnTo>
                    <a:pt x="10731" y="60871"/>
                  </a:lnTo>
                  <a:lnTo>
                    <a:pt x="10756" y="60007"/>
                  </a:lnTo>
                  <a:close/>
                </a:path>
                <a:path w="181609" h="284479">
                  <a:moveTo>
                    <a:pt x="10833" y="57264"/>
                  </a:moveTo>
                  <a:lnTo>
                    <a:pt x="9017" y="55740"/>
                  </a:lnTo>
                  <a:lnTo>
                    <a:pt x="6756" y="58762"/>
                  </a:lnTo>
                  <a:lnTo>
                    <a:pt x="10769" y="59436"/>
                  </a:lnTo>
                  <a:lnTo>
                    <a:pt x="10833" y="57264"/>
                  </a:lnTo>
                  <a:close/>
                </a:path>
                <a:path w="181609" h="284479">
                  <a:moveTo>
                    <a:pt x="11341" y="59524"/>
                  </a:moveTo>
                  <a:lnTo>
                    <a:pt x="10769" y="59436"/>
                  </a:lnTo>
                  <a:lnTo>
                    <a:pt x="10756" y="60007"/>
                  </a:lnTo>
                  <a:lnTo>
                    <a:pt x="11341" y="59524"/>
                  </a:lnTo>
                  <a:close/>
                </a:path>
                <a:path w="181609" h="284479">
                  <a:moveTo>
                    <a:pt x="11760" y="50304"/>
                  </a:moveTo>
                  <a:lnTo>
                    <a:pt x="11607" y="50266"/>
                  </a:lnTo>
                  <a:lnTo>
                    <a:pt x="11468" y="50215"/>
                  </a:lnTo>
                  <a:lnTo>
                    <a:pt x="11315" y="50355"/>
                  </a:lnTo>
                  <a:lnTo>
                    <a:pt x="11277" y="50533"/>
                  </a:lnTo>
                  <a:lnTo>
                    <a:pt x="11137" y="50749"/>
                  </a:lnTo>
                  <a:lnTo>
                    <a:pt x="11760" y="50304"/>
                  </a:lnTo>
                  <a:close/>
                </a:path>
                <a:path w="181609" h="284479">
                  <a:moveTo>
                    <a:pt x="11772" y="48717"/>
                  </a:moveTo>
                  <a:lnTo>
                    <a:pt x="9956" y="47967"/>
                  </a:lnTo>
                  <a:lnTo>
                    <a:pt x="9842" y="46990"/>
                  </a:lnTo>
                  <a:lnTo>
                    <a:pt x="9271" y="47967"/>
                  </a:lnTo>
                  <a:lnTo>
                    <a:pt x="10274" y="48183"/>
                  </a:lnTo>
                  <a:lnTo>
                    <a:pt x="10883" y="49949"/>
                  </a:lnTo>
                  <a:lnTo>
                    <a:pt x="11366" y="50165"/>
                  </a:lnTo>
                  <a:lnTo>
                    <a:pt x="11772" y="48717"/>
                  </a:lnTo>
                  <a:close/>
                </a:path>
                <a:path w="181609" h="284479">
                  <a:moveTo>
                    <a:pt x="12547" y="35267"/>
                  </a:moveTo>
                  <a:lnTo>
                    <a:pt x="10198" y="34061"/>
                  </a:lnTo>
                  <a:lnTo>
                    <a:pt x="9499" y="35839"/>
                  </a:lnTo>
                  <a:lnTo>
                    <a:pt x="12547" y="35267"/>
                  </a:lnTo>
                  <a:close/>
                </a:path>
                <a:path w="181609" h="284479">
                  <a:moveTo>
                    <a:pt x="14795" y="28714"/>
                  </a:moveTo>
                  <a:lnTo>
                    <a:pt x="12801" y="29591"/>
                  </a:lnTo>
                  <a:lnTo>
                    <a:pt x="12534" y="27635"/>
                  </a:lnTo>
                  <a:lnTo>
                    <a:pt x="10896" y="27825"/>
                  </a:lnTo>
                  <a:lnTo>
                    <a:pt x="11112" y="30467"/>
                  </a:lnTo>
                  <a:lnTo>
                    <a:pt x="9639" y="30924"/>
                  </a:lnTo>
                  <a:lnTo>
                    <a:pt x="11061" y="31902"/>
                  </a:lnTo>
                  <a:lnTo>
                    <a:pt x="10325" y="33769"/>
                  </a:lnTo>
                  <a:lnTo>
                    <a:pt x="14249" y="32435"/>
                  </a:lnTo>
                  <a:lnTo>
                    <a:pt x="14770" y="31038"/>
                  </a:lnTo>
                  <a:lnTo>
                    <a:pt x="14782" y="29591"/>
                  </a:lnTo>
                  <a:lnTo>
                    <a:pt x="14795" y="28714"/>
                  </a:lnTo>
                  <a:close/>
                </a:path>
                <a:path w="181609" h="284479">
                  <a:moveTo>
                    <a:pt x="15138" y="47853"/>
                  </a:moveTo>
                  <a:lnTo>
                    <a:pt x="11772" y="50304"/>
                  </a:lnTo>
                  <a:lnTo>
                    <a:pt x="12166" y="50419"/>
                  </a:lnTo>
                  <a:lnTo>
                    <a:pt x="12674" y="50558"/>
                  </a:lnTo>
                  <a:lnTo>
                    <a:pt x="13589" y="50927"/>
                  </a:lnTo>
                  <a:lnTo>
                    <a:pt x="15138" y="47853"/>
                  </a:lnTo>
                  <a:close/>
                </a:path>
                <a:path w="181609" h="284479">
                  <a:moveTo>
                    <a:pt x="16040" y="62268"/>
                  </a:moveTo>
                  <a:lnTo>
                    <a:pt x="13830" y="60388"/>
                  </a:lnTo>
                  <a:lnTo>
                    <a:pt x="13563" y="61391"/>
                  </a:lnTo>
                  <a:lnTo>
                    <a:pt x="16040" y="62268"/>
                  </a:lnTo>
                  <a:close/>
                </a:path>
                <a:path w="181609" h="284479">
                  <a:moveTo>
                    <a:pt x="32956" y="59842"/>
                  </a:moveTo>
                  <a:lnTo>
                    <a:pt x="29425" y="59334"/>
                  </a:lnTo>
                  <a:lnTo>
                    <a:pt x="29362" y="57975"/>
                  </a:lnTo>
                  <a:lnTo>
                    <a:pt x="29375" y="63754"/>
                  </a:lnTo>
                  <a:lnTo>
                    <a:pt x="31635" y="61290"/>
                  </a:lnTo>
                  <a:lnTo>
                    <a:pt x="32956" y="59842"/>
                  </a:lnTo>
                  <a:close/>
                </a:path>
                <a:path w="181609" h="284479">
                  <a:moveTo>
                    <a:pt x="34963" y="50558"/>
                  </a:moveTo>
                  <a:lnTo>
                    <a:pt x="31699" y="51054"/>
                  </a:lnTo>
                  <a:lnTo>
                    <a:pt x="32169" y="52743"/>
                  </a:lnTo>
                  <a:lnTo>
                    <a:pt x="34963" y="50558"/>
                  </a:lnTo>
                  <a:close/>
                </a:path>
                <a:path w="181609" h="284479">
                  <a:moveTo>
                    <a:pt x="35267" y="56921"/>
                  </a:moveTo>
                  <a:lnTo>
                    <a:pt x="32931" y="55041"/>
                  </a:lnTo>
                  <a:lnTo>
                    <a:pt x="32677" y="53975"/>
                  </a:lnTo>
                  <a:lnTo>
                    <a:pt x="32385" y="54902"/>
                  </a:lnTo>
                  <a:lnTo>
                    <a:pt x="31902" y="56730"/>
                  </a:lnTo>
                  <a:lnTo>
                    <a:pt x="32512" y="58178"/>
                  </a:lnTo>
                  <a:lnTo>
                    <a:pt x="35267" y="56921"/>
                  </a:lnTo>
                  <a:close/>
                </a:path>
                <a:path w="181609" h="284479">
                  <a:moveTo>
                    <a:pt x="35496" y="50482"/>
                  </a:moveTo>
                  <a:lnTo>
                    <a:pt x="35471" y="50165"/>
                  </a:lnTo>
                  <a:lnTo>
                    <a:pt x="34963" y="50558"/>
                  </a:lnTo>
                  <a:lnTo>
                    <a:pt x="35496" y="50482"/>
                  </a:lnTo>
                  <a:close/>
                </a:path>
                <a:path w="181609" h="284479">
                  <a:moveTo>
                    <a:pt x="36487" y="49377"/>
                  </a:moveTo>
                  <a:lnTo>
                    <a:pt x="36118" y="49669"/>
                  </a:lnTo>
                  <a:lnTo>
                    <a:pt x="36398" y="50139"/>
                  </a:lnTo>
                  <a:lnTo>
                    <a:pt x="36487" y="49377"/>
                  </a:lnTo>
                  <a:close/>
                </a:path>
                <a:path w="181609" h="284479">
                  <a:moveTo>
                    <a:pt x="37655" y="39979"/>
                  </a:moveTo>
                  <a:lnTo>
                    <a:pt x="35001" y="42265"/>
                  </a:lnTo>
                  <a:lnTo>
                    <a:pt x="36398" y="42151"/>
                  </a:lnTo>
                  <a:lnTo>
                    <a:pt x="36004" y="41846"/>
                  </a:lnTo>
                  <a:lnTo>
                    <a:pt x="37655" y="39979"/>
                  </a:lnTo>
                  <a:close/>
                </a:path>
                <a:path w="181609" h="284479">
                  <a:moveTo>
                    <a:pt x="38049" y="46837"/>
                  </a:moveTo>
                  <a:lnTo>
                    <a:pt x="36677" y="46951"/>
                  </a:lnTo>
                  <a:lnTo>
                    <a:pt x="35534" y="45313"/>
                  </a:lnTo>
                  <a:lnTo>
                    <a:pt x="34442" y="44361"/>
                  </a:lnTo>
                  <a:lnTo>
                    <a:pt x="35471" y="46888"/>
                  </a:lnTo>
                  <a:lnTo>
                    <a:pt x="33235" y="47053"/>
                  </a:lnTo>
                  <a:lnTo>
                    <a:pt x="31902" y="48082"/>
                  </a:lnTo>
                  <a:lnTo>
                    <a:pt x="32550" y="47815"/>
                  </a:lnTo>
                  <a:lnTo>
                    <a:pt x="33464" y="47866"/>
                  </a:lnTo>
                  <a:lnTo>
                    <a:pt x="33947" y="47828"/>
                  </a:lnTo>
                  <a:lnTo>
                    <a:pt x="35407" y="49098"/>
                  </a:lnTo>
                  <a:lnTo>
                    <a:pt x="35471" y="50165"/>
                  </a:lnTo>
                  <a:lnTo>
                    <a:pt x="36118" y="49669"/>
                  </a:lnTo>
                  <a:lnTo>
                    <a:pt x="35382" y="48425"/>
                  </a:lnTo>
                  <a:lnTo>
                    <a:pt x="36372" y="47828"/>
                  </a:lnTo>
                  <a:lnTo>
                    <a:pt x="37858" y="46951"/>
                  </a:lnTo>
                  <a:lnTo>
                    <a:pt x="38049" y="46837"/>
                  </a:lnTo>
                  <a:close/>
                </a:path>
                <a:path w="181609" h="284479">
                  <a:moveTo>
                    <a:pt x="38328" y="56857"/>
                  </a:moveTo>
                  <a:lnTo>
                    <a:pt x="35204" y="56667"/>
                  </a:lnTo>
                  <a:lnTo>
                    <a:pt x="36626" y="57289"/>
                  </a:lnTo>
                  <a:lnTo>
                    <a:pt x="38328" y="56857"/>
                  </a:lnTo>
                  <a:close/>
                </a:path>
                <a:path w="181609" h="284479">
                  <a:moveTo>
                    <a:pt x="38506" y="53708"/>
                  </a:moveTo>
                  <a:lnTo>
                    <a:pt x="36398" y="50139"/>
                  </a:lnTo>
                  <a:lnTo>
                    <a:pt x="36029" y="53543"/>
                  </a:lnTo>
                  <a:lnTo>
                    <a:pt x="38506" y="53708"/>
                  </a:lnTo>
                  <a:close/>
                </a:path>
                <a:path w="181609" h="284479">
                  <a:moveTo>
                    <a:pt x="39433" y="94119"/>
                  </a:moveTo>
                  <a:lnTo>
                    <a:pt x="39204" y="93383"/>
                  </a:lnTo>
                  <a:lnTo>
                    <a:pt x="37719" y="93433"/>
                  </a:lnTo>
                  <a:lnTo>
                    <a:pt x="37033" y="92659"/>
                  </a:lnTo>
                  <a:lnTo>
                    <a:pt x="37236" y="94107"/>
                  </a:lnTo>
                  <a:lnTo>
                    <a:pt x="37350" y="95567"/>
                  </a:lnTo>
                  <a:lnTo>
                    <a:pt x="39433" y="94119"/>
                  </a:lnTo>
                  <a:close/>
                </a:path>
                <a:path w="181609" h="284479">
                  <a:moveTo>
                    <a:pt x="41871" y="24561"/>
                  </a:moveTo>
                  <a:lnTo>
                    <a:pt x="41846" y="24257"/>
                  </a:lnTo>
                  <a:lnTo>
                    <a:pt x="41694" y="24244"/>
                  </a:lnTo>
                  <a:lnTo>
                    <a:pt x="41871" y="24561"/>
                  </a:lnTo>
                  <a:close/>
                </a:path>
                <a:path w="181609" h="284479">
                  <a:moveTo>
                    <a:pt x="45237" y="27876"/>
                  </a:moveTo>
                  <a:lnTo>
                    <a:pt x="44805" y="27876"/>
                  </a:lnTo>
                  <a:lnTo>
                    <a:pt x="45097" y="28282"/>
                  </a:lnTo>
                  <a:lnTo>
                    <a:pt x="45237" y="27876"/>
                  </a:lnTo>
                  <a:close/>
                </a:path>
                <a:path w="181609" h="284479">
                  <a:moveTo>
                    <a:pt x="45529" y="69773"/>
                  </a:moveTo>
                  <a:lnTo>
                    <a:pt x="45377" y="69786"/>
                  </a:lnTo>
                  <a:lnTo>
                    <a:pt x="45529" y="69913"/>
                  </a:lnTo>
                  <a:lnTo>
                    <a:pt x="45529" y="69773"/>
                  </a:lnTo>
                  <a:close/>
                </a:path>
                <a:path w="181609" h="284479">
                  <a:moveTo>
                    <a:pt x="46977" y="29425"/>
                  </a:moveTo>
                  <a:lnTo>
                    <a:pt x="46151" y="28295"/>
                  </a:lnTo>
                  <a:lnTo>
                    <a:pt x="45262" y="28511"/>
                  </a:lnTo>
                  <a:lnTo>
                    <a:pt x="45123" y="28308"/>
                  </a:lnTo>
                  <a:lnTo>
                    <a:pt x="45034" y="28562"/>
                  </a:lnTo>
                  <a:lnTo>
                    <a:pt x="44018" y="28790"/>
                  </a:lnTo>
                  <a:lnTo>
                    <a:pt x="44894" y="28981"/>
                  </a:lnTo>
                  <a:lnTo>
                    <a:pt x="44462" y="30251"/>
                  </a:lnTo>
                  <a:lnTo>
                    <a:pt x="45275" y="29222"/>
                  </a:lnTo>
                  <a:lnTo>
                    <a:pt x="45300" y="29070"/>
                  </a:lnTo>
                  <a:lnTo>
                    <a:pt x="46977" y="29425"/>
                  </a:lnTo>
                  <a:close/>
                </a:path>
                <a:path w="181609" h="284479">
                  <a:moveTo>
                    <a:pt x="47028" y="45440"/>
                  </a:moveTo>
                  <a:lnTo>
                    <a:pt x="46266" y="44157"/>
                  </a:lnTo>
                  <a:lnTo>
                    <a:pt x="45669" y="45605"/>
                  </a:lnTo>
                  <a:lnTo>
                    <a:pt x="46977" y="45504"/>
                  </a:lnTo>
                  <a:close/>
                </a:path>
                <a:path w="181609" h="284479">
                  <a:moveTo>
                    <a:pt x="47625" y="46431"/>
                  </a:moveTo>
                  <a:lnTo>
                    <a:pt x="47358" y="47269"/>
                  </a:lnTo>
                  <a:lnTo>
                    <a:pt x="47523" y="47218"/>
                  </a:lnTo>
                  <a:lnTo>
                    <a:pt x="47625" y="46431"/>
                  </a:lnTo>
                  <a:close/>
                </a:path>
                <a:path w="181609" h="284479">
                  <a:moveTo>
                    <a:pt x="48082" y="45072"/>
                  </a:moveTo>
                  <a:lnTo>
                    <a:pt x="47078" y="45491"/>
                  </a:lnTo>
                  <a:lnTo>
                    <a:pt x="47764" y="45453"/>
                  </a:lnTo>
                  <a:lnTo>
                    <a:pt x="47625" y="46431"/>
                  </a:lnTo>
                  <a:lnTo>
                    <a:pt x="47967" y="45440"/>
                  </a:lnTo>
                  <a:lnTo>
                    <a:pt x="48082" y="45072"/>
                  </a:lnTo>
                  <a:close/>
                </a:path>
                <a:path w="181609" h="284479">
                  <a:moveTo>
                    <a:pt x="48590" y="29781"/>
                  </a:moveTo>
                  <a:lnTo>
                    <a:pt x="46977" y="29425"/>
                  </a:lnTo>
                  <a:lnTo>
                    <a:pt x="47561" y="30238"/>
                  </a:lnTo>
                  <a:lnTo>
                    <a:pt x="48590" y="29781"/>
                  </a:lnTo>
                  <a:close/>
                </a:path>
                <a:path w="181609" h="284479">
                  <a:moveTo>
                    <a:pt x="50228" y="76657"/>
                  </a:moveTo>
                  <a:lnTo>
                    <a:pt x="49631" y="75717"/>
                  </a:lnTo>
                  <a:lnTo>
                    <a:pt x="48056" y="73279"/>
                  </a:lnTo>
                  <a:lnTo>
                    <a:pt x="48006" y="71856"/>
                  </a:lnTo>
                  <a:lnTo>
                    <a:pt x="47980" y="71158"/>
                  </a:lnTo>
                  <a:lnTo>
                    <a:pt x="47840" y="71386"/>
                  </a:lnTo>
                  <a:lnTo>
                    <a:pt x="47752" y="71666"/>
                  </a:lnTo>
                  <a:lnTo>
                    <a:pt x="47599" y="71856"/>
                  </a:lnTo>
                  <a:lnTo>
                    <a:pt x="45529" y="69913"/>
                  </a:lnTo>
                  <a:lnTo>
                    <a:pt x="45072" y="76428"/>
                  </a:lnTo>
                  <a:lnTo>
                    <a:pt x="47193" y="75717"/>
                  </a:lnTo>
                  <a:lnTo>
                    <a:pt x="47523" y="76060"/>
                  </a:lnTo>
                  <a:lnTo>
                    <a:pt x="46786" y="78168"/>
                  </a:lnTo>
                  <a:lnTo>
                    <a:pt x="50228" y="76657"/>
                  </a:lnTo>
                  <a:close/>
                </a:path>
                <a:path w="181609" h="284479">
                  <a:moveTo>
                    <a:pt x="50342" y="88442"/>
                  </a:moveTo>
                  <a:lnTo>
                    <a:pt x="47637" y="85559"/>
                  </a:lnTo>
                  <a:lnTo>
                    <a:pt x="47993" y="85217"/>
                  </a:lnTo>
                  <a:lnTo>
                    <a:pt x="46329" y="82753"/>
                  </a:lnTo>
                  <a:lnTo>
                    <a:pt x="45262" y="86347"/>
                  </a:lnTo>
                  <a:lnTo>
                    <a:pt x="48133" y="87858"/>
                  </a:lnTo>
                  <a:lnTo>
                    <a:pt x="44780" y="88823"/>
                  </a:lnTo>
                  <a:lnTo>
                    <a:pt x="45910" y="89065"/>
                  </a:lnTo>
                  <a:lnTo>
                    <a:pt x="48031" y="90385"/>
                  </a:lnTo>
                  <a:lnTo>
                    <a:pt x="48602" y="88747"/>
                  </a:lnTo>
                  <a:lnTo>
                    <a:pt x="50342" y="88442"/>
                  </a:lnTo>
                  <a:close/>
                </a:path>
                <a:path w="181609" h="284479">
                  <a:moveTo>
                    <a:pt x="52019" y="26924"/>
                  </a:moveTo>
                  <a:lnTo>
                    <a:pt x="50050" y="25361"/>
                  </a:lnTo>
                  <a:lnTo>
                    <a:pt x="47866" y="24307"/>
                  </a:lnTo>
                  <a:lnTo>
                    <a:pt x="47053" y="23914"/>
                  </a:lnTo>
                  <a:lnTo>
                    <a:pt x="46977" y="23368"/>
                  </a:lnTo>
                  <a:lnTo>
                    <a:pt x="46901" y="22910"/>
                  </a:lnTo>
                  <a:lnTo>
                    <a:pt x="50380" y="22479"/>
                  </a:lnTo>
                  <a:lnTo>
                    <a:pt x="46545" y="20104"/>
                  </a:lnTo>
                  <a:lnTo>
                    <a:pt x="44691" y="19291"/>
                  </a:lnTo>
                  <a:lnTo>
                    <a:pt x="42024" y="20320"/>
                  </a:lnTo>
                  <a:lnTo>
                    <a:pt x="44272" y="21437"/>
                  </a:lnTo>
                  <a:lnTo>
                    <a:pt x="41719" y="23177"/>
                  </a:lnTo>
                  <a:lnTo>
                    <a:pt x="41846" y="24257"/>
                  </a:lnTo>
                  <a:lnTo>
                    <a:pt x="45707" y="24295"/>
                  </a:lnTo>
                  <a:lnTo>
                    <a:pt x="45034" y="27000"/>
                  </a:lnTo>
                  <a:lnTo>
                    <a:pt x="43764" y="26009"/>
                  </a:lnTo>
                  <a:lnTo>
                    <a:pt x="43192" y="25577"/>
                  </a:lnTo>
                  <a:lnTo>
                    <a:pt x="41884" y="24561"/>
                  </a:lnTo>
                  <a:lnTo>
                    <a:pt x="41478" y="24244"/>
                  </a:lnTo>
                  <a:lnTo>
                    <a:pt x="41694" y="24244"/>
                  </a:lnTo>
                  <a:lnTo>
                    <a:pt x="40538" y="22263"/>
                  </a:lnTo>
                  <a:lnTo>
                    <a:pt x="37858" y="25730"/>
                  </a:lnTo>
                  <a:lnTo>
                    <a:pt x="39255" y="25577"/>
                  </a:lnTo>
                  <a:lnTo>
                    <a:pt x="35369" y="30518"/>
                  </a:lnTo>
                  <a:lnTo>
                    <a:pt x="32931" y="28041"/>
                  </a:lnTo>
                  <a:lnTo>
                    <a:pt x="33858" y="31673"/>
                  </a:lnTo>
                  <a:lnTo>
                    <a:pt x="30937" y="36804"/>
                  </a:lnTo>
                  <a:lnTo>
                    <a:pt x="33121" y="40030"/>
                  </a:lnTo>
                  <a:lnTo>
                    <a:pt x="33832" y="34810"/>
                  </a:lnTo>
                  <a:lnTo>
                    <a:pt x="35699" y="37033"/>
                  </a:lnTo>
                  <a:lnTo>
                    <a:pt x="38150" y="36449"/>
                  </a:lnTo>
                  <a:lnTo>
                    <a:pt x="35750" y="34810"/>
                  </a:lnTo>
                  <a:lnTo>
                    <a:pt x="33743" y="33439"/>
                  </a:lnTo>
                  <a:lnTo>
                    <a:pt x="36233" y="31788"/>
                  </a:lnTo>
                  <a:lnTo>
                    <a:pt x="37642" y="30518"/>
                  </a:lnTo>
                  <a:lnTo>
                    <a:pt x="38404" y="29819"/>
                  </a:lnTo>
                  <a:lnTo>
                    <a:pt x="42532" y="29387"/>
                  </a:lnTo>
                  <a:lnTo>
                    <a:pt x="42100" y="28079"/>
                  </a:lnTo>
                  <a:lnTo>
                    <a:pt x="42024" y="27876"/>
                  </a:lnTo>
                  <a:lnTo>
                    <a:pt x="41846" y="27343"/>
                  </a:lnTo>
                  <a:lnTo>
                    <a:pt x="44450" y="27343"/>
                  </a:lnTo>
                  <a:lnTo>
                    <a:pt x="45427" y="27343"/>
                  </a:lnTo>
                  <a:lnTo>
                    <a:pt x="46151" y="28295"/>
                  </a:lnTo>
                  <a:lnTo>
                    <a:pt x="50431" y="27292"/>
                  </a:lnTo>
                  <a:lnTo>
                    <a:pt x="51701" y="27000"/>
                  </a:lnTo>
                  <a:lnTo>
                    <a:pt x="52019" y="26924"/>
                  </a:lnTo>
                  <a:close/>
                </a:path>
                <a:path w="181609" h="284479">
                  <a:moveTo>
                    <a:pt x="54521" y="30924"/>
                  </a:moveTo>
                  <a:lnTo>
                    <a:pt x="54140" y="30962"/>
                  </a:lnTo>
                  <a:lnTo>
                    <a:pt x="54419" y="31178"/>
                  </a:lnTo>
                  <a:lnTo>
                    <a:pt x="54521" y="30924"/>
                  </a:lnTo>
                  <a:close/>
                </a:path>
                <a:path w="181609" h="284479">
                  <a:moveTo>
                    <a:pt x="54851" y="38087"/>
                  </a:moveTo>
                  <a:lnTo>
                    <a:pt x="53860" y="37426"/>
                  </a:lnTo>
                  <a:lnTo>
                    <a:pt x="54660" y="39509"/>
                  </a:lnTo>
                  <a:lnTo>
                    <a:pt x="54851" y="38087"/>
                  </a:lnTo>
                  <a:close/>
                </a:path>
                <a:path w="181609" h="284479">
                  <a:moveTo>
                    <a:pt x="54902" y="87439"/>
                  </a:moveTo>
                  <a:lnTo>
                    <a:pt x="53543" y="86702"/>
                  </a:lnTo>
                  <a:lnTo>
                    <a:pt x="52082" y="88849"/>
                  </a:lnTo>
                  <a:lnTo>
                    <a:pt x="54902" y="87439"/>
                  </a:lnTo>
                  <a:close/>
                </a:path>
                <a:path w="181609" h="284479">
                  <a:moveTo>
                    <a:pt x="60769" y="32080"/>
                  </a:moveTo>
                  <a:lnTo>
                    <a:pt x="60591" y="31673"/>
                  </a:lnTo>
                  <a:lnTo>
                    <a:pt x="60109" y="32143"/>
                  </a:lnTo>
                  <a:lnTo>
                    <a:pt x="60769" y="32080"/>
                  </a:lnTo>
                  <a:close/>
                </a:path>
                <a:path w="181609" h="284479">
                  <a:moveTo>
                    <a:pt x="61874" y="17780"/>
                  </a:moveTo>
                  <a:lnTo>
                    <a:pt x="57023" y="14490"/>
                  </a:lnTo>
                  <a:lnTo>
                    <a:pt x="53467" y="16751"/>
                  </a:lnTo>
                  <a:lnTo>
                    <a:pt x="60261" y="17691"/>
                  </a:lnTo>
                  <a:lnTo>
                    <a:pt x="57873" y="20878"/>
                  </a:lnTo>
                  <a:lnTo>
                    <a:pt x="56883" y="23850"/>
                  </a:lnTo>
                  <a:lnTo>
                    <a:pt x="53644" y="20662"/>
                  </a:lnTo>
                  <a:lnTo>
                    <a:pt x="51460" y="22733"/>
                  </a:lnTo>
                  <a:lnTo>
                    <a:pt x="53619" y="25438"/>
                  </a:lnTo>
                  <a:lnTo>
                    <a:pt x="56743" y="25514"/>
                  </a:lnTo>
                  <a:lnTo>
                    <a:pt x="58572" y="25730"/>
                  </a:lnTo>
                  <a:lnTo>
                    <a:pt x="56857" y="28905"/>
                  </a:lnTo>
                  <a:lnTo>
                    <a:pt x="54368" y="28816"/>
                  </a:lnTo>
                  <a:lnTo>
                    <a:pt x="54495" y="29781"/>
                  </a:lnTo>
                  <a:lnTo>
                    <a:pt x="54521" y="30924"/>
                  </a:lnTo>
                  <a:lnTo>
                    <a:pt x="60210" y="30327"/>
                  </a:lnTo>
                  <a:lnTo>
                    <a:pt x="60299" y="31038"/>
                  </a:lnTo>
                  <a:lnTo>
                    <a:pt x="60591" y="31673"/>
                  </a:lnTo>
                  <a:lnTo>
                    <a:pt x="61595" y="30683"/>
                  </a:lnTo>
                  <a:lnTo>
                    <a:pt x="61607" y="30518"/>
                  </a:lnTo>
                  <a:lnTo>
                    <a:pt x="61480" y="30327"/>
                  </a:lnTo>
                  <a:lnTo>
                    <a:pt x="60477" y="28905"/>
                  </a:lnTo>
                  <a:lnTo>
                    <a:pt x="58724" y="26403"/>
                  </a:lnTo>
                  <a:lnTo>
                    <a:pt x="59664" y="23850"/>
                  </a:lnTo>
                  <a:lnTo>
                    <a:pt x="61874" y="17780"/>
                  </a:lnTo>
                  <a:close/>
                </a:path>
                <a:path w="181609" h="284479">
                  <a:moveTo>
                    <a:pt x="62903" y="31877"/>
                  </a:moveTo>
                  <a:lnTo>
                    <a:pt x="62598" y="29743"/>
                  </a:lnTo>
                  <a:lnTo>
                    <a:pt x="61722" y="30619"/>
                  </a:lnTo>
                  <a:lnTo>
                    <a:pt x="62052" y="31089"/>
                  </a:lnTo>
                  <a:lnTo>
                    <a:pt x="62395" y="31534"/>
                  </a:lnTo>
                  <a:lnTo>
                    <a:pt x="62903" y="31877"/>
                  </a:lnTo>
                  <a:close/>
                </a:path>
                <a:path w="181609" h="284479">
                  <a:moveTo>
                    <a:pt x="63766" y="117640"/>
                  </a:moveTo>
                  <a:lnTo>
                    <a:pt x="60401" y="115620"/>
                  </a:lnTo>
                  <a:lnTo>
                    <a:pt x="60363" y="118935"/>
                  </a:lnTo>
                  <a:lnTo>
                    <a:pt x="62255" y="120586"/>
                  </a:lnTo>
                  <a:lnTo>
                    <a:pt x="63766" y="117640"/>
                  </a:lnTo>
                  <a:close/>
                </a:path>
                <a:path w="181609" h="284479">
                  <a:moveTo>
                    <a:pt x="64084" y="117017"/>
                  </a:moveTo>
                  <a:lnTo>
                    <a:pt x="63766" y="117640"/>
                  </a:lnTo>
                  <a:lnTo>
                    <a:pt x="63969" y="117767"/>
                  </a:lnTo>
                  <a:lnTo>
                    <a:pt x="64084" y="117017"/>
                  </a:lnTo>
                  <a:close/>
                </a:path>
                <a:path w="181609" h="284479">
                  <a:moveTo>
                    <a:pt x="64897" y="77304"/>
                  </a:moveTo>
                  <a:lnTo>
                    <a:pt x="64249" y="74371"/>
                  </a:lnTo>
                  <a:lnTo>
                    <a:pt x="64211" y="76581"/>
                  </a:lnTo>
                  <a:lnTo>
                    <a:pt x="64897" y="77304"/>
                  </a:lnTo>
                  <a:close/>
                </a:path>
                <a:path w="181609" h="284479">
                  <a:moveTo>
                    <a:pt x="75857" y="82740"/>
                  </a:moveTo>
                  <a:lnTo>
                    <a:pt x="75666" y="81241"/>
                  </a:lnTo>
                  <a:lnTo>
                    <a:pt x="74879" y="82080"/>
                  </a:lnTo>
                  <a:lnTo>
                    <a:pt x="75857" y="82740"/>
                  </a:lnTo>
                  <a:close/>
                </a:path>
                <a:path w="181609" h="284479">
                  <a:moveTo>
                    <a:pt x="76847" y="42354"/>
                  </a:moveTo>
                  <a:lnTo>
                    <a:pt x="76581" y="42494"/>
                  </a:lnTo>
                  <a:lnTo>
                    <a:pt x="76720" y="42938"/>
                  </a:lnTo>
                  <a:lnTo>
                    <a:pt x="76847" y="42354"/>
                  </a:lnTo>
                  <a:close/>
                </a:path>
                <a:path w="181609" h="284479">
                  <a:moveTo>
                    <a:pt x="77101" y="75298"/>
                  </a:moveTo>
                  <a:lnTo>
                    <a:pt x="76415" y="74549"/>
                  </a:lnTo>
                  <a:lnTo>
                    <a:pt x="76288" y="74510"/>
                  </a:lnTo>
                  <a:lnTo>
                    <a:pt x="76085" y="75018"/>
                  </a:lnTo>
                  <a:lnTo>
                    <a:pt x="76022" y="75615"/>
                  </a:lnTo>
                  <a:lnTo>
                    <a:pt x="76022" y="76441"/>
                  </a:lnTo>
                  <a:lnTo>
                    <a:pt x="76390" y="76073"/>
                  </a:lnTo>
                  <a:lnTo>
                    <a:pt x="77101" y="75298"/>
                  </a:lnTo>
                  <a:close/>
                </a:path>
                <a:path w="181609" h="284479">
                  <a:moveTo>
                    <a:pt x="77368" y="44932"/>
                  </a:moveTo>
                  <a:lnTo>
                    <a:pt x="76720" y="42938"/>
                  </a:lnTo>
                  <a:lnTo>
                    <a:pt x="76593" y="43522"/>
                  </a:lnTo>
                  <a:lnTo>
                    <a:pt x="74307" y="46291"/>
                  </a:lnTo>
                  <a:lnTo>
                    <a:pt x="77368" y="44932"/>
                  </a:lnTo>
                  <a:close/>
                </a:path>
                <a:path w="181609" h="284479">
                  <a:moveTo>
                    <a:pt x="77457" y="89623"/>
                  </a:moveTo>
                  <a:lnTo>
                    <a:pt x="75336" y="91109"/>
                  </a:lnTo>
                  <a:lnTo>
                    <a:pt x="75399" y="88099"/>
                  </a:lnTo>
                  <a:lnTo>
                    <a:pt x="73253" y="91059"/>
                  </a:lnTo>
                  <a:lnTo>
                    <a:pt x="74942" y="92976"/>
                  </a:lnTo>
                  <a:lnTo>
                    <a:pt x="77089" y="89992"/>
                  </a:lnTo>
                  <a:lnTo>
                    <a:pt x="77457" y="89623"/>
                  </a:lnTo>
                  <a:close/>
                </a:path>
                <a:path w="181609" h="284479">
                  <a:moveTo>
                    <a:pt x="77990" y="51892"/>
                  </a:moveTo>
                  <a:lnTo>
                    <a:pt x="76758" y="52895"/>
                  </a:lnTo>
                  <a:lnTo>
                    <a:pt x="77800" y="53111"/>
                  </a:lnTo>
                  <a:lnTo>
                    <a:pt x="77990" y="51892"/>
                  </a:lnTo>
                  <a:close/>
                </a:path>
                <a:path w="181609" h="284479">
                  <a:moveTo>
                    <a:pt x="78613" y="84899"/>
                  </a:moveTo>
                  <a:lnTo>
                    <a:pt x="77241" y="86525"/>
                  </a:lnTo>
                  <a:lnTo>
                    <a:pt x="76009" y="83210"/>
                  </a:lnTo>
                  <a:lnTo>
                    <a:pt x="76568" y="83197"/>
                  </a:lnTo>
                  <a:lnTo>
                    <a:pt x="75857" y="82740"/>
                  </a:lnTo>
                  <a:lnTo>
                    <a:pt x="75844" y="82931"/>
                  </a:lnTo>
                  <a:lnTo>
                    <a:pt x="75831" y="83070"/>
                  </a:lnTo>
                  <a:lnTo>
                    <a:pt x="75450" y="86588"/>
                  </a:lnTo>
                  <a:lnTo>
                    <a:pt x="77482" y="87464"/>
                  </a:lnTo>
                  <a:lnTo>
                    <a:pt x="78244" y="86423"/>
                  </a:lnTo>
                  <a:lnTo>
                    <a:pt x="78613" y="84899"/>
                  </a:lnTo>
                  <a:close/>
                </a:path>
                <a:path w="181609" h="284479">
                  <a:moveTo>
                    <a:pt x="78994" y="84353"/>
                  </a:moveTo>
                  <a:lnTo>
                    <a:pt x="78816" y="84264"/>
                  </a:lnTo>
                  <a:lnTo>
                    <a:pt x="78841" y="84099"/>
                  </a:lnTo>
                  <a:lnTo>
                    <a:pt x="78790" y="83947"/>
                  </a:lnTo>
                  <a:lnTo>
                    <a:pt x="78740" y="84289"/>
                  </a:lnTo>
                  <a:lnTo>
                    <a:pt x="78613" y="84899"/>
                  </a:lnTo>
                  <a:lnTo>
                    <a:pt x="78740" y="84747"/>
                  </a:lnTo>
                  <a:lnTo>
                    <a:pt x="78854" y="84607"/>
                  </a:lnTo>
                  <a:lnTo>
                    <a:pt x="78994" y="84353"/>
                  </a:lnTo>
                  <a:close/>
                </a:path>
                <a:path w="181609" h="284479">
                  <a:moveTo>
                    <a:pt x="79006" y="82016"/>
                  </a:moveTo>
                  <a:lnTo>
                    <a:pt x="78257" y="82943"/>
                  </a:lnTo>
                  <a:lnTo>
                    <a:pt x="78790" y="83947"/>
                  </a:lnTo>
                  <a:lnTo>
                    <a:pt x="78917" y="82943"/>
                  </a:lnTo>
                  <a:lnTo>
                    <a:pt x="79006" y="82016"/>
                  </a:lnTo>
                  <a:close/>
                </a:path>
                <a:path w="181609" h="284479">
                  <a:moveTo>
                    <a:pt x="79476" y="77889"/>
                  </a:moveTo>
                  <a:lnTo>
                    <a:pt x="77025" y="79057"/>
                  </a:lnTo>
                  <a:lnTo>
                    <a:pt x="77012" y="79819"/>
                  </a:lnTo>
                  <a:lnTo>
                    <a:pt x="75768" y="81127"/>
                  </a:lnTo>
                  <a:lnTo>
                    <a:pt x="77050" y="81280"/>
                  </a:lnTo>
                  <a:lnTo>
                    <a:pt x="78028" y="80937"/>
                  </a:lnTo>
                  <a:lnTo>
                    <a:pt x="78981" y="80937"/>
                  </a:lnTo>
                  <a:lnTo>
                    <a:pt x="78968" y="80276"/>
                  </a:lnTo>
                  <a:lnTo>
                    <a:pt x="79463" y="79413"/>
                  </a:lnTo>
                  <a:lnTo>
                    <a:pt x="79476" y="77889"/>
                  </a:lnTo>
                  <a:close/>
                </a:path>
                <a:path w="181609" h="284479">
                  <a:moveTo>
                    <a:pt x="79578" y="53479"/>
                  </a:moveTo>
                  <a:lnTo>
                    <a:pt x="77800" y="53111"/>
                  </a:lnTo>
                  <a:lnTo>
                    <a:pt x="77330" y="56235"/>
                  </a:lnTo>
                  <a:lnTo>
                    <a:pt x="79578" y="53479"/>
                  </a:lnTo>
                  <a:close/>
                </a:path>
                <a:path w="181609" h="284479">
                  <a:moveTo>
                    <a:pt x="79895" y="80924"/>
                  </a:moveTo>
                  <a:lnTo>
                    <a:pt x="78981" y="80937"/>
                  </a:lnTo>
                  <a:lnTo>
                    <a:pt x="79006" y="82016"/>
                  </a:lnTo>
                  <a:lnTo>
                    <a:pt x="79895" y="80924"/>
                  </a:lnTo>
                  <a:close/>
                </a:path>
                <a:path w="181609" h="284479">
                  <a:moveTo>
                    <a:pt x="80746" y="49644"/>
                  </a:moveTo>
                  <a:lnTo>
                    <a:pt x="80454" y="49034"/>
                  </a:lnTo>
                  <a:lnTo>
                    <a:pt x="79540" y="47091"/>
                  </a:lnTo>
                  <a:lnTo>
                    <a:pt x="78613" y="49034"/>
                  </a:lnTo>
                  <a:lnTo>
                    <a:pt x="75018" y="47053"/>
                  </a:lnTo>
                  <a:lnTo>
                    <a:pt x="75565" y="50355"/>
                  </a:lnTo>
                  <a:lnTo>
                    <a:pt x="78079" y="51295"/>
                  </a:lnTo>
                  <a:lnTo>
                    <a:pt x="77990" y="51892"/>
                  </a:lnTo>
                  <a:lnTo>
                    <a:pt x="80746" y="49644"/>
                  </a:lnTo>
                  <a:close/>
                </a:path>
                <a:path w="181609" h="284479">
                  <a:moveTo>
                    <a:pt x="83045" y="147955"/>
                  </a:moveTo>
                  <a:lnTo>
                    <a:pt x="82956" y="147612"/>
                  </a:lnTo>
                  <a:lnTo>
                    <a:pt x="82778" y="146913"/>
                  </a:lnTo>
                  <a:lnTo>
                    <a:pt x="82829" y="146405"/>
                  </a:lnTo>
                  <a:lnTo>
                    <a:pt x="82842" y="146253"/>
                  </a:lnTo>
                  <a:lnTo>
                    <a:pt x="82575" y="146405"/>
                  </a:lnTo>
                  <a:lnTo>
                    <a:pt x="82943" y="143306"/>
                  </a:lnTo>
                  <a:lnTo>
                    <a:pt x="81089" y="144233"/>
                  </a:lnTo>
                  <a:lnTo>
                    <a:pt x="79133" y="147878"/>
                  </a:lnTo>
                  <a:lnTo>
                    <a:pt x="81737" y="147612"/>
                  </a:lnTo>
                  <a:lnTo>
                    <a:pt x="83045" y="147955"/>
                  </a:lnTo>
                  <a:close/>
                </a:path>
                <a:path w="181609" h="284479">
                  <a:moveTo>
                    <a:pt x="83921" y="148323"/>
                  </a:moveTo>
                  <a:lnTo>
                    <a:pt x="83578" y="148094"/>
                  </a:lnTo>
                  <a:lnTo>
                    <a:pt x="83045" y="147955"/>
                  </a:lnTo>
                  <a:lnTo>
                    <a:pt x="83197" y="148488"/>
                  </a:lnTo>
                  <a:lnTo>
                    <a:pt x="83413" y="148932"/>
                  </a:lnTo>
                  <a:lnTo>
                    <a:pt x="83642" y="148971"/>
                  </a:lnTo>
                  <a:lnTo>
                    <a:pt x="83921" y="148323"/>
                  </a:lnTo>
                  <a:close/>
                </a:path>
                <a:path w="181609" h="284479">
                  <a:moveTo>
                    <a:pt x="84112" y="116674"/>
                  </a:moveTo>
                  <a:lnTo>
                    <a:pt x="82588" y="114617"/>
                  </a:lnTo>
                  <a:lnTo>
                    <a:pt x="80746" y="118351"/>
                  </a:lnTo>
                  <a:lnTo>
                    <a:pt x="83756" y="119608"/>
                  </a:lnTo>
                  <a:lnTo>
                    <a:pt x="84112" y="116674"/>
                  </a:lnTo>
                  <a:close/>
                </a:path>
                <a:path w="181609" h="284479">
                  <a:moveTo>
                    <a:pt x="84810" y="145161"/>
                  </a:moveTo>
                  <a:lnTo>
                    <a:pt x="82918" y="145415"/>
                  </a:lnTo>
                  <a:lnTo>
                    <a:pt x="82842" y="146253"/>
                  </a:lnTo>
                  <a:lnTo>
                    <a:pt x="84810" y="145161"/>
                  </a:lnTo>
                  <a:close/>
                </a:path>
                <a:path w="181609" h="284479">
                  <a:moveTo>
                    <a:pt x="85432" y="120307"/>
                  </a:moveTo>
                  <a:lnTo>
                    <a:pt x="83756" y="119608"/>
                  </a:lnTo>
                  <a:lnTo>
                    <a:pt x="83680" y="120307"/>
                  </a:lnTo>
                  <a:lnTo>
                    <a:pt x="83654" y="121907"/>
                  </a:lnTo>
                  <a:lnTo>
                    <a:pt x="85432" y="120307"/>
                  </a:lnTo>
                  <a:close/>
                </a:path>
                <a:path w="181609" h="284479">
                  <a:moveTo>
                    <a:pt x="85852" y="100965"/>
                  </a:moveTo>
                  <a:lnTo>
                    <a:pt x="84886" y="98209"/>
                  </a:lnTo>
                  <a:lnTo>
                    <a:pt x="85534" y="101244"/>
                  </a:lnTo>
                  <a:lnTo>
                    <a:pt x="85852" y="100965"/>
                  </a:lnTo>
                  <a:close/>
                </a:path>
                <a:path w="181609" h="284479">
                  <a:moveTo>
                    <a:pt x="87426" y="124028"/>
                  </a:moveTo>
                  <a:lnTo>
                    <a:pt x="84175" y="124904"/>
                  </a:lnTo>
                  <a:lnTo>
                    <a:pt x="83654" y="121907"/>
                  </a:lnTo>
                  <a:lnTo>
                    <a:pt x="81495" y="123863"/>
                  </a:lnTo>
                  <a:lnTo>
                    <a:pt x="81813" y="127012"/>
                  </a:lnTo>
                  <a:lnTo>
                    <a:pt x="85547" y="125056"/>
                  </a:lnTo>
                  <a:lnTo>
                    <a:pt x="86080" y="124904"/>
                  </a:lnTo>
                  <a:lnTo>
                    <a:pt x="86639" y="124752"/>
                  </a:lnTo>
                  <a:lnTo>
                    <a:pt x="87426" y="124028"/>
                  </a:lnTo>
                  <a:close/>
                </a:path>
                <a:path w="181609" h="284479">
                  <a:moveTo>
                    <a:pt x="87820" y="104927"/>
                  </a:moveTo>
                  <a:lnTo>
                    <a:pt x="85801" y="102463"/>
                  </a:lnTo>
                  <a:lnTo>
                    <a:pt x="85534" y="101244"/>
                  </a:lnTo>
                  <a:lnTo>
                    <a:pt x="80505" y="105676"/>
                  </a:lnTo>
                  <a:lnTo>
                    <a:pt x="84607" y="108204"/>
                  </a:lnTo>
                  <a:lnTo>
                    <a:pt x="87820" y="104927"/>
                  </a:lnTo>
                  <a:close/>
                </a:path>
                <a:path w="181609" h="284479">
                  <a:moveTo>
                    <a:pt x="88099" y="15582"/>
                  </a:moveTo>
                  <a:lnTo>
                    <a:pt x="87033" y="14681"/>
                  </a:lnTo>
                  <a:lnTo>
                    <a:pt x="83375" y="11645"/>
                  </a:lnTo>
                  <a:lnTo>
                    <a:pt x="84061" y="14198"/>
                  </a:lnTo>
                  <a:lnTo>
                    <a:pt x="83477" y="15036"/>
                  </a:lnTo>
                  <a:lnTo>
                    <a:pt x="81813" y="14668"/>
                  </a:lnTo>
                  <a:lnTo>
                    <a:pt x="81292" y="14554"/>
                  </a:lnTo>
                  <a:lnTo>
                    <a:pt x="80505" y="11264"/>
                  </a:lnTo>
                  <a:lnTo>
                    <a:pt x="79108" y="927"/>
                  </a:lnTo>
                  <a:lnTo>
                    <a:pt x="77939" y="0"/>
                  </a:lnTo>
                  <a:lnTo>
                    <a:pt x="74790" y="2743"/>
                  </a:lnTo>
                  <a:lnTo>
                    <a:pt x="76682" y="11417"/>
                  </a:lnTo>
                  <a:lnTo>
                    <a:pt x="75971" y="11506"/>
                  </a:lnTo>
                  <a:lnTo>
                    <a:pt x="77457" y="14668"/>
                  </a:lnTo>
                  <a:lnTo>
                    <a:pt x="70358" y="14084"/>
                  </a:lnTo>
                  <a:lnTo>
                    <a:pt x="73634" y="17386"/>
                  </a:lnTo>
                  <a:lnTo>
                    <a:pt x="74117" y="15849"/>
                  </a:lnTo>
                  <a:lnTo>
                    <a:pt x="75107" y="15354"/>
                  </a:lnTo>
                  <a:lnTo>
                    <a:pt x="76187" y="15582"/>
                  </a:lnTo>
                  <a:lnTo>
                    <a:pt x="77952" y="18351"/>
                  </a:lnTo>
                  <a:lnTo>
                    <a:pt x="74701" y="17640"/>
                  </a:lnTo>
                  <a:lnTo>
                    <a:pt x="73825" y="18846"/>
                  </a:lnTo>
                  <a:lnTo>
                    <a:pt x="75184" y="21259"/>
                  </a:lnTo>
                  <a:lnTo>
                    <a:pt x="76174" y="25984"/>
                  </a:lnTo>
                  <a:lnTo>
                    <a:pt x="75171" y="26466"/>
                  </a:lnTo>
                  <a:lnTo>
                    <a:pt x="74879" y="30556"/>
                  </a:lnTo>
                  <a:lnTo>
                    <a:pt x="73152" y="38950"/>
                  </a:lnTo>
                  <a:lnTo>
                    <a:pt x="68300" y="39319"/>
                  </a:lnTo>
                  <a:lnTo>
                    <a:pt x="69075" y="35318"/>
                  </a:lnTo>
                  <a:lnTo>
                    <a:pt x="61760" y="41097"/>
                  </a:lnTo>
                  <a:lnTo>
                    <a:pt x="64173" y="35039"/>
                  </a:lnTo>
                  <a:lnTo>
                    <a:pt x="60642" y="36131"/>
                  </a:lnTo>
                  <a:lnTo>
                    <a:pt x="59524" y="35229"/>
                  </a:lnTo>
                  <a:lnTo>
                    <a:pt x="58661" y="34556"/>
                  </a:lnTo>
                  <a:lnTo>
                    <a:pt x="54419" y="31178"/>
                  </a:lnTo>
                  <a:lnTo>
                    <a:pt x="53860" y="32613"/>
                  </a:lnTo>
                  <a:lnTo>
                    <a:pt x="53238" y="34556"/>
                  </a:lnTo>
                  <a:lnTo>
                    <a:pt x="53695" y="30873"/>
                  </a:lnTo>
                  <a:lnTo>
                    <a:pt x="48615" y="29781"/>
                  </a:lnTo>
                  <a:lnTo>
                    <a:pt x="49784" y="33909"/>
                  </a:lnTo>
                  <a:lnTo>
                    <a:pt x="51333" y="36156"/>
                  </a:lnTo>
                  <a:lnTo>
                    <a:pt x="51930" y="35445"/>
                  </a:lnTo>
                  <a:lnTo>
                    <a:pt x="53555" y="35229"/>
                  </a:lnTo>
                  <a:lnTo>
                    <a:pt x="54216" y="35293"/>
                  </a:lnTo>
                  <a:lnTo>
                    <a:pt x="55156" y="35890"/>
                  </a:lnTo>
                  <a:lnTo>
                    <a:pt x="54851" y="38087"/>
                  </a:lnTo>
                  <a:lnTo>
                    <a:pt x="56730" y="39331"/>
                  </a:lnTo>
                  <a:lnTo>
                    <a:pt x="59893" y="38214"/>
                  </a:lnTo>
                  <a:lnTo>
                    <a:pt x="63347" y="44589"/>
                  </a:lnTo>
                  <a:lnTo>
                    <a:pt x="58635" y="47117"/>
                  </a:lnTo>
                  <a:lnTo>
                    <a:pt x="58762" y="43141"/>
                  </a:lnTo>
                  <a:lnTo>
                    <a:pt x="54851" y="47752"/>
                  </a:lnTo>
                  <a:lnTo>
                    <a:pt x="50317" y="44323"/>
                  </a:lnTo>
                  <a:lnTo>
                    <a:pt x="51447" y="43370"/>
                  </a:lnTo>
                  <a:lnTo>
                    <a:pt x="49631" y="42456"/>
                  </a:lnTo>
                  <a:lnTo>
                    <a:pt x="49237" y="44742"/>
                  </a:lnTo>
                  <a:lnTo>
                    <a:pt x="46888" y="48679"/>
                  </a:lnTo>
                  <a:lnTo>
                    <a:pt x="47358" y="47269"/>
                  </a:lnTo>
                  <a:lnTo>
                    <a:pt x="45808" y="47688"/>
                  </a:lnTo>
                  <a:lnTo>
                    <a:pt x="44462" y="48475"/>
                  </a:lnTo>
                  <a:lnTo>
                    <a:pt x="42481" y="49987"/>
                  </a:lnTo>
                  <a:lnTo>
                    <a:pt x="49339" y="54140"/>
                  </a:lnTo>
                  <a:lnTo>
                    <a:pt x="44323" y="57581"/>
                  </a:lnTo>
                  <a:lnTo>
                    <a:pt x="45326" y="57175"/>
                  </a:lnTo>
                  <a:lnTo>
                    <a:pt x="46101" y="58534"/>
                  </a:lnTo>
                  <a:lnTo>
                    <a:pt x="47205" y="59524"/>
                  </a:lnTo>
                  <a:lnTo>
                    <a:pt x="43421" y="60071"/>
                  </a:lnTo>
                  <a:lnTo>
                    <a:pt x="44069" y="65062"/>
                  </a:lnTo>
                  <a:lnTo>
                    <a:pt x="44589" y="67716"/>
                  </a:lnTo>
                  <a:lnTo>
                    <a:pt x="47256" y="65519"/>
                  </a:lnTo>
                  <a:lnTo>
                    <a:pt x="45745" y="69405"/>
                  </a:lnTo>
                  <a:lnTo>
                    <a:pt x="48488" y="68630"/>
                  </a:lnTo>
                  <a:lnTo>
                    <a:pt x="48628" y="68999"/>
                  </a:lnTo>
                  <a:lnTo>
                    <a:pt x="48463" y="69837"/>
                  </a:lnTo>
                  <a:lnTo>
                    <a:pt x="48768" y="69570"/>
                  </a:lnTo>
                  <a:lnTo>
                    <a:pt x="49199" y="69342"/>
                  </a:lnTo>
                  <a:lnTo>
                    <a:pt x="49911" y="69303"/>
                  </a:lnTo>
                  <a:lnTo>
                    <a:pt x="51282" y="69253"/>
                  </a:lnTo>
                  <a:lnTo>
                    <a:pt x="53276" y="72390"/>
                  </a:lnTo>
                  <a:lnTo>
                    <a:pt x="50749" y="73545"/>
                  </a:lnTo>
                  <a:lnTo>
                    <a:pt x="53568" y="72771"/>
                  </a:lnTo>
                  <a:lnTo>
                    <a:pt x="53860" y="74561"/>
                  </a:lnTo>
                  <a:lnTo>
                    <a:pt x="51689" y="78130"/>
                  </a:lnTo>
                  <a:lnTo>
                    <a:pt x="50355" y="75323"/>
                  </a:lnTo>
                  <a:lnTo>
                    <a:pt x="50533" y="82054"/>
                  </a:lnTo>
                  <a:lnTo>
                    <a:pt x="52044" y="78752"/>
                  </a:lnTo>
                  <a:lnTo>
                    <a:pt x="54394" y="78130"/>
                  </a:lnTo>
                  <a:lnTo>
                    <a:pt x="55524" y="77838"/>
                  </a:lnTo>
                  <a:lnTo>
                    <a:pt x="58204" y="76771"/>
                  </a:lnTo>
                  <a:lnTo>
                    <a:pt x="57480" y="73545"/>
                  </a:lnTo>
                  <a:lnTo>
                    <a:pt x="57391" y="72771"/>
                  </a:lnTo>
                  <a:lnTo>
                    <a:pt x="57670" y="69824"/>
                  </a:lnTo>
                  <a:lnTo>
                    <a:pt x="58064" y="69253"/>
                  </a:lnTo>
                  <a:lnTo>
                    <a:pt x="58483" y="68630"/>
                  </a:lnTo>
                  <a:lnTo>
                    <a:pt x="60261" y="66040"/>
                  </a:lnTo>
                  <a:lnTo>
                    <a:pt x="60248" y="65608"/>
                  </a:lnTo>
                  <a:lnTo>
                    <a:pt x="57200" y="63373"/>
                  </a:lnTo>
                  <a:lnTo>
                    <a:pt x="59524" y="61493"/>
                  </a:lnTo>
                  <a:lnTo>
                    <a:pt x="57645" y="57175"/>
                  </a:lnTo>
                  <a:lnTo>
                    <a:pt x="57518" y="56870"/>
                  </a:lnTo>
                  <a:lnTo>
                    <a:pt x="61112" y="58851"/>
                  </a:lnTo>
                  <a:lnTo>
                    <a:pt x="59639" y="63627"/>
                  </a:lnTo>
                  <a:lnTo>
                    <a:pt x="60248" y="62141"/>
                  </a:lnTo>
                  <a:lnTo>
                    <a:pt x="60248" y="65608"/>
                  </a:lnTo>
                  <a:lnTo>
                    <a:pt x="60452" y="65760"/>
                  </a:lnTo>
                  <a:lnTo>
                    <a:pt x="60261" y="65620"/>
                  </a:lnTo>
                  <a:lnTo>
                    <a:pt x="60261" y="66040"/>
                  </a:lnTo>
                  <a:lnTo>
                    <a:pt x="60274" y="68999"/>
                  </a:lnTo>
                  <a:lnTo>
                    <a:pt x="66548" y="71335"/>
                  </a:lnTo>
                  <a:lnTo>
                    <a:pt x="67627" y="77838"/>
                  </a:lnTo>
                  <a:lnTo>
                    <a:pt x="67576" y="78130"/>
                  </a:lnTo>
                  <a:lnTo>
                    <a:pt x="66205" y="80937"/>
                  </a:lnTo>
                  <a:lnTo>
                    <a:pt x="63398" y="81673"/>
                  </a:lnTo>
                  <a:lnTo>
                    <a:pt x="62293" y="84213"/>
                  </a:lnTo>
                  <a:lnTo>
                    <a:pt x="66484" y="84277"/>
                  </a:lnTo>
                  <a:lnTo>
                    <a:pt x="65798" y="83502"/>
                  </a:lnTo>
                  <a:lnTo>
                    <a:pt x="70002" y="82054"/>
                  </a:lnTo>
                  <a:lnTo>
                    <a:pt x="72097" y="81305"/>
                  </a:lnTo>
                  <a:lnTo>
                    <a:pt x="71335" y="83540"/>
                  </a:lnTo>
                  <a:lnTo>
                    <a:pt x="75184" y="83159"/>
                  </a:lnTo>
                  <a:lnTo>
                    <a:pt x="72732" y="81305"/>
                  </a:lnTo>
                  <a:lnTo>
                    <a:pt x="70739" y="79794"/>
                  </a:lnTo>
                  <a:lnTo>
                    <a:pt x="70777" y="78333"/>
                  </a:lnTo>
                  <a:lnTo>
                    <a:pt x="74853" y="79032"/>
                  </a:lnTo>
                  <a:lnTo>
                    <a:pt x="74536" y="78333"/>
                  </a:lnTo>
                  <a:lnTo>
                    <a:pt x="72148" y="73101"/>
                  </a:lnTo>
                  <a:lnTo>
                    <a:pt x="76200" y="74447"/>
                  </a:lnTo>
                  <a:lnTo>
                    <a:pt x="76479" y="73025"/>
                  </a:lnTo>
                  <a:lnTo>
                    <a:pt x="77101" y="69977"/>
                  </a:lnTo>
                  <a:lnTo>
                    <a:pt x="82092" y="75018"/>
                  </a:lnTo>
                  <a:lnTo>
                    <a:pt x="81419" y="69977"/>
                  </a:lnTo>
                  <a:lnTo>
                    <a:pt x="81191" y="68199"/>
                  </a:lnTo>
                  <a:lnTo>
                    <a:pt x="81127" y="67691"/>
                  </a:lnTo>
                  <a:lnTo>
                    <a:pt x="80416" y="67691"/>
                  </a:lnTo>
                  <a:lnTo>
                    <a:pt x="79908" y="65062"/>
                  </a:lnTo>
                  <a:lnTo>
                    <a:pt x="81419" y="60871"/>
                  </a:lnTo>
                  <a:lnTo>
                    <a:pt x="81241" y="57861"/>
                  </a:lnTo>
                  <a:lnTo>
                    <a:pt x="79082" y="56476"/>
                  </a:lnTo>
                  <a:lnTo>
                    <a:pt x="75653" y="57391"/>
                  </a:lnTo>
                  <a:lnTo>
                    <a:pt x="76200" y="60731"/>
                  </a:lnTo>
                  <a:lnTo>
                    <a:pt x="77317" y="63754"/>
                  </a:lnTo>
                  <a:lnTo>
                    <a:pt x="77355" y="64071"/>
                  </a:lnTo>
                  <a:lnTo>
                    <a:pt x="75539" y="65519"/>
                  </a:lnTo>
                  <a:lnTo>
                    <a:pt x="75628" y="66040"/>
                  </a:lnTo>
                  <a:lnTo>
                    <a:pt x="76619" y="68160"/>
                  </a:lnTo>
                  <a:lnTo>
                    <a:pt x="75234" y="68199"/>
                  </a:lnTo>
                  <a:lnTo>
                    <a:pt x="74993" y="63754"/>
                  </a:lnTo>
                  <a:lnTo>
                    <a:pt x="74129" y="65468"/>
                  </a:lnTo>
                  <a:lnTo>
                    <a:pt x="74142" y="66040"/>
                  </a:lnTo>
                  <a:lnTo>
                    <a:pt x="75018" y="70065"/>
                  </a:lnTo>
                  <a:lnTo>
                    <a:pt x="71691" y="73101"/>
                  </a:lnTo>
                  <a:lnTo>
                    <a:pt x="69481" y="69215"/>
                  </a:lnTo>
                  <a:lnTo>
                    <a:pt x="68999" y="68364"/>
                  </a:lnTo>
                  <a:lnTo>
                    <a:pt x="64858" y="69215"/>
                  </a:lnTo>
                  <a:lnTo>
                    <a:pt x="66903" y="68453"/>
                  </a:lnTo>
                  <a:lnTo>
                    <a:pt x="65151" y="68110"/>
                  </a:lnTo>
                  <a:lnTo>
                    <a:pt x="63715" y="67437"/>
                  </a:lnTo>
                  <a:lnTo>
                    <a:pt x="63627" y="65976"/>
                  </a:lnTo>
                  <a:lnTo>
                    <a:pt x="68148" y="65468"/>
                  </a:lnTo>
                  <a:lnTo>
                    <a:pt x="65963" y="64071"/>
                  </a:lnTo>
                  <a:lnTo>
                    <a:pt x="66636" y="62141"/>
                  </a:lnTo>
                  <a:lnTo>
                    <a:pt x="67754" y="58902"/>
                  </a:lnTo>
                  <a:lnTo>
                    <a:pt x="65938" y="57861"/>
                  </a:lnTo>
                  <a:lnTo>
                    <a:pt x="68783" y="58445"/>
                  </a:lnTo>
                  <a:lnTo>
                    <a:pt x="68668" y="57861"/>
                  </a:lnTo>
                  <a:lnTo>
                    <a:pt x="68491" y="56870"/>
                  </a:lnTo>
                  <a:lnTo>
                    <a:pt x="67729" y="52616"/>
                  </a:lnTo>
                  <a:lnTo>
                    <a:pt x="67716" y="48679"/>
                  </a:lnTo>
                  <a:lnTo>
                    <a:pt x="67716" y="47752"/>
                  </a:lnTo>
                  <a:lnTo>
                    <a:pt x="67703" y="47117"/>
                  </a:lnTo>
                  <a:lnTo>
                    <a:pt x="67678" y="46291"/>
                  </a:lnTo>
                  <a:lnTo>
                    <a:pt x="66370" y="41719"/>
                  </a:lnTo>
                  <a:lnTo>
                    <a:pt x="67564" y="41097"/>
                  </a:lnTo>
                  <a:lnTo>
                    <a:pt x="69723" y="39979"/>
                  </a:lnTo>
                  <a:lnTo>
                    <a:pt x="73482" y="44107"/>
                  </a:lnTo>
                  <a:lnTo>
                    <a:pt x="76581" y="42494"/>
                  </a:lnTo>
                  <a:lnTo>
                    <a:pt x="76073" y="40932"/>
                  </a:lnTo>
                  <a:lnTo>
                    <a:pt x="77330" y="39979"/>
                  </a:lnTo>
                  <a:lnTo>
                    <a:pt x="78193" y="39319"/>
                  </a:lnTo>
                  <a:lnTo>
                    <a:pt x="79400" y="38392"/>
                  </a:lnTo>
                  <a:lnTo>
                    <a:pt x="80276" y="35674"/>
                  </a:lnTo>
                  <a:lnTo>
                    <a:pt x="81762" y="37045"/>
                  </a:lnTo>
                  <a:lnTo>
                    <a:pt x="81927" y="35674"/>
                  </a:lnTo>
                  <a:lnTo>
                    <a:pt x="82054" y="34582"/>
                  </a:lnTo>
                  <a:lnTo>
                    <a:pt x="82219" y="33197"/>
                  </a:lnTo>
                  <a:lnTo>
                    <a:pt x="79870" y="34582"/>
                  </a:lnTo>
                  <a:lnTo>
                    <a:pt x="81864" y="31343"/>
                  </a:lnTo>
                  <a:lnTo>
                    <a:pt x="82969" y="27114"/>
                  </a:lnTo>
                  <a:lnTo>
                    <a:pt x="81699" y="24307"/>
                  </a:lnTo>
                  <a:lnTo>
                    <a:pt x="81508" y="23901"/>
                  </a:lnTo>
                  <a:lnTo>
                    <a:pt x="81203" y="24307"/>
                  </a:lnTo>
                  <a:lnTo>
                    <a:pt x="80416" y="18351"/>
                  </a:lnTo>
                  <a:lnTo>
                    <a:pt x="80327" y="17678"/>
                  </a:lnTo>
                  <a:lnTo>
                    <a:pt x="83096" y="17335"/>
                  </a:lnTo>
                  <a:lnTo>
                    <a:pt x="85039" y="18986"/>
                  </a:lnTo>
                  <a:lnTo>
                    <a:pt x="84772" y="22034"/>
                  </a:lnTo>
                  <a:lnTo>
                    <a:pt x="84048" y="23761"/>
                  </a:lnTo>
                  <a:lnTo>
                    <a:pt x="84061" y="24307"/>
                  </a:lnTo>
                  <a:lnTo>
                    <a:pt x="84543" y="25806"/>
                  </a:lnTo>
                  <a:lnTo>
                    <a:pt x="85331" y="23825"/>
                  </a:lnTo>
                  <a:lnTo>
                    <a:pt x="86029" y="23761"/>
                  </a:lnTo>
                  <a:lnTo>
                    <a:pt x="84937" y="20866"/>
                  </a:lnTo>
                  <a:lnTo>
                    <a:pt x="85674" y="17335"/>
                  </a:lnTo>
                  <a:lnTo>
                    <a:pt x="86093" y="15354"/>
                  </a:lnTo>
                  <a:lnTo>
                    <a:pt x="86156" y="15036"/>
                  </a:lnTo>
                  <a:lnTo>
                    <a:pt x="86233" y="14681"/>
                  </a:lnTo>
                  <a:lnTo>
                    <a:pt x="88099" y="15582"/>
                  </a:lnTo>
                  <a:close/>
                </a:path>
                <a:path w="181609" h="284479">
                  <a:moveTo>
                    <a:pt x="92697" y="146672"/>
                  </a:moveTo>
                  <a:lnTo>
                    <a:pt x="89255" y="143383"/>
                  </a:lnTo>
                  <a:lnTo>
                    <a:pt x="88239" y="151282"/>
                  </a:lnTo>
                  <a:lnTo>
                    <a:pt x="89522" y="149453"/>
                  </a:lnTo>
                  <a:lnTo>
                    <a:pt x="89344" y="145389"/>
                  </a:lnTo>
                  <a:lnTo>
                    <a:pt x="92697" y="146672"/>
                  </a:lnTo>
                  <a:close/>
                </a:path>
                <a:path w="181609" h="284479">
                  <a:moveTo>
                    <a:pt x="97269" y="123418"/>
                  </a:moveTo>
                  <a:lnTo>
                    <a:pt x="96621" y="123240"/>
                  </a:lnTo>
                  <a:lnTo>
                    <a:pt x="96888" y="124345"/>
                  </a:lnTo>
                  <a:lnTo>
                    <a:pt x="97269" y="123418"/>
                  </a:lnTo>
                  <a:close/>
                </a:path>
                <a:path w="181609" h="284479">
                  <a:moveTo>
                    <a:pt x="97320" y="126161"/>
                  </a:moveTo>
                  <a:lnTo>
                    <a:pt x="96888" y="124345"/>
                  </a:lnTo>
                  <a:lnTo>
                    <a:pt x="95859" y="126809"/>
                  </a:lnTo>
                  <a:lnTo>
                    <a:pt x="97320" y="126161"/>
                  </a:lnTo>
                  <a:close/>
                </a:path>
                <a:path w="181609" h="284479">
                  <a:moveTo>
                    <a:pt x="98056" y="111709"/>
                  </a:moveTo>
                  <a:lnTo>
                    <a:pt x="92875" y="110223"/>
                  </a:lnTo>
                  <a:lnTo>
                    <a:pt x="94818" y="104419"/>
                  </a:lnTo>
                  <a:lnTo>
                    <a:pt x="93865" y="100850"/>
                  </a:lnTo>
                  <a:lnTo>
                    <a:pt x="92722" y="103593"/>
                  </a:lnTo>
                  <a:lnTo>
                    <a:pt x="91465" y="110921"/>
                  </a:lnTo>
                  <a:lnTo>
                    <a:pt x="93103" y="113779"/>
                  </a:lnTo>
                  <a:lnTo>
                    <a:pt x="93154" y="112217"/>
                  </a:lnTo>
                  <a:lnTo>
                    <a:pt x="98056" y="111709"/>
                  </a:lnTo>
                  <a:close/>
                </a:path>
                <a:path w="181609" h="284479">
                  <a:moveTo>
                    <a:pt x="100215" y="135394"/>
                  </a:moveTo>
                  <a:lnTo>
                    <a:pt x="99517" y="134543"/>
                  </a:lnTo>
                  <a:lnTo>
                    <a:pt x="98666" y="132664"/>
                  </a:lnTo>
                  <a:lnTo>
                    <a:pt x="97624" y="135115"/>
                  </a:lnTo>
                  <a:lnTo>
                    <a:pt x="100215" y="135394"/>
                  </a:lnTo>
                  <a:close/>
                </a:path>
                <a:path w="181609" h="284479">
                  <a:moveTo>
                    <a:pt x="100215" y="129209"/>
                  </a:moveTo>
                  <a:lnTo>
                    <a:pt x="99809" y="128816"/>
                  </a:lnTo>
                  <a:lnTo>
                    <a:pt x="97624" y="129400"/>
                  </a:lnTo>
                  <a:lnTo>
                    <a:pt x="100012" y="132918"/>
                  </a:lnTo>
                  <a:lnTo>
                    <a:pt x="100215" y="129209"/>
                  </a:lnTo>
                  <a:close/>
                </a:path>
                <a:path w="181609" h="284479">
                  <a:moveTo>
                    <a:pt x="100672" y="121577"/>
                  </a:moveTo>
                  <a:lnTo>
                    <a:pt x="98501" y="122186"/>
                  </a:lnTo>
                  <a:lnTo>
                    <a:pt x="97815" y="122135"/>
                  </a:lnTo>
                  <a:lnTo>
                    <a:pt x="97269" y="123418"/>
                  </a:lnTo>
                  <a:lnTo>
                    <a:pt x="98996" y="123863"/>
                  </a:lnTo>
                  <a:lnTo>
                    <a:pt x="98831" y="125476"/>
                  </a:lnTo>
                  <a:lnTo>
                    <a:pt x="99390" y="123494"/>
                  </a:lnTo>
                  <a:lnTo>
                    <a:pt x="100101" y="123545"/>
                  </a:lnTo>
                  <a:lnTo>
                    <a:pt x="100495" y="122186"/>
                  </a:lnTo>
                  <a:lnTo>
                    <a:pt x="100672" y="121577"/>
                  </a:lnTo>
                  <a:close/>
                </a:path>
                <a:path w="181609" h="284479">
                  <a:moveTo>
                    <a:pt x="101092" y="135496"/>
                  </a:moveTo>
                  <a:lnTo>
                    <a:pt x="100228" y="135394"/>
                  </a:lnTo>
                  <a:lnTo>
                    <a:pt x="100545" y="135763"/>
                  </a:lnTo>
                  <a:lnTo>
                    <a:pt x="100825" y="135953"/>
                  </a:lnTo>
                  <a:lnTo>
                    <a:pt x="101092" y="135496"/>
                  </a:lnTo>
                  <a:close/>
                </a:path>
                <a:path w="181609" h="284479">
                  <a:moveTo>
                    <a:pt x="101422" y="130378"/>
                  </a:moveTo>
                  <a:lnTo>
                    <a:pt x="100304" y="127622"/>
                  </a:lnTo>
                  <a:lnTo>
                    <a:pt x="100418" y="129400"/>
                  </a:lnTo>
                  <a:lnTo>
                    <a:pt x="101422" y="130378"/>
                  </a:lnTo>
                  <a:close/>
                </a:path>
                <a:path w="181609" h="284479">
                  <a:moveTo>
                    <a:pt x="102908" y="111988"/>
                  </a:moveTo>
                  <a:lnTo>
                    <a:pt x="101434" y="113512"/>
                  </a:lnTo>
                  <a:lnTo>
                    <a:pt x="101650" y="113550"/>
                  </a:lnTo>
                  <a:lnTo>
                    <a:pt x="101079" y="114287"/>
                  </a:lnTo>
                  <a:lnTo>
                    <a:pt x="100228" y="115430"/>
                  </a:lnTo>
                  <a:lnTo>
                    <a:pt x="99148" y="116586"/>
                  </a:lnTo>
                  <a:lnTo>
                    <a:pt x="100685" y="115074"/>
                  </a:lnTo>
                  <a:lnTo>
                    <a:pt x="102146" y="113550"/>
                  </a:lnTo>
                  <a:lnTo>
                    <a:pt x="101701" y="113512"/>
                  </a:lnTo>
                  <a:lnTo>
                    <a:pt x="102908" y="111988"/>
                  </a:lnTo>
                  <a:close/>
                </a:path>
                <a:path w="181609" h="284479">
                  <a:moveTo>
                    <a:pt x="102946" y="143141"/>
                  </a:moveTo>
                  <a:lnTo>
                    <a:pt x="102387" y="139344"/>
                  </a:lnTo>
                  <a:lnTo>
                    <a:pt x="100291" y="141960"/>
                  </a:lnTo>
                  <a:lnTo>
                    <a:pt x="100876" y="142862"/>
                  </a:lnTo>
                  <a:lnTo>
                    <a:pt x="102044" y="144691"/>
                  </a:lnTo>
                  <a:lnTo>
                    <a:pt x="102946" y="143141"/>
                  </a:lnTo>
                  <a:close/>
                </a:path>
                <a:path w="181609" h="284479">
                  <a:moveTo>
                    <a:pt x="103390" y="127152"/>
                  </a:moveTo>
                  <a:lnTo>
                    <a:pt x="102387" y="127825"/>
                  </a:lnTo>
                  <a:lnTo>
                    <a:pt x="102819" y="128333"/>
                  </a:lnTo>
                  <a:lnTo>
                    <a:pt x="103390" y="127152"/>
                  </a:lnTo>
                  <a:close/>
                </a:path>
                <a:path w="181609" h="284479">
                  <a:moveTo>
                    <a:pt x="104140" y="121843"/>
                  </a:moveTo>
                  <a:lnTo>
                    <a:pt x="104038" y="118313"/>
                  </a:lnTo>
                  <a:lnTo>
                    <a:pt x="103136" y="118491"/>
                  </a:lnTo>
                  <a:lnTo>
                    <a:pt x="104140" y="121843"/>
                  </a:lnTo>
                  <a:close/>
                </a:path>
                <a:path w="181609" h="284479">
                  <a:moveTo>
                    <a:pt x="105029" y="118122"/>
                  </a:moveTo>
                  <a:lnTo>
                    <a:pt x="104000" y="116916"/>
                  </a:lnTo>
                  <a:lnTo>
                    <a:pt x="104038" y="118313"/>
                  </a:lnTo>
                  <a:lnTo>
                    <a:pt x="105029" y="118122"/>
                  </a:lnTo>
                  <a:close/>
                </a:path>
                <a:path w="181609" h="284479">
                  <a:moveTo>
                    <a:pt x="105130" y="130987"/>
                  </a:moveTo>
                  <a:lnTo>
                    <a:pt x="104825" y="130644"/>
                  </a:lnTo>
                  <a:lnTo>
                    <a:pt x="102819" y="128333"/>
                  </a:lnTo>
                  <a:lnTo>
                    <a:pt x="101688" y="130644"/>
                  </a:lnTo>
                  <a:lnTo>
                    <a:pt x="101422" y="130378"/>
                  </a:lnTo>
                  <a:lnTo>
                    <a:pt x="103276" y="134912"/>
                  </a:lnTo>
                  <a:lnTo>
                    <a:pt x="105130" y="130987"/>
                  </a:lnTo>
                  <a:close/>
                </a:path>
                <a:path w="181609" h="284479">
                  <a:moveTo>
                    <a:pt x="107327" y="124574"/>
                  </a:moveTo>
                  <a:lnTo>
                    <a:pt x="105829" y="125285"/>
                  </a:lnTo>
                  <a:lnTo>
                    <a:pt x="106718" y="120827"/>
                  </a:lnTo>
                  <a:lnTo>
                    <a:pt x="104940" y="123964"/>
                  </a:lnTo>
                  <a:lnTo>
                    <a:pt x="103390" y="127152"/>
                  </a:lnTo>
                  <a:lnTo>
                    <a:pt x="105054" y="126047"/>
                  </a:lnTo>
                  <a:lnTo>
                    <a:pt x="106222" y="125285"/>
                  </a:lnTo>
                  <a:lnTo>
                    <a:pt x="107327" y="124574"/>
                  </a:lnTo>
                  <a:close/>
                </a:path>
                <a:path w="181609" h="284479">
                  <a:moveTo>
                    <a:pt x="107429" y="102641"/>
                  </a:moveTo>
                  <a:lnTo>
                    <a:pt x="104648" y="102641"/>
                  </a:lnTo>
                  <a:lnTo>
                    <a:pt x="103606" y="104305"/>
                  </a:lnTo>
                  <a:lnTo>
                    <a:pt x="104927" y="102895"/>
                  </a:lnTo>
                  <a:lnTo>
                    <a:pt x="106984" y="104457"/>
                  </a:lnTo>
                  <a:lnTo>
                    <a:pt x="107365" y="102895"/>
                  </a:lnTo>
                  <a:lnTo>
                    <a:pt x="107429" y="102641"/>
                  </a:lnTo>
                  <a:close/>
                </a:path>
                <a:path w="181609" h="284479">
                  <a:moveTo>
                    <a:pt x="107772" y="117602"/>
                  </a:moveTo>
                  <a:lnTo>
                    <a:pt x="105029" y="118122"/>
                  </a:lnTo>
                  <a:lnTo>
                    <a:pt x="107403" y="120878"/>
                  </a:lnTo>
                  <a:lnTo>
                    <a:pt x="107772" y="117602"/>
                  </a:lnTo>
                  <a:close/>
                </a:path>
                <a:path w="181609" h="284479">
                  <a:moveTo>
                    <a:pt x="107810" y="110693"/>
                  </a:moveTo>
                  <a:lnTo>
                    <a:pt x="107365" y="107416"/>
                  </a:lnTo>
                  <a:lnTo>
                    <a:pt x="100571" y="109105"/>
                  </a:lnTo>
                  <a:lnTo>
                    <a:pt x="105625" y="113792"/>
                  </a:lnTo>
                  <a:lnTo>
                    <a:pt x="107810" y="110693"/>
                  </a:lnTo>
                  <a:close/>
                </a:path>
                <a:path w="181609" h="284479">
                  <a:moveTo>
                    <a:pt x="110020" y="106756"/>
                  </a:moveTo>
                  <a:lnTo>
                    <a:pt x="106984" y="104457"/>
                  </a:lnTo>
                  <a:lnTo>
                    <a:pt x="107365" y="107416"/>
                  </a:lnTo>
                  <a:lnTo>
                    <a:pt x="110020" y="106756"/>
                  </a:lnTo>
                  <a:close/>
                </a:path>
                <a:path w="181609" h="284479">
                  <a:moveTo>
                    <a:pt x="110096" y="121907"/>
                  </a:moveTo>
                  <a:lnTo>
                    <a:pt x="109867" y="120650"/>
                  </a:lnTo>
                  <a:lnTo>
                    <a:pt x="108496" y="120535"/>
                  </a:lnTo>
                  <a:lnTo>
                    <a:pt x="109308" y="122656"/>
                  </a:lnTo>
                  <a:lnTo>
                    <a:pt x="108800" y="123875"/>
                  </a:lnTo>
                  <a:lnTo>
                    <a:pt x="109867" y="123571"/>
                  </a:lnTo>
                  <a:lnTo>
                    <a:pt x="110096" y="121907"/>
                  </a:lnTo>
                  <a:close/>
                </a:path>
                <a:path w="181609" h="284479">
                  <a:moveTo>
                    <a:pt x="110553" y="184175"/>
                  </a:moveTo>
                  <a:lnTo>
                    <a:pt x="109207" y="183896"/>
                  </a:lnTo>
                  <a:lnTo>
                    <a:pt x="110032" y="181876"/>
                  </a:lnTo>
                  <a:lnTo>
                    <a:pt x="108686" y="181571"/>
                  </a:lnTo>
                  <a:lnTo>
                    <a:pt x="107708" y="185737"/>
                  </a:lnTo>
                  <a:lnTo>
                    <a:pt x="110553" y="184175"/>
                  </a:lnTo>
                  <a:close/>
                </a:path>
                <a:path w="181609" h="284479">
                  <a:moveTo>
                    <a:pt x="110909" y="101066"/>
                  </a:moveTo>
                  <a:lnTo>
                    <a:pt x="110490" y="97370"/>
                  </a:lnTo>
                  <a:lnTo>
                    <a:pt x="110350" y="96164"/>
                  </a:lnTo>
                  <a:lnTo>
                    <a:pt x="106159" y="96075"/>
                  </a:lnTo>
                  <a:lnTo>
                    <a:pt x="107810" y="99771"/>
                  </a:lnTo>
                  <a:lnTo>
                    <a:pt x="104254" y="102044"/>
                  </a:lnTo>
                  <a:lnTo>
                    <a:pt x="102933" y="99593"/>
                  </a:lnTo>
                  <a:lnTo>
                    <a:pt x="100749" y="102603"/>
                  </a:lnTo>
                  <a:lnTo>
                    <a:pt x="104673" y="102603"/>
                  </a:lnTo>
                  <a:lnTo>
                    <a:pt x="107442" y="102603"/>
                  </a:lnTo>
                  <a:lnTo>
                    <a:pt x="107581" y="102044"/>
                  </a:lnTo>
                  <a:lnTo>
                    <a:pt x="107746" y="101358"/>
                  </a:lnTo>
                  <a:lnTo>
                    <a:pt x="109270" y="97370"/>
                  </a:lnTo>
                  <a:lnTo>
                    <a:pt x="110172" y="101854"/>
                  </a:lnTo>
                  <a:lnTo>
                    <a:pt x="110909" y="101066"/>
                  </a:lnTo>
                  <a:close/>
                </a:path>
                <a:path w="181609" h="284479">
                  <a:moveTo>
                    <a:pt x="112153" y="79933"/>
                  </a:moveTo>
                  <a:lnTo>
                    <a:pt x="110426" y="78740"/>
                  </a:lnTo>
                  <a:lnTo>
                    <a:pt x="108369" y="77978"/>
                  </a:lnTo>
                  <a:lnTo>
                    <a:pt x="108699" y="78346"/>
                  </a:lnTo>
                  <a:lnTo>
                    <a:pt x="110401" y="80365"/>
                  </a:lnTo>
                  <a:lnTo>
                    <a:pt x="108585" y="82410"/>
                  </a:lnTo>
                  <a:lnTo>
                    <a:pt x="110744" y="80784"/>
                  </a:lnTo>
                  <a:lnTo>
                    <a:pt x="110693" y="82384"/>
                  </a:lnTo>
                  <a:lnTo>
                    <a:pt x="111734" y="82791"/>
                  </a:lnTo>
                  <a:lnTo>
                    <a:pt x="112153" y="79933"/>
                  </a:lnTo>
                  <a:close/>
                </a:path>
                <a:path w="181609" h="284479">
                  <a:moveTo>
                    <a:pt x="119291" y="132842"/>
                  </a:moveTo>
                  <a:lnTo>
                    <a:pt x="118605" y="132778"/>
                  </a:lnTo>
                  <a:lnTo>
                    <a:pt x="117132" y="130467"/>
                  </a:lnTo>
                  <a:lnTo>
                    <a:pt x="117094" y="133464"/>
                  </a:lnTo>
                  <a:lnTo>
                    <a:pt x="117792" y="133553"/>
                  </a:lnTo>
                  <a:lnTo>
                    <a:pt x="118783" y="134061"/>
                  </a:lnTo>
                  <a:lnTo>
                    <a:pt x="119291" y="132842"/>
                  </a:lnTo>
                  <a:close/>
                </a:path>
                <a:path w="181609" h="284479">
                  <a:moveTo>
                    <a:pt x="121310" y="216408"/>
                  </a:moveTo>
                  <a:lnTo>
                    <a:pt x="118922" y="215734"/>
                  </a:lnTo>
                  <a:lnTo>
                    <a:pt x="117868" y="216877"/>
                  </a:lnTo>
                  <a:lnTo>
                    <a:pt x="118160" y="218414"/>
                  </a:lnTo>
                  <a:lnTo>
                    <a:pt x="119430" y="217703"/>
                  </a:lnTo>
                  <a:lnTo>
                    <a:pt x="121221" y="217843"/>
                  </a:lnTo>
                  <a:lnTo>
                    <a:pt x="121208" y="217703"/>
                  </a:lnTo>
                  <a:lnTo>
                    <a:pt x="121272" y="216484"/>
                  </a:lnTo>
                  <a:close/>
                </a:path>
                <a:path w="181609" h="284479">
                  <a:moveTo>
                    <a:pt x="121589" y="216484"/>
                  </a:moveTo>
                  <a:lnTo>
                    <a:pt x="121412" y="216166"/>
                  </a:lnTo>
                  <a:lnTo>
                    <a:pt x="121310" y="216408"/>
                  </a:lnTo>
                  <a:lnTo>
                    <a:pt x="121589" y="216484"/>
                  </a:lnTo>
                  <a:close/>
                </a:path>
                <a:path w="181609" h="284479">
                  <a:moveTo>
                    <a:pt x="122085" y="144310"/>
                  </a:moveTo>
                  <a:lnTo>
                    <a:pt x="118922" y="144335"/>
                  </a:lnTo>
                  <a:lnTo>
                    <a:pt x="118973" y="138353"/>
                  </a:lnTo>
                  <a:lnTo>
                    <a:pt x="117157" y="141579"/>
                  </a:lnTo>
                  <a:lnTo>
                    <a:pt x="117297" y="137731"/>
                  </a:lnTo>
                  <a:lnTo>
                    <a:pt x="116420" y="136372"/>
                  </a:lnTo>
                  <a:lnTo>
                    <a:pt x="114592" y="139585"/>
                  </a:lnTo>
                  <a:lnTo>
                    <a:pt x="107302" y="142036"/>
                  </a:lnTo>
                  <a:lnTo>
                    <a:pt x="112255" y="146888"/>
                  </a:lnTo>
                  <a:lnTo>
                    <a:pt x="112712" y="143548"/>
                  </a:lnTo>
                  <a:lnTo>
                    <a:pt x="113449" y="148742"/>
                  </a:lnTo>
                  <a:lnTo>
                    <a:pt x="115951" y="142697"/>
                  </a:lnTo>
                  <a:lnTo>
                    <a:pt x="117932" y="143776"/>
                  </a:lnTo>
                  <a:lnTo>
                    <a:pt x="114922" y="148082"/>
                  </a:lnTo>
                  <a:lnTo>
                    <a:pt x="115417" y="149860"/>
                  </a:lnTo>
                  <a:lnTo>
                    <a:pt x="118198" y="147243"/>
                  </a:lnTo>
                  <a:lnTo>
                    <a:pt x="117754" y="150622"/>
                  </a:lnTo>
                  <a:lnTo>
                    <a:pt x="122085" y="144310"/>
                  </a:lnTo>
                  <a:close/>
                </a:path>
                <a:path w="181609" h="284479">
                  <a:moveTo>
                    <a:pt x="122148" y="214490"/>
                  </a:moveTo>
                  <a:lnTo>
                    <a:pt x="120180" y="213918"/>
                  </a:lnTo>
                  <a:lnTo>
                    <a:pt x="121412" y="216166"/>
                  </a:lnTo>
                  <a:lnTo>
                    <a:pt x="122148" y="214490"/>
                  </a:lnTo>
                  <a:close/>
                </a:path>
                <a:path w="181609" h="284479">
                  <a:moveTo>
                    <a:pt x="122186" y="162153"/>
                  </a:moveTo>
                  <a:lnTo>
                    <a:pt x="122047" y="163017"/>
                  </a:lnTo>
                  <a:lnTo>
                    <a:pt x="121323" y="163741"/>
                  </a:lnTo>
                  <a:lnTo>
                    <a:pt x="121323" y="165061"/>
                  </a:lnTo>
                  <a:lnTo>
                    <a:pt x="120700" y="163741"/>
                  </a:lnTo>
                  <a:lnTo>
                    <a:pt x="119875" y="162407"/>
                  </a:lnTo>
                  <a:lnTo>
                    <a:pt x="118313" y="159791"/>
                  </a:lnTo>
                  <a:lnTo>
                    <a:pt x="120319" y="164007"/>
                  </a:lnTo>
                  <a:lnTo>
                    <a:pt x="117271" y="167030"/>
                  </a:lnTo>
                  <a:lnTo>
                    <a:pt x="116586" y="170421"/>
                  </a:lnTo>
                  <a:lnTo>
                    <a:pt x="117017" y="170053"/>
                  </a:lnTo>
                  <a:lnTo>
                    <a:pt x="117195" y="169214"/>
                  </a:lnTo>
                  <a:lnTo>
                    <a:pt x="119430" y="168732"/>
                  </a:lnTo>
                  <a:lnTo>
                    <a:pt x="118630" y="170802"/>
                  </a:lnTo>
                  <a:lnTo>
                    <a:pt x="118694" y="172135"/>
                  </a:lnTo>
                  <a:lnTo>
                    <a:pt x="114935" y="174523"/>
                  </a:lnTo>
                  <a:lnTo>
                    <a:pt x="112026" y="174815"/>
                  </a:lnTo>
                  <a:lnTo>
                    <a:pt x="115404" y="169316"/>
                  </a:lnTo>
                  <a:lnTo>
                    <a:pt x="114084" y="170383"/>
                  </a:lnTo>
                  <a:lnTo>
                    <a:pt x="110528" y="171894"/>
                  </a:lnTo>
                  <a:lnTo>
                    <a:pt x="113499" y="177711"/>
                  </a:lnTo>
                  <a:lnTo>
                    <a:pt x="115862" y="175120"/>
                  </a:lnTo>
                  <a:lnTo>
                    <a:pt x="114033" y="180060"/>
                  </a:lnTo>
                  <a:lnTo>
                    <a:pt x="114452" y="179705"/>
                  </a:lnTo>
                  <a:lnTo>
                    <a:pt x="115544" y="178181"/>
                  </a:lnTo>
                  <a:lnTo>
                    <a:pt x="116967" y="181127"/>
                  </a:lnTo>
                  <a:lnTo>
                    <a:pt x="120548" y="178181"/>
                  </a:lnTo>
                  <a:lnTo>
                    <a:pt x="120878" y="177914"/>
                  </a:lnTo>
                  <a:lnTo>
                    <a:pt x="121081" y="175120"/>
                  </a:lnTo>
                  <a:lnTo>
                    <a:pt x="121094" y="174815"/>
                  </a:lnTo>
                  <a:lnTo>
                    <a:pt x="121539" y="168732"/>
                  </a:lnTo>
                  <a:lnTo>
                    <a:pt x="121602" y="167741"/>
                  </a:lnTo>
                  <a:lnTo>
                    <a:pt x="121881" y="165061"/>
                  </a:lnTo>
                  <a:lnTo>
                    <a:pt x="122186" y="162153"/>
                  </a:lnTo>
                  <a:close/>
                </a:path>
                <a:path w="181609" h="284479">
                  <a:moveTo>
                    <a:pt x="131025" y="90335"/>
                  </a:moveTo>
                  <a:lnTo>
                    <a:pt x="130822" y="90335"/>
                  </a:lnTo>
                  <a:lnTo>
                    <a:pt x="130695" y="90322"/>
                  </a:lnTo>
                  <a:lnTo>
                    <a:pt x="130606" y="90868"/>
                  </a:lnTo>
                  <a:lnTo>
                    <a:pt x="130606" y="91427"/>
                  </a:lnTo>
                  <a:lnTo>
                    <a:pt x="130962" y="92024"/>
                  </a:lnTo>
                  <a:lnTo>
                    <a:pt x="131025" y="90335"/>
                  </a:lnTo>
                  <a:close/>
                </a:path>
                <a:path w="181609" h="284479">
                  <a:moveTo>
                    <a:pt x="132054" y="235064"/>
                  </a:moveTo>
                  <a:lnTo>
                    <a:pt x="131991" y="234873"/>
                  </a:lnTo>
                  <a:lnTo>
                    <a:pt x="131775" y="234467"/>
                  </a:lnTo>
                  <a:lnTo>
                    <a:pt x="131013" y="235242"/>
                  </a:lnTo>
                  <a:lnTo>
                    <a:pt x="132054" y="235064"/>
                  </a:lnTo>
                  <a:close/>
                </a:path>
                <a:path w="181609" h="284479">
                  <a:moveTo>
                    <a:pt x="133286" y="124142"/>
                  </a:moveTo>
                  <a:lnTo>
                    <a:pt x="132372" y="125222"/>
                  </a:lnTo>
                  <a:lnTo>
                    <a:pt x="132143" y="125882"/>
                  </a:lnTo>
                  <a:lnTo>
                    <a:pt x="132194" y="126352"/>
                  </a:lnTo>
                  <a:lnTo>
                    <a:pt x="132588" y="125844"/>
                  </a:lnTo>
                  <a:lnTo>
                    <a:pt x="132956" y="125171"/>
                  </a:lnTo>
                  <a:lnTo>
                    <a:pt x="133286" y="124142"/>
                  </a:lnTo>
                  <a:close/>
                </a:path>
                <a:path w="181609" h="284479">
                  <a:moveTo>
                    <a:pt x="133604" y="232587"/>
                  </a:moveTo>
                  <a:lnTo>
                    <a:pt x="131432" y="233845"/>
                  </a:lnTo>
                  <a:lnTo>
                    <a:pt x="131775" y="234467"/>
                  </a:lnTo>
                  <a:lnTo>
                    <a:pt x="133604" y="232587"/>
                  </a:lnTo>
                  <a:close/>
                </a:path>
                <a:path w="181609" h="284479">
                  <a:moveTo>
                    <a:pt x="136740" y="234251"/>
                  </a:moveTo>
                  <a:lnTo>
                    <a:pt x="132092" y="235051"/>
                  </a:lnTo>
                  <a:lnTo>
                    <a:pt x="132384" y="235597"/>
                  </a:lnTo>
                  <a:lnTo>
                    <a:pt x="131533" y="239610"/>
                  </a:lnTo>
                  <a:lnTo>
                    <a:pt x="132626" y="238417"/>
                  </a:lnTo>
                  <a:lnTo>
                    <a:pt x="132842" y="236512"/>
                  </a:lnTo>
                  <a:lnTo>
                    <a:pt x="133667" y="234873"/>
                  </a:lnTo>
                  <a:lnTo>
                    <a:pt x="134327" y="235064"/>
                  </a:lnTo>
                  <a:lnTo>
                    <a:pt x="134899" y="234873"/>
                  </a:lnTo>
                  <a:lnTo>
                    <a:pt x="136740" y="234251"/>
                  </a:lnTo>
                  <a:close/>
                </a:path>
                <a:path w="181609" h="284479">
                  <a:moveTo>
                    <a:pt x="137083" y="127038"/>
                  </a:moveTo>
                  <a:lnTo>
                    <a:pt x="132384" y="128079"/>
                  </a:lnTo>
                  <a:lnTo>
                    <a:pt x="132194" y="126365"/>
                  </a:lnTo>
                  <a:lnTo>
                    <a:pt x="130543" y="128549"/>
                  </a:lnTo>
                  <a:lnTo>
                    <a:pt x="128574" y="127152"/>
                  </a:lnTo>
                  <a:lnTo>
                    <a:pt x="128803" y="132473"/>
                  </a:lnTo>
                  <a:lnTo>
                    <a:pt x="129870" y="135191"/>
                  </a:lnTo>
                  <a:lnTo>
                    <a:pt x="133286" y="130251"/>
                  </a:lnTo>
                  <a:lnTo>
                    <a:pt x="132638" y="135445"/>
                  </a:lnTo>
                  <a:lnTo>
                    <a:pt x="136448" y="130111"/>
                  </a:lnTo>
                  <a:lnTo>
                    <a:pt x="137083" y="127038"/>
                  </a:lnTo>
                  <a:close/>
                </a:path>
                <a:path w="181609" h="284479">
                  <a:moveTo>
                    <a:pt x="139484" y="228587"/>
                  </a:moveTo>
                  <a:lnTo>
                    <a:pt x="136664" y="230822"/>
                  </a:lnTo>
                  <a:lnTo>
                    <a:pt x="137109" y="231698"/>
                  </a:lnTo>
                  <a:lnTo>
                    <a:pt x="139484" y="228587"/>
                  </a:lnTo>
                  <a:close/>
                </a:path>
                <a:path w="181609" h="284479">
                  <a:moveTo>
                    <a:pt x="141859" y="17919"/>
                  </a:moveTo>
                  <a:lnTo>
                    <a:pt x="141566" y="16992"/>
                  </a:lnTo>
                  <a:lnTo>
                    <a:pt x="141668" y="17830"/>
                  </a:lnTo>
                  <a:lnTo>
                    <a:pt x="141859" y="17919"/>
                  </a:lnTo>
                  <a:close/>
                </a:path>
                <a:path w="181609" h="284479">
                  <a:moveTo>
                    <a:pt x="142430" y="15659"/>
                  </a:moveTo>
                  <a:lnTo>
                    <a:pt x="142417" y="15532"/>
                  </a:lnTo>
                  <a:lnTo>
                    <a:pt x="142405" y="15379"/>
                  </a:lnTo>
                  <a:lnTo>
                    <a:pt x="142392" y="15252"/>
                  </a:lnTo>
                  <a:lnTo>
                    <a:pt x="142278" y="15405"/>
                  </a:lnTo>
                  <a:lnTo>
                    <a:pt x="142214" y="15557"/>
                  </a:lnTo>
                  <a:lnTo>
                    <a:pt x="142125" y="15735"/>
                  </a:lnTo>
                  <a:lnTo>
                    <a:pt x="142430" y="15659"/>
                  </a:lnTo>
                  <a:close/>
                </a:path>
                <a:path w="181609" h="284479">
                  <a:moveTo>
                    <a:pt x="144818" y="230124"/>
                  </a:moveTo>
                  <a:lnTo>
                    <a:pt x="141503" y="230314"/>
                  </a:lnTo>
                  <a:lnTo>
                    <a:pt x="140766" y="236562"/>
                  </a:lnTo>
                  <a:lnTo>
                    <a:pt x="142125" y="236956"/>
                  </a:lnTo>
                  <a:lnTo>
                    <a:pt x="143560" y="233197"/>
                  </a:lnTo>
                  <a:lnTo>
                    <a:pt x="143332" y="232752"/>
                  </a:lnTo>
                  <a:lnTo>
                    <a:pt x="144818" y="230124"/>
                  </a:lnTo>
                  <a:close/>
                </a:path>
                <a:path w="181609" h="284479">
                  <a:moveTo>
                    <a:pt x="146100" y="19710"/>
                  </a:moveTo>
                  <a:lnTo>
                    <a:pt x="142443" y="15671"/>
                  </a:lnTo>
                  <a:lnTo>
                    <a:pt x="146100" y="19799"/>
                  </a:lnTo>
                  <a:close/>
                </a:path>
                <a:path w="181609" h="284479">
                  <a:moveTo>
                    <a:pt x="146177" y="8851"/>
                  </a:moveTo>
                  <a:lnTo>
                    <a:pt x="144348" y="8763"/>
                  </a:lnTo>
                  <a:lnTo>
                    <a:pt x="140169" y="6438"/>
                  </a:lnTo>
                  <a:lnTo>
                    <a:pt x="139573" y="9055"/>
                  </a:lnTo>
                  <a:lnTo>
                    <a:pt x="142113" y="9055"/>
                  </a:lnTo>
                  <a:lnTo>
                    <a:pt x="145719" y="9055"/>
                  </a:lnTo>
                  <a:lnTo>
                    <a:pt x="146177" y="8851"/>
                  </a:lnTo>
                  <a:close/>
                </a:path>
                <a:path w="181609" h="284479">
                  <a:moveTo>
                    <a:pt x="146862" y="8559"/>
                  </a:moveTo>
                  <a:lnTo>
                    <a:pt x="146177" y="8851"/>
                  </a:lnTo>
                  <a:lnTo>
                    <a:pt x="146812" y="8890"/>
                  </a:lnTo>
                  <a:lnTo>
                    <a:pt x="146862" y="8559"/>
                  </a:lnTo>
                  <a:close/>
                </a:path>
                <a:path w="181609" h="284479">
                  <a:moveTo>
                    <a:pt x="148412" y="46456"/>
                  </a:moveTo>
                  <a:lnTo>
                    <a:pt x="148132" y="45758"/>
                  </a:lnTo>
                  <a:lnTo>
                    <a:pt x="147002" y="46431"/>
                  </a:lnTo>
                  <a:lnTo>
                    <a:pt x="148412" y="46456"/>
                  </a:lnTo>
                  <a:close/>
                </a:path>
                <a:path w="181609" h="284479">
                  <a:moveTo>
                    <a:pt x="148678" y="9893"/>
                  </a:moveTo>
                  <a:lnTo>
                    <a:pt x="144424" y="9613"/>
                  </a:lnTo>
                  <a:lnTo>
                    <a:pt x="144894" y="9398"/>
                  </a:lnTo>
                  <a:lnTo>
                    <a:pt x="142113" y="9398"/>
                  </a:lnTo>
                  <a:lnTo>
                    <a:pt x="142227" y="13792"/>
                  </a:lnTo>
                  <a:lnTo>
                    <a:pt x="142392" y="15252"/>
                  </a:lnTo>
                  <a:lnTo>
                    <a:pt x="142938" y="14389"/>
                  </a:lnTo>
                  <a:lnTo>
                    <a:pt x="143560" y="13563"/>
                  </a:lnTo>
                  <a:lnTo>
                    <a:pt x="143383" y="12217"/>
                  </a:lnTo>
                  <a:lnTo>
                    <a:pt x="146253" y="12674"/>
                  </a:lnTo>
                  <a:lnTo>
                    <a:pt x="147459" y="13792"/>
                  </a:lnTo>
                  <a:lnTo>
                    <a:pt x="147955" y="12217"/>
                  </a:lnTo>
                  <a:lnTo>
                    <a:pt x="148678" y="9893"/>
                  </a:lnTo>
                  <a:close/>
                </a:path>
                <a:path w="181609" h="284479">
                  <a:moveTo>
                    <a:pt x="150253" y="46494"/>
                  </a:moveTo>
                  <a:lnTo>
                    <a:pt x="148412" y="46456"/>
                  </a:lnTo>
                  <a:lnTo>
                    <a:pt x="149313" y="48704"/>
                  </a:lnTo>
                  <a:lnTo>
                    <a:pt x="149098" y="50838"/>
                  </a:lnTo>
                  <a:lnTo>
                    <a:pt x="150253" y="46494"/>
                  </a:lnTo>
                  <a:close/>
                </a:path>
                <a:path w="181609" h="284479">
                  <a:moveTo>
                    <a:pt x="151422" y="6604"/>
                  </a:moveTo>
                  <a:lnTo>
                    <a:pt x="147345" y="5041"/>
                  </a:lnTo>
                  <a:lnTo>
                    <a:pt x="146862" y="8559"/>
                  </a:lnTo>
                  <a:lnTo>
                    <a:pt x="151422" y="6604"/>
                  </a:lnTo>
                  <a:close/>
                </a:path>
                <a:path w="181609" h="284479">
                  <a:moveTo>
                    <a:pt x="152222" y="27063"/>
                  </a:moveTo>
                  <a:lnTo>
                    <a:pt x="149491" y="26416"/>
                  </a:lnTo>
                  <a:lnTo>
                    <a:pt x="149580" y="22821"/>
                  </a:lnTo>
                  <a:lnTo>
                    <a:pt x="149694" y="20154"/>
                  </a:lnTo>
                  <a:lnTo>
                    <a:pt x="149999" y="19710"/>
                  </a:lnTo>
                  <a:lnTo>
                    <a:pt x="150279" y="19304"/>
                  </a:lnTo>
                  <a:lnTo>
                    <a:pt x="146812" y="19710"/>
                  </a:lnTo>
                  <a:lnTo>
                    <a:pt x="147370" y="17233"/>
                  </a:lnTo>
                  <a:lnTo>
                    <a:pt x="147459" y="16548"/>
                  </a:lnTo>
                  <a:lnTo>
                    <a:pt x="147256" y="15087"/>
                  </a:lnTo>
                  <a:lnTo>
                    <a:pt x="146304" y="18516"/>
                  </a:lnTo>
                  <a:lnTo>
                    <a:pt x="146177" y="19304"/>
                  </a:lnTo>
                  <a:lnTo>
                    <a:pt x="146189" y="19799"/>
                  </a:lnTo>
                  <a:lnTo>
                    <a:pt x="146507" y="20154"/>
                  </a:lnTo>
                  <a:lnTo>
                    <a:pt x="141859" y="17919"/>
                  </a:lnTo>
                  <a:lnTo>
                    <a:pt x="142189" y="19024"/>
                  </a:lnTo>
                  <a:lnTo>
                    <a:pt x="142494" y="21450"/>
                  </a:lnTo>
                  <a:lnTo>
                    <a:pt x="138188" y="21678"/>
                  </a:lnTo>
                  <a:lnTo>
                    <a:pt x="138493" y="20154"/>
                  </a:lnTo>
                  <a:lnTo>
                    <a:pt x="138620" y="19710"/>
                  </a:lnTo>
                  <a:lnTo>
                    <a:pt x="139306" y="19037"/>
                  </a:lnTo>
                  <a:lnTo>
                    <a:pt x="140081" y="19215"/>
                  </a:lnTo>
                  <a:lnTo>
                    <a:pt x="139763" y="18770"/>
                  </a:lnTo>
                  <a:lnTo>
                    <a:pt x="139522" y="18796"/>
                  </a:lnTo>
                  <a:lnTo>
                    <a:pt x="139306" y="19024"/>
                  </a:lnTo>
                  <a:lnTo>
                    <a:pt x="139001" y="18935"/>
                  </a:lnTo>
                  <a:lnTo>
                    <a:pt x="138709" y="18669"/>
                  </a:lnTo>
                  <a:lnTo>
                    <a:pt x="138658" y="18516"/>
                  </a:lnTo>
                  <a:lnTo>
                    <a:pt x="139496" y="17233"/>
                  </a:lnTo>
                  <a:lnTo>
                    <a:pt x="141554" y="16992"/>
                  </a:lnTo>
                  <a:lnTo>
                    <a:pt x="141732" y="16548"/>
                  </a:lnTo>
                  <a:lnTo>
                    <a:pt x="141820" y="16344"/>
                  </a:lnTo>
                  <a:lnTo>
                    <a:pt x="142138" y="15760"/>
                  </a:lnTo>
                  <a:lnTo>
                    <a:pt x="138709" y="16548"/>
                  </a:lnTo>
                  <a:lnTo>
                    <a:pt x="139484" y="14389"/>
                  </a:lnTo>
                  <a:lnTo>
                    <a:pt x="138582" y="12865"/>
                  </a:lnTo>
                  <a:lnTo>
                    <a:pt x="138150" y="11861"/>
                  </a:lnTo>
                  <a:lnTo>
                    <a:pt x="138074" y="11696"/>
                  </a:lnTo>
                  <a:lnTo>
                    <a:pt x="136690" y="11861"/>
                  </a:lnTo>
                  <a:lnTo>
                    <a:pt x="136486" y="10248"/>
                  </a:lnTo>
                  <a:lnTo>
                    <a:pt x="135204" y="11239"/>
                  </a:lnTo>
                  <a:lnTo>
                    <a:pt x="132575" y="15227"/>
                  </a:lnTo>
                  <a:lnTo>
                    <a:pt x="136029" y="17665"/>
                  </a:lnTo>
                  <a:lnTo>
                    <a:pt x="137934" y="18669"/>
                  </a:lnTo>
                  <a:lnTo>
                    <a:pt x="136055" y="20548"/>
                  </a:lnTo>
                  <a:lnTo>
                    <a:pt x="137058" y="21742"/>
                  </a:lnTo>
                  <a:lnTo>
                    <a:pt x="135229" y="21831"/>
                  </a:lnTo>
                  <a:lnTo>
                    <a:pt x="136867" y="29845"/>
                  </a:lnTo>
                  <a:lnTo>
                    <a:pt x="130162" y="30988"/>
                  </a:lnTo>
                  <a:lnTo>
                    <a:pt x="133350" y="31889"/>
                  </a:lnTo>
                  <a:lnTo>
                    <a:pt x="128384" y="36118"/>
                  </a:lnTo>
                  <a:lnTo>
                    <a:pt x="132118" y="34518"/>
                  </a:lnTo>
                  <a:lnTo>
                    <a:pt x="129044" y="37109"/>
                  </a:lnTo>
                  <a:lnTo>
                    <a:pt x="124396" y="34874"/>
                  </a:lnTo>
                  <a:lnTo>
                    <a:pt x="122986" y="38138"/>
                  </a:lnTo>
                  <a:lnTo>
                    <a:pt x="123037" y="38582"/>
                  </a:lnTo>
                  <a:lnTo>
                    <a:pt x="124307" y="43408"/>
                  </a:lnTo>
                  <a:lnTo>
                    <a:pt x="122555" y="49276"/>
                  </a:lnTo>
                  <a:lnTo>
                    <a:pt x="121056" y="53822"/>
                  </a:lnTo>
                  <a:lnTo>
                    <a:pt x="119989" y="53454"/>
                  </a:lnTo>
                  <a:lnTo>
                    <a:pt x="117944" y="54368"/>
                  </a:lnTo>
                  <a:lnTo>
                    <a:pt x="118173" y="52349"/>
                  </a:lnTo>
                  <a:lnTo>
                    <a:pt x="116611" y="55245"/>
                  </a:lnTo>
                  <a:lnTo>
                    <a:pt x="119811" y="56311"/>
                  </a:lnTo>
                  <a:lnTo>
                    <a:pt x="119862" y="63995"/>
                  </a:lnTo>
                  <a:lnTo>
                    <a:pt x="120205" y="63550"/>
                  </a:lnTo>
                  <a:lnTo>
                    <a:pt x="121081" y="67564"/>
                  </a:lnTo>
                  <a:lnTo>
                    <a:pt x="120548" y="68402"/>
                  </a:lnTo>
                  <a:lnTo>
                    <a:pt x="118567" y="73304"/>
                  </a:lnTo>
                  <a:lnTo>
                    <a:pt x="126492" y="76860"/>
                  </a:lnTo>
                  <a:lnTo>
                    <a:pt x="120205" y="77825"/>
                  </a:lnTo>
                  <a:lnTo>
                    <a:pt x="121043" y="86474"/>
                  </a:lnTo>
                  <a:lnTo>
                    <a:pt x="125374" y="88480"/>
                  </a:lnTo>
                  <a:lnTo>
                    <a:pt x="120548" y="97802"/>
                  </a:lnTo>
                  <a:lnTo>
                    <a:pt x="122440" y="99364"/>
                  </a:lnTo>
                  <a:lnTo>
                    <a:pt x="124968" y="96520"/>
                  </a:lnTo>
                  <a:lnTo>
                    <a:pt x="125945" y="98640"/>
                  </a:lnTo>
                  <a:lnTo>
                    <a:pt x="126453" y="96520"/>
                  </a:lnTo>
                  <a:lnTo>
                    <a:pt x="126720" y="95427"/>
                  </a:lnTo>
                  <a:lnTo>
                    <a:pt x="127558" y="89916"/>
                  </a:lnTo>
                  <a:lnTo>
                    <a:pt x="130733" y="90297"/>
                  </a:lnTo>
                  <a:lnTo>
                    <a:pt x="130797" y="89916"/>
                  </a:lnTo>
                  <a:lnTo>
                    <a:pt x="131127" y="88163"/>
                  </a:lnTo>
                  <a:lnTo>
                    <a:pt x="131216" y="87731"/>
                  </a:lnTo>
                  <a:lnTo>
                    <a:pt x="135420" y="85648"/>
                  </a:lnTo>
                  <a:lnTo>
                    <a:pt x="132613" y="83540"/>
                  </a:lnTo>
                  <a:lnTo>
                    <a:pt x="130810" y="85648"/>
                  </a:lnTo>
                  <a:lnTo>
                    <a:pt x="129362" y="88163"/>
                  </a:lnTo>
                  <a:lnTo>
                    <a:pt x="125907" y="87325"/>
                  </a:lnTo>
                  <a:lnTo>
                    <a:pt x="127101" y="81915"/>
                  </a:lnTo>
                  <a:lnTo>
                    <a:pt x="128524" y="80187"/>
                  </a:lnTo>
                  <a:lnTo>
                    <a:pt x="127546" y="76441"/>
                  </a:lnTo>
                  <a:lnTo>
                    <a:pt x="126847" y="76441"/>
                  </a:lnTo>
                  <a:lnTo>
                    <a:pt x="127393" y="73533"/>
                  </a:lnTo>
                  <a:lnTo>
                    <a:pt x="127635" y="72263"/>
                  </a:lnTo>
                  <a:lnTo>
                    <a:pt x="126580" y="73533"/>
                  </a:lnTo>
                  <a:lnTo>
                    <a:pt x="125222" y="71043"/>
                  </a:lnTo>
                  <a:lnTo>
                    <a:pt x="127292" y="66548"/>
                  </a:lnTo>
                  <a:lnTo>
                    <a:pt x="128231" y="63627"/>
                  </a:lnTo>
                  <a:lnTo>
                    <a:pt x="128358" y="66065"/>
                  </a:lnTo>
                  <a:lnTo>
                    <a:pt x="132575" y="66751"/>
                  </a:lnTo>
                  <a:lnTo>
                    <a:pt x="132384" y="66357"/>
                  </a:lnTo>
                  <a:lnTo>
                    <a:pt x="131800" y="65100"/>
                  </a:lnTo>
                  <a:lnTo>
                    <a:pt x="131521" y="66357"/>
                  </a:lnTo>
                  <a:lnTo>
                    <a:pt x="129654" y="64389"/>
                  </a:lnTo>
                  <a:lnTo>
                    <a:pt x="130898" y="63627"/>
                  </a:lnTo>
                  <a:lnTo>
                    <a:pt x="131025" y="63550"/>
                  </a:lnTo>
                  <a:lnTo>
                    <a:pt x="133921" y="61760"/>
                  </a:lnTo>
                  <a:lnTo>
                    <a:pt x="134708" y="61277"/>
                  </a:lnTo>
                  <a:lnTo>
                    <a:pt x="133007" y="61760"/>
                  </a:lnTo>
                  <a:lnTo>
                    <a:pt x="131762" y="58102"/>
                  </a:lnTo>
                  <a:lnTo>
                    <a:pt x="134010" y="55105"/>
                  </a:lnTo>
                  <a:lnTo>
                    <a:pt x="134772" y="54368"/>
                  </a:lnTo>
                  <a:lnTo>
                    <a:pt x="135356" y="53822"/>
                  </a:lnTo>
                  <a:lnTo>
                    <a:pt x="136347" y="52857"/>
                  </a:lnTo>
                  <a:lnTo>
                    <a:pt x="138645" y="56908"/>
                  </a:lnTo>
                  <a:lnTo>
                    <a:pt x="144322" y="53708"/>
                  </a:lnTo>
                  <a:lnTo>
                    <a:pt x="147154" y="53505"/>
                  </a:lnTo>
                  <a:lnTo>
                    <a:pt x="148729" y="56781"/>
                  </a:lnTo>
                  <a:lnTo>
                    <a:pt x="148932" y="60210"/>
                  </a:lnTo>
                  <a:lnTo>
                    <a:pt x="149745" y="62738"/>
                  </a:lnTo>
                  <a:lnTo>
                    <a:pt x="152107" y="54927"/>
                  </a:lnTo>
                  <a:lnTo>
                    <a:pt x="150825" y="53505"/>
                  </a:lnTo>
                  <a:lnTo>
                    <a:pt x="149885" y="52476"/>
                  </a:lnTo>
                  <a:lnTo>
                    <a:pt x="146748" y="52260"/>
                  </a:lnTo>
                  <a:lnTo>
                    <a:pt x="143700" y="53708"/>
                  </a:lnTo>
                  <a:lnTo>
                    <a:pt x="144462" y="52857"/>
                  </a:lnTo>
                  <a:lnTo>
                    <a:pt x="146253" y="50901"/>
                  </a:lnTo>
                  <a:lnTo>
                    <a:pt x="146951" y="50126"/>
                  </a:lnTo>
                  <a:lnTo>
                    <a:pt x="141097" y="50901"/>
                  </a:lnTo>
                  <a:lnTo>
                    <a:pt x="141973" y="47917"/>
                  </a:lnTo>
                  <a:lnTo>
                    <a:pt x="144754" y="47739"/>
                  </a:lnTo>
                  <a:lnTo>
                    <a:pt x="146875" y="46494"/>
                  </a:lnTo>
                  <a:lnTo>
                    <a:pt x="146888" y="45758"/>
                  </a:lnTo>
                  <a:lnTo>
                    <a:pt x="146532" y="43408"/>
                  </a:lnTo>
                  <a:lnTo>
                    <a:pt x="146545" y="41770"/>
                  </a:lnTo>
                  <a:lnTo>
                    <a:pt x="146913" y="39319"/>
                  </a:lnTo>
                  <a:lnTo>
                    <a:pt x="146138" y="40284"/>
                  </a:lnTo>
                  <a:lnTo>
                    <a:pt x="145237" y="41173"/>
                  </a:lnTo>
                  <a:lnTo>
                    <a:pt x="145097" y="41770"/>
                  </a:lnTo>
                  <a:lnTo>
                    <a:pt x="140677" y="38582"/>
                  </a:lnTo>
                  <a:lnTo>
                    <a:pt x="147091" y="38150"/>
                  </a:lnTo>
                  <a:lnTo>
                    <a:pt x="146913" y="39319"/>
                  </a:lnTo>
                  <a:lnTo>
                    <a:pt x="147777" y="38252"/>
                  </a:lnTo>
                  <a:lnTo>
                    <a:pt x="148488" y="37084"/>
                  </a:lnTo>
                  <a:lnTo>
                    <a:pt x="147878" y="36017"/>
                  </a:lnTo>
                  <a:lnTo>
                    <a:pt x="147447" y="36880"/>
                  </a:lnTo>
                  <a:lnTo>
                    <a:pt x="147116" y="38023"/>
                  </a:lnTo>
                  <a:lnTo>
                    <a:pt x="146138" y="37109"/>
                  </a:lnTo>
                  <a:lnTo>
                    <a:pt x="144907" y="35953"/>
                  </a:lnTo>
                  <a:lnTo>
                    <a:pt x="146304" y="36410"/>
                  </a:lnTo>
                  <a:lnTo>
                    <a:pt x="146608" y="35953"/>
                  </a:lnTo>
                  <a:lnTo>
                    <a:pt x="147574" y="34518"/>
                  </a:lnTo>
                  <a:lnTo>
                    <a:pt x="148793" y="32715"/>
                  </a:lnTo>
                  <a:lnTo>
                    <a:pt x="148971" y="30784"/>
                  </a:lnTo>
                  <a:lnTo>
                    <a:pt x="146748" y="28460"/>
                  </a:lnTo>
                  <a:lnTo>
                    <a:pt x="152222" y="27063"/>
                  </a:lnTo>
                  <a:close/>
                </a:path>
                <a:path w="181609" h="284479">
                  <a:moveTo>
                    <a:pt x="158203" y="207822"/>
                  </a:moveTo>
                  <a:lnTo>
                    <a:pt x="156616" y="209931"/>
                  </a:lnTo>
                  <a:lnTo>
                    <a:pt x="157962" y="210235"/>
                  </a:lnTo>
                  <a:lnTo>
                    <a:pt x="158203" y="207822"/>
                  </a:lnTo>
                  <a:close/>
                </a:path>
                <a:path w="181609" h="284479">
                  <a:moveTo>
                    <a:pt x="164668" y="214642"/>
                  </a:moveTo>
                  <a:lnTo>
                    <a:pt x="164363" y="214083"/>
                  </a:lnTo>
                  <a:lnTo>
                    <a:pt x="163880" y="213791"/>
                  </a:lnTo>
                  <a:lnTo>
                    <a:pt x="163131" y="214020"/>
                  </a:lnTo>
                  <a:lnTo>
                    <a:pt x="164668" y="214642"/>
                  </a:lnTo>
                  <a:close/>
                </a:path>
                <a:path w="181609" h="284479">
                  <a:moveTo>
                    <a:pt x="166712" y="215455"/>
                  </a:moveTo>
                  <a:lnTo>
                    <a:pt x="164680" y="214642"/>
                  </a:lnTo>
                  <a:lnTo>
                    <a:pt x="165252" y="215658"/>
                  </a:lnTo>
                  <a:lnTo>
                    <a:pt x="165074" y="217665"/>
                  </a:lnTo>
                  <a:lnTo>
                    <a:pt x="164287" y="219519"/>
                  </a:lnTo>
                  <a:lnTo>
                    <a:pt x="166712" y="215455"/>
                  </a:lnTo>
                  <a:close/>
                </a:path>
                <a:path w="181609" h="284479">
                  <a:moveTo>
                    <a:pt x="166865" y="193979"/>
                  </a:moveTo>
                  <a:lnTo>
                    <a:pt x="164973" y="194437"/>
                  </a:lnTo>
                  <a:lnTo>
                    <a:pt x="165836" y="194716"/>
                  </a:lnTo>
                  <a:lnTo>
                    <a:pt x="166395" y="194437"/>
                  </a:lnTo>
                  <a:lnTo>
                    <a:pt x="166865" y="193979"/>
                  </a:lnTo>
                  <a:close/>
                </a:path>
                <a:path w="181609" h="284479">
                  <a:moveTo>
                    <a:pt x="171310" y="191719"/>
                  </a:moveTo>
                  <a:lnTo>
                    <a:pt x="170408" y="192570"/>
                  </a:lnTo>
                  <a:lnTo>
                    <a:pt x="170408" y="194056"/>
                  </a:lnTo>
                  <a:lnTo>
                    <a:pt x="169265" y="194322"/>
                  </a:lnTo>
                  <a:lnTo>
                    <a:pt x="169722" y="192417"/>
                  </a:lnTo>
                  <a:lnTo>
                    <a:pt x="169443" y="188861"/>
                  </a:lnTo>
                  <a:lnTo>
                    <a:pt x="171284" y="188722"/>
                  </a:lnTo>
                  <a:lnTo>
                    <a:pt x="168148" y="186105"/>
                  </a:lnTo>
                  <a:lnTo>
                    <a:pt x="168719" y="192125"/>
                  </a:lnTo>
                  <a:lnTo>
                    <a:pt x="166865" y="193979"/>
                  </a:lnTo>
                  <a:lnTo>
                    <a:pt x="168363" y="193611"/>
                  </a:lnTo>
                  <a:lnTo>
                    <a:pt x="169062" y="196773"/>
                  </a:lnTo>
                  <a:lnTo>
                    <a:pt x="166090" y="197167"/>
                  </a:lnTo>
                  <a:lnTo>
                    <a:pt x="165430" y="200025"/>
                  </a:lnTo>
                  <a:lnTo>
                    <a:pt x="166331" y="202196"/>
                  </a:lnTo>
                  <a:lnTo>
                    <a:pt x="169075" y="198285"/>
                  </a:lnTo>
                  <a:lnTo>
                    <a:pt x="170192" y="196507"/>
                  </a:lnTo>
                  <a:lnTo>
                    <a:pt x="171310" y="191719"/>
                  </a:lnTo>
                  <a:close/>
                </a:path>
                <a:path w="181609" h="284479">
                  <a:moveTo>
                    <a:pt x="173558" y="279273"/>
                  </a:moveTo>
                  <a:lnTo>
                    <a:pt x="173380" y="277558"/>
                  </a:lnTo>
                  <a:lnTo>
                    <a:pt x="171716" y="281647"/>
                  </a:lnTo>
                  <a:lnTo>
                    <a:pt x="172097" y="283883"/>
                  </a:lnTo>
                  <a:lnTo>
                    <a:pt x="173558" y="279273"/>
                  </a:lnTo>
                  <a:close/>
                </a:path>
                <a:path w="181609" h="284479">
                  <a:moveTo>
                    <a:pt x="181470" y="178511"/>
                  </a:moveTo>
                  <a:lnTo>
                    <a:pt x="179705" y="174726"/>
                  </a:lnTo>
                  <a:lnTo>
                    <a:pt x="178498" y="179019"/>
                  </a:lnTo>
                  <a:lnTo>
                    <a:pt x="173431" y="180644"/>
                  </a:lnTo>
                  <a:lnTo>
                    <a:pt x="173977" y="186245"/>
                  </a:lnTo>
                  <a:lnTo>
                    <a:pt x="174434" y="185801"/>
                  </a:lnTo>
                  <a:lnTo>
                    <a:pt x="175564" y="185508"/>
                  </a:lnTo>
                  <a:lnTo>
                    <a:pt x="174650" y="184848"/>
                  </a:lnTo>
                  <a:lnTo>
                    <a:pt x="178282" y="184505"/>
                  </a:lnTo>
                  <a:lnTo>
                    <a:pt x="178219" y="179984"/>
                  </a:lnTo>
                  <a:lnTo>
                    <a:pt x="181470" y="178511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4929803" y="7582090"/>
              <a:ext cx="189230" cy="481330"/>
            </a:xfrm>
            <a:custGeom>
              <a:rect l="l" t="t" r="r" b="b"/>
              <a:pathLst>
                <a:path w="189230" h="481329">
                  <a:moveTo>
                    <a:pt x="5384" y="252247"/>
                  </a:moveTo>
                  <a:lnTo>
                    <a:pt x="2921" y="247294"/>
                  </a:lnTo>
                  <a:lnTo>
                    <a:pt x="1816" y="246151"/>
                  </a:lnTo>
                  <a:lnTo>
                    <a:pt x="2019" y="246964"/>
                  </a:lnTo>
                  <a:lnTo>
                    <a:pt x="1638" y="247599"/>
                  </a:lnTo>
                  <a:lnTo>
                    <a:pt x="1054" y="247980"/>
                  </a:lnTo>
                  <a:lnTo>
                    <a:pt x="711" y="248869"/>
                  </a:lnTo>
                  <a:lnTo>
                    <a:pt x="342" y="249770"/>
                  </a:lnTo>
                  <a:lnTo>
                    <a:pt x="0" y="250672"/>
                  </a:lnTo>
                  <a:lnTo>
                    <a:pt x="546" y="251726"/>
                  </a:lnTo>
                  <a:lnTo>
                    <a:pt x="749" y="253453"/>
                  </a:lnTo>
                  <a:lnTo>
                    <a:pt x="1257" y="253149"/>
                  </a:lnTo>
                  <a:lnTo>
                    <a:pt x="5384" y="252247"/>
                  </a:lnTo>
                  <a:close/>
                </a:path>
                <a:path w="189230" h="481329">
                  <a:moveTo>
                    <a:pt x="9829" y="281470"/>
                  </a:moveTo>
                  <a:lnTo>
                    <a:pt x="9017" y="281355"/>
                  </a:lnTo>
                  <a:lnTo>
                    <a:pt x="6400" y="282067"/>
                  </a:lnTo>
                  <a:lnTo>
                    <a:pt x="7213" y="284302"/>
                  </a:lnTo>
                  <a:lnTo>
                    <a:pt x="9829" y="281470"/>
                  </a:lnTo>
                  <a:close/>
                </a:path>
                <a:path w="189230" h="481329">
                  <a:moveTo>
                    <a:pt x="10083" y="281063"/>
                  </a:moveTo>
                  <a:lnTo>
                    <a:pt x="9093" y="280784"/>
                  </a:lnTo>
                  <a:lnTo>
                    <a:pt x="8712" y="281305"/>
                  </a:lnTo>
                  <a:lnTo>
                    <a:pt x="9017" y="281355"/>
                  </a:lnTo>
                  <a:lnTo>
                    <a:pt x="10083" y="281063"/>
                  </a:lnTo>
                  <a:close/>
                </a:path>
                <a:path w="189230" h="481329">
                  <a:moveTo>
                    <a:pt x="10096" y="279361"/>
                  </a:moveTo>
                  <a:lnTo>
                    <a:pt x="7099" y="280238"/>
                  </a:lnTo>
                  <a:lnTo>
                    <a:pt x="9093" y="280784"/>
                  </a:lnTo>
                  <a:lnTo>
                    <a:pt x="9499" y="280238"/>
                  </a:lnTo>
                  <a:lnTo>
                    <a:pt x="10096" y="279361"/>
                  </a:lnTo>
                  <a:close/>
                </a:path>
                <a:path w="189230" h="481329">
                  <a:moveTo>
                    <a:pt x="10998" y="244208"/>
                  </a:moveTo>
                  <a:lnTo>
                    <a:pt x="9969" y="244246"/>
                  </a:lnTo>
                  <a:lnTo>
                    <a:pt x="10807" y="244932"/>
                  </a:lnTo>
                  <a:lnTo>
                    <a:pt x="10998" y="244208"/>
                  </a:lnTo>
                  <a:close/>
                </a:path>
                <a:path w="189230" h="481329">
                  <a:moveTo>
                    <a:pt x="12674" y="246430"/>
                  </a:moveTo>
                  <a:lnTo>
                    <a:pt x="10807" y="244932"/>
                  </a:lnTo>
                  <a:lnTo>
                    <a:pt x="10477" y="246227"/>
                  </a:lnTo>
                  <a:lnTo>
                    <a:pt x="12674" y="246430"/>
                  </a:lnTo>
                  <a:close/>
                </a:path>
                <a:path w="189230" h="481329">
                  <a:moveTo>
                    <a:pt x="15303" y="244055"/>
                  </a:moveTo>
                  <a:lnTo>
                    <a:pt x="13512" y="241325"/>
                  </a:lnTo>
                  <a:lnTo>
                    <a:pt x="11734" y="241401"/>
                  </a:lnTo>
                  <a:lnTo>
                    <a:pt x="10998" y="244208"/>
                  </a:lnTo>
                  <a:lnTo>
                    <a:pt x="15303" y="244055"/>
                  </a:lnTo>
                  <a:close/>
                </a:path>
                <a:path w="189230" h="481329">
                  <a:moveTo>
                    <a:pt x="16738" y="242671"/>
                  </a:moveTo>
                  <a:lnTo>
                    <a:pt x="15963" y="241096"/>
                  </a:lnTo>
                  <a:lnTo>
                    <a:pt x="15621" y="239763"/>
                  </a:lnTo>
                  <a:lnTo>
                    <a:pt x="13766" y="240919"/>
                  </a:lnTo>
                  <a:lnTo>
                    <a:pt x="15798" y="243230"/>
                  </a:lnTo>
                  <a:lnTo>
                    <a:pt x="16395" y="244157"/>
                  </a:lnTo>
                  <a:lnTo>
                    <a:pt x="16738" y="242671"/>
                  </a:lnTo>
                  <a:close/>
                </a:path>
                <a:path w="189230" h="481329">
                  <a:moveTo>
                    <a:pt x="17183" y="247484"/>
                  </a:moveTo>
                  <a:lnTo>
                    <a:pt x="12280" y="249643"/>
                  </a:lnTo>
                  <a:lnTo>
                    <a:pt x="16764" y="252488"/>
                  </a:lnTo>
                  <a:lnTo>
                    <a:pt x="14732" y="251180"/>
                  </a:lnTo>
                  <a:lnTo>
                    <a:pt x="15417" y="249288"/>
                  </a:lnTo>
                  <a:lnTo>
                    <a:pt x="17183" y="247484"/>
                  </a:lnTo>
                  <a:close/>
                </a:path>
                <a:path w="189230" h="481329">
                  <a:moveTo>
                    <a:pt x="20294" y="254165"/>
                  </a:moveTo>
                  <a:lnTo>
                    <a:pt x="19227" y="254038"/>
                  </a:lnTo>
                  <a:lnTo>
                    <a:pt x="16764" y="255981"/>
                  </a:lnTo>
                  <a:lnTo>
                    <a:pt x="19189" y="255803"/>
                  </a:lnTo>
                  <a:lnTo>
                    <a:pt x="18669" y="254863"/>
                  </a:lnTo>
                  <a:lnTo>
                    <a:pt x="20294" y="254165"/>
                  </a:lnTo>
                  <a:close/>
                </a:path>
                <a:path w="189230" h="481329">
                  <a:moveTo>
                    <a:pt x="22047" y="236804"/>
                  </a:moveTo>
                  <a:lnTo>
                    <a:pt x="20358" y="238645"/>
                  </a:lnTo>
                  <a:lnTo>
                    <a:pt x="19443" y="239217"/>
                  </a:lnTo>
                  <a:lnTo>
                    <a:pt x="20027" y="240118"/>
                  </a:lnTo>
                  <a:lnTo>
                    <a:pt x="20955" y="239560"/>
                  </a:lnTo>
                  <a:lnTo>
                    <a:pt x="22034" y="239649"/>
                  </a:lnTo>
                  <a:lnTo>
                    <a:pt x="22047" y="236804"/>
                  </a:lnTo>
                  <a:close/>
                </a:path>
                <a:path w="189230" h="481329">
                  <a:moveTo>
                    <a:pt x="28054" y="193103"/>
                  </a:moveTo>
                  <a:lnTo>
                    <a:pt x="26555" y="191719"/>
                  </a:lnTo>
                  <a:lnTo>
                    <a:pt x="26250" y="194322"/>
                  </a:lnTo>
                  <a:lnTo>
                    <a:pt x="27355" y="194386"/>
                  </a:lnTo>
                  <a:lnTo>
                    <a:pt x="27800" y="193509"/>
                  </a:lnTo>
                  <a:lnTo>
                    <a:pt x="28054" y="193103"/>
                  </a:lnTo>
                  <a:close/>
                </a:path>
                <a:path w="189230" h="481329">
                  <a:moveTo>
                    <a:pt x="31280" y="202730"/>
                  </a:moveTo>
                  <a:lnTo>
                    <a:pt x="30505" y="204025"/>
                  </a:lnTo>
                  <a:lnTo>
                    <a:pt x="29845" y="204216"/>
                  </a:lnTo>
                  <a:lnTo>
                    <a:pt x="28752" y="204139"/>
                  </a:lnTo>
                  <a:lnTo>
                    <a:pt x="29083" y="202615"/>
                  </a:lnTo>
                  <a:lnTo>
                    <a:pt x="29984" y="201980"/>
                  </a:lnTo>
                  <a:lnTo>
                    <a:pt x="25336" y="202209"/>
                  </a:lnTo>
                  <a:lnTo>
                    <a:pt x="25539" y="203974"/>
                  </a:lnTo>
                  <a:lnTo>
                    <a:pt x="27089" y="206095"/>
                  </a:lnTo>
                  <a:lnTo>
                    <a:pt x="25755" y="206438"/>
                  </a:lnTo>
                  <a:lnTo>
                    <a:pt x="29298" y="206184"/>
                  </a:lnTo>
                  <a:lnTo>
                    <a:pt x="25488" y="213766"/>
                  </a:lnTo>
                  <a:lnTo>
                    <a:pt x="30086" y="210705"/>
                  </a:lnTo>
                  <a:lnTo>
                    <a:pt x="31280" y="202730"/>
                  </a:lnTo>
                  <a:close/>
                </a:path>
                <a:path w="189230" h="481329">
                  <a:moveTo>
                    <a:pt x="37655" y="222173"/>
                  </a:moveTo>
                  <a:lnTo>
                    <a:pt x="37566" y="220370"/>
                  </a:lnTo>
                  <a:lnTo>
                    <a:pt x="35369" y="220205"/>
                  </a:lnTo>
                  <a:lnTo>
                    <a:pt x="35877" y="222250"/>
                  </a:lnTo>
                  <a:lnTo>
                    <a:pt x="36995" y="222338"/>
                  </a:lnTo>
                  <a:lnTo>
                    <a:pt x="37655" y="222173"/>
                  </a:lnTo>
                  <a:close/>
                </a:path>
                <a:path w="189230" h="481329">
                  <a:moveTo>
                    <a:pt x="40386" y="214515"/>
                  </a:moveTo>
                  <a:lnTo>
                    <a:pt x="40360" y="211594"/>
                  </a:lnTo>
                  <a:lnTo>
                    <a:pt x="39941" y="211328"/>
                  </a:lnTo>
                  <a:lnTo>
                    <a:pt x="40386" y="214515"/>
                  </a:lnTo>
                  <a:close/>
                </a:path>
                <a:path w="189230" h="481329">
                  <a:moveTo>
                    <a:pt x="49530" y="297522"/>
                  </a:moveTo>
                  <a:lnTo>
                    <a:pt x="47764" y="297395"/>
                  </a:lnTo>
                  <a:lnTo>
                    <a:pt x="47663" y="300850"/>
                  </a:lnTo>
                  <a:lnTo>
                    <a:pt x="49530" y="297522"/>
                  </a:lnTo>
                  <a:close/>
                </a:path>
                <a:path w="189230" h="481329">
                  <a:moveTo>
                    <a:pt x="50507" y="299542"/>
                  </a:moveTo>
                  <a:lnTo>
                    <a:pt x="47663" y="300990"/>
                  </a:lnTo>
                  <a:lnTo>
                    <a:pt x="47637" y="301726"/>
                  </a:lnTo>
                  <a:lnTo>
                    <a:pt x="48717" y="301955"/>
                  </a:lnTo>
                  <a:lnTo>
                    <a:pt x="50507" y="299542"/>
                  </a:lnTo>
                  <a:close/>
                </a:path>
                <a:path w="189230" h="481329">
                  <a:moveTo>
                    <a:pt x="70637" y="210705"/>
                  </a:moveTo>
                  <a:lnTo>
                    <a:pt x="69659" y="208305"/>
                  </a:lnTo>
                  <a:lnTo>
                    <a:pt x="69583" y="213626"/>
                  </a:lnTo>
                  <a:lnTo>
                    <a:pt x="70637" y="210705"/>
                  </a:lnTo>
                  <a:close/>
                </a:path>
                <a:path w="189230" h="481329">
                  <a:moveTo>
                    <a:pt x="71488" y="251320"/>
                  </a:moveTo>
                  <a:lnTo>
                    <a:pt x="70421" y="249364"/>
                  </a:lnTo>
                  <a:lnTo>
                    <a:pt x="69443" y="251739"/>
                  </a:lnTo>
                  <a:lnTo>
                    <a:pt x="70307" y="252171"/>
                  </a:lnTo>
                  <a:lnTo>
                    <a:pt x="71488" y="251320"/>
                  </a:lnTo>
                  <a:close/>
                </a:path>
                <a:path w="189230" h="481329">
                  <a:moveTo>
                    <a:pt x="71831" y="245960"/>
                  </a:moveTo>
                  <a:lnTo>
                    <a:pt x="68719" y="246240"/>
                  </a:lnTo>
                  <a:lnTo>
                    <a:pt x="70421" y="249364"/>
                  </a:lnTo>
                  <a:lnTo>
                    <a:pt x="71831" y="245960"/>
                  </a:lnTo>
                  <a:close/>
                </a:path>
                <a:path w="189230" h="481329">
                  <a:moveTo>
                    <a:pt x="75768" y="283972"/>
                  </a:moveTo>
                  <a:lnTo>
                    <a:pt x="73825" y="287667"/>
                  </a:lnTo>
                  <a:lnTo>
                    <a:pt x="75679" y="288518"/>
                  </a:lnTo>
                  <a:lnTo>
                    <a:pt x="75768" y="283972"/>
                  </a:lnTo>
                  <a:close/>
                </a:path>
                <a:path w="189230" h="481329">
                  <a:moveTo>
                    <a:pt x="75996" y="221869"/>
                  </a:moveTo>
                  <a:lnTo>
                    <a:pt x="75730" y="221856"/>
                  </a:lnTo>
                  <a:lnTo>
                    <a:pt x="75958" y="222046"/>
                  </a:lnTo>
                  <a:lnTo>
                    <a:pt x="75996" y="221919"/>
                  </a:lnTo>
                  <a:close/>
                </a:path>
                <a:path w="189230" h="481329">
                  <a:moveTo>
                    <a:pt x="78625" y="223774"/>
                  </a:moveTo>
                  <a:lnTo>
                    <a:pt x="76504" y="222491"/>
                  </a:lnTo>
                  <a:lnTo>
                    <a:pt x="75958" y="222046"/>
                  </a:lnTo>
                  <a:lnTo>
                    <a:pt x="75819" y="223088"/>
                  </a:lnTo>
                  <a:lnTo>
                    <a:pt x="75069" y="223710"/>
                  </a:lnTo>
                  <a:lnTo>
                    <a:pt x="76479" y="225171"/>
                  </a:lnTo>
                  <a:lnTo>
                    <a:pt x="78625" y="223774"/>
                  </a:lnTo>
                  <a:close/>
                </a:path>
                <a:path w="189230" h="481329">
                  <a:moveTo>
                    <a:pt x="84150" y="218694"/>
                  </a:moveTo>
                  <a:lnTo>
                    <a:pt x="82791" y="219036"/>
                  </a:lnTo>
                  <a:lnTo>
                    <a:pt x="81826" y="216611"/>
                  </a:lnTo>
                  <a:lnTo>
                    <a:pt x="79870" y="220141"/>
                  </a:lnTo>
                  <a:lnTo>
                    <a:pt x="82003" y="221513"/>
                  </a:lnTo>
                  <a:lnTo>
                    <a:pt x="82550" y="219481"/>
                  </a:lnTo>
                  <a:lnTo>
                    <a:pt x="84150" y="218694"/>
                  </a:lnTo>
                  <a:close/>
                </a:path>
                <a:path w="189230" h="481329">
                  <a:moveTo>
                    <a:pt x="84861" y="302044"/>
                  </a:moveTo>
                  <a:lnTo>
                    <a:pt x="84810" y="301028"/>
                  </a:lnTo>
                  <a:lnTo>
                    <a:pt x="84543" y="301485"/>
                  </a:lnTo>
                  <a:lnTo>
                    <a:pt x="84455" y="301879"/>
                  </a:lnTo>
                  <a:lnTo>
                    <a:pt x="84861" y="302044"/>
                  </a:lnTo>
                  <a:close/>
                </a:path>
                <a:path w="189230" h="481329">
                  <a:moveTo>
                    <a:pt x="84937" y="224650"/>
                  </a:moveTo>
                  <a:lnTo>
                    <a:pt x="82359" y="222999"/>
                  </a:lnTo>
                  <a:lnTo>
                    <a:pt x="81991" y="225742"/>
                  </a:lnTo>
                  <a:lnTo>
                    <a:pt x="83718" y="226872"/>
                  </a:lnTo>
                  <a:lnTo>
                    <a:pt x="84937" y="224650"/>
                  </a:lnTo>
                  <a:close/>
                </a:path>
                <a:path w="189230" h="481329">
                  <a:moveTo>
                    <a:pt x="85140" y="216941"/>
                  </a:moveTo>
                  <a:lnTo>
                    <a:pt x="82804" y="214845"/>
                  </a:lnTo>
                  <a:lnTo>
                    <a:pt x="81826" y="216611"/>
                  </a:lnTo>
                  <a:lnTo>
                    <a:pt x="85140" y="216941"/>
                  </a:lnTo>
                  <a:close/>
                </a:path>
                <a:path w="189230" h="481329">
                  <a:moveTo>
                    <a:pt x="87769" y="287058"/>
                  </a:moveTo>
                  <a:lnTo>
                    <a:pt x="84543" y="286600"/>
                  </a:lnTo>
                  <a:lnTo>
                    <a:pt x="84620" y="287172"/>
                  </a:lnTo>
                  <a:lnTo>
                    <a:pt x="87769" y="287058"/>
                  </a:lnTo>
                  <a:close/>
                </a:path>
                <a:path w="189230" h="481329">
                  <a:moveTo>
                    <a:pt x="90385" y="270052"/>
                  </a:moveTo>
                  <a:lnTo>
                    <a:pt x="90093" y="269735"/>
                  </a:lnTo>
                  <a:lnTo>
                    <a:pt x="89941" y="269125"/>
                  </a:lnTo>
                  <a:lnTo>
                    <a:pt x="89966" y="268960"/>
                  </a:lnTo>
                  <a:lnTo>
                    <a:pt x="89928" y="269125"/>
                  </a:lnTo>
                  <a:lnTo>
                    <a:pt x="89763" y="270167"/>
                  </a:lnTo>
                  <a:lnTo>
                    <a:pt x="90385" y="270052"/>
                  </a:lnTo>
                  <a:close/>
                </a:path>
                <a:path w="189230" h="481329">
                  <a:moveTo>
                    <a:pt x="91236" y="279158"/>
                  </a:moveTo>
                  <a:lnTo>
                    <a:pt x="90779" y="277761"/>
                  </a:lnTo>
                  <a:lnTo>
                    <a:pt x="90106" y="275704"/>
                  </a:lnTo>
                  <a:lnTo>
                    <a:pt x="89992" y="275450"/>
                  </a:lnTo>
                  <a:lnTo>
                    <a:pt x="87680" y="273583"/>
                  </a:lnTo>
                  <a:lnTo>
                    <a:pt x="85852" y="278142"/>
                  </a:lnTo>
                  <a:lnTo>
                    <a:pt x="82410" y="278714"/>
                  </a:lnTo>
                  <a:lnTo>
                    <a:pt x="83058" y="276999"/>
                  </a:lnTo>
                  <a:lnTo>
                    <a:pt x="85369" y="270840"/>
                  </a:lnTo>
                  <a:lnTo>
                    <a:pt x="85648" y="270103"/>
                  </a:lnTo>
                  <a:lnTo>
                    <a:pt x="81114" y="269862"/>
                  </a:lnTo>
                  <a:lnTo>
                    <a:pt x="81114" y="276999"/>
                  </a:lnTo>
                  <a:lnTo>
                    <a:pt x="78549" y="276390"/>
                  </a:lnTo>
                  <a:lnTo>
                    <a:pt x="78651" y="275894"/>
                  </a:lnTo>
                  <a:lnTo>
                    <a:pt x="79667" y="270840"/>
                  </a:lnTo>
                  <a:lnTo>
                    <a:pt x="81114" y="276999"/>
                  </a:lnTo>
                  <a:lnTo>
                    <a:pt x="81114" y="269862"/>
                  </a:lnTo>
                  <a:lnTo>
                    <a:pt x="77889" y="269684"/>
                  </a:lnTo>
                  <a:lnTo>
                    <a:pt x="78181" y="269113"/>
                  </a:lnTo>
                  <a:lnTo>
                    <a:pt x="82016" y="261493"/>
                  </a:lnTo>
                  <a:lnTo>
                    <a:pt x="82524" y="260477"/>
                  </a:lnTo>
                  <a:lnTo>
                    <a:pt x="78790" y="257784"/>
                  </a:lnTo>
                  <a:lnTo>
                    <a:pt x="77216" y="258368"/>
                  </a:lnTo>
                  <a:lnTo>
                    <a:pt x="77216" y="260350"/>
                  </a:lnTo>
                  <a:lnTo>
                    <a:pt x="75285" y="261493"/>
                  </a:lnTo>
                  <a:lnTo>
                    <a:pt x="76606" y="258914"/>
                  </a:lnTo>
                  <a:lnTo>
                    <a:pt x="77216" y="260350"/>
                  </a:lnTo>
                  <a:lnTo>
                    <a:pt x="77216" y="258368"/>
                  </a:lnTo>
                  <a:lnTo>
                    <a:pt x="76835" y="258495"/>
                  </a:lnTo>
                  <a:lnTo>
                    <a:pt x="77825" y="256578"/>
                  </a:lnTo>
                  <a:lnTo>
                    <a:pt x="78384" y="257454"/>
                  </a:lnTo>
                  <a:lnTo>
                    <a:pt x="79171" y="254228"/>
                  </a:lnTo>
                  <a:lnTo>
                    <a:pt x="80124" y="253669"/>
                  </a:lnTo>
                  <a:lnTo>
                    <a:pt x="79425" y="251904"/>
                  </a:lnTo>
                  <a:lnTo>
                    <a:pt x="77673" y="253796"/>
                  </a:lnTo>
                  <a:lnTo>
                    <a:pt x="76898" y="255092"/>
                  </a:lnTo>
                  <a:lnTo>
                    <a:pt x="77177" y="255549"/>
                  </a:lnTo>
                  <a:lnTo>
                    <a:pt x="70307" y="252171"/>
                  </a:lnTo>
                  <a:lnTo>
                    <a:pt x="69316" y="252882"/>
                  </a:lnTo>
                  <a:lnTo>
                    <a:pt x="68541" y="257924"/>
                  </a:lnTo>
                  <a:lnTo>
                    <a:pt x="73914" y="259854"/>
                  </a:lnTo>
                  <a:lnTo>
                    <a:pt x="76250" y="262813"/>
                  </a:lnTo>
                  <a:lnTo>
                    <a:pt x="72428" y="263156"/>
                  </a:lnTo>
                  <a:lnTo>
                    <a:pt x="71488" y="265582"/>
                  </a:lnTo>
                  <a:lnTo>
                    <a:pt x="75323" y="267106"/>
                  </a:lnTo>
                  <a:lnTo>
                    <a:pt x="73672" y="269684"/>
                  </a:lnTo>
                  <a:lnTo>
                    <a:pt x="72224" y="271068"/>
                  </a:lnTo>
                  <a:lnTo>
                    <a:pt x="74396" y="269532"/>
                  </a:lnTo>
                  <a:lnTo>
                    <a:pt x="74650" y="269113"/>
                  </a:lnTo>
                  <a:lnTo>
                    <a:pt x="74803" y="273583"/>
                  </a:lnTo>
                  <a:lnTo>
                    <a:pt x="74891" y="275488"/>
                  </a:lnTo>
                  <a:lnTo>
                    <a:pt x="78016" y="279031"/>
                  </a:lnTo>
                  <a:lnTo>
                    <a:pt x="77978" y="278726"/>
                  </a:lnTo>
                  <a:lnTo>
                    <a:pt x="78054" y="278853"/>
                  </a:lnTo>
                  <a:lnTo>
                    <a:pt x="78079" y="278726"/>
                  </a:lnTo>
                  <a:lnTo>
                    <a:pt x="78143" y="279031"/>
                  </a:lnTo>
                  <a:lnTo>
                    <a:pt x="79679" y="281813"/>
                  </a:lnTo>
                  <a:lnTo>
                    <a:pt x="76822" y="281508"/>
                  </a:lnTo>
                  <a:lnTo>
                    <a:pt x="79692" y="284467"/>
                  </a:lnTo>
                  <a:lnTo>
                    <a:pt x="80302" y="291617"/>
                  </a:lnTo>
                  <a:lnTo>
                    <a:pt x="80721" y="294601"/>
                  </a:lnTo>
                  <a:lnTo>
                    <a:pt x="86080" y="297992"/>
                  </a:lnTo>
                  <a:lnTo>
                    <a:pt x="84658" y="297865"/>
                  </a:lnTo>
                  <a:lnTo>
                    <a:pt x="84810" y="301028"/>
                  </a:lnTo>
                  <a:lnTo>
                    <a:pt x="85471" y="299821"/>
                  </a:lnTo>
                  <a:lnTo>
                    <a:pt x="86817" y="298462"/>
                  </a:lnTo>
                  <a:lnTo>
                    <a:pt x="87630" y="298958"/>
                  </a:lnTo>
                  <a:lnTo>
                    <a:pt x="83832" y="286499"/>
                  </a:lnTo>
                  <a:lnTo>
                    <a:pt x="84543" y="286600"/>
                  </a:lnTo>
                  <a:lnTo>
                    <a:pt x="83908" y="281813"/>
                  </a:lnTo>
                  <a:lnTo>
                    <a:pt x="83718" y="280403"/>
                  </a:lnTo>
                  <a:lnTo>
                    <a:pt x="87617" y="280924"/>
                  </a:lnTo>
                  <a:lnTo>
                    <a:pt x="87731" y="280403"/>
                  </a:lnTo>
                  <a:lnTo>
                    <a:pt x="88061" y="278714"/>
                  </a:lnTo>
                  <a:lnTo>
                    <a:pt x="88671" y="275704"/>
                  </a:lnTo>
                  <a:lnTo>
                    <a:pt x="89281" y="280263"/>
                  </a:lnTo>
                  <a:lnTo>
                    <a:pt x="90347" y="277761"/>
                  </a:lnTo>
                  <a:lnTo>
                    <a:pt x="91236" y="279158"/>
                  </a:lnTo>
                  <a:close/>
                </a:path>
                <a:path w="189230" h="481329">
                  <a:moveTo>
                    <a:pt x="92075" y="227545"/>
                  </a:moveTo>
                  <a:lnTo>
                    <a:pt x="89242" y="223227"/>
                  </a:lnTo>
                  <a:lnTo>
                    <a:pt x="86398" y="226199"/>
                  </a:lnTo>
                  <a:lnTo>
                    <a:pt x="88760" y="224129"/>
                  </a:lnTo>
                  <a:lnTo>
                    <a:pt x="88061" y="228485"/>
                  </a:lnTo>
                  <a:lnTo>
                    <a:pt x="88671" y="229489"/>
                  </a:lnTo>
                  <a:lnTo>
                    <a:pt x="85661" y="227545"/>
                  </a:lnTo>
                  <a:lnTo>
                    <a:pt x="85420" y="232168"/>
                  </a:lnTo>
                  <a:lnTo>
                    <a:pt x="83769" y="232943"/>
                  </a:lnTo>
                  <a:lnTo>
                    <a:pt x="84366" y="235877"/>
                  </a:lnTo>
                  <a:lnTo>
                    <a:pt x="87642" y="236308"/>
                  </a:lnTo>
                  <a:lnTo>
                    <a:pt x="87604" y="234365"/>
                  </a:lnTo>
                  <a:lnTo>
                    <a:pt x="88277" y="234213"/>
                  </a:lnTo>
                  <a:lnTo>
                    <a:pt x="86372" y="233476"/>
                  </a:lnTo>
                  <a:lnTo>
                    <a:pt x="88430" y="231063"/>
                  </a:lnTo>
                  <a:lnTo>
                    <a:pt x="92075" y="227545"/>
                  </a:lnTo>
                  <a:close/>
                </a:path>
                <a:path w="189230" h="481329">
                  <a:moveTo>
                    <a:pt x="93141" y="265722"/>
                  </a:moveTo>
                  <a:lnTo>
                    <a:pt x="89954" y="268935"/>
                  </a:lnTo>
                  <a:lnTo>
                    <a:pt x="91135" y="268097"/>
                  </a:lnTo>
                  <a:lnTo>
                    <a:pt x="91833" y="269798"/>
                  </a:lnTo>
                  <a:lnTo>
                    <a:pt x="92913" y="269963"/>
                  </a:lnTo>
                  <a:lnTo>
                    <a:pt x="93141" y="265722"/>
                  </a:lnTo>
                  <a:close/>
                </a:path>
                <a:path w="189230" h="481329">
                  <a:moveTo>
                    <a:pt x="95427" y="123609"/>
                  </a:moveTo>
                  <a:lnTo>
                    <a:pt x="95275" y="122478"/>
                  </a:lnTo>
                  <a:lnTo>
                    <a:pt x="94500" y="123748"/>
                  </a:lnTo>
                  <a:lnTo>
                    <a:pt x="95427" y="123609"/>
                  </a:lnTo>
                  <a:close/>
                </a:path>
                <a:path w="189230" h="481329">
                  <a:moveTo>
                    <a:pt x="97307" y="139700"/>
                  </a:moveTo>
                  <a:lnTo>
                    <a:pt x="97282" y="139014"/>
                  </a:lnTo>
                  <a:lnTo>
                    <a:pt x="97193" y="138303"/>
                  </a:lnTo>
                  <a:lnTo>
                    <a:pt x="96989" y="137680"/>
                  </a:lnTo>
                  <a:lnTo>
                    <a:pt x="96799" y="138493"/>
                  </a:lnTo>
                  <a:lnTo>
                    <a:pt x="97002" y="139153"/>
                  </a:lnTo>
                  <a:lnTo>
                    <a:pt x="97307" y="139750"/>
                  </a:lnTo>
                  <a:close/>
                </a:path>
                <a:path w="189230" h="481329">
                  <a:moveTo>
                    <a:pt x="97320" y="130949"/>
                  </a:moveTo>
                  <a:lnTo>
                    <a:pt x="97028" y="130873"/>
                  </a:lnTo>
                  <a:lnTo>
                    <a:pt x="97243" y="131318"/>
                  </a:lnTo>
                  <a:lnTo>
                    <a:pt x="97320" y="130949"/>
                  </a:lnTo>
                  <a:close/>
                </a:path>
                <a:path w="189230" h="481329">
                  <a:moveTo>
                    <a:pt x="97942" y="148158"/>
                  </a:moveTo>
                  <a:lnTo>
                    <a:pt x="97193" y="147751"/>
                  </a:lnTo>
                  <a:lnTo>
                    <a:pt x="95440" y="148590"/>
                  </a:lnTo>
                  <a:lnTo>
                    <a:pt x="97866" y="148590"/>
                  </a:lnTo>
                  <a:lnTo>
                    <a:pt x="97942" y="148158"/>
                  </a:lnTo>
                  <a:close/>
                </a:path>
                <a:path w="189230" h="481329">
                  <a:moveTo>
                    <a:pt x="98501" y="133591"/>
                  </a:moveTo>
                  <a:lnTo>
                    <a:pt x="98488" y="133337"/>
                  </a:lnTo>
                  <a:lnTo>
                    <a:pt x="98361" y="133337"/>
                  </a:lnTo>
                  <a:lnTo>
                    <a:pt x="97243" y="131318"/>
                  </a:lnTo>
                  <a:lnTo>
                    <a:pt x="96291" y="135572"/>
                  </a:lnTo>
                  <a:lnTo>
                    <a:pt x="97142" y="134924"/>
                  </a:lnTo>
                  <a:lnTo>
                    <a:pt x="96774" y="133616"/>
                  </a:lnTo>
                  <a:lnTo>
                    <a:pt x="98361" y="133362"/>
                  </a:lnTo>
                  <a:lnTo>
                    <a:pt x="98501" y="133591"/>
                  </a:lnTo>
                  <a:close/>
                </a:path>
                <a:path w="189230" h="481329">
                  <a:moveTo>
                    <a:pt x="98704" y="272440"/>
                  </a:moveTo>
                  <a:lnTo>
                    <a:pt x="96608" y="268922"/>
                  </a:lnTo>
                  <a:lnTo>
                    <a:pt x="95504" y="270662"/>
                  </a:lnTo>
                  <a:lnTo>
                    <a:pt x="96520" y="273964"/>
                  </a:lnTo>
                  <a:lnTo>
                    <a:pt x="97878" y="271805"/>
                  </a:lnTo>
                  <a:lnTo>
                    <a:pt x="98704" y="272440"/>
                  </a:lnTo>
                  <a:close/>
                </a:path>
                <a:path w="189230" h="481329">
                  <a:moveTo>
                    <a:pt x="98704" y="123101"/>
                  </a:moveTo>
                  <a:lnTo>
                    <a:pt x="95427" y="123609"/>
                  </a:lnTo>
                  <a:lnTo>
                    <a:pt x="95580" y="124663"/>
                  </a:lnTo>
                  <a:lnTo>
                    <a:pt x="89789" y="120307"/>
                  </a:lnTo>
                  <a:lnTo>
                    <a:pt x="91452" y="125514"/>
                  </a:lnTo>
                  <a:lnTo>
                    <a:pt x="91630" y="125412"/>
                  </a:lnTo>
                  <a:lnTo>
                    <a:pt x="92100" y="125323"/>
                  </a:lnTo>
                  <a:lnTo>
                    <a:pt x="92417" y="129489"/>
                  </a:lnTo>
                  <a:lnTo>
                    <a:pt x="97028" y="130873"/>
                  </a:lnTo>
                  <a:lnTo>
                    <a:pt x="96316" y="129247"/>
                  </a:lnTo>
                  <a:lnTo>
                    <a:pt x="95719" y="128397"/>
                  </a:lnTo>
                  <a:lnTo>
                    <a:pt x="96570" y="126568"/>
                  </a:lnTo>
                  <a:lnTo>
                    <a:pt x="96710" y="125310"/>
                  </a:lnTo>
                  <a:lnTo>
                    <a:pt x="96748" y="124929"/>
                  </a:lnTo>
                  <a:lnTo>
                    <a:pt x="97053" y="124663"/>
                  </a:lnTo>
                  <a:lnTo>
                    <a:pt x="98704" y="123101"/>
                  </a:lnTo>
                  <a:close/>
                </a:path>
                <a:path w="189230" h="481329">
                  <a:moveTo>
                    <a:pt x="98996" y="116382"/>
                  </a:moveTo>
                  <a:lnTo>
                    <a:pt x="93878" y="115392"/>
                  </a:lnTo>
                  <a:lnTo>
                    <a:pt x="93916" y="116535"/>
                  </a:lnTo>
                  <a:lnTo>
                    <a:pt x="92240" y="120230"/>
                  </a:lnTo>
                  <a:lnTo>
                    <a:pt x="94843" y="119341"/>
                  </a:lnTo>
                  <a:lnTo>
                    <a:pt x="95275" y="122478"/>
                  </a:lnTo>
                  <a:lnTo>
                    <a:pt x="97193" y="119341"/>
                  </a:lnTo>
                  <a:lnTo>
                    <a:pt x="98996" y="116382"/>
                  </a:lnTo>
                  <a:close/>
                </a:path>
                <a:path w="189230" h="481329">
                  <a:moveTo>
                    <a:pt x="99237" y="134620"/>
                  </a:moveTo>
                  <a:lnTo>
                    <a:pt x="98513" y="133350"/>
                  </a:lnTo>
                  <a:lnTo>
                    <a:pt x="98742" y="135890"/>
                  </a:lnTo>
                  <a:lnTo>
                    <a:pt x="98945" y="134620"/>
                  </a:lnTo>
                  <a:lnTo>
                    <a:pt x="99237" y="134620"/>
                  </a:lnTo>
                  <a:close/>
                </a:path>
                <a:path w="189230" h="481329">
                  <a:moveTo>
                    <a:pt x="99555" y="304431"/>
                  </a:moveTo>
                  <a:lnTo>
                    <a:pt x="98196" y="307314"/>
                  </a:lnTo>
                  <a:lnTo>
                    <a:pt x="99263" y="307581"/>
                  </a:lnTo>
                  <a:lnTo>
                    <a:pt x="99555" y="304431"/>
                  </a:lnTo>
                  <a:close/>
                </a:path>
                <a:path w="189230" h="481329">
                  <a:moveTo>
                    <a:pt x="99580" y="282155"/>
                  </a:moveTo>
                  <a:lnTo>
                    <a:pt x="99555" y="281508"/>
                  </a:lnTo>
                  <a:lnTo>
                    <a:pt x="99402" y="280860"/>
                  </a:lnTo>
                  <a:lnTo>
                    <a:pt x="99110" y="281508"/>
                  </a:lnTo>
                  <a:lnTo>
                    <a:pt x="99021" y="282155"/>
                  </a:lnTo>
                  <a:lnTo>
                    <a:pt x="99301" y="282790"/>
                  </a:lnTo>
                  <a:lnTo>
                    <a:pt x="99580" y="282155"/>
                  </a:lnTo>
                  <a:close/>
                </a:path>
                <a:path w="189230" h="481329">
                  <a:moveTo>
                    <a:pt x="100926" y="283057"/>
                  </a:moveTo>
                  <a:lnTo>
                    <a:pt x="99542" y="283286"/>
                  </a:lnTo>
                  <a:lnTo>
                    <a:pt x="99415" y="283146"/>
                  </a:lnTo>
                  <a:lnTo>
                    <a:pt x="99301" y="282790"/>
                  </a:lnTo>
                  <a:lnTo>
                    <a:pt x="99174" y="283057"/>
                  </a:lnTo>
                  <a:lnTo>
                    <a:pt x="98907" y="283489"/>
                  </a:lnTo>
                  <a:lnTo>
                    <a:pt x="98552" y="283819"/>
                  </a:lnTo>
                  <a:lnTo>
                    <a:pt x="100228" y="283286"/>
                  </a:lnTo>
                  <a:lnTo>
                    <a:pt x="100926" y="283057"/>
                  </a:lnTo>
                  <a:close/>
                </a:path>
                <a:path w="189230" h="481329">
                  <a:moveTo>
                    <a:pt x="101206" y="130708"/>
                  </a:moveTo>
                  <a:lnTo>
                    <a:pt x="100812" y="130810"/>
                  </a:lnTo>
                  <a:lnTo>
                    <a:pt x="101180" y="131076"/>
                  </a:lnTo>
                  <a:lnTo>
                    <a:pt x="101206" y="130708"/>
                  </a:lnTo>
                  <a:close/>
                </a:path>
                <a:path w="189230" h="481329">
                  <a:moveTo>
                    <a:pt x="101942" y="277520"/>
                  </a:moveTo>
                  <a:lnTo>
                    <a:pt x="99695" y="276567"/>
                  </a:lnTo>
                  <a:lnTo>
                    <a:pt x="98310" y="276796"/>
                  </a:lnTo>
                  <a:lnTo>
                    <a:pt x="96913" y="274294"/>
                  </a:lnTo>
                  <a:lnTo>
                    <a:pt x="95846" y="276821"/>
                  </a:lnTo>
                  <a:lnTo>
                    <a:pt x="96316" y="276707"/>
                  </a:lnTo>
                  <a:lnTo>
                    <a:pt x="98806" y="278688"/>
                  </a:lnTo>
                  <a:lnTo>
                    <a:pt x="99402" y="280847"/>
                  </a:lnTo>
                  <a:lnTo>
                    <a:pt x="100164" y="279158"/>
                  </a:lnTo>
                  <a:lnTo>
                    <a:pt x="101942" y="277520"/>
                  </a:lnTo>
                  <a:close/>
                </a:path>
                <a:path w="189230" h="481329">
                  <a:moveTo>
                    <a:pt x="102095" y="131711"/>
                  </a:moveTo>
                  <a:lnTo>
                    <a:pt x="101180" y="131076"/>
                  </a:lnTo>
                  <a:lnTo>
                    <a:pt x="101117" y="132080"/>
                  </a:lnTo>
                  <a:lnTo>
                    <a:pt x="102095" y="131711"/>
                  </a:lnTo>
                  <a:close/>
                </a:path>
                <a:path w="189230" h="481329">
                  <a:moveTo>
                    <a:pt x="102158" y="176403"/>
                  </a:moveTo>
                  <a:lnTo>
                    <a:pt x="101841" y="176022"/>
                  </a:lnTo>
                  <a:lnTo>
                    <a:pt x="101422" y="175780"/>
                  </a:lnTo>
                  <a:lnTo>
                    <a:pt x="101485" y="176314"/>
                  </a:lnTo>
                  <a:lnTo>
                    <a:pt x="101638" y="176834"/>
                  </a:lnTo>
                  <a:lnTo>
                    <a:pt x="102069" y="177317"/>
                  </a:lnTo>
                  <a:lnTo>
                    <a:pt x="102158" y="176403"/>
                  </a:lnTo>
                  <a:close/>
                </a:path>
                <a:path w="189230" h="481329">
                  <a:moveTo>
                    <a:pt x="102552" y="138430"/>
                  </a:moveTo>
                  <a:lnTo>
                    <a:pt x="99593" y="134620"/>
                  </a:lnTo>
                  <a:lnTo>
                    <a:pt x="99237" y="134620"/>
                  </a:lnTo>
                  <a:lnTo>
                    <a:pt x="99961" y="135890"/>
                  </a:lnTo>
                  <a:lnTo>
                    <a:pt x="101841" y="138430"/>
                  </a:lnTo>
                  <a:lnTo>
                    <a:pt x="102552" y="138430"/>
                  </a:lnTo>
                  <a:close/>
                </a:path>
                <a:path w="189230" h="481329">
                  <a:moveTo>
                    <a:pt x="104419" y="130810"/>
                  </a:moveTo>
                  <a:lnTo>
                    <a:pt x="102095" y="131711"/>
                  </a:lnTo>
                  <a:lnTo>
                    <a:pt x="103327" y="132575"/>
                  </a:lnTo>
                  <a:lnTo>
                    <a:pt x="104419" y="130810"/>
                  </a:lnTo>
                  <a:close/>
                </a:path>
                <a:path w="189230" h="481329">
                  <a:moveTo>
                    <a:pt x="106260" y="238848"/>
                  </a:moveTo>
                  <a:lnTo>
                    <a:pt x="105575" y="238988"/>
                  </a:lnTo>
                  <a:lnTo>
                    <a:pt x="104330" y="238086"/>
                  </a:lnTo>
                  <a:lnTo>
                    <a:pt x="102755" y="240792"/>
                  </a:lnTo>
                  <a:lnTo>
                    <a:pt x="105041" y="239903"/>
                  </a:lnTo>
                  <a:lnTo>
                    <a:pt x="105232" y="242633"/>
                  </a:lnTo>
                  <a:lnTo>
                    <a:pt x="106260" y="238848"/>
                  </a:lnTo>
                  <a:close/>
                </a:path>
                <a:path w="189230" h="481329">
                  <a:moveTo>
                    <a:pt x="106705" y="147320"/>
                  </a:moveTo>
                  <a:lnTo>
                    <a:pt x="104724" y="146050"/>
                  </a:lnTo>
                  <a:lnTo>
                    <a:pt x="103847" y="144780"/>
                  </a:lnTo>
                  <a:lnTo>
                    <a:pt x="102527" y="140970"/>
                  </a:lnTo>
                  <a:lnTo>
                    <a:pt x="103797" y="139433"/>
                  </a:lnTo>
                  <a:lnTo>
                    <a:pt x="101841" y="138430"/>
                  </a:lnTo>
                  <a:lnTo>
                    <a:pt x="97904" y="138430"/>
                  </a:lnTo>
                  <a:lnTo>
                    <a:pt x="99872" y="140970"/>
                  </a:lnTo>
                  <a:lnTo>
                    <a:pt x="97967" y="140970"/>
                  </a:lnTo>
                  <a:lnTo>
                    <a:pt x="97307" y="139750"/>
                  </a:lnTo>
                  <a:lnTo>
                    <a:pt x="97472" y="142240"/>
                  </a:lnTo>
                  <a:lnTo>
                    <a:pt x="96380" y="147320"/>
                  </a:lnTo>
                  <a:lnTo>
                    <a:pt x="98094" y="147320"/>
                  </a:lnTo>
                  <a:lnTo>
                    <a:pt x="106705" y="147320"/>
                  </a:lnTo>
                  <a:close/>
                </a:path>
                <a:path w="189230" h="481329">
                  <a:moveTo>
                    <a:pt x="106743" y="137160"/>
                  </a:moveTo>
                  <a:lnTo>
                    <a:pt x="105841" y="136906"/>
                  </a:lnTo>
                  <a:lnTo>
                    <a:pt x="105664" y="137160"/>
                  </a:lnTo>
                  <a:lnTo>
                    <a:pt x="103797" y="139433"/>
                  </a:lnTo>
                  <a:lnTo>
                    <a:pt x="104317" y="139700"/>
                  </a:lnTo>
                  <a:lnTo>
                    <a:pt x="106743" y="137160"/>
                  </a:lnTo>
                  <a:close/>
                </a:path>
                <a:path w="189230" h="481329">
                  <a:moveTo>
                    <a:pt x="109283" y="131025"/>
                  </a:moveTo>
                  <a:lnTo>
                    <a:pt x="109054" y="130810"/>
                  </a:lnTo>
                  <a:lnTo>
                    <a:pt x="107810" y="133350"/>
                  </a:lnTo>
                  <a:lnTo>
                    <a:pt x="106273" y="134620"/>
                  </a:lnTo>
                  <a:lnTo>
                    <a:pt x="103327" y="132575"/>
                  </a:lnTo>
                  <a:lnTo>
                    <a:pt x="102057" y="134620"/>
                  </a:lnTo>
                  <a:lnTo>
                    <a:pt x="104482" y="134620"/>
                  </a:lnTo>
                  <a:lnTo>
                    <a:pt x="102311" y="135890"/>
                  </a:lnTo>
                  <a:lnTo>
                    <a:pt x="105841" y="136906"/>
                  </a:lnTo>
                  <a:lnTo>
                    <a:pt x="107403" y="134620"/>
                  </a:lnTo>
                  <a:lnTo>
                    <a:pt x="109207" y="135890"/>
                  </a:lnTo>
                  <a:lnTo>
                    <a:pt x="109283" y="131025"/>
                  </a:lnTo>
                  <a:close/>
                </a:path>
                <a:path w="189230" h="481329">
                  <a:moveTo>
                    <a:pt x="110020" y="128270"/>
                  </a:moveTo>
                  <a:lnTo>
                    <a:pt x="105283" y="123190"/>
                  </a:lnTo>
                  <a:lnTo>
                    <a:pt x="105384" y="124460"/>
                  </a:lnTo>
                  <a:lnTo>
                    <a:pt x="103492" y="127000"/>
                  </a:lnTo>
                  <a:lnTo>
                    <a:pt x="105689" y="128270"/>
                  </a:lnTo>
                  <a:lnTo>
                    <a:pt x="103263" y="128270"/>
                  </a:lnTo>
                  <a:lnTo>
                    <a:pt x="101866" y="125730"/>
                  </a:lnTo>
                  <a:lnTo>
                    <a:pt x="100520" y="124460"/>
                  </a:lnTo>
                  <a:lnTo>
                    <a:pt x="99796" y="121920"/>
                  </a:lnTo>
                  <a:lnTo>
                    <a:pt x="101282" y="129540"/>
                  </a:lnTo>
                  <a:lnTo>
                    <a:pt x="101206" y="130708"/>
                  </a:lnTo>
                  <a:lnTo>
                    <a:pt x="110020" y="128270"/>
                  </a:lnTo>
                  <a:close/>
                </a:path>
                <a:path w="189230" h="481329">
                  <a:moveTo>
                    <a:pt x="111785" y="133350"/>
                  </a:moveTo>
                  <a:lnTo>
                    <a:pt x="109283" y="130810"/>
                  </a:lnTo>
                  <a:lnTo>
                    <a:pt x="109334" y="131076"/>
                  </a:lnTo>
                  <a:lnTo>
                    <a:pt x="111785" y="133350"/>
                  </a:lnTo>
                  <a:close/>
                </a:path>
                <a:path w="189230" h="481329">
                  <a:moveTo>
                    <a:pt x="113982" y="206654"/>
                  </a:moveTo>
                  <a:lnTo>
                    <a:pt x="113880" y="204990"/>
                  </a:lnTo>
                  <a:lnTo>
                    <a:pt x="113385" y="205740"/>
                  </a:lnTo>
                  <a:lnTo>
                    <a:pt x="113982" y="206654"/>
                  </a:lnTo>
                  <a:close/>
                </a:path>
                <a:path w="189230" h="481329">
                  <a:moveTo>
                    <a:pt x="114096" y="373621"/>
                  </a:moveTo>
                  <a:lnTo>
                    <a:pt x="113309" y="373176"/>
                  </a:lnTo>
                  <a:lnTo>
                    <a:pt x="108204" y="373951"/>
                  </a:lnTo>
                  <a:lnTo>
                    <a:pt x="112306" y="377266"/>
                  </a:lnTo>
                  <a:lnTo>
                    <a:pt x="111988" y="375221"/>
                  </a:lnTo>
                  <a:lnTo>
                    <a:pt x="113665" y="374802"/>
                  </a:lnTo>
                  <a:lnTo>
                    <a:pt x="114096" y="373621"/>
                  </a:lnTo>
                  <a:close/>
                </a:path>
                <a:path w="189230" h="481329">
                  <a:moveTo>
                    <a:pt x="114465" y="143510"/>
                  </a:moveTo>
                  <a:lnTo>
                    <a:pt x="113322" y="141732"/>
                  </a:lnTo>
                  <a:lnTo>
                    <a:pt x="111175" y="142240"/>
                  </a:lnTo>
                  <a:lnTo>
                    <a:pt x="112953" y="144589"/>
                  </a:lnTo>
                  <a:lnTo>
                    <a:pt x="114465" y="143510"/>
                  </a:lnTo>
                  <a:close/>
                </a:path>
                <a:path w="189230" h="481329">
                  <a:moveTo>
                    <a:pt x="115150" y="373976"/>
                  </a:moveTo>
                  <a:lnTo>
                    <a:pt x="114820" y="373811"/>
                  </a:lnTo>
                  <a:lnTo>
                    <a:pt x="114566" y="373608"/>
                  </a:lnTo>
                  <a:lnTo>
                    <a:pt x="114134" y="373557"/>
                  </a:lnTo>
                  <a:lnTo>
                    <a:pt x="114350" y="373761"/>
                  </a:lnTo>
                  <a:lnTo>
                    <a:pt x="114668" y="373888"/>
                  </a:lnTo>
                  <a:lnTo>
                    <a:pt x="115150" y="373976"/>
                  </a:lnTo>
                  <a:close/>
                </a:path>
                <a:path w="189230" h="481329">
                  <a:moveTo>
                    <a:pt x="115773" y="153924"/>
                  </a:moveTo>
                  <a:lnTo>
                    <a:pt x="115747" y="153492"/>
                  </a:lnTo>
                  <a:lnTo>
                    <a:pt x="115557" y="153162"/>
                  </a:lnTo>
                  <a:lnTo>
                    <a:pt x="115277" y="152882"/>
                  </a:lnTo>
                  <a:lnTo>
                    <a:pt x="115443" y="153225"/>
                  </a:lnTo>
                  <a:lnTo>
                    <a:pt x="115557" y="153593"/>
                  </a:lnTo>
                  <a:lnTo>
                    <a:pt x="115773" y="153924"/>
                  </a:lnTo>
                  <a:close/>
                </a:path>
                <a:path w="189230" h="481329">
                  <a:moveTo>
                    <a:pt x="116382" y="296329"/>
                  </a:moveTo>
                  <a:lnTo>
                    <a:pt x="113792" y="295478"/>
                  </a:lnTo>
                  <a:lnTo>
                    <a:pt x="114020" y="297027"/>
                  </a:lnTo>
                  <a:lnTo>
                    <a:pt x="116382" y="296329"/>
                  </a:lnTo>
                  <a:close/>
                </a:path>
                <a:path w="189230" h="481329">
                  <a:moveTo>
                    <a:pt x="116662" y="142430"/>
                  </a:moveTo>
                  <a:lnTo>
                    <a:pt x="115900" y="143141"/>
                  </a:lnTo>
                  <a:lnTo>
                    <a:pt x="115290" y="144487"/>
                  </a:lnTo>
                  <a:lnTo>
                    <a:pt x="114871" y="145999"/>
                  </a:lnTo>
                  <a:lnTo>
                    <a:pt x="115912" y="144716"/>
                  </a:lnTo>
                  <a:lnTo>
                    <a:pt x="116293" y="143192"/>
                  </a:lnTo>
                  <a:lnTo>
                    <a:pt x="116662" y="142430"/>
                  </a:lnTo>
                  <a:close/>
                </a:path>
                <a:path w="189230" h="481329">
                  <a:moveTo>
                    <a:pt x="118275" y="220726"/>
                  </a:moveTo>
                  <a:lnTo>
                    <a:pt x="118059" y="220560"/>
                  </a:lnTo>
                  <a:lnTo>
                    <a:pt x="118084" y="220980"/>
                  </a:lnTo>
                  <a:lnTo>
                    <a:pt x="118275" y="220726"/>
                  </a:lnTo>
                  <a:close/>
                </a:path>
                <a:path w="189230" h="481329">
                  <a:moveTo>
                    <a:pt x="120040" y="144780"/>
                  </a:moveTo>
                  <a:lnTo>
                    <a:pt x="119799" y="142240"/>
                  </a:lnTo>
                  <a:lnTo>
                    <a:pt x="118922" y="142240"/>
                  </a:lnTo>
                  <a:lnTo>
                    <a:pt x="118465" y="144780"/>
                  </a:lnTo>
                  <a:lnTo>
                    <a:pt x="120040" y="144780"/>
                  </a:lnTo>
                  <a:close/>
                </a:path>
                <a:path w="189230" h="481329">
                  <a:moveTo>
                    <a:pt x="120243" y="222250"/>
                  </a:moveTo>
                  <a:lnTo>
                    <a:pt x="119240" y="219710"/>
                  </a:lnTo>
                  <a:lnTo>
                    <a:pt x="118999" y="219710"/>
                  </a:lnTo>
                  <a:lnTo>
                    <a:pt x="118275" y="220726"/>
                  </a:lnTo>
                  <a:lnTo>
                    <a:pt x="120243" y="222250"/>
                  </a:lnTo>
                  <a:close/>
                </a:path>
                <a:path w="189230" h="481329">
                  <a:moveTo>
                    <a:pt x="120764" y="215900"/>
                  </a:moveTo>
                  <a:lnTo>
                    <a:pt x="119468" y="214630"/>
                  </a:lnTo>
                  <a:lnTo>
                    <a:pt x="118351" y="214630"/>
                  </a:lnTo>
                  <a:lnTo>
                    <a:pt x="117182" y="215900"/>
                  </a:lnTo>
                  <a:lnTo>
                    <a:pt x="115316" y="212090"/>
                  </a:lnTo>
                  <a:lnTo>
                    <a:pt x="118884" y="212090"/>
                  </a:lnTo>
                  <a:lnTo>
                    <a:pt x="120053" y="210820"/>
                  </a:lnTo>
                  <a:lnTo>
                    <a:pt x="115138" y="212090"/>
                  </a:lnTo>
                  <a:lnTo>
                    <a:pt x="115925" y="209550"/>
                  </a:lnTo>
                  <a:lnTo>
                    <a:pt x="115074" y="208280"/>
                  </a:lnTo>
                  <a:lnTo>
                    <a:pt x="113982" y="206654"/>
                  </a:lnTo>
                  <a:lnTo>
                    <a:pt x="114007" y="207010"/>
                  </a:lnTo>
                  <a:lnTo>
                    <a:pt x="108610" y="208280"/>
                  </a:lnTo>
                  <a:lnTo>
                    <a:pt x="112966" y="201930"/>
                  </a:lnTo>
                  <a:lnTo>
                    <a:pt x="113030" y="201536"/>
                  </a:lnTo>
                  <a:lnTo>
                    <a:pt x="113068" y="201790"/>
                  </a:lnTo>
                  <a:lnTo>
                    <a:pt x="113258" y="203200"/>
                  </a:lnTo>
                  <a:lnTo>
                    <a:pt x="113855" y="204470"/>
                  </a:lnTo>
                  <a:lnTo>
                    <a:pt x="113880" y="204990"/>
                  </a:lnTo>
                  <a:lnTo>
                    <a:pt x="115074" y="203200"/>
                  </a:lnTo>
                  <a:lnTo>
                    <a:pt x="118338" y="204470"/>
                  </a:lnTo>
                  <a:lnTo>
                    <a:pt x="118021" y="203200"/>
                  </a:lnTo>
                  <a:lnTo>
                    <a:pt x="117703" y="201930"/>
                  </a:lnTo>
                  <a:lnTo>
                    <a:pt x="117386" y="200660"/>
                  </a:lnTo>
                  <a:lnTo>
                    <a:pt x="116890" y="201930"/>
                  </a:lnTo>
                  <a:lnTo>
                    <a:pt x="113360" y="201930"/>
                  </a:lnTo>
                  <a:lnTo>
                    <a:pt x="113245" y="201536"/>
                  </a:lnTo>
                  <a:lnTo>
                    <a:pt x="113842" y="200660"/>
                  </a:lnTo>
                  <a:lnTo>
                    <a:pt x="112801" y="199694"/>
                  </a:lnTo>
                  <a:lnTo>
                    <a:pt x="112763" y="199047"/>
                  </a:lnTo>
                  <a:lnTo>
                    <a:pt x="114782" y="197040"/>
                  </a:lnTo>
                  <a:lnTo>
                    <a:pt x="113195" y="195986"/>
                  </a:lnTo>
                  <a:lnTo>
                    <a:pt x="112534" y="197269"/>
                  </a:lnTo>
                  <a:lnTo>
                    <a:pt x="112623" y="199047"/>
                  </a:lnTo>
                  <a:lnTo>
                    <a:pt x="112699" y="199593"/>
                  </a:lnTo>
                  <a:lnTo>
                    <a:pt x="109804" y="196850"/>
                  </a:lnTo>
                  <a:lnTo>
                    <a:pt x="110312" y="195580"/>
                  </a:lnTo>
                  <a:lnTo>
                    <a:pt x="110693" y="193040"/>
                  </a:lnTo>
                  <a:lnTo>
                    <a:pt x="110883" y="191770"/>
                  </a:lnTo>
                  <a:lnTo>
                    <a:pt x="110566" y="189230"/>
                  </a:lnTo>
                  <a:lnTo>
                    <a:pt x="112979" y="189230"/>
                  </a:lnTo>
                  <a:lnTo>
                    <a:pt x="112420" y="187960"/>
                  </a:lnTo>
                  <a:lnTo>
                    <a:pt x="111861" y="187960"/>
                  </a:lnTo>
                  <a:lnTo>
                    <a:pt x="111340" y="186690"/>
                  </a:lnTo>
                  <a:lnTo>
                    <a:pt x="109385" y="185420"/>
                  </a:lnTo>
                  <a:lnTo>
                    <a:pt x="110172" y="182880"/>
                  </a:lnTo>
                  <a:lnTo>
                    <a:pt x="110845" y="180340"/>
                  </a:lnTo>
                  <a:lnTo>
                    <a:pt x="108419" y="179070"/>
                  </a:lnTo>
                  <a:lnTo>
                    <a:pt x="105778" y="180340"/>
                  </a:lnTo>
                  <a:lnTo>
                    <a:pt x="105092" y="181610"/>
                  </a:lnTo>
                  <a:lnTo>
                    <a:pt x="101803" y="179070"/>
                  </a:lnTo>
                  <a:lnTo>
                    <a:pt x="100901" y="180340"/>
                  </a:lnTo>
                  <a:lnTo>
                    <a:pt x="100901" y="181610"/>
                  </a:lnTo>
                  <a:lnTo>
                    <a:pt x="99568" y="181610"/>
                  </a:lnTo>
                  <a:lnTo>
                    <a:pt x="100025" y="179070"/>
                  </a:lnTo>
                  <a:lnTo>
                    <a:pt x="100253" y="177800"/>
                  </a:lnTo>
                  <a:lnTo>
                    <a:pt x="99593" y="179070"/>
                  </a:lnTo>
                  <a:lnTo>
                    <a:pt x="98056" y="179070"/>
                  </a:lnTo>
                  <a:lnTo>
                    <a:pt x="98082" y="173990"/>
                  </a:lnTo>
                  <a:lnTo>
                    <a:pt x="99656" y="173990"/>
                  </a:lnTo>
                  <a:lnTo>
                    <a:pt x="99352" y="175260"/>
                  </a:lnTo>
                  <a:lnTo>
                    <a:pt x="101422" y="175260"/>
                  </a:lnTo>
                  <a:lnTo>
                    <a:pt x="101307" y="173990"/>
                  </a:lnTo>
                  <a:lnTo>
                    <a:pt x="101193" y="172720"/>
                  </a:lnTo>
                  <a:lnTo>
                    <a:pt x="103555" y="170180"/>
                  </a:lnTo>
                  <a:lnTo>
                    <a:pt x="98132" y="170180"/>
                  </a:lnTo>
                  <a:lnTo>
                    <a:pt x="103073" y="162560"/>
                  </a:lnTo>
                  <a:lnTo>
                    <a:pt x="99580" y="160020"/>
                  </a:lnTo>
                  <a:lnTo>
                    <a:pt x="103784" y="158750"/>
                  </a:lnTo>
                  <a:lnTo>
                    <a:pt x="102933" y="153670"/>
                  </a:lnTo>
                  <a:lnTo>
                    <a:pt x="102514" y="152400"/>
                  </a:lnTo>
                  <a:lnTo>
                    <a:pt x="105181" y="148590"/>
                  </a:lnTo>
                  <a:lnTo>
                    <a:pt x="107645" y="151130"/>
                  </a:lnTo>
                  <a:lnTo>
                    <a:pt x="113538" y="151130"/>
                  </a:lnTo>
                  <a:lnTo>
                    <a:pt x="115277" y="152400"/>
                  </a:lnTo>
                  <a:lnTo>
                    <a:pt x="114249" y="149860"/>
                  </a:lnTo>
                  <a:lnTo>
                    <a:pt x="114300" y="147320"/>
                  </a:lnTo>
                  <a:lnTo>
                    <a:pt x="114604" y="146050"/>
                  </a:lnTo>
                  <a:lnTo>
                    <a:pt x="114896" y="144780"/>
                  </a:lnTo>
                  <a:lnTo>
                    <a:pt x="114388" y="146050"/>
                  </a:lnTo>
                  <a:lnTo>
                    <a:pt x="114046" y="146050"/>
                  </a:lnTo>
                  <a:lnTo>
                    <a:pt x="112953" y="144589"/>
                  </a:lnTo>
                  <a:lnTo>
                    <a:pt x="110909" y="146050"/>
                  </a:lnTo>
                  <a:lnTo>
                    <a:pt x="108686" y="148590"/>
                  </a:lnTo>
                  <a:lnTo>
                    <a:pt x="107391" y="147751"/>
                  </a:lnTo>
                  <a:lnTo>
                    <a:pt x="98005" y="147751"/>
                  </a:lnTo>
                  <a:lnTo>
                    <a:pt x="97942" y="148158"/>
                  </a:lnTo>
                  <a:lnTo>
                    <a:pt x="98742" y="148590"/>
                  </a:lnTo>
                  <a:lnTo>
                    <a:pt x="97866" y="148590"/>
                  </a:lnTo>
                  <a:lnTo>
                    <a:pt x="97409" y="151130"/>
                  </a:lnTo>
                  <a:lnTo>
                    <a:pt x="97828" y="152400"/>
                  </a:lnTo>
                  <a:lnTo>
                    <a:pt x="90271" y="157480"/>
                  </a:lnTo>
                  <a:lnTo>
                    <a:pt x="97777" y="161290"/>
                  </a:lnTo>
                  <a:lnTo>
                    <a:pt x="93954" y="167640"/>
                  </a:lnTo>
                  <a:lnTo>
                    <a:pt x="95719" y="167640"/>
                  </a:lnTo>
                  <a:lnTo>
                    <a:pt x="96558" y="171450"/>
                  </a:lnTo>
                  <a:lnTo>
                    <a:pt x="97142" y="179070"/>
                  </a:lnTo>
                  <a:lnTo>
                    <a:pt x="96443" y="181610"/>
                  </a:lnTo>
                  <a:lnTo>
                    <a:pt x="94894" y="181610"/>
                  </a:lnTo>
                  <a:lnTo>
                    <a:pt x="97142" y="184150"/>
                  </a:lnTo>
                  <a:lnTo>
                    <a:pt x="94665" y="189230"/>
                  </a:lnTo>
                  <a:lnTo>
                    <a:pt x="93929" y="191770"/>
                  </a:lnTo>
                  <a:lnTo>
                    <a:pt x="93433" y="196850"/>
                  </a:lnTo>
                  <a:lnTo>
                    <a:pt x="101803" y="193040"/>
                  </a:lnTo>
                  <a:lnTo>
                    <a:pt x="99758" y="199390"/>
                  </a:lnTo>
                  <a:lnTo>
                    <a:pt x="97243" y="200660"/>
                  </a:lnTo>
                  <a:lnTo>
                    <a:pt x="95110" y="199390"/>
                  </a:lnTo>
                  <a:lnTo>
                    <a:pt x="95123" y="203200"/>
                  </a:lnTo>
                  <a:lnTo>
                    <a:pt x="95618" y="201930"/>
                  </a:lnTo>
                  <a:lnTo>
                    <a:pt x="98831" y="209550"/>
                  </a:lnTo>
                  <a:lnTo>
                    <a:pt x="99441" y="210820"/>
                  </a:lnTo>
                  <a:lnTo>
                    <a:pt x="102412" y="218440"/>
                  </a:lnTo>
                  <a:lnTo>
                    <a:pt x="101904" y="218440"/>
                  </a:lnTo>
                  <a:lnTo>
                    <a:pt x="100990" y="219710"/>
                  </a:lnTo>
                  <a:lnTo>
                    <a:pt x="100507" y="219710"/>
                  </a:lnTo>
                  <a:lnTo>
                    <a:pt x="103505" y="222250"/>
                  </a:lnTo>
                  <a:lnTo>
                    <a:pt x="106184" y="228600"/>
                  </a:lnTo>
                  <a:lnTo>
                    <a:pt x="105892" y="232410"/>
                  </a:lnTo>
                  <a:lnTo>
                    <a:pt x="102870" y="232410"/>
                  </a:lnTo>
                  <a:lnTo>
                    <a:pt x="104838" y="234950"/>
                  </a:lnTo>
                  <a:lnTo>
                    <a:pt x="104470" y="236220"/>
                  </a:lnTo>
                  <a:lnTo>
                    <a:pt x="111455" y="232410"/>
                  </a:lnTo>
                  <a:lnTo>
                    <a:pt x="112331" y="227330"/>
                  </a:lnTo>
                  <a:lnTo>
                    <a:pt x="110502" y="226060"/>
                  </a:lnTo>
                  <a:lnTo>
                    <a:pt x="117640" y="224790"/>
                  </a:lnTo>
                  <a:lnTo>
                    <a:pt x="116967" y="219710"/>
                  </a:lnTo>
                  <a:lnTo>
                    <a:pt x="118059" y="220560"/>
                  </a:lnTo>
                  <a:lnTo>
                    <a:pt x="117944" y="218440"/>
                  </a:lnTo>
                  <a:lnTo>
                    <a:pt x="117513" y="218440"/>
                  </a:lnTo>
                  <a:lnTo>
                    <a:pt x="120764" y="215900"/>
                  </a:lnTo>
                  <a:close/>
                </a:path>
                <a:path w="189230" h="481329">
                  <a:moveTo>
                    <a:pt x="120878" y="306641"/>
                  </a:moveTo>
                  <a:lnTo>
                    <a:pt x="120535" y="301434"/>
                  </a:lnTo>
                  <a:lnTo>
                    <a:pt x="119367" y="303187"/>
                  </a:lnTo>
                  <a:lnTo>
                    <a:pt x="118554" y="302463"/>
                  </a:lnTo>
                  <a:lnTo>
                    <a:pt x="116674" y="298716"/>
                  </a:lnTo>
                  <a:lnTo>
                    <a:pt x="114109" y="300621"/>
                  </a:lnTo>
                  <a:lnTo>
                    <a:pt x="115722" y="307619"/>
                  </a:lnTo>
                  <a:lnTo>
                    <a:pt x="117005" y="306666"/>
                  </a:lnTo>
                  <a:lnTo>
                    <a:pt x="118973" y="305638"/>
                  </a:lnTo>
                  <a:lnTo>
                    <a:pt x="120878" y="306641"/>
                  </a:lnTo>
                  <a:close/>
                </a:path>
                <a:path w="189230" h="481329">
                  <a:moveTo>
                    <a:pt x="121767" y="139700"/>
                  </a:moveTo>
                  <a:lnTo>
                    <a:pt x="120891" y="139700"/>
                  </a:lnTo>
                  <a:lnTo>
                    <a:pt x="121691" y="141224"/>
                  </a:lnTo>
                  <a:lnTo>
                    <a:pt x="121767" y="139700"/>
                  </a:lnTo>
                  <a:close/>
                </a:path>
                <a:path w="189230" h="481329">
                  <a:moveTo>
                    <a:pt x="122669" y="142240"/>
                  </a:moveTo>
                  <a:lnTo>
                    <a:pt x="122224" y="142240"/>
                  </a:lnTo>
                  <a:lnTo>
                    <a:pt x="121691" y="141224"/>
                  </a:lnTo>
                  <a:lnTo>
                    <a:pt x="121577" y="143510"/>
                  </a:lnTo>
                  <a:lnTo>
                    <a:pt x="120040" y="144780"/>
                  </a:lnTo>
                  <a:lnTo>
                    <a:pt x="122377" y="144780"/>
                  </a:lnTo>
                  <a:lnTo>
                    <a:pt x="122669" y="142240"/>
                  </a:lnTo>
                  <a:close/>
                </a:path>
                <a:path w="189230" h="481329">
                  <a:moveTo>
                    <a:pt x="126809" y="143510"/>
                  </a:moveTo>
                  <a:lnTo>
                    <a:pt x="123913" y="143510"/>
                  </a:lnTo>
                  <a:lnTo>
                    <a:pt x="122669" y="142240"/>
                  </a:lnTo>
                  <a:lnTo>
                    <a:pt x="124599" y="144780"/>
                  </a:lnTo>
                  <a:lnTo>
                    <a:pt x="121970" y="146050"/>
                  </a:lnTo>
                  <a:lnTo>
                    <a:pt x="121513" y="148590"/>
                  </a:lnTo>
                  <a:lnTo>
                    <a:pt x="123456" y="148590"/>
                  </a:lnTo>
                  <a:lnTo>
                    <a:pt x="124828" y="144780"/>
                  </a:lnTo>
                  <a:lnTo>
                    <a:pt x="126809" y="143510"/>
                  </a:lnTo>
                  <a:close/>
                </a:path>
                <a:path w="189230" h="481329">
                  <a:moveTo>
                    <a:pt x="128155" y="24130"/>
                  </a:moveTo>
                  <a:lnTo>
                    <a:pt x="128079" y="20320"/>
                  </a:lnTo>
                  <a:lnTo>
                    <a:pt x="125336" y="15240"/>
                  </a:lnTo>
                  <a:lnTo>
                    <a:pt x="125425" y="11430"/>
                  </a:lnTo>
                  <a:lnTo>
                    <a:pt x="125450" y="10160"/>
                  </a:lnTo>
                  <a:lnTo>
                    <a:pt x="123113" y="11430"/>
                  </a:lnTo>
                  <a:lnTo>
                    <a:pt x="125564" y="5080"/>
                  </a:lnTo>
                  <a:lnTo>
                    <a:pt x="119659" y="2540"/>
                  </a:lnTo>
                  <a:lnTo>
                    <a:pt x="117208" y="0"/>
                  </a:lnTo>
                  <a:lnTo>
                    <a:pt x="114731" y="3810"/>
                  </a:lnTo>
                  <a:lnTo>
                    <a:pt x="115163" y="3810"/>
                  </a:lnTo>
                  <a:lnTo>
                    <a:pt x="111125" y="10160"/>
                  </a:lnTo>
                  <a:lnTo>
                    <a:pt x="115671" y="12700"/>
                  </a:lnTo>
                  <a:lnTo>
                    <a:pt x="116192" y="17780"/>
                  </a:lnTo>
                  <a:lnTo>
                    <a:pt x="115481" y="20320"/>
                  </a:lnTo>
                  <a:lnTo>
                    <a:pt x="112750" y="19050"/>
                  </a:lnTo>
                  <a:lnTo>
                    <a:pt x="112572" y="24130"/>
                  </a:lnTo>
                  <a:lnTo>
                    <a:pt x="113487" y="24130"/>
                  </a:lnTo>
                  <a:lnTo>
                    <a:pt x="128155" y="24130"/>
                  </a:lnTo>
                  <a:close/>
                </a:path>
                <a:path w="189230" h="481329">
                  <a:moveTo>
                    <a:pt x="129247" y="366331"/>
                  </a:moveTo>
                  <a:lnTo>
                    <a:pt x="128930" y="365074"/>
                  </a:lnTo>
                  <a:lnTo>
                    <a:pt x="125082" y="365556"/>
                  </a:lnTo>
                  <a:lnTo>
                    <a:pt x="127812" y="368896"/>
                  </a:lnTo>
                  <a:lnTo>
                    <a:pt x="128879" y="367639"/>
                  </a:lnTo>
                  <a:lnTo>
                    <a:pt x="129247" y="366331"/>
                  </a:lnTo>
                  <a:close/>
                </a:path>
                <a:path w="189230" h="481329">
                  <a:moveTo>
                    <a:pt x="129286" y="143294"/>
                  </a:moveTo>
                  <a:lnTo>
                    <a:pt x="128333" y="143052"/>
                  </a:lnTo>
                  <a:lnTo>
                    <a:pt x="127533" y="143395"/>
                  </a:lnTo>
                  <a:lnTo>
                    <a:pt x="126809" y="143979"/>
                  </a:lnTo>
                  <a:lnTo>
                    <a:pt x="127647" y="143865"/>
                  </a:lnTo>
                  <a:lnTo>
                    <a:pt x="128511" y="143675"/>
                  </a:lnTo>
                  <a:lnTo>
                    <a:pt x="129286" y="143294"/>
                  </a:lnTo>
                  <a:close/>
                </a:path>
                <a:path w="189230" h="481329">
                  <a:moveTo>
                    <a:pt x="130378" y="88900"/>
                  </a:moveTo>
                  <a:lnTo>
                    <a:pt x="128003" y="90170"/>
                  </a:lnTo>
                  <a:lnTo>
                    <a:pt x="128346" y="90754"/>
                  </a:lnTo>
                  <a:lnTo>
                    <a:pt x="130378" y="88900"/>
                  </a:lnTo>
                  <a:close/>
                </a:path>
                <a:path w="189230" h="481329">
                  <a:moveTo>
                    <a:pt x="130390" y="81889"/>
                  </a:moveTo>
                  <a:lnTo>
                    <a:pt x="130213" y="81267"/>
                  </a:lnTo>
                  <a:lnTo>
                    <a:pt x="130327" y="81965"/>
                  </a:lnTo>
                  <a:close/>
                </a:path>
                <a:path w="189230" h="481329">
                  <a:moveTo>
                    <a:pt x="132422" y="351129"/>
                  </a:moveTo>
                  <a:lnTo>
                    <a:pt x="130467" y="353695"/>
                  </a:lnTo>
                  <a:lnTo>
                    <a:pt x="132207" y="354063"/>
                  </a:lnTo>
                  <a:lnTo>
                    <a:pt x="132422" y="351129"/>
                  </a:lnTo>
                  <a:close/>
                </a:path>
                <a:path w="189230" h="481329">
                  <a:moveTo>
                    <a:pt x="133299" y="115862"/>
                  </a:moveTo>
                  <a:lnTo>
                    <a:pt x="132359" y="113004"/>
                  </a:lnTo>
                  <a:lnTo>
                    <a:pt x="132486" y="113906"/>
                  </a:lnTo>
                  <a:lnTo>
                    <a:pt x="132715" y="114833"/>
                  </a:lnTo>
                  <a:lnTo>
                    <a:pt x="133299" y="115862"/>
                  </a:lnTo>
                  <a:close/>
                </a:path>
                <a:path w="189230" h="481329">
                  <a:moveTo>
                    <a:pt x="135559" y="259854"/>
                  </a:moveTo>
                  <a:lnTo>
                    <a:pt x="128841" y="252603"/>
                  </a:lnTo>
                  <a:lnTo>
                    <a:pt x="131711" y="245541"/>
                  </a:lnTo>
                  <a:lnTo>
                    <a:pt x="128917" y="244043"/>
                  </a:lnTo>
                  <a:lnTo>
                    <a:pt x="126453" y="249415"/>
                  </a:lnTo>
                  <a:lnTo>
                    <a:pt x="126199" y="244589"/>
                  </a:lnTo>
                  <a:lnTo>
                    <a:pt x="122707" y="241300"/>
                  </a:lnTo>
                  <a:lnTo>
                    <a:pt x="123964" y="236982"/>
                  </a:lnTo>
                  <a:lnTo>
                    <a:pt x="126314" y="238086"/>
                  </a:lnTo>
                  <a:lnTo>
                    <a:pt x="127787" y="241858"/>
                  </a:lnTo>
                  <a:lnTo>
                    <a:pt x="129832" y="241439"/>
                  </a:lnTo>
                  <a:lnTo>
                    <a:pt x="133121" y="231292"/>
                  </a:lnTo>
                  <a:lnTo>
                    <a:pt x="131978" y="234429"/>
                  </a:lnTo>
                  <a:lnTo>
                    <a:pt x="126707" y="231089"/>
                  </a:lnTo>
                  <a:lnTo>
                    <a:pt x="127889" y="235331"/>
                  </a:lnTo>
                  <a:lnTo>
                    <a:pt x="125107" y="233908"/>
                  </a:lnTo>
                  <a:lnTo>
                    <a:pt x="124599" y="234810"/>
                  </a:lnTo>
                  <a:lnTo>
                    <a:pt x="125171" y="235902"/>
                  </a:lnTo>
                  <a:lnTo>
                    <a:pt x="124244" y="236524"/>
                  </a:lnTo>
                  <a:lnTo>
                    <a:pt x="123875" y="232943"/>
                  </a:lnTo>
                  <a:lnTo>
                    <a:pt x="120573" y="237718"/>
                  </a:lnTo>
                  <a:lnTo>
                    <a:pt x="117640" y="235534"/>
                  </a:lnTo>
                  <a:lnTo>
                    <a:pt x="120040" y="238633"/>
                  </a:lnTo>
                  <a:lnTo>
                    <a:pt x="114681" y="236575"/>
                  </a:lnTo>
                  <a:lnTo>
                    <a:pt x="115125" y="238899"/>
                  </a:lnTo>
                  <a:lnTo>
                    <a:pt x="116776" y="245300"/>
                  </a:lnTo>
                  <a:lnTo>
                    <a:pt x="124333" y="253098"/>
                  </a:lnTo>
                  <a:lnTo>
                    <a:pt x="118656" y="258584"/>
                  </a:lnTo>
                  <a:lnTo>
                    <a:pt x="121793" y="256387"/>
                  </a:lnTo>
                  <a:lnTo>
                    <a:pt x="122135" y="259930"/>
                  </a:lnTo>
                  <a:lnTo>
                    <a:pt x="122580" y="262255"/>
                  </a:lnTo>
                  <a:lnTo>
                    <a:pt x="118859" y="261340"/>
                  </a:lnTo>
                  <a:lnTo>
                    <a:pt x="118440" y="263004"/>
                  </a:lnTo>
                  <a:lnTo>
                    <a:pt x="118529" y="266966"/>
                  </a:lnTo>
                  <a:lnTo>
                    <a:pt x="121793" y="265582"/>
                  </a:lnTo>
                  <a:lnTo>
                    <a:pt x="118579" y="270941"/>
                  </a:lnTo>
                  <a:lnTo>
                    <a:pt x="121843" y="267576"/>
                  </a:lnTo>
                  <a:lnTo>
                    <a:pt x="120472" y="267817"/>
                  </a:lnTo>
                  <a:lnTo>
                    <a:pt x="123177" y="263944"/>
                  </a:lnTo>
                  <a:lnTo>
                    <a:pt x="123863" y="258902"/>
                  </a:lnTo>
                  <a:lnTo>
                    <a:pt x="124828" y="253936"/>
                  </a:lnTo>
                  <a:lnTo>
                    <a:pt x="128358" y="250266"/>
                  </a:lnTo>
                  <a:lnTo>
                    <a:pt x="127774" y="254444"/>
                  </a:lnTo>
                  <a:lnTo>
                    <a:pt x="129247" y="260210"/>
                  </a:lnTo>
                  <a:lnTo>
                    <a:pt x="131533" y="264642"/>
                  </a:lnTo>
                  <a:lnTo>
                    <a:pt x="135559" y="259854"/>
                  </a:lnTo>
                  <a:close/>
                </a:path>
                <a:path w="189230" h="481329">
                  <a:moveTo>
                    <a:pt x="135978" y="305396"/>
                  </a:moveTo>
                  <a:lnTo>
                    <a:pt x="135686" y="304469"/>
                  </a:lnTo>
                  <a:lnTo>
                    <a:pt x="135788" y="305308"/>
                  </a:lnTo>
                  <a:lnTo>
                    <a:pt x="135978" y="305396"/>
                  </a:lnTo>
                  <a:close/>
                </a:path>
                <a:path w="189230" h="481329">
                  <a:moveTo>
                    <a:pt x="137579" y="364909"/>
                  </a:moveTo>
                  <a:lnTo>
                    <a:pt x="136994" y="361924"/>
                  </a:lnTo>
                  <a:lnTo>
                    <a:pt x="135877" y="365823"/>
                  </a:lnTo>
                  <a:lnTo>
                    <a:pt x="137579" y="364909"/>
                  </a:lnTo>
                  <a:close/>
                </a:path>
                <a:path w="189230" h="481329">
                  <a:moveTo>
                    <a:pt x="137706" y="398767"/>
                  </a:moveTo>
                  <a:lnTo>
                    <a:pt x="134518" y="400761"/>
                  </a:lnTo>
                  <a:lnTo>
                    <a:pt x="135178" y="401675"/>
                  </a:lnTo>
                  <a:lnTo>
                    <a:pt x="137706" y="398767"/>
                  </a:lnTo>
                  <a:close/>
                </a:path>
                <a:path w="189230" h="481329">
                  <a:moveTo>
                    <a:pt x="138353" y="364490"/>
                  </a:moveTo>
                  <a:lnTo>
                    <a:pt x="137579" y="364909"/>
                  </a:lnTo>
                  <a:lnTo>
                    <a:pt x="137922" y="366661"/>
                  </a:lnTo>
                  <a:lnTo>
                    <a:pt x="138049" y="366623"/>
                  </a:lnTo>
                  <a:lnTo>
                    <a:pt x="138353" y="364490"/>
                  </a:lnTo>
                  <a:close/>
                </a:path>
                <a:path w="189230" h="481329">
                  <a:moveTo>
                    <a:pt x="139687" y="366191"/>
                  </a:moveTo>
                  <a:lnTo>
                    <a:pt x="138049" y="366623"/>
                  </a:lnTo>
                  <a:lnTo>
                    <a:pt x="137515" y="370547"/>
                  </a:lnTo>
                  <a:lnTo>
                    <a:pt x="139687" y="366191"/>
                  </a:lnTo>
                  <a:close/>
                </a:path>
                <a:path w="189230" h="481329">
                  <a:moveTo>
                    <a:pt x="140220" y="307187"/>
                  </a:moveTo>
                  <a:lnTo>
                    <a:pt x="136563" y="303149"/>
                  </a:lnTo>
                  <a:lnTo>
                    <a:pt x="140220" y="307276"/>
                  </a:lnTo>
                  <a:close/>
                </a:path>
                <a:path w="189230" h="481329">
                  <a:moveTo>
                    <a:pt x="142532" y="333933"/>
                  </a:moveTo>
                  <a:lnTo>
                    <a:pt x="142252" y="333235"/>
                  </a:lnTo>
                  <a:lnTo>
                    <a:pt x="141122" y="333908"/>
                  </a:lnTo>
                  <a:lnTo>
                    <a:pt x="142532" y="333933"/>
                  </a:lnTo>
                  <a:close/>
                </a:path>
                <a:path w="189230" h="481329">
                  <a:moveTo>
                    <a:pt x="144373" y="333971"/>
                  </a:moveTo>
                  <a:lnTo>
                    <a:pt x="142532" y="333933"/>
                  </a:lnTo>
                  <a:lnTo>
                    <a:pt x="143433" y="336181"/>
                  </a:lnTo>
                  <a:lnTo>
                    <a:pt x="143217" y="338315"/>
                  </a:lnTo>
                  <a:lnTo>
                    <a:pt x="144373" y="333971"/>
                  </a:lnTo>
                  <a:close/>
                </a:path>
                <a:path w="189230" h="481329">
                  <a:moveTo>
                    <a:pt x="146685" y="310007"/>
                  </a:moveTo>
                  <a:lnTo>
                    <a:pt x="144957" y="310832"/>
                  </a:lnTo>
                  <a:lnTo>
                    <a:pt x="145630" y="311086"/>
                  </a:lnTo>
                  <a:lnTo>
                    <a:pt x="146685" y="310007"/>
                  </a:lnTo>
                  <a:close/>
                </a:path>
                <a:path w="189230" h="481329">
                  <a:moveTo>
                    <a:pt x="147256" y="75399"/>
                  </a:moveTo>
                  <a:lnTo>
                    <a:pt x="146126" y="75577"/>
                  </a:lnTo>
                  <a:lnTo>
                    <a:pt x="144995" y="75653"/>
                  </a:lnTo>
                  <a:lnTo>
                    <a:pt x="144030" y="75882"/>
                  </a:lnTo>
                  <a:lnTo>
                    <a:pt x="145059" y="77254"/>
                  </a:lnTo>
                  <a:lnTo>
                    <a:pt x="145973" y="76111"/>
                  </a:lnTo>
                  <a:lnTo>
                    <a:pt x="147256" y="75399"/>
                  </a:lnTo>
                  <a:close/>
                </a:path>
                <a:path w="189230" h="481329">
                  <a:moveTo>
                    <a:pt x="148945" y="75069"/>
                  </a:moveTo>
                  <a:lnTo>
                    <a:pt x="148856" y="74930"/>
                  </a:lnTo>
                  <a:lnTo>
                    <a:pt x="148272" y="74930"/>
                  </a:lnTo>
                  <a:lnTo>
                    <a:pt x="147751" y="75133"/>
                  </a:lnTo>
                  <a:lnTo>
                    <a:pt x="147269" y="75399"/>
                  </a:lnTo>
                  <a:lnTo>
                    <a:pt x="147828" y="75323"/>
                  </a:lnTo>
                  <a:lnTo>
                    <a:pt x="148412" y="75234"/>
                  </a:lnTo>
                  <a:lnTo>
                    <a:pt x="148945" y="75069"/>
                  </a:lnTo>
                  <a:close/>
                </a:path>
                <a:path w="189230" h="481329">
                  <a:moveTo>
                    <a:pt x="150469" y="334340"/>
                  </a:moveTo>
                  <a:lnTo>
                    <a:pt x="149567" y="334035"/>
                  </a:lnTo>
                  <a:lnTo>
                    <a:pt x="149948" y="335915"/>
                  </a:lnTo>
                  <a:lnTo>
                    <a:pt x="150469" y="334340"/>
                  </a:lnTo>
                  <a:close/>
                </a:path>
                <a:path w="189230" h="481329">
                  <a:moveTo>
                    <a:pt x="150583" y="339153"/>
                  </a:moveTo>
                  <a:lnTo>
                    <a:pt x="149948" y="335915"/>
                  </a:lnTo>
                  <a:lnTo>
                    <a:pt x="149707" y="336638"/>
                  </a:lnTo>
                  <a:lnTo>
                    <a:pt x="150583" y="339153"/>
                  </a:lnTo>
                  <a:close/>
                </a:path>
                <a:path w="189230" h="481329">
                  <a:moveTo>
                    <a:pt x="152273" y="283692"/>
                  </a:moveTo>
                  <a:lnTo>
                    <a:pt x="151511" y="283514"/>
                  </a:lnTo>
                  <a:lnTo>
                    <a:pt x="148348" y="283565"/>
                  </a:lnTo>
                  <a:lnTo>
                    <a:pt x="147993" y="286131"/>
                  </a:lnTo>
                  <a:lnTo>
                    <a:pt x="152273" y="283692"/>
                  </a:lnTo>
                  <a:close/>
                </a:path>
                <a:path w="189230" h="481329">
                  <a:moveTo>
                    <a:pt x="152565" y="366433"/>
                  </a:moveTo>
                  <a:lnTo>
                    <a:pt x="151904" y="364680"/>
                  </a:lnTo>
                  <a:lnTo>
                    <a:pt x="151955" y="364490"/>
                  </a:lnTo>
                  <a:lnTo>
                    <a:pt x="148729" y="366077"/>
                  </a:lnTo>
                  <a:lnTo>
                    <a:pt x="150101" y="367817"/>
                  </a:lnTo>
                  <a:lnTo>
                    <a:pt x="150469" y="366471"/>
                  </a:lnTo>
                  <a:lnTo>
                    <a:pt x="151498" y="366915"/>
                  </a:lnTo>
                  <a:lnTo>
                    <a:pt x="152476" y="366471"/>
                  </a:lnTo>
                  <a:close/>
                </a:path>
                <a:path w="189230" h="481329">
                  <a:moveTo>
                    <a:pt x="152704" y="102870"/>
                  </a:moveTo>
                  <a:lnTo>
                    <a:pt x="150507" y="104140"/>
                  </a:lnTo>
                  <a:lnTo>
                    <a:pt x="150190" y="101600"/>
                  </a:lnTo>
                  <a:lnTo>
                    <a:pt x="150355" y="105410"/>
                  </a:lnTo>
                  <a:lnTo>
                    <a:pt x="151523" y="104140"/>
                  </a:lnTo>
                  <a:lnTo>
                    <a:pt x="152704" y="102870"/>
                  </a:lnTo>
                  <a:close/>
                </a:path>
                <a:path w="189230" h="481329">
                  <a:moveTo>
                    <a:pt x="152908" y="283337"/>
                  </a:moveTo>
                  <a:lnTo>
                    <a:pt x="152273" y="283692"/>
                  </a:lnTo>
                  <a:lnTo>
                    <a:pt x="152590" y="283768"/>
                  </a:lnTo>
                  <a:lnTo>
                    <a:pt x="152908" y="283337"/>
                  </a:lnTo>
                  <a:close/>
                </a:path>
                <a:path w="189230" h="481329">
                  <a:moveTo>
                    <a:pt x="153009" y="360654"/>
                  </a:moveTo>
                  <a:lnTo>
                    <a:pt x="150545" y="362038"/>
                  </a:lnTo>
                  <a:lnTo>
                    <a:pt x="152463" y="362673"/>
                  </a:lnTo>
                  <a:lnTo>
                    <a:pt x="153009" y="360654"/>
                  </a:lnTo>
                  <a:close/>
                </a:path>
                <a:path w="189230" h="481329">
                  <a:moveTo>
                    <a:pt x="153200" y="336359"/>
                  </a:moveTo>
                  <a:lnTo>
                    <a:pt x="150888" y="333070"/>
                  </a:lnTo>
                  <a:lnTo>
                    <a:pt x="150469" y="334340"/>
                  </a:lnTo>
                  <a:lnTo>
                    <a:pt x="151701" y="334759"/>
                  </a:lnTo>
                  <a:lnTo>
                    <a:pt x="152031" y="340791"/>
                  </a:lnTo>
                  <a:lnTo>
                    <a:pt x="152514" y="336423"/>
                  </a:lnTo>
                  <a:lnTo>
                    <a:pt x="153200" y="336359"/>
                  </a:lnTo>
                  <a:close/>
                </a:path>
                <a:path w="189230" h="481329">
                  <a:moveTo>
                    <a:pt x="153365" y="285559"/>
                  </a:moveTo>
                  <a:lnTo>
                    <a:pt x="152628" y="283845"/>
                  </a:lnTo>
                  <a:lnTo>
                    <a:pt x="147802" y="292519"/>
                  </a:lnTo>
                  <a:lnTo>
                    <a:pt x="152374" y="290182"/>
                  </a:lnTo>
                  <a:lnTo>
                    <a:pt x="152717" y="288455"/>
                  </a:lnTo>
                  <a:lnTo>
                    <a:pt x="153365" y="285559"/>
                  </a:lnTo>
                  <a:close/>
                </a:path>
                <a:path w="189230" h="481329">
                  <a:moveTo>
                    <a:pt x="153695" y="314159"/>
                  </a:moveTo>
                  <a:lnTo>
                    <a:pt x="145630" y="311086"/>
                  </a:lnTo>
                  <a:lnTo>
                    <a:pt x="144056" y="312712"/>
                  </a:lnTo>
                  <a:lnTo>
                    <a:pt x="144056" y="314007"/>
                  </a:lnTo>
                  <a:lnTo>
                    <a:pt x="143611" y="313893"/>
                  </a:lnTo>
                  <a:lnTo>
                    <a:pt x="143611" y="313690"/>
                  </a:lnTo>
                  <a:lnTo>
                    <a:pt x="144056" y="314007"/>
                  </a:lnTo>
                  <a:lnTo>
                    <a:pt x="144056" y="312712"/>
                  </a:lnTo>
                  <a:lnTo>
                    <a:pt x="143624" y="313143"/>
                  </a:lnTo>
                  <a:lnTo>
                    <a:pt x="143700" y="310299"/>
                  </a:lnTo>
                  <a:lnTo>
                    <a:pt x="143814" y="307632"/>
                  </a:lnTo>
                  <a:lnTo>
                    <a:pt x="144119" y="307187"/>
                  </a:lnTo>
                  <a:lnTo>
                    <a:pt x="144399" y="306781"/>
                  </a:lnTo>
                  <a:lnTo>
                    <a:pt x="140931" y="307187"/>
                  </a:lnTo>
                  <a:lnTo>
                    <a:pt x="141490" y="304711"/>
                  </a:lnTo>
                  <a:lnTo>
                    <a:pt x="141579" y="304025"/>
                  </a:lnTo>
                  <a:lnTo>
                    <a:pt x="141376" y="302564"/>
                  </a:lnTo>
                  <a:lnTo>
                    <a:pt x="140423" y="305993"/>
                  </a:lnTo>
                  <a:lnTo>
                    <a:pt x="140296" y="306781"/>
                  </a:lnTo>
                  <a:lnTo>
                    <a:pt x="140309" y="307276"/>
                  </a:lnTo>
                  <a:lnTo>
                    <a:pt x="140627" y="307632"/>
                  </a:lnTo>
                  <a:lnTo>
                    <a:pt x="135978" y="305396"/>
                  </a:lnTo>
                  <a:lnTo>
                    <a:pt x="136309" y="306501"/>
                  </a:lnTo>
                  <a:lnTo>
                    <a:pt x="136613" y="308927"/>
                  </a:lnTo>
                  <a:lnTo>
                    <a:pt x="132308" y="309156"/>
                  </a:lnTo>
                  <a:lnTo>
                    <a:pt x="132613" y="307632"/>
                  </a:lnTo>
                  <a:lnTo>
                    <a:pt x="132740" y="307187"/>
                  </a:lnTo>
                  <a:lnTo>
                    <a:pt x="133438" y="306501"/>
                  </a:lnTo>
                  <a:lnTo>
                    <a:pt x="133121" y="306412"/>
                  </a:lnTo>
                  <a:lnTo>
                    <a:pt x="132829" y="306146"/>
                  </a:lnTo>
                  <a:lnTo>
                    <a:pt x="132778" y="305993"/>
                  </a:lnTo>
                  <a:lnTo>
                    <a:pt x="133616" y="304711"/>
                  </a:lnTo>
                  <a:lnTo>
                    <a:pt x="135674" y="304469"/>
                  </a:lnTo>
                  <a:lnTo>
                    <a:pt x="135851" y="304025"/>
                  </a:lnTo>
                  <a:lnTo>
                    <a:pt x="135940" y="303822"/>
                  </a:lnTo>
                  <a:lnTo>
                    <a:pt x="136258" y="303237"/>
                  </a:lnTo>
                  <a:lnTo>
                    <a:pt x="132829" y="304025"/>
                  </a:lnTo>
                  <a:lnTo>
                    <a:pt x="133604" y="301866"/>
                  </a:lnTo>
                  <a:lnTo>
                    <a:pt x="132702" y="300342"/>
                  </a:lnTo>
                  <a:lnTo>
                    <a:pt x="132270" y="299339"/>
                  </a:lnTo>
                  <a:lnTo>
                    <a:pt x="132194" y="299173"/>
                  </a:lnTo>
                  <a:lnTo>
                    <a:pt x="130810" y="299339"/>
                  </a:lnTo>
                  <a:lnTo>
                    <a:pt x="130606" y="297726"/>
                  </a:lnTo>
                  <a:lnTo>
                    <a:pt x="129324" y="298716"/>
                  </a:lnTo>
                  <a:lnTo>
                    <a:pt x="126695" y="302704"/>
                  </a:lnTo>
                  <a:lnTo>
                    <a:pt x="130149" y="305142"/>
                  </a:lnTo>
                  <a:lnTo>
                    <a:pt x="132054" y="306146"/>
                  </a:lnTo>
                  <a:lnTo>
                    <a:pt x="130175" y="308025"/>
                  </a:lnTo>
                  <a:lnTo>
                    <a:pt x="131178" y="309219"/>
                  </a:lnTo>
                  <a:lnTo>
                    <a:pt x="129349" y="309308"/>
                  </a:lnTo>
                  <a:lnTo>
                    <a:pt x="130987" y="317322"/>
                  </a:lnTo>
                  <a:lnTo>
                    <a:pt x="124282" y="318465"/>
                  </a:lnTo>
                  <a:lnTo>
                    <a:pt x="127469" y="319366"/>
                  </a:lnTo>
                  <a:lnTo>
                    <a:pt x="122504" y="323596"/>
                  </a:lnTo>
                  <a:lnTo>
                    <a:pt x="126238" y="321995"/>
                  </a:lnTo>
                  <a:lnTo>
                    <a:pt x="123164" y="324586"/>
                  </a:lnTo>
                  <a:lnTo>
                    <a:pt x="118516" y="322351"/>
                  </a:lnTo>
                  <a:lnTo>
                    <a:pt x="117106" y="325615"/>
                  </a:lnTo>
                  <a:lnTo>
                    <a:pt x="117157" y="326059"/>
                  </a:lnTo>
                  <a:lnTo>
                    <a:pt x="118427" y="330885"/>
                  </a:lnTo>
                  <a:lnTo>
                    <a:pt x="116674" y="336753"/>
                  </a:lnTo>
                  <a:lnTo>
                    <a:pt x="115176" y="341299"/>
                  </a:lnTo>
                  <a:lnTo>
                    <a:pt x="114109" y="340931"/>
                  </a:lnTo>
                  <a:lnTo>
                    <a:pt x="112064" y="341845"/>
                  </a:lnTo>
                  <a:lnTo>
                    <a:pt x="112293" y="339826"/>
                  </a:lnTo>
                  <a:lnTo>
                    <a:pt x="110731" y="342722"/>
                  </a:lnTo>
                  <a:lnTo>
                    <a:pt x="113931" y="343789"/>
                  </a:lnTo>
                  <a:lnTo>
                    <a:pt x="113982" y="351472"/>
                  </a:lnTo>
                  <a:lnTo>
                    <a:pt x="114325" y="351028"/>
                  </a:lnTo>
                  <a:lnTo>
                    <a:pt x="115201" y="355041"/>
                  </a:lnTo>
                  <a:lnTo>
                    <a:pt x="114668" y="355879"/>
                  </a:lnTo>
                  <a:lnTo>
                    <a:pt x="112687" y="360781"/>
                  </a:lnTo>
                  <a:lnTo>
                    <a:pt x="120611" y="364337"/>
                  </a:lnTo>
                  <a:lnTo>
                    <a:pt x="114325" y="365302"/>
                  </a:lnTo>
                  <a:lnTo>
                    <a:pt x="114744" y="369760"/>
                  </a:lnTo>
                  <a:lnTo>
                    <a:pt x="112483" y="369023"/>
                  </a:lnTo>
                  <a:lnTo>
                    <a:pt x="114477" y="370992"/>
                  </a:lnTo>
                  <a:lnTo>
                    <a:pt x="114846" y="370763"/>
                  </a:lnTo>
                  <a:lnTo>
                    <a:pt x="114909" y="371436"/>
                  </a:lnTo>
                  <a:lnTo>
                    <a:pt x="114477" y="370992"/>
                  </a:lnTo>
                  <a:lnTo>
                    <a:pt x="112128" y="372503"/>
                  </a:lnTo>
                  <a:lnTo>
                    <a:pt x="113309" y="373176"/>
                  </a:lnTo>
                  <a:lnTo>
                    <a:pt x="115062" y="372910"/>
                  </a:lnTo>
                  <a:lnTo>
                    <a:pt x="115163" y="373951"/>
                  </a:lnTo>
                  <a:lnTo>
                    <a:pt x="119494" y="375958"/>
                  </a:lnTo>
                  <a:lnTo>
                    <a:pt x="114668" y="385279"/>
                  </a:lnTo>
                  <a:lnTo>
                    <a:pt x="116560" y="386842"/>
                  </a:lnTo>
                  <a:lnTo>
                    <a:pt x="119087" y="383997"/>
                  </a:lnTo>
                  <a:lnTo>
                    <a:pt x="120065" y="386118"/>
                  </a:lnTo>
                  <a:lnTo>
                    <a:pt x="120573" y="383997"/>
                  </a:lnTo>
                  <a:lnTo>
                    <a:pt x="120840" y="382905"/>
                  </a:lnTo>
                  <a:lnTo>
                    <a:pt x="121678" y="377393"/>
                  </a:lnTo>
                  <a:lnTo>
                    <a:pt x="124853" y="377774"/>
                  </a:lnTo>
                  <a:lnTo>
                    <a:pt x="124917" y="377393"/>
                  </a:lnTo>
                  <a:lnTo>
                    <a:pt x="125247" y="375640"/>
                  </a:lnTo>
                  <a:lnTo>
                    <a:pt x="125336" y="375208"/>
                  </a:lnTo>
                  <a:lnTo>
                    <a:pt x="129540" y="373126"/>
                  </a:lnTo>
                  <a:lnTo>
                    <a:pt x="126733" y="371017"/>
                  </a:lnTo>
                  <a:lnTo>
                    <a:pt x="124929" y="373126"/>
                  </a:lnTo>
                  <a:lnTo>
                    <a:pt x="123482" y="375640"/>
                  </a:lnTo>
                  <a:lnTo>
                    <a:pt x="120027" y="374802"/>
                  </a:lnTo>
                  <a:lnTo>
                    <a:pt x="121221" y="369392"/>
                  </a:lnTo>
                  <a:lnTo>
                    <a:pt x="122643" y="367665"/>
                  </a:lnTo>
                  <a:lnTo>
                    <a:pt x="121666" y="363918"/>
                  </a:lnTo>
                  <a:lnTo>
                    <a:pt x="120967" y="363918"/>
                  </a:lnTo>
                  <a:lnTo>
                    <a:pt x="121513" y="361010"/>
                  </a:lnTo>
                  <a:lnTo>
                    <a:pt x="121754" y="359740"/>
                  </a:lnTo>
                  <a:lnTo>
                    <a:pt x="120700" y="361010"/>
                  </a:lnTo>
                  <a:lnTo>
                    <a:pt x="119341" y="358521"/>
                  </a:lnTo>
                  <a:lnTo>
                    <a:pt x="121412" y="354025"/>
                  </a:lnTo>
                  <a:lnTo>
                    <a:pt x="122351" y="351104"/>
                  </a:lnTo>
                  <a:lnTo>
                    <a:pt x="122478" y="353542"/>
                  </a:lnTo>
                  <a:lnTo>
                    <a:pt x="126695" y="354228"/>
                  </a:lnTo>
                  <a:lnTo>
                    <a:pt x="126504" y="353834"/>
                  </a:lnTo>
                  <a:lnTo>
                    <a:pt x="125920" y="352577"/>
                  </a:lnTo>
                  <a:lnTo>
                    <a:pt x="125641" y="353834"/>
                  </a:lnTo>
                  <a:lnTo>
                    <a:pt x="123774" y="351866"/>
                  </a:lnTo>
                  <a:lnTo>
                    <a:pt x="125018" y="351104"/>
                  </a:lnTo>
                  <a:lnTo>
                    <a:pt x="125145" y="351028"/>
                  </a:lnTo>
                  <a:lnTo>
                    <a:pt x="128041" y="349237"/>
                  </a:lnTo>
                  <a:lnTo>
                    <a:pt x="128828" y="348754"/>
                  </a:lnTo>
                  <a:lnTo>
                    <a:pt x="127127" y="349237"/>
                  </a:lnTo>
                  <a:lnTo>
                    <a:pt x="125882" y="345579"/>
                  </a:lnTo>
                  <a:lnTo>
                    <a:pt x="128130" y="342582"/>
                  </a:lnTo>
                  <a:lnTo>
                    <a:pt x="128892" y="341845"/>
                  </a:lnTo>
                  <a:lnTo>
                    <a:pt x="129476" y="341299"/>
                  </a:lnTo>
                  <a:lnTo>
                    <a:pt x="130467" y="340334"/>
                  </a:lnTo>
                  <a:lnTo>
                    <a:pt x="132765" y="344385"/>
                  </a:lnTo>
                  <a:lnTo>
                    <a:pt x="138442" y="341185"/>
                  </a:lnTo>
                  <a:lnTo>
                    <a:pt x="141274" y="340982"/>
                  </a:lnTo>
                  <a:lnTo>
                    <a:pt x="142849" y="344258"/>
                  </a:lnTo>
                  <a:lnTo>
                    <a:pt x="143052" y="347687"/>
                  </a:lnTo>
                  <a:lnTo>
                    <a:pt x="143865" y="350215"/>
                  </a:lnTo>
                  <a:lnTo>
                    <a:pt x="146227" y="342404"/>
                  </a:lnTo>
                  <a:lnTo>
                    <a:pt x="144945" y="340982"/>
                  </a:lnTo>
                  <a:lnTo>
                    <a:pt x="144005" y="339953"/>
                  </a:lnTo>
                  <a:lnTo>
                    <a:pt x="140868" y="339737"/>
                  </a:lnTo>
                  <a:lnTo>
                    <a:pt x="137820" y="341185"/>
                  </a:lnTo>
                  <a:lnTo>
                    <a:pt x="138582" y="340334"/>
                  </a:lnTo>
                  <a:lnTo>
                    <a:pt x="140373" y="338378"/>
                  </a:lnTo>
                  <a:lnTo>
                    <a:pt x="141071" y="337604"/>
                  </a:lnTo>
                  <a:lnTo>
                    <a:pt x="135216" y="338378"/>
                  </a:lnTo>
                  <a:lnTo>
                    <a:pt x="136093" y="335394"/>
                  </a:lnTo>
                  <a:lnTo>
                    <a:pt x="138874" y="335216"/>
                  </a:lnTo>
                  <a:lnTo>
                    <a:pt x="140995" y="333971"/>
                  </a:lnTo>
                  <a:lnTo>
                    <a:pt x="141008" y="333235"/>
                  </a:lnTo>
                  <a:lnTo>
                    <a:pt x="140652" y="330885"/>
                  </a:lnTo>
                  <a:lnTo>
                    <a:pt x="140665" y="329247"/>
                  </a:lnTo>
                  <a:lnTo>
                    <a:pt x="141046" y="326783"/>
                  </a:lnTo>
                  <a:lnTo>
                    <a:pt x="140258" y="327761"/>
                  </a:lnTo>
                  <a:lnTo>
                    <a:pt x="139357" y="328650"/>
                  </a:lnTo>
                  <a:lnTo>
                    <a:pt x="139217" y="329247"/>
                  </a:lnTo>
                  <a:lnTo>
                    <a:pt x="134797" y="326059"/>
                  </a:lnTo>
                  <a:lnTo>
                    <a:pt x="141376" y="325615"/>
                  </a:lnTo>
                  <a:lnTo>
                    <a:pt x="140258" y="324586"/>
                  </a:lnTo>
                  <a:lnTo>
                    <a:pt x="139026" y="323430"/>
                  </a:lnTo>
                  <a:lnTo>
                    <a:pt x="140423" y="323888"/>
                  </a:lnTo>
                  <a:lnTo>
                    <a:pt x="140728" y="323430"/>
                  </a:lnTo>
                  <a:lnTo>
                    <a:pt x="141693" y="321995"/>
                  </a:lnTo>
                  <a:lnTo>
                    <a:pt x="142913" y="320192"/>
                  </a:lnTo>
                  <a:lnTo>
                    <a:pt x="143090" y="318262"/>
                  </a:lnTo>
                  <a:lnTo>
                    <a:pt x="140868" y="315937"/>
                  </a:lnTo>
                  <a:lnTo>
                    <a:pt x="145199" y="314833"/>
                  </a:lnTo>
                  <a:lnTo>
                    <a:pt x="149682" y="318084"/>
                  </a:lnTo>
                  <a:lnTo>
                    <a:pt x="153695" y="314159"/>
                  </a:lnTo>
                  <a:close/>
                </a:path>
                <a:path w="189230" h="481329">
                  <a:moveTo>
                    <a:pt x="154368" y="363296"/>
                  </a:moveTo>
                  <a:lnTo>
                    <a:pt x="152463" y="362673"/>
                  </a:lnTo>
                  <a:lnTo>
                    <a:pt x="151955" y="364490"/>
                  </a:lnTo>
                  <a:lnTo>
                    <a:pt x="154368" y="363296"/>
                  </a:lnTo>
                  <a:close/>
                </a:path>
                <a:path w="189230" h="481329">
                  <a:moveTo>
                    <a:pt x="157365" y="76200"/>
                  </a:moveTo>
                  <a:lnTo>
                    <a:pt x="156413" y="74930"/>
                  </a:lnTo>
                  <a:lnTo>
                    <a:pt x="157010" y="76200"/>
                  </a:lnTo>
                  <a:lnTo>
                    <a:pt x="157365" y="76200"/>
                  </a:lnTo>
                  <a:close/>
                </a:path>
                <a:path w="189230" h="481329">
                  <a:moveTo>
                    <a:pt x="157492" y="100355"/>
                  </a:moveTo>
                  <a:lnTo>
                    <a:pt x="156121" y="99466"/>
                  </a:lnTo>
                  <a:lnTo>
                    <a:pt x="155575" y="99161"/>
                  </a:lnTo>
                  <a:lnTo>
                    <a:pt x="155740" y="100088"/>
                  </a:lnTo>
                  <a:lnTo>
                    <a:pt x="156692" y="100266"/>
                  </a:lnTo>
                  <a:lnTo>
                    <a:pt x="157492" y="100355"/>
                  </a:lnTo>
                  <a:close/>
                </a:path>
                <a:path w="189230" h="481329">
                  <a:moveTo>
                    <a:pt x="157518" y="289077"/>
                  </a:moveTo>
                  <a:lnTo>
                    <a:pt x="156184" y="292239"/>
                  </a:lnTo>
                  <a:lnTo>
                    <a:pt x="156946" y="291807"/>
                  </a:lnTo>
                  <a:lnTo>
                    <a:pt x="157518" y="289077"/>
                  </a:lnTo>
                  <a:close/>
                </a:path>
                <a:path w="189230" h="481329">
                  <a:moveTo>
                    <a:pt x="157568" y="286893"/>
                  </a:moveTo>
                  <a:lnTo>
                    <a:pt x="155867" y="284568"/>
                  </a:lnTo>
                  <a:lnTo>
                    <a:pt x="155054" y="283832"/>
                  </a:lnTo>
                  <a:lnTo>
                    <a:pt x="153504" y="285356"/>
                  </a:lnTo>
                  <a:lnTo>
                    <a:pt x="155498" y="287185"/>
                  </a:lnTo>
                  <a:lnTo>
                    <a:pt x="155613" y="288036"/>
                  </a:lnTo>
                  <a:lnTo>
                    <a:pt x="157568" y="286893"/>
                  </a:lnTo>
                  <a:close/>
                </a:path>
                <a:path w="189230" h="481329">
                  <a:moveTo>
                    <a:pt x="158013" y="299796"/>
                  </a:moveTo>
                  <a:lnTo>
                    <a:pt x="151511" y="299796"/>
                  </a:lnTo>
                  <a:lnTo>
                    <a:pt x="150850" y="305727"/>
                  </a:lnTo>
                  <a:lnTo>
                    <a:pt x="146685" y="310007"/>
                  </a:lnTo>
                  <a:lnTo>
                    <a:pt x="150495" y="308178"/>
                  </a:lnTo>
                  <a:lnTo>
                    <a:pt x="150596" y="308991"/>
                  </a:lnTo>
                  <a:lnTo>
                    <a:pt x="151117" y="308178"/>
                  </a:lnTo>
                  <a:lnTo>
                    <a:pt x="154127" y="303542"/>
                  </a:lnTo>
                  <a:lnTo>
                    <a:pt x="155702" y="302094"/>
                  </a:lnTo>
                  <a:lnTo>
                    <a:pt x="158013" y="299796"/>
                  </a:lnTo>
                  <a:close/>
                </a:path>
                <a:path w="189230" h="481329">
                  <a:moveTo>
                    <a:pt x="158851" y="100444"/>
                  </a:moveTo>
                  <a:lnTo>
                    <a:pt x="158254" y="100431"/>
                  </a:lnTo>
                  <a:lnTo>
                    <a:pt x="157492" y="100355"/>
                  </a:lnTo>
                  <a:lnTo>
                    <a:pt x="157797" y="100545"/>
                  </a:lnTo>
                  <a:lnTo>
                    <a:pt x="158051" y="100698"/>
                  </a:lnTo>
                  <a:lnTo>
                    <a:pt x="158394" y="100939"/>
                  </a:lnTo>
                  <a:lnTo>
                    <a:pt x="158851" y="100444"/>
                  </a:lnTo>
                  <a:close/>
                </a:path>
                <a:path w="189230" h="481329">
                  <a:moveTo>
                    <a:pt x="160426" y="93980"/>
                  </a:moveTo>
                  <a:lnTo>
                    <a:pt x="159918" y="92710"/>
                  </a:lnTo>
                  <a:lnTo>
                    <a:pt x="158445" y="95250"/>
                  </a:lnTo>
                  <a:lnTo>
                    <a:pt x="158165" y="92710"/>
                  </a:lnTo>
                  <a:lnTo>
                    <a:pt x="159105" y="87630"/>
                  </a:lnTo>
                  <a:lnTo>
                    <a:pt x="157911" y="86360"/>
                  </a:lnTo>
                  <a:lnTo>
                    <a:pt x="151955" y="80010"/>
                  </a:lnTo>
                  <a:lnTo>
                    <a:pt x="157441" y="78740"/>
                  </a:lnTo>
                  <a:lnTo>
                    <a:pt x="158800" y="80010"/>
                  </a:lnTo>
                  <a:lnTo>
                    <a:pt x="158203" y="78740"/>
                  </a:lnTo>
                  <a:lnTo>
                    <a:pt x="157010" y="76200"/>
                  </a:lnTo>
                  <a:lnTo>
                    <a:pt x="154495" y="76200"/>
                  </a:lnTo>
                  <a:lnTo>
                    <a:pt x="151587" y="66040"/>
                  </a:lnTo>
                  <a:lnTo>
                    <a:pt x="150545" y="67310"/>
                  </a:lnTo>
                  <a:lnTo>
                    <a:pt x="150012" y="69850"/>
                  </a:lnTo>
                  <a:lnTo>
                    <a:pt x="152679" y="71120"/>
                  </a:lnTo>
                  <a:lnTo>
                    <a:pt x="152222" y="72390"/>
                  </a:lnTo>
                  <a:lnTo>
                    <a:pt x="150736" y="73660"/>
                  </a:lnTo>
                  <a:lnTo>
                    <a:pt x="148971" y="74930"/>
                  </a:lnTo>
                  <a:lnTo>
                    <a:pt x="152298" y="78740"/>
                  </a:lnTo>
                  <a:lnTo>
                    <a:pt x="148729" y="82550"/>
                  </a:lnTo>
                  <a:lnTo>
                    <a:pt x="149758" y="86360"/>
                  </a:lnTo>
                  <a:lnTo>
                    <a:pt x="147523" y="85090"/>
                  </a:lnTo>
                  <a:lnTo>
                    <a:pt x="148920" y="87630"/>
                  </a:lnTo>
                  <a:lnTo>
                    <a:pt x="146532" y="88900"/>
                  </a:lnTo>
                  <a:lnTo>
                    <a:pt x="149440" y="90170"/>
                  </a:lnTo>
                  <a:lnTo>
                    <a:pt x="147789" y="93980"/>
                  </a:lnTo>
                  <a:lnTo>
                    <a:pt x="144437" y="92710"/>
                  </a:lnTo>
                  <a:lnTo>
                    <a:pt x="142582" y="90170"/>
                  </a:lnTo>
                  <a:lnTo>
                    <a:pt x="144310" y="88900"/>
                  </a:lnTo>
                  <a:lnTo>
                    <a:pt x="143814" y="87630"/>
                  </a:lnTo>
                  <a:lnTo>
                    <a:pt x="143560" y="86360"/>
                  </a:lnTo>
                  <a:lnTo>
                    <a:pt x="143319" y="85090"/>
                  </a:lnTo>
                  <a:lnTo>
                    <a:pt x="141579" y="86360"/>
                  </a:lnTo>
                  <a:lnTo>
                    <a:pt x="139560" y="85090"/>
                  </a:lnTo>
                  <a:lnTo>
                    <a:pt x="137960" y="83820"/>
                  </a:lnTo>
                  <a:lnTo>
                    <a:pt x="136182" y="83820"/>
                  </a:lnTo>
                  <a:lnTo>
                    <a:pt x="137706" y="77470"/>
                  </a:lnTo>
                  <a:lnTo>
                    <a:pt x="134975" y="76200"/>
                  </a:lnTo>
                  <a:lnTo>
                    <a:pt x="133540" y="77470"/>
                  </a:lnTo>
                  <a:lnTo>
                    <a:pt x="132283" y="80010"/>
                  </a:lnTo>
                  <a:lnTo>
                    <a:pt x="130429" y="81280"/>
                  </a:lnTo>
                  <a:lnTo>
                    <a:pt x="131610" y="85090"/>
                  </a:lnTo>
                  <a:lnTo>
                    <a:pt x="134785" y="90170"/>
                  </a:lnTo>
                  <a:lnTo>
                    <a:pt x="133235" y="95250"/>
                  </a:lnTo>
                  <a:lnTo>
                    <a:pt x="131013" y="95250"/>
                  </a:lnTo>
                  <a:lnTo>
                    <a:pt x="128752" y="91440"/>
                  </a:lnTo>
                  <a:lnTo>
                    <a:pt x="128346" y="90754"/>
                  </a:lnTo>
                  <a:lnTo>
                    <a:pt x="127584" y="91440"/>
                  </a:lnTo>
                  <a:lnTo>
                    <a:pt x="128295" y="86360"/>
                  </a:lnTo>
                  <a:lnTo>
                    <a:pt x="126339" y="86360"/>
                  </a:lnTo>
                  <a:lnTo>
                    <a:pt x="127762" y="82550"/>
                  </a:lnTo>
                  <a:lnTo>
                    <a:pt x="123888" y="81280"/>
                  </a:lnTo>
                  <a:lnTo>
                    <a:pt x="123113" y="78740"/>
                  </a:lnTo>
                  <a:lnTo>
                    <a:pt x="128803" y="72390"/>
                  </a:lnTo>
                  <a:lnTo>
                    <a:pt x="129603" y="74930"/>
                  </a:lnTo>
                  <a:lnTo>
                    <a:pt x="131864" y="71120"/>
                  </a:lnTo>
                  <a:lnTo>
                    <a:pt x="132067" y="76200"/>
                  </a:lnTo>
                  <a:lnTo>
                    <a:pt x="132511" y="71120"/>
                  </a:lnTo>
                  <a:lnTo>
                    <a:pt x="136664" y="74930"/>
                  </a:lnTo>
                  <a:lnTo>
                    <a:pt x="135826" y="71120"/>
                  </a:lnTo>
                  <a:lnTo>
                    <a:pt x="135267" y="68580"/>
                  </a:lnTo>
                  <a:lnTo>
                    <a:pt x="132537" y="67310"/>
                  </a:lnTo>
                  <a:lnTo>
                    <a:pt x="131864" y="62230"/>
                  </a:lnTo>
                  <a:lnTo>
                    <a:pt x="131940" y="59690"/>
                  </a:lnTo>
                  <a:lnTo>
                    <a:pt x="135534" y="59690"/>
                  </a:lnTo>
                  <a:lnTo>
                    <a:pt x="135051" y="54610"/>
                  </a:lnTo>
                  <a:lnTo>
                    <a:pt x="134137" y="54610"/>
                  </a:lnTo>
                  <a:lnTo>
                    <a:pt x="133654" y="58420"/>
                  </a:lnTo>
                  <a:lnTo>
                    <a:pt x="131102" y="59690"/>
                  </a:lnTo>
                  <a:lnTo>
                    <a:pt x="131699" y="58420"/>
                  </a:lnTo>
                  <a:lnTo>
                    <a:pt x="133489" y="54610"/>
                  </a:lnTo>
                  <a:lnTo>
                    <a:pt x="131445" y="58420"/>
                  </a:lnTo>
                  <a:lnTo>
                    <a:pt x="130886" y="55880"/>
                  </a:lnTo>
                  <a:lnTo>
                    <a:pt x="130517" y="52070"/>
                  </a:lnTo>
                  <a:lnTo>
                    <a:pt x="132867" y="50800"/>
                  </a:lnTo>
                  <a:lnTo>
                    <a:pt x="132740" y="47967"/>
                  </a:lnTo>
                  <a:lnTo>
                    <a:pt x="134251" y="46990"/>
                  </a:lnTo>
                  <a:lnTo>
                    <a:pt x="133985" y="46863"/>
                  </a:lnTo>
                  <a:lnTo>
                    <a:pt x="137579" y="44450"/>
                  </a:lnTo>
                  <a:lnTo>
                    <a:pt x="136575" y="43180"/>
                  </a:lnTo>
                  <a:lnTo>
                    <a:pt x="135572" y="41910"/>
                  </a:lnTo>
                  <a:lnTo>
                    <a:pt x="135204" y="39370"/>
                  </a:lnTo>
                  <a:lnTo>
                    <a:pt x="134912" y="37388"/>
                  </a:lnTo>
                  <a:lnTo>
                    <a:pt x="134975" y="37211"/>
                  </a:lnTo>
                  <a:lnTo>
                    <a:pt x="134988" y="36982"/>
                  </a:lnTo>
                  <a:lnTo>
                    <a:pt x="134886" y="37223"/>
                  </a:lnTo>
                  <a:lnTo>
                    <a:pt x="134835" y="36830"/>
                  </a:lnTo>
                  <a:lnTo>
                    <a:pt x="134556" y="38100"/>
                  </a:lnTo>
                  <a:lnTo>
                    <a:pt x="133858" y="39370"/>
                  </a:lnTo>
                  <a:lnTo>
                    <a:pt x="133654" y="39370"/>
                  </a:lnTo>
                  <a:lnTo>
                    <a:pt x="133654" y="46685"/>
                  </a:lnTo>
                  <a:lnTo>
                    <a:pt x="131737" y="45694"/>
                  </a:lnTo>
                  <a:lnTo>
                    <a:pt x="131737" y="48628"/>
                  </a:lnTo>
                  <a:lnTo>
                    <a:pt x="130454" y="50800"/>
                  </a:lnTo>
                  <a:lnTo>
                    <a:pt x="130327" y="49530"/>
                  </a:lnTo>
                  <a:lnTo>
                    <a:pt x="131737" y="48628"/>
                  </a:lnTo>
                  <a:lnTo>
                    <a:pt x="131737" y="45694"/>
                  </a:lnTo>
                  <a:lnTo>
                    <a:pt x="126923" y="43180"/>
                  </a:lnTo>
                  <a:lnTo>
                    <a:pt x="132689" y="43180"/>
                  </a:lnTo>
                  <a:lnTo>
                    <a:pt x="132537" y="44450"/>
                  </a:lnTo>
                  <a:lnTo>
                    <a:pt x="133273" y="45720"/>
                  </a:lnTo>
                  <a:lnTo>
                    <a:pt x="133654" y="46685"/>
                  </a:lnTo>
                  <a:lnTo>
                    <a:pt x="133654" y="39370"/>
                  </a:lnTo>
                  <a:lnTo>
                    <a:pt x="128752" y="39370"/>
                  </a:lnTo>
                  <a:lnTo>
                    <a:pt x="133261" y="36830"/>
                  </a:lnTo>
                  <a:lnTo>
                    <a:pt x="131178" y="35560"/>
                  </a:lnTo>
                  <a:lnTo>
                    <a:pt x="134099" y="35560"/>
                  </a:lnTo>
                  <a:lnTo>
                    <a:pt x="132181" y="33020"/>
                  </a:lnTo>
                  <a:lnTo>
                    <a:pt x="132422" y="31750"/>
                  </a:lnTo>
                  <a:lnTo>
                    <a:pt x="133121" y="27940"/>
                  </a:lnTo>
                  <a:lnTo>
                    <a:pt x="133350" y="26670"/>
                  </a:lnTo>
                  <a:lnTo>
                    <a:pt x="128219" y="26670"/>
                  </a:lnTo>
                  <a:lnTo>
                    <a:pt x="128193" y="25400"/>
                  </a:lnTo>
                  <a:lnTo>
                    <a:pt x="113817" y="25400"/>
                  </a:lnTo>
                  <a:lnTo>
                    <a:pt x="114071" y="26670"/>
                  </a:lnTo>
                  <a:lnTo>
                    <a:pt x="113499" y="27940"/>
                  </a:lnTo>
                  <a:lnTo>
                    <a:pt x="110045" y="25400"/>
                  </a:lnTo>
                  <a:lnTo>
                    <a:pt x="109791" y="29210"/>
                  </a:lnTo>
                  <a:lnTo>
                    <a:pt x="111544" y="29210"/>
                  </a:lnTo>
                  <a:lnTo>
                    <a:pt x="112052" y="30480"/>
                  </a:lnTo>
                  <a:lnTo>
                    <a:pt x="111302" y="31750"/>
                  </a:lnTo>
                  <a:lnTo>
                    <a:pt x="110629" y="31750"/>
                  </a:lnTo>
                  <a:lnTo>
                    <a:pt x="108343" y="27940"/>
                  </a:lnTo>
                  <a:lnTo>
                    <a:pt x="106591" y="24130"/>
                  </a:lnTo>
                  <a:lnTo>
                    <a:pt x="105765" y="20320"/>
                  </a:lnTo>
                  <a:lnTo>
                    <a:pt x="99593" y="31750"/>
                  </a:lnTo>
                  <a:lnTo>
                    <a:pt x="102222" y="35560"/>
                  </a:lnTo>
                  <a:lnTo>
                    <a:pt x="102082" y="36830"/>
                  </a:lnTo>
                  <a:lnTo>
                    <a:pt x="102933" y="35560"/>
                  </a:lnTo>
                  <a:lnTo>
                    <a:pt x="101688" y="40640"/>
                  </a:lnTo>
                  <a:lnTo>
                    <a:pt x="103162" y="44450"/>
                  </a:lnTo>
                  <a:lnTo>
                    <a:pt x="103886" y="48260"/>
                  </a:lnTo>
                  <a:lnTo>
                    <a:pt x="100406" y="50800"/>
                  </a:lnTo>
                  <a:lnTo>
                    <a:pt x="100101" y="49530"/>
                  </a:lnTo>
                  <a:lnTo>
                    <a:pt x="98437" y="46990"/>
                  </a:lnTo>
                  <a:lnTo>
                    <a:pt x="97904" y="45720"/>
                  </a:lnTo>
                  <a:lnTo>
                    <a:pt x="99644" y="52070"/>
                  </a:lnTo>
                  <a:lnTo>
                    <a:pt x="99809" y="58420"/>
                  </a:lnTo>
                  <a:lnTo>
                    <a:pt x="100215" y="66040"/>
                  </a:lnTo>
                  <a:lnTo>
                    <a:pt x="102692" y="72390"/>
                  </a:lnTo>
                  <a:lnTo>
                    <a:pt x="103987" y="72390"/>
                  </a:lnTo>
                  <a:lnTo>
                    <a:pt x="104152" y="74930"/>
                  </a:lnTo>
                  <a:lnTo>
                    <a:pt x="109778" y="82550"/>
                  </a:lnTo>
                  <a:lnTo>
                    <a:pt x="106540" y="85090"/>
                  </a:lnTo>
                  <a:lnTo>
                    <a:pt x="110058" y="88900"/>
                  </a:lnTo>
                  <a:lnTo>
                    <a:pt x="109562" y="96520"/>
                  </a:lnTo>
                  <a:lnTo>
                    <a:pt x="113372" y="97790"/>
                  </a:lnTo>
                  <a:lnTo>
                    <a:pt x="112979" y="104140"/>
                  </a:lnTo>
                  <a:lnTo>
                    <a:pt x="115519" y="111760"/>
                  </a:lnTo>
                  <a:lnTo>
                    <a:pt x="117729" y="119380"/>
                  </a:lnTo>
                  <a:lnTo>
                    <a:pt x="116319" y="127000"/>
                  </a:lnTo>
                  <a:lnTo>
                    <a:pt x="113309" y="125730"/>
                  </a:lnTo>
                  <a:lnTo>
                    <a:pt x="113474" y="128270"/>
                  </a:lnTo>
                  <a:lnTo>
                    <a:pt x="114007" y="129540"/>
                  </a:lnTo>
                  <a:lnTo>
                    <a:pt x="112598" y="129540"/>
                  </a:lnTo>
                  <a:lnTo>
                    <a:pt x="114515" y="134620"/>
                  </a:lnTo>
                  <a:lnTo>
                    <a:pt x="113157" y="137160"/>
                  </a:lnTo>
                  <a:lnTo>
                    <a:pt x="113792" y="137160"/>
                  </a:lnTo>
                  <a:lnTo>
                    <a:pt x="112026" y="139700"/>
                  </a:lnTo>
                  <a:lnTo>
                    <a:pt x="113322" y="141732"/>
                  </a:lnTo>
                  <a:lnTo>
                    <a:pt x="116484" y="140970"/>
                  </a:lnTo>
                  <a:lnTo>
                    <a:pt x="116484" y="138430"/>
                  </a:lnTo>
                  <a:lnTo>
                    <a:pt x="118922" y="139700"/>
                  </a:lnTo>
                  <a:lnTo>
                    <a:pt x="120891" y="139700"/>
                  </a:lnTo>
                  <a:lnTo>
                    <a:pt x="120218" y="138430"/>
                  </a:lnTo>
                  <a:lnTo>
                    <a:pt x="118884" y="135890"/>
                  </a:lnTo>
                  <a:lnTo>
                    <a:pt x="128231" y="132080"/>
                  </a:lnTo>
                  <a:lnTo>
                    <a:pt x="124333" y="128270"/>
                  </a:lnTo>
                  <a:lnTo>
                    <a:pt x="124536" y="127000"/>
                  </a:lnTo>
                  <a:lnTo>
                    <a:pt x="124726" y="125730"/>
                  </a:lnTo>
                  <a:lnTo>
                    <a:pt x="127381" y="124460"/>
                  </a:lnTo>
                  <a:lnTo>
                    <a:pt x="128663" y="123190"/>
                  </a:lnTo>
                  <a:lnTo>
                    <a:pt x="130276" y="125730"/>
                  </a:lnTo>
                  <a:lnTo>
                    <a:pt x="131838" y="123190"/>
                  </a:lnTo>
                  <a:lnTo>
                    <a:pt x="132626" y="121920"/>
                  </a:lnTo>
                  <a:lnTo>
                    <a:pt x="131953" y="121920"/>
                  </a:lnTo>
                  <a:lnTo>
                    <a:pt x="131673" y="119380"/>
                  </a:lnTo>
                  <a:lnTo>
                    <a:pt x="130403" y="113030"/>
                  </a:lnTo>
                  <a:lnTo>
                    <a:pt x="132118" y="111760"/>
                  </a:lnTo>
                  <a:lnTo>
                    <a:pt x="132372" y="111760"/>
                  </a:lnTo>
                  <a:lnTo>
                    <a:pt x="131775" y="107950"/>
                  </a:lnTo>
                  <a:lnTo>
                    <a:pt x="135331" y="105410"/>
                  </a:lnTo>
                  <a:lnTo>
                    <a:pt x="130238" y="100330"/>
                  </a:lnTo>
                  <a:lnTo>
                    <a:pt x="133718" y="97790"/>
                  </a:lnTo>
                  <a:lnTo>
                    <a:pt x="133400" y="102870"/>
                  </a:lnTo>
                  <a:lnTo>
                    <a:pt x="136880" y="100330"/>
                  </a:lnTo>
                  <a:lnTo>
                    <a:pt x="137680" y="97790"/>
                  </a:lnTo>
                  <a:lnTo>
                    <a:pt x="134493" y="95250"/>
                  </a:lnTo>
                  <a:lnTo>
                    <a:pt x="137782" y="93980"/>
                  </a:lnTo>
                  <a:lnTo>
                    <a:pt x="138785" y="97790"/>
                  </a:lnTo>
                  <a:lnTo>
                    <a:pt x="142608" y="99060"/>
                  </a:lnTo>
                  <a:lnTo>
                    <a:pt x="140335" y="104140"/>
                  </a:lnTo>
                  <a:lnTo>
                    <a:pt x="144373" y="106680"/>
                  </a:lnTo>
                  <a:lnTo>
                    <a:pt x="145415" y="104140"/>
                  </a:lnTo>
                  <a:lnTo>
                    <a:pt x="145110" y="101600"/>
                  </a:lnTo>
                  <a:lnTo>
                    <a:pt x="148628" y="100330"/>
                  </a:lnTo>
                  <a:lnTo>
                    <a:pt x="150190" y="101600"/>
                  </a:lnTo>
                  <a:lnTo>
                    <a:pt x="151511" y="100330"/>
                  </a:lnTo>
                  <a:lnTo>
                    <a:pt x="153314" y="101600"/>
                  </a:lnTo>
                  <a:lnTo>
                    <a:pt x="152819" y="100330"/>
                  </a:lnTo>
                  <a:lnTo>
                    <a:pt x="152336" y="99060"/>
                  </a:lnTo>
                  <a:lnTo>
                    <a:pt x="150368" y="99060"/>
                  </a:lnTo>
                  <a:lnTo>
                    <a:pt x="153149" y="95250"/>
                  </a:lnTo>
                  <a:lnTo>
                    <a:pt x="153466" y="97790"/>
                  </a:lnTo>
                  <a:lnTo>
                    <a:pt x="154317" y="97790"/>
                  </a:lnTo>
                  <a:lnTo>
                    <a:pt x="155575" y="99060"/>
                  </a:lnTo>
                  <a:lnTo>
                    <a:pt x="155524" y="97790"/>
                  </a:lnTo>
                  <a:lnTo>
                    <a:pt x="157822" y="96520"/>
                  </a:lnTo>
                  <a:lnTo>
                    <a:pt x="158737" y="96520"/>
                  </a:lnTo>
                  <a:lnTo>
                    <a:pt x="160426" y="93980"/>
                  </a:lnTo>
                  <a:close/>
                </a:path>
                <a:path w="189230" h="481329">
                  <a:moveTo>
                    <a:pt x="160667" y="297180"/>
                  </a:moveTo>
                  <a:lnTo>
                    <a:pt x="160489" y="294005"/>
                  </a:lnTo>
                  <a:lnTo>
                    <a:pt x="160401" y="292519"/>
                  </a:lnTo>
                  <a:lnTo>
                    <a:pt x="159537" y="293916"/>
                  </a:lnTo>
                  <a:lnTo>
                    <a:pt x="158851" y="294005"/>
                  </a:lnTo>
                  <a:lnTo>
                    <a:pt x="160070" y="289991"/>
                  </a:lnTo>
                  <a:lnTo>
                    <a:pt x="156946" y="291807"/>
                  </a:lnTo>
                  <a:lnTo>
                    <a:pt x="156870" y="292150"/>
                  </a:lnTo>
                  <a:lnTo>
                    <a:pt x="152476" y="296125"/>
                  </a:lnTo>
                  <a:lnTo>
                    <a:pt x="150241" y="299631"/>
                  </a:lnTo>
                  <a:lnTo>
                    <a:pt x="151536" y="299631"/>
                  </a:lnTo>
                  <a:lnTo>
                    <a:pt x="158191" y="299631"/>
                  </a:lnTo>
                  <a:lnTo>
                    <a:pt x="160667" y="297180"/>
                  </a:lnTo>
                  <a:close/>
                </a:path>
                <a:path w="189230" h="481329">
                  <a:moveTo>
                    <a:pt x="171069" y="478586"/>
                  </a:moveTo>
                  <a:lnTo>
                    <a:pt x="169938" y="476567"/>
                  </a:lnTo>
                  <a:lnTo>
                    <a:pt x="170865" y="478777"/>
                  </a:lnTo>
                  <a:lnTo>
                    <a:pt x="171069" y="478586"/>
                  </a:lnTo>
                  <a:close/>
                </a:path>
                <a:path w="189230" h="481329">
                  <a:moveTo>
                    <a:pt x="172173" y="376021"/>
                  </a:moveTo>
                  <a:lnTo>
                    <a:pt x="169456" y="374535"/>
                  </a:lnTo>
                  <a:lnTo>
                    <a:pt x="170751" y="376948"/>
                  </a:lnTo>
                  <a:lnTo>
                    <a:pt x="172173" y="376021"/>
                  </a:lnTo>
                  <a:close/>
                </a:path>
                <a:path w="189230" h="481329">
                  <a:moveTo>
                    <a:pt x="172732" y="380644"/>
                  </a:moveTo>
                  <a:lnTo>
                    <a:pt x="170751" y="376948"/>
                  </a:lnTo>
                  <a:lnTo>
                    <a:pt x="169329" y="377888"/>
                  </a:lnTo>
                  <a:lnTo>
                    <a:pt x="172732" y="380644"/>
                  </a:lnTo>
                  <a:close/>
                </a:path>
                <a:path w="189230" h="481329">
                  <a:moveTo>
                    <a:pt x="174129" y="325081"/>
                  </a:moveTo>
                  <a:lnTo>
                    <a:pt x="172720" y="324307"/>
                  </a:lnTo>
                  <a:lnTo>
                    <a:pt x="173113" y="331470"/>
                  </a:lnTo>
                  <a:lnTo>
                    <a:pt x="174129" y="325081"/>
                  </a:lnTo>
                  <a:close/>
                </a:path>
                <a:path w="189230" h="481329">
                  <a:moveTo>
                    <a:pt x="174536" y="427583"/>
                  </a:moveTo>
                  <a:lnTo>
                    <a:pt x="174472" y="425170"/>
                  </a:lnTo>
                  <a:lnTo>
                    <a:pt x="172923" y="429399"/>
                  </a:lnTo>
                  <a:lnTo>
                    <a:pt x="174536" y="427583"/>
                  </a:lnTo>
                  <a:close/>
                </a:path>
                <a:path w="189230" h="481329">
                  <a:moveTo>
                    <a:pt x="174561" y="374205"/>
                  </a:moveTo>
                  <a:lnTo>
                    <a:pt x="174332" y="374091"/>
                  </a:lnTo>
                  <a:lnTo>
                    <a:pt x="174142" y="374040"/>
                  </a:lnTo>
                  <a:lnTo>
                    <a:pt x="174040" y="374205"/>
                  </a:lnTo>
                  <a:lnTo>
                    <a:pt x="174561" y="374205"/>
                  </a:lnTo>
                  <a:close/>
                </a:path>
                <a:path w="189230" h="481329">
                  <a:moveTo>
                    <a:pt x="174802" y="313321"/>
                  </a:moveTo>
                  <a:lnTo>
                    <a:pt x="172250" y="311353"/>
                  </a:lnTo>
                  <a:lnTo>
                    <a:pt x="171043" y="314147"/>
                  </a:lnTo>
                  <a:lnTo>
                    <a:pt x="174421" y="317881"/>
                  </a:lnTo>
                  <a:lnTo>
                    <a:pt x="173113" y="319786"/>
                  </a:lnTo>
                  <a:lnTo>
                    <a:pt x="173558" y="321081"/>
                  </a:lnTo>
                  <a:lnTo>
                    <a:pt x="174447" y="318744"/>
                  </a:lnTo>
                  <a:lnTo>
                    <a:pt x="174764" y="318262"/>
                  </a:lnTo>
                  <a:lnTo>
                    <a:pt x="172859" y="315315"/>
                  </a:lnTo>
                  <a:lnTo>
                    <a:pt x="174802" y="313321"/>
                  </a:lnTo>
                  <a:close/>
                </a:path>
                <a:path w="189230" h="481329">
                  <a:moveTo>
                    <a:pt x="175971" y="465569"/>
                  </a:moveTo>
                  <a:lnTo>
                    <a:pt x="174675" y="469861"/>
                  </a:lnTo>
                  <a:lnTo>
                    <a:pt x="175374" y="471487"/>
                  </a:lnTo>
                  <a:lnTo>
                    <a:pt x="175971" y="465569"/>
                  </a:lnTo>
                  <a:close/>
                </a:path>
                <a:path w="189230" h="481329">
                  <a:moveTo>
                    <a:pt x="176072" y="474687"/>
                  </a:moveTo>
                  <a:lnTo>
                    <a:pt x="174472" y="472351"/>
                  </a:lnTo>
                  <a:lnTo>
                    <a:pt x="175399" y="474573"/>
                  </a:lnTo>
                  <a:lnTo>
                    <a:pt x="171069" y="478586"/>
                  </a:lnTo>
                  <a:lnTo>
                    <a:pt x="172478" y="481114"/>
                  </a:lnTo>
                  <a:lnTo>
                    <a:pt x="176072" y="474687"/>
                  </a:lnTo>
                  <a:close/>
                </a:path>
                <a:path w="189230" h="481329">
                  <a:moveTo>
                    <a:pt x="177927" y="368236"/>
                  </a:moveTo>
                  <a:lnTo>
                    <a:pt x="177812" y="367385"/>
                  </a:lnTo>
                  <a:lnTo>
                    <a:pt x="176758" y="359892"/>
                  </a:lnTo>
                  <a:lnTo>
                    <a:pt x="171831" y="363791"/>
                  </a:lnTo>
                  <a:lnTo>
                    <a:pt x="168884" y="367131"/>
                  </a:lnTo>
                  <a:lnTo>
                    <a:pt x="167017" y="373976"/>
                  </a:lnTo>
                  <a:lnTo>
                    <a:pt x="168402" y="373964"/>
                  </a:lnTo>
                  <a:lnTo>
                    <a:pt x="169456" y="374535"/>
                  </a:lnTo>
                  <a:lnTo>
                    <a:pt x="169138" y="373951"/>
                  </a:lnTo>
                  <a:lnTo>
                    <a:pt x="168427" y="372605"/>
                  </a:lnTo>
                  <a:lnTo>
                    <a:pt x="171538" y="373049"/>
                  </a:lnTo>
                  <a:lnTo>
                    <a:pt x="169583" y="372605"/>
                  </a:lnTo>
                  <a:lnTo>
                    <a:pt x="169151" y="372503"/>
                  </a:lnTo>
                  <a:lnTo>
                    <a:pt x="170688" y="372097"/>
                  </a:lnTo>
                  <a:lnTo>
                    <a:pt x="172720" y="373646"/>
                  </a:lnTo>
                  <a:lnTo>
                    <a:pt x="174129" y="374040"/>
                  </a:lnTo>
                  <a:lnTo>
                    <a:pt x="174713" y="373214"/>
                  </a:lnTo>
                  <a:lnTo>
                    <a:pt x="175094" y="372097"/>
                  </a:lnTo>
                  <a:lnTo>
                    <a:pt x="176695" y="367385"/>
                  </a:lnTo>
                  <a:lnTo>
                    <a:pt x="177927" y="368236"/>
                  </a:lnTo>
                  <a:close/>
                </a:path>
                <a:path w="189230" h="481329">
                  <a:moveTo>
                    <a:pt x="182384" y="305320"/>
                  </a:moveTo>
                  <a:lnTo>
                    <a:pt x="179895" y="305269"/>
                  </a:lnTo>
                  <a:lnTo>
                    <a:pt x="179641" y="308813"/>
                  </a:lnTo>
                  <a:lnTo>
                    <a:pt x="182384" y="305320"/>
                  </a:lnTo>
                  <a:close/>
                </a:path>
                <a:path w="189230" h="481329">
                  <a:moveTo>
                    <a:pt x="182778" y="305333"/>
                  </a:moveTo>
                  <a:lnTo>
                    <a:pt x="182664" y="304952"/>
                  </a:lnTo>
                  <a:lnTo>
                    <a:pt x="182384" y="305320"/>
                  </a:lnTo>
                  <a:lnTo>
                    <a:pt x="182778" y="305333"/>
                  </a:lnTo>
                  <a:close/>
                </a:path>
                <a:path w="189230" h="481329">
                  <a:moveTo>
                    <a:pt x="186956" y="308457"/>
                  </a:moveTo>
                  <a:lnTo>
                    <a:pt x="186842" y="305333"/>
                  </a:lnTo>
                  <a:lnTo>
                    <a:pt x="186817" y="304469"/>
                  </a:lnTo>
                  <a:lnTo>
                    <a:pt x="182448" y="303199"/>
                  </a:lnTo>
                  <a:lnTo>
                    <a:pt x="183070" y="305333"/>
                  </a:lnTo>
                  <a:lnTo>
                    <a:pt x="182778" y="305333"/>
                  </a:lnTo>
                  <a:lnTo>
                    <a:pt x="183286" y="307098"/>
                  </a:lnTo>
                  <a:lnTo>
                    <a:pt x="186956" y="308457"/>
                  </a:lnTo>
                  <a:close/>
                </a:path>
                <a:path w="189230" h="481329">
                  <a:moveTo>
                    <a:pt x="188785" y="408736"/>
                  </a:moveTo>
                  <a:lnTo>
                    <a:pt x="187591" y="412013"/>
                  </a:lnTo>
                  <a:lnTo>
                    <a:pt x="188747" y="414045"/>
                  </a:lnTo>
                  <a:lnTo>
                    <a:pt x="188785" y="408736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4956244" y="7565059"/>
              <a:ext cx="163830" cy="297180"/>
            </a:xfrm>
            <a:custGeom>
              <a:rect l="l" t="t" r="r" b="b"/>
              <a:pathLst>
                <a:path w="163830" h="297179">
                  <a:moveTo>
                    <a:pt x="4000" y="202476"/>
                  </a:moveTo>
                  <a:lnTo>
                    <a:pt x="2882" y="203530"/>
                  </a:lnTo>
                  <a:lnTo>
                    <a:pt x="1790" y="203504"/>
                  </a:lnTo>
                  <a:lnTo>
                    <a:pt x="0" y="203669"/>
                  </a:lnTo>
                  <a:lnTo>
                    <a:pt x="1295" y="205460"/>
                  </a:lnTo>
                  <a:lnTo>
                    <a:pt x="3035" y="206425"/>
                  </a:lnTo>
                  <a:lnTo>
                    <a:pt x="4000" y="202476"/>
                  </a:lnTo>
                  <a:close/>
                </a:path>
                <a:path w="163830" h="297179">
                  <a:moveTo>
                    <a:pt x="9271" y="180848"/>
                  </a:moveTo>
                  <a:lnTo>
                    <a:pt x="8978" y="180962"/>
                  </a:lnTo>
                  <a:lnTo>
                    <a:pt x="9067" y="181279"/>
                  </a:lnTo>
                  <a:lnTo>
                    <a:pt x="9271" y="180848"/>
                  </a:lnTo>
                  <a:close/>
                </a:path>
                <a:path w="163830" h="297179">
                  <a:moveTo>
                    <a:pt x="10109" y="184505"/>
                  </a:moveTo>
                  <a:lnTo>
                    <a:pt x="9067" y="181279"/>
                  </a:lnTo>
                  <a:lnTo>
                    <a:pt x="8382" y="183007"/>
                  </a:lnTo>
                  <a:lnTo>
                    <a:pt x="7670" y="184658"/>
                  </a:lnTo>
                  <a:lnTo>
                    <a:pt x="10109" y="184505"/>
                  </a:lnTo>
                  <a:close/>
                </a:path>
                <a:path w="163830" h="297179">
                  <a:moveTo>
                    <a:pt x="12026" y="179679"/>
                  </a:moveTo>
                  <a:lnTo>
                    <a:pt x="11518" y="177787"/>
                  </a:lnTo>
                  <a:lnTo>
                    <a:pt x="11188" y="176695"/>
                  </a:lnTo>
                  <a:lnTo>
                    <a:pt x="9779" y="179679"/>
                  </a:lnTo>
                  <a:lnTo>
                    <a:pt x="9271" y="180848"/>
                  </a:lnTo>
                  <a:lnTo>
                    <a:pt x="12026" y="179679"/>
                  </a:lnTo>
                  <a:close/>
                </a:path>
                <a:path w="163830" h="297179">
                  <a:moveTo>
                    <a:pt x="25539" y="172720"/>
                  </a:moveTo>
                  <a:lnTo>
                    <a:pt x="23634" y="171069"/>
                  </a:lnTo>
                  <a:lnTo>
                    <a:pt x="23622" y="169951"/>
                  </a:lnTo>
                  <a:lnTo>
                    <a:pt x="22758" y="170586"/>
                  </a:lnTo>
                  <a:lnTo>
                    <a:pt x="23558" y="173367"/>
                  </a:lnTo>
                  <a:lnTo>
                    <a:pt x="21590" y="173990"/>
                  </a:lnTo>
                  <a:lnTo>
                    <a:pt x="24206" y="174282"/>
                  </a:lnTo>
                  <a:lnTo>
                    <a:pt x="25539" y="172720"/>
                  </a:lnTo>
                  <a:close/>
                </a:path>
                <a:path w="163830" h="297179">
                  <a:moveTo>
                    <a:pt x="32588" y="173113"/>
                  </a:moveTo>
                  <a:lnTo>
                    <a:pt x="30873" y="171005"/>
                  </a:lnTo>
                  <a:lnTo>
                    <a:pt x="29743" y="172135"/>
                  </a:lnTo>
                  <a:lnTo>
                    <a:pt x="32588" y="173113"/>
                  </a:lnTo>
                  <a:close/>
                </a:path>
                <a:path w="163830" h="297179">
                  <a:moveTo>
                    <a:pt x="33959" y="135458"/>
                  </a:moveTo>
                  <a:lnTo>
                    <a:pt x="31115" y="134912"/>
                  </a:lnTo>
                  <a:lnTo>
                    <a:pt x="30988" y="135153"/>
                  </a:lnTo>
                  <a:lnTo>
                    <a:pt x="30937" y="135280"/>
                  </a:lnTo>
                  <a:lnTo>
                    <a:pt x="31038" y="136271"/>
                  </a:lnTo>
                  <a:lnTo>
                    <a:pt x="30607" y="138341"/>
                  </a:lnTo>
                  <a:lnTo>
                    <a:pt x="32689" y="138176"/>
                  </a:lnTo>
                  <a:lnTo>
                    <a:pt x="33959" y="135458"/>
                  </a:lnTo>
                  <a:close/>
                </a:path>
                <a:path w="163830" h="297179">
                  <a:moveTo>
                    <a:pt x="37439" y="206933"/>
                  </a:moveTo>
                  <a:lnTo>
                    <a:pt x="35801" y="205587"/>
                  </a:lnTo>
                  <a:lnTo>
                    <a:pt x="35534" y="204812"/>
                  </a:lnTo>
                  <a:lnTo>
                    <a:pt x="34861" y="205740"/>
                  </a:lnTo>
                  <a:lnTo>
                    <a:pt x="34810" y="206692"/>
                  </a:lnTo>
                  <a:lnTo>
                    <a:pt x="35725" y="207708"/>
                  </a:lnTo>
                  <a:lnTo>
                    <a:pt x="37439" y="206933"/>
                  </a:lnTo>
                  <a:close/>
                </a:path>
                <a:path w="163830" h="297179">
                  <a:moveTo>
                    <a:pt x="45567" y="113715"/>
                  </a:moveTo>
                  <a:lnTo>
                    <a:pt x="45351" y="113525"/>
                  </a:lnTo>
                  <a:lnTo>
                    <a:pt x="44907" y="113944"/>
                  </a:lnTo>
                  <a:lnTo>
                    <a:pt x="45351" y="113931"/>
                  </a:lnTo>
                  <a:lnTo>
                    <a:pt x="45567" y="113715"/>
                  </a:lnTo>
                  <a:close/>
                </a:path>
                <a:path w="163830" h="297179">
                  <a:moveTo>
                    <a:pt x="46164" y="200533"/>
                  </a:moveTo>
                  <a:lnTo>
                    <a:pt x="42532" y="198958"/>
                  </a:lnTo>
                  <a:lnTo>
                    <a:pt x="40678" y="203657"/>
                  </a:lnTo>
                  <a:lnTo>
                    <a:pt x="42443" y="203149"/>
                  </a:lnTo>
                  <a:lnTo>
                    <a:pt x="42341" y="205473"/>
                  </a:lnTo>
                  <a:lnTo>
                    <a:pt x="43472" y="206743"/>
                  </a:lnTo>
                  <a:lnTo>
                    <a:pt x="43091" y="205155"/>
                  </a:lnTo>
                  <a:lnTo>
                    <a:pt x="46164" y="200533"/>
                  </a:lnTo>
                  <a:close/>
                </a:path>
                <a:path w="163830" h="297179">
                  <a:moveTo>
                    <a:pt x="47320" y="102349"/>
                  </a:moveTo>
                  <a:lnTo>
                    <a:pt x="47117" y="102323"/>
                  </a:lnTo>
                  <a:lnTo>
                    <a:pt x="46786" y="102793"/>
                  </a:lnTo>
                  <a:lnTo>
                    <a:pt x="46558" y="103225"/>
                  </a:lnTo>
                  <a:lnTo>
                    <a:pt x="46355" y="103670"/>
                  </a:lnTo>
                  <a:lnTo>
                    <a:pt x="46583" y="103657"/>
                  </a:lnTo>
                  <a:lnTo>
                    <a:pt x="46863" y="103416"/>
                  </a:lnTo>
                  <a:lnTo>
                    <a:pt x="47320" y="102349"/>
                  </a:lnTo>
                  <a:close/>
                </a:path>
                <a:path w="163830" h="297179">
                  <a:moveTo>
                    <a:pt x="49326" y="113880"/>
                  </a:moveTo>
                  <a:lnTo>
                    <a:pt x="45351" y="113931"/>
                  </a:lnTo>
                  <a:lnTo>
                    <a:pt x="44500" y="114846"/>
                  </a:lnTo>
                  <a:lnTo>
                    <a:pt x="48044" y="114338"/>
                  </a:lnTo>
                  <a:lnTo>
                    <a:pt x="49326" y="113880"/>
                  </a:lnTo>
                  <a:close/>
                </a:path>
                <a:path w="163830" h="297179">
                  <a:moveTo>
                    <a:pt x="50673" y="100342"/>
                  </a:moveTo>
                  <a:lnTo>
                    <a:pt x="50622" y="96151"/>
                  </a:lnTo>
                  <a:lnTo>
                    <a:pt x="50114" y="95986"/>
                  </a:lnTo>
                  <a:lnTo>
                    <a:pt x="49580" y="97078"/>
                  </a:lnTo>
                  <a:lnTo>
                    <a:pt x="49034" y="98196"/>
                  </a:lnTo>
                  <a:lnTo>
                    <a:pt x="48501" y="99275"/>
                  </a:lnTo>
                  <a:lnTo>
                    <a:pt x="49669" y="99872"/>
                  </a:lnTo>
                  <a:lnTo>
                    <a:pt x="50673" y="100342"/>
                  </a:lnTo>
                  <a:close/>
                </a:path>
                <a:path w="163830" h="297179">
                  <a:moveTo>
                    <a:pt x="51130" y="108635"/>
                  </a:moveTo>
                  <a:lnTo>
                    <a:pt x="50939" y="108458"/>
                  </a:lnTo>
                  <a:lnTo>
                    <a:pt x="50761" y="108318"/>
                  </a:lnTo>
                  <a:lnTo>
                    <a:pt x="50596" y="108178"/>
                  </a:lnTo>
                  <a:lnTo>
                    <a:pt x="50634" y="108356"/>
                  </a:lnTo>
                  <a:lnTo>
                    <a:pt x="50736" y="108572"/>
                  </a:lnTo>
                  <a:lnTo>
                    <a:pt x="50800" y="108762"/>
                  </a:lnTo>
                  <a:lnTo>
                    <a:pt x="50965" y="108673"/>
                  </a:lnTo>
                  <a:lnTo>
                    <a:pt x="51130" y="108635"/>
                  </a:lnTo>
                  <a:close/>
                </a:path>
                <a:path w="163830" h="297179">
                  <a:moveTo>
                    <a:pt x="51663" y="135051"/>
                  </a:moveTo>
                  <a:lnTo>
                    <a:pt x="51282" y="133591"/>
                  </a:lnTo>
                  <a:lnTo>
                    <a:pt x="50939" y="134581"/>
                  </a:lnTo>
                  <a:lnTo>
                    <a:pt x="51663" y="135051"/>
                  </a:lnTo>
                  <a:close/>
                </a:path>
                <a:path w="163830" h="297179">
                  <a:moveTo>
                    <a:pt x="52832" y="129286"/>
                  </a:moveTo>
                  <a:lnTo>
                    <a:pt x="49949" y="129489"/>
                  </a:lnTo>
                  <a:lnTo>
                    <a:pt x="52336" y="127901"/>
                  </a:lnTo>
                  <a:lnTo>
                    <a:pt x="52387" y="126504"/>
                  </a:lnTo>
                  <a:lnTo>
                    <a:pt x="52451" y="123736"/>
                  </a:lnTo>
                  <a:lnTo>
                    <a:pt x="52235" y="122135"/>
                  </a:lnTo>
                  <a:lnTo>
                    <a:pt x="49999" y="120942"/>
                  </a:lnTo>
                  <a:lnTo>
                    <a:pt x="48729" y="122580"/>
                  </a:lnTo>
                  <a:lnTo>
                    <a:pt x="46748" y="123278"/>
                  </a:lnTo>
                  <a:lnTo>
                    <a:pt x="47866" y="124434"/>
                  </a:lnTo>
                  <a:lnTo>
                    <a:pt x="48971" y="124434"/>
                  </a:lnTo>
                  <a:lnTo>
                    <a:pt x="49834" y="123736"/>
                  </a:lnTo>
                  <a:lnTo>
                    <a:pt x="51892" y="126504"/>
                  </a:lnTo>
                  <a:lnTo>
                    <a:pt x="47688" y="126047"/>
                  </a:lnTo>
                  <a:lnTo>
                    <a:pt x="47498" y="128828"/>
                  </a:lnTo>
                  <a:lnTo>
                    <a:pt x="51130" y="132981"/>
                  </a:lnTo>
                  <a:lnTo>
                    <a:pt x="51282" y="133591"/>
                  </a:lnTo>
                  <a:lnTo>
                    <a:pt x="52755" y="129489"/>
                  </a:lnTo>
                  <a:lnTo>
                    <a:pt x="52832" y="129286"/>
                  </a:lnTo>
                  <a:close/>
                </a:path>
                <a:path w="163830" h="297179">
                  <a:moveTo>
                    <a:pt x="52933" y="111836"/>
                  </a:moveTo>
                  <a:lnTo>
                    <a:pt x="50698" y="111099"/>
                  </a:lnTo>
                  <a:lnTo>
                    <a:pt x="49314" y="112737"/>
                  </a:lnTo>
                  <a:lnTo>
                    <a:pt x="50457" y="113068"/>
                  </a:lnTo>
                  <a:lnTo>
                    <a:pt x="52933" y="111836"/>
                  </a:lnTo>
                  <a:close/>
                </a:path>
                <a:path w="163830" h="297179">
                  <a:moveTo>
                    <a:pt x="54140" y="111785"/>
                  </a:moveTo>
                  <a:lnTo>
                    <a:pt x="53594" y="110286"/>
                  </a:lnTo>
                  <a:lnTo>
                    <a:pt x="52235" y="109994"/>
                  </a:lnTo>
                  <a:lnTo>
                    <a:pt x="51181" y="109766"/>
                  </a:lnTo>
                  <a:lnTo>
                    <a:pt x="50990" y="109410"/>
                  </a:lnTo>
                  <a:lnTo>
                    <a:pt x="50914" y="109105"/>
                  </a:lnTo>
                  <a:lnTo>
                    <a:pt x="50800" y="108775"/>
                  </a:lnTo>
                  <a:lnTo>
                    <a:pt x="48488" y="109562"/>
                  </a:lnTo>
                  <a:lnTo>
                    <a:pt x="48171" y="108699"/>
                  </a:lnTo>
                  <a:lnTo>
                    <a:pt x="48006" y="108254"/>
                  </a:lnTo>
                  <a:lnTo>
                    <a:pt x="48895" y="107289"/>
                  </a:lnTo>
                  <a:lnTo>
                    <a:pt x="49669" y="107467"/>
                  </a:lnTo>
                  <a:lnTo>
                    <a:pt x="50571" y="108191"/>
                  </a:lnTo>
                  <a:lnTo>
                    <a:pt x="50393" y="107289"/>
                  </a:lnTo>
                  <a:lnTo>
                    <a:pt x="50292" y="106781"/>
                  </a:lnTo>
                  <a:lnTo>
                    <a:pt x="51371" y="104317"/>
                  </a:lnTo>
                  <a:lnTo>
                    <a:pt x="46697" y="108699"/>
                  </a:lnTo>
                  <a:lnTo>
                    <a:pt x="46215" y="107911"/>
                  </a:lnTo>
                  <a:lnTo>
                    <a:pt x="45542" y="107315"/>
                  </a:lnTo>
                  <a:lnTo>
                    <a:pt x="44818" y="106832"/>
                  </a:lnTo>
                  <a:lnTo>
                    <a:pt x="42824" y="110934"/>
                  </a:lnTo>
                  <a:lnTo>
                    <a:pt x="42976" y="114655"/>
                  </a:lnTo>
                  <a:lnTo>
                    <a:pt x="44069" y="114630"/>
                  </a:lnTo>
                  <a:lnTo>
                    <a:pt x="43980" y="112369"/>
                  </a:lnTo>
                  <a:lnTo>
                    <a:pt x="45351" y="113525"/>
                  </a:lnTo>
                  <a:lnTo>
                    <a:pt x="46558" y="112369"/>
                  </a:lnTo>
                  <a:lnTo>
                    <a:pt x="48615" y="110426"/>
                  </a:lnTo>
                  <a:lnTo>
                    <a:pt x="50698" y="111099"/>
                  </a:lnTo>
                  <a:lnTo>
                    <a:pt x="51650" y="109994"/>
                  </a:lnTo>
                  <a:lnTo>
                    <a:pt x="54140" y="111785"/>
                  </a:lnTo>
                  <a:close/>
                </a:path>
                <a:path w="163830" h="297179">
                  <a:moveTo>
                    <a:pt x="54686" y="114274"/>
                  </a:moveTo>
                  <a:lnTo>
                    <a:pt x="50457" y="113068"/>
                  </a:lnTo>
                  <a:lnTo>
                    <a:pt x="50215" y="113195"/>
                  </a:lnTo>
                  <a:lnTo>
                    <a:pt x="54686" y="114274"/>
                  </a:lnTo>
                  <a:close/>
                </a:path>
                <a:path w="163830" h="297179">
                  <a:moveTo>
                    <a:pt x="55194" y="110642"/>
                  </a:moveTo>
                  <a:lnTo>
                    <a:pt x="53200" y="107721"/>
                  </a:lnTo>
                  <a:lnTo>
                    <a:pt x="53403" y="109766"/>
                  </a:lnTo>
                  <a:lnTo>
                    <a:pt x="53594" y="110286"/>
                  </a:lnTo>
                  <a:lnTo>
                    <a:pt x="55194" y="110642"/>
                  </a:lnTo>
                  <a:close/>
                </a:path>
                <a:path w="163830" h="297179">
                  <a:moveTo>
                    <a:pt x="55638" y="137617"/>
                  </a:moveTo>
                  <a:lnTo>
                    <a:pt x="51663" y="135051"/>
                  </a:lnTo>
                  <a:lnTo>
                    <a:pt x="52324" y="137591"/>
                  </a:lnTo>
                  <a:lnTo>
                    <a:pt x="54165" y="141973"/>
                  </a:lnTo>
                  <a:lnTo>
                    <a:pt x="55638" y="137617"/>
                  </a:lnTo>
                  <a:close/>
                </a:path>
                <a:path w="163830" h="297179">
                  <a:moveTo>
                    <a:pt x="55956" y="86461"/>
                  </a:moveTo>
                  <a:lnTo>
                    <a:pt x="55029" y="87096"/>
                  </a:lnTo>
                  <a:lnTo>
                    <a:pt x="54152" y="87655"/>
                  </a:lnTo>
                  <a:lnTo>
                    <a:pt x="52959" y="90093"/>
                  </a:lnTo>
                  <a:lnTo>
                    <a:pt x="53416" y="89750"/>
                  </a:lnTo>
                  <a:lnTo>
                    <a:pt x="54038" y="88328"/>
                  </a:lnTo>
                  <a:lnTo>
                    <a:pt x="55829" y="87655"/>
                  </a:lnTo>
                  <a:lnTo>
                    <a:pt x="55956" y="86461"/>
                  </a:lnTo>
                  <a:close/>
                </a:path>
                <a:path w="163830" h="297179">
                  <a:moveTo>
                    <a:pt x="56362" y="106756"/>
                  </a:moveTo>
                  <a:lnTo>
                    <a:pt x="55118" y="105410"/>
                  </a:lnTo>
                  <a:lnTo>
                    <a:pt x="54508" y="104736"/>
                  </a:lnTo>
                  <a:lnTo>
                    <a:pt x="51181" y="104787"/>
                  </a:lnTo>
                  <a:lnTo>
                    <a:pt x="53200" y="107721"/>
                  </a:lnTo>
                  <a:lnTo>
                    <a:pt x="52997" y="105664"/>
                  </a:lnTo>
                  <a:lnTo>
                    <a:pt x="54762" y="105410"/>
                  </a:lnTo>
                  <a:lnTo>
                    <a:pt x="55270" y="106781"/>
                  </a:lnTo>
                  <a:lnTo>
                    <a:pt x="54216" y="107924"/>
                  </a:lnTo>
                  <a:lnTo>
                    <a:pt x="56362" y="106756"/>
                  </a:lnTo>
                  <a:close/>
                </a:path>
                <a:path w="163830" h="297179">
                  <a:moveTo>
                    <a:pt x="57302" y="87109"/>
                  </a:moveTo>
                  <a:lnTo>
                    <a:pt x="55841" y="87655"/>
                  </a:lnTo>
                  <a:lnTo>
                    <a:pt x="55651" y="89674"/>
                  </a:lnTo>
                  <a:lnTo>
                    <a:pt x="57162" y="89446"/>
                  </a:lnTo>
                  <a:lnTo>
                    <a:pt x="57302" y="87109"/>
                  </a:lnTo>
                  <a:close/>
                </a:path>
                <a:path w="163830" h="297179">
                  <a:moveTo>
                    <a:pt x="62191" y="164045"/>
                  </a:moveTo>
                  <a:lnTo>
                    <a:pt x="61988" y="161010"/>
                  </a:lnTo>
                  <a:lnTo>
                    <a:pt x="61112" y="160477"/>
                  </a:lnTo>
                  <a:lnTo>
                    <a:pt x="62191" y="164045"/>
                  </a:lnTo>
                  <a:close/>
                </a:path>
                <a:path w="163830" h="297179">
                  <a:moveTo>
                    <a:pt x="62661" y="88620"/>
                  </a:moveTo>
                  <a:lnTo>
                    <a:pt x="57162" y="89446"/>
                  </a:lnTo>
                  <a:lnTo>
                    <a:pt x="57048" y="91465"/>
                  </a:lnTo>
                  <a:lnTo>
                    <a:pt x="59296" y="92570"/>
                  </a:lnTo>
                  <a:lnTo>
                    <a:pt x="62661" y="88620"/>
                  </a:lnTo>
                  <a:close/>
                </a:path>
                <a:path w="163830" h="297179">
                  <a:moveTo>
                    <a:pt x="68986" y="140639"/>
                  </a:moveTo>
                  <a:lnTo>
                    <a:pt x="68834" y="139509"/>
                  </a:lnTo>
                  <a:lnTo>
                    <a:pt x="68059" y="140779"/>
                  </a:lnTo>
                  <a:lnTo>
                    <a:pt x="68986" y="140639"/>
                  </a:lnTo>
                  <a:close/>
                </a:path>
                <a:path w="163830" h="297179">
                  <a:moveTo>
                    <a:pt x="69557" y="215747"/>
                  </a:moveTo>
                  <a:lnTo>
                    <a:pt x="69176" y="215849"/>
                  </a:lnTo>
                  <a:lnTo>
                    <a:pt x="68770" y="215874"/>
                  </a:lnTo>
                  <a:lnTo>
                    <a:pt x="68478" y="215938"/>
                  </a:lnTo>
                  <a:lnTo>
                    <a:pt x="69075" y="216141"/>
                  </a:lnTo>
                  <a:lnTo>
                    <a:pt x="69367" y="216001"/>
                  </a:lnTo>
                  <a:lnTo>
                    <a:pt x="69557" y="215747"/>
                  </a:lnTo>
                  <a:close/>
                </a:path>
                <a:path w="163830" h="297179">
                  <a:moveTo>
                    <a:pt x="70726" y="214934"/>
                  </a:moveTo>
                  <a:lnTo>
                    <a:pt x="70370" y="213474"/>
                  </a:lnTo>
                  <a:lnTo>
                    <a:pt x="69735" y="213918"/>
                  </a:lnTo>
                  <a:lnTo>
                    <a:pt x="69951" y="215176"/>
                  </a:lnTo>
                  <a:lnTo>
                    <a:pt x="69545" y="215734"/>
                  </a:lnTo>
                  <a:lnTo>
                    <a:pt x="70015" y="215633"/>
                  </a:lnTo>
                  <a:lnTo>
                    <a:pt x="70446" y="215442"/>
                  </a:lnTo>
                  <a:lnTo>
                    <a:pt x="70726" y="214934"/>
                  </a:lnTo>
                  <a:close/>
                </a:path>
                <a:path w="163830" h="297179">
                  <a:moveTo>
                    <a:pt x="70878" y="147980"/>
                  </a:moveTo>
                  <a:lnTo>
                    <a:pt x="70586" y="147904"/>
                  </a:lnTo>
                  <a:lnTo>
                    <a:pt x="70802" y="148348"/>
                  </a:lnTo>
                  <a:lnTo>
                    <a:pt x="70878" y="147980"/>
                  </a:lnTo>
                  <a:close/>
                </a:path>
                <a:path w="163830" h="297179">
                  <a:moveTo>
                    <a:pt x="72059" y="150622"/>
                  </a:moveTo>
                  <a:lnTo>
                    <a:pt x="72047" y="150368"/>
                  </a:lnTo>
                  <a:lnTo>
                    <a:pt x="71920" y="150368"/>
                  </a:lnTo>
                  <a:lnTo>
                    <a:pt x="70802" y="148348"/>
                  </a:lnTo>
                  <a:lnTo>
                    <a:pt x="69850" y="152603"/>
                  </a:lnTo>
                  <a:lnTo>
                    <a:pt x="70700" y="151955"/>
                  </a:lnTo>
                  <a:lnTo>
                    <a:pt x="70332" y="150647"/>
                  </a:lnTo>
                  <a:lnTo>
                    <a:pt x="71920" y="150393"/>
                  </a:lnTo>
                  <a:lnTo>
                    <a:pt x="72059" y="150622"/>
                  </a:lnTo>
                  <a:close/>
                </a:path>
                <a:path w="163830" h="297179">
                  <a:moveTo>
                    <a:pt x="72263" y="140131"/>
                  </a:moveTo>
                  <a:lnTo>
                    <a:pt x="68986" y="140639"/>
                  </a:lnTo>
                  <a:lnTo>
                    <a:pt x="69138" y="141693"/>
                  </a:lnTo>
                  <a:lnTo>
                    <a:pt x="63347" y="137337"/>
                  </a:lnTo>
                  <a:lnTo>
                    <a:pt x="64998" y="142544"/>
                  </a:lnTo>
                  <a:lnTo>
                    <a:pt x="64693" y="142697"/>
                  </a:lnTo>
                  <a:lnTo>
                    <a:pt x="64643" y="142938"/>
                  </a:lnTo>
                  <a:lnTo>
                    <a:pt x="65227" y="143256"/>
                  </a:lnTo>
                  <a:lnTo>
                    <a:pt x="65112" y="142951"/>
                  </a:lnTo>
                  <a:lnTo>
                    <a:pt x="65100" y="142786"/>
                  </a:lnTo>
                  <a:lnTo>
                    <a:pt x="65024" y="142544"/>
                  </a:lnTo>
                  <a:lnTo>
                    <a:pt x="65189" y="142443"/>
                  </a:lnTo>
                  <a:lnTo>
                    <a:pt x="65659" y="142354"/>
                  </a:lnTo>
                  <a:lnTo>
                    <a:pt x="65976" y="146519"/>
                  </a:lnTo>
                  <a:lnTo>
                    <a:pt x="70586" y="147904"/>
                  </a:lnTo>
                  <a:lnTo>
                    <a:pt x="69875" y="146278"/>
                  </a:lnTo>
                  <a:lnTo>
                    <a:pt x="69278" y="145427"/>
                  </a:lnTo>
                  <a:lnTo>
                    <a:pt x="70129" y="143598"/>
                  </a:lnTo>
                  <a:lnTo>
                    <a:pt x="70269" y="142341"/>
                  </a:lnTo>
                  <a:lnTo>
                    <a:pt x="70307" y="141960"/>
                  </a:lnTo>
                  <a:lnTo>
                    <a:pt x="70612" y="141693"/>
                  </a:lnTo>
                  <a:lnTo>
                    <a:pt x="72263" y="140131"/>
                  </a:lnTo>
                  <a:close/>
                </a:path>
                <a:path w="163830" h="297179">
                  <a:moveTo>
                    <a:pt x="72555" y="133413"/>
                  </a:moveTo>
                  <a:lnTo>
                    <a:pt x="67437" y="132422"/>
                  </a:lnTo>
                  <a:lnTo>
                    <a:pt x="67475" y="133565"/>
                  </a:lnTo>
                  <a:lnTo>
                    <a:pt x="65798" y="137261"/>
                  </a:lnTo>
                  <a:lnTo>
                    <a:pt x="68402" y="136372"/>
                  </a:lnTo>
                  <a:lnTo>
                    <a:pt x="68834" y="139509"/>
                  </a:lnTo>
                  <a:lnTo>
                    <a:pt x="70751" y="136372"/>
                  </a:lnTo>
                  <a:lnTo>
                    <a:pt x="72555" y="133413"/>
                  </a:lnTo>
                  <a:close/>
                </a:path>
                <a:path w="163830" h="297179">
                  <a:moveTo>
                    <a:pt x="81851" y="160553"/>
                  </a:moveTo>
                  <a:lnTo>
                    <a:pt x="79197" y="159004"/>
                  </a:lnTo>
                  <a:lnTo>
                    <a:pt x="79197" y="160197"/>
                  </a:lnTo>
                  <a:lnTo>
                    <a:pt x="81851" y="160553"/>
                  </a:lnTo>
                  <a:close/>
                </a:path>
                <a:path w="163830" h="297179">
                  <a:moveTo>
                    <a:pt x="84531" y="198069"/>
                  </a:moveTo>
                  <a:lnTo>
                    <a:pt x="84493" y="198208"/>
                  </a:lnTo>
                  <a:lnTo>
                    <a:pt x="84416" y="198437"/>
                  </a:lnTo>
                  <a:lnTo>
                    <a:pt x="84531" y="198069"/>
                  </a:lnTo>
                  <a:close/>
                </a:path>
                <a:path w="163830" h="297179">
                  <a:moveTo>
                    <a:pt x="85077" y="196011"/>
                  </a:moveTo>
                  <a:lnTo>
                    <a:pt x="84950" y="195211"/>
                  </a:lnTo>
                  <a:lnTo>
                    <a:pt x="84531" y="198069"/>
                  </a:lnTo>
                  <a:lnTo>
                    <a:pt x="84836" y="197015"/>
                  </a:lnTo>
                  <a:lnTo>
                    <a:pt x="85077" y="196011"/>
                  </a:lnTo>
                  <a:close/>
                </a:path>
                <a:path w="163830" h="297179">
                  <a:moveTo>
                    <a:pt x="86855" y="143954"/>
                  </a:moveTo>
                  <a:lnTo>
                    <a:pt x="86842" y="143751"/>
                  </a:lnTo>
                  <a:lnTo>
                    <a:pt x="86791" y="143560"/>
                  </a:lnTo>
                  <a:lnTo>
                    <a:pt x="86779" y="143370"/>
                  </a:lnTo>
                  <a:lnTo>
                    <a:pt x="86753" y="143941"/>
                  </a:lnTo>
                  <a:close/>
                </a:path>
                <a:path w="163830" h="297179">
                  <a:moveTo>
                    <a:pt x="88150" y="205828"/>
                  </a:moveTo>
                  <a:lnTo>
                    <a:pt x="86550" y="206273"/>
                  </a:lnTo>
                  <a:lnTo>
                    <a:pt x="87071" y="206425"/>
                  </a:lnTo>
                  <a:lnTo>
                    <a:pt x="87604" y="206209"/>
                  </a:lnTo>
                  <a:lnTo>
                    <a:pt x="88150" y="205828"/>
                  </a:lnTo>
                  <a:close/>
                </a:path>
                <a:path w="163830" h="297179">
                  <a:moveTo>
                    <a:pt x="90589" y="209130"/>
                  </a:moveTo>
                  <a:lnTo>
                    <a:pt x="90322" y="207264"/>
                  </a:lnTo>
                  <a:lnTo>
                    <a:pt x="89573" y="207695"/>
                  </a:lnTo>
                  <a:lnTo>
                    <a:pt x="90589" y="209130"/>
                  </a:lnTo>
                  <a:close/>
                </a:path>
                <a:path w="163830" h="297179">
                  <a:moveTo>
                    <a:pt x="91313" y="204177"/>
                  </a:moveTo>
                  <a:lnTo>
                    <a:pt x="90881" y="203885"/>
                  </a:lnTo>
                  <a:lnTo>
                    <a:pt x="89916" y="204343"/>
                  </a:lnTo>
                  <a:lnTo>
                    <a:pt x="89001" y="205244"/>
                  </a:lnTo>
                  <a:lnTo>
                    <a:pt x="88150" y="205828"/>
                  </a:lnTo>
                  <a:lnTo>
                    <a:pt x="89471" y="205473"/>
                  </a:lnTo>
                  <a:lnTo>
                    <a:pt x="87807" y="208749"/>
                  </a:lnTo>
                  <a:lnTo>
                    <a:pt x="89573" y="207695"/>
                  </a:lnTo>
                  <a:lnTo>
                    <a:pt x="89331" y="207365"/>
                  </a:lnTo>
                  <a:lnTo>
                    <a:pt x="89306" y="206984"/>
                  </a:lnTo>
                  <a:lnTo>
                    <a:pt x="90385" y="205473"/>
                  </a:lnTo>
                  <a:lnTo>
                    <a:pt x="91313" y="204177"/>
                  </a:lnTo>
                  <a:close/>
                </a:path>
                <a:path w="163830" h="297179">
                  <a:moveTo>
                    <a:pt x="92329" y="206984"/>
                  </a:moveTo>
                  <a:lnTo>
                    <a:pt x="91401" y="207365"/>
                  </a:lnTo>
                  <a:lnTo>
                    <a:pt x="90868" y="209511"/>
                  </a:lnTo>
                  <a:lnTo>
                    <a:pt x="90589" y="209130"/>
                  </a:lnTo>
                  <a:lnTo>
                    <a:pt x="90830" y="210731"/>
                  </a:lnTo>
                  <a:lnTo>
                    <a:pt x="91313" y="209511"/>
                  </a:lnTo>
                  <a:lnTo>
                    <a:pt x="92329" y="206984"/>
                  </a:lnTo>
                  <a:close/>
                </a:path>
                <a:path w="163830" h="297179">
                  <a:moveTo>
                    <a:pt x="93065" y="206679"/>
                  </a:moveTo>
                  <a:lnTo>
                    <a:pt x="92798" y="205790"/>
                  </a:lnTo>
                  <a:lnTo>
                    <a:pt x="92329" y="206984"/>
                  </a:lnTo>
                  <a:lnTo>
                    <a:pt x="93065" y="206679"/>
                  </a:lnTo>
                  <a:close/>
                </a:path>
                <a:path w="163830" h="297179">
                  <a:moveTo>
                    <a:pt x="94335" y="206159"/>
                  </a:moveTo>
                  <a:lnTo>
                    <a:pt x="94208" y="205663"/>
                  </a:lnTo>
                  <a:lnTo>
                    <a:pt x="93675" y="206336"/>
                  </a:lnTo>
                  <a:lnTo>
                    <a:pt x="94335" y="206159"/>
                  </a:lnTo>
                  <a:close/>
                </a:path>
                <a:path w="163830" h="297179">
                  <a:moveTo>
                    <a:pt x="95592" y="218300"/>
                  </a:moveTo>
                  <a:lnTo>
                    <a:pt x="95542" y="217563"/>
                  </a:lnTo>
                  <a:lnTo>
                    <a:pt x="95415" y="217551"/>
                  </a:lnTo>
                  <a:lnTo>
                    <a:pt x="95592" y="218300"/>
                  </a:lnTo>
                  <a:close/>
                </a:path>
                <a:path w="163830" h="297179">
                  <a:moveTo>
                    <a:pt x="96202" y="203631"/>
                  </a:moveTo>
                  <a:lnTo>
                    <a:pt x="95529" y="203809"/>
                  </a:lnTo>
                  <a:lnTo>
                    <a:pt x="94234" y="202958"/>
                  </a:lnTo>
                  <a:lnTo>
                    <a:pt x="93802" y="203809"/>
                  </a:lnTo>
                  <a:lnTo>
                    <a:pt x="93865" y="204343"/>
                  </a:lnTo>
                  <a:lnTo>
                    <a:pt x="94208" y="205663"/>
                  </a:lnTo>
                  <a:lnTo>
                    <a:pt x="95300" y="204266"/>
                  </a:lnTo>
                  <a:lnTo>
                    <a:pt x="95961" y="203809"/>
                  </a:lnTo>
                  <a:lnTo>
                    <a:pt x="96202" y="203631"/>
                  </a:lnTo>
                  <a:close/>
                </a:path>
                <a:path w="163830" h="297179">
                  <a:moveTo>
                    <a:pt x="96469" y="241808"/>
                  </a:moveTo>
                  <a:lnTo>
                    <a:pt x="96100" y="241465"/>
                  </a:lnTo>
                  <a:lnTo>
                    <a:pt x="95719" y="241185"/>
                  </a:lnTo>
                  <a:lnTo>
                    <a:pt x="95275" y="241134"/>
                  </a:lnTo>
                  <a:lnTo>
                    <a:pt x="95351" y="241376"/>
                  </a:lnTo>
                  <a:lnTo>
                    <a:pt x="95846" y="241579"/>
                  </a:lnTo>
                  <a:lnTo>
                    <a:pt x="96469" y="241808"/>
                  </a:lnTo>
                  <a:close/>
                </a:path>
                <a:path w="163830" h="297179">
                  <a:moveTo>
                    <a:pt x="96494" y="207581"/>
                  </a:moveTo>
                  <a:lnTo>
                    <a:pt x="94907" y="208432"/>
                  </a:lnTo>
                  <a:lnTo>
                    <a:pt x="93713" y="206413"/>
                  </a:lnTo>
                  <a:lnTo>
                    <a:pt x="93065" y="206679"/>
                  </a:lnTo>
                  <a:lnTo>
                    <a:pt x="94957" y="212839"/>
                  </a:lnTo>
                  <a:lnTo>
                    <a:pt x="96253" y="208432"/>
                  </a:lnTo>
                  <a:lnTo>
                    <a:pt x="96494" y="207581"/>
                  </a:lnTo>
                  <a:close/>
                </a:path>
                <a:path w="163830" h="297179">
                  <a:moveTo>
                    <a:pt x="97218" y="13195"/>
                  </a:moveTo>
                  <a:lnTo>
                    <a:pt x="92824" y="13373"/>
                  </a:lnTo>
                  <a:lnTo>
                    <a:pt x="94602" y="16979"/>
                  </a:lnTo>
                  <a:lnTo>
                    <a:pt x="95631" y="15811"/>
                  </a:lnTo>
                  <a:lnTo>
                    <a:pt x="94907" y="14897"/>
                  </a:lnTo>
                  <a:lnTo>
                    <a:pt x="94653" y="14224"/>
                  </a:lnTo>
                  <a:lnTo>
                    <a:pt x="97218" y="13195"/>
                  </a:lnTo>
                  <a:close/>
                </a:path>
                <a:path w="163830" h="297179">
                  <a:moveTo>
                    <a:pt x="97345" y="245948"/>
                  </a:moveTo>
                  <a:lnTo>
                    <a:pt x="96697" y="248081"/>
                  </a:lnTo>
                  <a:lnTo>
                    <a:pt x="85509" y="241769"/>
                  </a:lnTo>
                  <a:lnTo>
                    <a:pt x="91338" y="251345"/>
                  </a:lnTo>
                  <a:lnTo>
                    <a:pt x="93535" y="246392"/>
                  </a:lnTo>
                  <a:lnTo>
                    <a:pt x="97129" y="248412"/>
                  </a:lnTo>
                  <a:lnTo>
                    <a:pt x="97345" y="245948"/>
                  </a:lnTo>
                  <a:close/>
                </a:path>
                <a:path w="163830" h="297179">
                  <a:moveTo>
                    <a:pt x="101346" y="244805"/>
                  </a:moveTo>
                  <a:lnTo>
                    <a:pt x="101028" y="244398"/>
                  </a:lnTo>
                  <a:lnTo>
                    <a:pt x="100838" y="244157"/>
                  </a:lnTo>
                  <a:lnTo>
                    <a:pt x="100584" y="244398"/>
                  </a:lnTo>
                  <a:lnTo>
                    <a:pt x="99783" y="242900"/>
                  </a:lnTo>
                  <a:lnTo>
                    <a:pt x="97764" y="242290"/>
                  </a:lnTo>
                  <a:lnTo>
                    <a:pt x="96456" y="241820"/>
                  </a:lnTo>
                  <a:lnTo>
                    <a:pt x="97993" y="243268"/>
                  </a:lnTo>
                  <a:lnTo>
                    <a:pt x="99187" y="246443"/>
                  </a:lnTo>
                  <a:lnTo>
                    <a:pt x="101346" y="244805"/>
                  </a:lnTo>
                  <a:close/>
                </a:path>
                <a:path w="163830" h="297179">
                  <a:moveTo>
                    <a:pt x="101676" y="244551"/>
                  </a:moveTo>
                  <a:lnTo>
                    <a:pt x="101346" y="244805"/>
                  </a:lnTo>
                  <a:lnTo>
                    <a:pt x="101536" y="245046"/>
                  </a:lnTo>
                  <a:lnTo>
                    <a:pt x="101676" y="244551"/>
                  </a:lnTo>
                  <a:close/>
                </a:path>
                <a:path w="163830" h="297179">
                  <a:moveTo>
                    <a:pt x="102717" y="218084"/>
                  </a:moveTo>
                  <a:lnTo>
                    <a:pt x="102120" y="217030"/>
                  </a:lnTo>
                  <a:lnTo>
                    <a:pt x="97345" y="219468"/>
                  </a:lnTo>
                  <a:lnTo>
                    <a:pt x="98831" y="215455"/>
                  </a:lnTo>
                  <a:lnTo>
                    <a:pt x="101549" y="214757"/>
                  </a:lnTo>
                  <a:lnTo>
                    <a:pt x="100050" y="213118"/>
                  </a:lnTo>
                  <a:lnTo>
                    <a:pt x="99237" y="211315"/>
                  </a:lnTo>
                  <a:lnTo>
                    <a:pt x="96786" y="211569"/>
                  </a:lnTo>
                  <a:lnTo>
                    <a:pt x="97523" y="215798"/>
                  </a:lnTo>
                  <a:lnTo>
                    <a:pt x="95364" y="214350"/>
                  </a:lnTo>
                  <a:lnTo>
                    <a:pt x="95542" y="217551"/>
                  </a:lnTo>
                  <a:lnTo>
                    <a:pt x="97612" y="216801"/>
                  </a:lnTo>
                  <a:lnTo>
                    <a:pt x="97129" y="219938"/>
                  </a:lnTo>
                  <a:lnTo>
                    <a:pt x="98183" y="220052"/>
                  </a:lnTo>
                  <a:lnTo>
                    <a:pt x="102717" y="218084"/>
                  </a:lnTo>
                  <a:close/>
                </a:path>
                <a:path w="163830" h="297179">
                  <a:moveTo>
                    <a:pt x="102971" y="242176"/>
                  </a:moveTo>
                  <a:lnTo>
                    <a:pt x="100406" y="243598"/>
                  </a:lnTo>
                  <a:lnTo>
                    <a:pt x="100838" y="244157"/>
                  </a:lnTo>
                  <a:lnTo>
                    <a:pt x="102971" y="242176"/>
                  </a:lnTo>
                  <a:close/>
                </a:path>
                <a:path w="163830" h="297179">
                  <a:moveTo>
                    <a:pt x="103035" y="231368"/>
                  </a:moveTo>
                  <a:lnTo>
                    <a:pt x="102971" y="230797"/>
                  </a:lnTo>
                  <a:lnTo>
                    <a:pt x="102666" y="230581"/>
                  </a:lnTo>
                  <a:lnTo>
                    <a:pt x="102793" y="231101"/>
                  </a:lnTo>
                  <a:lnTo>
                    <a:pt x="102908" y="231584"/>
                  </a:lnTo>
                  <a:lnTo>
                    <a:pt x="103022" y="232067"/>
                  </a:lnTo>
                  <a:lnTo>
                    <a:pt x="103035" y="231368"/>
                  </a:lnTo>
                  <a:close/>
                </a:path>
                <a:path w="163830" h="297179">
                  <a:moveTo>
                    <a:pt x="104165" y="152704"/>
                  </a:moveTo>
                  <a:lnTo>
                    <a:pt x="103466" y="150380"/>
                  </a:lnTo>
                  <a:lnTo>
                    <a:pt x="101028" y="154406"/>
                  </a:lnTo>
                  <a:lnTo>
                    <a:pt x="104165" y="152704"/>
                  </a:lnTo>
                  <a:close/>
                </a:path>
                <a:path w="163830" h="297179">
                  <a:moveTo>
                    <a:pt x="104216" y="248488"/>
                  </a:moveTo>
                  <a:lnTo>
                    <a:pt x="101536" y="245046"/>
                  </a:lnTo>
                  <a:lnTo>
                    <a:pt x="100418" y="248920"/>
                  </a:lnTo>
                  <a:lnTo>
                    <a:pt x="104216" y="248488"/>
                  </a:lnTo>
                  <a:close/>
                </a:path>
                <a:path w="163830" h="297179">
                  <a:moveTo>
                    <a:pt x="105283" y="236791"/>
                  </a:moveTo>
                  <a:lnTo>
                    <a:pt x="104013" y="236435"/>
                  </a:lnTo>
                  <a:lnTo>
                    <a:pt x="103022" y="232067"/>
                  </a:lnTo>
                  <a:lnTo>
                    <a:pt x="102946" y="234264"/>
                  </a:lnTo>
                  <a:lnTo>
                    <a:pt x="102019" y="237871"/>
                  </a:lnTo>
                  <a:lnTo>
                    <a:pt x="105283" y="236791"/>
                  </a:lnTo>
                  <a:close/>
                </a:path>
                <a:path w="163830" h="297179">
                  <a:moveTo>
                    <a:pt x="105460" y="151993"/>
                  </a:moveTo>
                  <a:lnTo>
                    <a:pt x="104165" y="152704"/>
                  </a:lnTo>
                  <a:lnTo>
                    <a:pt x="104368" y="153365"/>
                  </a:lnTo>
                  <a:lnTo>
                    <a:pt x="105460" y="151993"/>
                  </a:lnTo>
                  <a:close/>
                </a:path>
                <a:path w="163830" h="297179">
                  <a:moveTo>
                    <a:pt x="105879" y="260400"/>
                  </a:moveTo>
                  <a:lnTo>
                    <a:pt x="105841" y="258368"/>
                  </a:lnTo>
                  <a:lnTo>
                    <a:pt x="105791" y="256311"/>
                  </a:lnTo>
                  <a:lnTo>
                    <a:pt x="105879" y="260400"/>
                  </a:lnTo>
                  <a:close/>
                </a:path>
                <a:path w="163830" h="297179">
                  <a:moveTo>
                    <a:pt x="107238" y="154457"/>
                  </a:moveTo>
                  <a:lnTo>
                    <a:pt x="107086" y="151511"/>
                  </a:lnTo>
                  <a:lnTo>
                    <a:pt x="107010" y="150075"/>
                  </a:lnTo>
                  <a:lnTo>
                    <a:pt x="105460" y="151993"/>
                  </a:lnTo>
                  <a:lnTo>
                    <a:pt x="106362" y="151511"/>
                  </a:lnTo>
                  <a:lnTo>
                    <a:pt x="107238" y="154457"/>
                  </a:lnTo>
                  <a:close/>
                </a:path>
                <a:path w="163830" h="297179">
                  <a:moveTo>
                    <a:pt x="109080" y="8115"/>
                  </a:moveTo>
                  <a:lnTo>
                    <a:pt x="108864" y="4673"/>
                  </a:lnTo>
                  <a:lnTo>
                    <a:pt x="105219" y="0"/>
                  </a:lnTo>
                  <a:lnTo>
                    <a:pt x="104076" y="1460"/>
                  </a:lnTo>
                  <a:lnTo>
                    <a:pt x="98983" y="6642"/>
                  </a:lnTo>
                  <a:lnTo>
                    <a:pt x="104470" y="8775"/>
                  </a:lnTo>
                  <a:lnTo>
                    <a:pt x="104203" y="8102"/>
                  </a:lnTo>
                  <a:lnTo>
                    <a:pt x="105422" y="6438"/>
                  </a:lnTo>
                  <a:lnTo>
                    <a:pt x="109080" y="8115"/>
                  </a:lnTo>
                  <a:close/>
                </a:path>
                <a:path w="163830" h="297179">
                  <a:moveTo>
                    <a:pt x="109232" y="83654"/>
                  </a:moveTo>
                  <a:lnTo>
                    <a:pt x="108915" y="83985"/>
                  </a:lnTo>
                  <a:lnTo>
                    <a:pt x="108483" y="84277"/>
                  </a:lnTo>
                  <a:lnTo>
                    <a:pt x="107835" y="84518"/>
                  </a:lnTo>
                  <a:lnTo>
                    <a:pt x="108635" y="84531"/>
                  </a:lnTo>
                  <a:lnTo>
                    <a:pt x="109042" y="84162"/>
                  </a:lnTo>
                  <a:lnTo>
                    <a:pt x="109232" y="83654"/>
                  </a:lnTo>
                  <a:close/>
                </a:path>
                <a:path w="163830" h="297179">
                  <a:moveTo>
                    <a:pt x="111010" y="81013"/>
                  </a:moveTo>
                  <a:lnTo>
                    <a:pt x="108521" y="78905"/>
                  </a:lnTo>
                  <a:lnTo>
                    <a:pt x="109918" y="82042"/>
                  </a:lnTo>
                  <a:lnTo>
                    <a:pt x="109232" y="83654"/>
                  </a:lnTo>
                  <a:lnTo>
                    <a:pt x="110185" y="82638"/>
                  </a:lnTo>
                  <a:lnTo>
                    <a:pt x="110032" y="81356"/>
                  </a:lnTo>
                  <a:lnTo>
                    <a:pt x="111010" y="81013"/>
                  </a:lnTo>
                  <a:close/>
                </a:path>
                <a:path w="163830" h="297179">
                  <a:moveTo>
                    <a:pt x="111353" y="219506"/>
                  </a:moveTo>
                  <a:lnTo>
                    <a:pt x="108750" y="217728"/>
                  </a:lnTo>
                  <a:lnTo>
                    <a:pt x="108521" y="218198"/>
                  </a:lnTo>
                  <a:lnTo>
                    <a:pt x="111353" y="219506"/>
                  </a:lnTo>
                  <a:close/>
                </a:path>
                <a:path w="163830" h="297179">
                  <a:moveTo>
                    <a:pt x="114973" y="223913"/>
                  </a:moveTo>
                  <a:lnTo>
                    <a:pt x="114947" y="222097"/>
                  </a:lnTo>
                  <a:lnTo>
                    <a:pt x="114909" y="219456"/>
                  </a:lnTo>
                  <a:lnTo>
                    <a:pt x="113753" y="217043"/>
                  </a:lnTo>
                  <a:lnTo>
                    <a:pt x="112636" y="214706"/>
                  </a:lnTo>
                  <a:lnTo>
                    <a:pt x="114515" y="212153"/>
                  </a:lnTo>
                  <a:lnTo>
                    <a:pt x="111201" y="211810"/>
                  </a:lnTo>
                  <a:lnTo>
                    <a:pt x="109956" y="215392"/>
                  </a:lnTo>
                  <a:lnTo>
                    <a:pt x="108750" y="217728"/>
                  </a:lnTo>
                  <a:lnTo>
                    <a:pt x="111455" y="217043"/>
                  </a:lnTo>
                  <a:lnTo>
                    <a:pt x="111531" y="218198"/>
                  </a:lnTo>
                  <a:lnTo>
                    <a:pt x="111417" y="219506"/>
                  </a:lnTo>
                  <a:lnTo>
                    <a:pt x="109867" y="223545"/>
                  </a:lnTo>
                  <a:lnTo>
                    <a:pt x="112509" y="224104"/>
                  </a:lnTo>
                  <a:lnTo>
                    <a:pt x="112369" y="222097"/>
                  </a:lnTo>
                  <a:lnTo>
                    <a:pt x="114096" y="223291"/>
                  </a:lnTo>
                  <a:lnTo>
                    <a:pt x="114973" y="223913"/>
                  </a:lnTo>
                  <a:close/>
                </a:path>
                <a:path w="163830" h="297179">
                  <a:moveTo>
                    <a:pt x="117754" y="278384"/>
                  </a:moveTo>
                  <a:lnTo>
                    <a:pt x="114363" y="278384"/>
                  </a:lnTo>
                  <a:lnTo>
                    <a:pt x="113258" y="278206"/>
                  </a:lnTo>
                  <a:lnTo>
                    <a:pt x="111442" y="276059"/>
                  </a:lnTo>
                  <a:lnTo>
                    <a:pt x="113322" y="274891"/>
                  </a:lnTo>
                  <a:lnTo>
                    <a:pt x="110324" y="275869"/>
                  </a:lnTo>
                  <a:lnTo>
                    <a:pt x="110591" y="282727"/>
                  </a:lnTo>
                  <a:lnTo>
                    <a:pt x="117754" y="278384"/>
                  </a:lnTo>
                  <a:close/>
                </a:path>
                <a:path w="163830" h="297179">
                  <a:moveTo>
                    <a:pt x="118541" y="157035"/>
                  </a:moveTo>
                  <a:lnTo>
                    <a:pt x="118084" y="153085"/>
                  </a:lnTo>
                  <a:lnTo>
                    <a:pt x="117005" y="156705"/>
                  </a:lnTo>
                  <a:lnTo>
                    <a:pt x="118541" y="157035"/>
                  </a:lnTo>
                  <a:close/>
                </a:path>
                <a:path w="163830" h="297179">
                  <a:moveTo>
                    <a:pt x="119265" y="177634"/>
                  </a:moveTo>
                  <a:lnTo>
                    <a:pt x="117500" y="171665"/>
                  </a:lnTo>
                  <a:lnTo>
                    <a:pt x="116598" y="178435"/>
                  </a:lnTo>
                  <a:lnTo>
                    <a:pt x="117475" y="176542"/>
                  </a:lnTo>
                  <a:lnTo>
                    <a:pt x="118364" y="178308"/>
                  </a:lnTo>
                  <a:lnTo>
                    <a:pt x="119265" y="177634"/>
                  </a:lnTo>
                  <a:close/>
                </a:path>
                <a:path w="163830" h="297179">
                  <a:moveTo>
                    <a:pt x="119811" y="269951"/>
                  </a:moveTo>
                  <a:lnTo>
                    <a:pt x="116611" y="268109"/>
                  </a:lnTo>
                  <a:lnTo>
                    <a:pt x="115430" y="271195"/>
                  </a:lnTo>
                  <a:lnTo>
                    <a:pt x="117779" y="274180"/>
                  </a:lnTo>
                  <a:lnTo>
                    <a:pt x="117678" y="273659"/>
                  </a:lnTo>
                  <a:lnTo>
                    <a:pt x="119811" y="269951"/>
                  </a:lnTo>
                  <a:close/>
                </a:path>
                <a:path w="163830" h="297179">
                  <a:moveTo>
                    <a:pt x="119875" y="241617"/>
                  </a:moveTo>
                  <a:lnTo>
                    <a:pt x="117322" y="243039"/>
                  </a:lnTo>
                  <a:lnTo>
                    <a:pt x="117779" y="240004"/>
                  </a:lnTo>
                  <a:lnTo>
                    <a:pt x="116052" y="242074"/>
                  </a:lnTo>
                  <a:lnTo>
                    <a:pt x="114084" y="239179"/>
                  </a:lnTo>
                  <a:lnTo>
                    <a:pt x="113512" y="238099"/>
                  </a:lnTo>
                  <a:lnTo>
                    <a:pt x="114109" y="244602"/>
                  </a:lnTo>
                  <a:lnTo>
                    <a:pt x="114465" y="242874"/>
                  </a:lnTo>
                  <a:lnTo>
                    <a:pt x="114363" y="249529"/>
                  </a:lnTo>
                  <a:lnTo>
                    <a:pt x="116230" y="248272"/>
                  </a:lnTo>
                  <a:lnTo>
                    <a:pt x="117957" y="251650"/>
                  </a:lnTo>
                  <a:lnTo>
                    <a:pt x="119380" y="248031"/>
                  </a:lnTo>
                  <a:lnTo>
                    <a:pt x="117741" y="243370"/>
                  </a:lnTo>
                  <a:lnTo>
                    <a:pt x="119875" y="241617"/>
                  </a:lnTo>
                  <a:close/>
                </a:path>
                <a:path w="163830" h="297179">
                  <a:moveTo>
                    <a:pt x="119989" y="88442"/>
                  </a:moveTo>
                  <a:lnTo>
                    <a:pt x="117881" y="85648"/>
                  </a:lnTo>
                  <a:lnTo>
                    <a:pt x="117729" y="87312"/>
                  </a:lnTo>
                  <a:lnTo>
                    <a:pt x="119989" y="88442"/>
                  </a:lnTo>
                  <a:close/>
                </a:path>
                <a:path w="163830" h="297179">
                  <a:moveTo>
                    <a:pt x="120713" y="89395"/>
                  </a:moveTo>
                  <a:lnTo>
                    <a:pt x="120446" y="89039"/>
                  </a:lnTo>
                  <a:lnTo>
                    <a:pt x="115227" y="90576"/>
                  </a:lnTo>
                  <a:lnTo>
                    <a:pt x="119468" y="91033"/>
                  </a:lnTo>
                  <a:lnTo>
                    <a:pt x="120713" y="89395"/>
                  </a:lnTo>
                  <a:close/>
                </a:path>
                <a:path w="163830" h="297179">
                  <a:moveTo>
                    <a:pt x="120904" y="88912"/>
                  </a:moveTo>
                  <a:lnTo>
                    <a:pt x="119989" y="88442"/>
                  </a:lnTo>
                  <a:lnTo>
                    <a:pt x="120446" y="89039"/>
                  </a:lnTo>
                  <a:lnTo>
                    <a:pt x="120904" y="88912"/>
                  </a:lnTo>
                  <a:close/>
                </a:path>
                <a:path w="163830" h="297179">
                  <a:moveTo>
                    <a:pt x="121094" y="278384"/>
                  </a:moveTo>
                  <a:lnTo>
                    <a:pt x="117779" y="274180"/>
                  </a:lnTo>
                  <a:lnTo>
                    <a:pt x="118300" y="276847"/>
                  </a:lnTo>
                  <a:lnTo>
                    <a:pt x="118211" y="278117"/>
                  </a:lnTo>
                  <a:lnTo>
                    <a:pt x="117754" y="278384"/>
                  </a:lnTo>
                  <a:lnTo>
                    <a:pt x="121094" y="278384"/>
                  </a:lnTo>
                  <a:close/>
                </a:path>
                <a:path w="163830" h="297179">
                  <a:moveTo>
                    <a:pt x="121094" y="200367"/>
                  </a:moveTo>
                  <a:lnTo>
                    <a:pt x="120904" y="200558"/>
                  </a:lnTo>
                  <a:lnTo>
                    <a:pt x="121094" y="200888"/>
                  </a:lnTo>
                  <a:lnTo>
                    <a:pt x="121094" y="200367"/>
                  </a:lnTo>
                  <a:close/>
                </a:path>
                <a:path w="163830" h="297179">
                  <a:moveTo>
                    <a:pt x="122415" y="78841"/>
                  </a:moveTo>
                  <a:lnTo>
                    <a:pt x="120865" y="78600"/>
                  </a:lnTo>
                  <a:lnTo>
                    <a:pt x="120015" y="79324"/>
                  </a:lnTo>
                  <a:lnTo>
                    <a:pt x="113347" y="79375"/>
                  </a:lnTo>
                  <a:lnTo>
                    <a:pt x="116001" y="83566"/>
                  </a:lnTo>
                  <a:lnTo>
                    <a:pt x="122415" y="78841"/>
                  </a:lnTo>
                  <a:close/>
                </a:path>
                <a:path w="163830" h="297179">
                  <a:moveTo>
                    <a:pt x="122796" y="206667"/>
                  </a:moveTo>
                  <a:lnTo>
                    <a:pt x="121539" y="201625"/>
                  </a:lnTo>
                  <a:lnTo>
                    <a:pt x="121094" y="200888"/>
                  </a:lnTo>
                  <a:lnTo>
                    <a:pt x="121107" y="201345"/>
                  </a:lnTo>
                  <a:lnTo>
                    <a:pt x="120154" y="203238"/>
                  </a:lnTo>
                  <a:lnTo>
                    <a:pt x="122796" y="206667"/>
                  </a:lnTo>
                  <a:close/>
                </a:path>
                <a:path w="163830" h="297179">
                  <a:moveTo>
                    <a:pt x="123621" y="205625"/>
                  </a:moveTo>
                  <a:lnTo>
                    <a:pt x="123113" y="206667"/>
                  </a:lnTo>
                  <a:lnTo>
                    <a:pt x="123113" y="207073"/>
                  </a:lnTo>
                  <a:lnTo>
                    <a:pt x="123342" y="207378"/>
                  </a:lnTo>
                  <a:lnTo>
                    <a:pt x="123621" y="205625"/>
                  </a:lnTo>
                  <a:close/>
                </a:path>
                <a:path w="163830" h="297179">
                  <a:moveTo>
                    <a:pt x="124193" y="249047"/>
                  </a:moveTo>
                  <a:lnTo>
                    <a:pt x="121602" y="248373"/>
                  </a:lnTo>
                  <a:lnTo>
                    <a:pt x="121742" y="249148"/>
                  </a:lnTo>
                  <a:lnTo>
                    <a:pt x="124193" y="249047"/>
                  </a:lnTo>
                  <a:close/>
                </a:path>
                <a:path w="163830" h="297179">
                  <a:moveTo>
                    <a:pt x="125171" y="202526"/>
                  </a:moveTo>
                  <a:lnTo>
                    <a:pt x="124345" y="201117"/>
                  </a:lnTo>
                  <a:lnTo>
                    <a:pt x="123621" y="205625"/>
                  </a:lnTo>
                  <a:lnTo>
                    <a:pt x="125171" y="202526"/>
                  </a:lnTo>
                  <a:close/>
                </a:path>
                <a:path w="163830" h="297179">
                  <a:moveTo>
                    <a:pt x="125323" y="133184"/>
                  </a:moveTo>
                  <a:lnTo>
                    <a:pt x="121958" y="131876"/>
                  </a:lnTo>
                  <a:lnTo>
                    <a:pt x="119354" y="133934"/>
                  </a:lnTo>
                  <a:lnTo>
                    <a:pt x="124091" y="137198"/>
                  </a:lnTo>
                  <a:lnTo>
                    <a:pt x="125095" y="140119"/>
                  </a:lnTo>
                  <a:lnTo>
                    <a:pt x="125209" y="137261"/>
                  </a:lnTo>
                  <a:lnTo>
                    <a:pt x="125323" y="133184"/>
                  </a:lnTo>
                  <a:close/>
                </a:path>
                <a:path w="163830" h="297179">
                  <a:moveTo>
                    <a:pt x="125603" y="59258"/>
                  </a:moveTo>
                  <a:lnTo>
                    <a:pt x="123202" y="59740"/>
                  </a:lnTo>
                  <a:lnTo>
                    <a:pt x="119697" y="52222"/>
                  </a:lnTo>
                  <a:lnTo>
                    <a:pt x="118986" y="55295"/>
                  </a:lnTo>
                  <a:lnTo>
                    <a:pt x="114312" y="54673"/>
                  </a:lnTo>
                  <a:lnTo>
                    <a:pt x="116776" y="59359"/>
                  </a:lnTo>
                  <a:lnTo>
                    <a:pt x="119164" y="58851"/>
                  </a:lnTo>
                  <a:lnTo>
                    <a:pt x="119265" y="60731"/>
                  </a:lnTo>
                  <a:lnTo>
                    <a:pt x="121297" y="62141"/>
                  </a:lnTo>
                  <a:lnTo>
                    <a:pt x="120662" y="63373"/>
                  </a:lnTo>
                  <a:lnTo>
                    <a:pt x="124968" y="59486"/>
                  </a:lnTo>
                  <a:lnTo>
                    <a:pt x="125095" y="61849"/>
                  </a:lnTo>
                  <a:lnTo>
                    <a:pt x="125603" y="59258"/>
                  </a:lnTo>
                  <a:close/>
                </a:path>
                <a:path w="163830" h="297179">
                  <a:moveTo>
                    <a:pt x="125653" y="81622"/>
                  </a:moveTo>
                  <a:lnTo>
                    <a:pt x="124942" y="80695"/>
                  </a:lnTo>
                  <a:lnTo>
                    <a:pt x="123063" y="82575"/>
                  </a:lnTo>
                  <a:lnTo>
                    <a:pt x="124434" y="83286"/>
                  </a:lnTo>
                  <a:lnTo>
                    <a:pt x="125069" y="83058"/>
                  </a:lnTo>
                  <a:lnTo>
                    <a:pt x="125247" y="82575"/>
                  </a:lnTo>
                  <a:lnTo>
                    <a:pt x="125653" y="81622"/>
                  </a:lnTo>
                  <a:close/>
                </a:path>
                <a:path w="163830" h="297179">
                  <a:moveTo>
                    <a:pt x="126123" y="188683"/>
                  </a:moveTo>
                  <a:lnTo>
                    <a:pt x="124155" y="186766"/>
                  </a:lnTo>
                  <a:lnTo>
                    <a:pt x="123240" y="181356"/>
                  </a:lnTo>
                  <a:lnTo>
                    <a:pt x="120357" y="182587"/>
                  </a:lnTo>
                  <a:lnTo>
                    <a:pt x="120396" y="195707"/>
                  </a:lnTo>
                  <a:lnTo>
                    <a:pt x="124536" y="190817"/>
                  </a:lnTo>
                  <a:lnTo>
                    <a:pt x="126123" y="188683"/>
                  </a:lnTo>
                  <a:close/>
                </a:path>
                <a:path w="163830" h="297179">
                  <a:moveTo>
                    <a:pt x="126707" y="275361"/>
                  </a:moveTo>
                  <a:lnTo>
                    <a:pt x="125450" y="274713"/>
                  </a:lnTo>
                  <a:lnTo>
                    <a:pt x="124155" y="274116"/>
                  </a:lnTo>
                  <a:lnTo>
                    <a:pt x="123634" y="275043"/>
                  </a:lnTo>
                  <a:lnTo>
                    <a:pt x="124485" y="276148"/>
                  </a:lnTo>
                  <a:lnTo>
                    <a:pt x="125755" y="275348"/>
                  </a:lnTo>
                  <a:lnTo>
                    <a:pt x="126707" y="275361"/>
                  </a:lnTo>
                  <a:close/>
                </a:path>
                <a:path w="163830" h="297179">
                  <a:moveTo>
                    <a:pt x="127787" y="200774"/>
                  </a:moveTo>
                  <a:lnTo>
                    <a:pt x="126009" y="200850"/>
                  </a:lnTo>
                  <a:lnTo>
                    <a:pt x="125755" y="201345"/>
                  </a:lnTo>
                  <a:lnTo>
                    <a:pt x="125907" y="200418"/>
                  </a:lnTo>
                  <a:lnTo>
                    <a:pt x="125958" y="200101"/>
                  </a:lnTo>
                  <a:lnTo>
                    <a:pt x="126034" y="199567"/>
                  </a:lnTo>
                  <a:lnTo>
                    <a:pt x="124040" y="200101"/>
                  </a:lnTo>
                  <a:lnTo>
                    <a:pt x="123761" y="198462"/>
                  </a:lnTo>
                  <a:lnTo>
                    <a:pt x="123291" y="195732"/>
                  </a:lnTo>
                  <a:lnTo>
                    <a:pt x="121043" y="196786"/>
                  </a:lnTo>
                  <a:lnTo>
                    <a:pt x="121094" y="200367"/>
                  </a:lnTo>
                  <a:lnTo>
                    <a:pt x="122059" y="199402"/>
                  </a:lnTo>
                  <a:lnTo>
                    <a:pt x="122516" y="198462"/>
                  </a:lnTo>
                  <a:lnTo>
                    <a:pt x="123596" y="199821"/>
                  </a:lnTo>
                  <a:lnTo>
                    <a:pt x="124345" y="201117"/>
                  </a:lnTo>
                  <a:lnTo>
                    <a:pt x="124460" y="200418"/>
                  </a:lnTo>
                  <a:lnTo>
                    <a:pt x="125412" y="202044"/>
                  </a:lnTo>
                  <a:lnTo>
                    <a:pt x="125171" y="202526"/>
                  </a:lnTo>
                  <a:lnTo>
                    <a:pt x="125488" y="203060"/>
                  </a:lnTo>
                  <a:lnTo>
                    <a:pt x="125603" y="202361"/>
                  </a:lnTo>
                  <a:lnTo>
                    <a:pt x="125641" y="202082"/>
                  </a:lnTo>
                  <a:lnTo>
                    <a:pt x="125691" y="202526"/>
                  </a:lnTo>
                  <a:lnTo>
                    <a:pt x="126974" y="204736"/>
                  </a:lnTo>
                  <a:lnTo>
                    <a:pt x="127787" y="200774"/>
                  </a:lnTo>
                  <a:close/>
                </a:path>
                <a:path w="163830" h="297179">
                  <a:moveTo>
                    <a:pt x="128460" y="276225"/>
                  </a:moveTo>
                  <a:lnTo>
                    <a:pt x="128168" y="276110"/>
                  </a:lnTo>
                  <a:lnTo>
                    <a:pt x="127800" y="275920"/>
                  </a:lnTo>
                  <a:lnTo>
                    <a:pt x="127457" y="275729"/>
                  </a:lnTo>
                  <a:lnTo>
                    <a:pt x="127685" y="275996"/>
                  </a:lnTo>
                  <a:lnTo>
                    <a:pt x="127863" y="276402"/>
                  </a:lnTo>
                  <a:lnTo>
                    <a:pt x="127939" y="277164"/>
                  </a:lnTo>
                  <a:lnTo>
                    <a:pt x="128460" y="276225"/>
                  </a:lnTo>
                  <a:close/>
                </a:path>
                <a:path w="163830" h="297179">
                  <a:moveTo>
                    <a:pt x="135623" y="72390"/>
                  </a:moveTo>
                  <a:lnTo>
                    <a:pt x="133807" y="67424"/>
                  </a:lnTo>
                  <a:lnTo>
                    <a:pt x="132422" y="66738"/>
                  </a:lnTo>
                  <a:lnTo>
                    <a:pt x="131927" y="61315"/>
                  </a:lnTo>
                  <a:lnTo>
                    <a:pt x="130289" y="59893"/>
                  </a:lnTo>
                  <a:lnTo>
                    <a:pt x="128854" y="62039"/>
                  </a:lnTo>
                  <a:lnTo>
                    <a:pt x="125539" y="62064"/>
                  </a:lnTo>
                  <a:lnTo>
                    <a:pt x="127076" y="66306"/>
                  </a:lnTo>
                  <a:lnTo>
                    <a:pt x="127685" y="64897"/>
                  </a:lnTo>
                  <a:lnTo>
                    <a:pt x="127622" y="63703"/>
                  </a:lnTo>
                  <a:lnTo>
                    <a:pt x="128739" y="63690"/>
                  </a:lnTo>
                  <a:lnTo>
                    <a:pt x="130340" y="65100"/>
                  </a:lnTo>
                  <a:lnTo>
                    <a:pt x="132549" y="69100"/>
                  </a:lnTo>
                  <a:lnTo>
                    <a:pt x="129679" y="69342"/>
                  </a:lnTo>
                  <a:lnTo>
                    <a:pt x="130327" y="73113"/>
                  </a:lnTo>
                  <a:lnTo>
                    <a:pt x="135623" y="72390"/>
                  </a:lnTo>
                  <a:close/>
                </a:path>
                <a:path w="163830" h="297179">
                  <a:moveTo>
                    <a:pt x="137083" y="197078"/>
                  </a:moveTo>
                  <a:lnTo>
                    <a:pt x="136842" y="195783"/>
                  </a:lnTo>
                  <a:lnTo>
                    <a:pt x="135509" y="194449"/>
                  </a:lnTo>
                  <a:lnTo>
                    <a:pt x="135826" y="195707"/>
                  </a:lnTo>
                  <a:lnTo>
                    <a:pt x="136893" y="198348"/>
                  </a:lnTo>
                  <a:lnTo>
                    <a:pt x="137083" y="197078"/>
                  </a:lnTo>
                  <a:close/>
                </a:path>
                <a:path w="163830" h="297179">
                  <a:moveTo>
                    <a:pt x="140093" y="205727"/>
                  </a:moveTo>
                  <a:lnTo>
                    <a:pt x="138366" y="201980"/>
                  </a:lnTo>
                  <a:lnTo>
                    <a:pt x="136893" y="198348"/>
                  </a:lnTo>
                  <a:lnTo>
                    <a:pt x="136423" y="201218"/>
                  </a:lnTo>
                  <a:lnTo>
                    <a:pt x="133527" y="204000"/>
                  </a:lnTo>
                  <a:lnTo>
                    <a:pt x="134023" y="207048"/>
                  </a:lnTo>
                  <a:lnTo>
                    <a:pt x="138849" y="209143"/>
                  </a:lnTo>
                  <a:lnTo>
                    <a:pt x="140093" y="205727"/>
                  </a:lnTo>
                  <a:close/>
                </a:path>
                <a:path w="163830" h="297179">
                  <a:moveTo>
                    <a:pt x="141935" y="290169"/>
                  </a:moveTo>
                  <a:lnTo>
                    <a:pt x="141706" y="288455"/>
                  </a:lnTo>
                  <a:lnTo>
                    <a:pt x="138823" y="288074"/>
                  </a:lnTo>
                  <a:lnTo>
                    <a:pt x="135801" y="288988"/>
                  </a:lnTo>
                  <a:lnTo>
                    <a:pt x="134772" y="291769"/>
                  </a:lnTo>
                  <a:lnTo>
                    <a:pt x="136118" y="296748"/>
                  </a:lnTo>
                  <a:lnTo>
                    <a:pt x="138264" y="294246"/>
                  </a:lnTo>
                  <a:lnTo>
                    <a:pt x="137858" y="293865"/>
                  </a:lnTo>
                  <a:lnTo>
                    <a:pt x="139852" y="290512"/>
                  </a:lnTo>
                  <a:lnTo>
                    <a:pt x="141706" y="293700"/>
                  </a:lnTo>
                  <a:lnTo>
                    <a:pt x="141935" y="290169"/>
                  </a:lnTo>
                  <a:close/>
                </a:path>
                <a:path w="163830" h="297179">
                  <a:moveTo>
                    <a:pt x="142963" y="158572"/>
                  </a:moveTo>
                  <a:lnTo>
                    <a:pt x="139611" y="154597"/>
                  </a:lnTo>
                  <a:lnTo>
                    <a:pt x="139573" y="153352"/>
                  </a:lnTo>
                  <a:lnTo>
                    <a:pt x="137147" y="153695"/>
                  </a:lnTo>
                  <a:lnTo>
                    <a:pt x="138734" y="157784"/>
                  </a:lnTo>
                  <a:lnTo>
                    <a:pt x="139649" y="159588"/>
                  </a:lnTo>
                  <a:lnTo>
                    <a:pt x="142963" y="158572"/>
                  </a:lnTo>
                  <a:close/>
                </a:path>
                <a:path w="163830" h="297179">
                  <a:moveTo>
                    <a:pt x="152565" y="123736"/>
                  </a:moveTo>
                  <a:lnTo>
                    <a:pt x="152387" y="123190"/>
                  </a:lnTo>
                  <a:lnTo>
                    <a:pt x="152082" y="124574"/>
                  </a:lnTo>
                  <a:lnTo>
                    <a:pt x="152565" y="123736"/>
                  </a:lnTo>
                  <a:close/>
                </a:path>
                <a:path w="163830" h="297179">
                  <a:moveTo>
                    <a:pt x="153403" y="121818"/>
                  </a:moveTo>
                  <a:lnTo>
                    <a:pt x="151574" y="120777"/>
                  </a:lnTo>
                  <a:lnTo>
                    <a:pt x="152387" y="123190"/>
                  </a:lnTo>
                  <a:lnTo>
                    <a:pt x="152539" y="122504"/>
                  </a:lnTo>
                  <a:lnTo>
                    <a:pt x="153403" y="121818"/>
                  </a:lnTo>
                  <a:close/>
                </a:path>
                <a:path w="163830" h="297179">
                  <a:moveTo>
                    <a:pt x="153720" y="127050"/>
                  </a:moveTo>
                  <a:lnTo>
                    <a:pt x="153111" y="126441"/>
                  </a:lnTo>
                  <a:lnTo>
                    <a:pt x="153365" y="127165"/>
                  </a:lnTo>
                  <a:lnTo>
                    <a:pt x="153720" y="127050"/>
                  </a:lnTo>
                  <a:close/>
                </a:path>
                <a:path w="163830" h="297179">
                  <a:moveTo>
                    <a:pt x="154114" y="129400"/>
                  </a:moveTo>
                  <a:lnTo>
                    <a:pt x="153581" y="127812"/>
                  </a:lnTo>
                  <a:lnTo>
                    <a:pt x="153365" y="127165"/>
                  </a:lnTo>
                  <a:lnTo>
                    <a:pt x="151371" y="127812"/>
                  </a:lnTo>
                  <a:lnTo>
                    <a:pt x="152082" y="124574"/>
                  </a:lnTo>
                  <a:lnTo>
                    <a:pt x="150634" y="127050"/>
                  </a:lnTo>
                  <a:lnTo>
                    <a:pt x="150495" y="127317"/>
                  </a:lnTo>
                  <a:lnTo>
                    <a:pt x="154114" y="129400"/>
                  </a:lnTo>
                  <a:close/>
                </a:path>
                <a:path w="163830" h="297179">
                  <a:moveTo>
                    <a:pt x="156502" y="189509"/>
                  </a:moveTo>
                  <a:lnTo>
                    <a:pt x="153784" y="191541"/>
                  </a:lnTo>
                  <a:lnTo>
                    <a:pt x="153733" y="194144"/>
                  </a:lnTo>
                  <a:lnTo>
                    <a:pt x="154216" y="193141"/>
                  </a:lnTo>
                  <a:lnTo>
                    <a:pt x="155956" y="194411"/>
                  </a:lnTo>
                  <a:lnTo>
                    <a:pt x="155524" y="192786"/>
                  </a:lnTo>
                  <a:lnTo>
                    <a:pt x="156502" y="189509"/>
                  </a:lnTo>
                  <a:close/>
                </a:path>
                <a:path w="163830" h="297179">
                  <a:moveTo>
                    <a:pt x="157772" y="237744"/>
                  </a:moveTo>
                  <a:lnTo>
                    <a:pt x="157721" y="237617"/>
                  </a:lnTo>
                  <a:lnTo>
                    <a:pt x="157594" y="237540"/>
                  </a:lnTo>
                  <a:lnTo>
                    <a:pt x="157492" y="237871"/>
                  </a:lnTo>
                  <a:lnTo>
                    <a:pt x="157467" y="238315"/>
                  </a:lnTo>
                  <a:lnTo>
                    <a:pt x="157772" y="237744"/>
                  </a:lnTo>
                  <a:close/>
                </a:path>
                <a:path w="163830" h="297179">
                  <a:moveTo>
                    <a:pt x="157810" y="235204"/>
                  </a:moveTo>
                  <a:lnTo>
                    <a:pt x="156527" y="232727"/>
                  </a:lnTo>
                  <a:lnTo>
                    <a:pt x="156679" y="230517"/>
                  </a:lnTo>
                  <a:lnTo>
                    <a:pt x="154025" y="234797"/>
                  </a:lnTo>
                  <a:lnTo>
                    <a:pt x="156578" y="235635"/>
                  </a:lnTo>
                  <a:lnTo>
                    <a:pt x="157530" y="237413"/>
                  </a:lnTo>
                  <a:lnTo>
                    <a:pt x="157810" y="235204"/>
                  </a:lnTo>
                  <a:close/>
                </a:path>
                <a:path w="163830" h="297179">
                  <a:moveTo>
                    <a:pt x="159296" y="125209"/>
                  </a:moveTo>
                  <a:lnTo>
                    <a:pt x="153720" y="127050"/>
                  </a:lnTo>
                  <a:lnTo>
                    <a:pt x="155892" y="129235"/>
                  </a:lnTo>
                  <a:lnTo>
                    <a:pt x="156730" y="127317"/>
                  </a:lnTo>
                  <a:lnTo>
                    <a:pt x="157721" y="127901"/>
                  </a:lnTo>
                  <a:lnTo>
                    <a:pt x="158330" y="128587"/>
                  </a:lnTo>
                  <a:lnTo>
                    <a:pt x="158470" y="127317"/>
                  </a:lnTo>
                  <a:lnTo>
                    <a:pt x="158521" y="127050"/>
                  </a:lnTo>
                  <a:lnTo>
                    <a:pt x="159296" y="125209"/>
                  </a:lnTo>
                  <a:close/>
                </a:path>
                <a:path w="163830" h="297179">
                  <a:moveTo>
                    <a:pt x="160540" y="128917"/>
                  </a:moveTo>
                  <a:lnTo>
                    <a:pt x="157441" y="129540"/>
                  </a:lnTo>
                  <a:lnTo>
                    <a:pt x="158191" y="130517"/>
                  </a:lnTo>
                  <a:lnTo>
                    <a:pt x="159080" y="132359"/>
                  </a:lnTo>
                  <a:lnTo>
                    <a:pt x="159981" y="132930"/>
                  </a:lnTo>
                  <a:lnTo>
                    <a:pt x="159080" y="131076"/>
                  </a:lnTo>
                  <a:lnTo>
                    <a:pt x="160540" y="128917"/>
                  </a:lnTo>
                  <a:close/>
                </a:path>
                <a:path w="163830" h="297179">
                  <a:moveTo>
                    <a:pt x="160794" y="220992"/>
                  </a:moveTo>
                  <a:lnTo>
                    <a:pt x="157937" y="219570"/>
                  </a:lnTo>
                  <a:lnTo>
                    <a:pt x="160515" y="215519"/>
                  </a:lnTo>
                  <a:lnTo>
                    <a:pt x="159372" y="216649"/>
                  </a:lnTo>
                  <a:lnTo>
                    <a:pt x="160172" y="211302"/>
                  </a:lnTo>
                  <a:lnTo>
                    <a:pt x="156806" y="212153"/>
                  </a:lnTo>
                  <a:lnTo>
                    <a:pt x="158419" y="218592"/>
                  </a:lnTo>
                  <a:lnTo>
                    <a:pt x="156527" y="221170"/>
                  </a:lnTo>
                  <a:lnTo>
                    <a:pt x="153847" y="221843"/>
                  </a:lnTo>
                  <a:lnTo>
                    <a:pt x="151980" y="224396"/>
                  </a:lnTo>
                  <a:lnTo>
                    <a:pt x="149847" y="221538"/>
                  </a:lnTo>
                  <a:lnTo>
                    <a:pt x="149085" y="224269"/>
                  </a:lnTo>
                  <a:lnTo>
                    <a:pt x="152603" y="226783"/>
                  </a:lnTo>
                  <a:lnTo>
                    <a:pt x="153784" y="224396"/>
                  </a:lnTo>
                  <a:lnTo>
                    <a:pt x="156286" y="222961"/>
                  </a:lnTo>
                  <a:lnTo>
                    <a:pt x="155092" y="225361"/>
                  </a:lnTo>
                  <a:lnTo>
                    <a:pt x="156362" y="227584"/>
                  </a:lnTo>
                  <a:lnTo>
                    <a:pt x="159245" y="227749"/>
                  </a:lnTo>
                  <a:lnTo>
                    <a:pt x="160655" y="226161"/>
                  </a:lnTo>
                  <a:lnTo>
                    <a:pt x="157480" y="220522"/>
                  </a:lnTo>
                  <a:lnTo>
                    <a:pt x="160794" y="220992"/>
                  </a:lnTo>
                  <a:close/>
                </a:path>
                <a:path w="163830" h="297179">
                  <a:moveTo>
                    <a:pt x="161290" y="148259"/>
                  </a:moveTo>
                  <a:lnTo>
                    <a:pt x="158432" y="149580"/>
                  </a:lnTo>
                  <a:lnTo>
                    <a:pt x="160883" y="150545"/>
                  </a:lnTo>
                  <a:lnTo>
                    <a:pt x="161290" y="148259"/>
                  </a:lnTo>
                  <a:close/>
                </a:path>
                <a:path w="163830" h="297179">
                  <a:moveTo>
                    <a:pt x="163766" y="227126"/>
                  </a:moveTo>
                  <a:lnTo>
                    <a:pt x="162496" y="224853"/>
                  </a:lnTo>
                  <a:lnTo>
                    <a:pt x="160324" y="232765"/>
                  </a:lnTo>
                  <a:lnTo>
                    <a:pt x="163626" y="233337"/>
                  </a:lnTo>
                  <a:lnTo>
                    <a:pt x="162801" y="229057"/>
                  </a:lnTo>
                  <a:lnTo>
                    <a:pt x="163766" y="227126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222193" y="9697626"/>
              <a:ext cx="290830" cy="292100"/>
            </a:xfrm>
            <a:custGeom>
              <a:rect l="l" t="t" r="r" b="b"/>
              <a:pathLst>
                <a:path w="290830" h="292100">
                  <a:moveTo>
                    <a:pt x="74589" y="291478"/>
                  </a:moveTo>
                  <a:lnTo>
                    <a:pt x="38490" y="281698"/>
                  </a:lnTo>
                  <a:lnTo>
                    <a:pt x="11225" y="263716"/>
                  </a:lnTo>
                  <a:lnTo>
                    <a:pt x="0" y="241031"/>
                  </a:lnTo>
                  <a:lnTo>
                    <a:pt x="15148" y="203258"/>
                  </a:lnTo>
                  <a:lnTo>
                    <a:pt x="53702" y="180373"/>
                  </a:lnTo>
                  <a:lnTo>
                    <a:pt x="100468" y="162170"/>
                  </a:lnTo>
                  <a:lnTo>
                    <a:pt x="140254" y="138441"/>
                  </a:lnTo>
                  <a:lnTo>
                    <a:pt x="139824" y="113517"/>
                  </a:lnTo>
                  <a:lnTo>
                    <a:pt x="137630" y="82279"/>
                  </a:lnTo>
                  <a:lnTo>
                    <a:pt x="135195" y="55578"/>
                  </a:lnTo>
                  <a:lnTo>
                    <a:pt x="134044" y="44266"/>
                  </a:lnTo>
                  <a:lnTo>
                    <a:pt x="288171" y="0"/>
                  </a:lnTo>
                  <a:lnTo>
                    <a:pt x="290462" y="47033"/>
                  </a:lnTo>
                  <a:lnTo>
                    <a:pt x="290051" y="99960"/>
                  </a:lnTo>
                  <a:lnTo>
                    <a:pt x="288202" y="150576"/>
                  </a:lnTo>
                  <a:lnTo>
                    <a:pt x="286177" y="190672"/>
                  </a:lnTo>
                  <a:lnTo>
                    <a:pt x="271211" y="232294"/>
                  </a:lnTo>
                  <a:lnTo>
                    <a:pt x="215564" y="257632"/>
                  </a:lnTo>
                  <a:lnTo>
                    <a:pt x="202654" y="263625"/>
                  </a:lnTo>
                  <a:lnTo>
                    <a:pt x="183868" y="270271"/>
                  </a:lnTo>
                  <a:lnTo>
                    <a:pt x="155117" y="278578"/>
                  </a:lnTo>
                  <a:lnTo>
                    <a:pt x="112312" y="289558"/>
                  </a:lnTo>
                  <a:lnTo>
                    <a:pt x="74589" y="291478"/>
                  </a:lnTo>
                  <a:close/>
                </a:path>
              </a:pathLst>
            </a:custGeom>
            <a:solidFill>
              <a:srgbClr val="E78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15222209" y="9910411"/>
              <a:ext cx="92982" cy="7660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5701133" y="9676020"/>
              <a:ext cx="279400" cy="345440"/>
            </a:xfrm>
            <a:custGeom>
              <a:rect l="l" t="t" r="r" b="b"/>
              <a:pathLst>
                <a:path w="279400" h="345440">
                  <a:moveTo>
                    <a:pt x="199753" y="345163"/>
                  </a:moveTo>
                  <a:lnTo>
                    <a:pt x="121030" y="323814"/>
                  </a:lnTo>
                  <a:lnTo>
                    <a:pt x="75345" y="303919"/>
                  </a:lnTo>
                  <a:lnTo>
                    <a:pt x="63145" y="296591"/>
                  </a:lnTo>
                  <a:lnTo>
                    <a:pt x="30194" y="279679"/>
                  </a:lnTo>
                  <a:lnTo>
                    <a:pt x="10491" y="265507"/>
                  </a:lnTo>
                  <a:lnTo>
                    <a:pt x="1329" y="248360"/>
                  </a:lnTo>
                  <a:lnTo>
                    <a:pt x="0" y="222525"/>
                  </a:lnTo>
                  <a:lnTo>
                    <a:pt x="2225" y="182437"/>
                  </a:lnTo>
                  <a:lnTo>
                    <a:pt x="5731" y="131908"/>
                  </a:lnTo>
                  <a:lnTo>
                    <a:pt x="10909" y="79234"/>
                  </a:lnTo>
                  <a:lnTo>
                    <a:pt x="18153" y="32711"/>
                  </a:lnTo>
                  <a:lnTo>
                    <a:pt x="171643" y="0"/>
                  </a:lnTo>
                  <a:lnTo>
                    <a:pt x="161602" y="83964"/>
                  </a:lnTo>
                  <a:lnTo>
                    <a:pt x="154430" y="146793"/>
                  </a:lnTo>
                  <a:lnTo>
                    <a:pt x="150605" y="186076"/>
                  </a:lnTo>
                  <a:lnTo>
                    <a:pt x="187666" y="213885"/>
                  </a:lnTo>
                  <a:lnTo>
                    <a:pt x="232249" y="236929"/>
                  </a:lnTo>
                  <a:lnTo>
                    <a:pt x="268169" y="263755"/>
                  </a:lnTo>
                  <a:lnTo>
                    <a:pt x="279241" y="302912"/>
                  </a:lnTo>
                  <a:lnTo>
                    <a:pt x="265692" y="324271"/>
                  </a:lnTo>
                  <a:lnTo>
                    <a:pt x="236684" y="339260"/>
                  </a:lnTo>
                  <a:lnTo>
                    <a:pt x="199753" y="345163"/>
                  </a:lnTo>
                  <a:close/>
                </a:path>
              </a:pathLst>
            </a:custGeom>
            <a:solidFill>
              <a:srgbClr val="E78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15888725" y="9947113"/>
              <a:ext cx="91830" cy="7327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5187561" y="8443100"/>
              <a:ext cx="459740" cy="1326515"/>
            </a:xfrm>
            <a:custGeom>
              <a:rect l="l" t="t" r="r" b="b"/>
              <a:pathLst>
                <a:path w="459740" h="1326515">
                  <a:moveTo>
                    <a:pt x="183349" y="1325894"/>
                  </a:moveTo>
                  <a:lnTo>
                    <a:pt x="134663" y="1321766"/>
                  </a:lnTo>
                  <a:lnTo>
                    <a:pt x="90651" y="1305836"/>
                  </a:lnTo>
                  <a:lnTo>
                    <a:pt x="57017" y="1271944"/>
                  </a:lnTo>
                  <a:lnTo>
                    <a:pt x="41757" y="1229774"/>
                  </a:lnTo>
                  <a:lnTo>
                    <a:pt x="39033" y="1184916"/>
                  </a:lnTo>
                  <a:lnTo>
                    <a:pt x="42157" y="1139218"/>
                  </a:lnTo>
                  <a:lnTo>
                    <a:pt x="44443" y="1094527"/>
                  </a:lnTo>
                  <a:lnTo>
                    <a:pt x="43775" y="1046072"/>
                  </a:lnTo>
                  <a:lnTo>
                    <a:pt x="42591" y="997543"/>
                  </a:lnTo>
                  <a:lnTo>
                    <a:pt x="40933" y="948958"/>
                  </a:lnTo>
                  <a:lnTo>
                    <a:pt x="38844" y="900339"/>
                  </a:lnTo>
                  <a:lnTo>
                    <a:pt x="36365" y="851706"/>
                  </a:lnTo>
                  <a:lnTo>
                    <a:pt x="33538" y="803079"/>
                  </a:lnTo>
                  <a:lnTo>
                    <a:pt x="30405" y="754477"/>
                  </a:lnTo>
                  <a:lnTo>
                    <a:pt x="27008" y="705922"/>
                  </a:lnTo>
                  <a:lnTo>
                    <a:pt x="23389" y="657432"/>
                  </a:lnTo>
                  <a:lnTo>
                    <a:pt x="19590" y="609029"/>
                  </a:lnTo>
                  <a:lnTo>
                    <a:pt x="7237" y="458993"/>
                  </a:lnTo>
                  <a:lnTo>
                    <a:pt x="3688" y="408358"/>
                  </a:lnTo>
                  <a:lnTo>
                    <a:pt x="1136" y="357857"/>
                  </a:lnTo>
                  <a:lnTo>
                    <a:pt x="0" y="307475"/>
                  </a:lnTo>
                  <a:lnTo>
                    <a:pt x="698" y="257194"/>
                  </a:lnTo>
                  <a:lnTo>
                    <a:pt x="3650" y="207000"/>
                  </a:lnTo>
                  <a:lnTo>
                    <a:pt x="9273" y="156875"/>
                  </a:lnTo>
                  <a:lnTo>
                    <a:pt x="17988" y="106803"/>
                  </a:lnTo>
                  <a:lnTo>
                    <a:pt x="30211" y="56769"/>
                  </a:lnTo>
                  <a:lnTo>
                    <a:pt x="30285" y="56467"/>
                  </a:lnTo>
                  <a:lnTo>
                    <a:pt x="43504" y="54999"/>
                  </a:lnTo>
                  <a:lnTo>
                    <a:pt x="450050" y="0"/>
                  </a:lnTo>
                  <a:lnTo>
                    <a:pt x="449993" y="1431"/>
                  </a:lnTo>
                  <a:lnTo>
                    <a:pt x="449200" y="4890"/>
                  </a:lnTo>
                  <a:lnTo>
                    <a:pt x="449805" y="6125"/>
                  </a:lnTo>
                  <a:lnTo>
                    <a:pt x="451547" y="16040"/>
                  </a:lnTo>
                  <a:lnTo>
                    <a:pt x="450748" y="29294"/>
                  </a:lnTo>
                  <a:lnTo>
                    <a:pt x="448982" y="42692"/>
                  </a:lnTo>
                  <a:lnTo>
                    <a:pt x="447819" y="53040"/>
                  </a:lnTo>
                  <a:lnTo>
                    <a:pt x="443342" y="158943"/>
                  </a:lnTo>
                  <a:lnTo>
                    <a:pt x="443004" y="205832"/>
                  </a:lnTo>
                  <a:lnTo>
                    <a:pt x="445271" y="252857"/>
                  </a:lnTo>
                  <a:lnTo>
                    <a:pt x="449103" y="299965"/>
                  </a:lnTo>
                  <a:lnTo>
                    <a:pt x="453457" y="347100"/>
                  </a:lnTo>
                  <a:lnTo>
                    <a:pt x="457293" y="394207"/>
                  </a:lnTo>
                  <a:lnTo>
                    <a:pt x="459568" y="441233"/>
                  </a:lnTo>
                  <a:lnTo>
                    <a:pt x="459241" y="488122"/>
                  </a:lnTo>
                  <a:lnTo>
                    <a:pt x="424633" y="1309693"/>
                  </a:lnTo>
                  <a:lnTo>
                    <a:pt x="378945" y="1312799"/>
                  </a:lnTo>
                  <a:lnTo>
                    <a:pt x="276706" y="1321319"/>
                  </a:lnTo>
                  <a:lnTo>
                    <a:pt x="231005" y="1324380"/>
                  </a:lnTo>
                  <a:lnTo>
                    <a:pt x="183349" y="1325894"/>
                  </a:lnTo>
                  <a:close/>
                </a:path>
              </a:pathLst>
            </a:custGeom>
            <a:solidFill>
              <a:srgbClr val="FA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5189226" y="8654148"/>
              <a:ext cx="458470" cy="1115060"/>
            </a:xfrm>
            <a:custGeom>
              <a:rect l="l" t="t" r="r" b="b"/>
              <a:pathLst>
                <a:path w="458469" h="1115059">
                  <a:moveTo>
                    <a:pt x="69786" y="405079"/>
                  </a:moveTo>
                  <a:lnTo>
                    <a:pt x="48983" y="363969"/>
                  </a:lnTo>
                  <a:lnTo>
                    <a:pt x="41071" y="354215"/>
                  </a:lnTo>
                  <a:lnTo>
                    <a:pt x="35077" y="346011"/>
                  </a:lnTo>
                  <a:lnTo>
                    <a:pt x="28130" y="336867"/>
                  </a:lnTo>
                  <a:lnTo>
                    <a:pt x="20307" y="328434"/>
                  </a:lnTo>
                  <a:lnTo>
                    <a:pt x="11684" y="322376"/>
                  </a:lnTo>
                  <a:lnTo>
                    <a:pt x="12877" y="336702"/>
                  </a:lnTo>
                  <a:lnTo>
                    <a:pt x="18542" y="342099"/>
                  </a:lnTo>
                  <a:lnTo>
                    <a:pt x="23825" y="350393"/>
                  </a:lnTo>
                  <a:lnTo>
                    <a:pt x="48348" y="383057"/>
                  </a:lnTo>
                  <a:lnTo>
                    <a:pt x="57683" y="402628"/>
                  </a:lnTo>
                  <a:lnTo>
                    <a:pt x="56261" y="412051"/>
                  </a:lnTo>
                  <a:lnTo>
                    <a:pt x="52451" y="421449"/>
                  </a:lnTo>
                  <a:lnTo>
                    <a:pt x="48323" y="431038"/>
                  </a:lnTo>
                  <a:lnTo>
                    <a:pt x="43459" y="444868"/>
                  </a:lnTo>
                  <a:lnTo>
                    <a:pt x="38341" y="458736"/>
                  </a:lnTo>
                  <a:lnTo>
                    <a:pt x="32270" y="472147"/>
                  </a:lnTo>
                  <a:lnTo>
                    <a:pt x="24561" y="484568"/>
                  </a:lnTo>
                  <a:lnTo>
                    <a:pt x="25742" y="500849"/>
                  </a:lnTo>
                  <a:lnTo>
                    <a:pt x="49504" y="460463"/>
                  </a:lnTo>
                  <a:lnTo>
                    <a:pt x="59156" y="433628"/>
                  </a:lnTo>
                  <a:lnTo>
                    <a:pt x="62788" y="424865"/>
                  </a:lnTo>
                  <a:lnTo>
                    <a:pt x="65697" y="418528"/>
                  </a:lnTo>
                  <a:lnTo>
                    <a:pt x="68275" y="411899"/>
                  </a:lnTo>
                  <a:lnTo>
                    <a:pt x="69786" y="405079"/>
                  </a:lnTo>
                  <a:close/>
                </a:path>
                <a:path w="458469" h="1115059">
                  <a:moveTo>
                    <a:pt x="69786" y="84429"/>
                  </a:moveTo>
                  <a:lnTo>
                    <a:pt x="48983" y="43332"/>
                  </a:lnTo>
                  <a:lnTo>
                    <a:pt x="41071" y="33566"/>
                  </a:lnTo>
                  <a:lnTo>
                    <a:pt x="34544" y="24625"/>
                  </a:lnTo>
                  <a:lnTo>
                    <a:pt x="26911" y="14744"/>
                  </a:lnTo>
                  <a:lnTo>
                    <a:pt x="18262" y="6007"/>
                  </a:lnTo>
                  <a:lnTo>
                    <a:pt x="8699" y="520"/>
                  </a:lnTo>
                  <a:lnTo>
                    <a:pt x="7073" y="0"/>
                  </a:lnTo>
                  <a:lnTo>
                    <a:pt x="5689" y="228"/>
                  </a:lnTo>
                  <a:lnTo>
                    <a:pt x="4584" y="876"/>
                  </a:lnTo>
                  <a:lnTo>
                    <a:pt x="2463" y="1600"/>
                  </a:lnTo>
                  <a:lnTo>
                    <a:pt x="1485" y="2070"/>
                  </a:lnTo>
                  <a:lnTo>
                    <a:pt x="431" y="17259"/>
                  </a:lnTo>
                  <a:lnTo>
                    <a:pt x="2476" y="14795"/>
                  </a:lnTo>
                  <a:lnTo>
                    <a:pt x="4686" y="12865"/>
                  </a:lnTo>
                  <a:lnTo>
                    <a:pt x="7099" y="11849"/>
                  </a:lnTo>
                  <a:lnTo>
                    <a:pt x="12839" y="16014"/>
                  </a:lnTo>
                  <a:lnTo>
                    <a:pt x="18338" y="22136"/>
                  </a:lnTo>
                  <a:lnTo>
                    <a:pt x="27406" y="34124"/>
                  </a:lnTo>
                  <a:lnTo>
                    <a:pt x="34683" y="43319"/>
                  </a:lnTo>
                  <a:lnTo>
                    <a:pt x="41681" y="52743"/>
                  </a:lnTo>
                  <a:lnTo>
                    <a:pt x="48348" y="62395"/>
                  </a:lnTo>
                  <a:lnTo>
                    <a:pt x="54622" y="72288"/>
                  </a:lnTo>
                  <a:lnTo>
                    <a:pt x="57683" y="81978"/>
                  </a:lnTo>
                  <a:lnTo>
                    <a:pt x="56261" y="91401"/>
                  </a:lnTo>
                  <a:lnTo>
                    <a:pt x="52451" y="100799"/>
                  </a:lnTo>
                  <a:lnTo>
                    <a:pt x="48323" y="110388"/>
                  </a:lnTo>
                  <a:lnTo>
                    <a:pt x="43129" y="125196"/>
                  </a:lnTo>
                  <a:lnTo>
                    <a:pt x="37617" y="140042"/>
                  </a:lnTo>
                  <a:lnTo>
                    <a:pt x="30886" y="154266"/>
                  </a:lnTo>
                  <a:lnTo>
                    <a:pt x="22085" y="167208"/>
                  </a:lnTo>
                  <a:lnTo>
                    <a:pt x="16332" y="171284"/>
                  </a:lnTo>
                  <a:lnTo>
                    <a:pt x="10617" y="170675"/>
                  </a:lnTo>
                  <a:lnTo>
                    <a:pt x="5118" y="166560"/>
                  </a:lnTo>
                  <a:lnTo>
                    <a:pt x="0" y="160108"/>
                  </a:lnTo>
                  <a:lnTo>
                    <a:pt x="889" y="178155"/>
                  </a:lnTo>
                  <a:lnTo>
                    <a:pt x="4838" y="181229"/>
                  </a:lnTo>
                  <a:lnTo>
                    <a:pt x="9359" y="183324"/>
                  </a:lnTo>
                  <a:lnTo>
                    <a:pt x="14630" y="183769"/>
                  </a:lnTo>
                  <a:lnTo>
                    <a:pt x="27089" y="179247"/>
                  </a:lnTo>
                  <a:lnTo>
                    <a:pt x="49504" y="139827"/>
                  </a:lnTo>
                  <a:lnTo>
                    <a:pt x="59156" y="112991"/>
                  </a:lnTo>
                  <a:lnTo>
                    <a:pt x="62788" y="104228"/>
                  </a:lnTo>
                  <a:lnTo>
                    <a:pt x="65697" y="97891"/>
                  </a:lnTo>
                  <a:lnTo>
                    <a:pt x="68275" y="91262"/>
                  </a:lnTo>
                  <a:lnTo>
                    <a:pt x="69786" y="84429"/>
                  </a:lnTo>
                  <a:close/>
                </a:path>
                <a:path w="458469" h="1115059">
                  <a:moveTo>
                    <a:pt x="69799" y="1046353"/>
                  </a:moveTo>
                  <a:lnTo>
                    <a:pt x="49009" y="1005255"/>
                  </a:lnTo>
                  <a:lnTo>
                    <a:pt x="39903" y="993965"/>
                  </a:lnTo>
                  <a:lnTo>
                    <a:pt x="37325" y="990396"/>
                  </a:lnTo>
                  <a:lnTo>
                    <a:pt x="37515" y="997305"/>
                  </a:lnTo>
                  <a:lnTo>
                    <a:pt x="38023" y="1004176"/>
                  </a:lnTo>
                  <a:lnTo>
                    <a:pt x="38887" y="1010932"/>
                  </a:lnTo>
                  <a:lnTo>
                    <a:pt x="47040" y="1022426"/>
                  </a:lnTo>
                  <a:lnTo>
                    <a:pt x="50914" y="1028293"/>
                  </a:lnTo>
                  <a:lnTo>
                    <a:pt x="54635" y="1034249"/>
                  </a:lnTo>
                  <a:lnTo>
                    <a:pt x="57238" y="1040561"/>
                  </a:lnTo>
                  <a:lnTo>
                    <a:pt x="57645" y="1046721"/>
                  </a:lnTo>
                  <a:lnTo>
                    <a:pt x="56438" y="1052804"/>
                  </a:lnTo>
                  <a:lnTo>
                    <a:pt x="54178" y="1058862"/>
                  </a:lnTo>
                  <a:lnTo>
                    <a:pt x="57213" y="1064094"/>
                  </a:lnTo>
                  <a:lnTo>
                    <a:pt x="61290" y="1069822"/>
                  </a:lnTo>
                  <a:lnTo>
                    <a:pt x="62814" y="1066190"/>
                  </a:lnTo>
                  <a:lnTo>
                    <a:pt x="65709" y="1059827"/>
                  </a:lnTo>
                  <a:lnTo>
                    <a:pt x="68287" y="1053185"/>
                  </a:lnTo>
                  <a:lnTo>
                    <a:pt x="69799" y="1046353"/>
                  </a:lnTo>
                  <a:close/>
                </a:path>
                <a:path w="458469" h="1115059">
                  <a:moveTo>
                    <a:pt x="69799" y="725716"/>
                  </a:moveTo>
                  <a:lnTo>
                    <a:pt x="49009" y="684618"/>
                  </a:lnTo>
                  <a:lnTo>
                    <a:pt x="39560" y="672846"/>
                  </a:lnTo>
                  <a:lnTo>
                    <a:pt x="36093" y="668058"/>
                  </a:lnTo>
                  <a:lnTo>
                    <a:pt x="37084" y="687832"/>
                  </a:lnTo>
                  <a:lnTo>
                    <a:pt x="41706" y="694118"/>
                  </a:lnTo>
                  <a:lnTo>
                    <a:pt x="46177" y="700493"/>
                  </a:lnTo>
                  <a:lnTo>
                    <a:pt x="50495" y="706983"/>
                  </a:lnTo>
                  <a:lnTo>
                    <a:pt x="54622" y="713587"/>
                  </a:lnTo>
                  <a:lnTo>
                    <a:pt x="57683" y="723265"/>
                  </a:lnTo>
                  <a:lnTo>
                    <a:pt x="56261" y="732688"/>
                  </a:lnTo>
                  <a:lnTo>
                    <a:pt x="52438" y="742086"/>
                  </a:lnTo>
                  <a:lnTo>
                    <a:pt x="48323" y="751687"/>
                  </a:lnTo>
                  <a:lnTo>
                    <a:pt x="45669" y="758952"/>
                  </a:lnTo>
                  <a:lnTo>
                    <a:pt x="43218" y="766470"/>
                  </a:lnTo>
                  <a:lnTo>
                    <a:pt x="40487" y="773874"/>
                  </a:lnTo>
                  <a:lnTo>
                    <a:pt x="41262" y="800442"/>
                  </a:lnTo>
                  <a:lnTo>
                    <a:pt x="44907" y="793026"/>
                  </a:lnTo>
                  <a:lnTo>
                    <a:pt x="47650" y="785634"/>
                  </a:lnTo>
                  <a:lnTo>
                    <a:pt x="49504" y="781113"/>
                  </a:lnTo>
                  <a:lnTo>
                    <a:pt x="52857" y="772223"/>
                  </a:lnTo>
                  <a:lnTo>
                    <a:pt x="59169" y="754278"/>
                  </a:lnTo>
                  <a:lnTo>
                    <a:pt x="62801" y="745502"/>
                  </a:lnTo>
                  <a:lnTo>
                    <a:pt x="65709" y="739165"/>
                  </a:lnTo>
                  <a:lnTo>
                    <a:pt x="68287" y="732536"/>
                  </a:lnTo>
                  <a:lnTo>
                    <a:pt x="69799" y="725716"/>
                  </a:lnTo>
                  <a:close/>
                </a:path>
                <a:path w="458469" h="1115059">
                  <a:moveTo>
                    <a:pt x="164541" y="886345"/>
                  </a:moveTo>
                  <a:lnTo>
                    <a:pt x="164236" y="880033"/>
                  </a:lnTo>
                  <a:lnTo>
                    <a:pt x="160058" y="869175"/>
                  </a:lnTo>
                  <a:lnTo>
                    <a:pt x="153162" y="858494"/>
                  </a:lnTo>
                  <a:lnTo>
                    <a:pt x="152273" y="857377"/>
                  </a:lnTo>
                  <a:lnTo>
                    <a:pt x="152273" y="883958"/>
                  </a:lnTo>
                  <a:lnTo>
                    <a:pt x="151104" y="892835"/>
                  </a:lnTo>
                  <a:lnTo>
                    <a:pt x="147624" y="901700"/>
                  </a:lnTo>
                  <a:lnTo>
                    <a:pt x="143751" y="910869"/>
                  </a:lnTo>
                  <a:lnTo>
                    <a:pt x="139039" y="924255"/>
                  </a:lnTo>
                  <a:lnTo>
                    <a:pt x="134048" y="937666"/>
                  </a:lnTo>
                  <a:lnTo>
                    <a:pt x="127977" y="950544"/>
                  </a:lnTo>
                  <a:lnTo>
                    <a:pt x="120091" y="962342"/>
                  </a:lnTo>
                  <a:lnTo>
                    <a:pt x="110337" y="965758"/>
                  </a:lnTo>
                  <a:lnTo>
                    <a:pt x="101079" y="957351"/>
                  </a:lnTo>
                  <a:lnTo>
                    <a:pt x="93510" y="944448"/>
                  </a:lnTo>
                  <a:lnTo>
                    <a:pt x="88773" y="934377"/>
                  </a:lnTo>
                  <a:lnTo>
                    <a:pt x="82524" y="923188"/>
                  </a:lnTo>
                  <a:lnTo>
                    <a:pt x="76022" y="912050"/>
                  </a:lnTo>
                  <a:lnTo>
                    <a:pt x="71666" y="900518"/>
                  </a:lnTo>
                  <a:lnTo>
                    <a:pt x="71869" y="888123"/>
                  </a:lnTo>
                  <a:lnTo>
                    <a:pt x="75069" y="877608"/>
                  </a:lnTo>
                  <a:lnTo>
                    <a:pt x="79095" y="867308"/>
                  </a:lnTo>
                  <a:lnTo>
                    <a:pt x="83667" y="857224"/>
                  </a:lnTo>
                  <a:lnTo>
                    <a:pt x="88493" y="847344"/>
                  </a:lnTo>
                  <a:lnTo>
                    <a:pt x="91617" y="840549"/>
                  </a:lnTo>
                  <a:lnTo>
                    <a:pt x="95592" y="832434"/>
                  </a:lnTo>
                  <a:lnTo>
                    <a:pt x="100469" y="824992"/>
                  </a:lnTo>
                  <a:lnTo>
                    <a:pt x="106273" y="820216"/>
                  </a:lnTo>
                  <a:lnTo>
                    <a:pt x="111366" y="823976"/>
                  </a:lnTo>
                  <a:lnTo>
                    <a:pt x="116230" y="829411"/>
                  </a:lnTo>
                  <a:lnTo>
                    <a:pt x="124256" y="840041"/>
                  </a:lnTo>
                  <a:lnTo>
                    <a:pt x="130898" y="848398"/>
                  </a:lnTo>
                  <a:lnTo>
                    <a:pt x="137312" y="856996"/>
                  </a:lnTo>
                  <a:lnTo>
                    <a:pt x="143408" y="865784"/>
                  </a:lnTo>
                  <a:lnTo>
                    <a:pt x="149199" y="874776"/>
                  </a:lnTo>
                  <a:lnTo>
                    <a:pt x="152273" y="883958"/>
                  </a:lnTo>
                  <a:lnTo>
                    <a:pt x="152273" y="857377"/>
                  </a:lnTo>
                  <a:lnTo>
                    <a:pt x="145211" y="848410"/>
                  </a:lnTo>
                  <a:lnTo>
                    <a:pt x="137858" y="839317"/>
                  </a:lnTo>
                  <a:lnTo>
                    <a:pt x="131762" y="831037"/>
                  </a:lnTo>
                  <a:lnTo>
                    <a:pt x="124714" y="821956"/>
                  </a:lnTo>
                  <a:lnTo>
                    <a:pt x="122974" y="820216"/>
                  </a:lnTo>
                  <a:lnTo>
                    <a:pt x="116725" y="813943"/>
                  </a:lnTo>
                  <a:lnTo>
                    <a:pt x="107861" y="808837"/>
                  </a:lnTo>
                  <a:lnTo>
                    <a:pt x="106184" y="808304"/>
                  </a:lnTo>
                  <a:lnTo>
                    <a:pt x="104736" y="808520"/>
                  </a:lnTo>
                  <a:lnTo>
                    <a:pt x="103619" y="809218"/>
                  </a:lnTo>
                  <a:lnTo>
                    <a:pt x="95694" y="813879"/>
                  </a:lnTo>
                  <a:lnTo>
                    <a:pt x="89623" y="821220"/>
                  </a:lnTo>
                  <a:lnTo>
                    <a:pt x="84797" y="829830"/>
                  </a:lnTo>
                  <a:lnTo>
                    <a:pt x="80568" y="838276"/>
                  </a:lnTo>
                  <a:lnTo>
                    <a:pt x="74218" y="850849"/>
                  </a:lnTo>
                  <a:lnTo>
                    <a:pt x="68364" y="863841"/>
                  </a:lnTo>
                  <a:lnTo>
                    <a:pt x="63411" y="877189"/>
                  </a:lnTo>
                  <a:lnTo>
                    <a:pt x="59766" y="890803"/>
                  </a:lnTo>
                  <a:lnTo>
                    <a:pt x="60299" y="904697"/>
                  </a:lnTo>
                  <a:lnTo>
                    <a:pt x="65862" y="918044"/>
                  </a:lnTo>
                  <a:lnTo>
                    <a:pt x="73596" y="930871"/>
                  </a:lnTo>
                  <a:lnTo>
                    <a:pt x="80606" y="943203"/>
                  </a:lnTo>
                  <a:lnTo>
                    <a:pt x="86004" y="954354"/>
                  </a:lnTo>
                  <a:lnTo>
                    <a:pt x="92748" y="965403"/>
                  </a:lnTo>
                  <a:lnTo>
                    <a:pt x="101511" y="974217"/>
                  </a:lnTo>
                  <a:lnTo>
                    <a:pt x="112915" y="978649"/>
                  </a:lnTo>
                  <a:lnTo>
                    <a:pt x="124256" y="974966"/>
                  </a:lnTo>
                  <a:lnTo>
                    <a:pt x="144983" y="939863"/>
                  </a:lnTo>
                  <a:lnTo>
                    <a:pt x="151511" y="922045"/>
                  </a:lnTo>
                  <a:lnTo>
                    <a:pt x="154724" y="913104"/>
                  </a:lnTo>
                  <a:lnTo>
                    <a:pt x="158356" y="904354"/>
                  </a:lnTo>
                  <a:lnTo>
                    <a:pt x="160972" y="898588"/>
                  </a:lnTo>
                  <a:lnTo>
                    <a:pt x="163245" y="892556"/>
                  </a:lnTo>
                  <a:lnTo>
                    <a:pt x="164541" y="886345"/>
                  </a:lnTo>
                  <a:close/>
                </a:path>
                <a:path w="458469" h="1115059">
                  <a:moveTo>
                    <a:pt x="164541" y="565696"/>
                  </a:moveTo>
                  <a:lnTo>
                    <a:pt x="164236" y="559384"/>
                  </a:lnTo>
                  <a:lnTo>
                    <a:pt x="160058" y="548525"/>
                  </a:lnTo>
                  <a:lnTo>
                    <a:pt x="153162" y="537832"/>
                  </a:lnTo>
                  <a:lnTo>
                    <a:pt x="152273" y="536714"/>
                  </a:lnTo>
                  <a:lnTo>
                    <a:pt x="152273" y="563321"/>
                  </a:lnTo>
                  <a:lnTo>
                    <a:pt x="151104" y="572185"/>
                  </a:lnTo>
                  <a:lnTo>
                    <a:pt x="147624" y="581063"/>
                  </a:lnTo>
                  <a:lnTo>
                    <a:pt x="143751" y="590232"/>
                  </a:lnTo>
                  <a:lnTo>
                    <a:pt x="139039" y="603605"/>
                  </a:lnTo>
                  <a:lnTo>
                    <a:pt x="134048" y="617016"/>
                  </a:lnTo>
                  <a:lnTo>
                    <a:pt x="127977" y="629894"/>
                  </a:lnTo>
                  <a:lnTo>
                    <a:pt x="120091" y="641680"/>
                  </a:lnTo>
                  <a:lnTo>
                    <a:pt x="110337" y="645109"/>
                  </a:lnTo>
                  <a:lnTo>
                    <a:pt x="101079" y="636701"/>
                  </a:lnTo>
                  <a:lnTo>
                    <a:pt x="93510" y="623798"/>
                  </a:lnTo>
                  <a:lnTo>
                    <a:pt x="88773" y="613714"/>
                  </a:lnTo>
                  <a:lnTo>
                    <a:pt x="82524" y="602538"/>
                  </a:lnTo>
                  <a:lnTo>
                    <a:pt x="76022" y="591413"/>
                  </a:lnTo>
                  <a:lnTo>
                    <a:pt x="71666" y="579869"/>
                  </a:lnTo>
                  <a:lnTo>
                    <a:pt x="71869" y="567474"/>
                  </a:lnTo>
                  <a:lnTo>
                    <a:pt x="75069" y="556945"/>
                  </a:lnTo>
                  <a:lnTo>
                    <a:pt x="79095" y="546658"/>
                  </a:lnTo>
                  <a:lnTo>
                    <a:pt x="83667" y="536575"/>
                  </a:lnTo>
                  <a:lnTo>
                    <a:pt x="88493" y="526694"/>
                  </a:lnTo>
                  <a:lnTo>
                    <a:pt x="91617" y="519899"/>
                  </a:lnTo>
                  <a:lnTo>
                    <a:pt x="95592" y="511771"/>
                  </a:lnTo>
                  <a:lnTo>
                    <a:pt x="100469" y="504329"/>
                  </a:lnTo>
                  <a:lnTo>
                    <a:pt x="106273" y="499554"/>
                  </a:lnTo>
                  <a:lnTo>
                    <a:pt x="111366" y="503326"/>
                  </a:lnTo>
                  <a:lnTo>
                    <a:pt x="116230" y="508762"/>
                  </a:lnTo>
                  <a:lnTo>
                    <a:pt x="124256" y="519391"/>
                  </a:lnTo>
                  <a:lnTo>
                    <a:pt x="130898" y="527735"/>
                  </a:lnTo>
                  <a:lnTo>
                    <a:pt x="137312" y="536346"/>
                  </a:lnTo>
                  <a:lnTo>
                    <a:pt x="143408" y="545147"/>
                  </a:lnTo>
                  <a:lnTo>
                    <a:pt x="149199" y="554139"/>
                  </a:lnTo>
                  <a:lnTo>
                    <a:pt x="152273" y="563321"/>
                  </a:lnTo>
                  <a:lnTo>
                    <a:pt x="152273" y="536714"/>
                  </a:lnTo>
                  <a:lnTo>
                    <a:pt x="145224" y="527761"/>
                  </a:lnTo>
                  <a:lnTo>
                    <a:pt x="137858" y="518668"/>
                  </a:lnTo>
                  <a:lnTo>
                    <a:pt x="131762" y="510387"/>
                  </a:lnTo>
                  <a:lnTo>
                    <a:pt x="124714" y="501307"/>
                  </a:lnTo>
                  <a:lnTo>
                    <a:pt x="122948" y="499554"/>
                  </a:lnTo>
                  <a:lnTo>
                    <a:pt x="116725" y="493293"/>
                  </a:lnTo>
                  <a:lnTo>
                    <a:pt x="107861" y="488188"/>
                  </a:lnTo>
                  <a:lnTo>
                    <a:pt x="106184" y="487641"/>
                  </a:lnTo>
                  <a:lnTo>
                    <a:pt x="104736" y="487883"/>
                  </a:lnTo>
                  <a:lnTo>
                    <a:pt x="103619" y="488569"/>
                  </a:lnTo>
                  <a:lnTo>
                    <a:pt x="95694" y="493217"/>
                  </a:lnTo>
                  <a:lnTo>
                    <a:pt x="89623" y="500570"/>
                  </a:lnTo>
                  <a:lnTo>
                    <a:pt x="84797" y="509181"/>
                  </a:lnTo>
                  <a:lnTo>
                    <a:pt x="80568" y="517601"/>
                  </a:lnTo>
                  <a:lnTo>
                    <a:pt x="74218" y="530186"/>
                  </a:lnTo>
                  <a:lnTo>
                    <a:pt x="68364" y="543191"/>
                  </a:lnTo>
                  <a:lnTo>
                    <a:pt x="63411" y="556539"/>
                  </a:lnTo>
                  <a:lnTo>
                    <a:pt x="59766" y="570141"/>
                  </a:lnTo>
                  <a:lnTo>
                    <a:pt x="60299" y="584047"/>
                  </a:lnTo>
                  <a:lnTo>
                    <a:pt x="65862" y="597382"/>
                  </a:lnTo>
                  <a:lnTo>
                    <a:pt x="73596" y="610209"/>
                  </a:lnTo>
                  <a:lnTo>
                    <a:pt x="80606" y="622554"/>
                  </a:lnTo>
                  <a:lnTo>
                    <a:pt x="86004" y="633691"/>
                  </a:lnTo>
                  <a:lnTo>
                    <a:pt x="92748" y="644740"/>
                  </a:lnTo>
                  <a:lnTo>
                    <a:pt x="101511" y="653542"/>
                  </a:lnTo>
                  <a:lnTo>
                    <a:pt x="112915" y="657987"/>
                  </a:lnTo>
                  <a:lnTo>
                    <a:pt x="124256" y="654316"/>
                  </a:lnTo>
                  <a:lnTo>
                    <a:pt x="144983" y="619213"/>
                  </a:lnTo>
                  <a:lnTo>
                    <a:pt x="151511" y="601383"/>
                  </a:lnTo>
                  <a:lnTo>
                    <a:pt x="154724" y="592455"/>
                  </a:lnTo>
                  <a:lnTo>
                    <a:pt x="158356" y="583692"/>
                  </a:lnTo>
                  <a:lnTo>
                    <a:pt x="160972" y="577938"/>
                  </a:lnTo>
                  <a:lnTo>
                    <a:pt x="163245" y="571906"/>
                  </a:lnTo>
                  <a:lnTo>
                    <a:pt x="164541" y="565696"/>
                  </a:lnTo>
                  <a:close/>
                </a:path>
                <a:path w="458469" h="1115059">
                  <a:moveTo>
                    <a:pt x="164566" y="245059"/>
                  </a:moveTo>
                  <a:lnTo>
                    <a:pt x="164249" y="238734"/>
                  </a:lnTo>
                  <a:lnTo>
                    <a:pt x="160070" y="227876"/>
                  </a:lnTo>
                  <a:lnTo>
                    <a:pt x="153174" y="217182"/>
                  </a:lnTo>
                  <a:lnTo>
                    <a:pt x="152273" y="216039"/>
                  </a:lnTo>
                  <a:lnTo>
                    <a:pt x="152273" y="242671"/>
                  </a:lnTo>
                  <a:lnTo>
                    <a:pt x="151104" y="251548"/>
                  </a:lnTo>
                  <a:lnTo>
                    <a:pt x="147624" y="260438"/>
                  </a:lnTo>
                  <a:lnTo>
                    <a:pt x="143751" y="269608"/>
                  </a:lnTo>
                  <a:lnTo>
                    <a:pt x="139039" y="282981"/>
                  </a:lnTo>
                  <a:lnTo>
                    <a:pt x="134048" y="296392"/>
                  </a:lnTo>
                  <a:lnTo>
                    <a:pt x="127977" y="309270"/>
                  </a:lnTo>
                  <a:lnTo>
                    <a:pt x="120091" y="321056"/>
                  </a:lnTo>
                  <a:lnTo>
                    <a:pt x="110337" y="324485"/>
                  </a:lnTo>
                  <a:lnTo>
                    <a:pt x="101079" y="316077"/>
                  </a:lnTo>
                  <a:lnTo>
                    <a:pt x="93510" y="303174"/>
                  </a:lnTo>
                  <a:lnTo>
                    <a:pt x="88773" y="293090"/>
                  </a:lnTo>
                  <a:lnTo>
                    <a:pt x="82524" y="281901"/>
                  </a:lnTo>
                  <a:lnTo>
                    <a:pt x="76022" y="270776"/>
                  </a:lnTo>
                  <a:lnTo>
                    <a:pt x="71666" y="259232"/>
                  </a:lnTo>
                  <a:lnTo>
                    <a:pt x="71869" y="246837"/>
                  </a:lnTo>
                  <a:lnTo>
                    <a:pt x="75069" y="236308"/>
                  </a:lnTo>
                  <a:lnTo>
                    <a:pt x="79095" y="226009"/>
                  </a:lnTo>
                  <a:lnTo>
                    <a:pt x="83667" y="215925"/>
                  </a:lnTo>
                  <a:lnTo>
                    <a:pt x="88493" y="206057"/>
                  </a:lnTo>
                  <a:lnTo>
                    <a:pt x="91617" y="199250"/>
                  </a:lnTo>
                  <a:lnTo>
                    <a:pt x="95592" y="191135"/>
                  </a:lnTo>
                  <a:lnTo>
                    <a:pt x="100469" y="183692"/>
                  </a:lnTo>
                  <a:lnTo>
                    <a:pt x="106273" y="178904"/>
                  </a:lnTo>
                  <a:lnTo>
                    <a:pt x="111366" y="182676"/>
                  </a:lnTo>
                  <a:lnTo>
                    <a:pt x="116230" y="188112"/>
                  </a:lnTo>
                  <a:lnTo>
                    <a:pt x="124256" y="198742"/>
                  </a:lnTo>
                  <a:lnTo>
                    <a:pt x="130886" y="207086"/>
                  </a:lnTo>
                  <a:lnTo>
                    <a:pt x="137312" y="215696"/>
                  </a:lnTo>
                  <a:lnTo>
                    <a:pt x="143408" y="224497"/>
                  </a:lnTo>
                  <a:lnTo>
                    <a:pt x="149199" y="233489"/>
                  </a:lnTo>
                  <a:lnTo>
                    <a:pt x="152273" y="242671"/>
                  </a:lnTo>
                  <a:lnTo>
                    <a:pt x="152273" y="216039"/>
                  </a:lnTo>
                  <a:lnTo>
                    <a:pt x="145249" y="207111"/>
                  </a:lnTo>
                  <a:lnTo>
                    <a:pt x="137871" y="198018"/>
                  </a:lnTo>
                  <a:lnTo>
                    <a:pt x="131787" y="189750"/>
                  </a:lnTo>
                  <a:lnTo>
                    <a:pt x="124726" y="180670"/>
                  </a:lnTo>
                  <a:lnTo>
                    <a:pt x="122961" y="178904"/>
                  </a:lnTo>
                  <a:lnTo>
                    <a:pt x="116751" y="172656"/>
                  </a:lnTo>
                  <a:lnTo>
                    <a:pt x="107886" y="167538"/>
                  </a:lnTo>
                  <a:lnTo>
                    <a:pt x="106210" y="167005"/>
                  </a:lnTo>
                  <a:lnTo>
                    <a:pt x="104762" y="167233"/>
                  </a:lnTo>
                  <a:lnTo>
                    <a:pt x="103632" y="167932"/>
                  </a:lnTo>
                  <a:lnTo>
                    <a:pt x="95707" y="172580"/>
                  </a:lnTo>
                  <a:lnTo>
                    <a:pt x="89649" y="179933"/>
                  </a:lnTo>
                  <a:lnTo>
                    <a:pt x="84810" y="188544"/>
                  </a:lnTo>
                  <a:lnTo>
                    <a:pt x="80581" y="196977"/>
                  </a:lnTo>
                  <a:lnTo>
                    <a:pt x="74231" y="209550"/>
                  </a:lnTo>
                  <a:lnTo>
                    <a:pt x="68376" y="222554"/>
                  </a:lnTo>
                  <a:lnTo>
                    <a:pt x="63423" y="235902"/>
                  </a:lnTo>
                  <a:lnTo>
                    <a:pt x="59778" y="249504"/>
                  </a:lnTo>
                  <a:lnTo>
                    <a:pt x="60312" y="263398"/>
                  </a:lnTo>
                  <a:lnTo>
                    <a:pt x="65887" y="276745"/>
                  </a:lnTo>
                  <a:lnTo>
                    <a:pt x="73609" y="289572"/>
                  </a:lnTo>
                  <a:lnTo>
                    <a:pt x="80619" y="301917"/>
                  </a:lnTo>
                  <a:lnTo>
                    <a:pt x="86017" y="313067"/>
                  </a:lnTo>
                  <a:lnTo>
                    <a:pt x="92773" y="324104"/>
                  </a:lnTo>
                  <a:lnTo>
                    <a:pt x="101523" y="332917"/>
                  </a:lnTo>
                  <a:lnTo>
                    <a:pt x="112928" y="337362"/>
                  </a:lnTo>
                  <a:lnTo>
                    <a:pt x="124269" y="333679"/>
                  </a:lnTo>
                  <a:lnTo>
                    <a:pt x="132041" y="324485"/>
                  </a:lnTo>
                  <a:lnTo>
                    <a:pt x="133438" y="322834"/>
                  </a:lnTo>
                  <a:lnTo>
                    <a:pt x="140373" y="309562"/>
                  </a:lnTo>
                  <a:lnTo>
                    <a:pt x="145008" y="298577"/>
                  </a:lnTo>
                  <a:lnTo>
                    <a:pt x="148412" y="289725"/>
                  </a:lnTo>
                  <a:lnTo>
                    <a:pt x="151536" y="280746"/>
                  </a:lnTo>
                  <a:lnTo>
                    <a:pt x="154736" y="271818"/>
                  </a:lnTo>
                  <a:lnTo>
                    <a:pt x="158369" y="263067"/>
                  </a:lnTo>
                  <a:lnTo>
                    <a:pt x="160985" y="257302"/>
                  </a:lnTo>
                  <a:lnTo>
                    <a:pt x="163258" y="251269"/>
                  </a:lnTo>
                  <a:lnTo>
                    <a:pt x="164566" y="245059"/>
                  </a:lnTo>
                  <a:close/>
                </a:path>
                <a:path w="458469" h="1115059">
                  <a:moveTo>
                    <a:pt x="267220" y="1046353"/>
                  </a:moveTo>
                  <a:lnTo>
                    <a:pt x="246430" y="1005255"/>
                  </a:lnTo>
                  <a:lnTo>
                    <a:pt x="238506" y="995502"/>
                  </a:lnTo>
                  <a:lnTo>
                    <a:pt x="231952" y="986561"/>
                  </a:lnTo>
                  <a:lnTo>
                    <a:pt x="224307" y="976680"/>
                  </a:lnTo>
                  <a:lnTo>
                    <a:pt x="215671" y="967955"/>
                  </a:lnTo>
                  <a:lnTo>
                    <a:pt x="206108" y="962456"/>
                  </a:lnTo>
                  <a:lnTo>
                    <a:pt x="204482" y="961948"/>
                  </a:lnTo>
                  <a:lnTo>
                    <a:pt x="203098" y="962177"/>
                  </a:lnTo>
                  <a:lnTo>
                    <a:pt x="169773" y="1008595"/>
                  </a:lnTo>
                  <a:lnTo>
                    <a:pt x="154381" y="1051814"/>
                  </a:lnTo>
                  <a:lnTo>
                    <a:pt x="155181" y="1066330"/>
                  </a:lnTo>
                  <a:lnTo>
                    <a:pt x="161226" y="1080414"/>
                  </a:lnTo>
                  <a:lnTo>
                    <a:pt x="169443" y="1093952"/>
                  </a:lnTo>
                  <a:lnTo>
                    <a:pt x="176809" y="1106868"/>
                  </a:lnTo>
                  <a:lnTo>
                    <a:pt x="180555" y="1114844"/>
                  </a:lnTo>
                  <a:lnTo>
                    <a:pt x="193040" y="1114780"/>
                  </a:lnTo>
                  <a:lnTo>
                    <a:pt x="189369" y="1108100"/>
                  </a:lnTo>
                  <a:lnTo>
                    <a:pt x="186512" y="1101344"/>
                  </a:lnTo>
                  <a:lnTo>
                    <a:pt x="184937" y="1097991"/>
                  </a:lnTo>
                  <a:lnTo>
                    <a:pt x="178346" y="1086281"/>
                  </a:lnTo>
                  <a:lnTo>
                    <a:pt x="171310" y="1074432"/>
                  </a:lnTo>
                  <a:lnTo>
                    <a:pt x="166446" y="1062151"/>
                  </a:lnTo>
                  <a:lnTo>
                    <a:pt x="179171" y="1015034"/>
                  </a:lnTo>
                  <a:lnTo>
                    <a:pt x="184480" y="1004163"/>
                  </a:lnTo>
                  <a:lnTo>
                    <a:pt x="187985" y="996480"/>
                  </a:lnTo>
                  <a:lnTo>
                    <a:pt x="192468" y="987348"/>
                  </a:lnTo>
                  <a:lnTo>
                    <a:pt x="197954" y="979017"/>
                  </a:lnTo>
                  <a:lnTo>
                    <a:pt x="204520" y="973747"/>
                  </a:lnTo>
                  <a:lnTo>
                    <a:pt x="210261" y="977912"/>
                  </a:lnTo>
                  <a:lnTo>
                    <a:pt x="215760" y="984021"/>
                  </a:lnTo>
                  <a:lnTo>
                    <a:pt x="224828" y="996048"/>
                  </a:lnTo>
                  <a:lnTo>
                    <a:pt x="232105" y="1005230"/>
                  </a:lnTo>
                  <a:lnTo>
                    <a:pt x="239102" y="1014653"/>
                  </a:lnTo>
                  <a:lnTo>
                    <a:pt x="245770" y="1024318"/>
                  </a:lnTo>
                  <a:lnTo>
                    <a:pt x="252044" y="1034199"/>
                  </a:lnTo>
                  <a:lnTo>
                    <a:pt x="255104" y="1043889"/>
                  </a:lnTo>
                  <a:lnTo>
                    <a:pt x="253682" y="1053299"/>
                  </a:lnTo>
                  <a:lnTo>
                    <a:pt x="249872" y="1062697"/>
                  </a:lnTo>
                  <a:lnTo>
                    <a:pt x="245745" y="1072311"/>
                  </a:lnTo>
                  <a:lnTo>
                    <a:pt x="238417" y="1093012"/>
                  </a:lnTo>
                  <a:lnTo>
                    <a:pt x="234403" y="1103325"/>
                  </a:lnTo>
                  <a:lnTo>
                    <a:pt x="229768" y="1113320"/>
                  </a:lnTo>
                  <a:lnTo>
                    <a:pt x="242531" y="1112583"/>
                  </a:lnTo>
                  <a:lnTo>
                    <a:pt x="246913" y="1101725"/>
                  </a:lnTo>
                  <a:lnTo>
                    <a:pt x="250266" y="1092860"/>
                  </a:lnTo>
                  <a:lnTo>
                    <a:pt x="256590" y="1074915"/>
                  </a:lnTo>
                  <a:lnTo>
                    <a:pt x="260223" y="1066139"/>
                  </a:lnTo>
                  <a:lnTo>
                    <a:pt x="263131" y="1059815"/>
                  </a:lnTo>
                  <a:lnTo>
                    <a:pt x="265709" y="1053185"/>
                  </a:lnTo>
                  <a:lnTo>
                    <a:pt x="267220" y="1046353"/>
                  </a:lnTo>
                  <a:close/>
                </a:path>
                <a:path w="458469" h="1115059">
                  <a:moveTo>
                    <a:pt x="267220" y="725716"/>
                  </a:moveTo>
                  <a:lnTo>
                    <a:pt x="266928" y="718769"/>
                  </a:lnTo>
                  <a:lnTo>
                    <a:pt x="262458" y="707059"/>
                  </a:lnTo>
                  <a:lnTo>
                    <a:pt x="255130" y="695693"/>
                  </a:lnTo>
                  <a:lnTo>
                    <a:pt x="255130" y="723290"/>
                  </a:lnTo>
                  <a:lnTo>
                    <a:pt x="253695" y="732701"/>
                  </a:lnTo>
                  <a:lnTo>
                    <a:pt x="249885" y="742099"/>
                  </a:lnTo>
                  <a:lnTo>
                    <a:pt x="245770" y="751700"/>
                  </a:lnTo>
                  <a:lnTo>
                    <a:pt x="240576" y="766495"/>
                  </a:lnTo>
                  <a:lnTo>
                    <a:pt x="235051" y="781342"/>
                  </a:lnTo>
                  <a:lnTo>
                    <a:pt x="228320" y="795566"/>
                  </a:lnTo>
                  <a:lnTo>
                    <a:pt x="219519" y="808507"/>
                  </a:lnTo>
                  <a:lnTo>
                    <a:pt x="208699" y="812253"/>
                  </a:lnTo>
                  <a:lnTo>
                    <a:pt x="198564" y="803046"/>
                  </a:lnTo>
                  <a:lnTo>
                    <a:pt x="190271" y="788784"/>
                  </a:lnTo>
                  <a:lnTo>
                    <a:pt x="184950" y="777367"/>
                  </a:lnTo>
                  <a:lnTo>
                    <a:pt x="178358" y="765657"/>
                  </a:lnTo>
                  <a:lnTo>
                    <a:pt x="171335" y="753821"/>
                  </a:lnTo>
                  <a:lnTo>
                    <a:pt x="166471" y="741540"/>
                  </a:lnTo>
                  <a:lnTo>
                    <a:pt x="166382" y="728548"/>
                  </a:lnTo>
                  <a:lnTo>
                    <a:pt x="169773" y="716915"/>
                  </a:lnTo>
                  <a:lnTo>
                    <a:pt x="174167" y="705535"/>
                  </a:lnTo>
                  <a:lnTo>
                    <a:pt x="179197" y="694410"/>
                  </a:lnTo>
                  <a:lnTo>
                    <a:pt x="184492" y="683526"/>
                  </a:lnTo>
                  <a:lnTo>
                    <a:pt x="188010" y="675868"/>
                  </a:lnTo>
                  <a:lnTo>
                    <a:pt x="192481" y="666737"/>
                  </a:lnTo>
                  <a:lnTo>
                    <a:pt x="197967" y="658406"/>
                  </a:lnTo>
                  <a:lnTo>
                    <a:pt x="204533" y="653148"/>
                  </a:lnTo>
                  <a:lnTo>
                    <a:pt x="210286" y="657313"/>
                  </a:lnTo>
                  <a:lnTo>
                    <a:pt x="215773" y="663422"/>
                  </a:lnTo>
                  <a:lnTo>
                    <a:pt x="224840" y="675449"/>
                  </a:lnTo>
                  <a:lnTo>
                    <a:pt x="232117" y="684618"/>
                  </a:lnTo>
                  <a:lnTo>
                    <a:pt x="239115" y="694042"/>
                  </a:lnTo>
                  <a:lnTo>
                    <a:pt x="245783" y="703707"/>
                  </a:lnTo>
                  <a:lnTo>
                    <a:pt x="252069" y="713600"/>
                  </a:lnTo>
                  <a:lnTo>
                    <a:pt x="255130" y="723290"/>
                  </a:lnTo>
                  <a:lnTo>
                    <a:pt x="255130" y="695693"/>
                  </a:lnTo>
                  <a:lnTo>
                    <a:pt x="255016" y="695515"/>
                  </a:lnTo>
                  <a:lnTo>
                    <a:pt x="246430" y="684618"/>
                  </a:lnTo>
                  <a:lnTo>
                    <a:pt x="238506" y="674852"/>
                  </a:lnTo>
                  <a:lnTo>
                    <a:pt x="231952" y="665911"/>
                  </a:lnTo>
                  <a:lnTo>
                    <a:pt x="224307" y="656031"/>
                  </a:lnTo>
                  <a:lnTo>
                    <a:pt x="221449" y="653148"/>
                  </a:lnTo>
                  <a:lnTo>
                    <a:pt x="215671" y="647293"/>
                  </a:lnTo>
                  <a:lnTo>
                    <a:pt x="206108" y="641819"/>
                  </a:lnTo>
                  <a:lnTo>
                    <a:pt x="204482" y="641299"/>
                  </a:lnTo>
                  <a:lnTo>
                    <a:pt x="203098" y="641527"/>
                  </a:lnTo>
                  <a:lnTo>
                    <a:pt x="193230" y="647280"/>
                  </a:lnTo>
                  <a:lnTo>
                    <a:pt x="186537" y="655459"/>
                  </a:lnTo>
                  <a:lnTo>
                    <a:pt x="181216" y="665060"/>
                  </a:lnTo>
                  <a:lnTo>
                    <a:pt x="176593" y="674370"/>
                  </a:lnTo>
                  <a:lnTo>
                    <a:pt x="169773" y="687959"/>
                  </a:lnTo>
                  <a:lnTo>
                    <a:pt x="163461" y="702017"/>
                  </a:lnTo>
                  <a:lnTo>
                    <a:pt x="158165" y="716470"/>
                  </a:lnTo>
                  <a:lnTo>
                    <a:pt x="154381" y="731189"/>
                  </a:lnTo>
                  <a:lnTo>
                    <a:pt x="155181" y="745705"/>
                  </a:lnTo>
                  <a:lnTo>
                    <a:pt x="161226" y="759790"/>
                  </a:lnTo>
                  <a:lnTo>
                    <a:pt x="169443" y="773328"/>
                  </a:lnTo>
                  <a:lnTo>
                    <a:pt x="176796" y="786244"/>
                  </a:lnTo>
                  <a:lnTo>
                    <a:pt x="182613" y="798372"/>
                  </a:lnTo>
                  <a:lnTo>
                    <a:pt x="189992" y="810653"/>
                  </a:lnTo>
                  <a:lnTo>
                    <a:pt x="199593" y="820432"/>
                  </a:lnTo>
                  <a:lnTo>
                    <a:pt x="212064" y="825042"/>
                  </a:lnTo>
                  <a:lnTo>
                    <a:pt x="224523" y="820521"/>
                  </a:lnTo>
                  <a:lnTo>
                    <a:pt x="246837" y="781342"/>
                  </a:lnTo>
                  <a:lnTo>
                    <a:pt x="253377" y="763219"/>
                  </a:lnTo>
                  <a:lnTo>
                    <a:pt x="256590" y="754265"/>
                  </a:lnTo>
                  <a:lnTo>
                    <a:pt x="260146" y="745705"/>
                  </a:lnTo>
                  <a:lnTo>
                    <a:pt x="263131" y="739165"/>
                  </a:lnTo>
                  <a:lnTo>
                    <a:pt x="265709" y="732536"/>
                  </a:lnTo>
                  <a:lnTo>
                    <a:pt x="267220" y="725716"/>
                  </a:lnTo>
                  <a:close/>
                </a:path>
                <a:path w="458469" h="1115059">
                  <a:moveTo>
                    <a:pt x="267220" y="405053"/>
                  </a:moveTo>
                  <a:lnTo>
                    <a:pt x="266928" y="398106"/>
                  </a:lnTo>
                  <a:lnTo>
                    <a:pt x="262458" y="386410"/>
                  </a:lnTo>
                  <a:lnTo>
                    <a:pt x="255130" y="375031"/>
                  </a:lnTo>
                  <a:lnTo>
                    <a:pt x="255130" y="402615"/>
                  </a:lnTo>
                  <a:lnTo>
                    <a:pt x="253707" y="412051"/>
                  </a:lnTo>
                  <a:lnTo>
                    <a:pt x="249885" y="421449"/>
                  </a:lnTo>
                  <a:lnTo>
                    <a:pt x="245770" y="431038"/>
                  </a:lnTo>
                  <a:lnTo>
                    <a:pt x="240576" y="445846"/>
                  </a:lnTo>
                  <a:lnTo>
                    <a:pt x="235051" y="460679"/>
                  </a:lnTo>
                  <a:lnTo>
                    <a:pt x="228320" y="474916"/>
                  </a:lnTo>
                  <a:lnTo>
                    <a:pt x="219519" y="487857"/>
                  </a:lnTo>
                  <a:lnTo>
                    <a:pt x="208699" y="491604"/>
                  </a:lnTo>
                  <a:lnTo>
                    <a:pt x="198564" y="482384"/>
                  </a:lnTo>
                  <a:lnTo>
                    <a:pt x="190271" y="468122"/>
                  </a:lnTo>
                  <a:lnTo>
                    <a:pt x="184950" y="456717"/>
                  </a:lnTo>
                  <a:lnTo>
                    <a:pt x="178371" y="445008"/>
                  </a:lnTo>
                  <a:lnTo>
                    <a:pt x="171335" y="433158"/>
                  </a:lnTo>
                  <a:lnTo>
                    <a:pt x="166471" y="420865"/>
                  </a:lnTo>
                  <a:lnTo>
                    <a:pt x="166395" y="407860"/>
                  </a:lnTo>
                  <a:lnTo>
                    <a:pt x="169786" y="396240"/>
                  </a:lnTo>
                  <a:lnTo>
                    <a:pt x="174180" y="384873"/>
                  </a:lnTo>
                  <a:lnTo>
                    <a:pt x="179197" y="373748"/>
                  </a:lnTo>
                  <a:lnTo>
                    <a:pt x="184492" y="362864"/>
                  </a:lnTo>
                  <a:lnTo>
                    <a:pt x="188010" y="355193"/>
                  </a:lnTo>
                  <a:lnTo>
                    <a:pt x="192493" y="346062"/>
                  </a:lnTo>
                  <a:lnTo>
                    <a:pt x="197980" y="337743"/>
                  </a:lnTo>
                  <a:lnTo>
                    <a:pt x="204533" y="332473"/>
                  </a:lnTo>
                  <a:lnTo>
                    <a:pt x="210286" y="336638"/>
                  </a:lnTo>
                  <a:lnTo>
                    <a:pt x="215785" y="342747"/>
                  </a:lnTo>
                  <a:lnTo>
                    <a:pt x="224853" y="354749"/>
                  </a:lnTo>
                  <a:lnTo>
                    <a:pt x="232130" y="363943"/>
                  </a:lnTo>
                  <a:lnTo>
                    <a:pt x="239128" y="373367"/>
                  </a:lnTo>
                  <a:lnTo>
                    <a:pt x="245795" y="383019"/>
                  </a:lnTo>
                  <a:lnTo>
                    <a:pt x="252069" y="392912"/>
                  </a:lnTo>
                  <a:lnTo>
                    <a:pt x="255130" y="402615"/>
                  </a:lnTo>
                  <a:lnTo>
                    <a:pt x="255130" y="375031"/>
                  </a:lnTo>
                  <a:lnTo>
                    <a:pt x="255016" y="374853"/>
                  </a:lnTo>
                  <a:lnTo>
                    <a:pt x="246430" y="363956"/>
                  </a:lnTo>
                  <a:lnTo>
                    <a:pt x="238506" y="354203"/>
                  </a:lnTo>
                  <a:lnTo>
                    <a:pt x="231965" y="345262"/>
                  </a:lnTo>
                  <a:lnTo>
                    <a:pt x="224332" y="335381"/>
                  </a:lnTo>
                  <a:lnTo>
                    <a:pt x="221449" y="332473"/>
                  </a:lnTo>
                  <a:lnTo>
                    <a:pt x="215684" y="326656"/>
                  </a:lnTo>
                  <a:lnTo>
                    <a:pt x="206121" y="321170"/>
                  </a:lnTo>
                  <a:lnTo>
                    <a:pt x="204495" y="320649"/>
                  </a:lnTo>
                  <a:lnTo>
                    <a:pt x="203111" y="320878"/>
                  </a:lnTo>
                  <a:lnTo>
                    <a:pt x="193255" y="326631"/>
                  </a:lnTo>
                  <a:lnTo>
                    <a:pt x="186550" y="334810"/>
                  </a:lnTo>
                  <a:lnTo>
                    <a:pt x="181229" y="344411"/>
                  </a:lnTo>
                  <a:lnTo>
                    <a:pt x="176618" y="353720"/>
                  </a:lnTo>
                  <a:lnTo>
                    <a:pt x="169786" y="367309"/>
                  </a:lnTo>
                  <a:lnTo>
                    <a:pt x="163474" y="381368"/>
                  </a:lnTo>
                  <a:lnTo>
                    <a:pt x="158178" y="395820"/>
                  </a:lnTo>
                  <a:lnTo>
                    <a:pt x="154406" y="410540"/>
                  </a:lnTo>
                  <a:lnTo>
                    <a:pt x="155194" y="425056"/>
                  </a:lnTo>
                  <a:lnTo>
                    <a:pt x="161239" y="439127"/>
                  </a:lnTo>
                  <a:lnTo>
                    <a:pt x="169468" y="452666"/>
                  </a:lnTo>
                  <a:lnTo>
                    <a:pt x="176822" y="465594"/>
                  </a:lnTo>
                  <a:lnTo>
                    <a:pt x="182626" y="477697"/>
                  </a:lnTo>
                  <a:lnTo>
                    <a:pt x="190004" y="489991"/>
                  </a:lnTo>
                  <a:lnTo>
                    <a:pt x="199593" y="499770"/>
                  </a:lnTo>
                  <a:lnTo>
                    <a:pt x="212064" y="504380"/>
                  </a:lnTo>
                  <a:lnTo>
                    <a:pt x="224523" y="499872"/>
                  </a:lnTo>
                  <a:lnTo>
                    <a:pt x="246837" y="460679"/>
                  </a:lnTo>
                  <a:lnTo>
                    <a:pt x="253377" y="442556"/>
                  </a:lnTo>
                  <a:lnTo>
                    <a:pt x="256590" y="433616"/>
                  </a:lnTo>
                  <a:lnTo>
                    <a:pt x="260134" y="425056"/>
                  </a:lnTo>
                  <a:lnTo>
                    <a:pt x="263131" y="418515"/>
                  </a:lnTo>
                  <a:lnTo>
                    <a:pt x="265709" y="411886"/>
                  </a:lnTo>
                  <a:lnTo>
                    <a:pt x="267220" y="405053"/>
                  </a:lnTo>
                  <a:close/>
                </a:path>
                <a:path w="458469" h="1115059">
                  <a:moveTo>
                    <a:pt x="267220" y="84416"/>
                  </a:moveTo>
                  <a:lnTo>
                    <a:pt x="266928" y="77482"/>
                  </a:lnTo>
                  <a:lnTo>
                    <a:pt x="262458" y="65773"/>
                  </a:lnTo>
                  <a:lnTo>
                    <a:pt x="255130" y="54394"/>
                  </a:lnTo>
                  <a:lnTo>
                    <a:pt x="255130" y="81978"/>
                  </a:lnTo>
                  <a:lnTo>
                    <a:pt x="253707" y="91401"/>
                  </a:lnTo>
                  <a:lnTo>
                    <a:pt x="249885" y="100799"/>
                  </a:lnTo>
                  <a:lnTo>
                    <a:pt x="245770" y="110388"/>
                  </a:lnTo>
                  <a:lnTo>
                    <a:pt x="240576" y="125196"/>
                  </a:lnTo>
                  <a:lnTo>
                    <a:pt x="235051" y="140042"/>
                  </a:lnTo>
                  <a:lnTo>
                    <a:pt x="228320" y="154266"/>
                  </a:lnTo>
                  <a:lnTo>
                    <a:pt x="219519" y="167208"/>
                  </a:lnTo>
                  <a:lnTo>
                    <a:pt x="208699" y="170954"/>
                  </a:lnTo>
                  <a:lnTo>
                    <a:pt x="198564" y="161734"/>
                  </a:lnTo>
                  <a:lnTo>
                    <a:pt x="190271" y="147485"/>
                  </a:lnTo>
                  <a:lnTo>
                    <a:pt x="184950" y="136067"/>
                  </a:lnTo>
                  <a:lnTo>
                    <a:pt x="178371" y="124371"/>
                  </a:lnTo>
                  <a:lnTo>
                    <a:pt x="171335" y="112509"/>
                  </a:lnTo>
                  <a:lnTo>
                    <a:pt x="166471" y="100228"/>
                  </a:lnTo>
                  <a:lnTo>
                    <a:pt x="166395" y="87223"/>
                  </a:lnTo>
                  <a:lnTo>
                    <a:pt x="169786" y="75590"/>
                  </a:lnTo>
                  <a:lnTo>
                    <a:pt x="174180" y="64223"/>
                  </a:lnTo>
                  <a:lnTo>
                    <a:pt x="179197" y="53098"/>
                  </a:lnTo>
                  <a:lnTo>
                    <a:pt x="184492" y="42214"/>
                  </a:lnTo>
                  <a:lnTo>
                    <a:pt x="188010" y="34544"/>
                  </a:lnTo>
                  <a:lnTo>
                    <a:pt x="192493" y="25425"/>
                  </a:lnTo>
                  <a:lnTo>
                    <a:pt x="197980" y="17094"/>
                  </a:lnTo>
                  <a:lnTo>
                    <a:pt x="204533" y="11823"/>
                  </a:lnTo>
                  <a:lnTo>
                    <a:pt x="210286" y="15989"/>
                  </a:lnTo>
                  <a:lnTo>
                    <a:pt x="215785" y="22110"/>
                  </a:lnTo>
                  <a:lnTo>
                    <a:pt x="224853" y="34099"/>
                  </a:lnTo>
                  <a:lnTo>
                    <a:pt x="232130" y="43294"/>
                  </a:lnTo>
                  <a:lnTo>
                    <a:pt x="239128" y="52717"/>
                  </a:lnTo>
                  <a:lnTo>
                    <a:pt x="245795" y="62369"/>
                  </a:lnTo>
                  <a:lnTo>
                    <a:pt x="252069" y="72263"/>
                  </a:lnTo>
                  <a:lnTo>
                    <a:pt x="255130" y="81978"/>
                  </a:lnTo>
                  <a:lnTo>
                    <a:pt x="255130" y="54394"/>
                  </a:lnTo>
                  <a:lnTo>
                    <a:pt x="255016" y="54216"/>
                  </a:lnTo>
                  <a:lnTo>
                    <a:pt x="246430" y="43319"/>
                  </a:lnTo>
                  <a:lnTo>
                    <a:pt x="238506" y="33553"/>
                  </a:lnTo>
                  <a:lnTo>
                    <a:pt x="231965" y="24625"/>
                  </a:lnTo>
                  <a:lnTo>
                    <a:pt x="204495" y="0"/>
                  </a:lnTo>
                  <a:lnTo>
                    <a:pt x="203111" y="228"/>
                  </a:lnTo>
                  <a:lnTo>
                    <a:pt x="193255" y="5981"/>
                  </a:lnTo>
                  <a:lnTo>
                    <a:pt x="186550" y="14173"/>
                  </a:lnTo>
                  <a:lnTo>
                    <a:pt x="181229" y="23761"/>
                  </a:lnTo>
                  <a:lnTo>
                    <a:pt x="176618" y="33083"/>
                  </a:lnTo>
                  <a:lnTo>
                    <a:pt x="169786" y="46659"/>
                  </a:lnTo>
                  <a:lnTo>
                    <a:pt x="163474" y="60731"/>
                  </a:lnTo>
                  <a:lnTo>
                    <a:pt x="158178" y="75184"/>
                  </a:lnTo>
                  <a:lnTo>
                    <a:pt x="154406" y="89890"/>
                  </a:lnTo>
                  <a:lnTo>
                    <a:pt x="155194" y="104419"/>
                  </a:lnTo>
                  <a:lnTo>
                    <a:pt x="161239" y="118491"/>
                  </a:lnTo>
                  <a:lnTo>
                    <a:pt x="169468" y="132029"/>
                  </a:lnTo>
                  <a:lnTo>
                    <a:pt x="176822" y="144957"/>
                  </a:lnTo>
                  <a:lnTo>
                    <a:pt x="182626" y="157060"/>
                  </a:lnTo>
                  <a:lnTo>
                    <a:pt x="190004" y="169354"/>
                  </a:lnTo>
                  <a:lnTo>
                    <a:pt x="199593" y="179146"/>
                  </a:lnTo>
                  <a:lnTo>
                    <a:pt x="212064" y="183743"/>
                  </a:lnTo>
                  <a:lnTo>
                    <a:pt x="224523" y="179235"/>
                  </a:lnTo>
                  <a:lnTo>
                    <a:pt x="246849" y="140042"/>
                  </a:lnTo>
                  <a:lnTo>
                    <a:pt x="253377" y="121920"/>
                  </a:lnTo>
                  <a:lnTo>
                    <a:pt x="256590" y="112979"/>
                  </a:lnTo>
                  <a:lnTo>
                    <a:pt x="260146" y="104419"/>
                  </a:lnTo>
                  <a:lnTo>
                    <a:pt x="263131" y="97878"/>
                  </a:lnTo>
                  <a:lnTo>
                    <a:pt x="265709" y="91249"/>
                  </a:lnTo>
                  <a:lnTo>
                    <a:pt x="267220" y="84416"/>
                  </a:lnTo>
                  <a:close/>
                </a:path>
                <a:path w="458469" h="1115059">
                  <a:moveTo>
                    <a:pt x="361962" y="886345"/>
                  </a:moveTo>
                  <a:lnTo>
                    <a:pt x="361657" y="880033"/>
                  </a:lnTo>
                  <a:lnTo>
                    <a:pt x="357479" y="869175"/>
                  </a:lnTo>
                  <a:lnTo>
                    <a:pt x="350583" y="858494"/>
                  </a:lnTo>
                  <a:lnTo>
                    <a:pt x="349694" y="857377"/>
                  </a:lnTo>
                  <a:lnTo>
                    <a:pt x="349694" y="883958"/>
                  </a:lnTo>
                  <a:lnTo>
                    <a:pt x="348526" y="892835"/>
                  </a:lnTo>
                  <a:lnTo>
                    <a:pt x="345046" y="901700"/>
                  </a:lnTo>
                  <a:lnTo>
                    <a:pt x="341160" y="910869"/>
                  </a:lnTo>
                  <a:lnTo>
                    <a:pt x="336461" y="924255"/>
                  </a:lnTo>
                  <a:lnTo>
                    <a:pt x="331457" y="937666"/>
                  </a:lnTo>
                  <a:lnTo>
                    <a:pt x="325399" y="950544"/>
                  </a:lnTo>
                  <a:lnTo>
                    <a:pt x="317512" y="962342"/>
                  </a:lnTo>
                  <a:lnTo>
                    <a:pt x="307759" y="965758"/>
                  </a:lnTo>
                  <a:lnTo>
                    <a:pt x="298500" y="957351"/>
                  </a:lnTo>
                  <a:lnTo>
                    <a:pt x="290918" y="944448"/>
                  </a:lnTo>
                  <a:lnTo>
                    <a:pt x="286194" y="934377"/>
                  </a:lnTo>
                  <a:lnTo>
                    <a:pt x="279933" y="923188"/>
                  </a:lnTo>
                  <a:lnTo>
                    <a:pt x="273431" y="912050"/>
                  </a:lnTo>
                  <a:lnTo>
                    <a:pt x="269087" y="900518"/>
                  </a:lnTo>
                  <a:lnTo>
                    <a:pt x="269290" y="888123"/>
                  </a:lnTo>
                  <a:lnTo>
                    <a:pt x="272491" y="877608"/>
                  </a:lnTo>
                  <a:lnTo>
                    <a:pt x="276517" y="867308"/>
                  </a:lnTo>
                  <a:lnTo>
                    <a:pt x="281089" y="857224"/>
                  </a:lnTo>
                  <a:lnTo>
                    <a:pt x="285915" y="847344"/>
                  </a:lnTo>
                  <a:lnTo>
                    <a:pt x="289039" y="840549"/>
                  </a:lnTo>
                  <a:lnTo>
                    <a:pt x="293014" y="832434"/>
                  </a:lnTo>
                  <a:lnTo>
                    <a:pt x="297878" y="824992"/>
                  </a:lnTo>
                  <a:lnTo>
                    <a:pt x="303695" y="820216"/>
                  </a:lnTo>
                  <a:lnTo>
                    <a:pt x="308775" y="823976"/>
                  </a:lnTo>
                  <a:lnTo>
                    <a:pt x="313639" y="829411"/>
                  </a:lnTo>
                  <a:lnTo>
                    <a:pt x="321678" y="840041"/>
                  </a:lnTo>
                  <a:lnTo>
                    <a:pt x="328320" y="848398"/>
                  </a:lnTo>
                  <a:lnTo>
                    <a:pt x="334721" y="856996"/>
                  </a:lnTo>
                  <a:lnTo>
                    <a:pt x="340829" y="865784"/>
                  </a:lnTo>
                  <a:lnTo>
                    <a:pt x="346621" y="874776"/>
                  </a:lnTo>
                  <a:lnTo>
                    <a:pt x="349694" y="883958"/>
                  </a:lnTo>
                  <a:lnTo>
                    <a:pt x="349694" y="857377"/>
                  </a:lnTo>
                  <a:lnTo>
                    <a:pt x="342633" y="848410"/>
                  </a:lnTo>
                  <a:lnTo>
                    <a:pt x="335280" y="839317"/>
                  </a:lnTo>
                  <a:lnTo>
                    <a:pt x="329184" y="831037"/>
                  </a:lnTo>
                  <a:lnTo>
                    <a:pt x="322135" y="821956"/>
                  </a:lnTo>
                  <a:lnTo>
                    <a:pt x="320395" y="820216"/>
                  </a:lnTo>
                  <a:lnTo>
                    <a:pt x="314147" y="813943"/>
                  </a:lnTo>
                  <a:lnTo>
                    <a:pt x="305282" y="808837"/>
                  </a:lnTo>
                  <a:lnTo>
                    <a:pt x="303618" y="808304"/>
                  </a:lnTo>
                  <a:lnTo>
                    <a:pt x="302171" y="808520"/>
                  </a:lnTo>
                  <a:lnTo>
                    <a:pt x="301040" y="809218"/>
                  </a:lnTo>
                  <a:lnTo>
                    <a:pt x="293116" y="813879"/>
                  </a:lnTo>
                  <a:lnTo>
                    <a:pt x="287058" y="821220"/>
                  </a:lnTo>
                  <a:lnTo>
                    <a:pt x="282219" y="829830"/>
                  </a:lnTo>
                  <a:lnTo>
                    <a:pt x="277990" y="838276"/>
                  </a:lnTo>
                  <a:lnTo>
                    <a:pt x="271640" y="850849"/>
                  </a:lnTo>
                  <a:lnTo>
                    <a:pt x="265785" y="863841"/>
                  </a:lnTo>
                  <a:lnTo>
                    <a:pt x="260832" y="877189"/>
                  </a:lnTo>
                  <a:lnTo>
                    <a:pt x="257200" y="890803"/>
                  </a:lnTo>
                  <a:lnTo>
                    <a:pt x="257721" y="904697"/>
                  </a:lnTo>
                  <a:lnTo>
                    <a:pt x="263296" y="918044"/>
                  </a:lnTo>
                  <a:lnTo>
                    <a:pt x="271030" y="930871"/>
                  </a:lnTo>
                  <a:lnTo>
                    <a:pt x="278041" y="943203"/>
                  </a:lnTo>
                  <a:lnTo>
                    <a:pt x="283425" y="954354"/>
                  </a:lnTo>
                  <a:lnTo>
                    <a:pt x="290182" y="965403"/>
                  </a:lnTo>
                  <a:lnTo>
                    <a:pt x="298932" y="974217"/>
                  </a:lnTo>
                  <a:lnTo>
                    <a:pt x="310337" y="978649"/>
                  </a:lnTo>
                  <a:lnTo>
                    <a:pt x="321678" y="974966"/>
                  </a:lnTo>
                  <a:lnTo>
                    <a:pt x="342417" y="939863"/>
                  </a:lnTo>
                  <a:lnTo>
                    <a:pt x="348945" y="922045"/>
                  </a:lnTo>
                  <a:lnTo>
                    <a:pt x="352145" y="913104"/>
                  </a:lnTo>
                  <a:lnTo>
                    <a:pt x="355777" y="904354"/>
                  </a:lnTo>
                  <a:lnTo>
                    <a:pt x="358394" y="898588"/>
                  </a:lnTo>
                  <a:lnTo>
                    <a:pt x="360667" y="892556"/>
                  </a:lnTo>
                  <a:lnTo>
                    <a:pt x="361962" y="886345"/>
                  </a:lnTo>
                  <a:close/>
                </a:path>
                <a:path w="458469" h="1115059">
                  <a:moveTo>
                    <a:pt x="361962" y="565696"/>
                  </a:moveTo>
                  <a:lnTo>
                    <a:pt x="361657" y="559384"/>
                  </a:lnTo>
                  <a:lnTo>
                    <a:pt x="357479" y="548525"/>
                  </a:lnTo>
                  <a:lnTo>
                    <a:pt x="350583" y="537832"/>
                  </a:lnTo>
                  <a:lnTo>
                    <a:pt x="349694" y="536714"/>
                  </a:lnTo>
                  <a:lnTo>
                    <a:pt x="349694" y="563321"/>
                  </a:lnTo>
                  <a:lnTo>
                    <a:pt x="348526" y="572185"/>
                  </a:lnTo>
                  <a:lnTo>
                    <a:pt x="345046" y="581063"/>
                  </a:lnTo>
                  <a:lnTo>
                    <a:pt x="341160" y="590232"/>
                  </a:lnTo>
                  <a:lnTo>
                    <a:pt x="336461" y="603605"/>
                  </a:lnTo>
                  <a:lnTo>
                    <a:pt x="331457" y="617016"/>
                  </a:lnTo>
                  <a:lnTo>
                    <a:pt x="325399" y="629894"/>
                  </a:lnTo>
                  <a:lnTo>
                    <a:pt x="317512" y="641680"/>
                  </a:lnTo>
                  <a:lnTo>
                    <a:pt x="307759" y="645109"/>
                  </a:lnTo>
                  <a:lnTo>
                    <a:pt x="298500" y="636701"/>
                  </a:lnTo>
                  <a:lnTo>
                    <a:pt x="290918" y="623798"/>
                  </a:lnTo>
                  <a:lnTo>
                    <a:pt x="286194" y="613714"/>
                  </a:lnTo>
                  <a:lnTo>
                    <a:pt x="279933" y="602538"/>
                  </a:lnTo>
                  <a:lnTo>
                    <a:pt x="273431" y="591413"/>
                  </a:lnTo>
                  <a:lnTo>
                    <a:pt x="269087" y="579869"/>
                  </a:lnTo>
                  <a:lnTo>
                    <a:pt x="269290" y="567474"/>
                  </a:lnTo>
                  <a:lnTo>
                    <a:pt x="272491" y="556945"/>
                  </a:lnTo>
                  <a:lnTo>
                    <a:pt x="276517" y="546658"/>
                  </a:lnTo>
                  <a:lnTo>
                    <a:pt x="281089" y="536575"/>
                  </a:lnTo>
                  <a:lnTo>
                    <a:pt x="285915" y="526694"/>
                  </a:lnTo>
                  <a:lnTo>
                    <a:pt x="289039" y="519899"/>
                  </a:lnTo>
                  <a:lnTo>
                    <a:pt x="293014" y="511771"/>
                  </a:lnTo>
                  <a:lnTo>
                    <a:pt x="297878" y="504329"/>
                  </a:lnTo>
                  <a:lnTo>
                    <a:pt x="303695" y="499554"/>
                  </a:lnTo>
                  <a:lnTo>
                    <a:pt x="308775" y="503326"/>
                  </a:lnTo>
                  <a:lnTo>
                    <a:pt x="313639" y="508762"/>
                  </a:lnTo>
                  <a:lnTo>
                    <a:pt x="321678" y="519391"/>
                  </a:lnTo>
                  <a:lnTo>
                    <a:pt x="328307" y="527735"/>
                  </a:lnTo>
                  <a:lnTo>
                    <a:pt x="334721" y="536346"/>
                  </a:lnTo>
                  <a:lnTo>
                    <a:pt x="340829" y="545147"/>
                  </a:lnTo>
                  <a:lnTo>
                    <a:pt x="346621" y="554139"/>
                  </a:lnTo>
                  <a:lnTo>
                    <a:pt x="349694" y="563321"/>
                  </a:lnTo>
                  <a:lnTo>
                    <a:pt x="349694" y="536714"/>
                  </a:lnTo>
                  <a:lnTo>
                    <a:pt x="342646" y="527761"/>
                  </a:lnTo>
                  <a:lnTo>
                    <a:pt x="335280" y="518668"/>
                  </a:lnTo>
                  <a:lnTo>
                    <a:pt x="329184" y="510387"/>
                  </a:lnTo>
                  <a:lnTo>
                    <a:pt x="322135" y="501307"/>
                  </a:lnTo>
                  <a:lnTo>
                    <a:pt x="320382" y="499554"/>
                  </a:lnTo>
                  <a:lnTo>
                    <a:pt x="314147" y="493293"/>
                  </a:lnTo>
                  <a:lnTo>
                    <a:pt x="305282" y="488188"/>
                  </a:lnTo>
                  <a:lnTo>
                    <a:pt x="303618" y="487641"/>
                  </a:lnTo>
                  <a:lnTo>
                    <a:pt x="302171" y="487883"/>
                  </a:lnTo>
                  <a:lnTo>
                    <a:pt x="301040" y="488569"/>
                  </a:lnTo>
                  <a:lnTo>
                    <a:pt x="293116" y="493217"/>
                  </a:lnTo>
                  <a:lnTo>
                    <a:pt x="287058" y="500570"/>
                  </a:lnTo>
                  <a:lnTo>
                    <a:pt x="282219" y="509181"/>
                  </a:lnTo>
                  <a:lnTo>
                    <a:pt x="277990" y="517601"/>
                  </a:lnTo>
                  <a:lnTo>
                    <a:pt x="271640" y="530186"/>
                  </a:lnTo>
                  <a:lnTo>
                    <a:pt x="265785" y="543191"/>
                  </a:lnTo>
                  <a:lnTo>
                    <a:pt x="260832" y="556539"/>
                  </a:lnTo>
                  <a:lnTo>
                    <a:pt x="257200" y="570141"/>
                  </a:lnTo>
                  <a:lnTo>
                    <a:pt x="257721" y="584047"/>
                  </a:lnTo>
                  <a:lnTo>
                    <a:pt x="263296" y="597382"/>
                  </a:lnTo>
                  <a:lnTo>
                    <a:pt x="271030" y="610209"/>
                  </a:lnTo>
                  <a:lnTo>
                    <a:pt x="278041" y="622554"/>
                  </a:lnTo>
                  <a:lnTo>
                    <a:pt x="283425" y="633691"/>
                  </a:lnTo>
                  <a:lnTo>
                    <a:pt x="290182" y="644740"/>
                  </a:lnTo>
                  <a:lnTo>
                    <a:pt x="298932" y="653542"/>
                  </a:lnTo>
                  <a:lnTo>
                    <a:pt x="310337" y="657987"/>
                  </a:lnTo>
                  <a:lnTo>
                    <a:pt x="321678" y="654316"/>
                  </a:lnTo>
                  <a:lnTo>
                    <a:pt x="342417" y="619213"/>
                  </a:lnTo>
                  <a:lnTo>
                    <a:pt x="348945" y="601383"/>
                  </a:lnTo>
                  <a:lnTo>
                    <a:pt x="352145" y="592455"/>
                  </a:lnTo>
                  <a:lnTo>
                    <a:pt x="355777" y="583692"/>
                  </a:lnTo>
                  <a:lnTo>
                    <a:pt x="358394" y="577938"/>
                  </a:lnTo>
                  <a:lnTo>
                    <a:pt x="360667" y="571906"/>
                  </a:lnTo>
                  <a:lnTo>
                    <a:pt x="361962" y="565696"/>
                  </a:lnTo>
                  <a:close/>
                </a:path>
                <a:path w="458469" h="1115059">
                  <a:moveTo>
                    <a:pt x="361988" y="245059"/>
                  </a:moveTo>
                  <a:lnTo>
                    <a:pt x="361670" y="238734"/>
                  </a:lnTo>
                  <a:lnTo>
                    <a:pt x="357492" y="227876"/>
                  </a:lnTo>
                  <a:lnTo>
                    <a:pt x="350596" y="217182"/>
                  </a:lnTo>
                  <a:lnTo>
                    <a:pt x="349694" y="216039"/>
                  </a:lnTo>
                  <a:lnTo>
                    <a:pt x="349694" y="242671"/>
                  </a:lnTo>
                  <a:lnTo>
                    <a:pt x="348526" y="251548"/>
                  </a:lnTo>
                  <a:lnTo>
                    <a:pt x="345046" y="260438"/>
                  </a:lnTo>
                  <a:lnTo>
                    <a:pt x="341160" y="269608"/>
                  </a:lnTo>
                  <a:lnTo>
                    <a:pt x="336461" y="282981"/>
                  </a:lnTo>
                  <a:lnTo>
                    <a:pt x="331457" y="296392"/>
                  </a:lnTo>
                  <a:lnTo>
                    <a:pt x="325399" y="309270"/>
                  </a:lnTo>
                  <a:lnTo>
                    <a:pt x="317512" y="321056"/>
                  </a:lnTo>
                  <a:lnTo>
                    <a:pt x="307759" y="324485"/>
                  </a:lnTo>
                  <a:lnTo>
                    <a:pt x="298500" y="316077"/>
                  </a:lnTo>
                  <a:lnTo>
                    <a:pt x="290918" y="303174"/>
                  </a:lnTo>
                  <a:lnTo>
                    <a:pt x="286194" y="293090"/>
                  </a:lnTo>
                  <a:lnTo>
                    <a:pt x="279946" y="281901"/>
                  </a:lnTo>
                  <a:lnTo>
                    <a:pt x="273443" y="270776"/>
                  </a:lnTo>
                  <a:lnTo>
                    <a:pt x="269087" y="259232"/>
                  </a:lnTo>
                  <a:lnTo>
                    <a:pt x="269290" y="246837"/>
                  </a:lnTo>
                  <a:lnTo>
                    <a:pt x="272491" y="236308"/>
                  </a:lnTo>
                  <a:lnTo>
                    <a:pt x="276517" y="226009"/>
                  </a:lnTo>
                  <a:lnTo>
                    <a:pt x="281089" y="215925"/>
                  </a:lnTo>
                  <a:lnTo>
                    <a:pt x="285915" y="206057"/>
                  </a:lnTo>
                  <a:lnTo>
                    <a:pt x="289039" y="199250"/>
                  </a:lnTo>
                  <a:lnTo>
                    <a:pt x="293014" y="191135"/>
                  </a:lnTo>
                  <a:lnTo>
                    <a:pt x="297878" y="183692"/>
                  </a:lnTo>
                  <a:lnTo>
                    <a:pt x="303695" y="178904"/>
                  </a:lnTo>
                  <a:lnTo>
                    <a:pt x="308775" y="182676"/>
                  </a:lnTo>
                  <a:lnTo>
                    <a:pt x="313639" y="188112"/>
                  </a:lnTo>
                  <a:lnTo>
                    <a:pt x="321678" y="198742"/>
                  </a:lnTo>
                  <a:lnTo>
                    <a:pt x="328307" y="207086"/>
                  </a:lnTo>
                  <a:lnTo>
                    <a:pt x="334721" y="215696"/>
                  </a:lnTo>
                  <a:lnTo>
                    <a:pt x="340829" y="224497"/>
                  </a:lnTo>
                  <a:lnTo>
                    <a:pt x="346621" y="233489"/>
                  </a:lnTo>
                  <a:lnTo>
                    <a:pt x="349694" y="242671"/>
                  </a:lnTo>
                  <a:lnTo>
                    <a:pt x="349694" y="216039"/>
                  </a:lnTo>
                  <a:lnTo>
                    <a:pt x="342658" y="207111"/>
                  </a:lnTo>
                  <a:lnTo>
                    <a:pt x="335292" y="198018"/>
                  </a:lnTo>
                  <a:lnTo>
                    <a:pt x="329196" y="189750"/>
                  </a:lnTo>
                  <a:lnTo>
                    <a:pt x="322148" y="180670"/>
                  </a:lnTo>
                  <a:lnTo>
                    <a:pt x="320382" y="178904"/>
                  </a:lnTo>
                  <a:lnTo>
                    <a:pt x="314159" y="172656"/>
                  </a:lnTo>
                  <a:lnTo>
                    <a:pt x="305295" y="167538"/>
                  </a:lnTo>
                  <a:lnTo>
                    <a:pt x="303618" y="167005"/>
                  </a:lnTo>
                  <a:lnTo>
                    <a:pt x="302183" y="167233"/>
                  </a:lnTo>
                  <a:lnTo>
                    <a:pt x="301040" y="167932"/>
                  </a:lnTo>
                  <a:lnTo>
                    <a:pt x="293128" y="172580"/>
                  </a:lnTo>
                  <a:lnTo>
                    <a:pt x="287058" y="179933"/>
                  </a:lnTo>
                  <a:lnTo>
                    <a:pt x="282232" y="188544"/>
                  </a:lnTo>
                  <a:lnTo>
                    <a:pt x="278003" y="196977"/>
                  </a:lnTo>
                  <a:lnTo>
                    <a:pt x="271653" y="209550"/>
                  </a:lnTo>
                  <a:lnTo>
                    <a:pt x="265798" y="222554"/>
                  </a:lnTo>
                  <a:lnTo>
                    <a:pt x="260845" y="235902"/>
                  </a:lnTo>
                  <a:lnTo>
                    <a:pt x="257200" y="249504"/>
                  </a:lnTo>
                  <a:lnTo>
                    <a:pt x="257733" y="263398"/>
                  </a:lnTo>
                  <a:lnTo>
                    <a:pt x="263296" y="276745"/>
                  </a:lnTo>
                  <a:lnTo>
                    <a:pt x="271030" y="289572"/>
                  </a:lnTo>
                  <a:lnTo>
                    <a:pt x="278041" y="301917"/>
                  </a:lnTo>
                  <a:lnTo>
                    <a:pt x="283438" y="313067"/>
                  </a:lnTo>
                  <a:lnTo>
                    <a:pt x="290195" y="324104"/>
                  </a:lnTo>
                  <a:lnTo>
                    <a:pt x="298945" y="332917"/>
                  </a:lnTo>
                  <a:lnTo>
                    <a:pt x="310349" y="337362"/>
                  </a:lnTo>
                  <a:lnTo>
                    <a:pt x="321691" y="333679"/>
                  </a:lnTo>
                  <a:lnTo>
                    <a:pt x="329463" y="324485"/>
                  </a:lnTo>
                  <a:lnTo>
                    <a:pt x="330860" y="322834"/>
                  </a:lnTo>
                  <a:lnTo>
                    <a:pt x="337781" y="309562"/>
                  </a:lnTo>
                  <a:lnTo>
                    <a:pt x="342417" y="298577"/>
                  </a:lnTo>
                  <a:lnTo>
                    <a:pt x="345821" y="289725"/>
                  </a:lnTo>
                  <a:lnTo>
                    <a:pt x="348945" y="280746"/>
                  </a:lnTo>
                  <a:lnTo>
                    <a:pt x="352145" y="271818"/>
                  </a:lnTo>
                  <a:lnTo>
                    <a:pt x="355777" y="263067"/>
                  </a:lnTo>
                  <a:lnTo>
                    <a:pt x="358406" y="257302"/>
                  </a:lnTo>
                  <a:lnTo>
                    <a:pt x="360680" y="251269"/>
                  </a:lnTo>
                  <a:lnTo>
                    <a:pt x="361988" y="245059"/>
                  </a:lnTo>
                  <a:close/>
                </a:path>
                <a:path w="458469" h="1115059">
                  <a:moveTo>
                    <a:pt x="427659" y="984199"/>
                  </a:moveTo>
                  <a:lnTo>
                    <a:pt x="401942" y="961948"/>
                  </a:lnTo>
                  <a:lnTo>
                    <a:pt x="400545" y="962177"/>
                  </a:lnTo>
                  <a:lnTo>
                    <a:pt x="367220" y="1008595"/>
                  </a:lnTo>
                  <a:lnTo>
                    <a:pt x="351828" y="1051814"/>
                  </a:lnTo>
                  <a:lnTo>
                    <a:pt x="352285" y="1065022"/>
                  </a:lnTo>
                  <a:lnTo>
                    <a:pt x="357301" y="1077874"/>
                  </a:lnTo>
                  <a:lnTo>
                    <a:pt x="364566" y="1090282"/>
                  </a:lnTo>
                  <a:lnTo>
                    <a:pt x="371817" y="1102194"/>
                  </a:lnTo>
                  <a:lnTo>
                    <a:pt x="383882" y="1101280"/>
                  </a:lnTo>
                  <a:lnTo>
                    <a:pt x="382371" y="1098016"/>
                  </a:lnTo>
                  <a:lnTo>
                    <a:pt x="375793" y="1086307"/>
                  </a:lnTo>
                  <a:lnTo>
                    <a:pt x="368757" y="1074458"/>
                  </a:lnTo>
                  <a:lnTo>
                    <a:pt x="363893" y="1062177"/>
                  </a:lnTo>
                  <a:lnTo>
                    <a:pt x="376618" y="1015060"/>
                  </a:lnTo>
                  <a:lnTo>
                    <a:pt x="381914" y="1004176"/>
                  </a:lnTo>
                  <a:lnTo>
                    <a:pt x="385432" y="996505"/>
                  </a:lnTo>
                  <a:lnTo>
                    <a:pt x="389915" y="987374"/>
                  </a:lnTo>
                  <a:lnTo>
                    <a:pt x="395401" y="979043"/>
                  </a:lnTo>
                  <a:lnTo>
                    <a:pt x="401955" y="973772"/>
                  </a:lnTo>
                  <a:lnTo>
                    <a:pt x="407708" y="977938"/>
                  </a:lnTo>
                  <a:lnTo>
                    <a:pt x="413194" y="984059"/>
                  </a:lnTo>
                  <a:lnTo>
                    <a:pt x="422275" y="996073"/>
                  </a:lnTo>
                  <a:lnTo>
                    <a:pt x="426897" y="1001928"/>
                  </a:lnTo>
                  <a:lnTo>
                    <a:pt x="427659" y="984199"/>
                  </a:lnTo>
                  <a:close/>
                </a:path>
                <a:path w="458469" h="1115059">
                  <a:moveTo>
                    <a:pt x="440550" y="680554"/>
                  </a:moveTo>
                  <a:lnTo>
                    <a:pt x="435965" y="674852"/>
                  </a:lnTo>
                  <a:lnTo>
                    <a:pt x="429399" y="665924"/>
                  </a:lnTo>
                  <a:lnTo>
                    <a:pt x="421754" y="656031"/>
                  </a:lnTo>
                  <a:lnTo>
                    <a:pt x="413118" y="647306"/>
                  </a:lnTo>
                  <a:lnTo>
                    <a:pt x="403555" y="641819"/>
                  </a:lnTo>
                  <a:lnTo>
                    <a:pt x="401942" y="641299"/>
                  </a:lnTo>
                  <a:lnTo>
                    <a:pt x="400545" y="641527"/>
                  </a:lnTo>
                  <a:lnTo>
                    <a:pt x="367220" y="687946"/>
                  </a:lnTo>
                  <a:lnTo>
                    <a:pt x="351828" y="731177"/>
                  </a:lnTo>
                  <a:lnTo>
                    <a:pt x="352628" y="745705"/>
                  </a:lnTo>
                  <a:lnTo>
                    <a:pt x="358660" y="759777"/>
                  </a:lnTo>
                  <a:lnTo>
                    <a:pt x="366890" y="773315"/>
                  </a:lnTo>
                  <a:lnTo>
                    <a:pt x="374243" y="786231"/>
                  </a:lnTo>
                  <a:lnTo>
                    <a:pt x="380047" y="798360"/>
                  </a:lnTo>
                  <a:lnTo>
                    <a:pt x="387413" y="810653"/>
                  </a:lnTo>
                  <a:lnTo>
                    <a:pt x="397014" y="820432"/>
                  </a:lnTo>
                  <a:lnTo>
                    <a:pt x="409486" y="825042"/>
                  </a:lnTo>
                  <a:lnTo>
                    <a:pt x="417334" y="823506"/>
                  </a:lnTo>
                  <a:lnTo>
                    <a:pt x="424268" y="818362"/>
                  </a:lnTo>
                  <a:lnTo>
                    <a:pt x="430276" y="810768"/>
                  </a:lnTo>
                  <a:lnTo>
                    <a:pt x="435381" y="801890"/>
                  </a:lnTo>
                  <a:lnTo>
                    <a:pt x="436727" y="770013"/>
                  </a:lnTo>
                  <a:lnTo>
                    <a:pt x="432879" y="780275"/>
                  </a:lnTo>
                  <a:lnTo>
                    <a:pt x="428498" y="790244"/>
                  </a:lnTo>
                  <a:lnTo>
                    <a:pt x="423291" y="799731"/>
                  </a:lnTo>
                  <a:lnTo>
                    <a:pt x="416928" y="808507"/>
                  </a:lnTo>
                  <a:lnTo>
                    <a:pt x="406120" y="812266"/>
                  </a:lnTo>
                  <a:lnTo>
                    <a:pt x="395986" y="803059"/>
                  </a:lnTo>
                  <a:lnTo>
                    <a:pt x="387692" y="788784"/>
                  </a:lnTo>
                  <a:lnTo>
                    <a:pt x="382371" y="777367"/>
                  </a:lnTo>
                  <a:lnTo>
                    <a:pt x="375793" y="765670"/>
                  </a:lnTo>
                  <a:lnTo>
                    <a:pt x="368757" y="753821"/>
                  </a:lnTo>
                  <a:lnTo>
                    <a:pt x="363893" y="741527"/>
                  </a:lnTo>
                  <a:lnTo>
                    <a:pt x="363816" y="728535"/>
                  </a:lnTo>
                  <a:lnTo>
                    <a:pt x="367207" y="716902"/>
                  </a:lnTo>
                  <a:lnTo>
                    <a:pt x="371602" y="705523"/>
                  </a:lnTo>
                  <a:lnTo>
                    <a:pt x="376618" y="694397"/>
                  </a:lnTo>
                  <a:lnTo>
                    <a:pt x="381914" y="683514"/>
                  </a:lnTo>
                  <a:lnTo>
                    <a:pt x="385432" y="675843"/>
                  </a:lnTo>
                  <a:lnTo>
                    <a:pt x="389915" y="666724"/>
                  </a:lnTo>
                  <a:lnTo>
                    <a:pt x="395401" y="658393"/>
                  </a:lnTo>
                  <a:lnTo>
                    <a:pt x="401955" y="653122"/>
                  </a:lnTo>
                  <a:lnTo>
                    <a:pt x="407708" y="657288"/>
                  </a:lnTo>
                  <a:lnTo>
                    <a:pt x="413194" y="663409"/>
                  </a:lnTo>
                  <a:lnTo>
                    <a:pt x="422275" y="675424"/>
                  </a:lnTo>
                  <a:lnTo>
                    <a:pt x="431241" y="686866"/>
                  </a:lnTo>
                  <a:lnTo>
                    <a:pt x="439775" y="698703"/>
                  </a:lnTo>
                  <a:lnTo>
                    <a:pt x="440550" y="680554"/>
                  </a:lnTo>
                  <a:close/>
                </a:path>
                <a:path w="458469" h="1115059">
                  <a:moveTo>
                    <a:pt x="450570" y="122605"/>
                  </a:moveTo>
                  <a:lnTo>
                    <a:pt x="448348" y="98513"/>
                  </a:lnTo>
                  <a:lnTo>
                    <a:pt x="446620" y="102425"/>
                  </a:lnTo>
                  <a:lnTo>
                    <a:pt x="444690" y="106337"/>
                  </a:lnTo>
                  <a:lnTo>
                    <a:pt x="425754" y="154254"/>
                  </a:lnTo>
                  <a:lnTo>
                    <a:pt x="406133" y="170942"/>
                  </a:lnTo>
                  <a:lnTo>
                    <a:pt x="395998" y="161734"/>
                  </a:lnTo>
                  <a:lnTo>
                    <a:pt x="387705" y="147472"/>
                  </a:lnTo>
                  <a:lnTo>
                    <a:pt x="382397" y="136067"/>
                  </a:lnTo>
                  <a:lnTo>
                    <a:pt x="375805" y="124358"/>
                  </a:lnTo>
                  <a:lnTo>
                    <a:pt x="368782" y="112509"/>
                  </a:lnTo>
                  <a:lnTo>
                    <a:pt x="363918" y="100215"/>
                  </a:lnTo>
                  <a:lnTo>
                    <a:pt x="363842" y="87210"/>
                  </a:lnTo>
                  <a:lnTo>
                    <a:pt x="367233" y="75590"/>
                  </a:lnTo>
                  <a:lnTo>
                    <a:pt x="371614" y="64211"/>
                  </a:lnTo>
                  <a:lnTo>
                    <a:pt x="376643" y="53086"/>
                  </a:lnTo>
                  <a:lnTo>
                    <a:pt x="381939" y="42202"/>
                  </a:lnTo>
                  <a:lnTo>
                    <a:pt x="385457" y="34531"/>
                  </a:lnTo>
                  <a:lnTo>
                    <a:pt x="389928" y="25412"/>
                  </a:lnTo>
                  <a:lnTo>
                    <a:pt x="395414" y="17081"/>
                  </a:lnTo>
                  <a:lnTo>
                    <a:pt x="401980" y="11823"/>
                  </a:lnTo>
                  <a:lnTo>
                    <a:pt x="407720" y="15989"/>
                  </a:lnTo>
                  <a:lnTo>
                    <a:pt x="413219" y="22098"/>
                  </a:lnTo>
                  <a:lnTo>
                    <a:pt x="422287" y="34099"/>
                  </a:lnTo>
                  <a:lnTo>
                    <a:pt x="428409" y="41808"/>
                  </a:lnTo>
                  <a:lnTo>
                    <a:pt x="434340" y="49682"/>
                  </a:lnTo>
                  <a:lnTo>
                    <a:pt x="440042" y="57746"/>
                  </a:lnTo>
                  <a:lnTo>
                    <a:pt x="445503" y="65951"/>
                  </a:lnTo>
                  <a:lnTo>
                    <a:pt x="443776" y="43154"/>
                  </a:lnTo>
                  <a:lnTo>
                    <a:pt x="438264" y="36499"/>
                  </a:lnTo>
                  <a:lnTo>
                    <a:pt x="429412" y="24612"/>
                  </a:lnTo>
                  <a:lnTo>
                    <a:pt x="421754" y="14732"/>
                  </a:lnTo>
                  <a:lnTo>
                    <a:pt x="413105" y="6007"/>
                  </a:lnTo>
                  <a:lnTo>
                    <a:pt x="403542" y="520"/>
                  </a:lnTo>
                  <a:lnTo>
                    <a:pt x="401929" y="0"/>
                  </a:lnTo>
                  <a:lnTo>
                    <a:pt x="400532" y="228"/>
                  </a:lnTo>
                  <a:lnTo>
                    <a:pt x="367207" y="46659"/>
                  </a:lnTo>
                  <a:lnTo>
                    <a:pt x="351815" y="89877"/>
                  </a:lnTo>
                  <a:lnTo>
                    <a:pt x="352615" y="104406"/>
                  </a:lnTo>
                  <a:lnTo>
                    <a:pt x="358648" y="118478"/>
                  </a:lnTo>
                  <a:lnTo>
                    <a:pt x="366877" y="132016"/>
                  </a:lnTo>
                  <a:lnTo>
                    <a:pt x="374243" y="144945"/>
                  </a:lnTo>
                  <a:lnTo>
                    <a:pt x="380047" y="157048"/>
                  </a:lnTo>
                  <a:lnTo>
                    <a:pt x="387413" y="169341"/>
                  </a:lnTo>
                  <a:lnTo>
                    <a:pt x="397014" y="179133"/>
                  </a:lnTo>
                  <a:lnTo>
                    <a:pt x="409473" y="183743"/>
                  </a:lnTo>
                  <a:lnTo>
                    <a:pt x="421932" y="179222"/>
                  </a:lnTo>
                  <a:lnTo>
                    <a:pt x="431888" y="166941"/>
                  </a:lnTo>
                  <a:lnTo>
                    <a:pt x="439356" y="152069"/>
                  </a:lnTo>
                  <a:lnTo>
                    <a:pt x="446646" y="134162"/>
                  </a:lnTo>
                  <a:lnTo>
                    <a:pt x="450570" y="122605"/>
                  </a:lnTo>
                  <a:close/>
                </a:path>
                <a:path w="458469" h="1115059">
                  <a:moveTo>
                    <a:pt x="453428" y="376161"/>
                  </a:moveTo>
                  <a:lnTo>
                    <a:pt x="448970" y="370243"/>
                  </a:lnTo>
                  <a:lnTo>
                    <a:pt x="435978" y="354177"/>
                  </a:lnTo>
                  <a:lnTo>
                    <a:pt x="429412" y="345262"/>
                  </a:lnTo>
                  <a:lnTo>
                    <a:pt x="421754" y="335381"/>
                  </a:lnTo>
                  <a:lnTo>
                    <a:pt x="413105" y="326656"/>
                  </a:lnTo>
                  <a:lnTo>
                    <a:pt x="403542" y="321170"/>
                  </a:lnTo>
                  <a:lnTo>
                    <a:pt x="401929" y="320649"/>
                  </a:lnTo>
                  <a:lnTo>
                    <a:pt x="400532" y="320878"/>
                  </a:lnTo>
                  <a:lnTo>
                    <a:pt x="367207" y="367309"/>
                  </a:lnTo>
                  <a:lnTo>
                    <a:pt x="351815" y="410527"/>
                  </a:lnTo>
                  <a:lnTo>
                    <a:pt x="352615" y="425056"/>
                  </a:lnTo>
                  <a:lnTo>
                    <a:pt x="358648" y="439127"/>
                  </a:lnTo>
                  <a:lnTo>
                    <a:pt x="366877" y="452666"/>
                  </a:lnTo>
                  <a:lnTo>
                    <a:pt x="374243" y="465594"/>
                  </a:lnTo>
                  <a:lnTo>
                    <a:pt x="380047" y="477697"/>
                  </a:lnTo>
                  <a:lnTo>
                    <a:pt x="387413" y="489991"/>
                  </a:lnTo>
                  <a:lnTo>
                    <a:pt x="397014" y="499770"/>
                  </a:lnTo>
                  <a:lnTo>
                    <a:pt x="409473" y="504380"/>
                  </a:lnTo>
                  <a:lnTo>
                    <a:pt x="421932" y="499872"/>
                  </a:lnTo>
                  <a:lnTo>
                    <a:pt x="446633" y="454825"/>
                  </a:lnTo>
                  <a:lnTo>
                    <a:pt x="452031" y="408457"/>
                  </a:lnTo>
                  <a:lnTo>
                    <a:pt x="450519" y="415912"/>
                  </a:lnTo>
                  <a:lnTo>
                    <a:pt x="446036" y="423278"/>
                  </a:lnTo>
                  <a:lnTo>
                    <a:pt x="432485" y="460654"/>
                  </a:lnTo>
                  <a:lnTo>
                    <a:pt x="406133" y="491578"/>
                  </a:lnTo>
                  <a:lnTo>
                    <a:pt x="395998" y="482358"/>
                  </a:lnTo>
                  <a:lnTo>
                    <a:pt x="387705" y="468096"/>
                  </a:lnTo>
                  <a:lnTo>
                    <a:pt x="382397" y="456692"/>
                  </a:lnTo>
                  <a:lnTo>
                    <a:pt x="375805" y="444982"/>
                  </a:lnTo>
                  <a:lnTo>
                    <a:pt x="368782" y="433133"/>
                  </a:lnTo>
                  <a:lnTo>
                    <a:pt x="363918" y="420839"/>
                  </a:lnTo>
                  <a:lnTo>
                    <a:pt x="363842" y="407835"/>
                  </a:lnTo>
                  <a:lnTo>
                    <a:pt x="367233" y="396214"/>
                  </a:lnTo>
                  <a:lnTo>
                    <a:pt x="371614" y="384848"/>
                  </a:lnTo>
                  <a:lnTo>
                    <a:pt x="376643" y="373722"/>
                  </a:lnTo>
                  <a:lnTo>
                    <a:pt x="381939" y="362839"/>
                  </a:lnTo>
                  <a:lnTo>
                    <a:pt x="385457" y="355168"/>
                  </a:lnTo>
                  <a:lnTo>
                    <a:pt x="389928" y="346036"/>
                  </a:lnTo>
                  <a:lnTo>
                    <a:pt x="395414" y="337718"/>
                  </a:lnTo>
                  <a:lnTo>
                    <a:pt x="401980" y="332447"/>
                  </a:lnTo>
                  <a:lnTo>
                    <a:pt x="407720" y="336613"/>
                  </a:lnTo>
                  <a:lnTo>
                    <a:pt x="413219" y="342722"/>
                  </a:lnTo>
                  <a:lnTo>
                    <a:pt x="422287" y="354723"/>
                  </a:lnTo>
                  <a:lnTo>
                    <a:pt x="429564" y="363918"/>
                  </a:lnTo>
                  <a:lnTo>
                    <a:pt x="451129" y="395579"/>
                  </a:lnTo>
                  <a:lnTo>
                    <a:pt x="452386" y="400862"/>
                  </a:lnTo>
                  <a:lnTo>
                    <a:pt x="453428" y="376161"/>
                  </a:lnTo>
                  <a:close/>
                </a:path>
                <a:path w="458469" h="1115059">
                  <a:moveTo>
                    <a:pt x="458127" y="245186"/>
                  </a:moveTo>
                  <a:lnTo>
                    <a:pt x="458050" y="236664"/>
                  </a:lnTo>
                  <a:lnTo>
                    <a:pt x="456692" y="240919"/>
                  </a:lnTo>
                  <a:lnTo>
                    <a:pt x="455510" y="245198"/>
                  </a:lnTo>
                  <a:lnTo>
                    <a:pt x="453097" y="256794"/>
                  </a:lnTo>
                  <a:lnTo>
                    <a:pt x="454748" y="263855"/>
                  </a:lnTo>
                  <a:lnTo>
                    <a:pt x="457746" y="270713"/>
                  </a:lnTo>
                  <a:lnTo>
                    <a:pt x="457974" y="262216"/>
                  </a:lnTo>
                  <a:lnTo>
                    <a:pt x="458101" y="253707"/>
                  </a:lnTo>
                  <a:lnTo>
                    <a:pt x="458127" y="245186"/>
                  </a:lnTo>
                  <a:close/>
                </a:path>
              </a:pathLst>
            </a:custGeom>
            <a:solidFill>
              <a:srgbClr val="1B5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5587917" y="8453739"/>
              <a:ext cx="460375" cy="1410970"/>
            </a:xfrm>
            <a:custGeom>
              <a:rect l="l" t="t" r="r" b="b"/>
              <a:pathLst>
                <a:path w="460375" h="1410970">
                  <a:moveTo>
                    <a:pt x="65903" y="1410440"/>
                  </a:moveTo>
                  <a:lnTo>
                    <a:pt x="33485" y="1388649"/>
                  </a:lnTo>
                  <a:lnTo>
                    <a:pt x="23119" y="1349176"/>
                  </a:lnTo>
                  <a:lnTo>
                    <a:pt x="19564" y="1303420"/>
                  </a:lnTo>
                  <a:lnTo>
                    <a:pt x="19188" y="1257137"/>
                  </a:lnTo>
                  <a:lnTo>
                    <a:pt x="18363" y="1216082"/>
                  </a:lnTo>
                  <a:lnTo>
                    <a:pt x="15006" y="1164094"/>
                  </a:lnTo>
                  <a:lnTo>
                    <a:pt x="13133" y="1112163"/>
                  </a:lnTo>
                  <a:lnTo>
                    <a:pt x="12310" y="1060245"/>
                  </a:lnTo>
                  <a:lnTo>
                    <a:pt x="12100" y="1008294"/>
                  </a:lnTo>
                  <a:lnTo>
                    <a:pt x="12070" y="956265"/>
                  </a:lnTo>
                  <a:lnTo>
                    <a:pt x="11784" y="904114"/>
                  </a:lnTo>
                  <a:lnTo>
                    <a:pt x="10807" y="851794"/>
                  </a:lnTo>
                  <a:lnTo>
                    <a:pt x="6526" y="748530"/>
                  </a:lnTo>
                  <a:lnTo>
                    <a:pt x="5537" y="697504"/>
                  </a:lnTo>
                  <a:lnTo>
                    <a:pt x="5308" y="646258"/>
                  </a:lnTo>
                  <a:lnTo>
                    <a:pt x="5423" y="543401"/>
                  </a:lnTo>
                  <a:lnTo>
                    <a:pt x="4909" y="491938"/>
                  </a:lnTo>
                  <a:lnTo>
                    <a:pt x="3444" y="440552"/>
                  </a:lnTo>
                  <a:lnTo>
                    <a:pt x="1890" y="395121"/>
                  </a:lnTo>
                  <a:lnTo>
                    <a:pt x="669" y="340478"/>
                  </a:lnTo>
                  <a:lnTo>
                    <a:pt x="0" y="281247"/>
                  </a:lnTo>
                  <a:lnTo>
                    <a:pt x="103" y="222056"/>
                  </a:lnTo>
                  <a:lnTo>
                    <a:pt x="1200" y="167531"/>
                  </a:lnTo>
                  <a:lnTo>
                    <a:pt x="3510" y="122298"/>
                  </a:lnTo>
                  <a:lnTo>
                    <a:pt x="449133" y="0"/>
                  </a:lnTo>
                  <a:lnTo>
                    <a:pt x="451584" y="48572"/>
                  </a:lnTo>
                  <a:lnTo>
                    <a:pt x="453801" y="97157"/>
                  </a:lnTo>
                  <a:lnTo>
                    <a:pt x="455745" y="145753"/>
                  </a:lnTo>
                  <a:lnTo>
                    <a:pt x="457372" y="194357"/>
                  </a:lnTo>
                  <a:lnTo>
                    <a:pt x="458643" y="242969"/>
                  </a:lnTo>
                  <a:lnTo>
                    <a:pt x="459620" y="296085"/>
                  </a:lnTo>
                  <a:lnTo>
                    <a:pt x="460192" y="349213"/>
                  </a:lnTo>
                  <a:lnTo>
                    <a:pt x="460317" y="402345"/>
                  </a:lnTo>
                  <a:lnTo>
                    <a:pt x="459956" y="455476"/>
                  </a:lnTo>
                  <a:lnTo>
                    <a:pt x="459069" y="508600"/>
                  </a:lnTo>
                  <a:lnTo>
                    <a:pt x="457615" y="561709"/>
                  </a:lnTo>
                  <a:lnTo>
                    <a:pt x="455556" y="614798"/>
                  </a:lnTo>
                  <a:lnTo>
                    <a:pt x="452850" y="667861"/>
                  </a:lnTo>
                  <a:lnTo>
                    <a:pt x="449513" y="721141"/>
                  </a:lnTo>
                  <a:lnTo>
                    <a:pt x="445572" y="774385"/>
                  </a:lnTo>
                  <a:lnTo>
                    <a:pt x="440958" y="827573"/>
                  </a:lnTo>
                  <a:lnTo>
                    <a:pt x="435603" y="880687"/>
                  </a:lnTo>
                  <a:lnTo>
                    <a:pt x="426429" y="980188"/>
                  </a:lnTo>
                  <a:lnTo>
                    <a:pt x="419929" y="1029948"/>
                  </a:lnTo>
                  <a:lnTo>
                    <a:pt x="409541" y="1078327"/>
                  </a:lnTo>
                  <a:lnTo>
                    <a:pt x="387984" y="1134900"/>
                  </a:lnTo>
                  <a:lnTo>
                    <a:pt x="357449" y="1187419"/>
                  </a:lnTo>
                  <a:lnTo>
                    <a:pt x="328306" y="1226023"/>
                  </a:lnTo>
                  <a:lnTo>
                    <a:pt x="298666" y="1264075"/>
                  </a:lnTo>
                  <a:lnTo>
                    <a:pt x="267617" y="1300319"/>
                  </a:lnTo>
                  <a:lnTo>
                    <a:pt x="234248" y="1333501"/>
                  </a:lnTo>
                  <a:lnTo>
                    <a:pt x="197648" y="1362364"/>
                  </a:lnTo>
                  <a:lnTo>
                    <a:pt x="156905" y="1385652"/>
                  </a:lnTo>
                  <a:lnTo>
                    <a:pt x="111108" y="1402109"/>
                  </a:lnTo>
                  <a:lnTo>
                    <a:pt x="87526" y="1408322"/>
                  </a:lnTo>
                  <a:lnTo>
                    <a:pt x="65903" y="1410440"/>
                  </a:lnTo>
                  <a:close/>
                </a:path>
              </a:pathLst>
            </a:custGeom>
            <a:solidFill>
              <a:srgbClr val="FA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5612439" y="8552446"/>
              <a:ext cx="428625" cy="1308735"/>
            </a:xfrm>
            <a:custGeom>
              <a:rect l="l" t="t" r="r" b="b"/>
              <a:pathLst>
                <a:path w="428625" h="1308734">
                  <a:moveTo>
                    <a:pt x="66116" y="3784"/>
                  </a:moveTo>
                  <a:lnTo>
                    <a:pt x="65633" y="2120"/>
                  </a:lnTo>
                  <a:lnTo>
                    <a:pt x="65430" y="1384"/>
                  </a:lnTo>
                  <a:lnTo>
                    <a:pt x="65163" y="685"/>
                  </a:lnTo>
                  <a:lnTo>
                    <a:pt x="64935" y="0"/>
                  </a:lnTo>
                  <a:lnTo>
                    <a:pt x="61188" y="1016"/>
                  </a:lnTo>
                  <a:lnTo>
                    <a:pt x="61810" y="1752"/>
                  </a:lnTo>
                  <a:lnTo>
                    <a:pt x="62445" y="2476"/>
                  </a:lnTo>
                  <a:lnTo>
                    <a:pt x="63004" y="3238"/>
                  </a:lnTo>
                  <a:lnTo>
                    <a:pt x="63906" y="4508"/>
                  </a:lnTo>
                  <a:lnTo>
                    <a:pt x="66116" y="3784"/>
                  </a:lnTo>
                  <a:close/>
                </a:path>
                <a:path w="428625" h="1308734">
                  <a:moveTo>
                    <a:pt x="66713" y="33464"/>
                  </a:moveTo>
                  <a:lnTo>
                    <a:pt x="64147" y="24523"/>
                  </a:lnTo>
                  <a:lnTo>
                    <a:pt x="60401" y="20091"/>
                  </a:lnTo>
                  <a:lnTo>
                    <a:pt x="48755" y="15455"/>
                  </a:lnTo>
                  <a:lnTo>
                    <a:pt x="43853" y="14859"/>
                  </a:lnTo>
                  <a:lnTo>
                    <a:pt x="39344" y="10007"/>
                  </a:lnTo>
                  <a:lnTo>
                    <a:pt x="38290" y="7302"/>
                  </a:lnTo>
                  <a:lnTo>
                    <a:pt x="26797" y="10477"/>
                  </a:lnTo>
                  <a:lnTo>
                    <a:pt x="23939" y="14795"/>
                  </a:lnTo>
                  <a:lnTo>
                    <a:pt x="17919" y="15481"/>
                  </a:lnTo>
                  <a:lnTo>
                    <a:pt x="13411" y="17272"/>
                  </a:lnTo>
                  <a:lnTo>
                    <a:pt x="6299" y="20104"/>
                  </a:lnTo>
                  <a:lnTo>
                    <a:pt x="2552" y="24523"/>
                  </a:lnTo>
                  <a:lnTo>
                    <a:pt x="0" y="33451"/>
                  </a:lnTo>
                  <a:lnTo>
                    <a:pt x="2197" y="34163"/>
                  </a:lnTo>
                  <a:lnTo>
                    <a:pt x="5676" y="29311"/>
                  </a:lnTo>
                  <a:lnTo>
                    <a:pt x="8826" y="26593"/>
                  </a:lnTo>
                  <a:lnTo>
                    <a:pt x="17132" y="22326"/>
                  </a:lnTo>
                  <a:lnTo>
                    <a:pt x="22326" y="22479"/>
                  </a:lnTo>
                  <a:lnTo>
                    <a:pt x="29298" y="19024"/>
                  </a:lnTo>
                  <a:lnTo>
                    <a:pt x="31648" y="17043"/>
                  </a:lnTo>
                  <a:lnTo>
                    <a:pt x="33375" y="14681"/>
                  </a:lnTo>
                  <a:lnTo>
                    <a:pt x="34785" y="16535"/>
                  </a:lnTo>
                  <a:lnTo>
                    <a:pt x="36525" y="18186"/>
                  </a:lnTo>
                  <a:lnTo>
                    <a:pt x="42087" y="22098"/>
                  </a:lnTo>
                  <a:lnTo>
                    <a:pt x="47358" y="22326"/>
                  </a:lnTo>
                  <a:lnTo>
                    <a:pt x="56502" y="25209"/>
                  </a:lnTo>
                  <a:lnTo>
                    <a:pt x="60579" y="28740"/>
                  </a:lnTo>
                  <a:lnTo>
                    <a:pt x="64503" y="34175"/>
                  </a:lnTo>
                  <a:lnTo>
                    <a:pt x="66713" y="33464"/>
                  </a:lnTo>
                  <a:close/>
                </a:path>
                <a:path w="428625" h="1308734">
                  <a:moveTo>
                    <a:pt x="67348" y="63144"/>
                  </a:moveTo>
                  <a:lnTo>
                    <a:pt x="64795" y="54203"/>
                  </a:lnTo>
                  <a:lnTo>
                    <a:pt x="61036" y="49784"/>
                  </a:lnTo>
                  <a:lnTo>
                    <a:pt x="49377" y="45148"/>
                  </a:lnTo>
                  <a:lnTo>
                    <a:pt x="44500" y="44551"/>
                  </a:lnTo>
                  <a:lnTo>
                    <a:pt x="38595" y="38214"/>
                  </a:lnTo>
                  <a:lnTo>
                    <a:pt x="38709" y="34493"/>
                  </a:lnTo>
                  <a:lnTo>
                    <a:pt x="35941" y="30924"/>
                  </a:lnTo>
                  <a:lnTo>
                    <a:pt x="35407" y="30403"/>
                  </a:lnTo>
                  <a:lnTo>
                    <a:pt x="34696" y="30149"/>
                  </a:lnTo>
                  <a:lnTo>
                    <a:pt x="33274" y="30149"/>
                  </a:lnTo>
                  <a:lnTo>
                    <a:pt x="32575" y="30391"/>
                  </a:lnTo>
                  <a:lnTo>
                    <a:pt x="31508" y="31445"/>
                  </a:lnTo>
                  <a:lnTo>
                    <a:pt x="31356" y="31775"/>
                  </a:lnTo>
                  <a:lnTo>
                    <a:pt x="29616" y="34086"/>
                  </a:lnTo>
                  <a:lnTo>
                    <a:pt x="29349" y="36614"/>
                  </a:lnTo>
                  <a:lnTo>
                    <a:pt x="25463" y="44450"/>
                  </a:lnTo>
                  <a:lnTo>
                    <a:pt x="18859" y="45046"/>
                  </a:lnTo>
                  <a:lnTo>
                    <a:pt x="6934" y="49796"/>
                  </a:lnTo>
                  <a:lnTo>
                    <a:pt x="3187" y="54216"/>
                  </a:lnTo>
                  <a:lnTo>
                    <a:pt x="635" y="63157"/>
                  </a:lnTo>
                  <a:lnTo>
                    <a:pt x="2819" y="63868"/>
                  </a:lnTo>
                  <a:lnTo>
                    <a:pt x="3733" y="62598"/>
                  </a:lnTo>
                  <a:lnTo>
                    <a:pt x="6299" y="59016"/>
                  </a:lnTo>
                  <a:lnTo>
                    <a:pt x="9461" y="56286"/>
                  </a:lnTo>
                  <a:lnTo>
                    <a:pt x="17767" y="52019"/>
                  </a:lnTo>
                  <a:lnTo>
                    <a:pt x="22948" y="52158"/>
                  </a:lnTo>
                  <a:lnTo>
                    <a:pt x="29933" y="48704"/>
                  </a:lnTo>
                  <a:lnTo>
                    <a:pt x="32283" y="46723"/>
                  </a:lnTo>
                  <a:lnTo>
                    <a:pt x="34023" y="44361"/>
                  </a:lnTo>
                  <a:lnTo>
                    <a:pt x="35420" y="46228"/>
                  </a:lnTo>
                  <a:lnTo>
                    <a:pt x="37147" y="47866"/>
                  </a:lnTo>
                  <a:lnTo>
                    <a:pt x="42722" y="51777"/>
                  </a:lnTo>
                  <a:lnTo>
                    <a:pt x="48006" y="52031"/>
                  </a:lnTo>
                  <a:lnTo>
                    <a:pt x="57137" y="54889"/>
                  </a:lnTo>
                  <a:lnTo>
                    <a:pt x="61214" y="58420"/>
                  </a:lnTo>
                  <a:lnTo>
                    <a:pt x="65138" y="63868"/>
                  </a:lnTo>
                  <a:lnTo>
                    <a:pt x="67348" y="63144"/>
                  </a:lnTo>
                  <a:close/>
                </a:path>
                <a:path w="428625" h="1308734">
                  <a:moveTo>
                    <a:pt x="67970" y="92811"/>
                  </a:moveTo>
                  <a:lnTo>
                    <a:pt x="65405" y="83870"/>
                  </a:lnTo>
                  <a:lnTo>
                    <a:pt x="61658" y="79451"/>
                  </a:lnTo>
                  <a:lnTo>
                    <a:pt x="50012" y="74815"/>
                  </a:lnTo>
                  <a:lnTo>
                    <a:pt x="45110" y="74231"/>
                  </a:lnTo>
                  <a:lnTo>
                    <a:pt x="39230" y="67894"/>
                  </a:lnTo>
                  <a:lnTo>
                    <a:pt x="39319" y="64173"/>
                  </a:lnTo>
                  <a:lnTo>
                    <a:pt x="36576" y="60604"/>
                  </a:lnTo>
                  <a:lnTo>
                    <a:pt x="36029" y="60083"/>
                  </a:lnTo>
                  <a:lnTo>
                    <a:pt x="35331" y="59817"/>
                  </a:lnTo>
                  <a:lnTo>
                    <a:pt x="33896" y="59817"/>
                  </a:lnTo>
                  <a:lnTo>
                    <a:pt x="33185" y="60058"/>
                  </a:lnTo>
                  <a:lnTo>
                    <a:pt x="32143" y="61112"/>
                  </a:lnTo>
                  <a:lnTo>
                    <a:pt x="30238" y="63754"/>
                  </a:lnTo>
                  <a:lnTo>
                    <a:pt x="29972" y="66281"/>
                  </a:lnTo>
                  <a:lnTo>
                    <a:pt x="26073" y="74117"/>
                  </a:lnTo>
                  <a:lnTo>
                    <a:pt x="19481" y="74714"/>
                  </a:lnTo>
                  <a:lnTo>
                    <a:pt x="7569" y="79463"/>
                  </a:lnTo>
                  <a:lnTo>
                    <a:pt x="3810" y="83896"/>
                  </a:lnTo>
                  <a:lnTo>
                    <a:pt x="1257" y="92824"/>
                  </a:lnTo>
                  <a:lnTo>
                    <a:pt x="3454" y="93548"/>
                  </a:lnTo>
                  <a:lnTo>
                    <a:pt x="4356" y="92278"/>
                  </a:lnTo>
                  <a:lnTo>
                    <a:pt x="6934" y="88696"/>
                  </a:lnTo>
                  <a:lnTo>
                    <a:pt x="10071" y="85966"/>
                  </a:lnTo>
                  <a:lnTo>
                    <a:pt x="18389" y="81699"/>
                  </a:lnTo>
                  <a:lnTo>
                    <a:pt x="23583" y="81838"/>
                  </a:lnTo>
                  <a:lnTo>
                    <a:pt x="30556" y="78371"/>
                  </a:lnTo>
                  <a:lnTo>
                    <a:pt x="32893" y="76390"/>
                  </a:lnTo>
                  <a:lnTo>
                    <a:pt x="34645" y="74028"/>
                  </a:lnTo>
                  <a:lnTo>
                    <a:pt x="36042" y="75907"/>
                  </a:lnTo>
                  <a:lnTo>
                    <a:pt x="37769" y="77546"/>
                  </a:lnTo>
                  <a:lnTo>
                    <a:pt x="43357" y="81457"/>
                  </a:lnTo>
                  <a:lnTo>
                    <a:pt x="48615" y="81699"/>
                  </a:lnTo>
                  <a:lnTo>
                    <a:pt x="57759" y="84556"/>
                  </a:lnTo>
                  <a:lnTo>
                    <a:pt x="61836" y="88099"/>
                  </a:lnTo>
                  <a:lnTo>
                    <a:pt x="65773" y="93535"/>
                  </a:lnTo>
                  <a:lnTo>
                    <a:pt x="67970" y="92811"/>
                  </a:lnTo>
                  <a:close/>
                </a:path>
                <a:path w="428625" h="1308734">
                  <a:moveTo>
                    <a:pt x="68592" y="122504"/>
                  </a:moveTo>
                  <a:lnTo>
                    <a:pt x="68110" y="120853"/>
                  </a:lnTo>
                  <a:lnTo>
                    <a:pt x="66040" y="113588"/>
                  </a:lnTo>
                  <a:lnTo>
                    <a:pt x="62280" y="109143"/>
                  </a:lnTo>
                  <a:lnTo>
                    <a:pt x="50634" y="104521"/>
                  </a:lnTo>
                  <a:lnTo>
                    <a:pt x="45732" y="103924"/>
                  </a:lnTo>
                  <a:lnTo>
                    <a:pt x="45542" y="103720"/>
                  </a:lnTo>
                  <a:lnTo>
                    <a:pt x="39852" y="97586"/>
                  </a:lnTo>
                  <a:lnTo>
                    <a:pt x="39954" y="93865"/>
                  </a:lnTo>
                  <a:lnTo>
                    <a:pt x="37896" y="91147"/>
                  </a:lnTo>
                  <a:lnTo>
                    <a:pt x="37541" y="90614"/>
                  </a:lnTo>
                  <a:lnTo>
                    <a:pt x="36652" y="89776"/>
                  </a:lnTo>
                  <a:lnTo>
                    <a:pt x="35928" y="89522"/>
                  </a:lnTo>
                  <a:lnTo>
                    <a:pt x="34493" y="89522"/>
                  </a:lnTo>
                  <a:lnTo>
                    <a:pt x="33782" y="89750"/>
                  </a:lnTo>
                  <a:lnTo>
                    <a:pt x="32893" y="90601"/>
                  </a:lnTo>
                  <a:lnTo>
                    <a:pt x="32702" y="90881"/>
                  </a:lnTo>
                  <a:lnTo>
                    <a:pt x="32588" y="91147"/>
                  </a:lnTo>
                  <a:lnTo>
                    <a:pt x="30822" y="93446"/>
                  </a:lnTo>
                  <a:lnTo>
                    <a:pt x="30556" y="95999"/>
                  </a:lnTo>
                  <a:lnTo>
                    <a:pt x="26670" y="103822"/>
                  </a:lnTo>
                  <a:lnTo>
                    <a:pt x="20078" y="104406"/>
                  </a:lnTo>
                  <a:lnTo>
                    <a:pt x="8153" y="109169"/>
                  </a:lnTo>
                  <a:lnTo>
                    <a:pt x="4394" y="113588"/>
                  </a:lnTo>
                  <a:lnTo>
                    <a:pt x="2324" y="120853"/>
                  </a:lnTo>
                  <a:lnTo>
                    <a:pt x="1866" y="122504"/>
                  </a:lnTo>
                  <a:lnTo>
                    <a:pt x="4076" y="123228"/>
                  </a:lnTo>
                  <a:lnTo>
                    <a:pt x="7556" y="118364"/>
                  </a:lnTo>
                  <a:lnTo>
                    <a:pt x="10706" y="115646"/>
                  </a:lnTo>
                  <a:lnTo>
                    <a:pt x="18999" y="111391"/>
                  </a:lnTo>
                  <a:lnTo>
                    <a:pt x="19405" y="111391"/>
                  </a:lnTo>
                  <a:lnTo>
                    <a:pt x="24206" y="111531"/>
                  </a:lnTo>
                  <a:lnTo>
                    <a:pt x="24498" y="111379"/>
                  </a:lnTo>
                  <a:lnTo>
                    <a:pt x="31178" y="108064"/>
                  </a:lnTo>
                  <a:lnTo>
                    <a:pt x="33528" y="106083"/>
                  </a:lnTo>
                  <a:lnTo>
                    <a:pt x="35255" y="103720"/>
                  </a:lnTo>
                  <a:lnTo>
                    <a:pt x="36664" y="105587"/>
                  </a:lnTo>
                  <a:lnTo>
                    <a:pt x="38404" y="107251"/>
                  </a:lnTo>
                  <a:lnTo>
                    <a:pt x="43967" y="111137"/>
                  </a:lnTo>
                  <a:lnTo>
                    <a:pt x="49237" y="111391"/>
                  </a:lnTo>
                  <a:lnTo>
                    <a:pt x="58381" y="114249"/>
                  </a:lnTo>
                  <a:lnTo>
                    <a:pt x="62458" y="117792"/>
                  </a:lnTo>
                  <a:lnTo>
                    <a:pt x="66395" y="123240"/>
                  </a:lnTo>
                  <a:lnTo>
                    <a:pt x="68592" y="122504"/>
                  </a:lnTo>
                  <a:close/>
                </a:path>
                <a:path w="428625" h="1308734">
                  <a:moveTo>
                    <a:pt x="69215" y="152171"/>
                  </a:moveTo>
                  <a:lnTo>
                    <a:pt x="66662" y="143243"/>
                  </a:lnTo>
                  <a:lnTo>
                    <a:pt x="62915" y="138811"/>
                  </a:lnTo>
                  <a:lnTo>
                    <a:pt x="51257" y="134188"/>
                  </a:lnTo>
                  <a:lnTo>
                    <a:pt x="46355" y="133591"/>
                  </a:lnTo>
                  <a:lnTo>
                    <a:pt x="40462" y="127254"/>
                  </a:lnTo>
                  <a:lnTo>
                    <a:pt x="35153" y="119189"/>
                  </a:lnTo>
                  <a:lnTo>
                    <a:pt x="34442" y="119430"/>
                  </a:lnTo>
                  <a:lnTo>
                    <a:pt x="33388" y="120484"/>
                  </a:lnTo>
                  <a:lnTo>
                    <a:pt x="33235" y="120815"/>
                  </a:lnTo>
                  <a:lnTo>
                    <a:pt x="31483" y="123126"/>
                  </a:lnTo>
                  <a:lnTo>
                    <a:pt x="31216" y="125666"/>
                  </a:lnTo>
                  <a:lnTo>
                    <a:pt x="27317" y="133502"/>
                  </a:lnTo>
                  <a:lnTo>
                    <a:pt x="20726" y="134086"/>
                  </a:lnTo>
                  <a:lnTo>
                    <a:pt x="8813" y="138836"/>
                  </a:lnTo>
                  <a:lnTo>
                    <a:pt x="5054" y="143268"/>
                  </a:lnTo>
                  <a:lnTo>
                    <a:pt x="2501" y="152184"/>
                  </a:lnTo>
                  <a:lnTo>
                    <a:pt x="4686" y="152908"/>
                  </a:lnTo>
                  <a:lnTo>
                    <a:pt x="5600" y="151638"/>
                  </a:lnTo>
                  <a:lnTo>
                    <a:pt x="8166" y="148056"/>
                  </a:lnTo>
                  <a:lnTo>
                    <a:pt x="11328" y="145326"/>
                  </a:lnTo>
                  <a:lnTo>
                    <a:pt x="19621" y="141058"/>
                  </a:lnTo>
                  <a:lnTo>
                    <a:pt x="24828" y="141198"/>
                  </a:lnTo>
                  <a:lnTo>
                    <a:pt x="31800" y="137731"/>
                  </a:lnTo>
                  <a:lnTo>
                    <a:pt x="34150" y="135750"/>
                  </a:lnTo>
                  <a:lnTo>
                    <a:pt x="35890" y="133388"/>
                  </a:lnTo>
                  <a:lnTo>
                    <a:pt x="37287" y="135255"/>
                  </a:lnTo>
                  <a:lnTo>
                    <a:pt x="39014" y="136918"/>
                  </a:lnTo>
                  <a:lnTo>
                    <a:pt x="44589" y="140804"/>
                  </a:lnTo>
                  <a:lnTo>
                    <a:pt x="49860" y="141058"/>
                  </a:lnTo>
                  <a:lnTo>
                    <a:pt x="58991" y="143916"/>
                  </a:lnTo>
                  <a:lnTo>
                    <a:pt x="63080" y="147472"/>
                  </a:lnTo>
                  <a:lnTo>
                    <a:pt x="67017" y="152908"/>
                  </a:lnTo>
                  <a:lnTo>
                    <a:pt x="69215" y="152171"/>
                  </a:lnTo>
                  <a:close/>
                </a:path>
                <a:path w="428625" h="1308734">
                  <a:moveTo>
                    <a:pt x="69354" y="538111"/>
                  </a:moveTo>
                  <a:lnTo>
                    <a:pt x="66789" y="529158"/>
                  </a:lnTo>
                  <a:lnTo>
                    <a:pt x="63030" y="524738"/>
                  </a:lnTo>
                  <a:lnTo>
                    <a:pt x="51384" y="520115"/>
                  </a:lnTo>
                  <a:lnTo>
                    <a:pt x="46494" y="519506"/>
                  </a:lnTo>
                  <a:lnTo>
                    <a:pt x="40601" y="513181"/>
                  </a:lnTo>
                  <a:lnTo>
                    <a:pt x="40690" y="509460"/>
                  </a:lnTo>
                  <a:lnTo>
                    <a:pt x="37934" y="505879"/>
                  </a:lnTo>
                  <a:lnTo>
                    <a:pt x="37401" y="505358"/>
                  </a:lnTo>
                  <a:lnTo>
                    <a:pt x="36703" y="505117"/>
                  </a:lnTo>
                  <a:lnTo>
                    <a:pt x="35267" y="505117"/>
                  </a:lnTo>
                  <a:lnTo>
                    <a:pt x="34569" y="505345"/>
                  </a:lnTo>
                  <a:lnTo>
                    <a:pt x="33515" y="506387"/>
                  </a:lnTo>
                  <a:lnTo>
                    <a:pt x="31610" y="509028"/>
                  </a:lnTo>
                  <a:lnTo>
                    <a:pt x="31343" y="511556"/>
                  </a:lnTo>
                  <a:lnTo>
                    <a:pt x="27457" y="519404"/>
                  </a:lnTo>
                  <a:lnTo>
                    <a:pt x="20866" y="519988"/>
                  </a:lnTo>
                  <a:lnTo>
                    <a:pt x="8940" y="524751"/>
                  </a:lnTo>
                  <a:lnTo>
                    <a:pt x="5181" y="529170"/>
                  </a:lnTo>
                  <a:lnTo>
                    <a:pt x="2628" y="538099"/>
                  </a:lnTo>
                  <a:lnTo>
                    <a:pt x="4826" y="538810"/>
                  </a:lnTo>
                  <a:lnTo>
                    <a:pt x="5740" y="537540"/>
                  </a:lnTo>
                  <a:lnTo>
                    <a:pt x="8305" y="533958"/>
                  </a:lnTo>
                  <a:lnTo>
                    <a:pt x="11442" y="531241"/>
                  </a:lnTo>
                  <a:lnTo>
                    <a:pt x="19761" y="526973"/>
                  </a:lnTo>
                  <a:lnTo>
                    <a:pt x="24955" y="527126"/>
                  </a:lnTo>
                  <a:lnTo>
                    <a:pt x="31940" y="523671"/>
                  </a:lnTo>
                  <a:lnTo>
                    <a:pt x="34264" y="521690"/>
                  </a:lnTo>
                  <a:lnTo>
                    <a:pt x="36017" y="519315"/>
                  </a:lnTo>
                  <a:lnTo>
                    <a:pt x="37414" y="521182"/>
                  </a:lnTo>
                  <a:lnTo>
                    <a:pt x="39141" y="522833"/>
                  </a:lnTo>
                  <a:lnTo>
                    <a:pt x="44729" y="526745"/>
                  </a:lnTo>
                  <a:lnTo>
                    <a:pt x="49999" y="526973"/>
                  </a:lnTo>
                  <a:lnTo>
                    <a:pt x="59131" y="529844"/>
                  </a:lnTo>
                  <a:lnTo>
                    <a:pt x="63220" y="533387"/>
                  </a:lnTo>
                  <a:lnTo>
                    <a:pt x="67144" y="538822"/>
                  </a:lnTo>
                  <a:lnTo>
                    <a:pt x="69354" y="538111"/>
                  </a:lnTo>
                  <a:close/>
                </a:path>
                <a:path w="428625" h="1308734">
                  <a:moveTo>
                    <a:pt x="69392" y="508406"/>
                  </a:moveTo>
                  <a:lnTo>
                    <a:pt x="66852" y="499478"/>
                  </a:lnTo>
                  <a:lnTo>
                    <a:pt x="63093" y="495046"/>
                  </a:lnTo>
                  <a:lnTo>
                    <a:pt x="55968" y="492213"/>
                  </a:lnTo>
                  <a:lnTo>
                    <a:pt x="51435" y="490397"/>
                  </a:lnTo>
                  <a:lnTo>
                    <a:pt x="46545" y="489800"/>
                  </a:lnTo>
                  <a:lnTo>
                    <a:pt x="40652" y="483489"/>
                  </a:lnTo>
                  <a:lnTo>
                    <a:pt x="40754" y="479755"/>
                  </a:lnTo>
                  <a:lnTo>
                    <a:pt x="37998" y="476173"/>
                  </a:lnTo>
                  <a:lnTo>
                    <a:pt x="37452" y="475665"/>
                  </a:lnTo>
                  <a:lnTo>
                    <a:pt x="36753" y="475411"/>
                  </a:lnTo>
                  <a:lnTo>
                    <a:pt x="35331" y="475411"/>
                  </a:lnTo>
                  <a:lnTo>
                    <a:pt x="34632" y="475653"/>
                  </a:lnTo>
                  <a:lnTo>
                    <a:pt x="33566" y="476694"/>
                  </a:lnTo>
                  <a:lnTo>
                    <a:pt x="33413" y="477024"/>
                  </a:lnTo>
                  <a:lnTo>
                    <a:pt x="31673" y="479336"/>
                  </a:lnTo>
                  <a:lnTo>
                    <a:pt x="31394" y="481876"/>
                  </a:lnTo>
                  <a:lnTo>
                    <a:pt x="27508" y="489699"/>
                  </a:lnTo>
                  <a:lnTo>
                    <a:pt x="20904" y="490308"/>
                  </a:lnTo>
                  <a:lnTo>
                    <a:pt x="8991" y="495058"/>
                  </a:lnTo>
                  <a:lnTo>
                    <a:pt x="5245" y="499491"/>
                  </a:lnTo>
                  <a:lnTo>
                    <a:pt x="2679" y="508393"/>
                  </a:lnTo>
                  <a:lnTo>
                    <a:pt x="4889" y="509117"/>
                  </a:lnTo>
                  <a:lnTo>
                    <a:pt x="8356" y="504266"/>
                  </a:lnTo>
                  <a:lnTo>
                    <a:pt x="11518" y="501548"/>
                  </a:lnTo>
                  <a:lnTo>
                    <a:pt x="19824" y="497281"/>
                  </a:lnTo>
                  <a:lnTo>
                    <a:pt x="25006" y="497433"/>
                  </a:lnTo>
                  <a:lnTo>
                    <a:pt x="31991" y="493979"/>
                  </a:lnTo>
                  <a:lnTo>
                    <a:pt x="34328" y="491998"/>
                  </a:lnTo>
                  <a:lnTo>
                    <a:pt x="36068" y="489623"/>
                  </a:lnTo>
                  <a:lnTo>
                    <a:pt x="37465" y="491502"/>
                  </a:lnTo>
                  <a:lnTo>
                    <a:pt x="39204" y="493141"/>
                  </a:lnTo>
                  <a:lnTo>
                    <a:pt x="44780" y="497052"/>
                  </a:lnTo>
                  <a:lnTo>
                    <a:pt x="50050" y="497281"/>
                  </a:lnTo>
                  <a:lnTo>
                    <a:pt x="59182" y="500151"/>
                  </a:lnTo>
                  <a:lnTo>
                    <a:pt x="63271" y="503694"/>
                  </a:lnTo>
                  <a:lnTo>
                    <a:pt x="67195" y="509130"/>
                  </a:lnTo>
                  <a:lnTo>
                    <a:pt x="69392" y="508406"/>
                  </a:lnTo>
                  <a:close/>
                </a:path>
                <a:path w="428625" h="1308734">
                  <a:moveTo>
                    <a:pt x="69443" y="478726"/>
                  </a:moveTo>
                  <a:lnTo>
                    <a:pt x="68961" y="477062"/>
                  </a:lnTo>
                  <a:lnTo>
                    <a:pt x="66890" y="469785"/>
                  </a:lnTo>
                  <a:lnTo>
                    <a:pt x="63131" y="465366"/>
                  </a:lnTo>
                  <a:lnTo>
                    <a:pt x="51485" y="460717"/>
                  </a:lnTo>
                  <a:lnTo>
                    <a:pt x="46596" y="460121"/>
                  </a:lnTo>
                  <a:lnTo>
                    <a:pt x="40690" y="453809"/>
                  </a:lnTo>
                  <a:lnTo>
                    <a:pt x="35382" y="445719"/>
                  </a:lnTo>
                  <a:lnTo>
                    <a:pt x="34671" y="445973"/>
                  </a:lnTo>
                  <a:lnTo>
                    <a:pt x="33616" y="447014"/>
                  </a:lnTo>
                  <a:lnTo>
                    <a:pt x="31711" y="449630"/>
                  </a:lnTo>
                  <a:lnTo>
                    <a:pt x="31445" y="452183"/>
                  </a:lnTo>
                  <a:lnTo>
                    <a:pt x="27559" y="460006"/>
                  </a:lnTo>
                  <a:lnTo>
                    <a:pt x="20955" y="460603"/>
                  </a:lnTo>
                  <a:lnTo>
                    <a:pt x="9042" y="465366"/>
                  </a:lnTo>
                  <a:lnTo>
                    <a:pt x="5283" y="469798"/>
                  </a:lnTo>
                  <a:lnTo>
                    <a:pt x="2717" y="478713"/>
                  </a:lnTo>
                  <a:lnTo>
                    <a:pt x="4927" y="479425"/>
                  </a:lnTo>
                  <a:lnTo>
                    <a:pt x="8407" y="474573"/>
                  </a:lnTo>
                  <a:lnTo>
                    <a:pt x="11557" y="471855"/>
                  </a:lnTo>
                  <a:lnTo>
                    <a:pt x="19862" y="467588"/>
                  </a:lnTo>
                  <a:lnTo>
                    <a:pt x="25057" y="467741"/>
                  </a:lnTo>
                  <a:lnTo>
                    <a:pt x="32042" y="464273"/>
                  </a:lnTo>
                  <a:lnTo>
                    <a:pt x="34378" y="462305"/>
                  </a:lnTo>
                  <a:lnTo>
                    <a:pt x="36118" y="459943"/>
                  </a:lnTo>
                  <a:lnTo>
                    <a:pt x="37515" y="461797"/>
                  </a:lnTo>
                  <a:lnTo>
                    <a:pt x="39255" y="463461"/>
                  </a:lnTo>
                  <a:lnTo>
                    <a:pt x="44831" y="467347"/>
                  </a:lnTo>
                  <a:lnTo>
                    <a:pt x="50088" y="467588"/>
                  </a:lnTo>
                  <a:lnTo>
                    <a:pt x="59232" y="470471"/>
                  </a:lnTo>
                  <a:lnTo>
                    <a:pt x="63322" y="474002"/>
                  </a:lnTo>
                  <a:lnTo>
                    <a:pt x="67246" y="479437"/>
                  </a:lnTo>
                  <a:lnTo>
                    <a:pt x="69443" y="478726"/>
                  </a:lnTo>
                  <a:close/>
                </a:path>
                <a:path w="428625" h="1308734">
                  <a:moveTo>
                    <a:pt x="69481" y="449033"/>
                  </a:moveTo>
                  <a:lnTo>
                    <a:pt x="46634" y="430428"/>
                  </a:lnTo>
                  <a:lnTo>
                    <a:pt x="40741" y="424103"/>
                  </a:lnTo>
                  <a:lnTo>
                    <a:pt x="40830" y="420395"/>
                  </a:lnTo>
                  <a:lnTo>
                    <a:pt x="38087" y="416814"/>
                  </a:lnTo>
                  <a:lnTo>
                    <a:pt x="37541" y="416293"/>
                  </a:lnTo>
                  <a:lnTo>
                    <a:pt x="36842" y="416039"/>
                  </a:lnTo>
                  <a:lnTo>
                    <a:pt x="35407" y="416039"/>
                  </a:lnTo>
                  <a:lnTo>
                    <a:pt x="34709" y="416293"/>
                  </a:lnTo>
                  <a:lnTo>
                    <a:pt x="33655" y="417322"/>
                  </a:lnTo>
                  <a:lnTo>
                    <a:pt x="33502" y="417664"/>
                  </a:lnTo>
                  <a:lnTo>
                    <a:pt x="31762" y="419950"/>
                  </a:lnTo>
                  <a:lnTo>
                    <a:pt x="31483" y="422490"/>
                  </a:lnTo>
                  <a:lnTo>
                    <a:pt x="27597" y="430326"/>
                  </a:lnTo>
                  <a:lnTo>
                    <a:pt x="20993" y="430911"/>
                  </a:lnTo>
                  <a:lnTo>
                    <a:pt x="9067" y="435660"/>
                  </a:lnTo>
                  <a:lnTo>
                    <a:pt x="5321" y="440080"/>
                  </a:lnTo>
                  <a:lnTo>
                    <a:pt x="2768" y="449008"/>
                  </a:lnTo>
                  <a:lnTo>
                    <a:pt x="4965" y="449732"/>
                  </a:lnTo>
                  <a:lnTo>
                    <a:pt x="8445" y="444881"/>
                  </a:lnTo>
                  <a:lnTo>
                    <a:pt x="11595" y="442163"/>
                  </a:lnTo>
                  <a:lnTo>
                    <a:pt x="19900" y="437896"/>
                  </a:lnTo>
                  <a:lnTo>
                    <a:pt x="25095" y="438035"/>
                  </a:lnTo>
                  <a:lnTo>
                    <a:pt x="32080" y="434581"/>
                  </a:lnTo>
                  <a:lnTo>
                    <a:pt x="34417" y="432600"/>
                  </a:lnTo>
                  <a:lnTo>
                    <a:pt x="36156" y="430250"/>
                  </a:lnTo>
                  <a:lnTo>
                    <a:pt x="37553" y="432104"/>
                  </a:lnTo>
                  <a:lnTo>
                    <a:pt x="39293" y="433755"/>
                  </a:lnTo>
                  <a:lnTo>
                    <a:pt x="44869" y="437654"/>
                  </a:lnTo>
                  <a:lnTo>
                    <a:pt x="50139" y="437896"/>
                  </a:lnTo>
                  <a:lnTo>
                    <a:pt x="59270" y="440753"/>
                  </a:lnTo>
                  <a:lnTo>
                    <a:pt x="63347" y="444309"/>
                  </a:lnTo>
                  <a:lnTo>
                    <a:pt x="67284" y="449757"/>
                  </a:lnTo>
                  <a:lnTo>
                    <a:pt x="69481" y="449033"/>
                  </a:lnTo>
                  <a:close/>
                </a:path>
                <a:path w="428625" h="1308734">
                  <a:moveTo>
                    <a:pt x="69532" y="419354"/>
                  </a:moveTo>
                  <a:lnTo>
                    <a:pt x="69049" y="417690"/>
                  </a:lnTo>
                  <a:lnTo>
                    <a:pt x="66979" y="410400"/>
                  </a:lnTo>
                  <a:lnTo>
                    <a:pt x="63220" y="405968"/>
                  </a:lnTo>
                  <a:lnTo>
                    <a:pt x="51574" y="401345"/>
                  </a:lnTo>
                  <a:lnTo>
                    <a:pt x="46672" y="400748"/>
                  </a:lnTo>
                  <a:lnTo>
                    <a:pt x="40792" y="394411"/>
                  </a:lnTo>
                  <a:lnTo>
                    <a:pt x="40881" y="390690"/>
                  </a:lnTo>
                  <a:lnTo>
                    <a:pt x="38112" y="387108"/>
                  </a:lnTo>
                  <a:lnTo>
                    <a:pt x="37566" y="386588"/>
                  </a:lnTo>
                  <a:lnTo>
                    <a:pt x="36868" y="386359"/>
                  </a:lnTo>
                  <a:lnTo>
                    <a:pt x="35458" y="386359"/>
                  </a:lnTo>
                  <a:lnTo>
                    <a:pt x="34772" y="386575"/>
                  </a:lnTo>
                  <a:lnTo>
                    <a:pt x="33718" y="387616"/>
                  </a:lnTo>
                  <a:lnTo>
                    <a:pt x="31800" y="390258"/>
                  </a:lnTo>
                  <a:lnTo>
                    <a:pt x="31534" y="392811"/>
                  </a:lnTo>
                  <a:lnTo>
                    <a:pt x="27647" y="400646"/>
                  </a:lnTo>
                  <a:lnTo>
                    <a:pt x="21043" y="401231"/>
                  </a:lnTo>
                  <a:lnTo>
                    <a:pt x="9131" y="405968"/>
                  </a:lnTo>
                  <a:lnTo>
                    <a:pt x="5372" y="410400"/>
                  </a:lnTo>
                  <a:lnTo>
                    <a:pt x="2806" y="419341"/>
                  </a:lnTo>
                  <a:lnTo>
                    <a:pt x="5016" y="420052"/>
                  </a:lnTo>
                  <a:lnTo>
                    <a:pt x="8496" y="415201"/>
                  </a:lnTo>
                  <a:lnTo>
                    <a:pt x="11645" y="412483"/>
                  </a:lnTo>
                  <a:lnTo>
                    <a:pt x="19939" y="408216"/>
                  </a:lnTo>
                  <a:lnTo>
                    <a:pt x="25146" y="408355"/>
                  </a:lnTo>
                  <a:lnTo>
                    <a:pt x="32118" y="404888"/>
                  </a:lnTo>
                  <a:lnTo>
                    <a:pt x="34467" y="402894"/>
                  </a:lnTo>
                  <a:lnTo>
                    <a:pt x="36207" y="400545"/>
                  </a:lnTo>
                  <a:lnTo>
                    <a:pt x="37604" y="402412"/>
                  </a:lnTo>
                  <a:lnTo>
                    <a:pt x="39331" y="404063"/>
                  </a:lnTo>
                  <a:lnTo>
                    <a:pt x="44907" y="407962"/>
                  </a:lnTo>
                  <a:lnTo>
                    <a:pt x="50177" y="408203"/>
                  </a:lnTo>
                  <a:lnTo>
                    <a:pt x="59321" y="411073"/>
                  </a:lnTo>
                  <a:lnTo>
                    <a:pt x="63411" y="414629"/>
                  </a:lnTo>
                  <a:lnTo>
                    <a:pt x="67335" y="420077"/>
                  </a:lnTo>
                  <a:lnTo>
                    <a:pt x="69532" y="419354"/>
                  </a:lnTo>
                  <a:close/>
                </a:path>
                <a:path w="428625" h="1308734">
                  <a:moveTo>
                    <a:pt x="69570" y="389661"/>
                  </a:moveTo>
                  <a:lnTo>
                    <a:pt x="67030" y="380733"/>
                  </a:lnTo>
                  <a:lnTo>
                    <a:pt x="63271" y="376288"/>
                  </a:lnTo>
                  <a:lnTo>
                    <a:pt x="51625" y="371665"/>
                  </a:lnTo>
                  <a:lnTo>
                    <a:pt x="46723" y="371068"/>
                  </a:lnTo>
                  <a:lnTo>
                    <a:pt x="46558" y="370878"/>
                  </a:lnTo>
                  <a:lnTo>
                    <a:pt x="40830" y="364731"/>
                  </a:lnTo>
                  <a:lnTo>
                    <a:pt x="40932" y="361010"/>
                  </a:lnTo>
                  <a:lnTo>
                    <a:pt x="38887" y="358292"/>
                  </a:lnTo>
                  <a:lnTo>
                    <a:pt x="38519" y="357759"/>
                  </a:lnTo>
                  <a:lnTo>
                    <a:pt x="38176" y="357454"/>
                  </a:lnTo>
                  <a:lnTo>
                    <a:pt x="37630" y="356920"/>
                  </a:lnTo>
                  <a:lnTo>
                    <a:pt x="36957" y="356692"/>
                  </a:lnTo>
                  <a:lnTo>
                    <a:pt x="36195" y="356692"/>
                  </a:lnTo>
                  <a:lnTo>
                    <a:pt x="33566" y="358292"/>
                  </a:lnTo>
                  <a:lnTo>
                    <a:pt x="31813" y="360603"/>
                  </a:lnTo>
                  <a:lnTo>
                    <a:pt x="31559" y="363143"/>
                  </a:lnTo>
                  <a:lnTo>
                    <a:pt x="27660" y="370967"/>
                  </a:lnTo>
                  <a:lnTo>
                    <a:pt x="21069" y="371563"/>
                  </a:lnTo>
                  <a:lnTo>
                    <a:pt x="9144" y="376313"/>
                  </a:lnTo>
                  <a:lnTo>
                    <a:pt x="5397" y="380733"/>
                  </a:lnTo>
                  <a:lnTo>
                    <a:pt x="2832" y="389648"/>
                  </a:lnTo>
                  <a:lnTo>
                    <a:pt x="5041" y="390385"/>
                  </a:lnTo>
                  <a:lnTo>
                    <a:pt x="8509" y="385533"/>
                  </a:lnTo>
                  <a:lnTo>
                    <a:pt x="11671" y="382803"/>
                  </a:lnTo>
                  <a:lnTo>
                    <a:pt x="19977" y="378536"/>
                  </a:lnTo>
                  <a:lnTo>
                    <a:pt x="25158" y="378688"/>
                  </a:lnTo>
                  <a:lnTo>
                    <a:pt x="25450" y="378536"/>
                  </a:lnTo>
                  <a:lnTo>
                    <a:pt x="32143" y="375221"/>
                  </a:lnTo>
                  <a:lnTo>
                    <a:pt x="34493" y="373240"/>
                  </a:lnTo>
                  <a:lnTo>
                    <a:pt x="36233" y="370878"/>
                  </a:lnTo>
                  <a:lnTo>
                    <a:pt x="37630" y="372757"/>
                  </a:lnTo>
                  <a:lnTo>
                    <a:pt x="39357" y="374408"/>
                  </a:lnTo>
                  <a:lnTo>
                    <a:pt x="44932" y="378294"/>
                  </a:lnTo>
                  <a:lnTo>
                    <a:pt x="50203" y="378548"/>
                  </a:lnTo>
                  <a:lnTo>
                    <a:pt x="59347" y="381406"/>
                  </a:lnTo>
                  <a:lnTo>
                    <a:pt x="63423" y="384962"/>
                  </a:lnTo>
                  <a:lnTo>
                    <a:pt x="67373" y="390385"/>
                  </a:lnTo>
                  <a:lnTo>
                    <a:pt x="69570" y="389661"/>
                  </a:lnTo>
                  <a:close/>
                </a:path>
                <a:path w="428625" h="1308734">
                  <a:moveTo>
                    <a:pt x="69608" y="359981"/>
                  </a:moveTo>
                  <a:lnTo>
                    <a:pt x="46774" y="341388"/>
                  </a:lnTo>
                  <a:lnTo>
                    <a:pt x="40881" y="335051"/>
                  </a:lnTo>
                  <a:lnTo>
                    <a:pt x="40982" y="331330"/>
                  </a:lnTo>
                  <a:lnTo>
                    <a:pt x="38201" y="327748"/>
                  </a:lnTo>
                  <a:lnTo>
                    <a:pt x="37655" y="327228"/>
                  </a:lnTo>
                  <a:lnTo>
                    <a:pt x="36957" y="326986"/>
                  </a:lnTo>
                  <a:lnTo>
                    <a:pt x="35560" y="326986"/>
                  </a:lnTo>
                  <a:lnTo>
                    <a:pt x="34874" y="327228"/>
                  </a:lnTo>
                  <a:lnTo>
                    <a:pt x="33820" y="328256"/>
                  </a:lnTo>
                  <a:lnTo>
                    <a:pt x="31889" y="330898"/>
                  </a:lnTo>
                  <a:lnTo>
                    <a:pt x="31623" y="333425"/>
                  </a:lnTo>
                  <a:lnTo>
                    <a:pt x="27736" y="341274"/>
                  </a:lnTo>
                  <a:lnTo>
                    <a:pt x="21132" y="341858"/>
                  </a:lnTo>
                  <a:lnTo>
                    <a:pt x="9220" y="346608"/>
                  </a:lnTo>
                  <a:lnTo>
                    <a:pt x="5461" y="351040"/>
                  </a:lnTo>
                  <a:lnTo>
                    <a:pt x="2908" y="359956"/>
                  </a:lnTo>
                  <a:lnTo>
                    <a:pt x="5105" y="360667"/>
                  </a:lnTo>
                  <a:lnTo>
                    <a:pt x="8585" y="355841"/>
                  </a:lnTo>
                  <a:lnTo>
                    <a:pt x="11734" y="353110"/>
                  </a:lnTo>
                  <a:lnTo>
                    <a:pt x="20040" y="348856"/>
                  </a:lnTo>
                  <a:lnTo>
                    <a:pt x="25234" y="348996"/>
                  </a:lnTo>
                  <a:lnTo>
                    <a:pt x="32207" y="345528"/>
                  </a:lnTo>
                  <a:lnTo>
                    <a:pt x="34556" y="343547"/>
                  </a:lnTo>
                  <a:lnTo>
                    <a:pt x="36296" y="341185"/>
                  </a:lnTo>
                  <a:lnTo>
                    <a:pt x="37693" y="343052"/>
                  </a:lnTo>
                  <a:lnTo>
                    <a:pt x="39433" y="344703"/>
                  </a:lnTo>
                  <a:lnTo>
                    <a:pt x="45008" y="348602"/>
                  </a:lnTo>
                  <a:lnTo>
                    <a:pt x="50266" y="348856"/>
                  </a:lnTo>
                  <a:lnTo>
                    <a:pt x="59410" y="351713"/>
                  </a:lnTo>
                  <a:lnTo>
                    <a:pt x="63500" y="355244"/>
                  </a:lnTo>
                  <a:lnTo>
                    <a:pt x="67424" y="360692"/>
                  </a:lnTo>
                  <a:lnTo>
                    <a:pt x="69608" y="359981"/>
                  </a:lnTo>
                  <a:close/>
                </a:path>
                <a:path w="428625" h="1308734">
                  <a:moveTo>
                    <a:pt x="69646" y="330301"/>
                  </a:moveTo>
                  <a:lnTo>
                    <a:pt x="67106" y="321348"/>
                  </a:lnTo>
                  <a:lnTo>
                    <a:pt x="63347" y="316928"/>
                  </a:lnTo>
                  <a:lnTo>
                    <a:pt x="51714" y="312293"/>
                  </a:lnTo>
                  <a:lnTo>
                    <a:pt x="46812" y="311708"/>
                  </a:lnTo>
                  <a:lnTo>
                    <a:pt x="46621" y="311518"/>
                  </a:lnTo>
                  <a:lnTo>
                    <a:pt x="40919" y="305358"/>
                  </a:lnTo>
                  <a:lnTo>
                    <a:pt x="41021" y="301650"/>
                  </a:lnTo>
                  <a:lnTo>
                    <a:pt x="38976" y="298932"/>
                  </a:lnTo>
                  <a:lnTo>
                    <a:pt x="38620" y="298399"/>
                  </a:lnTo>
                  <a:lnTo>
                    <a:pt x="37719" y="297573"/>
                  </a:lnTo>
                  <a:lnTo>
                    <a:pt x="37045" y="297307"/>
                  </a:lnTo>
                  <a:lnTo>
                    <a:pt x="36271" y="297307"/>
                  </a:lnTo>
                  <a:lnTo>
                    <a:pt x="35572" y="297294"/>
                  </a:lnTo>
                  <a:lnTo>
                    <a:pt x="34836" y="297548"/>
                  </a:lnTo>
                  <a:lnTo>
                    <a:pt x="33997" y="298373"/>
                  </a:lnTo>
                  <a:lnTo>
                    <a:pt x="33782" y="298653"/>
                  </a:lnTo>
                  <a:lnTo>
                    <a:pt x="33655" y="298932"/>
                  </a:lnTo>
                  <a:lnTo>
                    <a:pt x="31902" y="301244"/>
                  </a:lnTo>
                  <a:lnTo>
                    <a:pt x="31635" y="303771"/>
                  </a:lnTo>
                  <a:lnTo>
                    <a:pt x="27749" y="311607"/>
                  </a:lnTo>
                  <a:lnTo>
                    <a:pt x="21145" y="312204"/>
                  </a:lnTo>
                  <a:lnTo>
                    <a:pt x="9220" y="316953"/>
                  </a:lnTo>
                  <a:lnTo>
                    <a:pt x="5499" y="321348"/>
                  </a:lnTo>
                  <a:lnTo>
                    <a:pt x="2921" y="330288"/>
                  </a:lnTo>
                  <a:lnTo>
                    <a:pt x="5130" y="331012"/>
                  </a:lnTo>
                  <a:lnTo>
                    <a:pt x="8597" y="326174"/>
                  </a:lnTo>
                  <a:lnTo>
                    <a:pt x="11747" y="323456"/>
                  </a:lnTo>
                  <a:lnTo>
                    <a:pt x="15684" y="321411"/>
                  </a:lnTo>
                  <a:lnTo>
                    <a:pt x="20066" y="319189"/>
                  </a:lnTo>
                  <a:lnTo>
                    <a:pt x="25247" y="319316"/>
                  </a:lnTo>
                  <a:lnTo>
                    <a:pt x="25527" y="319189"/>
                  </a:lnTo>
                  <a:lnTo>
                    <a:pt x="32232" y="315849"/>
                  </a:lnTo>
                  <a:lnTo>
                    <a:pt x="34569" y="313880"/>
                  </a:lnTo>
                  <a:lnTo>
                    <a:pt x="36322" y="311518"/>
                  </a:lnTo>
                  <a:lnTo>
                    <a:pt x="37719" y="313385"/>
                  </a:lnTo>
                  <a:lnTo>
                    <a:pt x="39446" y="315023"/>
                  </a:lnTo>
                  <a:lnTo>
                    <a:pt x="45021" y="318935"/>
                  </a:lnTo>
                  <a:lnTo>
                    <a:pt x="50292" y="319176"/>
                  </a:lnTo>
                  <a:lnTo>
                    <a:pt x="59436" y="322033"/>
                  </a:lnTo>
                  <a:lnTo>
                    <a:pt x="63512" y="325577"/>
                  </a:lnTo>
                  <a:lnTo>
                    <a:pt x="66535" y="329768"/>
                  </a:lnTo>
                  <a:lnTo>
                    <a:pt x="67462" y="331012"/>
                  </a:lnTo>
                  <a:lnTo>
                    <a:pt x="69646" y="330301"/>
                  </a:lnTo>
                  <a:close/>
                </a:path>
                <a:path w="428625" h="1308734">
                  <a:moveTo>
                    <a:pt x="69697" y="300609"/>
                  </a:moveTo>
                  <a:lnTo>
                    <a:pt x="46863" y="282003"/>
                  </a:lnTo>
                  <a:lnTo>
                    <a:pt x="40970" y="275691"/>
                  </a:lnTo>
                  <a:lnTo>
                    <a:pt x="41059" y="271970"/>
                  </a:lnTo>
                  <a:lnTo>
                    <a:pt x="38290" y="268363"/>
                  </a:lnTo>
                  <a:lnTo>
                    <a:pt x="37744" y="267855"/>
                  </a:lnTo>
                  <a:lnTo>
                    <a:pt x="37058" y="267614"/>
                  </a:lnTo>
                  <a:lnTo>
                    <a:pt x="35648" y="267614"/>
                  </a:lnTo>
                  <a:lnTo>
                    <a:pt x="34963" y="267855"/>
                  </a:lnTo>
                  <a:lnTo>
                    <a:pt x="33896" y="268884"/>
                  </a:lnTo>
                  <a:lnTo>
                    <a:pt x="31978" y="271538"/>
                  </a:lnTo>
                  <a:lnTo>
                    <a:pt x="31711" y="274066"/>
                  </a:lnTo>
                  <a:lnTo>
                    <a:pt x="27813" y="281901"/>
                  </a:lnTo>
                  <a:lnTo>
                    <a:pt x="21221" y="282498"/>
                  </a:lnTo>
                  <a:lnTo>
                    <a:pt x="9309" y="287248"/>
                  </a:lnTo>
                  <a:lnTo>
                    <a:pt x="5549" y="291668"/>
                  </a:lnTo>
                  <a:lnTo>
                    <a:pt x="2997" y="300583"/>
                  </a:lnTo>
                  <a:lnTo>
                    <a:pt x="5194" y="301307"/>
                  </a:lnTo>
                  <a:lnTo>
                    <a:pt x="8674" y="296456"/>
                  </a:lnTo>
                  <a:lnTo>
                    <a:pt x="11823" y="293738"/>
                  </a:lnTo>
                  <a:lnTo>
                    <a:pt x="20129" y="289458"/>
                  </a:lnTo>
                  <a:lnTo>
                    <a:pt x="25323" y="289623"/>
                  </a:lnTo>
                  <a:lnTo>
                    <a:pt x="32296" y="286169"/>
                  </a:lnTo>
                  <a:lnTo>
                    <a:pt x="34645" y="284187"/>
                  </a:lnTo>
                  <a:lnTo>
                    <a:pt x="36385" y="281813"/>
                  </a:lnTo>
                  <a:lnTo>
                    <a:pt x="37782" y="283679"/>
                  </a:lnTo>
                  <a:lnTo>
                    <a:pt x="39509" y="285330"/>
                  </a:lnTo>
                  <a:lnTo>
                    <a:pt x="45097" y="289229"/>
                  </a:lnTo>
                  <a:lnTo>
                    <a:pt x="50368" y="289471"/>
                  </a:lnTo>
                  <a:lnTo>
                    <a:pt x="59499" y="292341"/>
                  </a:lnTo>
                  <a:lnTo>
                    <a:pt x="63588" y="295884"/>
                  </a:lnTo>
                  <a:lnTo>
                    <a:pt x="67513" y="301332"/>
                  </a:lnTo>
                  <a:lnTo>
                    <a:pt x="69697" y="300609"/>
                  </a:lnTo>
                  <a:close/>
                </a:path>
                <a:path w="428625" h="1308734">
                  <a:moveTo>
                    <a:pt x="69735" y="270929"/>
                  </a:moveTo>
                  <a:lnTo>
                    <a:pt x="67195" y="262013"/>
                  </a:lnTo>
                  <a:lnTo>
                    <a:pt x="63436" y="257568"/>
                  </a:lnTo>
                  <a:lnTo>
                    <a:pt x="51777" y="252920"/>
                  </a:lnTo>
                  <a:lnTo>
                    <a:pt x="46901" y="252323"/>
                  </a:lnTo>
                  <a:lnTo>
                    <a:pt x="46748" y="252158"/>
                  </a:lnTo>
                  <a:lnTo>
                    <a:pt x="40995" y="245999"/>
                  </a:lnTo>
                  <a:lnTo>
                    <a:pt x="41109" y="242277"/>
                  </a:lnTo>
                  <a:lnTo>
                    <a:pt x="38684" y="239014"/>
                  </a:lnTo>
                  <a:lnTo>
                    <a:pt x="38468" y="238823"/>
                  </a:lnTo>
                  <a:lnTo>
                    <a:pt x="37807" y="238201"/>
                  </a:lnTo>
                  <a:lnTo>
                    <a:pt x="37134" y="237947"/>
                  </a:lnTo>
                  <a:lnTo>
                    <a:pt x="36372" y="237947"/>
                  </a:lnTo>
                  <a:lnTo>
                    <a:pt x="35648" y="237934"/>
                  </a:lnTo>
                  <a:lnTo>
                    <a:pt x="34925" y="238175"/>
                  </a:lnTo>
                  <a:lnTo>
                    <a:pt x="34328" y="238760"/>
                  </a:lnTo>
                  <a:lnTo>
                    <a:pt x="34048" y="239014"/>
                  </a:lnTo>
                  <a:lnTo>
                    <a:pt x="33909" y="239229"/>
                  </a:lnTo>
                  <a:lnTo>
                    <a:pt x="33731" y="239572"/>
                  </a:lnTo>
                  <a:lnTo>
                    <a:pt x="31991" y="241884"/>
                  </a:lnTo>
                  <a:lnTo>
                    <a:pt x="31724" y="244411"/>
                  </a:lnTo>
                  <a:lnTo>
                    <a:pt x="27838" y="252234"/>
                  </a:lnTo>
                  <a:lnTo>
                    <a:pt x="21234" y="252831"/>
                  </a:lnTo>
                  <a:lnTo>
                    <a:pt x="9321" y="257594"/>
                  </a:lnTo>
                  <a:lnTo>
                    <a:pt x="5562" y="262013"/>
                  </a:lnTo>
                  <a:lnTo>
                    <a:pt x="3009" y="270929"/>
                  </a:lnTo>
                  <a:lnTo>
                    <a:pt x="5207" y="271640"/>
                  </a:lnTo>
                  <a:lnTo>
                    <a:pt x="8674" y="266801"/>
                  </a:lnTo>
                  <a:lnTo>
                    <a:pt x="11836" y="264071"/>
                  </a:lnTo>
                  <a:lnTo>
                    <a:pt x="20129" y="259816"/>
                  </a:lnTo>
                  <a:lnTo>
                    <a:pt x="20548" y="259816"/>
                  </a:lnTo>
                  <a:lnTo>
                    <a:pt x="25323" y="259956"/>
                  </a:lnTo>
                  <a:lnTo>
                    <a:pt x="25641" y="259803"/>
                  </a:lnTo>
                  <a:lnTo>
                    <a:pt x="32308" y="256501"/>
                  </a:lnTo>
                  <a:lnTo>
                    <a:pt x="34658" y="254533"/>
                  </a:lnTo>
                  <a:lnTo>
                    <a:pt x="36385" y="252158"/>
                  </a:lnTo>
                  <a:lnTo>
                    <a:pt x="37795" y="254025"/>
                  </a:lnTo>
                  <a:lnTo>
                    <a:pt x="39522" y="255676"/>
                  </a:lnTo>
                  <a:lnTo>
                    <a:pt x="45097" y="259575"/>
                  </a:lnTo>
                  <a:lnTo>
                    <a:pt x="50380" y="259816"/>
                  </a:lnTo>
                  <a:lnTo>
                    <a:pt x="59512" y="262686"/>
                  </a:lnTo>
                  <a:lnTo>
                    <a:pt x="63601" y="266217"/>
                  </a:lnTo>
                  <a:lnTo>
                    <a:pt x="67538" y="271640"/>
                  </a:lnTo>
                  <a:lnTo>
                    <a:pt x="69735" y="270929"/>
                  </a:lnTo>
                  <a:close/>
                </a:path>
                <a:path w="428625" h="1308734">
                  <a:moveTo>
                    <a:pt x="69786" y="241236"/>
                  </a:moveTo>
                  <a:lnTo>
                    <a:pt x="69303" y="239585"/>
                  </a:lnTo>
                  <a:lnTo>
                    <a:pt x="67233" y="232308"/>
                  </a:lnTo>
                  <a:lnTo>
                    <a:pt x="63487" y="227876"/>
                  </a:lnTo>
                  <a:lnTo>
                    <a:pt x="51841" y="223227"/>
                  </a:lnTo>
                  <a:lnTo>
                    <a:pt x="46939" y="222631"/>
                  </a:lnTo>
                  <a:lnTo>
                    <a:pt x="41046" y="216319"/>
                  </a:lnTo>
                  <a:lnTo>
                    <a:pt x="41160" y="212598"/>
                  </a:lnTo>
                  <a:lnTo>
                    <a:pt x="38404" y="209016"/>
                  </a:lnTo>
                  <a:lnTo>
                    <a:pt x="37858" y="208495"/>
                  </a:lnTo>
                  <a:lnTo>
                    <a:pt x="37147" y="208241"/>
                  </a:lnTo>
                  <a:lnTo>
                    <a:pt x="35725" y="208241"/>
                  </a:lnTo>
                  <a:lnTo>
                    <a:pt x="35013" y="208483"/>
                  </a:lnTo>
                  <a:lnTo>
                    <a:pt x="33972" y="209524"/>
                  </a:lnTo>
                  <a:lnTo>
                    <a:pt x="32067" y="212166"/>
                  </a:lnTo>
                  <a:lnTo>
                    <a:pt x="31800" y="214706"/>
                  </a:lnTo>
                  <a:lnTo>
                    <a:pt x="27901" y="222542"/>
                  </a:lnTo>
                  <a:lnTo>
                    <a:pt x="21297" y="223139"/>
                  </a:lnTo>
                  <a:lnTo>
                    <a:pt x="9385" y="227876"/>
                  </a:lnTo>
                  <a:lnTo>
                    <a:pt x="5626" y="232308"/>
                  </a:lnTo>
                  <a:lnTo>
                    <a:pt x="3073" y="241223"/>
                  </a:lnTo>
                  <a:lnTo>
                    <a:pt x="5283" y="241947"/>
                  </a:lnTo>
                  <a:lnTo>
                    <a:pt x="8763" y="237096"/>
                  </a:lnTo>
                  <a:lnTo>
                    <a:pt x="11899" y="234365"/>
                  </a:lnTo>
                  <a:lnTo>
                    <a:pt x="20218" y="230098"/>
                  </a:lnTo>
                  <a:lnTo>
                    <a:pt x="25400" y="230263"/>
                  </a:lnTo>
                  <a:lnTo>
                    <a:pt x="32385" y="226783"/>
                  </a:lnTo>
                  <a:lnTo>
                    <a:pt x="34721" y="224815"/>
                  </a:lnTo>
                  <a:lnTo>
                    <a:pt x="36461" y="222453"/>
                  </a:lnTo>
                  <a:lnTo>
                    <a:pt x="37871" y="224332"/>
                  </a:lnTo>
                  <a:lnTo>
                    <a:pt x="39598" y="225971"/>
                  </a:lnTo>
                  <a:lnTo>
                    <a:pt x="45186" y="229870"/>
                  </a:lnTo>
                  <a:lnTo>
                    <a:pt x="50457" y="230111"/>
                  </a:lnTo>
                  <a:lnTo>
                    <a:pt x="59575" y="232994"/>
                  </a:lnTo>
                  <a:lnTo>
                    <a:pt x="63665" y="236524"/>
                  </a:lnTo>
                  <a:lnTo>
                    <a:pt x="67589" y="241960"/>
                  </a:lnTo>
                  <a:lnTo>
                    <a:pt x="69786" y="241236"/>
                  </a:lnTo>
                  <a:close/>
                </a:path>
                <a:path w="428625" h="1308734">
                  <a:moveTo>
                    <a:pt x="69837" y="211556"/>
                  </a:moveTo>
                  <a:lnTo>
                    <a:pt x="69354" y="209892"/>
                  </a:lnTo>
                  <a:lnTo>
                    <a:pt x="67271" y="202590"/>
                  </a:lnTo>
                  <a:lnTo>
                    <a:pt x="63512" y="198170"/>
                  </a:lnTo>
                  <a:lnTo>
                    <a:pt x="51879" y="193548"/>
                  </a:lnTo>
                  <a:lnTo>
                    <a:pt x="46977" y="192951"/>
                  </a:lnTo>
                  <a:lnTo>
                    <a:pt x="41084" y="186626"/>
                  </a:lnTo>
                  <a:lnTo>
                    <a:pt x="41186" y="182905"/>
                  </a:lnTo>
                  <a:lnTo>
                    <a:pt x="38430" y="179324"/>
                  </a:lnTo>
                  <a:lnTo>
                    <a:pt x="37896" y="178803"/>
                  </a:lnTo>
                  <a:lnTo>
                    <a:pt x="37198" y="178549"/>
                  </a:lnTo>
                  <a:lnTo>
                    <a:pt x="35763" y="178549"/>
                  </a:lnTo>
                  <a:lnTo>
                    <a:pt x="35064" y="178790"/>
                  </a:lnTo>
                  <a:lnTo>
                    <a:pt x="34010" y="179832"/>
                  </a:lnTo>
                  <a:lnTo>
                    <a:pt x="33845" y="180174"/>
                  </a:lnTo>
                  <a:lnTo>
                    <a:pt x="32105" y="182460"/>
                  </a:lnTo>
                  <a:lnTo>
                    <a:pt x="31838" y="185000"/>
                  </a:lnTo>
                  <a:lnTo>
                    <a:pt x="27940" y="192836"/>
                  </a:lnTo>
                  <a:lnTo>
                    <a:pt x="21348" y="193433"/>
                  </a:lnTo>
                  <a:lnTo>
                    <a:pt x="9436" y="198170"/>
                  </a:lnTo>
                  <a:lnTo>
                    <a:pt x="5676" y="202603"/>
                  </a:lnTo>
                  <a:lnTo>
                    <a:pt x="3111" y="211543"/>
                  </a:lnTo>
                  <a:lnTo>
                    <a:pt x="5308" y="212255"/>
                  </a:lnTo>
                  <a:lnTo>
                    <a:pt x="8788" y="207403"/>
                  </a:lnTo>
                  <a:lnTo>
                    <a:pt x="11938" y="204685"/>
                  </a:lnTo>
                  <a:lnTo>
                    <a:pt x="20243" y="200418"/>
                  </a:lnTo>
                  <a:lnTo>
                    <a:pt x="25438" y="200558"/>
                  </a:lnTo>
                  <a:lnTo>
                    <a:pt x="32423" y="197091"/>
                  </a:lnTo>
                  <a:lnTo>
                    <a:pt x="34759" y="195135"/>
                  </a:lnTo>
                  <a:lnTo>
                    <a:pt x="36499" y="192760"/>
                  </a:lnTo>
                  <a:lnTo>
                    <a:pt x="37909" y="194627"/>
                  </a:lnTo>
                  <a:lnTo>
                    <a:pt x="39649" y="196278"/>
                  </a:lnTo>
                  <a:lnTo>
                    <a:pt x="45212" y="200177"/>
                  </a:lnTo>
                  <a:lnTo>
                    <a:pt x="50495" y="200418"/>
                  </a:lnTo>
                  <a:lnTo>
                    <a:pt x="59626" y="203276"/>
                  </a:lnTo>
                  <a:lnTo>
                    <a:pt x="63715" y="206832"/>
                  </a:lnTo>
                  <a:lnTo>
                    <a:pt x="67627" y="212267"/>
                  </a:lnTo>
                  <a:lnTo>
                    <a:pt x="69837" y="211556"/>
                  </a:lnTo>
                  <a:close/>
                </a:path>
                <a:path w="428625" h="1308734">
                  <a:moveTo>
                    <a:pt x="69850" y="181864"/>
                  </a:moveTo>
                  <a:lnTo>
                    <a:pt x="69367" y="180200"/>
                  </a:lnTo>
                  <a:lnTo>
                    <a:pt x="67297" y="172910"/>
                  </a:lnTo>
                  <a:lnTo>
                    <a:pt x="63538" y="168478"/>
                  </a:lnTo>
                  <a:lnTo>
                    <a:pt x="51892" y="163868"/>
                  </a:lnTo>
                  <a:lnTo>
                    <a:pt x="46990" y="163258"/>
                  </a:lnTo>
                  <a:lnTo>
                    <a:pt x="41109" y="156933"/>
                  </a:lnTo>
                  <a:lnTo>
                    <a:pt x="41198" y="153200"/>
                  </a:lnTo>
                  <a:lnTo>
                    <a:pt x="38455" y="149631"/>
                  </a:lnTo>
                  <a:lnTo>
                    <a:pt x="37909" y="149123"/>
                  </a:lnTo>
                  <a:lnTo>
                    <a:pt x="37211" y="148869"/>
                  </a:lnTo>
                  <a:lnTo>
                    <a:pt x="35775" y="148869"/>
                  </a:lnTo>
                  <a:lnTo>
                    <a:pt x="35064" y="149098"/>
                  </a:lnTo>
                  <a:lnTo>
                    <a:pt x="34023" y="150152"/>
                  </a:lnTo>
                  <a:lnTo>
                    <a:pt x="32118" y="152793"/>
                  </a:lnTo>
                  <a:lnTo>
                    <a:pt x="31851" y="155346"/>
                  </a:lnTo>
                  <a:lnTo>
                    <a:pt x="27965" y="163169"/>
                  </a:lnTo>
                  <a:lnTo>
                    <a:pt x="21361" y="163753"/>
                  </a:lnTo>
                  <a:lnTo>
                    <a:pt x="9448" y="168503"/>
                  </a:lnTo>
                  <a:lnTo>
                    <a:pt x="5689" y="172923"/>
                  </a:lnTo>
                  <a:lnTo>
                    <a:pt x="3136" y="181851"/>
                  </a:lnTo>
                  <a:lnTo>
                    <a:pt x="5334" y="182575"/>
                  </a:lnTo>
                  <a:lnTo>
                    <a:pt x="8813" y="177723"/>
                  </a:lnTo>
                  <a:lnTo>
                    <a:pt x="11950" y="175006"/>
                  </a:lnTo>
                  <a:lnTo>
                    <a:pt x="20269" y="170726"/>
                  </a:lnTo>
                  <a:lnTo>
                    <a:pt x="25463" y="170865"/>
                  </a:lnTo>
                  <a:lnTo>
                    <a:pt x="32435" y="167411"/>
                  </a:lnTo>
                  <a:lnTo>
                    <a:pt x="34772" y="165430"/>
                  </a:lnTo>
                  <a:lnTo>
                    <a:pt x="36525" y="163068"/>
                  </a:lnTo>
                  <a:lnTo>
                    <a:pt x="37922" y="164947"/>
                  </a:lnTo>
                  <a:lnTo>
                    <a:pt x="39649" y="166598"/>
                  </a:lnTo>
                  <a:lnTo>
                    <a:pt x="45237" y="170497"/>
                  </a:lnTo>
                  <a:lnTo>
                    <a:pt x="50495" y="170738"/>
                  </a:lnTo>
                  <a:lnTo>
                    <a:pt x="59639" y="173596"/>
                  </a:lnTo>
                  <a:lnTo>
                    <a:pt x="63728" y="177152"/>
                  </a:lnTo>
                  <a:lnTo>
                    <a:pt x="67652" y="182587"/>
                  </a:lnTo>
                  <a:lnTo>
                    <a:pt x="69850" y="181864"/>
                  </a:lnTo>
                  <a:close/>
                </a:path>
                <a:path w="428625" h="1308734">
                  <a:moveTo>
                    <a:pt x="69900" y="567766"/>
                  </a:moveTo>
                  <a:lnTo>
                    <a:pt x="67348" y="558825"/>
                  </a:lnTo>
                  <a:lnTo>
                    <a:pt x="63588" y="554405"/>
                  </a:lnTo>
                  <a:lnTo>
                    <a:pt x="51943" y="549757"/>
                  </a:lnTo>
                  <a:lnTo>
                    <a:pt x="47053" y="549173"/>
                  </a:lnTo>
                  <a:lnTo>
                    <a:pt x="41160" y="542848"/>
                  </a:lnTo>
                  <a:lnTo>
                    <a:pt x="35839" y="534758"/>
                  </a:lnTo>
                  <a:lnTo>
                    <a:pt x="35153" y="535012"/>
                  </a:lnTo>
                  <a:lnTo>
                    <a:pt x="34086" y="536054"/>
                  </a:lnTo>
                  <a:lnTo>
                    <a:pt x="32181" y="538695"/>
                  </a:lnTo>
                  <a:lnTo>
                    <a:pt x="31902" y="541223"/>
                  </a:lnTo>
                  <a:lnTo>
                    <a:pt x="28016" y="549046"/>
                  </a:lnTo>
                  <a:lnTo>
                    <a:pt x="21412" y="549643"/>
                  </a:lnTo>
                  <a:lnTo>
                    <a:pt x="9499" y="554405"/>
                  </a:lnTo>
                  <a:lnTo>
                    <a:pt x="5740" y="558825"/>
                  </a:lnTo>
                  <a:lnTo>
                    <a:pt x="3200" y="567778"/>
                  </a:lnTo>
                  <a:lnTo>
                    <a:pt x="5372" y="568502"/>
                  </a:lnTo>
                  <a:lnTo>
                    <a:pt x="6299" y="567220"/>
                  </a:lnTo>
                  <a:lnTo>
                    <a:pt x="8864" y="563638"/>
                  </a:lnTo>
                  <a:lnTo>
                    <a:pt x="12014" y="560920"/>
                  </a:lnTo>
                  <a:lnTo>
                    <a:pt x="20320" y="556628"/>
                  </a:lnTo>
                  <a:lnTo>
                    <a:pt x="25514" y="556793"/>
                  </a:lnTo>
                  <a:lnTo>
                    <a:pt x="32486" y="553326"/>
                  </a:lnTo>
                  <a:lnTo>
                    <a:pt x="34836" y="551345"/>
                  </a:lnTo>
                  <a:lnTo>
                    <a:pt x="36576" y="548982"/>
                  </a:lnTo>
                  <a:lnTo>
                    <a:pt x="37973" y="550837"/>
                  </a:lnTo>
                  <a:lnTo>
                    <a:pt x="39700" y="552500"/>
                  </a:lnTo>
                  <a:lnTo>
                    <a:pt x="45275" y="556399"/>
                  </a:lnTo>
                  <a:lnTo>
                    <a:pt x="50558" y="556628"/>
                  </a:lnTo>
                  <a:lnTo>
                    <a:pt x="59690" y="559498"/>
                  </a:lnTo>
                  <a:lnTo>
                    <a:pt x="63779" y="563041"/>
                  </a:lnTo>
                  <a:lnTo>
                    <a:pt x="67703" y="568477"/>
                  </a:lnTo>
                  <a:lnTo>
                    <a:pt x="69900" y="567766"/>
                  </a:lnTo>
                  <a:close/>
                </a:path>
                <a:path w="428625" h="1308734">
                  <a:moveTo>
                    <a:pt x="70497" y="597433"/>
                  </a:moveTo>
                  <a:lnTo>
                    <a:pt x="67945" y="588505"/>
                  </a:lnTo>
                  <a:lnTo>
                    <a:pt x="64185" y="584073"/>
                  </a:lnTo>
                  <a:lnTo>
                    <a:pt x="52539" y="579437"/>
                  </a:lnTo>
                  <a:lnTo>
                    <a:pt x="47650" y="578853"/>
                  </a:lnTo>
                  <a:lnTo>
                    <a:pt x="41757" y="572516"/>
                  </a:lnTo>
                  <a:lnTo>
                    <a:pt x="41859" y="568794"/>
                  </a:lnTo>
                  <a:lnTo>
                    <a:pt x="39103" y="565238"/>
                  </a:lnTo>
                  <a:lnTo>
                    <a:pt x="38569" y="564718"/>
                  </a:lnTo>
                  <a:lnTo>
                    <a:pt x="37858" y="564451"/>
                  </a:lnTo>
                  <a:lnTo>
                    <a:pt x="36423" y="564451"/>
                  </a:lnTo>
                  <a:lnTo>
                    <a:pt x="35725" y="564692"/>
                  </a:lnTo>
                  <a:lnTo>
                    <a:pt x="34671" y="565746"/>
                  </a:lnTo>
                  <a:lnTo>
                    <a:pt x="34518" y="566089"/>
                  </a:lnTo>
                  <a:lnTo>
                    <a:pt x="32766" y="568388"/>
                  </a:lnTo>
                  <a:lnTo>
                    <a:pt x="32499" y="570928"/>
                  </a:lnTo>
                  <a:lnTo>
                    <a:pt x="28613" y="578764"/>
                  </a:lnTo>
                  <a:lnTo>
                    <a:pt x="22021" y="579361"/>
                  </a:lnTo>
                  <a:lnTo>
                    <a:pt x="10096" y="584098"/>
                  </a:lnTo>
                  <a:lnTo>
                    <a:pt x="6337" y="588530"/>
                  </a:lnTo>
                  <a:lnTo>
                    <a:pt x="3784" y="597458"/>
                  </a:lnTo>
                  <a:lnTo>
                    <a:pt x="5969" y="598170"/>
                  </a:lnTo>
                  <a:lnTo>
                    <a:pt x="6896" y="596912"/>
                  </a:lnTo>
                  <a:lnTo>
                    <a:pt x="9461" y="593331"/>
                  </a:lnTo>
                  <a:lnTo>
                    <a:pt x="12611" y="590600"/>
                  </a:lnTo>
                  <a:lnTo>
                    <a:pt x="20916" y="586333"/>
                  </a:lnTo>
                  <a:lnTo>
                    <a:pt x="26111" y="586473"/>
                  </a:lnTo>
                  <a:lnTo>
                    <a:pt x="33096" y="582993"/>
                  </a:lnTo>
                  <a:lnTo>
                    <a:pt x="35433" y="581025"/>
                  </a:lnTo>
                  <a:lnTo>
                    <a:pt x="37172" y="578650"/>
                  </a:lnTo>
                  <a:lnTo>
                    <a:pt x="38569" y="580529"/>
                  </a:lnTo>
                  <a:lnTo>
                    <a:pt x="40309" y="582168"/>
                  </a:lnTo>
                  <a:lnTo>
                    <a:pt x="45885" y="586079"/>
                  </a:lnTo>
                  <a:lnTo>
                    <a:pt x="51155" y="586320"/>
                  </a:lnTo>
                  <a:lnTo>
                    <a:pt x="60274" y="589178"/>
                  </a:lnTo>
                  <a:lnTo>
                    <a:pt x="64376" y="592734"/>
                  </a:lnTo>
                  <a:lnTo>
                    <a:pt x="68300" y="598170"/>
                  </a:lnTo>
                  <a:lnTo>
                    <a:pt x="70497" y="597433"/>
                  </a:lnTo>
                  <a:close/>
                </a:path>
                <a:path w="428625" h="1308734">
                  <a:moveTo>
                    <a:pt x="71094" y="627126"/>
                  </a:moveTo>
                  <a:lnTo>
                    <a:pt x="68541" y="618185"/>
                  </a:lnTo>
                  <a:lnTo>
                    <a:pt x="64795" y="613765"/>
                  </a:lnTo>
                  <a:lnTo>
                    <a:pt x="53136" y="609142"/>
                  </a:lnTo>
                  <a:lnTo>
                    <a:pt x="48247" y="608533"/>
                  </a:lnTo>
                  <a:lnTo>
                    <a:pt x="48069" y="608342"/>
                  </a:lnTo>
                  <a:lnTo>
                    <a:pt x="42341" y="602208"/>
                  </a:lnTo>
                  <a:lnTo>
                    <a:pt x="42456" y="598474"/>
                  </a:lnTo>
                  <a:lnTo>
                    <a:pt x="40398" y="595757"/>
                  </a:lnTo>
                  <a:lnTo>
                    <a:pt x="40043" y="595236"/>
                  </a:lnTo>
                  <a:lnTo>
                    <a:pt x="39154" y="594410"/>
                  </a:lnTo>
                  <a:lnTo>
                    <a:pt x="38481" y="594156"/>
                  </a:lnTo>
                  <a:lnTo>
                    <a:pt x="37719" y="594156"/>
                  </a:lnTo>
                  <a:lnTo>
                    <a:pt x="36995" y="594144"/>
                  </a:lnTo>
                  <a:lnTo>
                    <a:pt x="36271" y="594385"/>
                  </a:lnTo>
                  <a:lnTo>
                    <a:pt x="35407" y="595223"/>
                  </a:lnTo>
                  <a:lnTo>
                    <a:pt x="35217" y="595503"/>
                  </a:lnTo>
                  <a:lnTo>
                    <a:pt x="35090" y="595757"/>
                  </a:lnTo>
                  <a:lnTo>
                    <a:pt x="33337" y="598081"/>
                  </a:lnTo>
                  <a:lnTo>
                    <a:pt x="33070" y="600608"/>
                  </a:lnTo>
                  <a:lnTo>
                    <a:pt x="29184" y="608444"/>
                  </a:lnTo>
                  <a:lnTo>
                    <a:pt x="22580" y="609041"/>
                  </a:lnTo>
                  <a:lnTo>
                    <a:pt x="10668" y="613791"/>
                  </a:lnTo>
                  <a:lnTo>
                    <a:pt x="6908" y="618236"/>
                  </a:lnTo>
                  <a:lnTo>
                    <a:pt x="4838" y="625462"/>
                  </a:lnTo>
                  <a:lnTo>
                    <a:pt x="4381" y="627126"/>
                  </a:lnTo>
                  <a:lnTo>
                    <a:pt x="6578" y="627849"/>
                  </a:lnTo>
                  <a:lnTo>
                    <a:pt x="10045" y="622998"/>
                  </a:lnTo>
                  <a:lnTo>
                    <a:pt x="13208" y="620280"/>
                  </a:lnTo>
                  <a:lnTo>
                    <a:pt x="17145" y="618236"/>
                  </a:lnTo>
                  <a:lnTo>
                    <a:pt x="21526" y="616013"/>
                  </a:lnTo>
                  <a:lnTo>
                    <a:pt x="26708" y="616153"/>
                  </a:lnTo>
                  <a:lnTo>
                    <a:pt x="26987" y="616013"/>
                  </a:lnTo>
                  <a:lnTo>
                    <a:pt x="33693" y="612686"/>
                  </a:lnTo>
                  <a:lnTo>
                    <a:pt x="36029" y="610704"/>
                  </a:lnTo>
                  <a:lnTo>
                    <a:pt x="37769" y="608342"/>
                  </a:lnTo>
                  <a:lnTo>
                    <a:pt x="39166" y="610209"/>
                  </a:lnTo>
                  <a:lnTo>
                    <a:pt x="40906" y="611873"/>
                  </a:lnTo>
                  <a:lnTo>
                    <a:pt x="46469" y="615759"/>
                  </a:lnTo>
                  <a:lnTo>
                    <a:pt x="51752" y="616013"/>
                  </a:lnTo>
                  <a:lnTo>
                    <a:pt x="60883" y="618871"/>
                  </a:lnTo>
                  <a:lnTo>
                    <a:pt x="64973" y="622401"/>
                  </a:lnTo>
                  <a:lnTo>
                    <a:pt x="68897" y="627849"/>
                  </a:lnTo>
                  <a:lnTo>
                    <a:pt x="71094" y="627126"/>
                  </a:lnTo>
                  <a:close/>
                </a:path>
                <a:path w="428625" h="1308734">
                  <a:moveTo>
                    <a:pt x="71691" y="656818"/>
                  </a:moveTo>
                  <a:lnTo>
                    <a:pt x="69126" y="647877"/>
                  </a:lnTo>
                  <a:lnTo>
                    <a:pt x="65379" y="643445"/>
                  </a:lnTo>
                  <a:lnTo>
                    <a:pt x="53733" y="638822"/>
                  </a:lnTo>
                  <a:lnTo>
                    <a:pt x="48831" y="638225"/>
                  </a:lnTo>
                  <a:lnTo>
                    <a:pt x="42938" y="631888"/>
                  </a:lnTo>
                  <a:lnTo>
                    <a:pt x="43040" y="628167"/>
                  </a:lnTo>
                  <a:lnTo>
                    <a:pt x="40284" y="624598"/>
                  </a:lnTo>
                  <a:lnTo>
                    <a:pt x="39751" y="624078"/>
                  </a:lnTo>
                  <a:lnTo>
                    <a:pt x="39052" y="623824"/>
                  </a:lnTo>
                  <a:lnTo>
                    <a:pt x="37617" y="623824"/>
                  </a:lnTo>
                  <a:lnTo>
                    <a:pt x="36918" y="624052"/>
                  </a:lnTo>
                  <a:lnTo>
                    <a:pt x="35864" y="625119"/>
                  </a:lnTo>
                  <a:lnTo>
                    <a:pt x="35699" y="625449"/>
                  </a:lnTo>
                  <a:lnTo>
                    <a:pt x="33959" y="627761"/>
                  </a:lnTo>
                  <a:lnTo>
                    <a:pt x="33693" y="630301"/>
                  </a:lnTo>
                  <a:lnTo>
                    <a:pt x="29794" y="638136"/>
                  </a:lnTo>
                  <a:lnTo>
                    <a:pt x="23202" y="638708"/>
                  </a:lnTo>
                  <a:lnTo>
                    <a:pt x="11277" y="643458"/>
                  </a:lnTo>
                  <a:lnTo>
                    <a:pt x="7531" y="647890"/>
                  </a:lnTo>
                  <a:lnTo>
                    <a:pt x="4965" y="656818"/>
                  </a:lnTo>
                  <a:lnTo>
                    <a:pt x="7162" y="657529"/>
                  </a:lnTo>
                  <a:lnTo>
                    <a:pt x="8077" y="656272"/>
                  </a:lnTo>
                  <a:lnTo>
                    <a:pt x="10642" y="652691"/>
                  </a:lnTo>
                  <a:lnTo>
                    <a:pt x="13804" y="649960"/>
                  </a:lnTo>
                  <a:lnTo>
                    <a:pt x="22098" y="645706"/>
                  </a:lnTo>
                  <a:lnTo>
                    <a:pt x="27292" y="645845"/>
                  </a:lnTo>
                  <a:lnTo>
                    <a:pt x="34277" y="642366"/>
                  </a:lnTo>
                  <a:lnTo>
                    <a:pt x="36614" y="640384"/>
                  </a:lnTo>
                  <a:lnTo>
                    <a:pt x="38366" y="638022"/>
                  </a:lnTo>
                  <a:lnTo>
                    <a:pt x="39763" y="639902"/>
                  </a:lnTo>
                  <a:lnTo>
                    <a:pt x="41490" y="641553"/>
                  </a:lnTo>
                  <a:lnTo>
                    <a:pt x="47066" y="645452"/>
                  </a:lnTo>
                  <a:lnTo>
                    <a:pt x="52336" y="645693"/>
                  </a:lnTo>
                  <a:lnTo>
                    <a:pt x="61468" y="648563"/>
                  </a:lnTo>
                  <a:lnTo>
                    <a:pt x="65544" y="652106"/>
                  </a:lnTo>
                  <a:lnTo>
                    <a:pt x="69481" y="657542"/>
                  </a:lnTo>
                  <a:lnTo>
                    <a:pt x="71691" y="656818"/>
                  </a:lnTo>
                  <a:close/>
                </a:path>
                <a:path w="428625" h="1308734">
                  <a:moveTo>
                    <a:pt x="72288" y="686498"/>
                  </a:moveTo>
                  <a:lnTo>
                    <a:pt x="69735" y="677545"/>
                  </a:lnTo>
                  <a:lnTo>
                    <a:pt x="65989" y="673112"/>
                  </a:lnTo>
                  <a:lnTo>
                    <a:pt x="54330" y="668502"/>
                  </a:lnTo>
                  <a:lnTo>
                    <a:pt x="49428" y="667893"/>
                  </a:lnTo>
                  <a:lnTo>
                    <a:pt x="43535" y="661568"/>
                  </a:lnTo>
                  <a:lnTo>
                    <a:pt x="43649" y="657834"/>
                  </a:lnTo>
                  <a:lnTo>
                    <a:pt x="40855" y="654253"/>
                  </a:lnTo>
                  <a:lnTo>
                    <a:pt x="40322" y="653745"/>
                  </a:lnTo>
                  <a:lnTo>
                    <a:pt x="39624" y="653503"/>
                  </a:lnTo>
                  <a:lnTo>
                    <a:pt x="38227" y="653503"/>
                  </a:lnTo>
                  <a:lnTo>
                    <a:pt x="37541" y="653732"/>
                  </a:lnTo>
                  <a:lnTo>
                    <a:pt x="36474" y="654773"/>
                  </a:lnTo>
                  <a:lnTo>
                    <a:pt x="34556" y="657415"/>
                  </a:lnTo>
                  <a:lnTo>
                    <a:pt x="34277" y="659955"/>
                  </a:lnTo>
                  <a:lnTo>
                    <a:pt x="30391" y="667791"/>
                  </a:lnTo>
                  <a:lnTo>
                    <a:pt x="23799" y="668375"/>
                  </a:lnTo>
                  <a:lnTo>
                    <a:pt x="11874" y="673112"/>
                  </a:lnTo>
                  <a:lnTo>
                    <a:pt x="8128" y="677545"/>
                  </a:lnTo>
                  <a:lnTo>
                    <a:pt x="5575" y="686498"/>
                  </a:lnTo>
                  <a:lnTo>
                    <a:pt x="7759" y="687209"/>
                  </a:lnTo>
                  <a:lnTo>
                    <a:pt x="8674" y="685952"/>
                  </a:lnTo>
                  <a:lnTo>
                    <a:pt x="11239" y="682371"/>
                  </a:lnTo>
                  <a:lnTo>
                    <a:pt x="14401" y="679640"/>
                  </a:lnTo>
                  <a:lnTo>
                    <a:pt x="22707" y="675373"/>
                  </a:lnTo>
                  <a:lnTo>
                    <a:pt x="27889" y="675513"/>
                  </a:lnTo>
                  <a:lnTo>
                    <a:pt x="34874" y="672045"/>
                  </a:lnTo>
                  <a:lnTo>
                    <a:pt x="37211" y="670064"/>
                  </a:lnTo>
                  <a:lnTo>
                    <a:pt x="38950" y="667702"/>
                  </a:lnTo>
                  <a:lnTo>
                    <a:pt x="40347" y="669569"/>
                  </a:lnTo>
                  <a:lnTo>
                    <a:pt x="42087" y="671233"/>
                  </a:lnTo>
                  <a:lnTo>
                    <a:pt x="47663" y="675119"/>
                  </a:lnTo>
                  <a:lnTo>
                    <a:pt x="52933" y="675373"/>
                  </a:lnTo>
                  <a:lnTo>
                    <a:pt x="62064" y="678230"/>
                  </a:lnTo>
                  <a:lnTo>
                    <a:pt x="66154" y="681786"/>
                  </a:lnTo>
                  <a:lnTo>
                    <a:pt x="70078" y="687222"/>
                  </a:lnTo>
                  <a:lnTo>
                    <a:pt x="72288" y="686498"/>
                  </a:lnTo>
                  <a:close/>
                </a:path>
                <a:path w="428625" h="1308734">
                  <a:moveTo>
                    <a:pt x="72885" y="716191"/>
                  </a:moveTo>
                  <a:lnTo>
                    <a:pt x="70319" y="707237"/>
                  </a:lnTo>
                  <a:lnTo>
                    <a:pt x="66573" y="702805"/>
                  </a:lnTo>
                  <a:lnTo>
                    <a:pt x="54927" y="698195"/>
                  </a:lnTo>
                  <a:lnTo>
                    <a:pt x="50025" y="697598"/>
                  </a:lnTo>
                  <a:lnTo>
                    <a:pt x="44145" y="691261"/>
                  </a:lnTo>
                  <a:lnTo>
                    <a:pt x="44246" y="687539"/>
                  </a:lnTo>
                  <a:lnTo>
                    <a:pt x="41490" y="683971"/>
                  </a:lnTo>
                  <a:lnTo>
                    <a:pt x="40944" y="683450"/>
                  </a:lnTo>
                  <a:lnTo>
                    <a:pt x="40246" y="683196"/>
                  </a:lnTo>
                  <a:lnTo>
                    <a:pt x="38811" y="683196"/>
                  </a:lnTo>
                  <a:lnTo>
                    <a:pt x="38112" y="683450"/>
                  </a:lnTo>
                  <a:lnTo>
                    <a:pt x="37058" y="684479"/>
                  </a:lnTo>
                  <a:lnTo>
                    <a:pt x="36906" y="684822"/>
                  </a:lnTo>
                  <a:lnTo>
                    <a:pt x="35153" y="687108"/>
                  </a:lnTo>
                  <a:lnTo>
                    <a:pt x="34874" y="689660"/>
                  </a:lnTo>
                  <a:lnTo>
                    <a:pt x="30988" y="697484"/>
                  </a:lnTo>
                  <a:lnTo>
                    <a:pt x="24409" y="698093"/>
                  </a:lnTo>
                  <a:lnTo>
                    <a:pt x="12471" y="702830"/>
                  </a:lnTo>
                  <a:lnTo>
                    <a:pt x="8724" y="707263"/>
                  </a:lnTo>
                  <a:lnTo>
                    <a:pt x="6172" y="716178"/>
                  </a:lnTo>
                  <a:lnTo>
                    <a:pt x="8356" y="716902"/>
                  </a:lnTo>
                  <a:lnTo>
                    <a:pt x="9271" y="715632"/>
                  </a:lnTo>
                  <a:lnTo>
                    <a:pt x="11849" y="712050"/>
                  </a:lnTo>
                  <a:lnTo>
                    <a:pt x="14998" y="709333"/>
                  </a:lnTo>
                  <a:lnTo>
                    <a:pt x="23304" y="705053"/>
                  </a:lnTo>
                  <a:lnTo>
                    <a:pt x="28498" y="705192"/>
                  </a:lnTo>
                  <a:lnTo>
                    <a:pt x="35471" y="701738"/>
                  </a:lnTo>
                  <a:lnTo>
                    <a:pt x="37807" y="699757"/>
                  </a:lnTo>
                  <a:lnTo>
                    <a:pt x="39547" y="697407"/>
                  </a:lnTo>
                  <a:lnTo>
                    <a:pt x="40944" y="699274"/>
                  </a:lnTo>
                  <a:lnTo>
                    <a:pt x="42684" y="700925"/>
                  </a:lnTo>
                  <a:lnTo>
                    <a:pt x="48260" y="704811"/>
                  </a:lnTo>
                  <a:lnTo>
                    <a:pt x="53543" y="705053"/>
                  </a:lnTo>
                  <a:lnTo>
                    <a:pt x="62661" y="707910"/>
                  </a:lnTo>
                  <a:lnTo>
                    <a:pt x="66751" y="711479"/>
                  </a:lnTo>
                  <a:lnTo>
                    <a:pt x="70688" y="716915"/>
                  </a:lnTo>
                  <a:lnTo>
                    <a:pt x="72885" y="716191"/>
                  </a:lnTo>
                  <a:close/>
                </a:path>
                <a:path w="428625" h="1308734">
                  <a:moveTo>
                    <a:pt x="73482" y="745871"/>
                  </a:moveTo>
                  <a:lnTo>
                    <a:pt x="70929" y="736955"/>
                  </a:lnTo>
                  <a:lnTo>
                    <a:pt x="67170" y="732510"/>
                  </a:lnTo>
                  <a:lnTo>
                    <a:pt x="55524" y="727875"/>
                  </a:lnTo>
                  <a:lnTo>
                    <a:pt x="50634" y="727265"/>
                  </a:lnTo>
                  <a:lnTo>
                    <a:pt x="50469" y="727087"/>
                  </a:lnTo>
                  <a:lnTo>
                    <a:pt x="44729" y="720953"/>
                  </a:lnTo>
                  <a:lnTo>
                    <a:pt x="44843" y="717232"/>
                  </a:lnTo>
                  <a:lnTo>
                    <a:pt x="42608" y="714248"/>
                  </a:lnTo>
                  <a:lnTo>
                    <a:pt x="42430" y="713968"/>
                  </a:lnTo>
                  <a:lnTo>
                    <a:pt x="41541" y="713143"/>
                  </a:lnTo>
                  <a:lnTo>
                    <a:pt x="40868" y="712889"/>
                  </a:lnTo>
                  <a:lnTo>
                    <a:pt x="40106" y="712889"/>
                  </a:lnTo>
                  <a:lnTo>
                    <a:pt x="39382" y="712876"/>
                  </a:lnTo>
                  <a:lnTo>
                    <a:pt x="38658" y="713117"/>
                  </a:lnTo>
                  <a:lnTo>
                    <a:pt x="38112" y="713663"/>
                  </a:lnTo>
                  <a:lnTo>
                    <a:pt x="37795" y="713955"/>
                  </a:lnTo>
                  <a:lnTo>
                    <a:pt x="37642" y="714171"/>
                  </a:lnTo>
                  <a:lnTo>
                    <a:pt x="37465" y="714514"/>
                  </a:lnTo>
                  <a:lnTo>
                    <a:pt x="35725" y="716826"/>
                  </a:lnTo>
                  <a:lnTo>
                    <a:pt x="35458" y="719353"/>
                  </a:lnTo>
                  <a:lnTo>
                    <a:pt x="31572" y="727189"/>
                  </a:lnTo>
                  <a:lnTo>
                    <a:pt x="24968" y="727786"/>
                  </a:lnTo>
                  <a:lnTo>
                    <a:pt x="13055" y="732536"/>
                  </a:lnTo>
                  <a:lnTo>
                    <a:pt x="9296" y="736955"/>
                  </a:lnTo>
                  <a:lnTo>
                    <a:pt x="6769" y="745858"/>
                  </a:lnTo>
                  <a:lnTo>
                    <a:pt x="8966" y="746582"/>
                  </a:lnTo>
                  <a:lnTo>
                    <a:pt x="12433" y="741730"/>
                  </a:lnTo>
                  <a:lnTo>
                    <a:pt x="15595" y="739000"/>
                  </a:lnTo>
                  <a:lnTo>
                    <a:pt x="23888" y="734745"/>
                  </a:lnTo>
                  <a:lnTo>
                    <a:pt x="24295" y="734745"/>
                  </a:lnTo>
                  <a:lnTo>
                    <a:pt x="29095" y="734885"/>
                  </a:lnTo>
                  <a:lnTo>
                    <a:pt x="29413" y="734733"/>
                  </a:lnTo>
                  <a:lnTo>
                    <a:pt x="36068" y="731418"/>
                  </a:lnTo>
                  <a:lnTo>
                    <a:pt x="38417" y="729462"/>
                  </a:lnTo>
                  <a:lnTo>
                    <a:pt x="40144" y="727087"/>
                  </a:lnTo>
                  <a:lnTo>
                    <a:pt x="41541" y="728954"/>
                  </a:lnTo>
                  <a:lnTo>
                    <a:pt x="43281" y="730592"/>
                  </a:lnTo>
                  <a:lnTo>
                    <a:pt x="48856" y="734491"/>
                  </a:lnTo>
                  <a:lnTo>
                    <a:pt x="54140" y="734745"/>
                  </a:lnTo>
                  <a:lnTo>
                    <a:pt x="63271" y="737616"/>
                  </a:lnTo>
                  <a:lnTo>
                    <a:pt x="67360" y="741159"/>
                  </a:lnTo>
                  <a:lnTo>
                    <a:pt x="71272" y="746594"/>
                  </a:lnTo>
                  <a:lnTo>
                    <a:pt x="73482" y="745871"/>
                  </a:lnTo>
                  <a:close/>
                </a:path>
                <a:path w="428625" h="1308734">
                  <a:moveTo>
                    <a:pt x="74066" y="775563"/>
                  </a:moveTo>
                  <a:lnTo>
                    <a:pt x="71501" y="766610"/>
                  </a:lnTo>
                  <a:lnTo>
                    <a:pt x="67754" y="762190"/>
                  </a:lnTo>
                  <a:lnTo>
                    <a:pt x="56108" y="757555"/>
                  </a:lnTo>
                  <a:lnTo>
                    <a:pt x="51206" y="756958"/>
                  </a:lnTo>
                  <a:lnTo>
                    <a:pt x="45326" y="750633"/>
                  </a:lnTo>
                  <a:lnTo>
                    <a:pt x="45427" y="746912"/>
                  </a:lnTo>
                  <a:lnTo>
                    <a:pt x="42672" y="743318"/>
                  </a:lnTo>
                  <a:lnTo>
                    <a:pt x="42125" y="742810"/>
                  </a:lnTo>
                  <a:lnTo>
                    <a:pt x="41427" y="742556"/>
                  </a:lnTo>
                  <a:lnTo>
                    <a:pt x="39992" y="742556"/>
                  </a:lnTo>
                  <a:lnTo>
                    <a:pt x="39293" y="742797"/>
                  </a:lnTo>
                  <a:lnTo>
                    <a:pt x="38239" y="743839"/>
                  </a:lnTo>
                  <a:lnTo>
                    <a:pt x="36347" y="746480"/>
                  </a:lnTo>
                  <a:lnTo>
                    <a:pt x="36068" y="749007"/>
                  </a:lnTo>
                  <a:lnTo>
                    <a:pt x="32181" y="756843"/>
                  </a:lnTo>
                  <a:lnTo>
                    <a:pt x="25577" y="757440"/>
                  </a:lnTo>
                  <a:lnTo>
                    <a:pt x="13665" y="762190"/>
                  </a:lnTo>
                  <a:lnTo>
                    <a:pt x="9906" y="766622"/>
                  </a:lnTo>
                  <a:lnTo>
                    <a:pt x="7353" y="775538"/>
                  </a:lnTo>
                  <a:lnTo>
                    <a:pt x="9550" y="776249"/>
                  </a:lnTo>
                  <a:lnTo>
                    <a:pt x="10464" y="774992"/>
                  </a:lnTo>
                  <a:lnTo>
                    <a:pt x="13030" y="771410"/>
                  </a:lnTo>
                  <a:lnTo>
                    <a:pt x="16179" y="768680"/>
                  </a:lnTo>
                  <a:lnTo>
                    <a:pt x="24485" y="764413"/>
                  </a:lnTo>
                  <a:lnTo>
                    <a:pt x="29679" y="764578"/>
                  </a:lnTo>
                  <a:lnTo>
                    <a:pt x="36664" y="761123"/>
                  </a:lnTo>
                  <a:lnTo>
                    <a:pt x="39001" y="759142"/>
                  </a:lnTo>
                  <a:lnTo>
                    <a:pt x="40741" y="756767"/>
                  </a:lnTo>
                  <a:lnTo>
                    <a:pt x="42138" y="758634"/>
                  </a:lnTo>
                  <a:lnTo>
                    <a:pt x="43878" y="760285"/>
                  </a:lnTo>
                  <a:lnTo>
                    <a:pt x="49453" y="764184"/>
                  </a:lnTo>
                  <a:lnTo>
                    <a:pt x="54724" y="764425"/>
                  </a:lnTo>
                  <a:lnTo>
                    <a:pt x="63855" y="767295"/>
                  </a:lnTo>
                  <a:lnTo>
                    <a:pt x="67957" y="770826"/>
                  </a:lnTo>
                  <a:lnTo>
                    <a:pt x="71869" y="776274"/>
                  </a:lnTo>
                  <a:lnTo>
                    <a:pt x="74066" y="775563"/>
                  </a:lnTo>
                  <a:close/>
                </a:path>
                <a:path w="428625" h="1308734">
                  <a:moveTo>
                    <a:pt x="74663" y="805230"/>
                  </a:moveTo>
                  <a:lnTo>
                    <a:pt x="72110" y="796290"/>
                  </a:lnTo>
                  <a:lnTo>
                    <a:pt x="68364" y="791857"/>
                  </a:lnTo>
                  <a:lnTo>
                    <a:pt x="56705" y="787234"/>
                  </a:lnTo>
                  <a:lnTo>
                    <a:pt x="51816" y="786625"/>
                  </a:lnTo>
                  <a:lnTo>
                    <a:pt x="45923" y="780300"/>
                  </a:lnTo>
                  <a:lnTo>
                    <a:pt x="46024" y="776579"/>
                  </a:lnTo>
                  <a:lnTo>
                    <a:pt x="43243" y="772985"/>
                  </a:lnTo>
                  <a:lnTo>
                    <a:pt x="42710" y="772477"/>
                  </a:lnTo>
                  <a:lnTo>
                    <a:pt x="42011" y="772236"/>
                  </a:lnTo>
                  <a:lnTo>
                    <a:pt x="40601" y="772236"/>
                  </a:lnTo>
                  <a:lnTo>
                    <a:pt x="39916" y="772477"/>
                  </a:lnTo>
                  <a:lnTo>
                    <a:pt x="38862" y="773506"/>
                  </a:lnTo>
                  <a:lnTo>
                    <a:pt x="36944" y="776160"/>
                  </a:lnTo>
                  <a:lnTo>
                    <a:pt x="36664" y="778687"/>
                  </a:lnTo>
                  <a:lnTo>
                    <a:pt x="32778" y="786523"/>
                  </a:lnTo>
                  <a:lnTo>
                    <a:pt x="26174" y="787120"/>
                  </a:lnTo>
                  <a:lnTo>
                    <a:pt x="14262" y="791857"/>
                  </a:lnTo>
                  <a:lnTo>
                    <a:pt x="10502" y="796290"/>
                  </a:lnTo>
                  <a:lnTo>
                    <a:pt x="7962" y="805218"/>
                  </a:lnTo>
                  <a:lnTo>
                    <a:pt x="10147" y="805942"/>
                  </a:lnTo>
                  <a:lnTo>
                    <a:pt x="11061" y="804659"/>
                  </a:lnTo>
                  <a:lnTo>
                    <a:pt x="13627" y="801077"/>
                  </a:lnTo>
                  <a:lnTo>
                    <a:pt x="16789" y="798360"/>
                  </a:lnTo>
                  <a:lnTo>
                    <a:pt x="25095" y="794092"/>
                  </a:lnTo>
                  <a:lnTo>
                    <a:pt x="30276" y="794245"/>
                  </a:lnTo>
                  <a:lnTo>
                    <a:pt x="37261" y="790790"/>
                  </a:lnTo>
                  <a:lnTo>
                    <a:pt x="39598" y="788809"/>
                  </a:lnTo>
                  <a:lnTo>
                    <a:pt x="41338" y="786447"/>
                  </a:lnTo>
                  <a:lnTo>
                    <a:pt x="42735" y="788314"/>
                  </a:lnTo>
                  <a:lnTo>
                    <a:pt x="44462" y="789952"/>
                  </a:lnTo>
                  <a:lnTo>
                    <a:pt x="50050" y="793864"/>
                  </a:lnTo>
                  <a:lnTo>
                    <a:pt x="55321" y="794092"/>
                  </a:lnTo>
                  <a:lnTo>
                    <a:pt x="64452" y="796963"/>
                  </a:lnTo>
                  <a:lnTo>
                    <a:pt x="68541" y="800506"/>
                  </a:lnTo>
                  <a:lnTo>
                    <a:pt x="72466" y="805942"/>
                  </a:lnTo>
                  <a:lnTo>
                    <a:pt x="74663" y="805230"/>
                  </a:lnTo>
                  <a:close/>
                </a:path>
                <a:path w="428625" h="1308734">
                  <a:moveTo>
                    <a:pt x="75260" y="834910"/>
                  </a:moveTo>
                  <a:lnTo>
                    <a:pt x="72707" y="825969"/>
                  </a:lnTo>
                  <a:lnTo>
                    <a:pt x="68948" y="821537"/>
                  </a:lnTo>
                  <a:lnTo>
                    <a:pt x="57315" y="816902"/>
                  </a:lnTo>
                  <a:lnTo>
                    <a:pt x="52412" y="816305"/>
                  </a:lnTo>
                  <a:lnTo>
                    <a:pt x="52235" y="816127"/>
                  </a:lnTo>
                  <a:lnTo>
                    <a:pt x="46520" y="809980"/>
                  </a:lnTo>
                  <a:lnTo>
                    <a:pt x="46621" y="806259"/>
                  </a:lnTo>
                  <a:lnTo>
                    <a:pt x="44577" y="803554"/>
                  </a:lnTo>
                  <a:lnTo>
                    <a:pt x="44221" y="803008"/>
                  </a:lnTo>
                  <a:lnTo>
                    <a:pt x="43865" y="802716"/>
                  </a:lnTo>
                  <a:lnTo>
                    <a:pt x="43332" y="802182"/>
                  </a:lnTo>
                  <a:lnTo>
                    <a:pt x="42646" y="801928"/>
                  </a:lnTo>
                  <a:lnTo>
                    <a:pt x="41884" y="801928"/>
                  </a:lnTo>
                  <a:lnTo>
                    <a:pt x="39255" y="803554"/>
                  </a:lnTo>
                  <a:lnTo>
                    <a:pt x="37515" y="805853"/>
                  </a:lnTo>
                  <a:lnTo>
                    <a:pt x="37236" y="808380"/>
                  </a:lnTo>
                  <a:lnTo>
                    <a:pt x="33350" y="816216"/>
                  </a:lnTo>
                  <a:lnTo>
                    <a:pt x="26746" y="816813"/>
                  </a:lnTo>
                  <a:lnTo>
                    <a:pt x="14833" y="821563"/>
                  </a:lnTo>
                  <a:lnTo>
                    <a:pt x="11074" y="826008"/>
                  </a:lnTo>
                  <a:lnTo>
                    <a:pt x="9004" y="833247"/>
                  </a:lnTo>
                  <a:lnTo>
                    <a:pt x="8559" y="834898"/>
                  </a:lnTo>
                  <a:lnTo>
                    <a:pt x="10731" y="835621"/>
                  </a:lnTo>
                  <a:lnTo>
                    <a:pt x="14224" y="830770"/>
                  </a:lnTo>
                  <a:lnTo>
                    <a:pt x="17373" y="828052"/>
                  </a:lnTo>
                  <a:lnTo>
                    <a:pt x="21323" y="826008"/>
                  </a:lnTo>
                  <a:lnTo>
                    <a:pt x="25666" y="823798"/>
                  </a:lnTo>
                  <a:lnTo>
                    <a:pt x="26111" y="823798"/>
                  </a:lnTo>
                  <a:lnTo>
                    <a:pt x="30873" y="823925"/>
                  </a:lnTo>
                  <a:lnTo>
                    <a:pt x="31153" y="823785"/>
                  </a:lnTo>
                  <a:lnTo>
                    <a:pt x="37858" y="820458"/>
                  </a:lnTo>
                  <a:lnTo>
                    <a:pt x="40195" y="818489"/>
                  </a:lnTo>
                  <a:lnTo>
                    <a:pt x="41935" y="816127"/>
                  </a:lnTo>
                  <a:lnTo>
                    <a:pt x="43345" y="817981"/>
                  </a:lnTo>
                  <a:lnTo>
                    <a:pt x="45072" y="819632"/>
                  </a:lnTo>
                  <a:lnTo>
                    <a:pt x="50647" y="823544"/>
                  </a:lnTo>
                  <a:lnTo>
                    <a:pt x="55930" y="823798"/>
                  </a:lnTo>
                  <a:lnTo>
                    <a:pt x="65049" y="826643"/>
                  </a:lnTo>
                  <a:lnTo>
                    <a:pt x="69138" y="830199"/>
                  </a:lnTo>
                  <a:lnTo>
                    <a:pt x="73063" y="835621"/>
                  </a:lnTo>
                  <a:lnTo>
                    <a:pt x="75260" y="834910"/>
                  </a:lnTo>
                  <a:close/>
                </a:path>
                <a:path w="428625" h="1308734">
                  <a:moveTo>
                    <a:pt x="75869" y="864565"/>
                  </a:moveTo>
                  <a:lnTo>
                    <a:pt x="73317" y="855624"/>
                  </a:lnTo>
                  <a:lnTo>
                    <a:pt x="69557" y="851204"/>
                  </a:lnTo>
                  <a:lnTo>
                    <a:pt x="57899" y="846582"/>
                  </a:lnTo>
                  <a:lnTo>
                    <a:pt x="53022" y="845972"/>
                  </a:lnTo>
                  <a:lnTo>
                    <a:pt x="52832" y="845781"/>
                  </a:lnTo>
                  <a:lnTo>
                    <a:pt x="47117" y="839635"/>
                  </a:lnTo>
                  <a:lnTo>
                    <a:pt x="47218" y="835914"/>
                  </a:lnTo>
                  <a:lnTo>
                    <a:pt x="45173" y="833208"/>
                  </a:lnTo>
                  <a:lnTo>
                    <a:pt x="44805" y="832675"/>
                  </a:lnTo>
                  <a:lnTo>
                    <a:pt x="43929" y="831837"/>
                  </a:lnTo>
                  <a:lnTo>
                    <a:pt x="43256" y="831596"/>
                  </a:lnTo>
                  <a:lnTo>
                    <a:pt x="42481" y="831596"/>
                  </a:lnTo>
                  <a:lnTo>
                    <a:pt x="41757" y="831583"/>
                  </a:lnTo>
                  <a:lnTo>
                    <a:pt x="41046" y="831811"/>
                  </a:lnTo>
                  <a:lnTo>
                    <a:pt x="40170" y="832662"/>
                  </a:lnTo>
                  <a:lnTo>
                    <a:pt x="40030" y="832866"/>
                  </a:lnTo>
                  <a:lnTo>
                    <a:pt x="39852" y="833208"/>
                  </a:lnTo>
                  <a:lnTo>
                    <a:pt x="38112" y="835520"/>
                  </a:lnTo>
                  <a:lnTo>
                    <a:pt x="37846" y="838060"/>
                  </a:lnTo>
                  <a:lnTo>
                    <a:pt x="33959" y="845896"/>
                  </a:lnTo>
                  <a:lnTo>
                    <a:pt x="27355" y="846480"/>
                  </a:lnTo>
                  <a:lnTo>
                    <a:pt x="15430" y="851230"/>
                  </a:lnTo>
                  <a:lnTo>
                    <a:pt x="11671" y="855675"/>
                  </a:lnTo>
                  <a:lnTo>
                    <a:pt x="9144" y="864577"/>
                  </a:lnTo>
                  <a:lnTo>
                    <a:pt x="11341" y="865314"/>
                  </a:lnTo>
                  <a:lnTo>
                    <a:pt x="14820" y="860450"/>
                  </a:lnTo>
                  <a:lnTo>
                    <a:pt x="17970" y="857719"/>
                  </a:lnTo>
                  <a:lnTo>
                    <a:pt x="21920" y="855675"/>
                  </a:lnTo>
                  <a:lnTo>
                    <a:pt x="26289" y="853452"/>
                  </a:lnTo>
                  <a:lnTo>
                    <a:pt x="31470" y="853592"/>
                  </a:lnTo>
                  <a:lnTo>
                    <a:pt x="31750" y="853452"/>
                  </a:lnTo>
                  <a:lnTo>
                    <a:pt x="38455" y="850125"/>
                  </a:lnTo>
                  <a:lnTo>
                    <a:pt x="40792" y="848144"/>
                  </a:lnTo>
                  <a:lnTo>
                    <a:pt x="42532" y="845781"/>
                  </a:lnTo>
                  <a:lnTo>
                    <a:pt x="43929" y="847648"/>
                  </a:lnTo>
                  <a:lnTo>
                    <a:pt x="45669" y="849312"/>
                  </a:lnTo>
                  <a:lnTo>
                    <a:pt x="51244" y="853198"/>
                  </a:lnTo>
                  <a:lnTo>
                    <a:pt x="56515" y="853452"/>
                  </a:lnTo>
                  <a:lnTo>
                    <a:pt x="65646" y="856310"/>
                  </a:lnTo>
                  <a:lnTo>
                    <a:pt x="69735" y="859866"/>
                  </a:lnTo>
                  <a:lnTo>
                    <a:pt x="73660" y="865301"/>
                  </a:lnTo>
                  <a:lnTo>
                    <a:pt x="75869" y="864565"/>
                  </a:lnTo>
                  <a:close/>
                </a:path>
                <a:path w="428625" h="1308734">
                  <a:moveTo>
                    <a:pt x="76454" y="894257"/>
                  </a:moveTo>
                  <a:lnTo>
                    <a:pt x="73888" y="885304"/>
                  </a:lnTo>
                  <a:lnTo>
                    <a:pt x="70142" y="880884"/>
                  </a:lnTo>
                  <a:lnTo>
                    <a:pt x="58496" y="876261"/>
                  </a:lnTo>
                  <a:lnTo>
                    <a:pt x="53594" y="875652"/>
                  </a:lnTo>
                  <a:lnTo>
                    <a:pt x="47701" y="869327"/>
                  </a:lnTo>
                  <a:lnTo>
                    <a:pt x="47802" y="865593"/>
                  </a:lnTo>
                  <a:lnTo>
                    <a:pt x="45021" y="862012"/>
                  </a:lnTo>
                  <a:lnTo>
                    <a:pt x="44500" y="861504"/>
                  </a:lnTo>
                  <a:lnTo>
                    <a:pt x="43802" y="861263"/>
                  </a:lnTo>
                  <a:lnTo>
                    <a:pt x="42392" y="861263"/>
                  </a:lnTo>
                  <a:lnTo>
                    <a:pt x="41694" y="861491"/>
                  </a:lnTo>
                  <a:lnTo>
                    <a:pt x="40640" y="862533"/>
                  </a:lnTo>
                  <a:lnTo>
                    <a:pt x="38722" y="865174"/>
                  </a:lnTo>
                  <a:lnTo>
                    <a:pt x="38455" y="867714"/>
                  </a:lnTo>
                  <a:lnTo>
                    <a:pt x="34556" y="875550"/>
                  </a:lnTo>
                  <a:lnTo>
                    <a:pt x="27965" y="876134"/>
                  </a:lnTo>
                  <a:lnTo>
                    <a:pt x="16040" y="880884"/>
                  </a:lnTo>
                  <a:lnTo>
                    <a:pt x="12293" y="885304"/>
                  </a:lnTo>
                  <a:lnTo>
                    <a:pt x="9740" y="894270"/>
                  </a:lnTo>
                  <a:lnTo>
                    <a:pt x="11938" y="894981"/>
                  </a:lnTo>
                  <a:lnTo>
                    <a:pt x="12839" y="893699"/>
                  </a:lnTo>
                  <a:lnTo>
                    <a:pt x="15405" y="890117"/>
                  </a:lnTo>
                  <a:lnTo>
                    <a:pt x="18567" y="887399"/>
                  </a:lnTo>
                  <a:lnTo>
                    <a:pt x="26873" y="883132"/>
                  </a:lnTo>
                  <a:lnTo>
                    <a:pt x="32067" y="883272"/>
                  </a:lnTo>
                  <a:lnTo>
                    <a:pt x="39052" y="879805"/>
                  </a:lnTo>
                  <a:lnTo>
                    <a:pt x="41389" y="877824"/>
                  </a:lnTo>
                  <a:lnTo>
                    <a:pt x="43129" y="875461"/>
                  </a:lnTo>
                  <a:lnTo>
                    <a:pt x="44526" y="877328"/>
                  </a:lnTo>
                  <a:lnTo>
                    <a:pt x="46253" y="878992"/>
                  </a:lnTo>
                  <a:lnTo>
                    <a:pt x="51828" y="882878"/>
                  </a:lnTo>
                  <a:lnTo>
                    <a:pt x="57111" y="883132"/>
                  </a:lnTo>
                  <a:lnTo>
                    <a:pt x="66230" y="885977"/>
                  </a:lnTo>
                  <a:lnTo>
                    <a:pt x="70319" y="889546"/>
                  </a:lnTo>
                  <a:lnTo>
                    <a:pt x="74244" y="894981"/>
                  </a:lnTo>
                  <a:lnTo>
                    <a:pt x="76454" y="894257"/>
                  </a:lnTo>
                  <a:close/>
                </a:path>
                <a:path w="428625" h="1308734">
                  <a:moveTo>
                    <a:pt x="78841" y="923836"/>
                  </a:moveTo>
                  <a:lnTo>
                    <a:pt x="76288" y="914895"/>
                  </a:lnTo>
                  <a:lnTo>
                    <a:pt x="72529" y="910463"/>
                  </a:lnTo>
                  <a:lnTo>
                    <a:pt x="60896" y="905852"/>
                  </a:lnTo>
                  <a:lnTo>
                    <a:pt x="55994" y="905243"/>
                  </a:lnTo>
                  <a:lnTo>
                    <a:pt x="50101" y="898918"/>
                  </a:lnTo>
                  <a:lnTo>
                    <a:pt x="50203" y="895184"/>
                  </a:lnTo>
                  <a:lnTo>
                    <a:pt x="47447" y="891616"/>
                  </a:lnTo>
                  <a:lnTo>
                    <a:pt x="46901" y="891108"/>
                  </a:lnTo>
                  <a:lnTo>
                    <a:pt x="46202" y="890854"/>
                  </a:lnTo>
                  <a:lnTo>
                    <a:pt x="44767" y="890854"/>
                  </a:lnTo>
                  <a:lnTo>
                    <a:pt x="44069" y="891082"/>
                  </a:lnTo>
                  <a:lnTo>
                    <a:pt x="43014" y="892136"/>
                  </a:lnTo>
                  <a:lnTo>
                    <a:pt x="42862" y="892467"/>
                  </a:lnTo>
                  <a:lnTo>
                    <a:pt x="41109" y="894778"/>
                  </a:lnTo>
                  <a:lnTo>
                    <a:pt x="40843" y="897331"/>
                  </a:lnTo>
                  <a:lnTo>
                    <a:pt x="36957" y="905167"/>
                  </a:lnTo>
                  <a:lnTo>
                    <a:pt x="30365" y="905738"/>
                  </a:lnTo>
                  <a:lnTo>
                    <a:pt x="18427" y="910488"/>
                  </a:lnTo>
                  <a:lnTo>
                    <a:pt x="14681" y="914920"/>
                  </a:lnTo>
                  <a:lnTo>
                    <a:pt x="12128" y="923848"/>
                  </a:lnTo>
                  <a:lnTo>
                    <a:pt x="14338" y="924585"/>
                  </a:lnTo>
                  <a:lnTo>
                    <a:pt x="15240" y="923290"/>
                  </a:lnTo>
                  <a:lnTo>
                    <a:pt x="17805" y="919708"/>
                  </a:lnTo>
                  <a:lnTo>
                    <a:pt x="20955" y="916990"/>
                  </a:lnTo>
                  <a:lnTo>
                    <a:pt x="29273" y="912710"/>
                  </a:lnTo>
                  <a:lnTo>
                    <a:pt x="34467" y="912850"/>
                  </a:lnTo>
                  <a:lnTo>
                    <a:pt x="41440" y="909383"/>
                  </a:lnTo>
                  <a:lnTo>
                    <a:pt x="43776" y="907402"/>
                  </a:lnTo>
                  <a:lnTo>
                    <a:pt x="45516" y="905040"/>
                  </a:lnTo>
                  <a:lnTo>
                    <a:pt x="46913" y="906919"/>
                  </a:lnTo>
                  <a:lnTo>
                    <a:pt x="48641" y="908583"/>
                  </a:lnTo>
                  <a:lnTo>
                    <a:pt x="54229" y="912469"/>
                  </a:lnTo>
                  <a:lnTo>
                    <a:pt x="59499" y="912710"/>
                  </a:lnTo>
                  <a:lnTo>
                    <a:pt x="68643" y="915568"/>
                  </a:lnTo>
                  <a:lnTo>
                    <a:pt x="72720" y="919124"/>
                  </a:lnTo>
                  <a:lnTo>
                    <a:pt x="76631" y="924572"/>
                  </a:lnTo>
                  <a:lnTo>
                    <a:pt x="78841" y="923836"/>
                  </a:lnTo>
                  <a:close/>
                </a:path>
                <a:path w="428625" h="1308734">
                  <a:moveTo>
                    <a:pt x="81368" y="953439"/>
                  </a:moveTo>
                  <a:lnTo>
                    <a:pt x="78816" y="944499"/>
                  </a:lnTo>
                  <a:lnTo>
                    <a:pt x="75057" y="940066"/>
                  </a:lnTo>
                  <a:lnTo>
                    <a:pt x="63411" y="935443"/>
                  </a:lnTo>
                  <a:lnTo>
                    <a:pt x="58521" y="934859"/>
                  </a:lnTo>
                  <a:lnTo>
                    <a:pt x="58331" y="934643"/>
                  </a:lnTo>
                  <a:lnTo>
                    <a:pt x="52616" y="928522"/>
                  </a:lnTo>
                  <a:lnTo>
                    <a:pt x="52717" y="924801"/>
                  </a:lnTo>
                  <a:lnTo>
                    <a:pt x="50673" y="922083"/>
                  </a:lnTo>
                  <a:lnTo>
                    <a:pt x="50317" y="921550"/>
                  </a:lnTo>
                  <a:lnTo>
                    <a:pt x="49974" y="921245"/>
                  </a:lnTo>
                  <a:lnTo>
                    <a:pt x="49428" y="920711"/>
                  </a:lnTo>
                  <a:lnTo>
                    <a:pt x="48704" y="920445"/>
                  </a:lnTo>
                  <a:lnTo>
                    <a:pt x="47269" y="920445"/>
                  </a:lnTo>
                  <a:lnTo>
                    <a:pt x="46545" y="920686"/>
                  </a:lnTo>
                  <a:lnTo>
                    <a:pt x="45681" y="921524"/>
                  </a:lnTo>
                  <a:lnTo>
                    <a:pt x="45478" y="921804"/>
                  </a:lnTo>
                  <a:lnTo>
                    <a:pt x="45364" y="922083"/>
                  </a:lnTo>
                  <a:lnTo>
                    <a:pt x="43599" y="924382"/>
                  </a:lnTo>
                  <a:lnTo>
                    <a:pt x="43345" y="926909"/>
                  </a:lnTo>
                  <a:lnTo>
                    <a:pt x="39458" y="934745"/>
                  </a:lnTo>
                  <a:lnTo>
                    <a:pt x="32854" y="935342"/>
                  </a:lnTo>
                  <a:lnTo>
                    <a:pt x="20929" y="940092"/>
                  </a:lnTo>
                  <a:lnTo>
                    <a:pt x="17170" y="944549"/>
                  </a:lnTo>
                  <a:lnTo>
                    <a:pt x="14630" y="953439"/>
                  </a:lnTo>
                  <a:lnTo>
                    <a:pt x="16827" y="954151"/>
                  </a:lnTo>
                  <a:lnTo>
                    <a:pt x="20345" y="949286"/>
                  </a:lnTo>
                  <a:lnTo>
                    <a:pt x="23495" y="946556"/>
                  </a:lnTo>
                  <a:lnTo>
                    <a:pt x="31762" y="942314"/>
                  </a:lnTo>
                  <a:lnTo>
                    <a:pt x="36969" y="942454"/>
                  </a:lnTo>
                  <a:lnTo>
                    <a:pt x="37249" y="942314"/>
                  </a:lnTo>
                  <a:lnTo>
                    <a:pt x="43954" y="938987"/>
                  </a:lnTo>
                  <a:lnTo>
                    <a:pt x="46291" y="937018"/>
                  </a:lnTo>
                  <a:lnTo>
                    <a:pt x="48031" y="934643"/>
                  </a:lnTo>
                  <a:lnTo>
                    <a:pt x="49441" y="936523"/>
                  </a:lnTo>
                  <a:lnTo>
                    <a:pt x="51181" y="938161"/>
                  </a:lnTo>
                  <a:lnTo>
                    <a:pt x="56756" y="942073"/>
                  </a:lnTo>
                  <a:lnTo>
                    <a:pt x="62026" y="942314"/>
                  </a:lnTo>
                  <a:lnTo>
                    <a:pt x="71158" y="945184"/>
                  </a:lnTo>
                  <a:lnTo>
                    <a:pt x="75234" y="948715"/>
                  </a:lnTo>
                  <a:lnTo>
                    <a:pt x="79159" y="954151"/>
                  </a:lnTo>
                  <a:lnTo>
                    <a:pt x="81368" y="953439"/>
                  </a:lnTo>
                  <a:close/>
                </a:path>
                <a:path w="428625" h="1308734">
                  <a:moveTo>
                    <a:pt x="83908" y="983018"/>
                  </a:moveTo>
                  <a:lnTo>
                    <a:pt x="81356" y="974077"/>
                  </a:lnTo>
                  <a:lnTo>
                    <a:pt x="77597" y="969645"/>
                  </a:lnTo>
                  <a:lnTo>
                    <a:pt x="65963" y="965009"/>
                  </a:lnTo>
                  <a:lnTo>
                    <a:pt x="61061" y="964412"/>
                  </a:lnTo>
                  <a:lnTo>
                    <a:pt x="55168" y="958100"/>
                  </a:lnTo>
                  <a:lnTo>
                    <a:pt x="55257" y="954379"/>
                  </a:lnTo>
                  <a:lnTo>
                    <a:pt x="52514" y="950785"/>
                  </a:lnTo>
                  <a:lnTo>
                    <a:pt x="51968" y="950264"/>
                  </a:lnTo>
                  <a:lnTo>
                    <a:pt x="51257" y="950010"/>
                  </a:lnTo>
                  <a:lnTo>
                    <a:pt x="49834" y="950010"/>
                  </a:lnTo>
                  <a:lnTo>
                    <a:pt x="49136" y="950264"/>
                  </a:lnTo>
                  <a:lnTo>
                    <a:pt x="48082" y="951293"/>
                  </a:lnTo>
                  <a:lnTo>
                    <a:pt x="47929" y="951636"/>
                  </a:lnTo>
                  <a:lnTo>
                    <a:pt x="46189" y="953947"/>
                  </a:lnTo>
                  <a:lnTo>
                    <a:pt x="45910" y="956475"/>
                  </a:lnTo>
                  <a:lnTo>
                    <a:pt x="42024" y="964311"/>
                  </a:lnTo>
                  <a:lnTo>
                    <a:pt x="35420" y="964907"/>
                  </a:lnTo>
                  <a:lnTo>
                    <a:pt x="23495" y="969657"/>
                  </a:lnTo>
                  <a:lnTo>
                    <a:pt x="19748" y="974077"/>
                  </a:lnTo>
                  <a:lnTo>
                    <a:pt x="17195" y="983005"/>
                  </a:lnTo>
                  <a:lnTo>
                    <a:pt x="19392" y="983716"/>
                  </a:lnTo>
                  <a:lnTo>
                    <a:pt x="20294" y="982446"/>
                  </a:lnTo>
                  <a:lnTo>
                    <a:pt x="22872" y="978865"/>
                  </a:lnTo>
                  <a:lnTo>
                    <a:pt x="26022" y="976147"/>
                  </a:lnTo>
                  <a:lnTo>
                    <a:pt x="34328" y="971880"/>
                  </a:lnTo>
                  <a:lnTo>
                    <a:pt x="39509" y="972032"/>
                  </a:lnTo>
                  <a:lnTo>
                    <a:pt x="46494" y="968578"/>
                  </a:lnTo>
                  <a:lnTo>
                    <a:pt x="48844" y="966597"/>
                  </a:lnTo>
                  <a:lnTo>
                    <a:pt x="50584" y="964234"/>
                  </a:lnTo>
                  <a:lnTo>
                    <a:pt x="51993" y="966089"/>
                  </a:lnTo>
                  <a:lnTo>
                    <a:pt x="53721" y="967740"/>
                  </a:lnTo>
                  <a:lnTo>
                    <a:pt x="59296" y="971651"/>
                  </a:lnTo>
                  <a:lnTo>
                    <a:pt x="64566" y="971880"/>
                  </a:lnTo>
                  <a:lnTo>
                    <a:pt x="73698" y="974763"/>
                  </a:lnTo>
                  <a:lnTo>
                    <a:pt x="77774" y="978293"/>
                  </a:lnTo>
                  <a:lnTo>
                    <a:pt x="81699" y="983729"/>
                  </a:lnTo>
                  <a:lnTo>
                    <a:pt x="83908" y="983018"/>
                  </a:lnTo>
                  <a:close/>
                </a:path>
                <a:path w="428625" h="1308734">
                  <a:moveTo>
                    <a:pt x="86448" y="1012571"/>
                  </a:moveTo>
                  <a:lnTo>
                    <a:pt x="83896" y="1003655"/>
                  </a:lnTo>
                  <a:lnTo>
                    <a:pt x="80137" y="999223"/>
                  </a:lnTo>
                  <a:lnTo>
                    <a:pt x="73025" y="996378"/>
                  </a:lnTo>
                  <a:lnTo>
                    <a:pt x="68503" y="994562"/>
                  </a:lnTo>
                  <a:lnTo>
                    <a:pt x="63601" y="993965"/>
                  </a:lnTo>
                  <a:lnTo>
                    <a:pt x="57696" y="987653"/>
                  </a:lnTo>
                  <a:lnTo>
                    <a:pt x="57810" y="983932"/>
                  </a:lnTo>
                  <a:lnTo>
                    <a:pt x="55016" y="980325"/>
                  </a:lnTo>
                  <a:lnTo>
                    <a:pt x="54483" y="979817"/>
                  </a:lnTo>
                  <a:lnTo>
                    <a:pt x="53797" y="979576"/>
                  </a:lnTo>
                  <a:lnTo>
                    <a:pt x="52387" y="979576"/>
                  </a:lnTo>
                  <a:lnTo>
                    <a:pt x="51689" y="979817"/>
                  </a:lnTo>
                  <a:lnTo>
                    <a:pt x="50647" y="980846"/>
                  </a:lnTo>
                  <a:lnTo>
                    <a:pt x="48717" y="983475"/>
                  </a:lnTo>
                  <a:lnTo>
                    <a:pt x="48450" y="986028"/>
                  </a:lnTo>
                  <a:lnTo>
                    <a:pt x="44564" y="993863"/>
                  </a:lnTo>
                  <a:lnTo>
                    <a:pt x="37960" y="994460"/>
                  </a:lnTo>
                  <a:lnTo>
                    <a:pt x="26035" y="999210"/>
                  </a:lnTo>
                  <a:lnTo>
                    <a:pt x="22288" y="1003642"/>
                  </a:lnTo>
                  <a:lnTo>
                    <a:pt x="19735" y="1012545"/>
                  </a:lnTo>
                  <a:lnTo>
                    <a:pt x="21932" y="1013269"/>
                  </a:lnTo>
                  <a:lnTo>
                    <a:pt x="25400" y="1008418"/>
                  </a:lnTo>
                  <a:lnTo>
                    <a:pt x="28562" y="1005700"/>
                  </a:lnTo>
                  <a:lnTo>
                    <a:pt x="36868" y="1001433"/>
                  </a:lnTo>
                  <a:lnTo>
                    <a:pt x="42062" y="1001572"/>
                  </a:lnTo>
                  <a:lnTo>
                    <a:pt x="49034" y="998105"/>
                  </a:lnTo>
                  <a:lnTo>
                    <a:pt x="51384" y="996149"/>
                  </a:lnTo>
                  <a:lnTo>
                    <a:pt x="53111" y="993787"/>
                  </a:lnTo>
                  <a:lnTo>
                    <a:pt x="54508" y="995654"/>
                  </a:lnTo>
                  <a:lnTo>
                    <a:pt x="56248" y="997292"/>
                  </a:lnTo>
                  <a:lnTo>
                    <a:pt x="61823" y="1001191"/>
                  </a:lnTo>
                  <a:lnTo>
                    <a:pt x="67106" y="1001433"/>
                  </a:lnTo>
                  <a:lnTo>
                    <a:pt x="76238" y="1004316"/>
                  </a:lnTo>
                  <a:lnTo>
                    <a:pt x="80327" y="1007859"/>
                  </a:lnTo>
                  <a:lnTo>
                    <a:pt x="84239" y="1013294"/>
                  </a:lnTo>
                  <a:lnTo>
                    <a:pt x="86448" y="1012571"/>
                  </a:lnTo>
                  <a:close/>
                </a:path>
                <a:path w="428625" h="1308734">
                  <a:moveTo>
                    <a:pt x="88963" y="1042162"/>
                  </a:moveTo>
                  <a:lnTo>
                    <a:pt x="86410" y="1033208"/>
                  </a:lnTo>
                  <a:lnTo>
                    <a:pt x="82651" y="1028788"/>
                  </a:lnTo>
                  <a:lnTo>
                    <a:pt x="71005" y="1024166"/>
                  </a:lnTo>
                  <a:lnTo>
                    <a:pt x="66116" y="1023569"/>
                  </a:lnTo>
                  <a:lnTo>
                    <a:pt x="65925" y="1023366"/>
                  </a:lnTo>
                  <a:lnTo>
                    <a:pt x="60210" y="1017219"/>
                  </a:lnTo>
                  <a:lnTo>
                    <a:pt x="60325" y="1013498"/>
                  </a:lnTo>
                  <a:lnTo>
                    <a:pt x="58280" y="1010805"/>
                  </a:lnTo>
                  <a:lnTo>
                    <a:pt x="57912" y="1010259"/>
                  </a:lnTo>
                  <a:lnTo>
                    <a:pt x="57023" y="1009434"/>
                  </a:lnTo>
                  <a:lnTo>
                    <a:pt x="56349" y="1009180"/>
                  </a:lnTo>
                  <a:lnTo>
                    <a:pt x="55587" y="1009180"/>
                  </a:lnTo>
                  <a:lnTo>
                    <a:pt x="54864" y="1009167"/>
                  </a:lnTo>
                  <a:lnTo>
                    <a:pt x="54140" y="1009421"/>
                  </a:lnTo>
                  <a:lnTo>
                    <a:pt x="53276" y="1010246"/>
                  </a:lnTo>
                  <a:lnTo>
                    <a:pt x="53086" y="1010526"/>
                  </a:lnTo>
                  <a:lnTo>
                    <a:pt x="52946" y="1010805"/>
                  </a:lnTo>
                  <a:lnTo>
                    <a:pt x="51206" y="1013104"/>
                  </a:lnTo>
                  <a:lnTo>
                    <a:pt x="50939" y="1015644"/>
                  </a:lnTo>
                  <a:lnTo>
                    <a:pt x="47053" y="1023480"/>
                  </a:lnTo>
                  <a:lnTo>
                    <a:pt x="40449" y="1024051"/>
                  </a:lnTo>
                  <a:lnTo>
                    <a:pt x="28536" y="1028814"/>
                  </a:lnTo>
                  <a:lnTo>
                    <a:pt x="24777" y="1033246"/>
                  </a:lnTo>
                  <a:lnTo>
                    <a:pt x="22707" y="1040511"/>
                  </a:lnTo>
                  <a:lnTo>
                    <a:pt x="22263" y="1042162"/>
                  </a:lnTo>
                  <a:lnTo>
                    <a:pt x="24447" y="1042885"/>
                  </a:lnTo>
                  <a:lnTo>
                    <a:pt x="27914" y="1038021"/>
                  </a:lnTo>
                  <a:lnTo>
                    <a:pt x="31076" y="1035291"/>
                  </a:lnTo>
                  <a:lnTo>
                    <a:pt x="39370" y="1031036"/>
                  </a:lnTo>
                  <a:lnTo>
                    <a:pt x="39814" y="1031036"/>
                  </a:lnTo>
                  <a:lnTo>
                    <a:pt x="44564" y="1031163"/>
                  </a:lnTo>
                  <a:lnTo>
                    <a:pt x="44856" y="1031024"/>
                  </a:lnTo>
                  <a:lnTo>
                    <a:pt x="51549" y="1027709"/>
                  </a:lnTo>
                  <a:lnTo>
                    <a:pt x="53898" y="1025728"/>
                  </a:lnTo>
                  <a:lnTo>
                    <a:pt x="55638" y="1023366"/>
                  </a:lnTo>
                  <a:lnTo>
                    <a:pt x="57035" y="1025232"/>
                  </a:lnTo>
                  <a:lnTo>
                    <a:pt x="58762" y="1026896"/>
                  </a:lnTo>
                  <a:lnTo>
                    <a:pt x="64338" y="1030782"/>
                  </a:lnTo>
                  <a:lnTo>
                    <a:pt x="69621" y="1031036"/>
                  </a:lnTo>
                  <a:lnTo>
                    <a:pt x="78752" y="1033881"/>
                  </a:lnTo>
                  <a:lnTo>
                    <a:pt x="82842" y="1037450"/>
                  </a:lnTo>
                  <a:lnTo>
                    <a:pt x="86753" y="1042885"/>
                  </a:lnTo>
                  <a:lnTo>
                    <a:pt x="88963" y="1042162"/>
                  </a:lnTo>
                  <a:close/>
                </a:path>
                <a:path w="428625" h="1308734">
                  <a:moveTo>
                    <a:pt x="91503" y="1071714"/>
                  </a:moveTo>
                  <a:lnTo>
                    <a:pt x="88938" y="1062774"/>
                  </a:lnTo>
                  <a:lnTo>
                    <a:pt x="85191" y="1058354"/>
                  </a:lnTo>
                  <a:lnTo>
                    <a:pt x="73545" y="1053731"/>
                  </a:lnTo>
                  <a:lnTo>
                    <a:pt x="68630" y="1053134"/>
                  </a:lnTo>
                  <a:lnTo>
                    <a:pt x="62750" y="1046797"/>
                  </a:lnTo>
                  <a:lnTo>
                    <a:pt x="62839" y="1043076"/>
                  </a:lnTo>
                  <a:lnTo>
                    <a:pt x="60083" y="1039507"/>
                  </a:lnTo>
                  <a:lnTo>
                    <a:pt x="59550" y="1038987"/>
                  </a:lnTo>
                  <a:lnTo>
                    <a:pt x="58851" y="1038733"/>
                  </a:lnTo>
                  <a:lnTo>
                    <a:pt x="57429" y="1038733"/>
                  </a:lnTo>
                  <a:lnTo>
                    <a:pt x="56718" y="1038961"/>
                  </a:lnTo>
                  <a:lnTo>
                    <a:pt x="55664" y="1040015"/>
                  </a:lnTo>
                  <a:lnTo>
                    <a:pt x="55511" y="1040358"/>
                  </a:lnTo>
                  <a:lnTo>
                    <a:pt x="53759" y="1042657"/>
                  </a:lnTo>
                  <a:lnTo>
                    <a:pt x="53492" y="1045210"/>
                  </a:lnTo>
                  <a:lnTo>
                    <a:pt x="49606" y="1053033"/>
                  </a:lnTo>
                  <a:lnTo>
                    <a:pt x="43014" y="1053630"/>
                  </a:lnTo>
                  <a:lnTo>
                    <a:pt x="31089" y="1058379"/>
                  </a:lnTo>
                  <a:lnTo>
                    <a:pt x="27343" y="1062799"/>
                  </a:lnTo>
                  <a:lnTo>
                    <a:pt x="24777" y="1071727"/>
                  </a:lnTo>
                  <a:lnTo>
                    <a:pt x="26974" y="1072464"/>
                  </a:lnTo>
                  <a:lnTo>
                    <a:pt x="27889" y="1071181"/>
                  </a:lnTo>
                  <a:lnTo>
                    <a:pt x="30454" y="1067600"/>
                  </a:lnTo>
                  <a:lnTo>
                    <a:pt x="33616" y="1064869"/>
                  </a:lnTo>
                  <a:lnTo>
                    <a:pt x="41910" y="1060602"/>
                  </a:lnTo>
                  <a:lnTo>
                    <a:pt x="47104" y="1060742"/>
                  </a:lnTo>
                  <a:lnTo>
                    <a:pt x="54076" y="1057275"/>
                  </a:lnTo>
                  <a:lnTo>
                    <a:pt x="56426" y="1055293"/>
                  </a:lnTo>
                  <a:lnTo>
                    <a:pt x="58166" y="1052918"/>
                  </a:lnTo>
                  <a:lnTo>
                    <a:pt x="59563" y="1054798"/>
                  </a:lnTo>
                  <a:lnTo>
                    <a:pt x="61290" y="1056462"/>
                  </a:lnTo>
                  <a:lnTo>
                    <a:pt x="66878" y="1060348"/>
                  </a:lnTo>
                  <a:lnTo>
                    <a:pt x="72148" y="1060602"/>
                  </a:lnTo>
                  <a:lnTo>
                    <a:pt x="81280" y="1063459"/>
                  </a:lnTo>
                  <a:lnTo>
                    <a:pt x="85356" y="1067003"/>
                  </a:lnTo>
                  <a:lnTo>
                    <a:pt x="89293" y="1072438"/>
                  </a:lnTo>
                  <a:lnTo>
                    <a:pt x="91503" y="1071714"/>
                  </a:lnTo>
                  <a:close/>
                </a:path>
                <a:path w="428625" h="1308734">
                  <a:moveTo>
                    <a:pt x="94030" y="1101318"/>
                  </a:moveTo>
                  <a:lnTo>
                    <a:pt x="91478" y="1092377"/>
                  </a:lnTo>
                  <a:lnTo>
                    <a:pt x="87718" y="1087945"/>
                  </a:lnTo>
                  <a:lnTo>
                    <a:pt x="76073" y="1083310"/>
                  </a:lnTo>
                  <a:lnTo>
                    <a:pt x="71170" y="1082725"/>
                  </a:lnTo>
                  <a:lnTo>
                    <a:pt x="65290" y="1076388"/>
                  </a:lnTo>
                  <a:lnTo>
                    <a:pt x="65379" y="1072667"/>
                  </a:lnTo>
                  <a:lnTo>
                    <a:pt x="62611" y="1069086"/>
                  </a:lnTo>
                  <a:lnTo>
                    <a:pt x="62064" y="1068565"/>
                  </a:lnTo>
                  <a:lnTo>
                    <a:pt x="61379" y="1068311"/>
                  </a:lnTo>
                  <a:lnTo>
                    <a:pt x="59956" y="1068311"/>
                  </a:lnTo>
                  <a:lnTo>
                    <a:pt x="59270" y="1068552"/>
                  </a:lnTo>
                  <a:lnTo>
                    <a:pt x="58216" y="1069594"/>
                  </a:lnTo>
                  <a:lnTo>
                    <a:pt x="56299" y="1072235"/>
                  </a:lnTo>
                  <a:lnTo>
                    <a:pt x="56019" y="1074775"/>
                  </a:lnTo>
                  <a:lnTo>
                    <a:pt x="52133" y="1082611"/>
                  </a:lnTo>
                  <a:lnTo>
                    <a:pt x="45542" y="1083208"/>
                  </a:lnTo>
                  <a:lnTo>
                    <a:pt x="33616" y="1087945"/>
                  </a:lnTo>
                  <a:lnTo>
                    <a:pt x="29870" y="1092377"/>
                  </a:lnTo>
                  <a:lnTo>
                    <a:pt x="27317" y="1101318"/>
                  </a:lnTo>
                  <a:lnTo>
                    <a:pt x="29502" y="1102029"/>
                  </a:lnTo>
                  <a:lnTo>
                    <a:pt x="30416" y="1100772"/>
                  </a:lnTo>
                  <a:lnTo>
                    <a:pt x="32981" y="1097191"/>
                  </a:lnTo>
                  <a:lnTo>
                    <a:pt x="36144" y="1094460"/>
                  </a:lnTo>
                  <a:lnTo>
                    <a:pt x="44450" y="1090193"/>
                  </a:lnTo>
                  <a:lnTo>
                    <a:pt x="49644" y="1090333"/>
                  </a:lnTo>
                  <a:lnTo>
                    <a:pt x="56616" y="1086866"/>
                  </a:lnTo>
                  <a:lnTo>
                    <a:pt x="58966" y="1084884"/>
                  </a:lnTo>
                  <a:lnTo>
                    <a:pt x="60693" y="1082522"/>
                  </a:lnTo>
                  <a:lnTo>
                    <a:pt x="62090" y="1084389"/>
                  </a:lnTo>
                  <a:lnTo>
                    <a:pt x="63830" y="1086040"/>
                  </a:lnTo>
                  <a:lnTo>
                    <a:pt x="69405" y="1089939"/>
                  </a:lnTo>
                  <a:lnTo>
                    <a:pt x="74688" y="1090168"/>
                  </a:lnTo>
                  <a:lnTo>
                    <a:pt x="83820" y="1093050"/>
                  </a:lnTo>
                  <a:lnTo>
                    <a:pt x="87909" y="1096594"/>
                  </a:lnTo>
                  <a:lnTo>
                    <a:pt x="91821" y="1102029"/>
                  </a:lnTo>
                  <a:lnTo>
                    <a:pt x="94030" y="1101318"/>
                  </a:lnTo>
                  <a:close/>
                </a:path>
                <a:path w="428625" h="1308734">
                  <a:moveTo>
                    <a:pt x="96545" y="1130909"/>
                  </a:moveTo>
                  <a:lnTo>
                    <a:pt x="93992" y="1121968"/>
                  </a:lnTo>
                  <a:lnTo>
                    <a:pt x="90233" y="1117549"/>
                  </a:lnTo>
                  <a:lnTo>
                    <a:pt x="78600" y="1112913"/>
                  </a:lnTo>
                  <a:lnTo>
                    <a:pt x="73698" y="1112316"/>
                  </a:lnTo>
                  <a:lnTo>
                    <a:pt x="67805" y="1105992"/>
                  </a:lnTo>
                  <a:lnTo>
                    <a:pt x="67906" y="1102258"/>
                  </a:lnTo>
                  <a:lnTo>
                    <a:pt x="65163" y="1098689"/>
                  </a:lnTo>
                  <a:lnTo>
                    <a:pt x="64604" y="1098169"/>
                  </a:lnTo>
                  <a:lnTo>
                    <a:pt x="63906" y="1097915"/>
                  </a:lnTo>
                  <a:lnTo>
                    <a:pt x="62484" y="1097915"/>
                  </a:lnTo>
                  <a:lnTo>
                    <a:pt x="61772" y="1098169"/>
                  </a:lnTo>
                  <a:lnTo>
                    <a:pt x="60718" y="1099197"/>
                  </a:lnTo>
                  <a:lnTo>
                    <a:pt x="60566" y="1099540"/>
                  </a:lnTo>
                  <a:lnTo>
                    <a:pt x="58813" y="1101839"/>
                  </a:lnTo>
                  <a:lnTo>
                    <a:pt x="58547" y="1104379"/>
                  </a:lnTo>
                  <a:lnTo>
                    <a:pt x="54660" y="1112202"/>
                  </a:lnTo>
                  <a:lnTo>
                    <a:pt x="48069" y="1112812"/>
                  </a:lnTo>
                  <a:lnTo>
                    <a:pt x="36144" y="1117549"/>
                  </a:lnTo>
                  <a:lnTo>
                    <a:pt x="32385" y="1121981"/>
                  </a:lnTo>
                  <a:lnTo>
                    <a:pt x="29845" y="1130884"/>
                  </a:lnTo>
                  <a:lnTo>
                    <a:pt x="32042" y="1131608"/>
                  </a:lnTo>
                  <a:lnTo>
                    <a:pt x="32943" y="1130338"/>
                  </a:lnTo>
                  <a:lnTo>
                    <a:pt x="35509" y="1126756"/>
                  </a:lnTo>
                  <a:lnTo>
                    <a:pt x="38658" y="1124026"/>
                  </a:lnTo>
                  <a:lnTo>
                    <a:pt x="46977" y="1119759"/>
                  </a:lnTo>
                  <a:lnTo>
                    <a:pt x="52158" y="1119924"/>
                  </a:lnTo>
                  <a:lnTo>
                    <a:pt x="59143" y="1116469"/>
                  </a:lnTo>
                  <a:lnTo>
                    <a:pt x="61480" y="1114488"/>
                  </a:lnTo>
                  <a:lnTo>
                    <a:pt x="63233" y="1112126"/>
                  </a:lnTo>
                  <a:lnTo>
                    <a:pt x="64630" y="1113993"/>
                  </a:lnTo>
                  <a:lnTo>
                    <a:pt x="66357" y="1115644"/>
                  </a:lnTo>
                  <a:lnTo>
                    <a:pt x="71932" y="1119543"/>
                  </a:lnTo>
                  <a:lnTo>
                    <a:pt x="77203" y="1119771"/>
                  </a:lnTo>
                  <a:lnTo>
                    <a:pt x="86347" y="1122641"/>
                  </a:lnTo>
                  <a:lnTo>
                    <a:pt x="90424" y="1126185"/>
                  </a:lnTo>
                  <a:lnTo>
                    <a:pt x="94335" y="1131633"/>
                  </a:lnTo>
                  <a:lnTo>
                    <a:pt x="96545" y="1130909"/>
                  </a:lnTo>
                  <a:close/>
                </a:path>
                <a:path w="428625" h="1308734">
                  <a:moveTo>
                    <a:pt x="99085" y="1160475"/>
                  </a:moveTo>
                  <a:lnTo>
                    <a:pt x="96532" y="1151559"/>
                  </a:lnTo>
                  <a:lnTo>
                    <a:pt x="92773" y="1147114"/>
                  </a:lnTo>
                  <a:lnTo>
                    <a:pt x="81127" y="1142479"/>
                  </a:lnTo>
                  <a:lnTo>
                    <a:pt x="76225" y="1141882"/>
                  </a:lnTo>
                  <a:lnTo>
                    <a:pt x="76047" y="1141691"/>
                  </a:lnTo>
                  <a:lnTo>
                    <a:pt x="72758" y="1138148"/>
                  </a:lnTo>
                  <a:lnTo>
                    <a:pt x="70332" y="1135557"/>
                  </a:lnTo>
                  <a:lnTo>
                    <a:pt x="70434" y="1131836"/>
                  </a:lnTo>
                  <a:lnTo>
                    <a:pt x="68033" y="1128572"/>
                  </a:lnTo>
                  <a:lnTo>
                    <a:pt x="67132" y="1127747"/>
                  </a:lnTo>
                  <a:lnTo>
                    <a:pt x="66459" y="1127493"/>
                  </a:lnTo>
                  <a:lnTo>
                    <a:pt x="65697" y="1127493"/>
                  </a:lnTo>
                  <a:lnTo>
                    <a:pt x="64973" y="1127480"/>
                  </a:lnTo>
                  <a:lnTo>
                    <a:pt x="64262" y="1127734"/>
                  </a:lnTo>
                  <a:lnTo>
                    <a:pt x="63398" y="1128560"/>
                  </a:lnTo>
                  <a:lnTo>
                    <a:pt x="63246" y="1128776"/>
                  </a:lnTo>
                  <a:lnTo>
                    <a:pt x="63080" y="1129118"/>
                  </a:lnTo>
                  <a:lnTo>
                    <a:pt x="61328" y="1131430"/>
                  </a:lnTo>
                  <a:lnTo>
                    <a:pt x="61061" y="1133957"/>
                  </a:lnTo>
                  <a:lnTo>
                    <a:pt x="57162" y="1141793"/>
                  </a:lnTo>
                  <a:lnTo>
                    <a:pt x="50571" y="1142390"/>
                  </a:lnTo>
                  <a:lnTo>
                    <a:pt x="38646" y="1147140"/>
                  </a:lnTo>
                  <a:lnTo>
                    <a:pt x="34899" y="1151559"/>
                  </a:lnTo>
                  <a:lnTo>
                    <a:pt x="32359" y="1160462"/>
                  </a:lnTo>
                  <a:lnTo>
                    <a:pt x="34556" y="1161186"/>
                  </a:lnTo>
                  <a:lnTo>
                    <a:pt x="38036" y="1156335"/>
                  </a:lnTo>
                  <a:lnTo>
                    <a:pt x="41198" y="1153604"/>
                  </a:lnTo>
                  <a:lnTo>
                    <a:pt x="49479" y="1149350"/>
                  </a:lnTo>
                  <a:lnTo>
                    <a:pt x="49885" y="1149350"/>
                  </a:lnTo>
                  <a:lnTo>
                    <a:pt x="54686" y="1149489"/>
                  </a:lnTo>
                  <a:lnTo>
                    <a:pt x="55003" y="1149337"/>
                  </a:lnTo>
                  <a:lnTo>
                    <a:pt x="61658" y="1146022"/>
                  </a:lnTo>
                  <a:lnTo>
                    <a:pt x="64008" y="1144066"/>
                  </a:lnTo>
                  <a:lnTo>
                    <a:pt x="65747" y="1141691"/>
                  </a:lnTo>
                  <a:lnTo>
                    <a:pt x="67157" y="1143558"/>
                  </a:lnTo>
                  <a:lnTo>
                    <a:pt x="68897" y="1145209"/>
                  </a:lnTo>
                  <a:lnTo>
                    <a:pt x="74460" y="1149108"/>
                  </a:lnTo>
                  <a:lnTo>
                    <a:pt x="79743" y="1149350"/>
                  </a:lnTo>
                  <a:lnTo>
                    <a:pt x="88861" y="1152220"/>
                  </a:lnTo>
                  <a:lnTo>
                    <a:pt x="92951" y="1155763"/>
                  </a:lnTo>
                  <a:lnTo>
                    <a:pt x="96875" y="1161199"/>
                  </a:lnTo>
                  <a:lnTo>
                    <a:pt x="99085" y="1160475"/>
                  </a:lnTo>
                  <a:close/>
                </a:path>
                <a:path w="428625" h="1308734">
                  <a:moveTo>
                    <a:pt x="101612" y="1190066"/>
                  </a:moveTo>
                  <a:lnTo>
                    <a:pt x="99060" y="1181112"/>
                  </a:lnTo>
                  <a:lnTo>
                    <a:pt x="95300" y="1176680"/>
                  </a:lnTo>
                  <a:lnTo>
                    <a:pt x="83654" y="1172057"/>
                  </a:lnTo>
                  <a:lnTo>
                    <a:pt x="78765" y="1171460"/>
                  </a:lnTo>
                  <a:lnTo>
                    <a:pt x="72859" y="1165123"/>
                  </a:lnTo>
                  <a:lnTo>
                    <a:pt x="72974" y="1161415"/>
                  </a:lnTo>
                  <a:lnTo>
                    <a:pt x="70192" y="1157820"/>
                  </a:lnTo>
                  <a:lnTo>
                    <a:pt x="69646" y="1157300"/>
                  </a:lnTo>
                  <a:lnTo>
                    <a:pt x="68961" y="1157071"/>
                  </a:lnTo>
                  <a:lnTo>
                    <a:pt x="67551" y="1157071"/>
                  </a:lnTo>
                  <a:lnTo>
                    <a:pt x="66852" y="1157287"/>
                  </a:lnTo>
                  <a:lnTo>
                    <a:pt x="65798" y="1158341"/>
                  </a:lnTo>
                  <a:lnTo>
                    <a:pt x="63893" y="1160970"/>
                  </a:lnTo>
                  <a:lnTo>
                    <a:pt x="63614" y="1163523"/>
                  </a:lnTo>
                  <a:lnTo>
                    <a:pt x="59728" y="1171359"/>
                  </a:lnTo>
                  <a:lnTo>
                    <a:pt x="53124" y="1171930"/>
                  </a:lnTo>
                  <a:lnTo>
                    <a:pt x="41198" y="1176680"/>
                  </a:lnTo>
                  <a:lnTo>
                    <a:pt x="37439" y="1181125"/>
                  </a:lnTo>
                  <a:lnTo>
                    <a:pt x="34886" y="1190053"/>
                  </a:lnTo>
                  <a:lnTo>
                    <a:pt x="37084" y="1190764"/>
                  </a:lnTo>
                  <a:lnTo>
                    <a:pt x="37998" y="1189494"/>
                  </a:lnTo>
                  <a:lnTo>
                    <a:pt x="40576" y="1185900"/>
                  </a:lnTo>
                  <a:lnTo>
                    <a:pt x="43726" y="1183182"/>
                  </a:lnTo>
                  <a:lnTo>
                    <a:pt x="52031" y="1178915"/>
                  </a:lnTo>
                  <a:lnTo>
                    <a:pt x="57213" y="1179055"/>
                  </a:lnTo>
                  <a:lnTo>
                    <a:pt x="64198" y="1175613"/>
                  </a:lnTo>
                  <a:lnTo>
                    <a:pt x="66535" y="1173619"/>
                  </a:lnTo>
                  <a:lnTo>
                    <a:pt x="68275" y="1171270"/>
                  </a:lnTo>
                  <a:lnTo>
                    <a:pt x="69684" y="1173137"/>
                  </a:lnTo>
                  <a:lnTo>
                    <a:pt x="71412" y="1174788"/>
                  </a:lnTo>
                  <a:lnTo>
                    <a:pt x="77000" y="1178687"/>
                  </a:lnTo>
                  <a:lnTo>
                    <a:pt x="82257" y="1178928"/>
                  </a:lnTo>
                  <a:lnTo>
                    <a:pt x="91389" y="1181785"/>
                  </a:lnTo>
                  <a:lnTo>
                    <a:pt x="95478" y="1185341"/>
                  </a:lnTo>
                  <a:lnTo>
                    <a:pt x="99402" y="1190790"/>
                  </a:lnTo>
                  <a:lnTo>
                    <a:pt x="101612" y="1190066"/>
                  </a:lnTo>
                  <a:close/>
                </a:path>
                <a:path w="428625" h="1308734">
                  <a:moveTo>
                    <a:pt x="104140" y="1219606"/>
                  </a:moveTo>
                  <a:lnTo>
                    <a:pt x="101587" y="1210678"/>
                  </a:lnTo>
                  <a:lnTo>
                    <a:pt x="97840" y="1206246"/>
                  </a:lnTo>
                  <a:lnTo>
                    <a:pt x="86194" y="1201623"/>
                  </a:lnTo>
                  <a:lnTo>
                    <a:pt x="81292" y="1201026"/>
                  </a:lnTo>
                  <a:lnTo>
                    <a:pt x="75399" y="1194689"/>
                  </a:lnTo>
                  <a:lnTo>
                    <a:pt x="75501" y="1190967"/>
                  </a:lnTo>
                  <a:lnTo>
                    <a:pt x="72758" y="1187399"/>
                  </a:lnTo>
                  <a:lnTo>
                    <a:pt x="72199" y="1186878"/>
                  </a:lnTo>
                  <a:lnTo>
                    <a:pt x="71501" y="1186637"/>
                  </a:lnTo>
                  <a:lnTo>
                    <a:pt x="70078" y="1186637"/>
                  </a:lnTo>
                  <a:lnTo>
                    <a:pt x="69367" y="1186865"/>
                  </a:lnTo>
                  <a:lnTo>
                    <a:pt x="68326" y="1187919"/>
                  </a:lnTo>
                  <a:lnTo>
                    <a:pt x="68160" y="1188250"/>
                  </a:lnTo>
                  <a:lnTo>
                    <a:pt x="66421" y="1190561"/>
                  </a:lnTo>
                  <a:lnTo>
                    <a:pt x="66141" y="1193114"/>
                  </a:lnTo>
                  <a:lnTo>
                    <a:pt x="62255" y="1200924"/>
                  </a:lnTo>
                  <a:lnTo>
                    <a:pt x="55651" y="1201508"/>
                  </a:lnTo>
                  <a:lnTo>
                    <a:pt x="43738" y="1206271"/>
                  </a:lnTo>
                  <a:lnTo>
                    <a:pt x="39992" y="1210691"/>
                  </a:lnTo>
                  <a:lnTo>
                    <a:pt x="37426" y="1219619"/>
                  </a:lnTo>
                  <a:lnTo>
                    <a:pt x="39624" y="1220330"/>
                  </a:lnTo>
                  <a:lnTo>
                    <a:pt x="40538" y="1219060"/>
                  </a:lnTo>
                  <a:lnTo>
                    <a:pt x="43103" y="1215478"/>
                  </a:lnTo>
                  <a:lnTo>
                    <a:pt x="46266" y="1212761"/>
                  </a:lnTo>
                  <a:lnTo>
                    <a:pt x="54571" y="1208493"/>
                  </a:lnTo>
                  <a:lnTo>
                    <a:pt x="59753" y="1208633"/>
                  </a:lnTo>
                  <a:lnTo>
                    <a:pt x="66738" y="1205166"/>
                  </a:lnTo>
                  <a:lnTo>
                    <a:pt x="69075" y="1203185"/>
                  </a:lnTo>
                  <a:lnTo>
                    <a:pt x="70815" y="1200823"/>
                  </a:lnTo>
                  <a:lnTo>
                    <a:pt x="72212" y="1202702"/>
                  </a:lnTo>
                  <a:lnTo>
                    <a:pt x="73952" y="1204366"/>
                  </a:lnTo>
                  <a:lnTo>
                    <a:pt x="79514" y="1208252"/>
                  </a:lnTo>
                  <a:lnTo>
                    <a:pt x="84797" y="1208493"/>
                  </a:lnTo>
                  <a:lnTo>
                    <a:pt x="93929" y="1211351"/>
                  </a:lnTo>
                  <a:lnTo>
                    <a:pt x="98018" y="1214907"/>
                  </a:lnTo>
                  <a:lnTo>
                    <a:pt x="101942" y="1220343"/>
                  </a:lnTo>
                  <a:lnTo>
                    <a:pt x="104140" y="1219606"/>
                  </a:lnTo>
                  <a:close/>
                </a:path>
                <a:path w="428625" h="1308734">
                  <a:moveTo>
                    <a:pt x="106667" y="1249210"/>
                  </a:moveTo>
                  <a:lnTo>
                    <a:pt x="104101" y="1240269"/>
                  </a:lnTo>
                  <a:lnTo>
                    <a:pt x="100355" y="1235849"/>
                  </a:lnTo>
                  <a:lnTo>
                    <a:pt x="88709" y="1231214"/>
                  </a:lnTo>
                  <a:lnTo>
                    <a:pt x="83807" y="1230617"/>
                  </a:lnTo>
                  <a:lnTo>
                    <a:pt x="83629" y="1230426"/>
                  </a:lnTo>
                  <a:lnTo>
                    <a:pt x="77914" y="1224292"/>
                  </a:lnTo>
                  <a:lnTo>
                    <a:pt x="78016" y="1220558"/>
                  </a:lnTo>
                  <a:lnTo>
                    <a:pt x="75958" y="1217841"/>
                  </a:lnTo>
                  <a:lnTo>
                    <a:pt x="75590" y="1217320"/>
                  </a:lnTo>
                  <a:lnTo>
                    <a:pt x="74714" y="1216482"/>
                  </a:lnTo>
                  <a:lnTo>
                    <a:pt x="74041" y="1216228"/>
                  </a:lnTo>
                  <a:lnTo>
                    <a:pt x="73279" y="1216228"/>
                  </a:lnTo>
                  <a:lnTo>
                    <a:pt x="72567" y="1216215"/>
                  </a:lnTo>
                  <a:lnTo>
                    <a:pt x="71831" y="1216469"/>
                  </a:lnTo>
                  <a:lnTo>
                    <a:pt x="70967" y="1217307"/>
                  </a:lnTo>
                  <a:lnTo>
                    <a:pt x="70777" y="1217574"/>
                  </a:lnTo>
                  <a:lnTo>
                    <a:pt x="70650" y="1217841"/>
                  </a:lnTo>
                  <a:lnTo>
                    <a:pt x="68897" y="1220165"/>
                  </a:lnTo>
                  <a:lnTo>
                    <a:pt x="68643" y="1222692"/>
                  </a:lnTo>
                  <a:lnTo>
                    <a:pt x="64744" y="1230515"/>
                  </a:lnTo>
                  <a:lnTo>
                    <a:pt x="58153" y="1231112"/>
                  </a:lnTo>
                  <a:lnTo>
                    <a:pt x="46228" y="1235875"/>
                  </a:lnTo>
                  <a:lnTo>
                    <a:pt x="42468" y="1240320"/>
                  </a:lnTo>
                  <a:lnTo>
                    <a:pt x="39916" y="1249210"/>
                  </a:lnTo>
                  <a:lnTo>
                    <a:pt x="42113" y="1249921"/>
                  </a:lnTo>
                  <a:lnTo>
                    <a:pt x="45643" y="1245057"/>
                  </a:lnTo>
                  <a:lnTo>
                    <a:pt x="48793" y="1242339"/>
                  </a:lnTo>
                  <a:lnTo>
                    <a:pt x="52705" y="1240320"/>
                  </a:lnTo>
                  <a:lnTo>
                    <a:pt x="57073" y="1238097"/>
                  </a:lnTo>
                  <a:lnTo>
                    <a:pt x="62268" y="1238237"/>
                  </a:lnTo>
                  <a:lnTo>
                    <a:pt x="62547" y="1238097"/>
                  </a:lnTo>
                  <a:lnTo>
                    <a:pt x="69240" y="1234770"/>
                  </a:lnTo>
                  <a:lnTo>
                    <a:pt x="71589" y="1232789"/>
                  </a:lnTo>
                  <a:lnTo>
                    <a:pt x="73329" y="1230426"/>
                  </a:lnTo>
                  <a:lnTo>
                    <a:pt x="74726" y="1232293"/>
                  </a:lnTo>
                  <a:lnTo>
                    <a:pt x="76466" y="1233944"/>
                  </a:lnTo>
                  <a:lnTo>
                    <a:pt x="82042" y="1237843"/>
                  </a:lnTo>
                  <a:lnTo>
                    <a:pt x="87312" y="1238097"/>
                  </a:lnTo>
                  <a:lnTo>
                    <a:pt x="96443" y="1240942"/>
                  </a:lnTo>
                  <a:lnTo>
                    <a:pt x="100533" y="1244485"/>
                  </a:lnTo>
                  <a:lnTo>
                    <a:pt x="104457" y="1249921"/>
                  </a:lnTo>
                  <a:lnTo>
                    <a:pt x="106667" y="1249210"/>
                  </a:lnTo>
                  <a:close/>
                </a:path>
                <a:path w="428625" h="1308734">
                  <a:moveTo>
                    <a:pt x="108826" y="1296517"/>
                  </a:moveTo>
                  <a:lnTo>
                    <a:pt x="106870" y="1294599"/>
                  </a:lnTo>
                  <a:lnTo>
                    <a:pt x="104444" y="1293050"/>
                  </a:lnTo>
                  <a:lnTo>
                    <a:pt x="96862" y="1290002"/>
                  </a:lnTo>
                  <a:lnTo>
                    <a:pt x="91960" y="1289405"/>
                  </a:lnTo>
                  <a:lnTo>
                    <a:pt x="91795" y="1289227"/>
                  </a:lnTo>
                  <a:lnTo>
                    <a:pt x="86067" y="1283081"/>
                  </a:lnTo>
                  <a:lnTo>
                    <a:pt x="86169" y="1279347"/>
                  </a:lnTo>
                  <a:lnTo>
                    <a:pt x="83934" y="1276362"/>
                  </a:lnTo>
                  <a:lnTo>
                    <a:pt x="83769" y="1276096"/>
                  </a:lnTo>
                  <a:lnTo>
                    <a:pt x="82867" y="1275270"/>
                  </a:lnTo>
                  <a:lnTo>
                    <a:pt x="82207" y="1275016"/>
                  </a:lnTo>
                  <a:lnTo>
                    <a:pt x="81432" y="1275016"/>
                  </a:lnTo>
                  <a:lnTo>
                    <a:pt x="80708" y="1275003"/>
                  </a:lnTo>
                  <a:lnTo>
                    <a:pt x="79997" y="1275257"/>
                  </a:lnTo>
                  <a:lnTo>
                    <a:pt x="79133" y="1276083"/>
                  </a:lnTo>
                  <a:lnTo>
                    <a:pt x="78981" y="1276299"/>
                  </a:lnTo>
                  <a:lnTo>
                    <a:pt x="78803" y="1276629"/>
                  </a:lnTo>
                  <a:lnTo>
                    <a:pt x="77050" y="1278928"/>
                  </a:lnTo>
                  <a:lnTo>
                    <a:pt x="76771" y="1281480"/>
                  </a:lnTo>
                  <a:lnTo>
                    <a:pt x="72885" y="1289316"/>
                  </a:lnTo>
                  <a:lnTo>
                    <a:pt x="66306" y="1289913"/>
                  </a:lnTo>
                  <a:lnTo>
                    <a:pt x="54368" y="1294663"/>
                  </a:lnTo>
                  <a:lnTo>
                    <a:pt x="50622" y="1299083"/>
                  </a:lnTo>
                  <a:lnTo>
                    <a:pt x="48069" y="1307998"/>
                  </a:lnTo>
                  <a:lnTo>
                    <a:pt x="50266" y="1308722"/>
                  </a:lnTo>
                  <a:lnTo>
                    <a:pt x="53746" y="1303870"/>
                  </a:lnTo>
                  <a:lnTo>
                    <a:pt x="56896" y="1301140"/>
                  </a:lnTo>
                  <a:lnTo>
                    <a:pt x="65189" y="1296885"/>
                  </a:lnTo>
                  <a:lnTo>
                    <a:pt x="65595" y="1296885"/>
                  </a:lnTo>
                  <a:lnTo>
                    <a:pt x="70396" y="1297025"/>
                  </a:lnTo>
                  <a:lnTo>
                    <a:pt x="70713" y="1296873"/>
                  </a:lnTo>
                  <a:lnTo>
                    <a:pt x="77368" y="1293558"/>
                  </a:lnTo>
                  <a:lnTo>
                    <a:pt x="79717" y="1291602"/>
                  </a:lnTo>
                  <a:lnTo>
                    <a:pt x="81445" y="1289227"/>
                  </a:lnTo>
                  <a:lnTo>
                    <a:pt x="82854" y="1291094"/>
                  </a:lnTo>
                  <a:lnTo>
                    <a:pt x="84582" y="1292745"/>
                  </a:lnTo>
                  <a:lnTo>
                    <a:pt x="90157" y="1296631"/>
                  </a:lnTo>
                  <a:lnTo>
                    <a:pt x="95440" y="1296885"/>
                  </a:lnTo>
                  <a:lnTo>
                    <a:pt x="100253" y="1298397"/>
                  </a:lnTo>
                  <a:lnTo>
                    <a:pt x="100850" y="1298702"/>
                  </a:lnTo>
                  <a:lnTo>
                    <a:pt x="101473" y="1298994"/>
                  </a:lnTo>
                  <a:lnTo>
                    <a:pt x="106413" y="1297419"/>
                  </a:lnTo>
                  <a:lnTo>
                    <a:pt x="108826" y="1296517"/>
                  </a:lnTo>
                  <a:close/>
                </a:path>
                <a:path w="428625" h="1308734">
                  <a:moveTo>
                    <a:pt x="110617" y="1278636"/>
                  </a:moveTo>
                  <a:lnTo>
                    <a:pt x="108064" y="1269669"/>
                  </a:lnTo>
                  <a:lnTo>
                    <a:pt x="104305" y="1265250"/>
                  </a:lnTo>
                  <a:lnTo>
                    <a:pt x="92659" y="1260627"/>
                  </a:lnTo>
                  <a:lnTo>
                    <a:pt x="87769" y="1260017"/>
                  </a:lnTo>
                  <a:lnTo>
                    <a:pt x="81864" y="1253693"/>
                  </a:lnTo>
                  <a:lnTo>
                    <a:pt x="81965" y="1249972"/>
                  </a:lnTo>
                  <a:lnTo>
                    <a:pt x="79184" y="1246390"/>
                  </a:lnTo>
                  <a:lnTo>
                    <a:pt x="78651" y="1245870"/>
                  </a:lnTo>
                  <a:lnTo>
                    <a:pt x="77965" y="1245628"/>
                  </a:lnTo>
                  <a:lnTo>
                    <a:pt x="76555" y="1245628"/>
                  </a:lnTo>
                  <a:lnTo>
                    <a:pt x="75857" y="1245857"/>
                  </a:lnTo>
                  <a:lnTo>
                    <a:pt x="74803" y="1246898"/>
                  </a:lnTo>
                  <a:lnTo>
                    <a:pt x="72885" y="1249540"/>
                  </a:lnTo>
                  <a:lnTo>
                    <a:pt x="72618" y="1252080"/>
                  </a:lnTo>
                  <a:lnTo>
                    <a:pt x="68732" y="1259928"/>
                  </a:lnTo>
                  <a:lnTo>
                    <a:pt x="62128" y="1260500"/>
                  </a:lnTo>
                  <a:lnTo>
                    <a:pt x="50203" y="1265250"/>
                  </a:lnTo>
                  <a:lnTo>
                    <a:pt x="46443" y="1269682"/>
                  </a:lnTo>
                  <a:lnTo>
                    <a:pt x="43891" y="1278636"/>
                  </a:lnTo>
                  <a:lnTo>
                    <a:pt x="46088" y="1279347"/>
                  </a:lnTo>
                  <a:lnTo>
                    <a:pt x="47002" y="1278064"/>
                  </a:lnTo>
                  <a:lnTo>
                    <a:pt x="49568" y="1274470"/>
                  </a:lnTo>
                  <a:lnTo>
                    <a:pt x="52717" y="1271752"/>
                  </a:lnTo>
                  <a:lnTo>
                    <a:pt x="61036" y="1267498"/>
                  </a:lnTo>
                  <a:lnTo>
                    <a:pt x="66217" y="1267637"/>
                  </a:lnTo>
                  <a:lnTo>
                    <a:pt x="73202" y="1264170"/>
                  </a:lnTo>
                  <a:lnTo>
                    <a:pt x="75539" y="1262189"/>
                  </a:lnTo>
                  <a:lnTo>
                    <a:pt x="77279" y="1259827"/>
                  </a:lnTo>
                  <a:lnTo>
                    <a:pt x="78676" y="1261706"/>
                  </a:lnTo>
                  <a:lnTo>
                    <a:pt x="80416" y="1263357"/>
                  </a:lnTo>
                  <a:lnTo>
                    <a:pt x="85991" y="1267244"/>
                  </a:lnTo>
                  <a:lnTo>
                    <a:pt x="91262" y="1267498"/>
                  </a:lnTo>
                  <a:lnTo>
                    <a:pt x="100393" y="1270355"/>
                  </a:lnTo>
                  <a:lnTo>
                    <a:pt x="104482" y="1273898"/>
                  </a:lnTo>
                  <a:lnTo>
                    <a:pt x="108407" y="1279347"/>
                  </a:lnTo>
                  <a:lnTo>
                    <a:pt x="110617" y="1278636"/>
                  </a:lnTo>
                  <a:close/>
                </a:path>
                <a:path w="428625" h="1308734">
                  <a:moveTo>
                    <a:pt x="128257" y="327685"/>
                  </a:moveTo>
                  <a:lnTo>
                    <a:pt x="108915" y="289712"/>
                  </a:lnTo>
                  <a:lnTo>
                    <a:pt x="101561" y="280644"/>
                  </a:lnTo>
                  <a:lnTo>
                    <a:pt x="97675" y="275628"/>
                  </a:lnTo>
                  <a:lnTo>
                    <a:pt x="93078" y="268668"/>
                  </a:lnTo>
                  <a:lnTo>
                    <a:pt x="87795" y="262597"/>
                  </a:lnTo>
                  <a:lnTo>
                    <a:pt x="87782" y="281139"/>
                  </a:lnTo>
                  <a:lnTo>
                    <a:pt x="94602" y="289712"/>
                  </a:lnTo>
                  <a:lnTo>
                    <a:pt x="101003" y="298310"/>
                  </a:lnTo>
                  <a:lnTo>
                    <a:pt x="107111" y="307098"/>
                  </a:lnTo>
                  <a:lnTo>
                    <a:pt x="112890" y="316077"/>
                  </a:lnTo>
                  <a:lnTo>
                    <a:pt x="115963" y="325272"/>
                  </a:lnTo>
                  <a:lnTo>
                    <a:pt x="114808" y="334162"/>
                  </a:lnTo>
                  <a:lnTo>
                    <a:pt x="111328" y="343039"/>
                  </a:lnTo>
                  <a:lnTo>
                    <a:pt x="107442" y="352209"/>
                  </a:lnTo>
                  <a:lnTo>
                    <a:pt x="102882" y="365213"/>
                  </a:lnTo>
                  <a:lnTo>
                    <a:pt x="98031" y="378231"/>
                  </a:lnTo>
                  <a:lnTo>
                    <a:pt x="92240" y="390779"/>
                  </a:lnTo>
                  <a:lnTo>
                    <a:pt x="84785" y="402361"/>
                  </a:lnTo>
                  <a:lnTo>
                    <a:pt x="84340" y="418541"/>
                  </a:lnTo>
                  <a:lnTo>
                    <a:pt x="108699" y="381215"/>
                  </a:lnTo>
                  <a:lnTo>
                    <a:pt x="118427" y="354444"/>
                  </a:lnTo>
                  <a:lnTo>
                    <a:pt x="122059" y="345694"/>
                  </a:lnTo>
                  <a:lnTo>
                    <a:pt x="124675" y="339940"/>
                  </a:lnTo>
                  <a:lnTo>
                    <a:pt x="126961" y="333908"/>
                  </a:lnTo>
                  <a:lnTo>
                    <a:pt x="128257" y="327685"/>
                  </a:lnTo>
                  <a:close/>
                </a:path>
                <a:path w="428625" h="1308734">
                  <a:moveTo>
                    <a:pt x="128270" y="968984"/>
                  </a:moveTo>
                  <a:lnTo>
                    <a:pt x="127952" y="962672"/>
                  </a:lnTo>
                  <a:lnTo>
                    <a:pt x="123774" y="951814"/>
                  </a:lnTo>
                  <a:lnTo>
                    <a:pt x="116878" y="941120"/>
                  </a:lnTo>
                  <a:lnTo>
                    <a:pt x="108927" y="931024"/>
                  </a:lnTo>
                  <a:lnTo>
                    <a:pt x="98158" y="917346"/>
                  </a:lnTo>
                  <a:lnTo>
                    <a:pt x="99009" y="936917"/>
                  </a:lnTo>
                  <a:lnTo>
                    <a:pt x="103911" y="943571"/>
                  </a:lnTo>
                  <a:lnTo>
                    <a:pt x="108585" y="950379"/>
                  </a:lnTo>
                  <a:lnTo>
                    <a:pt x="112890" y="957402"/>
                  </a:lnTo>
                  <a:lnTo>
                    <a:pt x="115963" y="966597"/>
                  </a:lnTo>
                  <a:lnTo>
                    <a:pt x="114808" y="975474"/>
                  </a:lnTo>
                  <a:lnTo>
                    <a:pt x="111328" y="984351"/>
                  </a:lnTo>
                  <a:lnTo>
                    <a:pt x="107442" y="993521"/>
                  </a:lnTo>
                  <a:lnTo>
                    <a:pt x="101511" y="1010285"/>
                  </a:lnTo>
                  <a:lnTo>
                    <a:pt x="102222" y="1037437"/>
                  </a:lnTo>
                  <a:lnTo>
                    <a:pt x="105016" y="1031633"/>
                  </a:lnTo>
                  <a:lnTo>
                    <a:pt x="112102" y="1013663"/>
                  </a:lnTo>
                  <a:lnTo>
                    <a:pt x="118440" y="995768"/>
                  </a:lnTo>
                  <a:lnTo>
                    <a:pt x="122072" y="987005"/>
                  </a:lnTo>
                  <a:lnTo>
                    <a:pt x="124688" y="981240"/>
                  </a:lnTo>
                  <a:lnTo>
                    <a:pt x="126961" y="975207"/>
                  </a:lnTo>
                  <a:lnTo>
                    <a:pt x="128270" y="968984"/>
                  </a:lnTo>
                  <a:close/>
                </a:path>
                <a:path w="428625" h="1308734">
                  <a:moveTo>
                    <a:pt x="128282" y="648309"/>
                  </a:moveTo>
                  <a:lnTo>
                    <a:pt x="108940" y="610336"/>
                  </a:lnTo>
                  <a:lnTo>
                    <a:pt x="101587" y="601268"/>
                  </a:lnTo>
                  <a:lnTo>
                    <a:pt x="93560" y="590384"/>
                  </a:lnTo>
                  <a:lnTo>
                    <a:pt x="88950" y="584542"/>
                  </a:lnTo>
                  <a:lnTo>
                    <a:pt x="83959" y="579069"/>
                  </a:lnTo>
                  <a:lnTo>
                    <a:pt x="84378" y="597255"/>
                  </a:lnTo>
                  <a:lnTo>
                    <a:pt x="87960" y="602005"/>
                  </a:lnTo>
                  <a:lnTo>
                    <a:pt x="94615" y="610374"/>
                  </a:lnTo>
                  <a:lnTo>
                    <a:pt x="101015" y="618972"/>
                  </a:lnTo>
                  <a:lnTo>
                    <a:pt x="107124" y="627761"/>
                  </a:lnTo>
                  <a:lnTo>
                    <a:pt x="112903" y="636752"/>
                  </a:lnTo>
                  <a:lnTo>
                    <a:pt x="115976" y="645947"/>
                  </a:lnTo>
                  <a:lnTo>
                    <a:pt x="114808" y="654824"/>
                  </a:lnTo>
                  <a:lnTo>
                    <a:pt x="111328" y="663702"/>
                  </a:lnTo>
                  <a:lnTo>
                    <a:pt x="107442" y="672884"/>
                  </a:lnTo>
                  <a:lnTo>
                    <a:pt x="99212" y="695883"/>
                  </a:lnTo>
                  <a:lnTo>
                    <a:pt x="94411" y="707148"/>
                  </a:lnTo>
                  <a:lnTo>
                    <a:pt x="88519" y="717778"/>
                  </a:lnTo>
                  <a:lnTo>
                    <a:pt x="89369" y="735736"/>
                  </a:lnTo>
                  <a:lnTo>
                    <a:pt x="108724" y="701840"/>
                  </a:lnTo>
                  <a:lnTo>
                    <a:pt x="118452" y="675068"/>
                  </a:lnTo>
                  <a:lnTo>
                    <a:pt x="122085" y="666318"/>
                  </a:lnTo>
                  <a:lnTo>
                    <a:pt x="124701" y="660552"/>
                  </a:lnTo>
                  <a:lnTo>
                    <a:pt x="126987" y="654532"/>
                  </a:lnTo>
                  <a:lnTo>
                    <a:pt x="128282" y="648309"/>
                  </a:lnTo>
                  <a:close/>
                </a:path>
                <a:path w="428625" h="1308734">
                  <a:moveTo>
                    <a:pt x="230936" y="1129004"/>
                  </a:moveTo>
                  <a:lnTo>
                    <a:pt x="230644" y="1122057"/>
                  </a:lnTo>
                  <a:lnTo>
                    <a:pt x="226174" y="1110361"/>
                  </a:lnTo>
                  <a:lnTo>
                    <a:pt x="218846" y="1098994"/>
                  </a:lnTo>
                  <a:lnTo>
                    <a:pt x="218846" y="1126566"/>
                  </a:lnTo>
                  <a:lnTo>
                    <a:pt x="217424" y="1135989"/>
                  </a:lnTo>
                  <a:lnTo>
                    <a:pt x="213601" y="1145387"/>
                  </a:lnTo>
                  <a:lnTo>
                    <a:pt x="209486" y="1154988"/>
                  </a:lnTo>
                  <a:lnTo>
                    <a:pt x="204292" y="1169784"/>
                  </a:lnTo>
                  <a:lnTo>
                    <a:pt x="198767" y="1184630"/>
                  </a:lnTo>
                  <a:lnTo>
                    <a:pt x="192036" y="1198841"/>
                  </a:lnTo>
                  <a:lnTo>
                    <a:pt x="183235" y="1211783"/>
                  </a:lnTo>
                  <a:lnTo>
                    <a:pt x="172415" y="1215529"/>
                  </a:lnTo>
                  <a:lnTo>
                    <a:pt x="162293" y="1206322"/>
                  </a:lnTo>
                  <a:lnTo>
                    <a:pt x="154000" y="1192060"/>
                  </a:lnTo>
                  <a:lnTo>
                    <a:pt x="148691" y="1180655"/>
                  </a:lnTo>
                  <a:lnTo>
                    <a:pt x="142100" y="1168946"/>
                  </a:lnTo>
                  <a:lnTo>
                    <a:pt x="135064" y="1157084"/>
                  </a:lnTo>
                  <a:lnTo>
                    <a:pt x="130200" y="1144803"/>
                  </a:lnTo>
                  <a:lnTo>
                    <a:pt x="130124" y="1131811"/>
                  </a:lnTo>
                  <a:lnTo>
                    <a:pt x="133515" y="1120190"/>
                  </a:lnTo>
                  <a:lnTo>
                    <a:pt x="137896" y="1108811"/>
                  </a:lnTo>
                  <a:lnTo>
                    <a:pt x="142925" y="1097699"/>
                  </a:lnTo>
                  <a:lnTo>
                    <a:pt x="148221" y="1086815"/>
                  </a:lnTo>
                  <a:lnTo>
                    <a:pt x="151739" y="1079131"/>
                  </a:lnTo>
                  <a:lnTo>
                    <a:pt x="156210" y="1070000"/>
                  </a:lnTo>
                  <a:lnTo>
                    <a:pt x="161709" y="1061681"/>
                  </a:lnTo>
                  <a:lnTo>
                    <a:pt x="168275" y="1056398"/>
                  </a:lnTo>
                  <a:lnTo>
                    <a:pt x="174015" y="1060564"/>
                  </a:lnTo>
                  <a:lnTo>
                    <a:pt x="179514" y="1066685"/>
                  </a:lnTo>
                  <a:lnTo>
                    <a:pt x="188569" y="1078699"/>
                  </a:lnTo>
                  <a:lnTo>
                    <a:pt x="195846" y="1087882"/>
                  </a:lnTo>
                  <a:lnTo>
                    <a:pt x="202844" y="1097305"/>
                  </a:lnTo>
                  <a:lnTo>
                    <a:pt x="209511" y="1106970"/>
                  </a:lnTo>
                  <a:lnTo>
                    <a:pt x="215785" y="1116863"/>
                  </a:lnTo>
                  <a:lnTo>
                    <a:pt x="218846" y="1126566"/>
                  </a:lnTo>
                  <a:lnTo>
                    <a:pt x="218846" y="1098994"/>
                  </a:lnTo>
                  <a:lnTo>
                    <a:pt x="218732" y="1098816"/>
                  </a:lnTo>
                  <a:lnTo>
                    <a:pt x="210146" y="1087920"/>
                  </a:lnTo>
                  <a:lnTo>
                    <a:pt x="202234" y="1078141"/>
                  </a:lnTo>
                  <a:lnTo>
                    <a:pt x="195668" y="1069213"/>
                  </a:lnTo>
                  <a:lnTo>
                    <a:pt x="168198" y="1044587"/>
                  </a:lnTo>
                  <a:lnTo>
                    <a:pt x="166814" y="1044816"/>
                  </a:lnTo>
                  <a:lnTo>
                    <a:pt x="156946" y="1050569"/>
                  </a:lnTo>
                  <a:lnTo>
                    <a:pt x="150241" y="1058748"/>
                  </a:lnTo>
                  <a:lnTo>
                    <a:pt x="144932" y="1068349"/>
                  </a:lnTo>
                  <a:lnTo>
                    <a:pt x="140322" y="1077658"/>
                  </a:lnTo>
                  <a:lnTo>
                    <a:pt x="133489" y="1091234"/>
                  </a:lnTo>
                  <a:lnTo>
                    <a:pt x="127177" y="1105306"/>
                  </a:lnTo>
                  <a:lnTo>
                    <a:pt x="121881" y="1119746"/>
                  </a:lnTo>
                  <a:lnTo>
                    <a:pt x="118097" y="1134452"/>
                  </a:lnTo>
                  <a:lnTo>
                    <a:pt x="118897" y="1148981"/>
                  </a:lnTo>
                  <a:lnTo>
                    <a:pt x="124942" y="1163053"/>
                  </a:lnTo>
                  <a:lnTo>
                    <a:pt x="133159" y="1176591"/>
                  </a:lnTo>
                  <a:lnTo>
                    <a:pt x="140512" y="1189507"/>
                  </a:lnTo>
                  <a:lnTo>
                    <a:pt x="146316" y="1201635"/>
                  </a:lnTo>
                  <a:lnTo>
                    <a:pt x="153695" y="1213929"/>
                  </a:lnTo>
                  <a:lnTo>
                    <a:pt x="163283" y="1223708"/>
                  </a:lnTo>
                  <a:lnTo>
                    <a:pt x="175755" y="1228305"/>
                  </a:lnTo>
                  <a:lnTo>
                    <a:pt x="188214" y="1223784"/>
                  </a:lnTo>
                  <a:lnTo>
                    <a:pt x="210540" y="1184630"/>
                  </a:lnTo>
                  <a:lnTo>
                    <a:pt x="217081" y="1166482"/>
                  </a:lnTo>
                  <a:lnTo>
                    <a:pt x="220294" y="1157541"/>
                  </a:lnTo>
                  <a:lnTo>
                    <a:pt x="223837" y="1148981"/>
                  </a:lnTo>
                  <a:lnTo>
                    <a:pt x="226834" y="1142453"/>
                  </a:lnTo>
                  <a:lnTo>
                    <a:pt x="229412" y="1135824"/>
                  </a:lnTo>
                  <a:lnTo>
                    <a:pt x="230936" y="1129004"/>
                  </a:lnTo>
                  <a:close/>
                </a:path>
                <a:path w="428625" h="1308734">
                  <a:moveTo>
                    <a:pt x="230936" y="487718"/>
                  </a:moveTo>
                  <a:lnTo>
                    <a:pt x="230644" y="480771"/>
                  </a:lnTo>
                  <a:lnTo>
                    <a:pt x="226174" y="469061"/>
                  </a:lnTo>
                  <a:lnTo>
                    <a:pt x="218846" y="457682"/>
                  </a:lnTo>
                  <a:lnTo>
                    <a:pt x="218846" y="485267"/>
                  </a:lnTo>
                  <a:lnTo>
                    <a:pt x="217424" y="494703"/>
                  </a:lnTo>
                  <a:lnTo>
                    <a:pt x="213601" y="504101"/>
                  </a:lnTo>
                  <a:lnTo>
                    <a:pt x="209486" y="513689"/>
                  </a:lnTo>
                  <a:lnTo>
                    <a:pt x="204292" y="528485"/>
                  </a:lnTo>
                  <a:lnTo>
                    <a:pt x="198767" y="543331"/>
                  </a:lnTo>
                  <a:lnTo>
                    <a:pt x="192036" y="557555"/>
                  </a:lnTo>
                  <a:lnTo>
                    <a:pt x="183235" y="570496"/>
                  </a:lnTo>
                  <a:lnTo>
                    <a:pt x="172415" y="574243"/>
                  </a:lnTo>
                  <a:lnTo>
                    <a:pt x="162293" y="565035"/>
                  </a:lnTo>
                  <a:lnTo>
                    <a:pt x="154000" y="550773"/>
                  </a:lnTo>
                  <a:lnTo>
                    <a:pt x="148691" y="539369"/>
                  </a:lnTo>
                  <a:lnTo>
                    <a:pt x="142100" y="527659"/>
                  </a:lnTo>
                  <a:lnTo>
                    <a:pt x="135064" y="515797"/>
                  </a:lnTo>
                  <a:lnTo>
                    <a:pt x="130200" y="503516"/>
                  </a:lnTo>
                  <a:lnTo>
                    <a:pt x="130124" y="490512"/>
                  </a:lnTo>
                  <a:lnTo>
                    <a:pt x="133515" y="478878"/>
                  </a:lnTo>
                  <a:lnTo>
                    <a:pt x="137896" y="467512"/>
                  </a:lnTo>
                  <a:lnTo>
                    <a:pt x="142925" y="456387"/>
                  </a:lnTo>
                  <a:lnTo>
                    <a:pt x="148221" y="445516"/>
                  </a:lnTo>
                  <a:lnTo>
                    <a:pt x="151739" y="437845"/>
                  </a:lnTo>
                  <a:lnTo>
                    <a:pt x="156210" y="428713"/>
                  </a:lnTo>
                  <a:lnTo>
                    <a:pt x="161709" y="420382"/>
                  </a:lnTo>
                  <a:lnTo>
                    <a:pt x="168275" y="415112"/>
                  </a:lnTo>
                  <a:lnTo>
                    <a:pt x="174015" y="419277"/>
                  </a:lnTo>
                  <a:lnTo>
                    <a:pt x="179514" y="425399"/>
                  </a:lnTo>
                  <a:lnTo>
                    <a:pt x="188569" y="437413"/>
                  </a:lnTo>
                  <a:lnTo>
                    <a:pt x="195846" y="446595"/>
                  </a:lnTo>
                  <a:lnTo>
                    <a:pt x="202844" y="456018"/>
                  </a:lnTo>
                  <a:lnTo>
                    <a:pt x="209511" y="465670"/>
                  </a:lnTo>
                  <a:lnTo>
                    <a:pt x="215785" y="475576"/>
                  </a:lnTo>
                  <a:lnTo>
                    <a:pt x="218846" y="485267"/>
                  </a:lnTo>
                  <a:lnTo>
                    <a:pt x="218846" y="457682"/>
                  </a:lnTo>
                  <a:lnTo>
                    <a:pt x="218732" y="457504"/>
                  </a:lnTo>
                  <a:lnTo>
                    <a:pt x="210146" y="446608"/>
                  </a:lnTo>
                  <a:lnTo>
                    <a:pt x="202234" y="436854"/>
                  </a:lnTo>
                  <a:lnTo>
                    <a:pt x="195668" y="427913"/>
                  </a:lnTo>
                  <a:lnTo>
                    <a:pt x="168198" y="403301"/>
                  </a:lnTo>
                  <a:lnTo>
                    <a:pt x="166814" y="403529"/>
                  </a:lnTo>
                  <a:lnTo>
                    <a:pt x="156946" y="409270"/>
                  </a:lnTo>
                  <a:lnTo>
                    <a:pt x="150241" y="417461"/>
                  </a:lnTo>
                  <a:lnTo>
                    <a:pt x="144932" y="427050"/>
                  </a:lnTo>
                  <a:lnTo>
                    <a:pt x="140322" y="436372"/>
                  </a:lnTo>
                  <a:lnTo>
                    <a:pt x="133489" y="449961"/>
                  </a:lnTo>
                  <a:lnTo>
                    <a:pt x="127177" y="464019"/>
                  </a:lnTo>
                  <a:lnTo>
                    <a:pt x="121881" y="478459"/>
                  </a:lnTo>
                  <a:lnTo>
                    <a:pt x="118097" y="493179"/>
                  </a:lnTo>
                  <a:lnTo>
                    <a:pt x="118897" y="507695"/>
                  </a:lnTo>
                  <a:lnTo>
                    <a:pt x="124942" y="521779"/>
                  </a:lnTo>
                  <a:lnTo>
                    <a:pt x="133159" y="535317"/>
                  </a:lnTo>
                  <a:lnTo>
                    <a:pt x="140512" y="548233"/>
                  </a:lnTo>
                  <a:lnTo>
                    <a:pt x="146316" y="560349"/>
                  </a:lnTo>
                  <a:lnTo>
                    <a:pt x="153695" y="572630"/>
                  </a:lnTo>
                  <a:lnTo>
                    <a:pt x="163283" y="582422"/>
                  </a:lnTo>
                  <a:lnTo>
                    <a:pt x="175755" y="587032"/>
                  </a:lnTo>
                  <a:lnTo>
                    <a:pt x="188214" y="582510"/>
                  </a:lnTo>
                  <a:lnTo>
                    <a:pt x="210540" y="543331"/>
                  </a:lnTo>
                  <a:lnTo>
                    <a:pt x="217081" y="525208"/>
                  </a:lnTo>
                  <a:lnTo>
                    <a:pt x="220294" y="516255"/>
                  </a:lnTo>
                  <a:lnTo>
                    <a:pt x="223837" y="507695"/>
                  </a:lnTo>
                  <a:lnTo>
                    <a:pt x="226834" y="501167"/>
                  </a:lnTo>
                  <a:lnTo>
                    <a:pt x="229412" y="494538"/>
                  </a:lnTo>
                  <a:lnTo>
                    <a:pt x="230936" y="487718"/>
                  </a:lnTo>
                  <a:close/>
                </a:path>
                <a:path w="428625" h="1308734">
                  <a:moveTo>
                    <a:pt x="230949" y="808342"/>
                  </a:moveTo>
                  <a:lnTo>
                    <a:pt x="230657" y="801395"/>
                  </a:lnTo>
                  <a:lnTo>
                    <a:pt x="226187" y="789686"/>
                  </a:lnTo>
                  <a:lnTo>
                    <a:pt x="218821" y="778268"/>
                  </a:lnTo>
                  <a:lnTo>
                    <a:pt x="218821" y="805916"/>
                  </a:lnTo>
                  <a:lnTo>
                    <a:pt x="217398" y="815340"/>
                  </a:lnTo>
                  <a:lnTo>
                    <a:pt x="213588" y="824738"/>
                  </a:lnTo>
                  <a:lnTo>
                    <a:pt x="209461" y="834351"/>
                  </a:lnTo>
                  <a:lnTo>
                    <a:pt x="204266" y="849147"/>
                  </a:lnTo>
                  <a:lnTo>
                    <a:pt x="198742" y="863981"/>
                  </a:lnTo>
                  <a:lnTo>
                    <a:pt x="192011" y="878205"/>
                  </a:lnTo>
                  <a:lnTo>
                    <a:pt x="183210" y="891146"/>
                  </a:lnTo>
                  <a:lnTo>
                    <a:pt x="172389" y="894892"/>
                  </a:lnTo>
                  <a:lnTo>
                    <a:pt x="162267" y="885685"/>
                  </a:lnTo>
                  <a:lnTo>
                    <a:pt x="153974" y="871423"/>
                  </a:lnTo>
                  <a:lnTo>
                    <a:pt x="148666" y="860005"/>
                  </a:lnTo>
                  <a:lnTo>
                    <a:pt x="142074" y="848309"/>
                  </a:lnTo>
                  <a:lnTo>
                    <a:pt x="135039" y="836460"/>
                  </a:lnTo>
                  <a:lnTo>
                    <a:pt x="130187" y="824166"/>
                  </a:lnTo>
                  <a:lnTo>
                    <a:pt x="130098" y="811174"/>
                  </a:lnTo>
                  <a:lnTo>
                    <a:pt x="133489" y="799566"/>
                  </a:lnTo>
                  <a:lnTo>
                    <a:pt x="137883" y="788200"/>
                  </a:lnTo>
                  <a:lnTo>
                    <a:pt x="142900" y="777062"/>
                  </a:lnTo>
                  <a:lnTo>
                    <a:pt x="148196" y="766178"/>
                  </a:lnTo>
                  <a:lnTo>
                    <a:pt x="151714" y="758507"/>
                  </a:lnTo>
                  <a:lnTo>
                    <a:pt x="156184" y="749376"/>
                  </a:lnTo>
                  <a:lnTo>
                    <a:pt x="161683" y="741057"/>
                  </a:lnTo>
                  <a:lnTo>
                    <a:pt x="168249" y="735787"/>
                  </a:lnTo>
                  <a:lnTo>
                    <a:pt x="173990" y="739952"/>
                  </a:lnTo>
                  <a:lnTo>
                    <a:pt x="179489" y="746074"/>
                  </a:lnTo>
                  <a:lnTo>
                    <a:pt x="188544" y="758088"/>
                  </a:lnTo>
                  <a:lnTo>
                    <a:pt x="195808" y="767245"/>
                  </a:lnTo>
                  <a:lnTo>
                    <a:pt x="202819" y="776681"/>
                  </a:lnTo>
                  <a:lnTo>
                    <a:pt x="209486" y="786345"/>
                  </a:lnTo>
                  <a:lnTo>
                    <a:pt x="215760" y="796239"/>
                  </a:lnTo>
                  <a:lnTo>
                    <a:pt x="218821" y="805916"/>
                  </a:lnTo>
                  <a:lnTo>
                    <a:pt x="218821" y="778268"/>
                  </a:lnTo>
                  <a:lnTo>
                    <a:pt x="218744" y="778141"/>
                  </a:lnTo>
                  <a:lnTo>
                    <a:pt x="210172" y="767270"/>
                  </a:lnTo>
                  <a:lnTo>
                    <a:pt x="202247" y="757478"/>
                  </a:lnTo>
                  <a:lnTo>
                    <a:pt x="195681" y="748538"/>
                  </a:lnTo>
                  <a:lnTo>
                    <a:pt x="188036" y="738657"/>
                  </a:lnTo>
                  <a:lnTo>
                    <a:pt x="185191" y="735787"/>
                  </a:lnTo>
                  <a:lnTo>
                    <a:pt x="179387" y="729919"/>
                  </a:lnTo>
                  <a:lnTo>
                    <a:pt x="169824" y="724446"/>
                  </a:lnTo>
                  <a:lnTo>
                    <a:pt x="168211" y="723925"/>
                  </a:lnTo>
                  <a:lnTo>
                    <a:pt x="166814" y="724154"/>
                  </a:lnTo>
                  <a:lnTo>
                    <a:pt x="156946" y="729907"/>
                  </a:lnTo>
                  <a:lnTo>
                    <a:pt x="150253" y="738098"/>
                  </a:lnTo>
                  <a:lnTo>
                    <a:pt x="144932" y="747687"/>
                  </a:lnTo>
                  <a:lnTo>
                    <a:pt x="140335" y="756996"/>
                  </a:lnTo>
                  <a:lnTo>
                    <a:pt x="133489" y="770585"/>
                  </a:lnTo>
                  <a:lnTo>
                    <a:pt x="127177" y="784644"/>
                  </a:lnTo>
                  <a:lnTo>
                    <a:pt x="121881" y="799096"/>
                  </a:lnTo>
                  <a:lnTo>
                    <a:pt x="118110" y="813803"/>
                  </a:lnTo>
                  <a:lnTo>
                    <a:pt x="118910" y="828332"/>
                  </a:lnTo>
                  <a:lnTo>
                    <a:pt x="124942" y="842416"/>
                  </a:lnTo>
                  <a:lnTo>
                    <a:pt x="133172" y="855954"/>
                  </a:lnTo>
                  <a:lnTo>
                    <a:pt x="140525" y="868870"/>
                  </a:lnTo>
                  <a:lnTo>
                    <a:pt x="146329" y="880999"/>
                  </a:lnTo>
                  <a:lnTo>
                    <a:pt x="153708" y="893305"/>
                  </a:lnTo>
                  <a:lnTo>
                    <a:pt x="163309" y="903084"/>
                  </a:lnTo>
                  <a:lnTo>
                    <a:pt x="175780" y="907681"/>
                  </a:lnTo>
                  <a:lnTo>
                    <a:pt x="188239" y="903173"/>
                  </a:lnTo>
                  <a:lnTo>
                    <a:pt x="194945" y="894892"/>
                  </a:lnTo>
                  <a:lnTo>
                    <a:pt x="198196" y="890892"/>
                  </a:lnTo>
                  <a:lnTo>
                    <a:pt x="205663" y="876020"/>
                  </a:lnTo>
                  <a:lnTo>
                    <a:pt x="210566" y="863981"/>
                  </a:lnTo>
                  <a:lnTo>
                    <a:pt x="214007" y="854862"/>
                  </a:lnTo>
                  <a:lnTo>
                    <a:pt x="217106" y="845870"/>
                  </a:lnTo>
                  <a:lnTo>
                    <a:pt x="220319" y="836917"/>
                  </a:lnTo>
                  <a:lnTo>
                    <a:pt x="223875" y="828332"/>
                  </a:lnTo>
                  <a:lnTo>
                    <a:pt x="226860" y="821804"/>
                  </a:lnTo>
                  <a:lnTo>
                    <a:pt x="229438" y="815174"/>
                  </a:lnTo>
                  <a:lnTo>
                    <a:pt x="230949" y="808342"/>
                  </a:lnTo>
                  <a:close/>
                </a:path>
                <a:path w="428625" h="1308734">
                  <a:moveTo>
                    <a:pt x="230949" y="167068"/>
                  </a:moveTo>
                  <a:lnTo>
                    <a:pt x="230657" y="160121"/>
                  </a:lnTo>
                  <a:lnTo>
                    <a:pt x="226187" y="148412"/>
                  </a:lnTo>
                  <a:lnTo>
                    <a:pt x="218821" y="136994"/>
                  </a:lnTo>
                  <a:lnTo>
                    <a:pt x="218821" y="164630"/>
                  </a:lnTo>
                  <a:lnTo>
                    <a:pt x="217398" y="174040"/>
                  </a:lnTo>
                  <a:lnTo>
                    <a:pt x="213588" y="183438"/>
                  </a:lnTo>
                  <a:lnTo>
                    <a:pt x="209461" y="193040"/>
                  </a:lnTo>
                  <a:lnTo>
                    <a:pt x="204266" y="207835"/>
                  </a:lnTo>
                  <a:lnTo>
                    <a:pt x="198742" y="222681"/>
                  </a:lnTo>
                  <a:lnTo>
                    <a:pt x="192011" y="236905"/>
                  </a:lnTo>
                  <a:lnTo>
                    <a:pt x="183210" y="249847"/>
                  </a:lnTo>
                  <a:lnTo>
                    <a:pt x="172389" y="253593"/>
                  </a:lnTo>
                  <a:lnTo>
                    <a:pt x="162267" y="244386"/>
                  </a:lnTo>
                  <a:lnTo>
                    <a:pt x="153974" y="230124"/>
                  </a:lnTo>
                  <a:lnTo>
                    <a:pt x="148666" y="218719"/>
                  </a:lnTo>
                  <a:lnTo>
                    <a:pt x="142074" y="207010"/>
                  </a:lnTo>
                  <a:lnTo>
                    <a:pt x="135039" y="195160"/>
                  </a:lnTo>
                  <a:lnTo>
                    <a:pt x="130187" y="182880"/>
                  </a:lnTo>
                  <a:lnTo>
                    <a:pt x="130098" y="169887"/>
                  </a:lnTo>
                  <a:lnTo>
                    <a:pt x="133489" y="158267"/>
                  </a:lnTo>
                  <a:lnTo>
                    <a:pt x="137883" y="146888"/>
                  </a:lnTo>
                  <a:lnTo>
                    <a:pt x="142900" y="135763"/>
                  </a:lnTo>
                  <a:lnTo>
                    <a:pt x="148196" y="124891"/>
                  </a:lnTo>
                  <a:lnTo>
                    <a:pt x="151714" y="117221"/>
                  </a:lnTo>
                  <a:lnTo>
                    <a:pt x="156184" y="108089"/>
                  </a:lnTo>
                  <a:lnTo>
                    <a:pt x="161683" y="99758"/>
                  </a:lnTo>
                  <a:lnTo>
                    <a:pt x="168249" y="94488"/>
                  </a:lnTo>
                  <a:lnTo>
                    <a:pt x="173990" y="98653"/>
                  </a:lnTo>
                  <a:lnTo>
                    <a:pt x="179489" y="104775"/>
                  </a:lnTo>
                  <a:lnTo>
                    <a:pt x="188544" y="116789"/>
                  </a:lnTo>
                  <a:lnTo>
                    <a:pt x="195808" y="125958"/>
                  </a:lnTo>
                  <a:lnTo>
                    <a:pt x="202819" y="135394"/>
                  </a:lnTo>
                  <a:lnTo>
                    <a:pt x="209486" y="145046"/>
                  </a:lnTo>
                  <a:lnTo>
                    <a:pt x="215760" y="154952"/>
                  </a:lnTo>
                  <a:lnTo>
                    <a:pt x="218821" y="164630"/>
                  </a:lnTo>
                  <a:lnTo>
                    <a:pt x="218821" y="136994"/>
                  </a:lnTo>
                  <a:lnTo>
                    <a:pt x="218744" y="136867"/>
                  </a:lnTo>
                  <a:lnTo>
                    <a:pt x="210159" y="125971"/>
                  </a:lnTo>
                  <a:lnTo>
                    <a:pt x="202247" y="116205"/>
                  </a:lnTo>
                  <a:lnTo>
                    <a:pt x="195681" y="107264"/>
                  </a:lnTo>
                  <a:lnTo>
                    <a:pt x="188036" y="97383"/>
                  </a:lnTo>
                  <a:lnTo>
                    <a:pt x="185166" y="94488"/>
                  </a:lnTo>
                  <a:lnTo>
                    <a:pt x="179387" y="88646"/>
                  </a:lnTo>
                  <a:lnTo>
                    <a:pt x="169824" y="83159"/>
                  </a:lnTo>
                  <a:lnTo>
                    <a:pt x="168211" y="82651"/>
                  </a:lnTo>
                  <a:lnTo>
                    <a:pt x="166814" y="82880"/>
                  </a:lnTo>
                  <a:lnTo>
                    <a:pt x="156946" y="88620"/>
                  </a:lnTo>
                  <a:lnTo>
                    <a:pt x="150253" y="96812"/>
                  </a:lnTo>
                  <a:lnTo>
                    <a:pt x="144932" y="106400"/>
                  </a:lnTo>
                  <a:lnTo>
                    <a:pt x="140335" y="115722"/>
                  </a:lnTo>
                  <a:lnTo>
                    <a:pt x="133489" y="129311"/>
                  </a:lnTo>
                  <a:lnTo>
                    <a:pt x="127177" y="143370"/>
                  </a:lnTo>
                  <a:lnTo>
                    <a:pt x="121881" y="157810"/>
                  </a:lnTo>
                  <a:lnTo>
                    <a:pt x="118110" y="172529"/>
                  </a:lnTo>
                  <a:lnTo>
                    <a:pt x="118910" y="187058"/>
                  </a:lnTo>
                  <a:lnTo>
                    <a:pt x="124942" y="201129"/>
                  </a:lnTo>
                  <a:lnTo>
                    <a:pt x="133172" y="214680"/>
                  </a:lnTo>
                  <a:lnTo>
                    <a:pt x="140525" y="227596"/>
                  </a:lnTo>
                  <a:lnTo>
                    <a:pt x="146329" y="239712"/>
                  </a:lnTo>
                  <a:lnTo>
                    <a:pt x="153708" y="252006"/>
                  </a:lnTo>
                  <a:lnTo>
                    <a:pt x="163309" y="261785"/>
                  </a:lnTo>
                  <a:lnTo>
                    <a:pt x="175780" y="266395"/>
                  </a:lnTo>
                  <a:lnTo>
                    <a:pt x="188239" y="261874"/>
                  </a:lnTo>
                  <a:lnTo>
                    <a:pt x="194945" y="253593"/>
                  </a:lnTo>
                  <a:lnTo>
                    <a:pt x="198196" y="249593"/>
                  </a:lnTo>
                  <a:lnTo>
                    <a:pt x="205663" y="234721"/>
                  </a:lnTo>
                  <a:lnTo>
                    <a:pt x="210578" y="222681"/>
                  </a:lnTo>
                  <a:lnTo>
                    <a:pt x="214007" y="213563"/>
                  </a:lnTo>
                  <a:lnTo>
                    <a:pt x="217106" y="204571"/>
                  </a:lnTo>
                  <a:lnTo>
                    <a:pt x="220319" y="195618"/>
                  </a:lnTo>
                  <a:lnTo>
                    <a:pt x="223862" y="187058"/>
                  </a:lnTo>
                  <a:lnTo>
                    <a:pt x="226860" y="180517"/>
                  </a:lnTo>
                  <a:lnTo>
                    <a:pt x="229438" y="173888"/>
                  </a:lnTo>
                  <a:lnTo>
                    <a:pt x="230949" y="167068"/>
                  </a:lnTo>
                  <a:close/>
                </a:path>
                <a:path w="428625" h="1308734">
                  <a:moveTo>
                    <a:pt x="325678" y="648347"/>
                  </a:moveTo>
                  <a:lnTo>
                    <a:pt x="325361" y="642035"/>
                  </a:lnTo>
                  <a:lnTo>
                    <a:pt x="321183" y="631177"/>
                  </a:lnTo>
                  <a:lnTo>
                    <a:pt x="314286" y="620483"/>
                  </a:lnTo>
                  <a:lnTo>
                    <a:pt x="313397" y="619366"/>
                  </a:lnTo>
                  <a:lnTo>
                    <a:pt x="313397" y="645960"/>
                  </a:lnTo>
                  <a:lnTo>
                    <a:pt x="312242" y="654837"/>
                  </a:lnTo>
                  <a:lnTo>
                    <a:pt x="308749" y="663702"/>
                  </a:lnTo>
                  <a:lnTo>
                    <a:pt x="304876" y="672884"/>
                  </a:lnTo>
                  <a:lnTo>
                    <a:pt x="300177" y="686257"/>
                  </a:lnTo>
                  <a:lnTo>
                    <a:pt x="295173" y="699655"/>
                  </a:lnTo>
                  <a:lnTo>
                    <a:pt x="289102" y="712533"/>
                  </a:lnTo>
                  <a:lnTo>
                    <a:pt x="281216" y="724331"/>
                  </a:lnTo>
                  <a:lnTo>
                    <a:pt x="271462" y="727760"/>
                  </a:lnTo>
                  <a:lnTo>
                    <a:pt x="262204" y="719353"/>
                  </a:lnTo>
                  <a:lnTo>
                    <a:pt x="254635" y="706450"/>
                  </a:lnTo>
                  <a:lnTo>
                    <a:pt x="249897" y="696379"/>
                  </a:lnTo>
                  <a:lnTo>
                    <a:pt x="243649" y="685190"/>
                  </a:lnTo>
                  <a:lnTo>
                    <a:pt x="237147" y="674052"/>
                  </a:lnTo>
                  <a:lnTo>
                    <a:pt x="232791" y="662520"/>
                  </a:lnTo>
                  <a:lnTo>
                    <a:pt x="232994" y="650125"/>
                  </a:lnTo>
                  <a:lnTo>
                    <a:pt x="236194" y="639597"/>
                  </a:lnTo>
                  <a:lnTo>
                    <a:pt x="240220" y="629297"/>
                  </a:lnTo>
                  <a:lnTo>
                    <a:pt x="244792" y="619213"/>
                  </a:lnTo>
                  <a:lnTo>
                    <a:pt x="249618" y="609346"/>
                  </a:lnTo>
                  <a:lnTo>
                    <a:pt x="252742" y="602551"/>
                  </a:lnTo>
                  <a:lnTo>
                    <a:pt x="256717" y="594423"/>
                  </a:lnTo>
                  <a:lnTo>
                    <a:pt x="261594" y="586981"/>
                  </a:lnTo>
                  <a:lnTo>
                    <a:pt x="267398" y="582193"/>
                  </a:lnTo>
                  <a:lnTo>
                    <a:pt x="272491" y="585965"/>
                  </a:lnTo>
                  <a:lnTo>
                    <a:pt x="277355" y="591400"/>
                  </a:lnTo>
                  <a:lnTo>
                    <a:pt x="285381" y="602030"/>
                  </a:lnTo>
                  <a:lnTo>
                    <a:pt x="292023" y="610387"/>
                  </a:lnTo>
                  <a:lnTo>
                    <a:pt x="298437" y="618985"/>
                  </a:lnTo>
                  <a:lnTo>
                    <a:pt x="304546" y="627786"/>
                  </a:lnTo>
                  <a:lnTo>
                    <a:pt x="310324" y="636778"/>
                  </a:lnTo>
                  <a:lnTo>
                    <a:pt x="313397" y="645960"/>
                  </a:lnTo>
                  <a:lnTo>
                    <a:pt x="313397" y="619366"/>
                  </a:lnTo>
                  <a:lnTo>
                    <a:pt x="306349" y="610400"/>
                  </a:lnTo>
                  <a:lnTo>
                    <a:pt x="298983" y="601319"/>
                  </a:lnTo>
                  <a:lnTo>
                    <a:pt x="292900" y="593039"/>
                  </a:lnTo>
                  <a:lnTo>
                    <a:pt x="267322" y="570293"/>
                  </a:lnTo>
                  <a:lnTo>
                    <a:pt x="265874" y="570522"/>
                  </a:lnTo>
                  <a:lnTo>
                    <a:pt x="264744" y="571207"/>
                  </a:lnTo>
                  <a:lnTo>
                    <a:pt x="256832" y="575868"/>
                  </a:lnTo>
                  <a:lnTo>
                    <a:pt x="250761" y="583209"/>
                  </a:lnTo>
                  <a:lnTo>
                    <a:pt x="245922" y="591820"/>
                  </a:lnTo>
                  <a:lnTo>
                    <a:pt x="241693" y="600252"/>
                  </a:lnTo>
                  <a:lnTo>
                    <a:pt x="235343" y="612825"/>
                  </a:lnTo>
                  <a:lnTo>
                    <a:pt x="229489" y="625830"/>
                  </a:lnTo>
                  <a:lnTo>
                    <a:pt x="224536" y="639178"/>
                  </a:lnTo>
                  <a:lnTo>
                    <a:pt x="220891" y="652792"/>
                  </a:lnTo>
                  <a:lnTo>
                    <a:pt x="221424" y="666686"/>
                  </a:lnTo>
                  <a:lnTo>
                    <a:pt x="226999" y="680034"/>
                  </a:lnTo>
                  <a:lnTo>
                    <a:pt x="234721" y="692861"/>
                  </a:lnTo>
                  <a:lnTo>
                    <a:pt x="241731" y="705192"/>
                  </a:lnTo>
                  <a:lnTo>
                    <a:pt x="247129" y="716343"/>
                  </a:lnTo>
                  <a:lnTo>
                    <a:pt x="253885" y="727379"/>
                  </a:lnTo>
                  <a:lnTo>
                    <a:pt x="262636" y="736193"/>
                  </a:lnTo>
                  <a:lnTo>
                    <a:pt x="274040" y="740638"/>
                  </a:lnTo>
                  <a:lnTo>
                    <a:pt x="285381" y="736955"/>
                  </a:lnTo>
                  <a:lnTo>
                    <a:pt x="306120" y="701865"/>
                  </a:lnTo>
                  <a:lnTo>
                    <a:pt x="312635" y="684034"/>
                  </a:lnTo>
                  <a:lnTo>
                    <a:pt x="315849" y="675093"/>
                  </a:lnTo>
                  <a:lnTo>
                    <a:pt x="319481" y="666330"/>
                  </a:lnTo>
                  <a:lnTo>
                    <a:pt x="322097" y="660577"/>
                  </a:lnTo>
                  <a:lnTo>
                    <a:pt x="324370" y="654558"/>
                  </a:lnTo>
                  <a:lnTo>
                    <a:pt x="325678" y="648347"/>
                  </a:lnTo>
                  <a:close/>
                </a:path>
                <a:path w="428625" h="1308734">
                  <a:moveTo>
                    <a:pt x="325691" y="968984"/>
                  </a:moveTo>
                  <a:lnTo>
                    <a:pt x="325374" y="962660"/>
                  </a:lnTo>
                  <a:lnTo>
                    <a:pt x="321195" y="951814"/>
                  </a:lnTo>
                  <a:lnTo>
                    <a:pt x="314286" y="941120"/>
                  </a:lnTo>
                  <a:lnTo>
                    <a:pt x="313397" y="940003"/>
                  </a:lnTo>
                  <a:lnTo>
                    <a:pt x="313397" y="966609"/>
                  </a:lnTo>
                  <a:lnTo>
                    <a:pt x="312242" y="975474"/>
                  </a:lnTo>
                  <a:lnTo>
                    <a:pt x="308749" y="984351"/>
                  </a:lnTo>
                  <a:lnTo>
                    <a:pt x="304876" y="993521"/>
                  </a:lnTo>
                  <a:lnTo>
                    <a:pt x="300177" y="1006906"/>
                  </a:lnTo>
                  <a:lnTo>
                    <a:pt x="295173" y="1020305"/>
                  </a:lnTo>
                  <a:lnTo>
                    <a:pt x="289102" y="1033183"/>
                  </a:lnTo>
                  <a:lnTo>
                    <a:pt x="281216" y="1044981"/>
                  </a:lnTo>
                  <a:lnTo>
                    <a:pt x="271462" y="1048397"/>
                  </a:lnTo>
                  <a:lnTo>
                    <a:pt x="262204" y="1039990"/>
                  </a:lnTo>
                  <a:lnTo>
                    <a:pt x="254635" y="1027087"/>
                  </a:lnTo>
                  <a:lnTo>
                    <a:pt x="249897" y="1017016"/>
                  </a:lnTo>
                  <a:lnTo>
                    <a:pt x="243649" y="1005827"/>
                  </a:lnTo>
                  <a:lnTo>
                    <a:pt x="237147" y="994702"/>
                  </a:lnTo>
                  <a:lnTo>
                    <a:pt x="232791" y="983170"/>
                  </a:lnTo>
                  <a:lnTo>
                    <a:pt x="232994" y="970775"/>
                  </a:lnTo>
                  <a:lnTo>
                    <a:pt x="236194" y="960247"/>
                  </a:lnTo>
                  <a:lnTo>
                    <a:pt x="240220" y="949947"/>
                  </a:lnTo>
                  <a:lnTo>
                    <a:pt x="244792" y="939876"/>
                  </a:lnTo>
                  <a:lnTo>
                    <a:pt x="249618" y="929995"/>
                  </a:lnTo>
                  <a:lnTo>
                    <a:pt x="252742" y="923201"/>
                  </a:lnTo>
                  <a:lnTo>
                    <a:pt x="256717" y="915073"/>
                  </a:lnTo>
                  <a:lnTo>
                    <a:pt x="261594" y="907630"/>
                  </a:lnTo>
                  <a:lnTo>
                    <a:pt x="267398" y="902855"/>
                  </a:lnTo>
                  <a:lnTo>
                    <a:pt x="272491" y="906627"/>
                  </a:lnTo>
                  <a:lnTo>
                    <a:pt x="277355" y="912063"/>
                  </a:lnTo>
                  <a:lnTo>
                    <a:pt x="285381" y="922680"/>
                  </a:lnTo>
                  <a:lnTo>
                    <a:pt x="292023" y="931024"/>
                  </a:lnTo>
                  <a:lnTo>
                    <a:pt x="298437" y="939634"/>
                  </a:lnTo>
                  <a:lnTo>
                    <a:pt x="304546" y="948436"/>
                  </a:lnTo>
                  <a:lnTo>
                    <a:pt x="310324" y="957427"/>
                  </a:lnTo>
                  <a:lnTo>
                    <a:pt x="313397" y="966609"/>
                  </a:lnTo>
                  <a:lnTo>
                    <a:pt x="313397" y="940003"/>
                  </a:lnTo>
                  <a:lnTo>
                    <a:pt x="306362" y="931049"/>
                  </a:lnTo>
                  <a:lnTo>
                    <a:pt x="298996" y="921956"/>
                  </a:lnTo>
                  <a:lnTo>
                    <a:pt x="292912" y="913676"/>
                  </a:lnTo>
                  <a:lnTo>
                    <a:pt x="285864" y="904595"/>
                  </a:lnTo>
                  <a:lnTo>
                    <a:pt x="284124" y="902855"/>
                  </a:lnTo>
                  <a:lnTo>
                    <a:pt x="277888" y="896581"/>
                  </a:lnTo>
                  <a:lnTo>
                    <a:pt x="269011" y="891476"/>
                  </a:lnTo>
                  <a:lnTo>
                    <a:pt x="267335" y="890943"/>
                  </a:lnTo>
                  <a:lnTo>
                    <a:pt x="265887" y="891184"/>
                  </a:lnTo>
                  <a:lnTo>
                    <a:pt x="264769" y="891882"/>
                  </a:lnTo>
                  <a:lnTo>
                    <a:pt x="256844" y="896518"/>
                  </a:lnTo>
                  <a:lnTo>
                    <a:pt x="250774" y="903871"/>
                  </a:lnTo>
                  <a:lnTo>
                    <a:pt x="245948" y="912482"/>
                  </a:lnTo>
                  <a:lnTo>
                    <a:pt x="241706" y="920915"/>
                  </a:lnTo>
                  <a:lnTo>
                    <a:pt x="235356" y="933488"/>
                  </a:lnTo>
                  <a:lnTo>
                    <a:pt x="229501" y="946492"/>
                  </a:lnTo>
                  <a:lnTo>
                    <a:pt x="224548" y="959840"/>
                  </a:lnTo>
                  <a:lnTo>
                    <a:pt x="220903" y="973442"/>
                  </a:lnTo>
                  <a:lnTo>
                    <a:pt x="221437" y="987336"/>
                  </a:lnTo>
                  <a:lnTo>
                    <a:pt x="227012" y="1000683"/>
                  </a:lnTo>
                  <a:lnTo>
                    <a:pt x="234746" y="1013510"/>
                  </a:lnTo>
                  <a:lnTo>
                    <a:pt x="241757" y="1025855"/>
                  </a:lnTo>
                  <a:lnTo>
                    <a:pt x="247154" y="1037005"/>
                  </a:lnTo>
                  <a:lnTo>
                    <a:pt x="253898" y="1048042"/>
                  </a:lnTo>
                  <a:lnTo>
                    <a:pt x="262648" y="1056855"/>
                  </a:lnTo>
                  <a:lnTo>
                    <a:pt x="274053" y="1061300"/>
                  </a:lnTo>
                  <a:lnTo>
                    <a:pt x="285394" y="1057617"/>
                  </a:lnTo>
                  <a:lnTo>
                    <a:pt x="306133" y="1022502"/>
                  </a:lnTo>
                  <a:lnTo>
                    <a:pt x="312661" y="1004684"/>
                  </a:lnTo>
                  <a:lnTo>
                    <a:pt x="315861" y="995756"/>
                  </a:lnTo>
                  <a:lnTo>
                    <a:pt x="319493" y="987005"/>
                  </a:lnTo>
                  <a:lnTo>
                    <a:pt x="322110" y="981240"/>
                  </a:lnTo>
                  <a:lnTo>
                    <a:pt x="324396" y="975194"/>
                  </a:lnTo>
                  <a:lnTo>
                    <a:pt x="325691" y="968984"/>
                  </a:lnTo>
                  <a:close/>
                </a:path>
                <a:path w="428625" h="1308734">
                  <a:moveTo>
                    <a:pt x="325704" y="327698"/>
                  </a:moveTo>
                  <a:lnTo>
                    <a:pt x="325386" y="321373"/>
                  </a:lnTo>
                  <a:lnTo>
                    <a:pt x="321208" y="310527"/>
                  </a:lnTo>
                  <a:lnTo>
                    <a:pt x="314312" y="299834"/>
                  </a:lnTo>
                  <a:lnTo>
                    <a:pt x="313397" y="298678"/>
                  </a:lnTo>
                  <a:lnTo>
                    <a:pt x="313397" y="325323"/>
                  </a:lnTo>
                  <a:lnTo>
                    <a:pt x="312242" y="334213"/>
                  </a:lnTo>
                  <a:lnTo>
                    <a:pt x="308762" y="343077"/>
                  </a:lnTo>
                  <a:lnTo>
                    <a:pt x="304876" y="352259"/>
                  </a:lnTo>
                  <a:lnTo>
                    <a:pt x="300177" y="365633"/>
                  </a:lnTo>
                  <a:lnTo>
                    <a:pt x="295173" y="379031"/>
                  </a:lnTo>
                  <a:lnTo>
                    <a:pt x="289102" y="391909"/>
                  </a:lnTo>
                  <a:lnTo>
                    <a:pt x="281216" y="403707"/>
                  </a:lnTo>
                  <a:lnTo>
                    <a:pt x="271462" y="407136"/>
                  </a:lnTo>
                  <a:lnTo>
                    <a:pt x="262204" y="398729"/>
                  </a:lnTo>
                  <a:lnTo>
                    <a:pt x="254635" y="385826"/>
                  </a:lnTo>
                  <a:lnTo>
                    <a:pt x="249897" y="375742"/>
                  </a:lnTo>
                  <a:lnTo>
                    <a:pt x="243649" y="364553"/>
                  </a:lnTo>
                  <a:lnTo>
                    <a:pt x="237147" y="353415"/>
                  </a:lnTo>
                  <a:lnTo>
                    <a:pt x="232791" y="341871"/>
                  </a:lnTo>
                  <a:lnTo>
                    <a:pt x="232994" y="329476"/>
                  </a:lnTo>
                  <a:lnTo>
                    <a:pt x="236194" y="318947"/>
                  </a:lnTo>
                  <a:lnTo>
                    <a:pt x="240220" y="308648"/>
                  </a:lnTo>
                  <a:lnTo>
                    <a:pt x="244792" y="298577"/>
                  </a:lnTo>
                  <a:lnTo>
                    <a:pt x="249618" y="288709"/>
                  </a:lnTo>
                  <a:lnTo>
                    <a:pt x="252742" y="281901"/>
                  </a:lnTo>
                  <a:lnTo>
                    <a:pt x="256717" y="273773"/>
                  </a:lnTo>
                  <a:lnTo>
                    <a:pt x="261594" y="266331"/>
                  </a:lnTo>
                  <a:lnTo>
                    <a:pt x="267398" y="261543"/>
                  </a:lnTo>
                  <a:lnTo>
                    <a:pt x="272491" y="265315"/>
                  </a:lnTo>
                  <a:lnTo>
                    <a:pt x="277355" y="270751"/>
                  </a:lnTo>
                  <a:lnTo>
                    <a:pt x="285381" y="281381"/>
                  </a:lnTo>
                  <a:lnTo>
                    <a:pt x="292011" y="289725"/>
                  </a:lnTo>
                  <a:lnTo>
                    <a:pt x="298437" y="298348"/>
                  </a:lnTo>
                  <a:lnTo>
                    <a:pt x="304546" y="307136"/>
                  </a:lnTo>
                  <a:lnTo>
                    <a:pt x="310324" y="316128"/>
                  </a:lnTo>
                  <a:lnTo>
                    <a:pt x="313397" y="325323"/>
                  </a:lnTo>
                  <a:lnTo>
                    <a:pt x="313397" y="298678"/>
                  </a:lnTo>
                  <a:lnTo>
                    <a:pt x="306374" y="289763"/>
                  </a:lnTo>
                  <a:lnTo>
                    <a:pt x="299008" y="280657"/>
                  </a:lnTo>
                  <a:lnTo>
                    <a:pt x="292925" y="272376"/>
                  </a:lnTo>
                  <a:lnTo>
                    <a:pt x="267347" y="249643"/>
                  </a:lnTo>
                  <a:lnTo>
                    <a:pt x="265899" y="249872"/>
                  </a:lnTo>
                  <a:lnTo>
                    <a:pt x="264769" y="250558"/>
                  </a:lnTo>
                  <a:lnTo>
                    <a:pt x="256857" y="255219"/>
                  </a:lnTo>
                  <a:lnTo>
                    <a:pt x="235369" y="292176"/>
                  </a:lnTo>
                  <a:lnTo>
                    <a:pt x="220916" y="332143"/>
                  </a:lnTo>
                  <a:lnTo>
                    <a:pt x="221449" y="346036"/>
                  </a:lnTo>
                  <a:lnTo>
                    <a:pt x="227025" y="359384"/>
                  </a:lnTo>
                  <a:lnTo>
                    <a:pt x="234759" y="372211"/>
                  </a:lnTo>
                  <a:lnTo>
                    <a:pt x="241769" y="384543"/>
                  </a:lnTo>
                  <a:lnTo>
                    <a:pt x="247154" y="395706"/>
                  </a:lnTo>
                  <a:lnTo>
                    <a:pt x="253898" y="406742"/>
                  </a:lnTo>
                  <a:lnTo>
                    <a:pt x="262661" y="415556"/>
                  </a:lnTo>
                  <a:lnTo>
                    <a:pt x="274066" y="420001"/>
                  </a:lnTo>
                  <a:lnTo>
                    <a:pt x="285407" y="416331"/>
                  </a:lnTo>
                  <a:lnTo>
                    <a:pt x="293179" y="407136"/>
                  </a:lnTo>
                  <a:lnTo>
                    <a:pt x="294576" y="405485"/>
                  </a:lnTo>
                  <a:lnTo>
                    <a:pt x="301510" y="392201"/>
                  </a:lnTo>
                  <a:lnTo>
                    <a:pt x="306133" y="381228"/>
                  </a:lnTo>
                  <a:lnTo>
                    <a:pt x="309537" y="372364"/>
                  </a:lnTo>
                  <a:lnTo>
                    <a:pt x="312661" y="363397"/>
                  </a:lnTo>
                  <a:lnTo>
                    <a:pt x="315874" y="354469"/>
                  </a:lnTo>
                  <a:lnTo>
                    <a:pt x="319506" y="345706"/>
                  </a:lnTo>
                  <a:lnTo>
                    <a:pt x="322122" y="339953"/>
                  </a:lnTo>
                  <a:lnTo>
                    <a:pt x="324396" y="333921"/>
                  </a:lnTo>
                  <a:lnTo>
                    <a:pt x="325704" y="327698"/>
                  </a:lnTo>
                  <a:close/>
                </a:path>
                <a:path w="428625" h="1308734">
                  <a:moveTo>
                    <a:pt x="412000" y="772718"/>
                  </a:moveTo>
                  <a:lnTo>
                    <a:pt x="407631" y="767219"/>
                  </a:lnTo>
                  <a:lnTo>
                    <a:pt x="403174" y="762038"/>
                  </a:lnTo>
                  <a:lnTo>
                    <a:pt x="399669" y="757491"/>
                  </a:lnTo>
                  <a:lnTo>
                    <a:pt x="367245" y="724458"/>
                  </a:lnTo>
                  <a:lnTo>
                    <a:pt x="365633" y="723938"/>
                  </a:lnTo>
                  <a:lnTo>
                    <a:pt x="364248" y="724166"/>
                  </a:lnTo>
                  <a:lnTo>
                    <a:pt x="330923" y="770585"/>
                  </a:lnTo>
                  <a:lnTo>
                    <a:pt x="315531" y="813803"/>
                  </a:lnTo>
                  <a:lnTo>
                    <a:pt x="316331" y="828332"/>
                  </a:lnTo>
                  <a:lnTo>
                    <a:pt x="322364" y="842416"/>
                  </a:lnTo>
                  <a:lnTo>
                    <a:pt x="330593" y="855954"/>
                  </a:lnTo>
                  <a:lnTo>
                    <a:pt x="337959" y="868870"/>
                  </a:lnTo>
                  <a:lnTo>
                    <a:pt x="343750" y="880986"/>
                  </a:lnTo>
                  <a:lnTo>
                    <a:pt x="351129" y="893267"/>
                  </a:lnTo>
                  <a:lnTo>
                    <a:pt x="360730" y="903058"/>
                  </a:lnTo>
                  <a:lnTo>
                    <a:pt x="373189" y="907669"/>
                  </a:lnTo>
                  <a:lnTo>
                    <a:pt x="382384" y="905433"/>
                  </a:lnTo>
                  <a:lnTo>
                    <a:pt x="390283" y="898461"/>
                  </a:lnTo>
                  <a:lnTo>
                    <a:pt x="396900" y="888644"/>
                  </a:lnTo>
                  <a:lnTo>
                    <a:pt x="402234" y="877900"/>
                  </a:lnTo>
                  <a:lnTo>
                    <a:pt x="405980" y="836879"/>
                  </a:lnTo>
                  <a:lnTo>
                    <a:pt x="401027" y="851077"/>
                  </a:lnTo>
                  <a:lnTo>
                    <a:pt x="395668" y="865238"/>
                  </a:lnTo>
                  <a:lnTo>
                    <a:pt x="389128" y="878776"/>
                  </a:lnTo>
                  <a:lnTo>
                    <a:pt x="380644" y="891133"/>
                  </a:lnTo>
                  <a:lnTo>
                    <a:pt x="369836" y="894880"/>
                  </a:lnTo>
                  <a:lnTo>
                    <a:pt x="359702" y="885672"/>
                  </a:lnTo>
                  <a:lnTo>
                    <a:pt x="351409" y="871410"/>
                  </a:lnTo>
                  <a:lnTo>
                    <a:pt x="346100" y="859993"/>
                  </a:lnTo>
                  <a:lnTo>
                    <a:pt x="339509" y="848283"/>
                  </a:lnTo>
                  <a:lnTo>
                    <a:pt x="332473" y="836434"/>
                  </a:lnTo>
                  <a:lnTo>
                    <a:pt x="327609" y="824141"/>
                  </a:lnTo>
                  <a:lnTo>
                    <a:pt x="327533" y="811136"/>
                  </a:lnTo>
                  <a:lnTo>
                    <a:pt x="330923" y="799515"/>
                  </a:lnTo>
                  <a:lnTo>
                    <a:pt x="335305" y="788136"/>
                  </a:lnTo>
                  <a:lnTo>
                    <a:pt x="340334" y="777011"/>
                  </a:lnTo>
                  <a:lnTo>
                    <a:pt x="345630" y="766140"/>
                  </a:lnTo>
                  <a:lnTo>
                    <a:pt x="349148" y="758469"/>
                  </a:lnTo>
                  <a:lnTo>
                    <a:pt x="353631" y="749338"/>
                  </a:lnTo>
                  <a:lnTo>
                    <a:pt x="359117" y="741006"/>
                  </a:lnTo>
                  <a:lnTo>
                    <a:pt x="365683" y="735736"/>
                  </a:lnTo>
                  <a:lnTo>
                    <a:pt x="371424" y="739914"/>
                  </a:lnTo>
                  <a:lnTo>
                    <a:pt x="376923" y="746023"/>
                  </a:lnTo>
                  <a:lnTo>
                    <a:pt x="385991" y="758037"/>
                  </a:lnTo>
                  <a:lnTo>
                    <a:pt x="392366" y="766089"/>
                  </a:lnTo>
                  <a:lnTo>
                    <a:pt x="398538" y="774319"/>
                  </a:lnTo>
                  <a:lnTo>
                    <a:pt x="404456" y="782726"/>
                  </a:lnTo>
                  <a:lnTo>
                    <a:pt x="410108" y="791311"/>
                  </a:lnTo>
                  <a:lnTo>
                    <a:pt x="412000" y="772718"/>
                  </a:lnTo>
                  <a:close/>
                </a:path>
                <a:path w="428625" h="1308734">
                  <a:moveTo>
                    <a:pt x="428358" y="167055"/>
                  </a:moveTo>
                  <a:lnTo>
                    <a:pt x="428066" y="160108"/>
                  </a:lnTo>
                  <a:lnTo>
                    <a:pt x="423595" y="148399"/>
                  </a:lnTo>
                  <a:lnTo>
                    <a:pt x="416267" y="137033"/>
                  </a:lnTo>
                  <a:lnTo>
                    <a:pt x="416267" y="164604"/>
                  </a:lnTo>
                  <a:lnTo>
                    <a:pt x="414832" y="174040"/>
                  </a:lnTo>
                  <a:lnTo>
                    <a:pt x="411022" y="183451"/>
                  </a:lnTo>
                  <a:lnTo>
                    <a:pt x="406895" y="193040"/>
                  </a:lnTo>
                  <a:lnTo>
                    <a:pt x="401701" y="207835"/>
                  </a:lnTo>
                  <a:lnTo>
                    <a:pt x="396189" y="222681"/>
                  </a:lnTo>
                  <a:lnTo>
                    <a:pt x="389458" y="236905"/>
                  </a:lnTo>
                  <a:lnTo>
                    <a:pt x="380657" y="249847"/>
                  </a:lnTo>
                  <a:lnTo>
                    <a:pt x="369836" y="253593"/>
                  </a:lnTo>
                  <a:lnTo>
                    <a:pt x="359702" y="244386"/>
                  </a:lnTo>
                  <a:lnTo>
                    <a:pt x="351409" y="230124"/>
                  </a:lnTo>
                  <a:lnTo>
                    <a:pt x="346113" y="218719"/>
                  </a:lnTo>
                  <a:lnTo>
                    <a:pt x="339509" y="207010"/>
                  </a:lnTo>
                  <a:lnTo>
                    <a:pt x="332486" y="195148"/>
                  </a:lnTo>
                  <a:lnTo>
                    <a:pt x="327621" y="182867"/>
                  </a:lnTo>
                  <a:lnTo>
                    <a:pt x="327533" y="169862"/>
                  </a:lnTo>
                  <a:lnTo>
                    <a:pt x="330923" y="158242"/>
                  </a:lnTo>
                  <a:lnTo>
                    <a:pt x="335318" y="146862"/>
                  </a:lnTo>
                  <a:lnTo>
                    <a:pt x="340347" y="135737"/>
                  </a:lnTo>
                  <a:lnTo>
                    <a:pt x="345643" y="124866"/>
                  </a:lnTo>
                  <a:lnTo>
                    <a:pt x="349161" y="117195"/>
                  </a:lnTo>
                  <a:lnTo>
                    <a:pt x="353631" y="108064"/>
                  </a:lnTo>
                  <a:lnTo>
                    <a:pt x="359130" y="99733"/>
                  </a:lnTo>
                  <a:lnTo>
                    <a:pt x="365696" y="94462"/>
                  </a:lnTo>
                  <a:lnTo>
                    <a:pt x="371436" y="98628"/>
                  </a:lnTo>
                  <a:lnTo>
                    <a:pt x="376923" y="104749"/>
                  </a:lnTo>
                  <a:lnTo>
                    <a:pt x="385991" y="116763"/>
                  </a:lnTo>
                  <a:lnTo>
                    <a:pt x="393268" y="125945"/>
                  </a:lnTo>
                  <a:lnTo>
                    <a:pt x="400265" y="135369"/>
                  </a:lnTo>
                  <a:lnTo>
                    <a:pt x="406933" y="145021"/>
                  </a:lnTo>
                  <a:lnTo>
                    <a:pt x="413207" y="154901"/>
                  </a:lnTo>
                  <a:lnTo>
                    <a:pt x="416267" y="164604"/>
                  </a:lnTo>
                  <a:lnTo>
                    <a:pt x="416267" y="137033"/>
                  </a:lnTo>
                  <a:lnTo>
                    <a:pt x="416153" y="136855"/>
                  </a:lnTo>
                  <a:lnTo>
                    <a:pt x="407568" y="125958"/>
                  </a:lnTo>
                  <a:lnTo>
                    <a:pt x="399656" y="116192"/>
                  </a:lnTo>
                  <a:lnTo>
                    <a:pt x="393103" y="107264"/>
                  </a:lnTo>
                  <a:lnTo>
                    <a:pt x="365633" y="82651"/>
                  </a:lnTo>
                  <a:lnTo>
                    <a:pt x="364248" y="82880"/>
                  </a:lnTo>
                  <a:lnTo>
                    <a:pt x="354380" y="88620"/>
                  </a:lnTo>
                  <a:lnTo>
                    <a:pt x="347687" y="96812"/>
                  </a:lnTo>
                  <a:lnTo>
                    <a:pt x="342366" y="106400"/>
                  </a:lnTo>
                  <a:lnTo>
                    <a:pt x="337756" y="115722"/>
                  </a:lnTo>
                  <a:lnTo>
                    <a:pt x="330923" y="129311"/>
                  </a:lnTo>
                  <a:lnTo>
                    <a:pt x="324612" y="143370"/>
                  </a:lnTo>
                  <a:lnTo>
                    <a:pt x="319316" y="157810"/>
                  </a:lnTo>
                  <a:lnTo>
                    <a:pt x="315531" y="172529"/>
                  </a:lnTo>
                  <a:lnTo>
                    <a:pt x="316331" y="187058"/>
                  </a:lnTo>
                  <a:lnTo>
                    <a:pt x="322364" y="201129"/>
                  </a:lnTo>
                  <a:lnTo>
                    <a:pt x="330593" y="214680"/>
                  </a:lnTo>
                  <a:lnTo>
                    <a:pt x="337959" y="227596"/>
                  </a:lnTo>
                  <a:lnTo>
                    <a:pt x="343750" y="239699"/>
                  </a:lnTo>
                  <a:lnTo>
                    <a:pt x="351129" y="251993"/>
                  </a:lnTo>
                  <a:lnTo>
                    <a:pt x="360730" y="261772"/>
                  </a:lnTo>
                  <a:lnTo>
                    <a:pt x="373189" y="266382"/>
                  </a:lnTo>
                  <a:lnTo>
                    <a:pt x="385648" y="261874"/>
                  </a:lnTo>
                  <a:lnTo>
                    <a:pt x="392353" y="253593"/>
                  </a:lnTo>
                  <a:lnTo>
                    <a:pt x="395605" y="249580"/>
                  </a:lnTo>
                  <a:lnTo>
                    <a:pt x="403072" y="234708"/>
                  </a:lnTo>
                  <a:lnTo>
                    <a:pt x="407974" y="222681"/>
                  </a:lnTo>
                  <a:lnTo>
                    <a:pt x="411416" y="213550"/>
                  </a:lnTo>
                  <a:lnTo>
                    <a:pt x="414528" y="204558"/>
                  </a:lnTo>
                  <a:lnTo>
                    <a:pt x="417728" y="195618"/>
                  </a:lnTo>
                  <a:lnTo>
                    <a:pt x="421271" y="187058"/>
                  </a:lnTo>
                  <a:lnTo>
                    <a:pt x="424268" y="180505"/>
                  </a:lnTo>
                  <a:lnTo>
                    <a:pt x="426847" y="173888"/>
                  </a:lnTo>
                  <a:lnTo>
                    <a:pt x="428358" y="167055"/>
                  </a:lnTo>
                  <a:close/>
                </a:path>
                <a:path w="428625" h="1308734">
                  <a:moveTo>
                    <a:pt x="428371" y="487718"/>
                  </a:moveTo>
                  <a:lnTo>
                    <a:pt x="428078" y="480771"/>
                  </a:lnTo>
                  <a:lnTo>
                    <a:pt x="423608" y="469061"/>
                  </a:lnTo>
                  <a:lnTo>
                    <a:pt x="416255" y="457644"/>
                  </a:lnTo>
                  <a:lnTo>
                    <a:pt x="416255" y="485279"/>
                  </a:lnTo>
                  <a:lnTo>
                    <a:pt x="414832" y="494703"/>
                  </a:lnTo>
                  <a:lnTo>
                    <a:pt x="411010" y="504088"/>
                  </a:lnTo>
                  <a:lnTo>
                    <a:pt x="406895" y="513689"/>
                  </a:lnTo>
                  <a:lnTo>
                    <a:pt x="401701" y="528485"/>
                  </a:lnTo>
                  <a:lnTo>
                    <a:pt x="396176" y="543331"/>
                  </a:lnTo>
                  <a:lnTo>
                    <a:pt x="389445" y="557555"/>
                  </a:lnTo>
                  <a:lnTo>
                    <a:pt x="380644" y="570496"/>
                  </a:lnTo>
                  <a:lnTo>
                    <a:pt x="369824" y="574243"/>
                  </a:lnTo>
                  <a:lnTo>
                    <a:pt x="359702" y="565035"/>
                  </a:lnTo>
                  <a:lnTo>
                    <a:pt x="351396" y="550773"/>
                  </a:lnTo>
                  <a:lnTo>
                    <a:pt x="346087" y="539369"/>
                  </a:lnTo>
                  <a:lnTo>
                    <a:pt x="339496" y="527659"/>
                  </a:lnTo>
                  <a:lnTo>
                    <a:pt x="332460" y="515810"/>
                  </a:lnTo>
                  <a:lnTo>
                    <a:pt x="327596" y="503529"/>
                  </a:lnTo>
                  <a:lnTo>
                    <a:pt x="327520" y="490537"/>
                  </a:lnTo>
                  <a:lnTo>
                    <a:pt x="330911" y="478917"/>
                  </a:lnTo>
                  <a:lnTo>
                    <a:pt x="335305" y="467537"/>
                  </a:lnTo>
                  <a:lnTo>
                    <a:pt x="340321" y="456425"/>
                  </a:lnTo>
                  <a:lnTo>
                    <a:pt x="345630" y="445541"/>
                  </a:lnTo>
                  <a:lnTo>
                    <a:pt x="349148" y="437870"/>
                  </a:lnTo>
                  <a:lnTo>
                    <a:pt x="353618" y="428739"/>
                  </a:lnTo>
                  <a:lnTo>
                    <a:pt x="359105" y="420408"/>
                  </a:lnTo>
                  <a:lnTo>
                    <a:pt x="365671" y="415137"/>
                  </a:lnTo>
                  <a:lnTo>
                    <a:pt x="371411" y="419303"/>
                  </a:lnTo>
                  <a:lnTo>
                    <a:pt x="376910" y="425424"/>
                  </a:lnTo>
                  <a:lnTo>
                    <a:pt x="385978" y="437438"/>
                  </a:lnTo>
                  <a:lnTo>
                    <a:pt x="393242" y="446608"/>
                  </a:lnTo>
                  <a:lnTo>
                    <a:pt x="400253" y="456044"/>
                  </a:lnTo>
                  <a:lnTo>
                    <a:pt x="406920" y="465696"/>
                  </a:lnTo>
                  <a:lnTo>
                    <a:pt x="413194" y="475602"/>
                  </a:lnTo>
                  <a:lnTo>
                    <a:pt x="416255" y="485279"/>
                  </a:lnTo>
                  <a:lnTo>
                    <a:pt x="416255" y="457644"/>
                  </a:lnTo>
                  <a:lnTo>
                    <a:pt x="416166" y="457504"/>
                  </a:lnTo>
                  <a:lnTo>
                    <a:pt x="407581" y="446620"/>
                  </a:lnTo>
                  <a:lnTo>
                    <a:pt x="399656" y="436854"/>
                  </a:lnTo>
                  <a:lnTo>
                    <a:pt x="393103" y="427913"/>
                  </a:lnTo>
                  <a:lnTo>
                    <a:pt x="385457" y="418033"/>
                  </a:lnTo>
                  <a:lnTo>
                    <a:pt x="382587" y="415137"/>
                  </a:lnTo>
                  <a:lnTo>
                    <a:pt x="376809" y="409295"/>
                  </a:lnTo>
                  <a:lnTo>
                    <a:pt x="367245" y="403809"/>
                  </a:lnTo>
                  <a:lnTo>
                    <a:pt x="365620" y="403301"/>
                  </a:lnTo>
                  <a:lnTo>
                    <a:pt x="364236" y="403529"/>
                  </a:lnTo>
                  <a:lnTo>
                    <a:pt x="354368" y="409270"/>
                  </a:lnTo>
                  <a:lnTo>
                    <a:pt x="347675" y="417461"/>
                  </a:lnTo>
                  <a:lnTo>
                    <a:pt x="342353" y="427050"/>
                  </a:lnTo>
                  <a:lnTo>
                    <a:pt x="337743" y="436372"/>
                  </a:lnTo>
                  <a:lnTo>
                    <a:pt x="330911" y="449948"/>
                  </a:lnTo>
                  <a:lnTo>
                    <a:pt x="324599" y="464019"/>
                  </a:lnTo>
                  <a:lnTo>
                    <a:pt x="319303" y="478459"/>
                  </a:lnTo>
                  <a:lnTo>
                    <a:pt x="315531" y="493179"/>
                  </a:lnTo>
                  <a:lnTo>
                    <a:pt x="316331" y="507695"/>
                  </a:lnTo>
                  <a:lnTo>
                    <a:pt x="322364" y="521779"/>
                  </a:lnTo>
                  <a:lnTo>
                    <a:pt x="330581" y="535317"/>
                  </a:lnTo>
                  <a:lnTo>
                    <a:pt x="337947" y="548233"/>
                  </a:lnTo>
                  <a:lnTo>
                    <a:pt x="343750" y="560349"/>
                  </a:lnTo>
                  <a:lnTo>
                    <a:pt x="351129" y="572643"/>
                  </a:lnTo>
                  <a:lnTo>
                    <a:pt x="360730" y="582434"/>
                  </a:lnTo>
                  <a:lnTo>
                    <a:pt x="373202" y="587032"/>
                  </a:lnTo>
                  <a:lnTo>
                    <a:pt x="385660" y="582523"/>
                  </a:lnTo>
                  <a:lnTo>
                    <a:pt x="392366" y="574243"/>
                  </a:lnTo>
                  <a:lnTo>
                    <a:pt x="395617" y="570242"/>
                  </a:lnTo>
                  <a:lnTo>
                    <a:pt x="403085" y="555371"/>
                  </a:lnTo>
                  <a:lnTo>
                    <a:pt x="407987" y="543331"/>
                  </a:lnTo>
                  <a:lnTo>
                    <a:pt x="411429" y="534212"/>
                  </a:lnTo>
                  <a:lnTo>
                    <a:pt x="414528" y="525208"/>
                  </a:lnTo>
                  <a:lnTo>
                    <a:pt x="417728" y="516267"/>
                  </a:lnTo>
                  <a:lnTo>
                    <a:pt x="421284" y="507695"/>
                  </a:lnTo>
                  <a:lnTo>
                    <a:pt x="424268" y="501167"/>
                  </a:lnTo>
                  <a:lnTo>
                    <a:pt x="426847" y="494538"/>
                  </a:lnTo>
                  <a:lnTo>
                    <a:pt x="428371" y="487718"/>
                  </a:lnTo>
                  <a:close/>
                </a:path>
              </a:pathLst>
            </a:custGeom>
            <a:solidFill>
              <a:srgbClr val="1B5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6023513" y="8696684"/>
              <a:ext cx="24765" cy="638175"/>
            </a:xfrm>
            <a:custGeom>
              <a:rect l="l" t="t" r="r" b="b"/>
              <a:pathLst>
                <a:path w="24765" h="638175">
                  <a:moveTo>
                    <a:pt x="0" y="637718"/>
                  </a:moveTo>
                  <a:lnTo>
                    <a:pt x="23039" y="0"/>
                  </a:lnTo>
                  <a:lnTo>
                    <a:pt x="24016" y="53116"/>
                  </a:lnTo>
                  <a:lnTo>
                    <a:pt x="24588" y="106243"/>
                  </a:lnTo>
                  <a:lnTo>
                    <a:pt x="24713" y="159376"/>
                  </a:lnTo>
                  <a:lnTo>
                    <a:pt x="24352" y="212507"/>
                  </a:lnTo>
                  <a:lnTo>
                    <a:pt x="23465" y="265630"/>
                  </a:lnTo>
                  <a:lnTo>
                    <a:pt x="22012" y="318740"/>
                  </a:lnTo>
                  <a:lnTo>
                    <a:pt x="19952" y="371829"/>
                  </a:lnTo>
                  <a:lnTo>
                    <a:pt x="17246" y="424892"/>
                  </a:lnTo>
                  <a:lnTo>
                    <a:pt x="13909" y="478172"/>
                  </a:lnTo>
                  <a:lnTo>
                    <a:pt x="9968" y="531415"/>
                  </a:lnTo>
                  <a:lnTo>
                    <a:pt x="5354" y="584603"/>
                  </a:lnTo>
                  <a:lnTo>
                    <a:pt x="0" y="637718"/>
                  </a:lnTo>
                  <a:close/>
                </a:path>
              </a:pathLst>
            </a:custGeom>
            <a:solidFill>
              <a:srgbClr val="FA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5099685" y="7196192"/>
              <a:ext cx="1011555" cy="1540510"/>
            </a:xfrm>
            <a:custGeom>
              <a:rect l="l" t="t" r="r" b="b"/>
              <a:pathLst>
                <a:path w="1011555" h="1540509">
                  <a:moveTo>
                    <a:pt x="757446" y="1540432"/>
                  </a:moveTo>
                  <a:lnTo>
                    <a:pt x="700192" y="1537638"/>
                  </a:lnTo>
                  <a:lnTo>
                    <a:pt x="642552" y="1524142"/>
                  </a:lnTo>
                  <a:lnTo>
                    <a:pt x="580487" y="1490760"/>
                  </a:lnTo>
                  <a:lnTo>
                    <a:pt x="531056" y="1442487"/>
                  </a:lnTo>
                  <a:lnTo>
                    <a:pt x="500331" y="1397731"/>
                  </a:lnTo>
                  <a:lnTo>
                    <a:pt x="491579" y="1379845"/>
                  </a:lnTo>
                  <a:lnTo>
                    <a:pt x="480895" y="1395091"/>
                  </a:lnTo>
                  <a:lnTo>
                    <a:pt x="453005" y="1430828"/>
                  </a:lnTo>
                  <a:lnTo>
                    <a:pt x="414155" y="1472053"/>
                  </a:lnTo>
                  <a:lnTo>
                    <a:pt x="370590" y="1503763"/>
                  </a:lnTo>
                  <a:lnTo>
                    <a:pt x="327733" y="1521892"/>
                  </a:lnTo>
                  <a:lnTo>
                    <a:pt x="283025" y="1534032"/>
                  </a:lnTo>
                  <a:lnTo>
                    <a:pt x="237321" y="1539332"/>
                  </a:lnTo>
                  <a:lnTo>
                    <a:pt x="191475" y="1536942"/>
                  </a:lnTo>
                  <a:lnTo>
                    <a:pt x="146343" y="1526012"/>
                  </a:lnTo>
                  <a:lnTo>
                    <a:pt x="102778" y="1505692"/>
                  </a:lnTo>
                  <a:lnTo>
                    <a:pt x="77302" y="1471778"/>
                  </a:lnTo>
                  <a:lnTo>
                    <a:pt x="76176" y="1444531"/>
                  </a:lnTo>
                  <a:lnTo>
                    <a:pt x="74685" y="1418665"/>
                  </a:lnTo>
                  <a:lnTo>
                    <a:pt x="72883" y="1392074"/>
                  </a:lnTo>
                  <a:lnTo>
                    <a:pt x="70387" y="1365444"/>
                  </a:lnTo>
                  <a:lnTo>
                    <a:pt x="66814" y="1339463"/>
                  </a:lnTo>
                  <a:lnTo>
                    <a:pt x="63676" y="1291528"/>
                  </a:lnTo>
                  <a:lnTo>
                    <a:pt x="62862" y="1243450"/>
                  </a:lnTo>
                  <a:lnTo>
                    <a:pt x="63888" y="1195293"/>
                  </a:lnTo>
                  <a:lnTo>
                    <a:pt x="66270" y="1147120"/>
                  </a:lnTo>
                  <a:lnTo>
                    <a:pt x="69524" y="1098994"/>
                  </a:lnTo>
                  <a:lnTo>
                    <a:pt x="76709" y="1003133"/>
                  </a:lnTo>
                  <a:lnTo>
                    <a:pt x="79673" y="955525"/>
                  </a:lnTo>
                  <a:lnTo>
                    <a:pt x="81869" y="907357"/>
                  </a:lnTo>
                  <a:lnTo>
                    <a:pt x="83485" y="859283"/>
                  </a:lnTo>
                  <a:lnTo>
                    <a:pt x="84715" y="811248"/>
                  </a:lnTo>
                  <a:lnTo>
                    <a:pt x="86804" y="715088"/>
                  </a:lnTo>
                  <a:lnTo>
                    <a:pt x="88054" y="666855"/>
                  </a:lnTo>
                  <a:lnTo>
                    <a:pt x="89702" y="618450"/>
                  </a:lnTo>
                  <a:lnTo>
                    <a:pt x="91944" y="569819"/>
                  </a:lnTo>
                  <a:lnTo>
                    <a:pt x="94943" y="520910"/>
                  </a:lnTo>
                  <a:lnTo>
                    <a:pt x="0" y="316417"/>
                  </a:lnTo>
                  <a:lnTo>
                    <a:pt x="36302" y="283922"/>
                  </a:lnTo>
                  <a:lnTo>
                    <a:pt x="84142" y="257463"/>
                  </a:lnTo>
                  <a:lnTo>
                    <a:pt x="152599" y="232667"/>
                  </a:lnTo>
                  <a:lnTo>
                    <a:pt x="187758" y="223098"/>
                  </a:lnTo>
                  <a:lnTo>
                    <a:pt x="222386" y="211545"/>
                  </a:lnTo>
                  <a:lnTo>
                    <a:pt x="256961" y="191618"/>
                  </a:lnTo>
                  <a:lnTo>
                    <a:pt x="277638" y="166027"/>
                  </a:lnTo>
                  <a:lnTo>
                    <a:pt x="290064" y="134404"/>
                  </a:lnTo>
                  <a:lnTo>
                    <a:pt x="299887" y="96386"/>
                  </a:lnTo>
                  <a:lnTo>
                    <a:pt x="311571" y="66831"/>
                  </a:lnTo>
                  <a:lnTo>
                    <a:pt x="330426" y="40061"/>
                  </a:lnTo>
                  <a:lnTo>
                    <a:pt x="354912" y="18598"/>
                  </a:lnTo>
                  <a:lnTo>
                    <a:pt x="383490" y="4958"/>
                  </a:lnTo>
                  <a:lnTo>
                    <a:pt x="416339" y="0"/>
                  </a:lnTo>
                  <a:lnTo>
                    <a:pt x="449739" y="1990"/>
                  </a:lnTo>
                  <a:lnTo>
                    <a:pt x="483071" y="7635"/>
                  </a:lnTo>
                  <a:lnTo>
                    <a:pt x="515713" y="13643"/>
                  </a:lnTo>
                  <a:lnTo>
                    <a:pt x="552174" y="17362"/>
                  </a:lnTo>
                  <a:lnTo>
                    <a:pt x="625484" y="24584"/>
                  </a:lnTo>
                  <a:lnTo>
                    <a:pt x="692944" y="61636"/>
                  </a:lnTo>
                  <a:lnTo>
                    <a:pt x="714045" y="96273"/>
                  </a:lnTo>
                  <a:lnTo>
                    <a:pt x="732430" y="133300"/>
                  </a:lnTo>
                  <a:lnTo>
                    <a:pt x="756866" y="166265"/>
                  </a:lnTo>
                  <a:lnTo>
                    <a:pt x="792125" y="191834"/>
                  </a:lnTo>
                  <a:lnTo>
                    <a:pt x="832754" y="211097"/>
                  </a:lnTo>
                  <a:lnTo>
                    <a:pt x="875751" y="227595"/>
                  </a:lnTo>
                  <a:lnTo>
                    <a:pt x="918113" y="244867"/>
                  </a:lnTo>
                  <a:lnTo>
                    <a:pt x="956837" y="266453"/>
                  </a:lnTo>
                  <a:lnTo>
                    <a:pt x="988921" y="295894"/>
                  </a:lnTo>
                  <a:lnTo>
                    <a:pt x="1011361" y="336730"/>
                  </a:lnTo>
                  <a:lnTo>
                    <a:pt x="902153" y="519111"/>
                  </a:lnTo>
                  <a:lnTo>
                    <a:pt x="917053" y="573705"/>
                  </a:lnTo>
                  <a:lnTo>
                    <a:pt x="927288" y="640541"/>
                  </a:lnTo>
                  <a:lnTo>
                    <a:pt x="933196" y="697134"/>
                  </a:lnTo>
                  <a:lnTo>
                    <a:pt x="935119" y="720995"/>
                  </a:lnTo>
                  <a:lnTo>
                    <a:pt x="941775" y="769953"/>
                  </a:lnTo>
                  <a:lnTo>
                    <a:pt x="947691" y="819958"/>
                  </a:lnTo>
                  <a:lnTo>
                    <a:pt x="952876" y="870838"/>
                  </a:lnTo>
                  <a:lnTo>
                    <a:pt x="957339" y="922422"/>
                  </a:lnTo>
                  <a:lnTo>
                    <a:pt x="961089" y="974541"/>
                  </a:lnTo>
                  <a:lnTo>
                    <a:pt x="964135" y="1027021"/>
                  </a:lnTo>
                  <a:lnTo>
                    <a:pt x="966485" y="1079693"/>
                  </a:lnTo>
                  <a:lnTo>
                    <a:pt x="968150" y="1132386"/>
                  </a:lnTo>
                  <a:lnTo>
                    <a:pt x="969138" y="1184929"/>
                  </a:lnTo>
                  <a:lnTo>
                    <a:pt x="969458" y="1237150"/>
                  </a:lnTo>
                  <a:lnTo>
                    <a:pt x="969119" y="1288879"/>
                  </a:lnTo>
                  <a:lnTo>
                    <a:pt x="968129" y="1339945"/>
                  </a:lnTo>
                  <a:lnTo>
                    <a:pt x="966499" y="1390177"/>
                  </a:lnTo>
                  <a:lnTo>
                    <a:pt x="964237" y="1439404"/>
                  </a:lnTo>
                  <a:lnTo>
                    <a:pt x="925712" y="1466923"/>
                  </a:lnTo>
                  <a:lnTo>
                    <a:pt x="887772" y="1493583"/>
                  </a:lnTo>
                  <a:lnTo>
                    <a:pt x="848417" y="1516587"/>
                  </a:lnTo>
                  <a:lnTo>
                    <a:pt x="805642" y="1533136"/>
                  </a:lnTo>
                  <a:lnTo>
                    <a:pt x="757446" y="1540432"/>
                  </a:lnTo>
                  <a:close/>
                </a:path>
              </a:pathLst>
            </a:custGeom>
            <a:solidFill>
              <a:srgbClr val="1B5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5942717" y="7480655"/>
              <a:ext cx="168910" cy="399415"/>
            </a:xfrm>
            <a:custGeom>
              <a:rect l="l" t="t" r="r" b="b"/>
              <a:pathLst>
                <a:path w="168909" h="399415">
                  <a:moveTo>
                    <a:pt x="1701" y="164922"/>
                  </a:moveTo>
                  <a:lnTo>
                    <a:pt x="762" y="164795"/>
                  </a:lnTo>
                  <a:lnTo>
                    <a:pt x="1587" y="166814"/>
                  </a:lnTo>
                  <a:lnTo>
                    <a:pt x="1701" y="164922"/>
                  </a:lnTo>
                  <a:close/>
                </a:path>
                <a:path w="168909" h="399415">
                  <a:moveTo>
                    <a:pt x="3517" y="165163"/>
                  </a:moveTo>
                  <a:lnTo>
                    <a:pt x="1739" y="164312"/>
                  </a:lnTo>
                  <a:lnTo>
                    <a:pt x="1701" y="164922"/>
                  </a:lnTo>
                  <a:lnTo>
                    <a:pt x="3517" y="165163"/>
                  </a:lnTo>
                  <a:close/>
                </a:path>
                <a:path w="168909" h="399415">
                  <a:moveTo>
                    <a:pt x="3848" y="172389"/>
                  </a:moveTo>
                  <a:lnTo>
                    <a:pt x="1587" y="166814"/>
                  </a:lnTo>
                  <a:lnTo>
                    <a:pt x="1473" y="168440"/>
                  </a:lnTo>
                  <a:lnTo>
                    <a:pt x="0" y="169164"/>
                  </a:lnTo>
                  <a:lnTo>
                    <a:pt x="3848" y="172389"/>
                  </a:lnTo>
                  <a:close/>
                </a:path>
                <a:path w="168909" h="399415">
                  <a:moveTo>
                    <a:pt x="18923" y="119341"/>
                  </a:moveTo>
                  <a:lnTo>
                    <a:pt x="17576" y="116497"/>
                  </a:lnTo>
                  <a:lnTo>
                    <a:pt x="13131" y="120142"/>
                  </a:lnTo>
                  <a:lnTo>
                    <a:pt x="15278" y="120332"/>
                  </a:lnTo>
                  <a:lnTo>
                    <a:pt x="18923" y="119341"/>
                  </a:lnTo>
                  <a:close/>
                </a:path>
                <a:path w="168909" h="399415">
                  <a:moveTo>
                    <a:pt x="38862" y="122326"/>
                  </a:moveTo>
                  <a:lnTo>
                    <a:pt x="35928" y="124650"/>
                  </a:lnTo>
                  <a:lnTo>
                    <a:pt x="34874" y="124523"/>
                  </a:lnTo>
                  <a:lnTo>
                    <a:pt x="31991" y="131508"/>
                  </a:lnTo>
                  <a:lnTo>
                    <a:pt x="24993" y="145643"/>
                  </a:lnTo>
                  <a:lnTo>
                    <a:pt x="22263" y="152412"/>
                  </a:lnTo>
                  <a:lnTo>
                    <a:pt x="22923" y="153250"/>
                  </a:lnTo>
                  <a:lnTo>
                    <a:pt x="21297" y="155676"/>
                  </a:lnTo>
                  <a:lnTo>
                    <a:pt x="20332" y="156121"/>
                  </a:lnTo>
                  <a:lnTo>
                    <a:pt x="22364" y="155752"/>
                  </a:lnTo>
                  <a:lnTo>
                    <a:pt x="23901" y="154063"/>
                  </a:lnTo>
                  <a:lnTo>
                    <a:pt x="24968" y="152882"/>
                  </a:lnTo>
                  <a:lnTo>
                    <a:pt x="26289" y="151612"/>
                  </a:lnTo>
                  <a:lnTo>
                    <a:pt x="27165" y="150749"/>
                  </a:lnTo>
                  <a:lnTo>
                    <a:pt x="25552" y="150355"/>
                  </a:lnTo>
                  <a:lnTo>
                    <a:pt x="25273" y="151612"/>
                  </a:lnTo>
                  <a:lnTo>
                    <a:pt x="23609" y="151231"/>
                  </a:lnTo>
                  <a:lnTo>
                    <a:pt x="27787" y="148234"/>
                  </a:lnTo>
                  <a:lnTo>
                    <a:pt x="28714" y="148348"/>
                  </a:lnTo>
                  <a:lnTo>
                    <a:pt x="30416" y="144868"/>
                  </a:lnTo>
                  <a:lnTo>
                    <a:pt x="28790" y="144983"/>
                  </a:lnTo>
                  <a:lnTo>
                    <a:pt x="27736" y="148221"/>
                  </a:lnTo>
                  <a:lnTo>
                    <a:pt x="26047" y="147307"/>
                  </a:lnTo>
                  <a:lnTo>
                    <a:pt x="29997" y="141554"/>
                  </a:lnTo>
                  <a:lnTo>
                    <a:pt x="32397" y="135280"/>
                  </a:lnTo>
                  <a:lnTo>
                    <a:pt x="34493" y="129463"/>
                  </a:lnTo>
                  <a:lnTo>
                    <a:pt x="37566" y="125095"/>
                  </a:lnTo>
                  <a:lnTo>
                    <a:pt x="37833" y="124650"/>
                  </a:lnTo>
                  <a:lnTo>
                    <a:pt x="38023" y="124358"/>
                  </a:lnTo>
                  <a:lnTo>
                    <a:pt x="38862" y="122326"/>
                  </a:lnTo>
                  <a:close/>
                </a:path>
                <a:path w="168909" h="399415">
                  <a:moveTo>
                    <a:pt x="44081" y="261670"/>
                  </a:moveTo>
                  <a:lnTo>
                    <a:pt x="42608" y="261912"/>
                  </a:lnTo>
                  <a:lnTo>
                    <a:pt x="43383" y="262585"/>
                  </a:lnTo>
                  <a:lnTo>
                    <a:pt x="42697" y="263512"/>
                  </a:lnTo>
                  <a:lnTo>
                    <a:pt x="43230" y="264871"/>
                  </a:lnTo>
                  <a:lnTo>
                    <a:pt x="44081" y="261670"/>
                  </a:lnTo>
                  <a:close/>
                </a:path>
                <a:path w="168909" h="399415">
                  <a:moveTo>
                    <a:pt x="47193" y="76898"/>
                  </a:moveTo>
                  <a:lnTo>
                    <a:pt x="47028" y="76885"/>
                  </a:lnTo>
                  <a:lnTo>
                    <a:pt x="47193" y="76898"/>
                  </a:lnTo>
                  <a:close/>
                </a:path>
                <a:path w="168909" h="399415">
                  <a:moveTo>
                    <a:pt x="48907" y="132270"/>
                  </a:moveTo>
                  <a:lnTo>
                    <a:pt x="46355" y="132727"/>
                  </a:lnTo>
                  <a:lnTo>
                    <a:pt x="45097" y="135445"/>
                  </a:lnTo>
                  <a:lnTo>
                    <a:pt x="45224" y="136512"/>
                  </a:lnTo>
                  <a:lnTo>
                    <a:pt x="46863" y="136956"/>
                  </a:lnTo>
                  <a:lnTo>
                    <a:pt x="47523" y="133908"/>
                  </a:lnTo>
                  <a:lnTo>
                    <a:pt x="48907" y="132270"/>
                  </a:lnTo>
                  <a:close/>
                </a:path>
                <a:path w="168909" h="399415">
                  <a:moveTo>
                    <a:pt x="51269" y="75438"/>
                  </a:moveTo>
                  <a:lnTo>
                    <a:pt x="47193" y="76898"/>
                  </a:lnTo>
                  <a:lnTo>
                    <a:pt x="49644" y="77152"/>
                  </a:lnTo>
                  <a:lnTo>
                    <a:pt x="44831" y="82308"/>
                  </a:lnTo>
                  <a:lnTo>
                    <a:pt x="45364" y="82105"/>
                  </a:lnTo>
                  <a:lnTo>
                    <a:pt x="41694" y="90817"/>
                  </a:lnTo>
                  <a:lnTo>
                    <a:pt x="34112" y="90906"/>
                  </a:lnTo>
                  <a:lnTo>
                    <a:pt x="33794" y="99504"/>
                  </a:lnTo>
                  <a:lnTo>
                    <a:pt x="39204" y="94221"/>
                  </a:lnTo>
                  <a:lnTo>
                    <a:pt x="43700" y="88252"/>
                  </a:lnTo>
                  <a:lnTo>
                    <a:pt x="47472" y="82105"/>
                  </a:lnTo>
                  <a:lnTo>
                    <a:pt x="51269" y="75438"/>
                  </a:lnTo>
                  <a:close/>
                </a:path>
                <a:path w="168909" h="399415">
                  <a:moveTo>
                    <a:pt x="51612" y="302183"/>
                  </a:moveTo>
                  <a:lnTo>
                    <a:pt x="50469" y="302145"/>
                  </a:lnTo>
                  <a:lnTo>
                    <a:pt x="51282" y="302768"/>
                  </a:lnTo>
                  <a:lnTo>
                    <a:pt x="51612" y="302183"/>
                  </a:lnTo>
                  <a:close/>
                </a:path>
                <a:path w="168909" h="399415">
                  <a:moveTo>
                    <a:pt x="51790" y="68973"/>
                  </a:moveTo>
                  <a:lnTo>
                    <a:pt x="46431" y="72059"/>
                  </a:lnTo>
                  <a:lnTo>
                    <a:pt x="44805" y="76657"/>
                  </a:lnTo>
                  <a:lnTo>
                    <a:pt x="47028" y="76885"/>
                  </a:lnTo>
                  <a:lnTo>
                    <a:pt x="51790" y="68973"/>
                  </a:lnTo>
                  <a:close/>
                </a:path>
                <a:path w="168909" h="399415">
                  <a:moveTo>
                    <a:pt x="53898" y="265303"/>
                  </a:moveTo>
                  <a:lnTo>
                    <a:pt x="53543" y="264414"/>
                  </a:lnTo>
                  <a:lnTo>
                    <a:pt x="51803" y="265303"/>
                  </a:lnTo>
                  <a:lnTo>
                    <a:pt x="53848" y="265404"/>
                  </a:lnTo>
                  <a:close/>
                </a:path>
                <a:path w="168909" h="399415">
                  <a:moveTo>
                    <a:pt x="53924" y="296506"/>
                  </a:moveTo>
                  <a:lnTo>
                    <a:pt x="53759" y="296506"/>
                  </a:lnTo>
                  <a:lnTo>
                    <a:pt x="53682" y="296646"/>
                  </a:lnTo>
                  <a:lnTo>
                    <a:pt x="53860" y="296557"/>
                  </a:lnTo>
                  <a:close/>
                </a:path>
                <a:path w="168909" h="399415">
                  <a:moveTo>
                    <a:pt x="54178" y="299085"/>
                  </a:moveTo>
                  <a:lnTo>
                    <a:pt x="53695" y="296697"/>
                  </a:lnTo>
                  <a:lnTo>
                    <a:pt x="52628" y="297649"/>
                  </a:lnTo>
                  <a:lnTo>
                    <a:pt x="53632" y="298716"/>
                  </a:lnTo>
                  <a:lnTo>
                    <a:pt x="51612" y="302183"/>
                  </a:lnTo>
                  <a:lnTo>
                    <a:pt x="53098" y="302247"/>
                  </a:lnTo>
                  <a:lnTo>
                    <a:pt x="54178" y="299085"/>
                  </a:lnTo>
                  <a:close/>
                </a:path>
                <a:path w="168909" h="399415">
                  <a:moveTo>
                    <a:pt x="55676" y="63360"/>
                  </a:moveTo>
                  <a:lnTo>
                    <a:pt x="51790" y="68973"/>
                  </a:lnTo>
                  <a:lnTo>
                    <a:pt x="53860" y="67665"/>
                  </a:lnTo>
                  <a:lnTo>
                    <a:pt x="55676" y="63360"/>
                  </a:lnTo>
                  <a:close/>
                </a:path>
                <a:path w="168909" h="399415">
                  <a:moveTo>
                    <a:pt x="56070" y="62433"/>
                  </a:moveTo>
                  <a:lnTo>
                    <a:pt x="55676" y="63360"/>
                  </a:lnTo>
                  <a:lnTo>
                    <a:pt x="55803" y="63182"/>
                  </a:lnTo>
                  <a:lnTo>
                    <a:pt x="56070" y="62433"/>
                  </a:lnTo>
                  <a:close/>
                </a:path>
                <a:path w="168909" h="399415">
                  <a:moveTo>
                    <a:pt x="56629" y="265544"/>
                  </a:moveTo>
                  <a:lnTo>
                    <a:pt x="53848" y="265404"/>
                  </a:lnTo>
                  <a:lnTo>
                    <a:pt x="52959" y="266877"/>
                  </a:lnTo>
                  <a:lnTo>
                    <a:pt x="55067" y="266903"/>
                  </a:lnTo>
                  <a:lnTo>
                    <a:pt x="55232" y="267347"/>
                  </a:lnTo>
                  <a:lnTo>
                    <a:pt x="53848" y="269113"/>
                  </a:lnTo>
                  <a:lnTo>
                    <a:pt x="56527" y="266661"/>
                  </a:lnTo>
                  <a:lnTo>
                    <a:pt x="56629" y="265544"/>
                  </a:lnTo>
                  <a:close/>
                </a:path>
                <a:path w="168909" h="399415">
                  <a:moveTo>
                    <a:pt x="56718" y="90411"/>
                  </a:moveTo>
                  <a:lnTo>
                    <a:pt x="52984" y="90614"/>
                  </a:lnTo>
                  <a:lnTo>
                    <a:pt x="55676" y="91249"/>
                  </a:lnTo>
                  <a:lnTo>
                    <a:pt x="56718" y="90411"/>
                  </a:lnTo>
                  <a:close/>
                </a:path>
                <a:path w="168909" h="399415">
                  <a:moveTo>
                    <a:pt x="56743" y="91503"/>
                  </a:moveTo>
                  <a:lnTo>
                    <a:pt x="55676" y="91249"/>
                  </a:lnTo>
                  <a:lnTo>
                    <a:pt x="53378" y="93129"/>
                  </a:lnTo>
                  <a:lnTo>
                    <a:pt x="56743" y="91503"/>
                  </a:lnTo>
                  <a:close/>
                </a:path>
                <a:path w="168909" h="399415">
                  <a:moveTo>
                    <a:pt x="58445" y="95948"/>
                  </a:moveTo>
                  <a:lnTo>
                    <a:pt x="56857" y="95389"/>
                  </a:lnTo>
                  <a:lnTo>
                    <a:pt x="56324" y="95580"/>
                  </a:lnTo>
                  <a:lnTo>
                    <a:pt x="55803" y="96888"/>
                  </a:lnTo>
                  <a:lnTo>
                    <a:pt x="54737" y="96710"/>
                  </a:lnTo>
                  <a:lnTo>
                    <a:pt x="55727" y="94132"/>
                  </a:lnTo>
                  <a:lnTo>
                    <a:pt x="53035" y="93408"/>
                  </a:lnTo>
                  <a:lnTo>
                    <a:pt x="53378" y="93129"/>
                  </a:lnTo>
                  <a:lnTo>
                    <a:pt x="51993" y="93802"/>
                  </a:lnTo>
                  <a:lnTo>
                    <a:pt x="51460" y="94526"/>
                  </a:lnTo>
                  <a:lnTo>
                    <a:pt x="52527" y="94132"/>
                  </a:lnTo>
                  <a:lnTo>
                    <a:pt x="51574" y="98399"/>
                  </a:lnTo>
                  <a:lnTo>
                    <a:pt x="51054" y="99161"/>
                  </a:lnTo>
                  <a:lnTo>
                    <a:pt x="51765" y="103911"/>
                  </a:lnTo>
                  <a:lnTo>
                    <a:pt x="53873" y="103162"/>
                  </a:lnTo>
                  <a:lnTo>
                    <a:pt x="53047" y="109537"/>
                  </a:lnTo>
                  <a:lnTo>
                    <a:pt x="56108" y="105689"/>
                  </a:lnTo>
                  <a:lnTo>
                    <a:pt x="55003" y="104952"/>
                  </a:lnTo>
                  <a:lnTo>
                    <a:pt x="58166" y="103276"/>
                  </a:lnTo>
                  <a:lnTo>
                    <a:pt x="57848" y="103162"/>
                  </a:lnTo>
                  <a:lnTo>
                    <a:pt x="54356" y="101854"/>
                  </a:lnTo>
                  <a:lnTo>
                    <a:pt x="57785" y="96888"/>
                  </a:lnTo>
                  <a:lnTo>
                    <a:pt x="58445" y="95948"/>
                  </a:lnTo>
                  <a:close/>
                </a:path>
                <a:path w="168909" h="399415">
                  <a:moveTo>
                    <a:pt x="59436" y="392417"/>
                  </a:moveTo>
                  <a:lnTo>
                    <a:pt x="58127" y="388277"/>
                  </a:lnTo>
                  <a:lnTo>
                    <a:pt x="55791" y="386905"/>
                  </a:lnTo>
                  <a:lnTo>
                    <a:pt x="56476" y="392188"/>
                  </a:lnTo>
                  <a:lnTo>
                    <a:pt x="59436" y="392417"/>
                  </a:lnTo>
                  <a:close/>
                </a:path>
                <a:path w="168909" h="399415">
                  <a:moveTo>
                    <a:pt x="59944" y="282663"/>
                  </a:moveTo>
                  <a:lnTo>
                    <a:pt x="56210" y="283603"/>
                  </a:lnTo>
                  <a:lnTo>
                    <a:pt x="52844" y="285432"/>
                  </a:lnTo>
                  <a:lnTo>
                    <a:pt x="49885" y="288201"/>
                  </a:lnTo>
                  <a:lnTo>
                    <a:pt x="52209" y="286334"/>
                  </a:lnTo>
                  <a:lnTo>
                    <a:pt x="53340" y="291223"/>
                  </a:lnTo>
                  <a:lnTo>
                    <a:pt x="53759" y="290969"/>
                  </a:lnTo>
                  <a:lnTo>
                    <a:pt x="55994" y="291731"/>
                  </a:lnTo>
                  <a:lnTo>
                    <a:pt x="56997" y="289191"/>
                  </a:lnTo>
                  <a:lnTo>
                    <a:pt x="58318" y="288861"/>
                  </a:lnTo>
                  <a:lnTo>
                    <a:pt x="57975" y="288683"/>
                  </a:lnTo>
                  <a:lnTo>
                    <a:pt x="59944" y="282663"/>
                  </a:lnTo>
                  <a:close/>
                </a:path>
                <a:path w="168909" h="399415">
                  <a:moveTo>
                    <a:pt x="59994" y="330682"/>
                  </a:moveTo>
                  <a:lnTo>
                    <a:pt x="59982" y="329755"/>
                  </a:lnTo>
                  <a:lnTo>
                    <a:pt x="59550" y="330771"/>
                  </a:lnTo>
                  <a:lnTo>
                    <a:pt x="59994" y="330682"/>
                  </a:lnTo>
                  <a:close/>
                </a:path>
                <a:path w="168909" h="399415">
                  <a:moveTo>
                    <a:pt x="60032" y="289737"/>
                  </a:moveTo>
                  <a:lnTo>
                    <a:pt x="59347" y="288886"/>
                  </a:lnTo>
                  <a:lnTo>
                    <a:pt x="58801" y="288721"/>
                  </a:lnTo>
                  <a:lnTo>
                    <a:pt x="58305" y="288848"/>
                  </a:lnTo>
                  <a:lnTo>
                    <a:pt x="60032" y="289737"/>
                  </a:lnTo>
                  <a:close/>
                </a:path>
                <a:path w="168909" h="399415">
                  <a:moveTo>
                    <a:pt x="60159" y="293484"/>
                  </a:moveTo>
                  <a:lnTo>
                    <a:pt x="57670" y="292963"/>
                  </a:lnTo>
                  <a:lnTo>
                    <a:pt x="56578" y="294132"/>
                  </a:lnTo>
                  <a:lnTo>
                    <a:pt x="53924" y="296494"/>
                  </a:lnTo>
                  <a:lnTo>
                    <a:pt x="56362" y="296252"/>
                  </a:lnTo>
                  <a:lnTo>
                    <a:pt x="59118" y="296684"/>
                  </a:lnTo>
                  <a:lnTo>
                    <a:pt x="60159" y="293484"/>
                  </a:lnTo>
                  <a:close/>
                </a:path>
                <a:path w="168909" h="399415">
                  <a:moveTo>
                    <a:pt x="60274" y="84709"/>
                  </a:moveTo>
                  <a:lnTo>
                    <a:pt x="57746" y="87795"/>
                  </a:lnTo>
                  <a:lnTo>
                    <a:pt x="59893" y="89281"/>
                  </a:lnTo>
                  <a:lnTo>
                    <a:pt x="60083" y="87071"/>
                  </a:lnTo>
                  <a:lnTo>
                    <a:pt x="59855" y="87045"/>
                  </a:lnTo>
                  <a:lnTo>
                    <a:pt x="60096" y="86880"/>
                  </a:lnTo>
                  <a:lnTo>
                    <a:pt x="60274" y="84709"/>
                  </a:lnTo>
                  <a:close/>
                </a:path>
                <a:path w="168909" h="399415">
                  <a:moveTo>
                    <a:pt x="61417" y="83985"/>
                  </a:moveTo>
                  <a:lnTo>
                    <a:pt x="60337" y="84074"/>
                  </a:lnTo>
                  <a:lnTo>
                    <a:pt x="60274" y="84709"/>
                  </a:lnTo>
                  <a:lnTo>
                    <a:pt x="61417" y="83985"/>
                  </a:lnTo>
                  <a:close/>
                </a:path>
                <a:path w="168909" h="399415">
                  <a:moveTo>
                    <a:pt x="61823" y="390144"/>
                  </a:moveTo>
                  <a:lnTo>
                    <a:pt x="57950" y="387692"/>
                  </a:lnTo>
                  <a:lnTo>
                    <a:pt x="58127" y="388277"/>
                  </a:lnTo>
                  <a:lnTo>
                    <a:pt x="61683" y="390347"/>
                  </a:lnTo>
                  <a:lnTo>
                    <a:pt x="61823" y="390144"/>
                  </a:lnTo>
                  <a:close/>
                </a:path>
                <a:path w="168909" h="399415">
                  <a:moveTo>
                    <a:pt x="61925" y="337248"/>
                  </a:moveTo>
                  <a:lnTo>
                    <a:pt x="59372" y="338264"/>
                  </a:lnTo>
                  <a:lnTo>
                    <a:pt x="59994" y="336677"/>
                  </a:lnTo>
                  <a:lnTo>
                    <a:pt x="61455" y="335026"/>
                  </a:lnTo>
                  <a:lnTo>
                    <a:pt x="61125" y="332790"/>
                  </a:lnTo>
                  <a:lnTo>
                    <a:pt x="58826" y="332498"/>
                  </a:lnTo>
                  <a:lnTo>
                    <a:pt x="59550" y="330771"/>
                  </a:lnTo>
                  <a:lnTo>
                    <a:pt x="55651" y="331647"/>
                  </a:lnTo>
                  <a:lnTo>
                    <a:pt x="57137" y="332409"/>
                  </a:lnTo>
                  <a:lnTo>
                    <a:pt x="58381" y="334010"/>
                  </a:lnTo>
                  <a:lnTo>
                    <a:pt x="57658" y="334327"/>
                  </a:lnTo>
                  <a:lnTo>
                    <a:pt x="59042" y="337883"/>
                  </a:lnTo>
                  <a:lnTo>
                    <a:pt x="57048" y="340169"/>
                  </a:lnTo>
                  <a:lnTo>
                    <a:pt x="60883" y="342252"/>
                  </a:lnTo>
                  <a:lnTo>
                    <a:pt x="58915" y="340791"/>
                  </a:lnTo>
                  <a:lnTo>
                    <a:pt x="58851" y="339572"/>
                  </a:lnTo>
                  <a:lnTo>
                    <a:pt x="59347" y="338302"/>
                  </a:lnTo>
                  <a:lnTo>
                    <a:pt x="61163" y="338797"/>
                  </a:lnTo>
                  <a:lnTo>
                    <a:pt x="61925" y="337248"/>
                  </a:lnTo>
                  <a:close/>
                </a:path>
                <a:path w="168909" h="399415">
                  <a:moveTo>
                    <a:pt x="61925" y="161594"/>
                  </a:moveTo>
                  <a:lnTo>
                    <a:pt x="60109" y="160134"/>
                  </a:lnTo>
                  <a:lnTo>
                    <a:pt x="59537" y="163080"/>
                  </a:lnTo>
                  <a:lnTo>
                    <a:pt x="58559" y="163461"/>
                  </a:lnTo>
                  <a:lnTo>
                    <a:pt x="58737" y="164452"/>
                  </a:lnTo>
                  <a:lnTo>
                    <a:pt x="61925" y="161594"/>
                  </a:lnTo>
                  <a:close/>
                </a:path>
                <a:path w="168909" h="399415">
                  <a:moveTo>
                    <a:pt x="62014" y="85521"/>
                  </a:moveTo>
                  <a:lnTo>
                    <a:pt x="60096" y="86880"/>
                  </a:lnTo>
                  <a:lnTo>
                    <a:pt x="60083" y="87071"/>
                  </a:lnTo>
                  <a:lnTo>
                    <a:pt x="61544" y="87249"/>
                  </a:lnTo>
                  <a:lnTo>
                    <a:pt x="62014" y="85521"/>
                  </a:lnTo>
                  <a:close/>
                </a:path>
                <a:path w="168909" h="399415">
                  <a:moveTo>
                    <a:pt x="62877" y="206971"/>
                  </a:moveTo>
                  <a:lnTo>
                    <a:pt x="62179" y="204038"/>
                  </a:lnTo>
                  <a:lnTo>
                    <a:pt x="59194" y="206476"/>
                  </a:lnTo>
                  <a:lnTo>
                    <a:pt x="62877" y="206971"/>
                  </a:lnTo>
                  <a:close/>
                </a:path>
                <a:path w="168909" h="399415">
                  <a:moveTo>
                    <a:pt x="62966" y="202730"/>
                  </a:moveTo>
                  <a:lnTo>
                    <a:pt x="61963" y="203149"/>
                  </a:lnTo>
                  <a:lnTo>
                    <a:pt x="62179" y="204038"/>
                  </a:lnTo>
                  <a:lnTo>
                    <a:pt x="62966" y="202730"/>
                  </a:lnTo>
                  <a:close/>
                </a:path>
                <a:path w="168909" h="399415">
                  <a:moveTo>
                    <a:pt x="63284" y="81267"/>
                  </a:moveTo>
                  <a:lnTo>
                    <a:pt x="62979" y="81483"/>
                  </a:lnTo>
                  <a:lnTo>
                    <a:pt x="62458" y="82753"/>
                  </a:lnTo>
                  <a:lnTo>
                    <a:pt x="62687" y="82778"/>
                  </a:lnTo>
                  <a:lnTo>
                    <a:pt x="63284" y="81267"/>
                  </a:lnTo>
                  <a:close/>
                </a:path>
                <a:path w="168909" h="399415">
                  <a:moveTo>
                    <a:pt x="63766" y="395236"/>
                  </a:moveTo>
                  <a:lnTo>
                    <a:pt x="62077" y="395516"/>
                  </a:lnTo>
                  <a:lnTo>
                    <a:pt x="60744" y="395998"/>
                  </a:lnTo>
                  <a:lnTo>
                    <a:pt x="62103" y="398005"/>
                  </a:lnTo>
                  <a:lnTo>
                    <a:pt x="61760" y="396519"/>
                  </a:lnTo>
                  <a:lnTo>
                    <a:pt x="62788" y="395909"/>
                  </a:lnTo>
                  <a:lnTo>
                    <a:pt x="63766" y="395236"/>
                  </a:lnTo>
                  <a:close/>
                </a:path>
                <a:path w="168909" h="399415">
                  <a:moveTo>
                    <a:pt x="64300" y="226047"/>
                  </a:moveTo>
                  <a:lnTo>
                    <a:pt x="64185" y="225907"/>
                  </a:lnTo>
                  <a:lnTo>
                    <a:pt x="63423" y="226199"/>
                  </a:lnTo>
                  <a:lnTo>
                    <a:pt x="62992" y="227279"/>
                  </a:lnTo>
                  <a:lnTo>
                    <a:pt x="62941" y="228282"/>
                  </a:lnTo>
                  <a:lnTo>
                    <a:pt x="64300" y="226047"/>
                  </a:lnTo>
                  <a:close/>
                </a:path>
                <a:path w="168909" h="399415">
                  <a:moveTo>
                    <a:pt x="64554" y="80365"/>
                  </a:moveTo>
                  <a:lnTo>
                    <a:pt x="64008" y="79438"/>
                  </a:lnTo>
                  <a:lnTo>
                    <a:pt x="63284" y="81267"/>
                  </a:lnTo>
                  <a:lnTo>
                    <a:pt x="64554" y="80365"/>
                  </a:lnTo>
                  <a:close/>
                </a:path>
                <a:path w="168909" h="399415">
                  <a:moveTo>
                    <a:pt x="64643" y="87630"/>
                  </a:moveTo>
                  <a:lnTo>
                    <a:pt x="61544" y="87249"/>
                  </a:lnTo>
                  <a:lnTo>
                    <a:pt x="61506" y="87630"/>
                  </a:lnTo>
                  <a:lnTo>
                    <a:pt x="64122" y="88379"/>
                  </a:lnTo>
                  <a:lnTo>
                    <a:pt x="64643" y="87630"/>
                  </a:lnTo>
                  <a:close/>
                </a:path>
                <a:path w="168909" h="399415">
                  <a:moveTo>
                    <a:pt x="64681" y="394817"/>
                  </a:moveTo>
                  <a:lnTo>
                    <a:pt x="64630" y="394665"/>
                  </a:lnTo>
                  <a:lnTo>
                    <a:pt x="64643" y="394449"/>
                  </a:lnTo>
                  <a:lnTo>
                    <a:pt x="64389" y="394728"/>
                  </a:lnTo>
                  <a:lnTo>
                    <a:pt x="64109" y="394995"/>
                  </a:lnTo>
                  <a:lnTo>
                    <a:pt x="63766" y="395236"/>
                  </a:lnTo>
                  <a:lnTo>
                    <a:pt x="64312" y="395135"/>
                  </a:lnTo>
                  <a:lnTo>
                    <a:pt x="64604" y="395084"/>
                  </a:lnTo>
                  <a:lnTo>
                    <a:pt x="64681" y="394817"/>
                  </a:lnTo>
                  <a:close/>
                </a:path>
                <a:path w="168909" h="399415">
                  <a:moveTo>
                    <a:pt x="64757" y="325678"/>
                  </a:moveTo>
                  <a:lnTo>
                    <a:pt x="63982" y="327215"/>
                  </a:lnTo>
                  <a:lnTo>
                    <a:pt x="62166" y="327761"/>
                  </a:lnTo>
                  <a:lnTo>
                    <a:pt x="60477" y="326567"/>
                  </a:lnTo>
                  <a:lnTo>
                    <a:pt x="64389" y="325907"/>
                  </a:lnTo>
                  <a:lnTo>
                    <a:pt x="62128" y="320675"/>
                  </a:lnTo>
                  <a:lnTo>
                    <a:pt x="61887" y="321271"/>
                  </a:lnTo>
                  <a:lnTo>
                    <a:pt x="59969" y="324637"/>
                  </a:lnTo>
                  <a:lnTo>
                    <a:pt x="59982" y="329755"/>
                  </a:lnTo>
                  <a:lnTo>
                    <a:pt x="60706" y="328066"/>
                  </a:lnTo>
                  <a:lnTo>
                    <a:pt x="62699" y="330746"/>
                  </a:lnTo>
                  <a:lnTo>
                    <a:pt x="63792" y="328066"/>
                  </a:lnTo>
                  <a:lnTo>
                    <a:pt x="63919" y="327761"/>
                  </a:lnTo>
                  <a:lnTo>
                    <a:pt x="64757" y="325678"/>
                  </a:lnTo>
                  <a:close/>
                </a:path>
                <a:path w="168909" h="399415">
                  <a:moveTo>
                    <a:pt x="65201" y="197510"/>
                  </a:moveTo>
                  <a:lnTo>
                    <a:pt x="64147" y="199555"/>
                  </a:lnTo>
                  <a:lnTo>
                    <a:pt x="64363" y="200406"/>
                  </a:lnTo>
                  <a:lnTo>
                    <a:pt x="65100" y="199174"/>
                  </a:lnTo>
                  <a:lnTo>
                    <a:pt x="65201" y="197510"/>
                  </a:lnTo>
                  <a:close/>
                </a:path>
                <a:path w="168909" h="399415">
                  <a:moveTo>
                    <a:pt x="66167" y="201358"/>
                  </a:moveTo>
                  <a:lnTo>
                    <a:pt x="64503" y="200990"/>
                  </a:lnTo>
                  <a:lnTo>
                    <a:pt x="64363" y="200406"/>
                  </a:lnTo>
                  <a:lnTo>
                    <a:pt x="62966" y="202730"/>
                  </a:lnTo>
                  <a:lnTo>
                    <a:pt x="66167" y="201358"/>
                  </a:lnTo>
                  <a:close/>
                </a:path>
                <a:path w="168909" h="399415">
                  <a:moveTo>
                    <a:pt x="66497" y="375069"/>
                  </a:moveTo>
                  <a:lnTo>
                    <a:pt x="65874" y="375119"/>
                  </a:lnTo>
                  <a:lnTo>
                    <a:pt x="65189" y="375259"/>
                  </a:lnTo>
                  <a:lnTo>
                    <a:pt x="64274" y="375640"/>
                  </a:lnTo>
                  <a:lnTo>
                    <a:pt x="66332" y="375412"/>
                  </a:lnTo>
                  <a:lnTo>
                    <a:pt x="66459" y="375272"/>
                  </a:lnTo>
                  <a:lnTo>
                    <a:pt x="66471" y="375094"/>
                  </a:lnTo>
                  <a:close/>
                </a:path>
                <a:path w="168909" h="399415">
                  <a:moveTo>
                    <a:pt x="66662" y="133172"/>
                  </a:moveTo>
                  <a:lnTo>
                    <a:pt x="66471" y="131597"/>
                  </a:lnTo>
                  <a:lnTo>
                    <a:pt x="63715" y="134277"/>
                  </a:lnTo>
                  <a:lnTo>
                    <a:pt x="66662" y="133172"/>
                  </a:lnTo>
                  <a:close/>
                </a:path>
                <a:path w="168909" h="399415">
                  <a:moveTo>
                    <a:pt x="66802" y="373875"/>
                  </a:moveTo>
                  <a:lnTo>
                    <a:pt x="66700" y="373049"/>
                  </a:lnTo>
                  <a:lnTo>
                    <a:pt x="66586" y="372249"/>
                  </a:lnTo>
                  <a:lnTo>
                    <a:pt x="66192" y="371627"/>
                  </a:lnTo>
                  <a:lnTo>
                    <a:pt x="65646" y="372529"/>
                  </a:lnTo>
                  <a:lnTo>
                    <a:pt x="63588" y="372757"/>
                  </a:lnTo>
                  <a:lnTo>
                    <a:pt x="64084" y="373557"/>
                  </a:lnTo>
                  <a:lnTo>
                    <a:pt x="64897" y="373037"/>
                  </a:lnTo>
                  <a:lnTo>
                    <a:pt x="66484" y="373049"/>
                  </a:lnTo>
                  <a:lnTo>
                    <a:pt x="66802" y="373875"/>
                  </a:lnTo>
                  <a:close/>
                </a:path>
                <a:path w="168909" h="399415">
                  <a:moveTo>
                    <a:pt x="66890" y="253428"/>
                  </a:moveTo>
                  <a:lnTo>
                    <a:pt x="60718" y="249402"/>
                  </a:lnTo>
                  <a:lnTo>
                    <a:pt x="60375" y="246468"/>
                  </a:lnTo>
                  <a:lnTo>
                    <a:pt x="62509" y="246748"/>
                  </a:lnTo>
                  <a:lnTo>
                    <a:pt x="63271" y="245770"/>
                  </a:lnTo>
                  <a:lnTo>
                    <a:pt x="62699" y="244119"/>
                  </a:lnTo>
                  <a:lnTo>
                    <a:pt x="61988" y="244449"/>
                  </a:lnTo>
                  <a:lnTo>
                    <a:pt x="63169" y="241808"/>
                  </a:lnTo>
                  <a:lnTo>
                    <a:pt x="59715" y="242341"/>
                  </a:lnTo>
                  <a:lnTo>
                    <a:pt x="60744" y="240792"/>
                  </a:lnTo>
                  <a:lnTo>
                    <a:pt x="59118" y="242519"/>
                  </a:lnTo>
                  <a:lnTo>
                    <a:pt x="53644" y="249669"/>
                  </a:lnTo>
                  <a:lnTo>
                    <a:pt x="50482" y="252374"/>
                  </a:lnTo>
                  <a:lnTo>
                    <a:pt x="52108" y="255358"/>
                  </a:lnTo>
                  <a:lnTo>
                    <a:pt x="46634" y="258711"/>
                  </a:lnTo>
                  <a:lnTo>
                    <a:pt x="49860" y="260337"/>
                  </a:lnTo>
                  <a:lnTo>
                    <a:pt x="49593" y="261023"/>
                  </a:lnTo>
                  <a:lnTo>
                    <a:pt x="47510" y="263715"/>
                  </a:lnTo>
                  <a:lnTo>
                    <a:pt x="45935" y="265087"/>
                  </a:lnTo>
                  <a:lnTo>
                    <a:pt x="46380" y="264858"/>
                  </a:lnTo>
                  <a:lnTo>
                    <a:pt x="48945" y="267347"/>
                  </a:lnTo>
                  <a:lnTo>
                    <a:pt x="43522" y="269621"/>
                  </a:lnTo>
                  <a:lnTo>
                    <a:pt x="45986" y="270510"/>
                  </a:lnTo>
                  <a:lnTo>
                    <a:pt x="47536" y="269138"/>
                  </a:lnTo>
                  <a:lnTo>
                    <a:pt x="51295" y="266661"/>
                  </a:lnTo>
                  <a:lnTo>
                    <a:pt x="49110" y="265074"/>
                  </a:lnTo>
                  <a:lnTo>
                    <a:pt x="51358" y="265544"/>
                  </a:lnTo>
                  <a:lnTo>
                    <a:pt x="53187" y="263537"/>
                  </a:lnTo>
                  <a:lnTo>
                    <a:pt x="53543" y="264414"/>
                  </a:lnTo>
                  <a:lnTo>
                    <a:pt x="55283" y="263525"/>
                  </a:lnTo>
                  <a:lnTo>
                    <a:pt x="52666" y="262153"/>
                  </a:lnTo>
                  <a:lnTo>
                    <a:pt x="53187" y="263525"/>
                  </a:lnTo>
                  <a:lnTo>
                    <a:pt x="47625" y="265303"/>
                  </a:lnTo>
                  <a:lnTo>
                    <a:pt x="50393" y="261696"/>
                  </a:lnTo>
                  <a:lnTo>
                    <a:pt x="54279" y="259727"/>
                  </a:lnTo>
                  <a:lnTo>
                    <a:pt x="56286" y="261734"/>
                  </a:lnTo>
                  <a:lnTo>
                    <a:pt x="58166" y="263906"/>
                  </a:lnTo>
                  <a:lnTo>
                    <a:pt x="61658" y="262483"/>
                  </a:lnTo>
                  <a:lnTo>
                    <a:pt x="56515" y="261277"/>
                  </a:lnTo>
                  <a:lnTo>
                    <a:pt x="66890" y="253428"/>
                  </a:lnTo>
                  <a:close/>
                </a:path>
                <a:path w="168909" h="399415">
                  <a:moveTo>
                    <a:pt x="67068" y="321005"/>
                  </a:moveTo>
                  <a:lnTo>
                    <a:pt x="64960" y="320027"/>
                  </a:lnTo>
                  <a:lnTo>
                    <a:pt x="63042" y="318376"/>
                  </a:lnTo>
                  <a:lnTo>
                    <a:pt x="62153" y="320611"/>
                  </a:lnTo>
                  <a:lnTo>
                    <a:pt x="67068" y="321005"/>
                  </a:lnTo>
                  <a:close/>
                </a:path>
                <a:path w="168909" h="399415">
                  <a:moveTo>
                    <a:pt x="67119" y="83896"/>
                  </a:moveTo>
                  <a:lnTo>
                    <a:pt x="67081" y="83350"/>
                  </a:lnTo>
                  <a:lnTo>
                    <a:pt x="62687" y="82778"/>
                  </a:lnTo>
                  <a:lnTo>
                    <a:pt x="62458" y="83350"/>
                  </a:lnTo>
                  <a:lnTo>
                    <a:pt x="61417" y="83985"/>
                  </a:lnTo>
                  <a:lnTo>
                    <a:pt x="62458" y="83896"/>
                  </a:lnTo>
                  <a:lnTo>
                    <a:pt x="62014" y="85521"/>
                  </a:lnTo>
                  <a:lnTo>
                    <a:pt x="63004" y="84823"/>
                  </a:lnTo>
                  <a:lnTo>
                    <a:pt x="64579" y="84289"/>
                  </a:lnTo>
                  <a:lnTo>
                    <a:pt x="66713" y="86347"/>
                  </a:lnTo>
                  <a:lnTo>
                    <a:pt x="67056" y="84289"/>
                  </a:lnTo>
                  <a:lnTo>
                    <a:pt x="67119" y="83896"/>
                  </a:lnTo>
                  <a:close/>
                </a:path>
                <a:path w="168909" h="399415">
                  <a:moveTo>
                    <a:pt x="67894" y="311962"/>
                  </a:moveTo>
                  <a:lnTo>
                    <a:pt x="67068" y="309422"/>
                  </a:lnTo>
                  <a:lnTo>
                    <a:pt x="66624" y="311759"/>
                  </a:lnTo>
                  <a:lnTo>
                    <a:pt x="65417" y="312318"/>
                  </a:lnTo>
                  <a:lnTo>
                    <a:pt x="66967" y="312648"/>
                  </a:lnTo>
                  <a:lnTo>
                    <a:pt x="66471" y="314553"/>
                  </a:lnTo>
                  <a:lnTo>
                    <a:pt x="67894" y="311962"/>
                  </a:lnTo>
                  <a:close/>
                </a:path>
                <a:path w="168909" h="399415">
                  <a:moveTo>
                    <a:pt x="68884" y="314159"/>
                  </a:moveTo>
                  <a:lnTo>
                    <a:pt x="66624" y="314794"/>
                  </a:lnTo>
                  <a:lnTo>
                    <a:pt x="68465" y="314909"/>
                  </a:lnTo>
                  <a:lnTo>
                    <a:pt x="68884" y="314159"/>
                  </a:lnTo>
                  <a:close/>
                </a:path>
                <a:path w="168909" h="399415">
                  <a:moveTo>
                    <a:pt x="69126" y="379247"/>
                  </a:moveTo>
                  <a:lnTo>
                    <a:pt x="66903" y="378955"/>
                  </a:lnTo>
                  <a:lnTo>
                    <a:pt x="68033" y="379869"/>
                  </a:lnTo>
                  <a:lnTo>
                    <a:pt x="67614" y="381825"/>
                  </a:lnTo>
                  <a:lnTo>
                    <a:pt x="69126" y="379247"/>
                  </a:lnTo>
                  <a:close/>
                </a:path>
                <a:path w="168909" h="399415">
                  <a:moveTo>
                    <a:pt x="69570" y="197510"/>
                  </a:moveTo>
                  <a:lnTo>
                    <a:pt x="67183" y="197510"/>
                  </a:lnTo>
                  <a:lnTo>
                    <a:pt x="67310" y="197688"/>
                  </a:lnTo>
                  <a:lnTo>
                    <a:pt x="67881" y="197980"/>
                  </a:lnTo>
                  <a:lnTo>
                    <a:pt x="67525" y="198666"/>
                  </a:lnTo>
                  <a:lnTo>
                    <a:pt x="68948" y="198094"/>
                  </a:lnTo>
                  <a:lnTo>
                    <a:pt x="69570" y="197510"/>
                  </a:lnTo>
                  <a:close/>
                </a:path>
                <a:path w="168909" h="399415">
                  <a:moveTo>
                    <a:pt x="70116" y="379387"/>
                  </a:moveTo>
                  <a:lnTo>
                    <a:pt x="69748" y="378193"/>
                  </a:lnTo>
                  <a:lnTo>
                    <a:pt x="69126" y="379247"/>
                  </a:lnTo>
                  <a:lnTo>
                    <a:pt x="70116" y="379387"/>
                  </a:lnTo>
                  <a:close/>
                </a:path>
                <a:path w="168909" h="399415">
                  <a:moveTo>
                    <a:pt x="70993" y="315074"/>
                  </a:moveTo>
                  <a:lnTo>
                    <a:pt x="68465" y="314909"/>
                  </a:lnTo>
                  <a:lnTo>
                    <a:pt x="68084" y="315620"/>
                  </a:lnTo>
                  <a:lnTo>
                    <a:pt x="70993" y="315074"/>
                  </a:lnTo>
                  <a:close/>
                </a:path>
                <a:path w="168909" h="399415">
                  <a:moveTo>
                    <a:pt x="71564" y="371551"/>
                  </a:moveTo>
                  <a:lnTo>
                    <a:pt x="70942" y="371424"/>
                  </a:lnTo>
                  <a:lnTo>
                    <a:pt x="71424" y="372186"/>
                  </a:lnTo>
                  <a:lnTo>
                    <a:pt x="71564" y="371551"/>
                  </a:lnTo>
                  <a:close/>
                </a:path>
                <a:path w="168909" h="399415">
                  <a:moveTo>
                    <a:pt x="72263" y="374523"/>
                  </a:moveTo>
                  <a:lnTo>
                    <a:pt x="72212" y="374243"/>
                  </a:lnTo>
                  <a:lnTo>
                    <a:pt x="71729" y="372719"/>
                  </a:lnTo>
                  <a:lnTo>
                    <a:pt x="71615" y="372478"/>
                  </a:lnTo>
                  <a:lnTo>
                    <a:pt x="71424" y="372186"/>
                  </a:lnTo>
                  <a:lnTo>
                    <a:pt x="71158" y="373405"/>
                  </a:lnTo>
                  <a:lnTo>
                    <a:pt x="66890" y="374523"/>
                  </a:lnTo>
                  <a:lnTo>
                    <a:pt x="66840" y="374243"/>
                  </a:lnTo>
                  <a:lnTo>
                    <a:pt x="66789" y="374523"/>
                  </a:lnTo>
                  <a:lnTo>
                    <a:pt x="66586" y="374904"/>
                  </a:lnTo>
                  <a:lnTo>
                    <a:pt x="69113" y="374904"/>
                  </a:lnTo>
                  <a:lnTo>
                    <a:pt x="72034" y="374904"/>
                  </a:lnTo>
                  <a:lnTo>
                    <a:pt x="72263" y="374523"/>
                  </a:lnTo>
                  <a:close/>
                </a:path>
                <a:path w="168909" h="399415">
                  <a:moveTo>
                    <a:pt x="72517" y="189699"/>
                  </a:moveTo>
                  <a:lnTo>
                    <a:pt x="68897" y="189560"/>
                  </a:lnTo>
                  <a:lnTo>
                    <a:pt x="72237" y="189890"/>
                  </a:lnTo>
                  <a:lnTo>
                    <a:pt x="72517" y="189699"/>
                  </a:lnTo>
                  <a:close/>
                </a:path>
                <a:path w="168909" h="399415">
                  <a:moveTo>
                    <a:pt x="72682" y="313093"/>
                  </a:moveTo>
                  <a:lnTo>
                    <a:pt x="70599" y="311023"/>
                  </a:lnTo>
                  <a:lnTo>
                    <a:pt x="68884" y="314159"/>
                  </a:lnTo>
                  <a:lnTo>
                    <a:pt x="72682" y="313093"/>
                  </a:lnTo>
                  <a:close/>
                </a:path>
                <a:path w="168909" h="399415">
                  <a:moveTo>
                    <a:pt x="73647" y="356285"/>
                  </a:moveTo>
                  <a:lnTo>
                    <a:pt x="70916" y="358013"/>
                  </a:lnTo>
                  <a:lnTo>
                    <a:pt x="73444" y="358635"/>
                  </a:lnTo>
                  <a:lnTo>
                    <a:pt x="72796" y="358470"/>
                  </a:lnTo>
                  <a:lnTo>
                    <a:pt x="72974" y="358013"/>
                  </a:lnTo>
                  <a:lnTo>
                    <a:pt x="73647" y="356285"/>
                  </a:lnTo>
                  <a:close/>
                </a:path>
                <a:path w="168909" h="399415">
                  <a:moveTo>
                    <a:pt x="74282" y="344055"/>
                  </a:moveTo>
                  <a:lnTo>
                    <a:pt x="72898" y="345351"/>
                  </a:lnTo>
                  <a:lnTo>
                    <a:pt x="73304" y="345186"/>
                  </a:lnTo>
                  <a:lnTo>
                    <a:pt x="74282" y="344055"/>
                  </a:lnTo>
                  <a:close/>
                </a:path>
                <a:path w="168909" h="399415">
                  <a:moveTo>
                    <a:pt x="74549" y="349313"/>
                  </a:moveTo>
                  <a:lnTo>
                    <a:pt x="73304" y="348488"/>
                  </a:lnTo>
                  <a:lnTo>
                    <a:pt x="71107" y="347027"/>
                  </a:lnTo>
                  <a:lnTo>
                    <a:pt x="71729" y="346443"/>
                  </a:lnTo>
                  <a:lnTo>
                    <a:pt x="72898" y="345351"/>
                  </a:lnTo>
                  <a:lnTo>
                    <a:pt x="70243" y="346443"/>
                  </a:lnTo>
                  <a:lnTo>
                    <a:pt x="68338" y="345948"/>
                  </a:lnTo>
                  <a:lnTo>
                    <a:pt x="67919" y="350024"/>
                  </a:lnTo>
                  <a:lnTo>
                    <a:pt x="70345" y="348538"/>
                  </a:lnTo>
                  <a:lnTo>
                    <a:pt x="66979" y="352196"/>
                  </a:lnTo>
                  <a:lnTo>
                    <a:pt x="68135" y="354215"/>
                  </a:lnTo>
                  <a:lnTo>
                    <a:pt x="70624" y="350024"/>
                  </a:lnTo>
                  <a:lnTo>
                    <a:pt x="70358" y="348564"/>
                  </a:lnTo>
                  <a:lnTo>
                    <a:pt x="70700" y="348538"/>
                  </a:lnTo>
                  <a:lnTo>
                    <a:pt x="71386" y="348488"/>
                  </a:lnTo>
                  <a:lnTo>
                    <a:pt x="71450" y="349529"/>
                  </a:lnTo>
                  <a:lnTo>
                    <a:pt x="71894" y="350354"/>
                  </a:lnTo>
                  <a:lnTo>
                    <a:pt x="70777" y="353161"/>
                  </a:lnTo>
                  <a:lnTo>
                    <a:pt x="69723" y="357022"/>
                  </a:lnTo>
                  <a:lnTo>
                    <a:pt x="70231" y="359562"/>
                  </a:lnTo>
                  <a:lnTo>
                    <a:pt x="70916" y="358013"/>
                  </a:lnTo>
                  <a:lnTo>
                    <a:pt x="70319" y="356158"/>
                  </a:lnTo>
                  <a:lnTo>
                    <a:pt x="71691" y="354774"/>
                  </a:lnTo>
                  <a:lnTo>
                    <a:pt x="72631" y="352590"/>
                  </a:lnTo>
                  <a:lnTo>
                    <a:pt x="73609" y="351726"/>
                  </a:lnTo>
                  <a:lnTo>
                    <a:pt x="74422" y="351002"/>
                  </a:lnTo>
                  <a:lnTo>
                    <a:pt x="73228" y="351726"/>
                  </a:lnTo>
                  <a:lnTo>
                    <a:pt x="74549" y="349313"/>
                  </a:lnTo>
                  <a:close/>
                </a:path>
                <a:path w="168909" h="399415">
                  <a:moveTo>
                    <a:pt x="75907" y="362648"/>
                  </a:moveTo>
                  <a:lnTo>
                    <a:pt x="73660" y="360743"/>
                  </a:lnTo>
                  <a:lnTo>
                    <a:pt x="70142" y="362966"/>
                  </a:lnTo>
                  <a:lnTo>
                    <a:pt x="71247" y="363905"/>
                  </a:lnTo>
                  <a:lnTo>
                    <a:pt x="72047" y="366052"/>
                  </a:lnTo>
                  <a:lnTo>
                    <a:pt x="73101" y="366052"/>
                  </a:lnTo>
                  <a:lnTo>
                    <a:pt x="75704" y="366052"/>
                  </a:lnTo>
                  <a:lnTo>
                    <a:pt x="75907" y="362648"/>
                  </a:lnTo>
                  <a:close/>
                </a:path>
                <a:path w="168909" h="399415">
                  <a:moveTo>
                    <a:pt x="76136" y="142748"/>
                  </a:moveTo>
                  <a:lnTo>
                    <a:pt x="72720" y="143992"/>
                  </a:lnTo>
                  <a:lnTo>
                    <a:pt x="73101" y="143637"/>
                  </a:lnTo>
                  <a:lnTo>
                    <a:pt x="70281" y="144907"/>
                  </a:lnTo>
                  <a:lnTo>
                    <a:pt x="72847" y="148285"/>
                  </a:lnTo>
                  <a:lnTo>
                    <a:pt x="75399" y="143992"/>
                  </a:lnTo>
                  <a:lnTo>
                    <a:pt x="76136" y="142748"/>
                  </a:lnTo>
                  <a:close/>
                </a:path>
                <a:path w="168909" h="399415">
                  <a:moveTo>
                    <a:pt x="76568" y="142062"/>
                  </a:moveTo>
                  <a:lnTo>
                    <a:pt x="76200" y="140665"/>
                  </a:lnTo>
                  <a:lnTo>
                    <a:pt x="73101" y="143637"/>
                  </a:lnTo>
                  <a:lnTo>
                    <a:pt x="76568" y="142062"/>
                  </a:lnTo>
                  <a:close/>
                </a:path>
                <a:path w="168909" h="399415">
                  <a:moveTo>
                    <a:pt x="77863" y="385089"/>
                  </a:moveTo>
                  <a:lnTo>
                    <a:pt x="77749" y="384924"/>
                  </a:lnTo>
                  <a:lnTo>
                    <a:pt x="76835" y="383527"/>
                  </a:lnTo>
                  <a:lnTo>
                    <a:pt x="76352" y="382778"/>
                  </a:lnTo>
                  <a:lnTo>
                    <a:pt x="74295" y="382447"/>
                  </a:lnTo>
                  <a:lnTo>
                    <a:pt x="74714" y="379514"/>
                  </a:lnTo>
                  <a:lnTo>
                    <a:pt x="74955" y="377863"/>
                  </a:lnTo>
                  <a:lnTo>
                    <a:pt x="75044" y="377266"/>
                  </a:lnTo>
                  <a:lnTo>
                    <a:pt x="74015" y="377393"/>
                  </a:lnTo>
                  <a:lnTo>
                    <a:pt x="72199" y="377863"/>
                  </a:lnTo>
                  <a:lnTo>
                    <a:pt x="71208" y="376301"/>
                  </a:lnTo>
                  <a:lnTo>
                    <a:pt x="71932" y="375094"/>
                  </a:lnTo>
                  <a:lnTo>
                    <a:pt x="69138" y="375094"/>
                  </a:lnTo>
                  <a:lnTo>
                    <a:pt x="69570" y="377304"/>
                  </a:lnTo>
                  <a:lnTo>
                    <a:pt x="72047" y="378371"/>
                  </a:lnTo>
                  <a:lnTo>
                    <a:pt x="71120" y="379514"/>
                  </a:lnTo>
                  <a:lnTo>
                    <a:pt x="70116" y="379387"/>
                  </a:lnTo>
                  <a:lnTo>
                    <a:pt x="70332" y="380047"/>
                  </a:lnTo>
                  <a:lnTo>
                    <a:pt x="68376" y="381304"/>
                  </a:lnTo>
                  <a:lnTo>
                    <a:pt x="65900" y="383514"/>
                  </a:lnTo>
                  <a:lnTo>
                    <a:pt x="64211" y="383501"/>
                  </a:lnTo>
                  <a:lnTo>
                    <a:pt x="62712" y="381139"/>
                  </a:lnTo>
                  <a:lnTo>
                    <a:pt x="62039" y="382701"/>
                  </a:lnTo>
                  <a:lnTo>
                    <a:pt x="60071" y="384022"/>
                  </a:lnTo>
                  <a:lnTo>
                    <a:pt x="60426" y="385432"/>
                  </a:lnTo>
                  <a:lnTo>
                    <a:pt x="61226" y="384924"/>
                  </a:lnTo>
                  <a:lnTo>
                    <a:pt x="61988" y="390525"/>
                  </a:lnTo>
                  <a:lnTo>
                    <a:pt x="61683" y="390347"/>
                  </a:lnTo>
                  <a:lnTo>
                    <a:pt x="58902" y="394398"/>
                  </a:lnTo>
                  <a:lnTo>
                    <a:pt x="64935" y="390791"/>
                  </a:lnTo>
                  <a:lnTo>
                    <a:pt x="64643" y="394449"/>
                  </a:lnTo>
                  <a:lnTo>
                    <a:pt x="65151" y="393903"/>
                  </a:lnTo>
                  <a:lnTo>
                    <a:pt x="65201" y="393522"/>
                  </a:lnTo>
                  <a:lnTo>
                    <a:pt x="67068" y="396252"/>
                  </a:lnTo>
                  <a:lnTo>
                    <a:pt x="67119" y="393877"/>
                  </a:lnTo>
                  <a:lnTo>
                    <a:pt x="68783" y="393877"/>
                  </a:lnTo>
                  <a:lnTo>
                    <a:pt x="67208" y="397256"/>
                  </a:lnTo>
                  <a:lnTo>
                    <a:pt x="67957" y="396748"/>
                  </a:lnTo>
                  <a:lnTo>
                    <a:pt x="68224" y="397116"/>
                  </a:lnTo>
                  <a:lnTo>
                    <a:pt x="67614" y="398665"/>
                  </a:lnTo>
                  <a:lnTo>
                    <a:pt x="69405" y="397992"/>
                  </a:lnTo>
                  <a:lnTo>
                    <a:pt x="70523" y="398335"/>
                  </a:lnTo>
                  <a:lnTo>
                    <a:pt x="70586" y="397992"/>
                  </a:lnTo>
                  <a:lnTo>
                    <a:pt x="70815" y="396748"/>
                  </a:lnTo>
                  <a:lnTo>
                    <a:pt x="70993" y="395757"/>
                  </a:lnTo>
                  <a:lnTo>
                    <a:pt x="74777" y="398818"/>
                  </a:lnTo>
                  <a:lnTo>
                    <a:pt x="76619" y="395757"/>
                  </a:lnTo>
                  <a:lnTo>
                    <a:pt x="77749" y="393877"/>
                  </a:lnTo>
                  <a:lnTo>
                    <a:pt x="77812" y="393522"/>
                  </a:lnTo>
                  <a:lnTo>
                    <a:pt x="77711" y="390791"/>
                  </a:lnTo>
                  <a:lnTo>
                    <a:pt x="77698" y="390525"/>
                  </a:lnTo>
                  <a:lnTo>
                    <a:pt x="77508" y="385686"/>
                  </a:lnTo>
                  <a:lnTo>
                    <a:pt x="77863" y="385089"/>
                  </a:lnTo>
                  <a:close/>
                </a:path>
                <a:path w="168909" h="399415">
                  <a:moveTo>
                    <a:pt x="77990" y="367855"/>
                  </a:moveTo>
                  <a:lnTo>
                    <a:pt x="75679" y="366661"/>
                  </a:lnTo>
                  <a:lnTo>
                    <a:pt x="75704" y="366179"/>
                  </a:lnTo>
                  <a:lnTo>
                    <a:pt x="73050" y="366179"/>
                  </a:lnTo>
                  <a:lnTo>
                    <a:pt x="72148" y="368896"/>
                  </a:lnTo>
                  <a:lnTo>
                    <a:pt x="71564" y="371551"/>
                  </a:lnTo>
                  <a:lnTo>
                    <a:pt x="75425" y="372389"/>
                  </a:lnTo>
                  <a:lnTo>
                    <a:pt x="77165" y="369100"/>
                  </a:lnTo>
                  <a:lnTo>
                    <a:pt x="76428" y="367855"/>
                  </a:lnTo>
                  <a:lnTo>
                    <a:pt x="77990" y="367855"/>
                  </a:lnTo>
                  <a:close/>
                </a:path>
                <a:path w="168909" h="399415">
                  <a:moveTo>
                    <a:pt x="78130" y="42951"/>
                  </a:moveTo>
                  <a:lnTo>
                    <a:pt x="77063" y="42570"/>
                  </a:lnTo>
                  <a:lnTo>
                    <a:pt x="76987" y="43294"/>
                  </a:lnTo>
                  <a:lnTo>
                    <a:pt x="78130" y="42951"/>
                  </a:lnTo>
                  <a:close/>
                </a:path>
                <a:path w="168909" h="399415">
                  <a:moveTo>
                    <a:pt x="78562" y="358190"/>
                  </a:moveTo>
                  <a:lnTo>
                    <a:pt x="76898" y="358101"/>
                  </a:lnTo>
                  <a:lnTo>
                    <a:pt x="76428" y="357301"/>
                  </a:lnTo>
                  <a:lnTo>
                    <a:pt x="74764" y="357238"/>
                  </a:lnTo>
                  <a:lnTo>
                    <a:pt x="76720" y="360438"/>
                  </a:lnTo>
                  <a:lnTo>
                    <a:pt x="78562" y="358190"/>
                  </a:lnTo>
                  <a:close/>
                </a:path>
                <a:path w="168909" h="399415">
                  <a:moveTo>
                    <a:pt x="80111" y="327672"/>
                  </a:moveTo>
                  <a:lnTo>
                    <a:pt x="78600" y="328752"/>
                  </a:lnTo>
                  <a:lnTo>
                    <a:pt x="78663" y="329120"/>
                  </a:lnTo>
                  <a:lnTo>
                    <a:pt x="79209" y="329298"/>
                  </a:lnTo>
                  <a:lnTo>
                    <a:pt x="80111" y="327672"/>
                  </a:lnTo>
                  <a:close/>
                </a:path>
                <a:path w="168909" h="399415">
                  <a:moveTo>
                    <a:pt x="80149" y="372567"/>
                  </a:moveTo>
                  <a:lnTo>
                    <a:pt x="78587" y="373087"/>
                  </a:lnTo>
                  <a:lnTo>
                    <a:pt x="80010" y="372719"/>
                  </a:lnTo>
                  <a:lnTo>
                    <a:pt x="80149" y="372567"/>
                  </a:lnTo>
                  <a:close/>
                </a:path>
                <a:path w="168909" h="399415">
                  <a:moveTo>
                    <a:pt x="80175" y="183426"/>
                  </a:moveTo>
                  <a:lnTo>
                    <a:pt x="77495" y="187147"/>
                  </a:lnTo>
                  <a:lnTo>
                    <a:pt x="78790" y="181825"/>
                  </a:lnTo>
                  <a:lnTo>
                    <a:pt x="76365" y="182245"/>
                  </a:lnTo>
                  <a:lnTo>
                    <a:pt x="72301" y="184429"/>
                  </a:lnTo>
                  <a:lnTo>
                    <a:pt x="74142" y="190080"/>
                  </a:lnTo>
                  <a:lnTo>
                    <a:pt x="72237" y="189890"/>
                  </a:lnTo>
                  <a:lnTo>
                    <a:pt x="68694" y="192278"/>
                  </a:lnTo>
                  <a:lnTo>
                    <a:pt x="68313" y="191401"/>
                  </a:lnTo>
                  <a:lnTo>
                    <a:pt x="66700" y="195275"/>
                  </a:lnTo>
                  <a:lnTo>
                    <a:pt x="65417" y="194208"/>
                  </a:lnTo>
                  <a:lnTo>
                    <a:pt x="65265" y="196443"/>
                  </a:lnTo>
                  <a:lnTo>
                    <a:pt x="66471" y="196443"/>
                  </a:lnTo>
                  <a:lnTo>
                    <a:pt x="70662" y="196443"/>
                  </a:lnTo>
                  <a:lnTo>
                    <a:pt x="71856" y="195275"/>
                  </a:lnTo>
                  <a:lnTo>
                    <a:pt x="73037" y="194132"/>
                  </a:lnTo>
                  <a:lnTo>
                    <a:pt x="74764" y="192468"/>
                  </a:lnTo>
                  <a:lnTo>
                    <a:pt x="79565" y="190220"/>
                  </a:lnTo>
                  <a:lnTo>
                    <a:pt x="79349" y="190080"/>
                  </a:lnTo>
                  <a:lnTo>
                    <a:pt x="77381" y="188785"/>
                  </a:lnTo>
                  <a:lnTo>
                    <a:pt x="78524" y="187147"/>
                  </a:lnTo>
                  <a:lnTo>
                    <a:pt x="78905" y="186601"/>
                  </a:lnTo>
                  <a:lnTo>
                    <a:pt x="80175" y="183426"/>
                  </a:lnTo>
                  <a:close/>
                </a:path>
                <a:path w="168909" h="399415">
                  <a:moveTo>
                    <a:pt x="80403" y="372478"/>
                  </a:moveTo>
                  <a:lnTo>
                    <a:pt x="80378" y="372325"/>
                  </a:lnTo>
                  <a:lnTo>
                    <a:pt x="80149" y="372567"/>
                  </a:lnTo>
                  <a:lnTo>
                    <a:pt x="80403" y="372478"/>
                  </a:lnTo>
                  <a:close/>
                </a:path>
                <a:path w="168909" h="399415">
                  <a:moveTo>
                    <a:pt x="80721" y="63004"/>
                  </a:moveTo>
                  <a:lnTo>
                    <a:pt x="80441" y="55283"/>
                  </a:lnTo>
                  <a:lnTo>
                    <a:pt x="77901" y="57124"/>
                  </a:lnTo>
                  <a:lnTo>
                    <a:pt x="75869" y="62230"/>
                  </a:lnTo>
                  <a:lnTo>
                    <a:pt x="80721" y="63004"/>
                  </a:lnTo>
                  <a:close/>
                </a:path>
                <a:path w="168909" h="399415">
                  <a:moveTo>
                    <a:pt x="80759" y="367868"/>
                  </a:moveTo>
                  <a:lnTo>
                    <a:pt x="78295" y="363905"/>
                  </a:lnTo>
                  <a:lnTo>
                    <a:pt x="78092" y="367855"/>
                  </a:lnTo>
                  <a:lnTo>
                    <a:pt x="80759" y="367868"/>
                  </a:lnTo>
                  <a:close/>
                </a:path>
                <a:path w="168909" h="399415">
                  <a:moveTo>
                    <a:pt x="80873" y="330415"/>
                  </a:moveTo>
                  <a:lnTo>
                    <a:pt x="80746" y="329577"/>
                  </a:lnTo>
                  <a:lnTo>
                    <a:pt x="80213" y="329463"/>
                  </a:lnTo>
                  <a:lnTo>
                    <a:pt x="79603" y="329412"/>
                  </a:lnTo>
                  <a:lnTo>
                    <a:pt x="79209" y="329298"/>
                  </a:lnTo>
                  <a:lnTo>
                    <a:pt x="78778" y="330060"/>
                  </a:lnTo>
                  <a:lnTo>
                    <a:pt x="80873" y="330415"/>
                  </a:lnTo>
                  <a:close/>
                </a:path>
                <a:path w="168909" h="399415">
                  <a:moveTo>
                    <a:pt x="80873" y="136182"/>
                  </a:moveTo>
                  <a:lnTo>
                    <a:pt x="78790" y="139636"/>
                  </a:lnTo>
                  <a:lnTo>
                    <a:pt x="78105" y="134454"/>
                  </a:lnTo>
                  <a:lnTo>
                    <a:pt x="75526" y="138112"/>
                  </a:lnTo>
                  <a:lnTo>
                    <a:pt x="76200" y="140665"/>
                  </a:lnTo>
                  <a:lnTo>
                    <a:pt x="77266" y="139636"/>
                  </a:lnTo>
                  <a:lnTo>
                    <a:pt x="80048" y="141351"/>
                  </a:lnTo>
                  <a:lnTo>
                    <a:pt x="80873" y="136182"/>
                  </a:lnTo>
                  <a:close/>
                </a:path>
                <a:path w="168909" h="399415">
                  <a:moveTo>
                    <a:pt x="80987" y="54876"/>
                  </a:moveTo>
                  <a:lnTo>
                    <a:pt x="80378" y="53594"/>
                  </a:lnTo>
                  <a:lnTo>
                    <a:pt x="80441" y="55283"/>
                  </a:lnTo>
                  <a:lnTo>
                    <a:pt x="80987" y="54876"/>
                  </a:lnTo>
                  <a:close/>
                </a:path>
                <a:path w="168909" h="399415">
                  <a:moveTo>
                    <a:pt x="81572" y="189280"/>
                  </a:moveTo>
                  <a:lnTo>
                    <a:pt x="79565" y="190220"/>
                  </a:lnTo>
                  <a:lnTo>
                    <a:pt x="80416" y="190779"/>
                  </a:lnTo>
                  <a:lnTo>
                    <a:pt x="81572" y="189280"/>
                  </a:lnTo>
                  <a:close/>
                </a:path>
                <a:path w="168909" h="399415">
                  <a:moveTo>
                    <a:pt x="83921" y="368617"/>
                  </a:moveTo>
                  <a:lnTo>
                    <a:pt x="83807" y="368249"/>
                  </a:lnTo>
                  <a:lnTo>
                    <a:pt x="82765" y="364972"/>
                  </a:lnTo>
                  <a:lnTo>
                    <a:pt x="81013" y="368249"/>
                  </a:lnTo>
                  <a:lnTo>
                    <a:pt x="80759" y="367868"/>
                  </a:lnTo>
                  <a:lnTo>
                    <a:pt x="80086" y="369392"/>
                  </a:lnTo>
                  <a:lnTo>
                    <a:pt x="80378" y="372325"/>
                  </a:lnTo>
                  <a:lnTo>
                    <a:pt x="83921" y="368617"/>
                  </a:lnTo>
                  <a:close/>
                </a:path>
                <a:path w="168909" h="399415">
                  <a:moveTo>
                    <a:pt x="83934" y="102222"/>
                  </a:moveTo>
                  <a:lnTo>
                    <a:pt x="83375" y="103200"/>
                  </a:lnTo>
                  <a:lnTo>
                    <a:pt x="83261" y="103771"/>
                  </a:lnTo>
                  <a:lnTo>
                    <a:pt x="83375" y="104165"/>
                  </a:lnTo>
                  <a:lnTo>
                    <a:pt x="83642" y="103568"/>
                  </a:lnTo>
                  <a:lnTo>
                    <a:pt x="83858" y="102946"/>
                  </a:lnTo>
                  <a:lnTo>
                    <a:pt x="83934" y="102222"/>
                  </a:lnTo>
                  <a:close/>
                </a:path>
                <a:path w="168909" h="399415">
                  <a:moveTo>
                    <a:pt x="84594" y="36004"/>
                  </a:moveTo>
                  <a:lnTo>
                    <a:pt x="84391" y="36017"/>
                  </a:lnTo>
                  <a:lnTo>
                    <a:pt x="84175" y="36118"/>
                  </a:lnTo>
                  <a:lnTo>
                    <a:pt x="83985" y="36169"/>
                  </a:lnTo>
                  <a:lnTo>
                    <a:pt x="84594" y="36004"/>
                  </a:lnTo>
                  <a:close/>
                </a:path>
                <a:path w="168909" h="399415">
                  <a:moveTo>
                    <a:pt x="84696" y="359371"/>
                  </a:moveTo>
                  <a:lnTo>
                    <a:pt x="84061" y="359206"/>
                  </a:lnTo>
                  <a:lnTo>
                    <a:pt x="83654" y="359435"/>
                  </a:lnTo>
                  <a:lnTo>
                    <a:pt x="82181" y="361454"/>
                  </a:lnTo>
                  <a:lnTo>
                    <a:pt x="84518" y="360006"/>
                  </a:lnTo>
                  <a:lnTo>
                    <a:pt x="84696" y="359371"/>
                  </a:lnTo>
                  <a:close/>
                </a:path>
                <a:path w="168909" h="399415">
                  <a:moveTo>
                    <a:pt x="85890" y="372922"/>
                  </a:moveTo>
                  <a:lnTo>
                    <a:pt x="85699" y="372973"/>
                  </a:lnTo>
                  <a:lnTo>
                    <a:pt x="85699" y="373164"/>
                  </a:lnTo>
                  <a:lnTo>
                    <a:pt x="85890" y="372922"/>
                  </a:lnTo>
                  <a:close/>
                </a:path>
                <a:path w="168909" h="399415">
                  <a:moveTo>
                    <a:pt x="85902" y="120040"/>
                  </a:moveTo>
                  <a:lnTo>
                    <a:pt x="84874" y="120904"/>
                  </a:lnTo>
                  <a:lnTo>
                    <a:pt x="85407" y="120751"/>
                  </a:lnTo>
                  <a:lnTo>
                    <a:pt x="85902" y="120040"/>
                  </a:lnTo>
                  <a:close/>
                </a:path>
                <a:path w="168909" h="399415">
                  <a:moveTo>
                    <a:pt x="86220" y="372821"/>
                  </a:moveTo>
                  <a:lnTo>
                    <a:pt x="86194" y="372643"/>
                  </a:lnTo>
                  <a:lnTo>
                    <a:pt x="85902" y="372910"/>
                  </a:lnTo>
                  <a:lnTo>
                    <a:pt x="86106" y="372859"/>
                  </a:lnTo>
                  <a:close/>
                </a:path>
                <a:path w="168909" h="399415">
                  <a:moveTo>
                    <a:pt x="86512" y="375704"/>
                  </a:moveTo>
                  <a:lnTo>
                    <a:pt x="86372" y="374472"/>
                  </a:lnTo>
                  <a:lnTo>
                    <a:pt x="86245" y="374065"/>
                  </a:lnTo>
                  <a:lnTo>
                    <a:pt x="86067" y="373634"/>
                  </a:lnTo>
                  <a:lnTo>
                    <a:pt x="85699" y="373164"/>
                  </a:lnTo>
                  <a:lnTo>
                    <a:pt x="83629" y="375881"/>
                  </a:lnTo>
                  <a:lnTo>
                    <a:pt x="84531" y="376402"/>
                  </a:lnTo>
                  <a:lnTo>
                    <a:pt x="85458" y="375297"/>
                  </a:lnTo>
                  <a:lnTo>
                    <a:pt x="85940" y="376059"/>
                  </a:lnTo>
                  <a:lnTo>
                    <a:pt x="81902" y="379158"/>
                  </a:lnTo>
                  <a:lnTo>
                    <a:pt x="80657" y="378891"/>
                  </a:lnTo>
                  <a:lnTo>
                    <a:pt x="80924" y="377596"/>
                  </a:lnTo>
                  <a:lnTo>
                    <a:pt x="80556" y="376174"/>
                  </a:lnTo>
                  <a:lnTo>
                    <a:pt x="79235" y="379234"/>
                  </a:lnTo>
                  <a:lnTo>
                    <a:pt x="78130" y="376656"/>
                  </a:lnTo>
                  <a:lnTo>
                    <a:pt x="78232" y="377685"/>
                  </a:lnTo>
                  <a:lnTo>
                    <a:pt x="77177" y="377812"/>
                  </a:lnTo>
                  <a:lnTo>
                    <a:pt x="76415" y="378294"/>
                  </a:lnTo>
                  <a:lnTo>
                    <a:pt x="78409" y="381419"/>
                  </a:lnTo>
                  <a:lnTo>
                    <a:pt x="79997" y="378752"/>
                  </a:lnTo>
                  <a:lnTo>
                    <a:pt x="83007" y="381749"/>
                  </a:lnTo>
                  <a:lnTo>
                    <a:pt x="84569" y="380746"/>
                  </a:lnTo>
                  <a:lnTo>
                    <a:pt x="85267" y="378548"/>
                  </a:lnTo>
                  <a:lnTo>
                    <a:pt x="86360" y="377164"/>
                  </a:lnTo>
                  <a:lnTo>
                    <a:pt x="86512" y="375704"/>
                  </a:lnTo>
                  <a:close/>
                </a:path>
                <a:path w="168909" h="399415">
                  <a:moveTo>
                    <a:pt x="86512" y="121488"/>
                  </a:moveTo>
                  <a:lnTo>
                    <a:pt x="85458" y="120789"/>
                  </a:lnTo>
                  <a:lnTo>
                    <a:pt x="83083" y="124752"/>
                  </a:lnTo>
                  <a:lnTo>
                    <a:pt x="86106" y="123228"/>
                  </a:lnTo>
                  <a:lnTo>
                    <a:pt x="86512" y="121488"/>
                  </a:lnTo>
                  <a:close/>
                </a:path>
                <a:path w="168909" h="399415">
                  <a:moveTo>
                    <a:pt x="86614" y="178295"/>
                  </a:moveTo>
                  <a:lnTo>
                    <a:pt x="83172" y="179031"/>
                  </a:lnTo>
                  <a:lnTo>
                    <a:pt x="85140" y="180962"/>
                  </a:lnTo>
                  <a:lnTo>
                    <a:pt x="84201" y="179171"/>
                  </a:lnTo>
                  <a:lnTo>
                    <a:pt x="86614" y="178295"/>
                  </a:lnTo>
                  <a:close/>
                </a:path>
                <a:path w="168909" h="399415">
                  <a:moveTo>
                    <a:pt x="87769" y="116751"/>
                  </a:moveTo>
                  <a:lnTo>
                    <a:pt x="84709" y="117754"/>
                  </a:lnTo>
                  <a:lnTo>
                    <a:pt x="83743" y="118605"/>
                  </a:lnTo>
                  <a:lnTo>
                    <a:pt x="82245" y="120180"/>
                  </a:lnTo>
                  <a:lnTo>
                    <a:pt x="79692" y="121031"/>
                  </a:lnTo>
                  <a:lnTo>
                    <a:pt x="79463" y="125412"/>
                  </a:lnTo>
                  <a:lnTo>
                    <a:pt x="84874" y="120904"/>
                  </a:lnTo>
                  <a:lnTo>
                    <a:pt x="82791" y="120523"/>
                  </a:lnTo>
                  <a:lnTo>
                    <a:pt x="87769" y="116751"/>
                  </a:lnTo>
                  <a:close/>
                </a:path>
                <a:path w="168909" h="399415">
                  <a:moveTo>
                    <a:pt x="87858" y="390601"/>
                  </a:moveTo>
                  <a:lnTo>
                    <a:pt x="87744" y="390829"/>
                  </a:lnTo>
                  <a:lnTo>
                    <a:pt x="87591" y="391274"/>
                  </a:lnTo>
                  <a:lnTo>
                    <a:pt x="87782" y="390829"/>
                  </a:lnTo>
                  <a:lnTo>
                    <a:pt x="87858" y="390601"/>
                  </a:lnTo>
                  <a:close/>
                </a:path>
                <a:path w="168909" h="399415">
                  <a:moveTo>
                    <a:pt x="88049" y="390296"/>
                  </a:moveTo>
                  <a:lnTo>
                    <a:pt x="87998" y="389813"/>
                  </a:lnTo>
                  <a:lnTo>
                    <a:pt x="87858" y="390601"/>
                  </a:lnTo>
                  <a:lnTo>
                    <a:pt x="88049" y="390296"/>
                  </a:lnTo>
                  <a:close/>
                </a:path>
                <a:path w="168909" h="399415">
                  <a:moveTo>
                    <a:pt x="88557" y="112128"/>
                  </a:moveTo>
                  <a:lnTo>
                    <a:pt x="87020" y="113068"/>
                  </a:lnTo>
                  <a:lnTo>
                    <a:pt x="86220" y="113601"/>
                  </a:lnTo>
                  <a:lnTo>
                    <a:pt x="87071" y="113969"/>
                  </a:lnTo>
                  <a:lnTo>
                    <a:pt x="88557" y="112128"/>
                  </a:lnTo>
                  <a:close/>
                </a:path>
                <a:path w="168909" h="399415">
                  <a:moveTo>
                    <a:pt x="88861" y="49987"/>
                  </a:moveTo>
                  <a:lnTo>
                    <a:pt x="86296" y="48475"/>
                  </a:lnTo>
                  <a:lnTo>
                    <a:pt x="88188" y="45669"/>
                  </a:lnTo>
                  <a:lnTo>
                    <a:pt x="87477" y="41935"/>
                  </a:lnTo>
                  <a:lnTo>
                    <a:pt x="86334" y="47891"/>
                  </a:lnTo>
                  <a:lnTo>
                    <a:pt x="84175" y="47942"/>
                  </a:lnTo>
                  <a:lnTo>
                    <a:pt x="83121" y="53327"/>
                  </a:lnTo>
                  <a:lnTo>
                    <a:pt x="80987" y="54876"/>
                  </a:lnTo>
                  <a:lnTo>
                    <a:pt x="82715" y="58496"/>
                  </a:lnTo>
                  <a:lnTo>
                    <a:pt x="88861" y="49987"/>
                  </a:lnTo>
                  <a:close/>
                </a:path>
                <a:path w="168909" h="399415">
                  <a:moveTo>
                    <a:pt x="89268" y="183629"/>
                  </a:moveTo>
                  <a:lnTo>
                    <a:pt x="87884" y="182029"/>
                  </a:lnTo>
                  <a:lnTo>
                    <a:pt x="85598" y="182918"/>
                  </a:lnTo>
                  <a:lnTo>
                    <a:pt x="89268" y="183629"/>
                  </a:lnTo>
                  <a:close/>
                </a:path>
                <a:path w="168909" h="399415">
                  <a:moveTo>
                    <a:pt x="90068" y="111188"/>
                  </a:moveTo>
                  <a:lnTo>
                    <a:pt x="89611" y="110858"/>
                  </a:lnTo>
                  <a:lnTo>
                    <a:pt x="89103" y="111442"/>
                  </a:lnTo>
                  <a:lnTo>
                    <a:pt x="88557" y="112128"/>
                  </a:lnTo>
                  <a:lnTo>
                    <a:pt x="89052" y="111836"/>
                  </a:lnTo>
                  <a:lnTo>
                    <a:pt x="89585" y="111442"/>
                  </a:lnTo>
                  <a:lnTo>
                    <a:pt x="90068" y="111188"/>
                  </a:lnTo>
                  <a:close/>
                </a:path>
                <a:path w="168909" h="399415">
                  <a:moveTo>
                    <a:pt x="91681" y="22339"/>
                  </a:moveTo>
                  <a:lnTo>
                    <a:pt x="90652" y="22110"/>
                  </a:lnTo>
                  <a:lnTo>
                    <a:pt x="90385" y="23418"/>
                  </a:lnTo>
                  <a:lnTo>
                    <a:pt x="91681" y="22339"/>
                  </a:lnTo>
                  <a:close/>
                </a:path>
                <a:path w="168909" h="399415">
                  <a:moveTo>
                    <a:pt x="93560" y="177139"/>
                  </a:moveTo>
                  <a:lnTo>
                    <a:pt x="90932" y="176758"/>
                  </a:lnTo>
                  <a:lnTo>
                    <a:pt x="90893" y="177634"/>
                  </a:lnTo>
                  <a:lnTo>
                    <a:pt x="91782" y="178282"/>
                  </a:lnTo>
                  <a:lnTo>
                    <a:pt x="92519" y="178879"/>
                  </a:lnTo>
                  <a:lnTo>
                    <a:pt x="93560" y="177139"/>
                  </a:lnTo>
                  <a:close/>
                </a:path>
                <a:path w="168909" h="399415">
                  <a:moveTo>
                    <a:pt x="95123" y="174523"/>
                  </a:moveTo>
                  <a:lnTo>
                    <a:pt x="93560" y="177139"/>
                  </a:lnTo>
                  <a:lnTo>
                    <a:pt x="94818" y="177317"/>
                  </a:lnTo>
                  <a:lnTo>
                    <a:pt x="95123" y="174523"/>
                  </a:lnTo>
                  <a:close/>
                </a:path>
                <a:path w="168909" h="399415">
                  <a:moveTo>
                    <a:pt x="95542" y="4711"/>
                  </a:moveTo>
                  <a:lnTo>
                    <a:pt x="92214" y="6692"/>
                  </a:lnTo>
                  <a:lnTo>
                    <a:pt x="93319" y="6985"/>
                  </a:lnTo>
                  <a:lnTo>
                    <a:pt x="95542" y="4711"/>
                  </a:lnTo>
                  <a:close/>
                </a:path>
                <a:path w="168909" h="399415">
                  <a:moveTo>
                    <a:pt x="95808" y="19735"/>
                  </a:moveTo>
                  <a:lnTo>
                    <a:pt x="93129" y="21132"/>
                  </a:lnTo>
                  <a:lnTo>
                    <a:pt x="91681" y="22339"/>
                  </a:lnTo>
                  <a:lnTo>
                    <a:pt x="95034" y="23050"/>
                  </a:lnTo>
                  <a:lnTo>
                    <a:pt x="93916" y="22529"/>
                  </a:lnTo>
                  <a:lnTo>
                    <a:pt x="94551" y="20751"/>
                  </a:lnTo>
                  <a:lnTo>
                    <a:pt x="95808" y="19735"/>
                  </a:lnTo>
                  <a:close/>
                </a:path>
                <a:path w="168909" h="399415">
                  <a:moveTo>
                    <a:pt x="99504" y="167208"/>
                  </a:moveTo>
                  <a:lnTo>
                    <a:pt x="95910" y="167322"/>
                  </a:lnTo>
                  <a:lnTo>
                    <a:pt x="95123" y="174523"/>
                  </a:lnTo>
                  <a:lnTo>
                    <a:pt x="99504" y="167208"/>
                  </a:lnTo>
                  <a:close/>
                </a:path>
                <a:path w="168909" h="399415">
                  <a:moveTo>
                    <a:pt x="99923" y="8166"/>
                  </a:moveTo>
                  <a:lnTo>
                    <a:pt x="89395" y="14236"/>
                  </a:lnTo>
                  <a:lnTo>
                    <a:pt x="88290" y="16852"/>
                  </a:lnTo>
                  <a:lnTo>
                    <a:pt x="80949" y="18872"/>
                  </a:lnTo>
                  <a:lnTo>
                    <a:pt x="78511" y="22415"/>
                  </a:lnTo>
                  <a:lnTo>
                    <a:pt x="84124" y="20281"/>
                  </a:lnTo>
                  <a:lnTo>
                    <a:pt x="83578" y="23050"/>
                  </a:lnTo>
                  <a:lnTo>
                    <a:pt x="83464" y="23418"/>
                  </a:lnTo>
                  <a:lnTo>
                    <a:pt x="81318" y="27597"/>
                  </a:lnTo>
                  <a:lnTo>
                    <a:pt x="77736" y="31407"/>
                  </a:lnTo>
                  <a:lnTo>
                    <a:pt x="71462" y="38442"/>
                  </a:lnTo>
                  <a:lnTo>
                    <a:pt x="68097" y="41770"/>
                  </a:lnTo>
                  <a:lnTo>
                    <a:pt x="65265" y="45237"/>
                  </a:lnTo>
                  <a:lnTo>
                    <a:pt x="66408" y="44881"/>
                  </a:lnTo>
                  <a:lnTo>
                    <a:pt x="60934" y="50457"/>
                  </a:lnTo>
                  <a:lnTo>
                    <a:pt x="58127" y="56781"/>
                  </a:lnTo>
                  <a:lnTo>
                    <a:pt x="56070" y="62433"/>
                  </a:lnTo>
                  <a:lnTo>
                    <a:pt x="58356" y="61087"/>
                  </a:lnTo>
                  <a:lnTo>
                    <a:pt x="61061" y="61887"/>
                  </a:lnTo>
                  <a:lnTo>
                    <a:pt x="57492" y="65341"/>
                  </a:lnTo>
                  <a:lnTo>
                    <a:pt x="60223" y="65544"/>
                  </a:lnTo>
                  <a:lnTo>
                    <a:pt x="61442" y="64008"/>
                  </a:lnTo>
                  <a:lnTo>
                    <a:pt x="63576" y="61087"/>
                  </a:lnTo>
                  <a:lnTo>
                    <a:pt x="65760" y="58089"/>
                  </a:lnTo>
                  <a:lnTo>
                    <a:pt x="69113" y="57594"/>
                  </a:lnTo>
                  <a:lnTo>
                    <a:pt x="66573" y="55016"/>
                  </a:lnTo>
                  <a:lnTo>
                    <a:pt x="71653" y="53403"/>
                  </a:lnTo>
                  <a:lnTo>
                    <a:pt x="72478" y="50330"/>
                  </a:lnTo>
                  <a:lnTo>
                    <a:pt x="69748" y="50050"/>
                  </a:lnTo>
                  <a:lnTo>
                    <a:pt x="76314" y="50279"/>
                  </a:lnTo>
                  <a:lnTo>
                    <a:pt x="76250" y="50050"/>
                  </a:lnTo>
                  <a:lnTo>
                    <a:pt x="74841" y="44881"/>
                  </a:lnTo>
                  <a:lnTo>
                    <a:pt x="73888" y="41414"/>
                  </a:lnTo>
                  <a:lnTo>
                    <a:pt x="77063" y="42570"/>
                  </a:lnTo>
                  <a:lnTo>
                    <a:pt x="77177" y="41414"/>
                  </a:lnTo>
                  <a:lnTo>
                    <a:pt x="77228" y="40970"/>
                  </a:lnTo>
                  <a:lnTo>
                    <a:pt x="80060" y="40119"/>
                  </a:lnTo>
                  <a:lnTo>
                    <a:pt x="77927" y="39598"/>
                  </a:lnTo>
                  <a:lnTo>
                    <a:pt x="79959" y="38468"/>
                  </a:lnTo>
                  <a:lnTo>
                    <a:pt x="81851" y="36563"/>
                  </a:lnTo>
                  <a:lnTo>
                    <a:pt x="83972" y="36144"/>
                  </a:lnTo>
                  <a:lnTo>
                    <a:pt x="83185" y="35407"/>
                  </a:lnTo>
                  <a:lnTo>
                    <a:pt x="84239" y="34442"/>
                  </a:lnTo>
                  <a:lnTo>
                    <a:pt x="85826" y="33007"/>
                  </a:lnTo>
                  <a:lnTo>
                    <a:pt x="87350" y="32359"/>
                  </a:lnTo>
                  <a:lnTo>
                    <a:pt x="85331" y="32804"/>
                  </a:lnTo>
                  <a:lnTo>
                    <a:pt x="83400" y="34442"/>
                  </a:lnTo>
                  <a:lnTo>
                    <a:pt x="80987" y="33616"/>
                  </a:lnTo>
                  <a:lnTo>
                    <a:pt x="84734" y="31991"/>
                  </a:lnTo>
                  <a:lnTo>
                    <a:pt x="88023" y="26581"/>
                  </a:lnTo>
                  <a:lnTo>
                    <a:pt x="90297" y="24828"/>
                  </a:lnTo>
                  <a:lnTo>
                    <a:pt x="91414" y="23977"/>
                  </a:lnTo>
                  <a:lnTo>
                    <a:pt x="86067" y="24828"/>
                  </a:lnTo>
                  <a:lnTo>
                    <a:pt x="84493" y="24142"/>
                  </a:lnTo>
                  <a:lnTo>
                    <a:pt x="87033" y="22872"/>
                  </a:lnTo>
                  <a:lnTo>
                    <a:pt x="87884" y="21526"/>
                  </a:lnTo>
                  <a:lnTo>
                    <a:pt x="90652" y="22110"/>
                  </a:lnTo>
                  <a:lnTo>
                    <a:pt x="90766" y="21526"/>
                  </a:lnTo>
                  <a:lnTo>
                    <a:pt x="91020" y="20281"/>
                  </a:lnTo>
                  <a:lnTo>
                    <a:pt x="91122" y="18872"/>
                  </a:lnTo>
                  <a:lnTo>
                    <a:pt x="90855" y="15621"/>
                  </a:lnTo>
                  <a:lnTo>
                    <a:pt x="96913" y="14046"/>
                  </a:lnTo>
                  <a:lnTo>
                    <a:pt x="99364" y="11950"/>
                  </a:lnTo>
                  <a:lnTo>
                    <a:pt x="99707" y="11645"/>
                  </a:lnTo>
                  <a:lnTo>
                    <a:pt x="98513" y="11950"/>
                  </a:lnTo>
                  <a:lnTo>
                    <a:pt x="99644" y="9398"/>
                  </a:lnTo>
                  <a:lnTo>
                    <a:pt x="99923" y="8166"/>
                  </a:lnTo>
                  <a:close/>
                </a:path>
                <a:path w="168909" h="399415">
                  <a:moveTo>
                    <a:pt x="104990" y="42684"/>
                  </a:moveTo>
                  <a:lnTo>
                    <a:pt x="104432" y="41008"/>
                  </a:lnTo>
                  <a:lnTo>
                    <a:pt x="104190" y="37325"/>
                  </a:lnTo>
                  <a:lnTo>
                    <a:pt x="100647" y="41833"/>
                  </a:lnTo>
                  <a:lnTo>
                    <a:pt x="101879" y="41516"/>
                  </a:lnTo>
                  <a:lnTo>
                    <a:pt x="104013" y="42075"/>
                  </a:lnTo>
                  <a:lnTo>
                    <a:pt x="104990" y="42684"/>
                  </a:lnTo>
                  <a:close/>
                </a:path>
                <a:path w="168909" h="399415">
                  <a:moveTo>
                    <a:pt x="105664" y="43218"/>
                  </a:moveTo>
                  <a:lnTo>
                    <a:pt x="105410" y="42938"/>
                  </a:lnTo>
                  <a:lnTo>
                    <a:pt x="105003" y="42684"/>
                  </a:lnTo>
                  <a:lnTo>
                    <a:pt x="105130" y="43053"/>
                  </a:lnTo>
                  <a:lnTo>
                    <a:pt x="105257" y="43370"/>
                  </a:lnTo>
                  <a:lnTo>
                    <a:pt x="105460" y="43421"/>
                  </a:lnTo>
                  <a:lnTo>
                    <a:pt x="105664" y="43218"/>
                  </a:lnTo>
                  <a:close/>
                </a:path>
                <a:path w="168909" h="399415">
                  <a:moveTo>
                    <a:pt x="110769" y="94462"/>
                  </a:moveTo>
                  <a:lnTo>
                    <a:pt x="106591" y="92367"/>
                  </a:lnTo>
                  <a:lnTo>
                    <a:pt x="105486" y="94272"/>
                  </a:lnTo>
                  <a:lnTo>
                    <a:pt x="102806" y="95529"/>
                  </a:lnTo>
                  <a:lnTo>
                    <a:pt x="100647" y="96126"/>
                  </a:lnTo>
                  <a:lnTo>
                    <a:pt x="102323" y="92989"/>
                  </a:lnTo>
                  <a:lnTo>
                    <a:pt x="99618" y="95859"/>
                  </a:lnTo>
                  <a:lnTo>
                    <a:pt x="91922" y="99072"/>
                  </a:lnTo>
                  <a:lnTo>
                    <a:pt x="87515" y="101638"/>
                  </a:lnTo>
                  <a:lnTo>
                    <a:pt x="86626" y="105194"/>
                  </a:lnTo>
                  <a:lnTo>
                    <a:pt x="86448" y="105130"/>
                  </a:lnTo>
                  <a:lnTo>
                    <a:pt x="85509" y="104762"/>
                  </a:lnTo>
                  <a:lnTo>
                    <a:pt x="83654" y="105130"/>
                  </a:lnTo>
                  <a:lnTo>
                    <a:pt x="83350" y="104165"/>
                  </a:lnTo>
                  <a:lnTo>
                    <a:pt x="81381" y="108775"/>
                  </a:lnTo>
                  <a:lnTo>
                    <a:pt x="75349" y="110159"/>
                  </a:lnTo>
                  <a:lnTo>
                    <a:pt x="79298" y="114642"/>
                  </a:lnTo>
                  <a:lnTo>
                    <a:pt x="78333" y="116573"/>
                  </a:lnTo>
                  <a:lnTo>
                    <a:pt x="76784" y="117094"/>
                  </a:lnTo>
                  <a:lnTo>
                    <a:pt x="75285" y="118160"/>
                  </a:lnTo>
                  <a:lnTo>
                    <a:pt x="74218" y="117983"/>
                  </a:lnTo>
                  <a:lnTo>
                    <a:pt x="74536" y="117094"/>
                  </a:lnTo>
                  <a:lnTo>
                    <a:pt x="74625" y="115658"/>
                  </a:lnTo>
                  <a:lnTo>
                    <a:pt x="72707" y="119049"/>
                  </a:lnTo>
                  <a:lnTo>
                    <a:pt x="73393" y="121513"/>
                  </a:lnTo>
                  <a:lnTo>
                    <a:pt x="69977" y="125412"/>
                  </a:lnTo>
                  <a:lnTo>
                    <a:pt x="75082" y="121513"/>
                  </a:lnTo>
                  <a:lnTo>
                    <a:pt x="79514" y="118160"/>
                  </a:lnTo>
                  <a:lnTo>
                    <a:pt x="80937" y="117094"/>
                  </a:lnTo>
                  <a:lnTo>
                    <a:pt x="86220" y="113601"/>
                  </a:lnTo>
                  <a:lnTo>
                    <a:pt x="86080" y="113601"/>
                  </a:lnTo>
                  <a:lnTo>
                    <a:pt x="88341" y="107924"/>
                  </a:lnTo>
                  <a:lnTo>
                    <a:pt x="89992" y="109588"/>
                  </a:lnTo>
                  <a:lnTo>
                    <a:pt x="91744" y="107924"/>
                  </a:lnTo>
                  <a:lnTo>
                    <a:pt x="92760" y="106972"/>
                  </a:lnTo>
                  <a:lnTo>
                    <a:pt x="93433" y="106324"/>
                  </a:lnTo>
                  <a:lnTo>
                    <a:pt x="91401" y="106972"/>
                  </a:lnTo>
                  <a:lnTo>
                    <a:pt x="91948" y="105194"/>
                  </a:lnTo>
                  <a:lnTo>
                    <a:pt x="92125" y="104597"/>
                  </a:lnTo>
                  <a:lnTo>
                    <a:pt x="92316" y="103987"/>
                  </a:lnTo>
                  <a:lnTo>
                    <a:pt x="90271" y="104597"/>
                  </a:lnTo>
                  <a:lnTo>
                    <a:pt x="95123" y="101460"/>
                  </a:lnTo>
                  <a:lnTo>
                    <a:pt x="96850" y="100418"/>
                  </a:lnTo>
                  <a:lnTo>
                    <a:pt x="96291" y="102730"/>
                  </a:lnTo>
                  <a:lnTo>
                    <a:pt x="98488" y="104762"/>
                  </a:lnTo>
                  <a:lnTo>
                    <a:pt x="99593" y="106095"/>
                  </a:lnTo>
                  <a:lnTo>
                    <a:pt x="99453" y="103949"/>
                  </a:lnTo>
                  <a:lnTo>
                    <a:pt x="97383" y="101333"/>
                  </a:lnTo>
                  <a:lnTo>
                    <a:pt x="100685" y="100418"/>
                  </a:lnTo>
                  <a:lnTo>
                    <a:pt x="101130" y="100291"/>
                  </a:lnTo>
                  <a:lnTo>
                    <a:pt x="103733" y="103314"/>
                  </a:lnTo>
                  <a:lnTo>
                    <a:pt x="102235" y="100291"/>
                  </a:lnTo>
                  <a:lnTo>
                    <a:pt x="101180" y="98132"/>
                  </a:lnTo>
                  <a:lnTo>
                    <a:pt x="105384" y="99110"/>
                  </a:lnTo>
                  <a:lnTo>
                    <a:pt x="104940" y="98132"/>
                  </a:lnTo>
                  <a:lnTo>
                    <a:pt x="104025" y="96126"/>
                  </a:lnTo>
                  <a:lnTo>
                    <a:pt x="103860" y="95758"/>
                  </a:lnTo>
                  <a:lnTo>
                    <a:pt x="110769" y="94462"/>
                  </a:lnTo>
                  <a:close/>
                </a:path>
                <a:path w="168909" h="399415">
                  <a:moveTo>
                    <a:pt x="117729" y="11734"/>
                  </a:moveTo>
                  <a:lnTo>
                    <a:pt x="114896" y="13474"/>
                  </a:lnTo>
                  <a:lnTo>
                    <a:pt x="109982" y="16687"/>
                  </a:lnTo>
                  <a:lnTo>
                    <a:pt x="105803" y="20396"/>
                  </a:lnTo>
                  <a:lnTo>
                    <a:pt x="105346" y="25577"/>
                  </a:lnTo>
                  <a:lnTo>
                    <a:pt x="111721" y="21818"/>
                  </a:lnTo>
                  <a:lnTo>
                    <a:pt x="111277" y="18554"/>
                  </a:lnTo>
                  <a:lnTo>
                    <a:pt x="114325" y="22313"/>
                  </a:lnTo>
                  <a:lnTo>
                    <a:pt x="115531" y="18554"/>
                  </a:lnTo>
                  <a:lnTo>
                    <a:pt x="117729" y="11734"/>
                  </a:lnTo>
                  <a:close/>
                </a:path>
                <a:path w="168909" h="399415">
                  <a:moveTo>
                    <a:pt x="118757" y="78447"/>
                  </a:moveTo>
                  <a:lnTo>
                    <a:pt x="117703" y="78714"/>
                  </a:lnTo>
                  <a:lnTo>
                    <a:pt x="116128" y="78587"/>
                  </a:lnTo>
                  <a:lnTo>
                    <a:pt x="115544" y="79806"/>
                  </a:lnTo>
                  <a:lnTo>
                    <a:pt x="116497" y="81711"/>
                  </a:lnTo>
                  <a:lnTo>
                    <a:pt x="117665" y="79273"/>
                  </a:lnTo>
                  <a:lnTo>
                    <a:pt x="118757" y="78447"/>
                  </a:lnTo>
                  <a:close/>
                </a:path>
                <a:path w="168909" h="399415">
                  <a:moveTo>
                    <a:pt x="118910" y="11010"/>
                  </a:moveTo>
                  <a:lnTo>
                    <a:pt x="118224" y="10198"/>
                  </a:lnTo>
                  <a:lnTo>
                    <a:pt x="117729" y="11734"/>
                  </a:lnTo>
                  <a:lnTo>
                    <a:pt x="118910" y="11010"/>
                  </a:lnTo>
                  <a:close/>
                </a:path>
                <a:path w="168909" h="399415">
                  <a:moveTo>
                    <a:pt x="119392" y="87998"/>
                  </a:moveTo>
                  <a:lnTo>
                    <a:pt x="116840" y="86499"/>
                  </a:lnTo>
                  <a:lnTo>
                    <a:pt x="116268" y="87172"/>
                  </a:lnTo>
                  <a:lnTo>
                    <a:pt x="119392" y="87998"/>
                  </a:lnTo>
                  <a:close/>
                </a:path>
                <a:path w="168909" h="399415">
                  <a:moveTo>
                    <a:pt x="122021" y="76047"/>
                  </a:moveTo>
                  <a:lnTo>
                    <a:pt x="121386" y="75806"/>
                  </a:lnTo>
                  <a:lnTo>
                    <a:pt x="121246" y="75438"/>
                  </a:lnTo>
                  <a:lnTo>
                    <a:pt x="121373" y="74980"/>
                  </a:lnTo>
                  <a:lnTo>
                    <a:pt x="121158" y="75526"/>
                  </a:lnTo>
                  <a:lnTo>
                    <a:pt x="121259" y="75920"/>
                  </a:lnTo>
                  <a:lnTo>
                    <a:pt x="122021" y="76047"/>
                  </a:lnTo>
                  <a:close/>
                </a:path>
                <a:path w="168909" h="399415">
                  <a:moveTo>
                    <a:pt x="122974" y="72910"/>
                  </a:moveTo>
                  <a:lnTo>
                    <a:pt x="122174" y="73685"/>
                  </a:lnTo>
                  <a:lnTo>
                    <a:pt x="121564" y="74396"/>
                  </a:lnTo>
                  <a:lnTo>
                    <a:pt x="121373" y="74980"/>
                  </a:lnTo>
                  <a:lnTo>
                    <a:pt x="121615" y="74422"/>
                  </a:lnTo>
                  <a:lnTo>
                    <a:pt x="122224" y="73710"/>
                  </a:lnTo>
                  <a:lnTo>
                    <a:pt x="122974" y="72910"/>
                  </a:lnTo>
                  <a:close/>
                </a:path>
                <a:path w="168909" h="399415">
                  <a:moveTo>
                    <a:pt x="124256" y="110642"/>
                  </a:moveTo>
                  <a:lnTo>
                    <a:pt x="120142" y="109575"/>
                  </a:lnTo>
                  <a:lnTo>
                    <a:pt x="115760" y="113766"/>
                  </a:lnTo>
                  <a:lnTo>
                    <a:pt x="112369" y="116319"/>
                  </a:lnTo>
                  <a:lnTo>
                    <a:pt x="112445" y="117360"/>
                  </a:lnTo>
                  <a:lnTo>
                    <a:pt x="114122" y="116078"/>
                  </a:lnTo>
                  <a:lnTo>
                    <a:pt x="115900" y="114808"/>
                  </a:lnTo>
                  <a:lnTo>
                    <a:pt x="116446" y="115747"/>
                  </a:lnTo>
                  <a:lnTo>
                    <a:pt x="117449" y="116497"/>
                  </a:lnTo>
                  <a:lnTo>
                    <a:pt x="117043" y="118198"/>
                  </a:lnTo>
                  <a:lnTo>
                    <a:pt x="122174" y="117894"/>
                  </a:lnTo>
                  <a:lnTo>
                    <a:pt x="120789" y="114808"/>
                  </a:lnTo>
                  <a:lnTo>
                    <a:pt x="120091" y="113258"/>
                  </a:lnTo>
                  <a:lnTo>
                    <a:pt x="124256" y="110642"/>
                  </a:lnTo>
                  <a:close/>
                </a:path>
                <a:path w="168909" h="399415">
                  <a:moveTo>
                    <a:pt x="125844" y="26708"/>
                  </a:moveTo>
                  <a:lnTo>
                    <a:pt x="119837" y="28956"/>
                  </a:lnTo>
                  <a:lnTo>
                    <a:pt x="123367" y="30416"/>
                  </a:lnTo>
                  <a:lnTo>
                    <a:pt x="125844" y="26708"/>
                  </a:lnTo>
                  <a:close/>
                </a:path>
                <a:path w="168909" h="399415">
                  <a:moveTo>
                    <a:pt x="126517" y="15303"/>
                  </a:moveTo>
                  <a:lnTo>
                    <a:pt x="126441" y="7493"/>
                  </a:lnTo>
                  <a:lnTo>
                    <a:pt x="120243" y="10198"/>
                  </a:lnTo>
                  <a:lnTo>
                    <a:pt x="118910" y="11010"/>
                  </a:lnTo>
                  <a:lnTo>
                    <a:pt x="121094" y="13589"/>
                  </a:lnTo>
                  <a:lnTo>
                    <a:pt x="119761" y="16090"/>
                  </a:lnTo>
                  <a:lnTo>
                    <a:pt x="126517" y="15303"/>
                  </a:lnTo>
                  <a:close/>
                </a:path>
                <a:path w="168909" h="399415">
                  <a:moveTo>
                    <a:pt x="126580" y="69151"/>
                  </a:moveTo>
                  <a:lnTo>
                    <a:pt x="125704" y="70294"/>
                  </a:lnTo>
                  <a:lnTo>
                    <a:pt x="124167" y="71678"/>
                  </a:lnTo>
                  <a:lnTo>
                    <a:pt x="122999" y="72910"/>
                  </a:lnTo>
                  <a:lnTo>
                    <a:pt x="124256" y="71666"/>
                  </a:lnTo>
                  <a:lnTo>
                    <a:pt x="125907" y="70294"/>
                  </a:lnTo>
                  <a:lnTo>
                    <a:pt x="126580" y="69151"/>
                  </a:lnTo>
                  <a:close/>
                </a:path>
                <a:path w="168909" h="399415">
                  <a:moveTo>
                    <a:pt x="126949" y="26289"/>
                  </a:moveTo>
                  <a:lnTo>
                    <a:pt x="126580" y="25603"/>
                  </a:lnTo>
                  <a:lnTo>
                    <a:pt x="125844" y="26708"/>
                  </a:lnTo>
                  <a:lnTo>
                    <a:pt x="126949" y="26289"/>
                  </a:lnTo>
                  <a:close/>
                </a:path>
                <a:path w="168909" h="399415">
                  <a:moveTo>
                    <a:pt x="128219" y="5994"/>
                  </a:moveTo>
                  <a:lnTo>
                    <a:pt x="126415" y="5803"/>
                  </a:lnTo>
                  <a:lnTo>
                    <a:pt x="126441" y="7493"/>
                  </a:lnTo>
                  <a:lnTo>
                    <a:pt x="128219" y="5994"/>
                  </a:lnTo>
                  <a:close/>
                </a:path>
                <a:path w="168909" h="399415">
                  <a:moveTo>
                    <a:pt x="129057" y="1333"/>
                  </a:moveTo>
                  <a:lnTo>
                    <a:pt x="126873" y="609"/>
                  </a:lnTo>
                  <a:lnTo>
                    <a:pt x="123393" y="4152"/>
                  </a:lnTo>
                  <a:lnTo>
                    <a:pt x="122999" y="5334"/>
                  </a:lnTo>
                  <a:lnTo>
                    <a:pt x="126580" y="3479"/>
                  </a:lnTo>
                  <a:lnTo>
                    <a:pt x="128092" y="4356"/>
                  </a:lnTo>
                  <a:lnTo>
                    <a:pt x="129057" y="1333"/>
                  </a:lnTo>
                  <a:close/>
                </a:path>
                <a:path w="168909" h="399415">
                  <a:moveTo>
                    <a:pt x="132334" y="4152"/>
                  </a:moveTo>
                  <a:lnTo>
                    <a:pt x="130619" y="3886"/>
                  </a:lnTo>
                  <a:lnTo>
                    <a:pt x="128219" y="5994"/>
                  </a:lnTo>
                  <a:lnTo>
                    <a:pt x="132207" y="6413"/>
                  </a:lnTo>
                  <a:lnTo>
                    <a:pt x="131318" y="5435"/>
                  </a:lnTo>
                  <a:lnTo>
                    <a:pt x="132334" y="4152"/>
                  </a:lnTo>
                  <a:close/>
                </a:path>
                <a:path w="168909" h="399415">
                  <a:moveTo>
                    <a:pt x="132448" y="21399"/>
                  </a:moveTo>
                  <a:lnTo>
                    <a:pt x="129336" y="21983"/>
                  </a:lnTo>
                  <a:lnTo>
                    <a:pt x="132232" y="18122"/>
                  </a:lnTo>
                  <a:lnTo>
                    <a:pt x="125310" y="23279"/>
                  </a:lnTo>
                  <a:lnTo>
                    <a:pt x="126580" y="25603"/>
                  </a:lnTo>
                  <a:lnTo>
                    <a:pt x="128130" y="23279"/>
                  </a:lnTo>
                  <a:lnTo>
                    <a:pt x="131102" y="21983"/>
                  </a:lnTo>
                  <a:lnTo>
                    <a:pt x="132448" y="21399"/>
                  </a:lnTo>
                  <a:close/>
                </a:path>
                <a:path w="168909" h="399415">
                  <a:moveTo>
                    <a:pt x="134696" y="96113"/>
                  </a:moveTo>
                  <a:lnTo>
                    <a:pt x="132156" y="94589"/>
                  </a:lnTo>
                  <a:lnTo>
                    <a:pt x="130022" y="98767"/>
                  </a:lnTo>
                  <a:lnTo>
                    <a:pt x="126415" y="97510"/>
                  </a:lnTo>
                  <a:lnTo>
                    <a:pt x="128460" y="99136"/>
                  </a:lnTo>
                  <a:lnTo>
                    <a:pt x="125323" y="100406"/>
                  </a:lnTo>
                  <a:lnTo>
                    <a:pt x="124244" y="104889"/>
                  </a:lnTo>
                  <a:lnTo>
                    <a:pt x="124764" y="106857"/>
                  </a:lnTo>
                  <a:lnTo>
                    <a:pt x="124764" y="105270"/>
                  </a:lnTo>
                  <a:lnTo>
                    <a:pt x="125818" y="103454"/>
                  </a:lnTo>
                  <a:lnTo>
                    <a:pt x="127393" y="100952"/>
                  </a:lnTo>
                  <a:lnTo>
                    <a:pt x="129438" y="102069"/>
                  </a:lnTo>
                  <a:lnTo>
                    <a:pt x="127876" y="103479"/>
                  </a:lnTo>
                  <a:lnTo>
                    <a:pt x="130467" y="102882"/>
                  </a:lnTo>
                  <a:lnTo>
                    <a:pt x="128435" y="100190"/>
                  </a:lnTo>
                  <a:lnTo>
                    <a:pt x="133604" y="99542"/>
                  </a:lnTo>
                  <a:lnTo>
                    <a:pt x="131572" y="97891"/>
                  </a:lnTo>
                  <a:lnTo>
                    <a:pt x="134696" y="96113"/>
                  </a:lnTo>
                  <a:close/>
                </a:path>
                <a:path w="168909" h="399415">
                  <a:moveTo>
                    <a:pt x="135585" y="63"/>
                  </a:moveTo>
                  <a:lnTo>
                    <a:pt x="135407" y="114"/>
                  </a:lnTo>
                  <a:lnTo>
                    <a:pt x="135585" y="63"/>
                  </a:lnTo>
                  <a:close/>
                </a:path>
                <a:path w="168909" h="399415">
                  <a:moveTo>
                    <a:pt x="137388" y="103974"/>
                  </a:moveTo>
                  <a:lnTo>
                    <a:pt x="134569" y="104584"/>
                  </a:lnTo>
                  <a:lnTo>
                    <a:pt x="135940" y="106387"/>
                  </a:lnTo>
                  <a:lnTo>
                    <a:pt x="137388" y="103974"/>
                  </a:lnTo>
                  <a:close/>
                </a:path>
                <a:path w="168909" h="399415">
                  <a:moveTo>
                    <a:pt x="144614" y="9969"/>
                  </a:moveTo>
                  <a:lnTo>
                    <a:pt x="143725" y="8877"/>
                  </a:lnTo>
                  <a:lnTo>
                    <a:pt x="141897" y="6769"/>
                  </a:lnTo>
                  <a:lnTo>
                    <a:pt x="139293" y="8191"/>
                  </a:lnTo>
                  <a:lnTo>
                    <a:pt x="136994" y="9779"/>
                  </a:lnTo>
                  <a:lnTo>
                    <a:pt x="135686" y="12484"/>
                  </a:lnTo>
                  <a:lnTo>
                    <a:pt x="135750" y="14147"/>
                  </a:lnTo>
                  <a:lnTo>
                    <a:pt x="139141" y="14668"/>
                  </a:lnTo>
                  <a:lnTo>
                    <a:pt x="134886" y="17081"/>
                  </a:lnTo>
                  <a:lnTo>
                    <a:pt x="138963" y="15265"/>
                  </a:lnTo>
                  <a:lnTo>
                    <a:pt x="139839" y="16230"/>
                  </a:lnTo>
                  <a:lnTo>
                    <a:pt x="142925" y="11823"/>
                  </a:lnTo>
                  <a:lnTo>
                    <a:pt x="141363" y="13195"/>
                  </a:lnTo>
                  <a:lnTo>
                    <a:pt x="140462" y="12217"/>
                  </a:lnTo>
                  <a:lnTo>
                    <a:pt x="141643" y="10363"/>
                  </a:lnTo>
                  <a:lnTo>
                    <a:pt x="142608" y="11214"/>
                  </a:lnTo>
                  <a:lnTo>
                    <a:pt x="143598" y="10833"/>
                  </a:lnTo>
                  <a:lnTo>
                    <a:pt x="144614" y="9969"/>
                  </a:lnTo>
                  <a:close/>
                </a:path>
                <a:path w="168909" h="399415">
                  <a:moveTo>
                    <a:pt x="145148" y="91008"/>
                  </a:moveTo>
                  <a:lnTo>
                    <a:pt x="142595" y="92570"/>
                  </a:lnTo>
                  <a:lnTo>
                    <a:pt x="140500" y="94411"/>
                  </a:lnTo>
                  <a:lnTo>
                    <a:pt x="140284" y="97548"/>
                  </a:lnTo>
                  <a:lnTo>
                    <a:pt x="140804" y="97434"/>
                  </a:lnTo>
                  <a:lnTo>
                    <a:pt x="140690" y="98450"/>
                  </a:lnTo>
                  <a:lnTo>
                    <a:pt x="145148" y="91008"/>
                  </a:lnTo>
                  <a:close/>
                </a:path>
                <a:path w="168909" h="399415">
                  <a:moveTo>
                    <a:pt x="153835" y="76466"/>
                  </a:moveTo>
                  <a:lnTo>
                    <a:pt x="152590" y="76415"/>
                  </a:lnTo>
                  <a:lnTo>
                    <a:pt x="153631" y="72097"/>
                  </a:lnTo>
                  <a:lnTo>
                    <a:pt x="151422" y="72999"/>
                  </a:lnTo>
                  <a:lnTo>
                    <a:pt x="149821" y="77152"/>
                  </a:lnTo>
                  <a:lnTo>
                    <a:pt x="146697" y="76923"/>
                  </a:lnTo>
                  <a:lnTo>
                    <a:pt x="148729" y="77597"/>
                  </a:lnTo>
                  <a:lnTo>
                    <a:pt x="142100" y="79857"/>
                  </a:lnTo>
                  <a:lnTo>
                    <a:pt x="141414" y="86347"/>
                  </a:lnTo>
                  <a:lnTo>
                    <a:pt x="140042" y="89700"/>
                  </a:lnTo>
                  <a:lnTo>
                    <a:pt x="142468" y="89217"/>
                  </a:lnTo>
                  <a:lnTo>
                    <a:pt x="146481" y="87058"/>
                  </a:lnTo>
                  <a:lnTo>
                    <a:pt x="148971" y="84607"/>
                  </a:lnTo>
                  <a:lnTo>
                    <a:pt x="152476" y="78765"/>
                  </a:lnTo>
                  <a:lnTo>
                    <a:pt x="152311" y="78130"/>
                  </a:lnTo>
                  <a:lnTo>
                    <a:pt x="152057" y="77533"/>
                  </a:lnTo>
                  <a:lnTo>
                    <a:pt x="151447" y="77139"/>
                  </a:lnTo>
                  <a:lnTo>
                    <a:pt x="153670" y="76771"/>
                  </a:lnTo>
                  <a:lnTo>
                    <a:pt x="153835" y="76466"/>
                  </a:lnTo>
                  <a:close/>
                </a:path>
                <a:path w="168909" h="399415">
                  <a:moveTo>
                    <a:pt x="153835" y="72059"/>
                  </a:moveTo>
                  <a:lnTo>
                    <a:pt x="153657" y="72009"/>
                  </a:lnTo>
                  <a:lnTo>
                    <a:pt x="153784" y="72085"/>
                  </a:lnTo>
                  <a:close/>
                </a:path>
                <a:path w="168909" h="399415">
                  <a:moveTo>
                    <a:pt x="156146" y="72631"/>
                  </a:moveTo>
                  <a:lnTo>
                    <a:pt x="155282" y="71945"/>
                  </a:lnTo>
                  <a:lnTo>
                    <a:pt x="154533" y="71843"/>
                  </a:lnTo>
                  <a:lnTo>
                    <a:pt x="153835" y="72059"/>
                  </a:lnTo>
                  <a:lnTo>
                    <a:pt x="156146" y="72644"/>
                  </a:lnTo>
                  <a:close/>
                </a:path>
                <a:path w="168909" h="399415">
                  <a:moveTo>
                    <a:pt x="164858" y="58077"/>
                  </a:moveTo>
                  <a:lnTo>
                    <a:pt x="164693" y="58140"/>
                  </a:lnTo>
                  <a:lnTo>
                    <a:pt x="164566" y="58115"/>
                  </a:lnTo>
                  <a:lnTo>
                    <a:pt x="164388" y="58191"/>
                  </a:lnTo>
                  <a:lnTo>
                    <a:pt x="164642" y="58445"/>
                  </a:lnTo>
                  <a:lnTo>
                    <a:pt x="164858" y="58077"/>
                  </a:lnTo>
                  <a:close/>
                </a:path>
                <a:path w="168909" h="399415">
                  <a:moveTo>
                    <a:pt x="165404" y="44716"/>
                  </a:moveTo>
                  <a:lnTo>
                    <a:pt x="164922" y="43586"/>
                  </a:lnTo>
                  <a:lnTo>
                    <a:pt x="164477" y="42418"/>
                  </a:lnTo>
                  <a:lnTo>
                    <a:pt x="163982" y="41313"/>
                  </a:lnTo>
                  <a:lnTo>
                    <a:pt x="162902" y="45593"/>
                  </a:lnTo>
                  <a:lnTo>
                    <a:pt x="163957" y="44945"/>
                  </a:lnTo>
                  <a:lnTo>
                    <a:pt x="164719" y="44767"/>
                  </a:lnTo>
                  <a:lnTo>
                    <a:pt x="165404" y="44716"/>
                  </a:lnTo>
                  <a:close/>
                </a:path>
                <a:path w="168909" h="399415">
                  <a:moveTo>
                    <a:pt x="168351" y="52273"/>
                  </a:moveTo>
                  <a:lnTo>
                    <a:pt x="167855" y="50850"/>
                  </a:lnTo>
                  <a:lnTo>
                    <a:pt x="167271" y="49530"/>
                  </a:lnTo>
                  <a:lnTo>
                    <a:pt x="166751" y="48158"/>
                  </a:lnTo>
                  <a:lnTo>
                    <a:pt x="166547" y="48260"/>
                  </a:lnTo>
                  <a:lnTo>
                    <a:pt x="166408" y="48260"/>
                  </a:lnTo>
                  <a:lnTo>
                    <a:pt x="166154" y="48412"/>
                  </a:lnTo>
                  <a:lnTo>
                    <a:pt x="164922" y="51244"/>
                  </a:lnTo>
                  <a:lnTo>
                    <a:pt x="158673" y="51523"/>
                  </a:lnTo>
                  <a:lnTo>
                    <a:pt x="162928" y="47739"/>
                  </a:lnTo>
                  <a:lnTo>
                    <a:pt x="157911" y="48869"/>
                  </a:lnTo>
                  <a:lnTo>
                    <a:pt x="158457" y="48971"/>
                  </a:lnTo>
                  <a:lnTo>
                    <a:pt x="158750" y="49530"/>
                  </a:lnTo>
                  <a:lnTo>
                    <a:pt x="159067" y="49872"/>
                  </a:lnTo>
                  <a:lnTo>
                    <a:pt x="155016" y="54089"/>
                  </a:lnTo>
                  <a:lnTo>
                    <a:pt x="148678" y="57873"/>
                  </a:lnTo>
                  <a:lnTo>
                    <a:pt x="147447" y="62941"/>
                  </a:lnTo>
                  <a:lnTo>
                    <a:pt x="151904" y="57886"/>
                  </a:lnTo>
                  <a:lnTo>
                    <a:pt x="152920" y="58254"/>
                  </a:lnTo>
                  <a:lnTo>
                    <a:pt x="152107" y="60007"/>
                  </a:lnTo>
                  <a:lnTo>
                    <a:pt x="152044" y="60540"/>
                  </a:lnTo>
                  <a:lnTo>
                    <a:pt x="153644" y="60274"/>
                  </a:lnTo>
                  <a:lnTo>
                    <a:pt x="157721" y="57429"/>
                  </a:lnTo>
                  <a:lnTo>
                    <a:pt x="161467" y="56451"/>
                  </a:lnTo>
                  <a:lnTo>
                    <a:pt x="162128" y="58483"/>
                  </a:lnTo>
                  <a:lnTo>
                    <a:pt x="166319" y="54787"/>
                  </a:lnTo>
                  <a:lnTo>
                    <a:pt x="166255" y="55054"/>
                  </a:lnTo>
                  <a:lnTo>
                    <a:pt x="166408" y="55206"/>
                  </a:lnTo>
                  <a:lnTo>
                    <a:pt x="166497" y="55384"/>
                  </a:lnTo>
                  <a:lnTo>
                    <a:pt x="168351" y="52273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5916428" y="7701025"/>
              <a:ext cx="128270" cy="314325"/>
            </a:xfrm>
            <a:custGeom>
              <a:rect l="l" t="t" r="r" b="b"/>
              <a:pathLst>
                <a:path w="128269" h="314325">
                  <a:moveTo>
                    <a:pt x="1790" y="64909"/>
                  </a:moveTo>
                  <a:lnTo>
                    <a:pt x="1460" y="62776"/>
                  </a:lnTo>
                  <a:lnTo>
                    <a:pt x="0" y="67233"/>
                  </a:lnTo>
                  <a:lnTo>
                    <a:pt x="152" y="68897"/>
                  </a:lnTo>
                  <a:lnTo>
                    <a:pt x="1790" y="64909"/>
                  </a:lnTo>
                  <a:close/>
                </a:path>
                <a:path w="128269" h="314325">
                  <a:moveTo>
                    <a:pt x="9575" y="125196"/>
                  </a:moveTo>
                  <a:lnTo>
                    <a:pt x="7518" y="128333"/>
                  </a:lnTo>
                  <a:lnTo>
                    <a:pt x="9486" y="129006"/>
                  </a:lnTo>
                  <a:lnTo>
                    <a:pt x="8890" y="128206"/>
                  </a:lnTo>
                  <a:lnTo>
                    <a:pt x="8928" y="126619"/>
                  </a:lnTo>
                  <a:lnTo>
                    <a:pt x="9575" y="125196"/>
                  </a:lnTo>
                  <a:close/>
                </a:path>
                <a:path w="128269" h="314325">
                  <a:moveTo>
                    <a:pt x="10934" y="129489"/>
                  </a:moveTo>
                  <a:lnTo>
                    <a:pt x="9486" y="129006"/>
                  </a:lnTo>
                  <a:lnTo>
                    <a:pt x="9804" y="129413"/>
                  </a:lnTo>
                  <a:lnTo>
                    <a:pt x="10261" y="129654"/>
                  </a:lnTo>
                  <a:lnTo>
                    <a:pt x="10934" y="129489"/>
                  </a:lnTo>
                  <a:close/>
                </a:path>
                <a:path w="128269" h="314325">
                  <a:moveTo>
                    <a:pt x="17246" y="132778"/>
                  </a:moveTo>
                  <a:lnTo>
                    <a:pt x="15976" y="132499"/>
                  </a:lnTo>
                  <a:lnTo>
                    <a:pt x="15887" y="134378"/>
                  </a:lnTo>
                  <a:lnTo>
                    <a:pt x="17246" y="132778"/>
                  </a:lnTo>
                  <a:close/>
                </a:path>
                <a:path w="128269" h="314325">
                  <a:moveTo>
                    <a:pt x="24841" y="482"/>
                  </a:moveTo>
                  <a:lnTo>
                    <a:pt x="22580" y="0"/>
                  </a:lnTo>
                  <a:lnTo>
                    <a:pt x="23088" y="3200"/>
                  </a:lnTo>
                  <a:lnTo>
                    <a:pt x="21450" y="4686"/>
                  </a:lnTo>
                  <a:lnTo>
                    <a:pt x="24142" y="3175"/>
                  </a:lnTo>
                  <a:lnTo>
                    <a:pt x="24320" y="3683"/>
                  </a:lnTo>
                  <a:lnTo>
                    <a:pt x="24841" y="482"/>
                  </a:lnTo>
                  <a:close/>
                </a:path>
                <a:path w="128269" h="314325">
                  <a:moveTo>
                    <a:pt x="31305" y="108089"/>
                  </a:moveTo>
                  <a:lnTo>
                    <a:pt x="30035" y="107746"/>
                  </a:lnTo>
                  <a:lnTo>
                    <a:pt x="28651" y="111582"/>
                  </a:lnTo>
                  <a:lnTo>
                    <a:pt x="28879" y="112014"/>
                  </a:lnTo>
                  <a:lnTo>
                    <a:pt x="27470" y="114706"/>
                  </a:lnTo>
                  <a:lnTo>
                    <a:pt x="30619" y="114338"/>
                  </a:lnTo>
                  <a:lnTo>
                    <a:pt x="31305" y="108089"/>
                  </a:lnTo>
                  <a:close/>
                </a:path>
                <a:path w="128269" h="314325">
                  <a:moveTo>
                    <a:pt x="32346" y="51904"/>
                  </a:moveTo>
                  <a:lnTo>
                    <a:pt x="31953" y="51752"/>
                  </a:lnTo>
                  <a:lnTo>
                    <a:pt x="31127" y="52603"/>
                  </a:lnTo>
                  <a:lnTo>
                    <a:pt x="32194" y="51955"/>
                  </a:lnTo>
                  <a:lnTo>
                    <a:pt x="32346" y="51904"/>
                  </a:lnTo>
                  <a:close/>
                </a:path>
                <a:path w="128269" h="314325">
                  <a:moveTo>
                    <a:pt x="32499" y="51943"/>
                  </a:moveTo>
                  <a:lnTo>
                    <a:pt x="32346" y="51904"/>
                  </a:lnTo>
                  <a:lnTo>
                    <a:pt x="32499" y="51943"/>
                  </a:lnTo>
                  <a:close/>
                </a:path>
                <a:path w="128269" h="314325">
                  <a:moveTo>
                    <a:pt x="33820" y="63525"/>
                  </a:moveTo>
                  <a:lnTo>
                    <a:pt x="33642" y="63157"/>
                  </a:lnTo>
                  <a:lnTo>
                    <a:pt x="32791" y="63677"/>
                  </a:lnTo>
                  <a:lnTo>
                    <a:pt x="33820" y="63525"/>
                  </a:lnTo>
                  <a:close/>
                </a:path>
                <a:path w="128269" h="314325">
                  <a:moveTo>
                    <a:pt x="34074" y="63474"/>
                  </a:moveTo>
                  <a:lnTo>
                    <a:pt x="33820" y="63525"/>
                  </a:lnTo>
                  <a:lnTo>
                    <a:pt x="34074" y="63474"/>
                  </a:lnTo>
                  <a:close/>
                </a:path>
                <a:path w="128269" h="314325">
                  <a:moveTo>
                    <a:pt x="34277" y="51536"/>
                  </a:moveTo>
                  <a:lnTo>
                    <a:pt x="32499" y="51943"/>
                  </a:lnTo>
                  <a:lnTo>
                    <a:pt x="32727" y="52006"/>
                  </a:lnTo>
                  <a:lnTo>
                    <a:pt x="32804" y="52158"/>
                  </a:lnTo>
                  <a:lnTo>
                    <a:pt x="31419" y="53390"/>
                  </a:lnTo>
                  <a:lnTo>
                    <a:pt x="32448" y="52946"/>
                  </a:lnTo>
                  <a:lnTo>
                    <a:pt x="33159" y="55397"/>
                  </a:lnTo>
                  <a:lnTo>
                    <a:pt x="33528" y="55181"/>
                  </a:lnTo>
                  <a:lnTo>
                    <a:pt x="33375" y="53657"/>
                  </a:lnTo>
                  <a:lnTo>
                    <a:pt x="34277" y="51536"/>
                  </a:lnTo>
                  <a:close/>
                </a:path>
                <a:path w="128269" h="314325">
                  <a:moveTo>
                    <a:pt x="34290" y="63347"/>
                  </a:moveTo>
                  <a:lnTo>
                    <a:pt x="34074" y="63474"/>
                  </a:lnTo>
                  <a:lnTo>
                    <a:pt x="34264" y="63449"/>
                  </a:lnTo>
                  <a:close/>
                </a:path>
                <a:path w="128269" h="314325">
                  <a:moveTo>
                    <a:pt x="34556" y="86055"/>
                  </a:moveTo>
                  <a:lnTo>
                    <a:pt x="33413" y="77584"/>
                  </a:lnTo>
                  <a:lnTo>
                    <a:pt x="30149" y="81280"/>
                  </a:lnTo>
                  <a:lnTo>
                    <a:pt x="26339" y="82080"/>
                  </a:lnTo>
                  <a:lnTo>
                    <a:pt x="24663" y="86677"/>
                  </a:lnTo>
                  <a:lnTo>
                    <a:pt x="27406" y="84340"/>
                  </a:lnTo>
                  <a:lnTo>
                    <a:pt x="34556" y="86055"/>
                  </a:lnTo>
                  <a:close/>
                </a:path>
                <a:path w="128269" h="314325">
                  <a:moveTo>
                    <a:pt x="35217" y="113601"/>
                  </a:moveTo>
                  <a:lnTo>
                    <a:pt x="34785" y="112750"/>
                  </a:lnTo>
                  <a:lnTo>
                    <a:pt x="32562" y="115951"/>
                  </a:lnTo>
                  <a:lnTo>
                    <a:pt x="35217" y="113601"/>
                  </a:lnTo>
                  <a:close/>
                </a:path>
                <a:path w="128269" h="314325">
                  <a:moveTo>
                    <a:pt x="35915" y="70929"/>
                  </a:moveTo>
                  <a:lnTo>
                    <a:pt x="34886" y="70993"/>
                  </a:lnTo>
                  <a:lnTo>
                    <a:pt x="34912" y="69824"/>
                  </a:lnTo>
                  <a:lnTo>
                    <a:pt x="34518" y="68922"/>
                  </a:lnTo>
                  <a:lnTo>
                    <a:pt x="34010" y="71513"/>
                  </a:lnTo>
                  <a:lnTo>
                    <a:pt x="35915" y="70929"/>
                  </a:lnTo>
                  <a:close/>
                </a:path>
                <a:path w="128269" h="314325">
                  <a:moveTo>
                    <a:pt x="40030" y="104698"/>
                  </a:moveTo>
                  <a:lnTo>
                    <a:pt x="39014" y="105918"/>
                  </a:lnTo>
                  <a:lnTo>
                    <a:pt x="38849" y="107759"/>
                  </a:lnTo>
                  <a:lnTo>
                    <a:pt x="38049" y="109448"/>
                  </a:lnTo>
                  <a:lnTo>
                    <a:pt x="37426" y="109283"/>
                  </a:lnTo>
                  <a:lnTo>
                    <a:pt x="35140" y="110197"/>
                  </a:lnTo>
                  <a:lnTo>
                    <a:pt x="38379" y="109448"/>
                  </a:lnTo>
                  <a:lnTo>
                    <a:pt x="39573" y="109181"/>
                  </a:lnTo>
                  <a:lnTo>
                    <a:pt x="39293" y="108635"/>
                  </a:lnTo>
                  <a:lnTo>
                    <a:pt x="40030" y="104698"/>
                  </a:lnTo>
                  <a:close/>
                </a:path>
                <a:path w="128269" h="314325">
                  <a:moveTo>
                    <a:pt x="40043" y="61036"/>
                  </a:moveTo>
                  <a:lnTo>
                    <a:pt x="38506" y="61963"/>
                  </a:lnTo>
                  <a:lnTo>
                    <a:pt x="39763" y="62369"/>
                  </a:lnTo>
                  <a:lnTo>
                    <a:pt x="40043" y="61036"/>
                  </a:lnTo>
                  <a:close/>
                </a:path>
                <a:path w="128269" h="314325">
                  <a:moveTo>
                    <a:pt x="40081" y="80340"/>
                  </a:moveTo>
                  <a:lnTo>
                    <a:pt x="38836" y="79971"/>
                  </a:lnTo>
                  <a:lnTo>
                    <a:pt x="37960" y="82207"/>
                  </a:lnTo>
                  <a:lnTo>
                    <a:pt x="37147" y="84467"/>
                  </a:lnTo>
                  <a:lnTo>
                    <a:pt x="38595" y="82397"/>
                  </a:lnTo>
                  <a:lnTo>
                    <a:pt x="40081" y="80340"/>
                  </a:lnTo>
                  <a:close/>
                </a:path>
                <a:path w="128269" h="314325">
                  <a:moveTo>
                    <a:pt x="40170" y="110363"/>
                  </a:moveTo>
                  <a:lnTo>
                    <a:pt x="39852" y="109740"/>
                  </a:lnTo>
                  <a:lnTo>
                    <a:pt x="38112" y="111709"/>
                  </a:lnTo>
                  <a:lnTo>
                    <a:pt x="40170" y="110363"/>
                  </a:lnTo>
                  <a:close/>
                </a:path>
                <a:path w="128269" h="314325">
                  <a:moveTo>
                    <a:pt x="40563" y="108953"/>
                  </a:moveTo>
                  <a:lnTo>
                    <a:pt x="39573" y="109181"/>
                  </a:lnTo>
                  <a:lnTo>
                    <a:pt x="39852" y="109740"/>
                  </a:lnTo>
                  <a:lnTo>
                    <a:pt x="40563" y="108953"/>
                  </a:lnTo>
                  <a:close/>
                </a:path>
                <a:path w="128269" h="314325">
                  <a:moveTo>
                    <a:pt x="41668" y="55524"/>
                  </a:moveTo>
                  <a:lnTo>
                    <a:pt x="41008" y="56502"/>
                  </a:lnTo>
                  <a:lnTo>
                    <a:pt x="40043" y="61036"/>
                  </a:lnTo>
                  <a:lnTo>
                    <a:pt x="40652" y="60680"/>
                  </a:lnTo>
                  <a:lnTo>
                    <a:pt x="41529" y="59004"/>
                  </a:lnTo>
                  <a:lnTo>
                    <a:pt x="41668" y="55524"/>
                  </a:lnTo>
                  <a:close/>
                </a:path>
                <a:path w="128269" h="314325">
                  <a:moveTo>
                    <a:pt x="43878" y="64452"/>
                  </a:moveTo>
                  <a:lnTo>
                    <a:pt x="40957" y="65074"/>
                  </a:lnTo>
                  <a:lnTo>
                    <a:pt x="39687" y="64693"/>
                  </a:lnTo>
                  <a:lnTo>
                    <a:pt x="43294" y="63093"/>
                  </a:lnTo>
                  <a:lnTo>
                    <a:pt x="42799" y="62801"/>
                  </a:lnTo>
                  <a:lnTo>
                    <a:pt x="41871" y="62242"/>
                  </a:lnTo>
                  <a:lnTo>
                    <a:pt x="39966" y="62801"/>
                  </a:lnTo>
                  <a:lnTo>
                    <a:pt x="38087" y="62217"/>
                  </a:lnTo>
                  <a:lnTo>
                    <a:pt x="38506" y="61963"/>
                  </a:lnTo>
                  <a:lnTo>
                    <a:pt x="37274" y="61556"/>
                  </a:lnTo>
                  <a:lnTo>
                    <a:pt x="35064" y="58877"/>
                  </a:lnTo>
                  <a:lnTo>
                    <a:pt x="35331" y="63284"/>
                  </a:lnTo>
                  <a:lnTo>
                    <a:pt x="34264" y="63449"/>
                  </a:lnTo>
                  <a:lnTo>
                    <a:pt x="34010" y="65214"/>
                  </a:lnTo>
                  <a:lnTo>
                    <a:pt x="31445" y="66789"/>
                  </a:lnTo>
                  <a:lnTo>
                    <a:pt x="33312" y="67386"/>
                  </a:lnTo>
                  <a:lnTo>
                    <a:pt x="33731" y="67119"/>
                  </a:lnTo>
                  <a:lnTo>
                    <a:pt x="33578" y="65506"/>
                  </a:lnTo>
                  <a:lnTo>
                    <a:pt x="36741" y="65316"/>
                  </a:lnTo>
                  <a:lnTo>
                    <a:pt x="35826" y="68148"/>
                  </a:lnTo>
                  <a:lnTo>
                    <a:pt x="36626" y="68808"/>
                  </a:lnTo>
                  <a:lnTo>
                    <a:pt x="42964" y="67284"/>
                  </a:lnTo>
                  <a:lnTo>
                    <a:pt x="43599" y="65316"/>
                  </a:lnTo>
                  <a:lnTo>
                    <a:pt x="43675" y="65074"/>
                  </a:lnTo>
                  <a:lnTo>
                    <a:pt x="43878" y="64452"/>
                  </a:lnTo>
                  <a:close/>
                </a:path>
                <a:path w="128269" h="314325">
                  <a:moveTo>
                    <a:pt x="47078" y="47117"/>
                  </a:moveTo>
                  <a:lnTo>
                    <a:pt x="44729" y="46304"/>
                  </a:lnTo>
                  <a:lnTo>
                    <a:pt x="46062" y="49517"/>
                  </a:lnTo>
                  <a:lnTo>
                    <a:pt x="47078" y="47117"/>
                  </a:lnTo>
                  <a:close/>
                </a:path>
                <a:path w="128269" h="314325">
                  <a:moveTo>
                    <a:pt x="48234" y="47510"/>
                  </a:moveTo>
                  <a:lnTo>
                    <a:pt x="47663" y="45758"/>
                  </a:lnTo>
                  <a:lnTo>
                    <a:pt x="47078" y="47117"/>
                  </a:lnTo>
                  <a:lnTo>
                    <a:pt x="48234" y="47510"/>
                  </a:lnTo>
                  <a:close/>
                </a:path>
                <a:path w="128269" h="314325">
                  <a:moveTo>
                    <a:pt x="48348" y="44665"/>
                  </a:moveTo>
                  <a:lnTo>
                    <a:pt x="47853" y="42240"/>
                  </a:lnTo>
                  <a:lnTo>
                    <a:pt x="47104" y="42773"/>
                  </a:lnTo>
                  <a:lnTo>
                    <a:pt x="48348" y="44665"/>
                  </a:lnTo>
                  <a:close/>
                </a:path>
                <a:path w="128269" h="314325">
                  <a:moveTo>
                    <a:pt x="49453" y="96342"/>
                  </a:moveTo>
                  <a:lnTo>
                    <a:pt x="47688" y="95846"/>
                  </a:lnTo>
                  <a:lnTo>
                    <a:pt x="46990" y="95669"/>
                  </a:lnTo>
                  <a:lnTo>
                    <a:pt x="45872" y="95351"/>
                  </a:lnTo>
                  <a:lnTo>
                    <a:pt x="46520" y="95821"/>
                  </a:lnTo>
                  <a:lnTo>
                    <a:pt x="48044" y="98259"/>
                  </a:lnTo>
                  <a:lnTo>
                    <a:pt x="49453" y="96342"/>
                  </a:lnTo>
                  <a:close/>
                </a:path>
                <a:path w="128269" h="314325">
                  <a:moveTo>
                    <a:pt x="49936" y="127241"/>
                  </a:moveTo>
                  <a:lnTo>
                    <a:pt x="49682" y="127177"/>
                  </a:lnTo>
                  <a:lnTo>
                    <a:pt x="49847" y="127482"/>
                  </a:lnTo>
                  <a:lnTo>
                    <a:pt x="49936" y="127241"/>
                  </a:lnTo>
                  <a:close/>
                </a:path>
                <a:path w="128269" h="314325">
                  <a:moveTo>
                    <a:pt x="50901" y="40106"/>
                  </a:moveTo>
                  <a:lnTo>
                    <a:pt x="47663" y="41325"/>
                  </a:lnTo>
                  <a:lnTo>
                    <a:pt x="47853" y="42240"/>
                  </a:lnTo>
                  <a:lnTo>
                    <a:pt x="50901" y="40106"/>
                  </a:lnTo>
                  <a:close/>
                </a:path>
                <a:path w="128269" h="314325">
                  <a:moveTo>
                    <a:pt x="51092" y="129717"/>
                  </a:moveTo>
                  <a:lnTo>
                    <a:pt x="49847" y="127482"/>
                  </a:lnTo>
                  <a:lnTo>
                    <a:pt x="49199" y="129286"/>
                  </a:lnTo>
                  <a:lnTo>
                    <a:pt x="51092" y="129717"/>
                  </a:lnTo>
                  <a:close/>
                </a:path>
                <a:path w="128269" h="314325">
                  <a:moveTo>
                    <a:pt x="51701" y="49136"/>
                  </a:moveTo>
                  <a:lnTo>
                    <a:pt x="50850" y="48463"/>
                  </a:lnTo>
                  <a:lnTo>
                    <a:pt x="50406" y="47777"/>
                  </a:lnTo>
                  <a:lnTo>
                    <a:pt x="48348" y="44665"/>
                  </a:lnTo>
                  <a:lnTo>
                    <a:pt x="48996" y="47777"/>
                  </a:lnTo>
                  <a:lnTo>
                    <a:pt x="48234" y="47510"/>
                  </a:lnTo>
                  <a:lnTo>
                    <a:pt x="49542" y="51511"/>
                  </a:lnTo>
                  <a:lnTo>
                    <a:pt x="51701" y="49136"/>
                  </a:lnTo>
                  <a:close/>
                </a:path>
                <a:path w="128269" h="314325">
                  <a:moveTo>
                    <a:pt x="53162" y="126555"/>
                  </a:moveTo>
                  <a:lnTo>
                    <a:pt x="53009" y="125818"/>
                  </a:lnTo>
                  <a:lnTo>
                    <a:pt x="52844" y="125018"/>
                  </a:lnTo>
                  <a:lnTo>
                    <a:pt x="51638" y="125818"/>
                  </a:lnTo>
                  <a:lnTo>
                    <a:pt x="49974" y="125768"/>
                  </a:lnTo>
                  <a:lnTo>
                    <a:pt x="49936" y="127241"/>
                  </a:lnTo>
                  <a:lnTo>
                    <a:pt x="52222" y="127787"/>
                  </a:lnTo>
                  <a:lnTo>
                    <a:pt x="53162" y="126555"/>
                  </a:lnTo>
                  <a:close/>
                </a:path>
                <a:path w="128269" h="314325">
                  <a:moveTo>
                    <a:pt x="53771" y="91795"/>
                  </a:moveTo>
                  <a:lnTo>
                    <a:pt x="52044" y="92951"/>
                  </a:lnTo>
                  <a:lnTo>
                    <a:pt x="52692" y="93345"/>
                  </a:lnTo>
                  <a:lnTo>
                    <a:pt x="53771" y="91795"/>
                  </a:lnTo>
                  <a:close/>
                </a:path>
                <a:path w="128269" h="314325">
                  <a:moveTo>
                    <a:pt x="54394" y="94386"/>
                  </a:moveTo>
                  <a:lnTo>
                    <a:pt x="52692" y="93345"/>
                  </a:lnTo>
                  <a:lnTo>
                    <a:pt x="51511" y="95059"/>
                  </a:lnTo>
                  <a:lnTo>
                    <a:pt x="54394" y="94386"/>
                  </a:lnTo>
                  <a:close/>
                </a:path>
                <a:path w="128269" h="314325">
                  <a:moveTo>
                    <a:pt x="55791" y="195249"/>
                  </a:moveTo>
                  <a:lnTo>
                    <a:pt x="55143" y="195160"/>
                  </a:lnTo>
                  <a:lnTo>
                    <a:pt x="54241" y="194665"/>
                  </a:lnTo>
                  <a:lnTo>
                    <a:pt x="53733" y="195643"/>
                  </a:lnTo>
                  <a:lnTo>
                    <a:pt x="54368" y="195745"/>
                  </a:lnTo>
                  <a:lnTo>
                    <a:pt x="55727" y="197713"/>
                  </a:lnTo>
                  <a:lnTo>
                    <a:pt x="55791" y="195249"/>
                  </a:lnTo>
                  <a:close/>
                </a:path>
                <a:path w="128269" h="314325">
                  <a:moveTo>
                    <a:pt x="57632" y="119634"/>
                  </a:moveTo>
                  <a:lnTo>
                    <a:pt x="57226" y="119418"/>
                  </a:lnTo>
                  <a:lnTo>
                    <a:pt x="56413" y="120408"/>
                  </a:lnTo>
                  <a:lnTo>
                    <a:pt x="57632" y="119634"/>
                  </a:lnTo>
                  <a:close/>
                </a:path>
                <a:path w="128269" h="314325">
                  <a:moveTo>
                    <a:pt x="59524" y="113906"/>
                  </a:moveTo>
                  <a:lnTo>
                    <a:pt x="58064" y="111518"/>
                  </a:lnTo>
                  <a:lnTo>
                    <a:pt x="57416" y="112991"/>
                  </a:lnTo>
                  <a:lnTo>
                    <a:pt x="56857" y="114147"/>
                  </a:lnTo>
                  <a:lnTo>
                    <a:pt x="59524" y="113906"/>
                  </a:lnTo>
                  <a:close/>
                </a:path>
                <a:path w="128269" h="314325">
                  <a:moveTo>
                    <a:pt x="60680" y="117144"/>
                  </a:moveTo>
                  <a:lnTo>
                    <a:pt x="60667" y="116967"/>
                  </a:lnTo>
                  <a:lnTo>
                    <a:pt x="60579" y="116255"/>
                  </a:lnTo>
                  <a:lnTo>
                    <a:pt x="60490" y="115404"/>
                  </a:lnTo>
                  <a:lnTo>
                    <a:pt x="55841" y="116255"/>
                  </a:lnTo>
                  <a:lnTo>
                    <a:pt x="56857" y="114147"/>
                  </a:lnTo>
                  <a:lnTo>
                    <a:pt x="55359" y="114287"/>
                  </a:lnTo>
                  <a:lnTo>
                    <a:pt x="53784" y="117563"/>
                  </a:lnTo>
                  <a:lnTo>
                    <a:pt x="57226" y="119418"/>
                  </a:lnTo>
                  <a:lnTo>
                    <a:pt x="57404" y="119214"/>
                  </a:lnTo>
                  <a:lnTo>
                    <a:pt x="58902" y="119951"/>
                  </a:lnTo>
                  <a:lnTo>
                    <a:pt x="54965" y="125920"/>
                  </a:lnTo>
                  <a:lnTo>
                    <a:pt x="55372" y="125653"/>
                  </a:lnTo>
                  <a:lnTo>
                    <a:pt x="56007" y="128714"/>
                  </a:lnTo>
                  <a:lnTo>
                    <a:pt x="59321" y="128803"/>
                  </a:lnTo>
                  <a:lnTo>
                    <a:pt x="58661" y="125653"/>
                  </a:lnTo>
                  <a:lnTo>
                    <a:pt x="58356" y="124206"/>
                  </a:lnTo>
                  <a:lnTo>
                    <a:pt x="59690" y="122491"/>
                  </a:lnTo>
                  <a:lnTo>
                    <a:pt x="60007" y="122072"/>
                  </a:lnTo>
                  <a:lnTo>
                    <a:pt x="57404" y="122491"/>
                  </a:lnTo>
                  <a:lnTo>
                    <a:pt x="58826" y="120942"/>
                  </a:lnTo>
                  <a:lnTo>
                    <a:pt x="59639" y="119824"/>
                  </a:lnTo>
                  <a:lnTo>
                    <a:pt x="59753" y="119646"/>
                  </a:lnTo>
                  <a:lnTo>
                    <a:pt x="59461" y="119811"/>
                  </a:lnTo>
                  <a:lnTo>
                    <a:pt x="59067" y="119824"/>
                  </a:lnTo>
                  <a:lnTo>
                    <a:pt x="58661" y="119532"/>
                  </a:lnTo>
                  <a:lnTo>
                    <a:pt x="58839" y="119214"/>
                  </a:lnTo>
                  <a:lnTo>
                    <a:pt x="60045" y="116967"/>
                  </a:lnTo>
                  <a:lnTo>
                    <a:pt x="60680" y="117144"/>
                  </a:lnTo>
                  <a:close/>
                </a:path>
                <a:path w="128269" h="314325">
                  <a:moveTo>
                    <a:pt x="60833" y="115341"/>
                  </a:moveTo>
                  <a:lnTo>
                    <a:pt x="60388" y="114515"/>
                  </a:lnTo>
                  <a:lnTo>
                    <a:pt x="60490" y="115404"/>
                  </a:lnTo>
                  <a:lnTo>
                    <a:pt x="60833" y="115341"/>
                  </a:lnTo>
                  <a:close/>
                </a:path>
                <a:path w="128269" h="314325">
                  <a:moveTo>
                    <a:pt x="61912" y="163957"/>
                  </a:moveTo>
                  <a:lnTo>
                    <a:pt x="60363" y="161556"/>
                  </a:lnTo>
                  <a:lnTo>
                    <a:pt x="60159" y="161201"/>
                  </a:lnTo>
                  <a:lnTo>
                    <a:pt x="58864" y="159143"/>
                  </a:lnTo>
                  <a:lnTo>
                    <a:pt x="56781" y="161201"/>
                  </a:lnTo>
                  <a:lnTo>
                    <a:pt x="57734" y="158750"/>
                  </a:lnTo>
                  <a:lnTo>
                    <a:pt x="58318" y="157251"/>
                  </a:lnTo>
                  <a:lnTo>
                    <a:pt x="57937" y="157530"/>
                  </a:lnTo>
                  <a:lnTo>
                    <a:pt x="56984" y="158750"/>
                  </a:lnTo>
                  <a:lnTo>
                    <a:pt x="56489" y="157962"/>
                  </a:lnTo>
                  <a:lnTo>
                    <a:pt x="55524" y="156324"/>
                  </a:lnTo>
                  <a:lnTo>
                    <a:pt x="51904" y="158750"/>
                  </a:lnTo>
                  <a:lnTo>
                    <a:pt x="52006" y="163957"/>
                  </a:lnTo>
                  <a:lnTo>
                    <a:pt x="52031" y="167805"/>
                  </a:lnTo>
                  <a:lnTo>
                    <a:pt x="51625" y="171627"/>
                  </a:lnTo>
                  <a:lnTo>
                    <a:pt x="51765" y="170929"/>
                  </a:lnTo>
                  <a:lnTo>
                    <a:pt x="52501" y="170357"/>
                  </a:lnTo>
                  <a:lnTo>
                    <a:pt x="52387" y="169265"/>
                  </a:lnTo>
                  <a:lnTo>
                    <a:pt x="55245" y="173697"/>
                  </a:lnTo>
                  <a:lnTo>
                    <a:pt x="53568" y="170192"/>
                  </a:lnTo>
                  <a:lnTo>
                    <a:pt x="54495" y="169265"/>
                  </a:lnTo>
                  <a:lnTo>
                    <a:pt x="55956" y="167805"/>
                  </a:lnTo>
                  <a:lnTo>
                    <a:pt x="56222" y="166331"/>
                  </a:lnTo>
                  <a:lnTo>
                    <a:pt x="56438" y="165061"/>
                  </a:lnTo>
                  <a:lnTo>
                    <a:pt x="56070" y="165328"/>
                  </a:lnTo>
                  <a:lnTo>
                    <a:pt x="55930" y="166014"/>
                  </a:lnTo>
                  <a:lnTo>
                    <a:pt x="53886" y="166331"/>
                  </a:lnTo>
                  <a:lnTo>
                    <a:pt x="54495" y="164668"/>
                  </a:lnTo>
                  <a:lnTo>
                    <a:pt x="54368" y="163576"/>
                  </a:lnTo>
                  <a:lnTo>
                    <a:pt x="57696" y="161734"/>
                  </a:lnTo>
                  <a:lnTo>
                    <a:pt x="60350" y="161556"/>
                  </a:lnTo>
                  <a:lnTo>
                    <a:pt x="57594" y="165976"/>
                  </a:lnTo>
                  <a:lnTo>
                    <a:pt x="58750" y="165125"/>
                  </a:lnTo>
                  <a:lnTo>
                    <a:pt x="61912" y="163957"/>
                  </a:lnTo>
                  <a:close/>
                </a:path>
                <a:path w="128269" h="314325">
                  <a:moveTo>
                    <a:pt x="62141" y="86194"/>
                  </a:moveTo>
                  <a:lnTo>
                    <a:pt x="55168" y="82588"/>
                  </a:lnTo>
                  <a:lnTo>
                    <a:pt x="54838" y="85521"/>
                  </a:lnTo>
                  <a:lnTo>
                    <a:pt x="55105" y="90474"/>
                  </a:lnTo>
                  <a:lnTo>
                    <a:pt x="50990" y="90779"/>
                  </a:lnTo>
                  <a:lnTo>
                    <a:pt x="54330" y="90995"/>
                  </a:lnTo>
                  <a:lnTo>
                    <a:pt x="53771" y="91795"/>
                  </a:lnTo>
                  <a:lnTo>
                    <a:pt x="62141" y="86194"/>
                  </a:lnTo>
                  <a:close/>
                </a:path>
                <a:path w="128269" h="314325">
                  <a:moveTo>
                    <a:pt x="63855" y="206502"/>
                  </a:moveTo>
                  <a:lnTo>
                    <a:pt x="63093" y="204685"/>
                  </a:lnTo>
                  <a:lnTo>
                    <a:pt x="63550" y="203708"/>
                  </a:lnTo>
                  <a:lnTo>
                    <a:pt x="62547" y="203898"/>
                  </a:lnTo>
                  <a:lnTo>
                    <a:pt x="62357" y="205270"/>
                  </a:lnTo>
                  <a:lnTo>
                    <a:pt x="62560" y="206336"/>
                  </a:lnTo>
                  <a:lnTo>
                    <a:pt x="63855" y="206502"/>
                  </a:lnTo>
                  <a:close/>
                </a:path>
                <a:path w="128269" h="314325">
                  <a:moveTo>
                    <a:pt x="64008" y="152742"/>
                  </a:moveTo>
                  <a:lnTo>
                    <a:pt x="61417" y="153962"/>
                  </a:lnTo>
                  <a:lnTo>
                    <a:pt x="62674" y="154216"/>
                  </a:lnTo>
                  <a:lnTo>
                    <a:pt x="61976" y="155854"/>
                  </a:lnTo>
                  <a:lnTo>
                    <a:pt x="63258" y="156121"/>
                  </a:lnTo>
                  <a:lnTo>
                    <a:pt x="64008" y="152742"/>
                  </a:lnTo>
                  <a:close/>
                </a:path>
                <a:path w="128269" h="314325">
                  <a:moveTo>
                    <a:pt x="64109" y="107111"/>
                  </a:moveTo>
                  <a:lnTo>
                    <a:pt x="61429" y="100825"/>
                  </a:lnTo>
                  <a:lnTo>
                    <a:pt x="57810" y="105371"/>
                  </a:lnTo>
                  <a:lnTo>
                    <a:pt x="55791" y="107784"/>
                  </a:lnTo>
                  <a:lnTo>
                    <a:pt x="58064" y="111518"/>
                  </a:lnTo>
                  <a:lnTo>
                    <a:pt x="59156" y="109054"/>
                  </a:lnTo>
                  <a:lnTo>
                    <a:pt x="62877" y="114058"/>
                  </a:lnTo>
                  <a:lnTo>
                    <a:pt x="63639" y="109054"/>
                  </a:lnTo>
                  <a:lnTo>
                    <a:pt x="63741" y="108445"/>
                  </a:lnTo>
                  <a:lnTo>
                    <a:pt x="64109" y="107111"/>
                  </a:lnTo>
                  <a:close/>
                </a:path>
                <a:path w="128269" h="314325">
                  <a:moveTo>
                    <a:pt x="64427" y="220129"/>
                  </a:moveTo>
                  <a:lnTo>
                    <a:pt x="64312" y="217614"/>
                  </a:lnTo>
                  <a:lnTo>
                    <a:pt x="61747" y="217982"/>
                  </a:lnTo>
                  <a:lnTo>
                    <a:pt x="64427" y="220129"/>
                  </a:lnTo>
                  <a:close/>
                </a:path>
                <a:path w="128269" h="314325">
                  <a:moveTo>
                    <a:pt x="65201" y="188709"/>
                  </a:moveTo>
                  <a:lnTo>
                    <a:pt x="60655" y="184480"/>
                  </a:lnTo>
                  <a:lnTo>
                    <a:pt x="60172" y="187198"/>
                  </a:lnTo>
                  <a:lnTo>
                    <a:pt x="59601" y="182905"/>
                  </a:lnTo>
                  <a:lnTo>
                    <a:pt x="57086" y="187731"/>
                  </a:lnTo>
                  <a:lnTo>
                    <a:pt x="55257" y="186740"/>
                  </a:lnTo>
                  <a:lnTo>
                    <a:pt x="58178" y="183362"/>
                  </a:lnTo>
                  <a:lnTo>
                    <a:pt x="57759" y="181902"/>
                  </a:lnTo>
                  <a:lnTo>
                    <a:pt x="55079" y="183896"/>
                  </a:lnTo>
                  <a:lnTo>
                    <a:pt x="55587" y="181165"/>
                  </a:lnTo>
                  <a:lnTo>
                    <a:pt x="51371" y="186093"/>
                  </a:lnTo>
                  <a:lnTo>
                    <a:pt x="54343" y="186245"/>
                  </a:lnTo>
                  <a:lnTo>
                    <a:pt x="54165" y="191160"/>
                  </a:lnTo>
                  <a:lnTo>
                    <a:pt x="55956" y="188620"/>
                  </a:lnTo>
                  <a:lnTo>
                    <a:pt x="55702" y="191757"/>
                  </a:lnTo>
                  <a:lnTo>
                    <a:pt x="56502" y="192925"/>
                  </a:lnTo>
                  <a:lnTo>
                    <a:pt x="58305" y="190385"/>
                  </a:lnTo>
                  <a:lnTo>
                    <a:pt x="65201" y="188709"/>
                  </a:lnTo>
                  <a:close/>
                </a:path>
                <a:path w="128269" h="314325">
                  <a:moveTo>
                    <a:pt x="67068" y="208749"/>
                  </a:moveTo>
                  <a:lnTo>
                    <a:pt x="64871" y="206298"/>
                  </a:lnTo>
                  <a:lnTo>
                    <a:pt x="64516" y="209016"/>
                  </a:lnTo>
                  <a:lnTo>
                    <a:pt x="67068" y="208749"/>
                  </a:lnTo>
                  <a:close/>
                </a:path>
                <a:path w="128269" h="314325">
                  <a:moveTo>
                    <a:pt x="68046" y="209842"/>
                  </a:moveTo>
                  <a:lnTo>
                    <a:pt x="68008" y="208648"/>
                  </a:lnTo>
                  <a:lnTo>
                    <a:pt x="67068" y="208749"/>
                  </a:lnTo>
                  <a:lnTo>
                    <a:pt x="68046" y="209842"/>
                  </a:lnTo>
                  <a:close/>
                </a:path>
                <a:path w="128269" h="314325">
                  <a:moveTo>
                    <a:pt x="68580" y="201282"/>
                  </a:moveTo>
                  <a:lnTo>
                    <a:pt x="67043" y="202120"/>
                  </a:lnTo>
                  <a:lnTo>
                    <a:pt x="64935" y="203212"/>
                  </a:lnTo>
                  <a:lnTo>
                    <a:pt x="66306" y="202704"/>
                  </a:lnTo>
                  <a:lnTo>
                    <a:pt x="65506" y="206400"/>
                  </a:lnTo>
                  <a:lnTo>
                    <a:pt x="67157" y="203873"/>
                  </a:lnTo>
                  <a:lnTo>
                    <a:pt x="67805" y="202704"/>
                  </a:lnTo>
                  <a:lnTo>
                    <a:pt x="68580" y="201282"/>
                  </a:lnTo>
                  <a:close/>
                </a:path>
                <a:path w="128269" h="314325">
                  <a:moveTo>
                    <a:pt x="68846" y="208559"/>
                  </a:moveTo>
                  <a:lnTo>
                    <a:pt x="67906" y="205689"/>
                  </a:lnTo>
                  <a:lnTo>
                    <a:pt x="68008" y="208648"/>
                  </a:lnTo>
                  <a:lnTo>
                    <a:pt x="68846" y="208559"/>
                  </a:lnTo>
                  <a:close/>
                </a:path>
                <a:path w="128269" h="314325">
                  <a:moveTo>
                    <a:pt x="69519" y="200774"/>
                  </a:moveTo>
                  <a:lnTo>
                    <a:pt x="69113" y="200329"/>
                  </a:lnTo>
                  <a:lnTo>
                    <a:pt x="68580" y="201282"/>
                  </a:lnTo>
                  <a:lnTo>
                    <a:pt x="69519" y="200774"/>
                  </a:lnTo>
                  <a:close/>
                </a:path>
                <a:path w="128269" h="314325">
                  <a:moveTo>
                    <a:pt x="70154" y="222123"/>
                  </a:moveTo>
                  <a:lnTo>
                    <a:pt x="66471" y="221856"/>
                  </a:lnTo>
                  <a:lnTo>
                    <a:pt x="66687" y="221589"/>
                  </a:lnTo>
                  <a:lnTo>
                    <a:pt x="67589" y="220497"/>
                  </a:lnTo>
                  <a:lnTo>
                    <a:pt x="66243" y="221589"/>
                  </a:lnTo>
                  <a:lnTo>
                    <a:pt x="64427" y="220129"/>
                  </a:lnTo>
                  <a:lnTo>
                    <a:pt x="63487" y="222669"/>
                  </a:lnTo>
                  <a:lnTo>
                    <a:pt x="61734" y="225894"/>
                  </a:lnTo>
                  <a:lnTo>
                    <a:pt x="61226" y="222059"/>
                  </a:lnTo>
                  <a:lnTo>
                    <a:pt x="60477" y="222669"/>
                  </a:lnTo>
                  <a:lnTo>
                    <a:pt x="60642" y="226834"/>
                  </a:lnTo>
                  <a:lnTo>
                    <a:pt x="64541" y="227241"/>
                  </a:lnTo>
                  <a:lnTo>
                    <a:pt x="64020" y="225894"/>
                  </a:lnTo>
                  <a:lnTo>
                    <a:pt x="63284" y="224002"/>
                  </a:lnTo>
                  <a:lnTo>
                    <a:pt x="66802" y="222364"/>
                  </a:lnTo>
                  <a:lnTo>
                    <a:pt x="67856" y="224536"/>
                  </a:lnTo>
                  <a:lnTo>
                    <a:pt x="69926" y="222364"/>
                  </a:lnTo>
                  <a:lnTo>
                    <a:pt x="70154" y="222123"/>
                  </a:lnTo>
                  <a:close/>
                </a:path>
                <a:path w="128269" h="314325">
                  <a:moveTo>
                    <a:pt x="70294" y="212877"/>
                  </a:moveTo>
                  <a:lnTo>
                    <a:pt x="70065" y="212839"/>
                  </a:lnTo>
                  <a:lnTo>
                    <a:pt x="68808" y="214045"/>
                  </a:lnTo>
                  <a:lnTo>
                    <a:pt x="70294" y="212877"/>
                  </a:lnTo>
                  <a:close/>
                </a:path>
                <a:path w="128269" h="314325">
                  <a:moveTo>
                    <a:pt x="70370" y="198666"/>
                  </a:moveTo>
                  <a:lnTo>
                    <a:pt x="70281" y="198450"/>
                  </a:lnTo>
                  <a:lnTo>
                    <a:pt x="68783" y="194805"/>
                  </a:lnTo>
                  <a:lnTo>
                    <a:pt x="66916" y="197967"/>
                  </a:lnTo>
                  <a:lnTo>
                    <a:pt x="69113" y="200329"/>
                  </a:lnTo>
                  <a:lnTo>
                    <a:pt x="70142" y="198450"/>
                  </a:lnTo>
                  <a:lnTo>
                    <a:pt x="70370" y="198666"/>
                  </a:lnTo>
                  <a:close/>
                </a:path>
                <a:path w="128269" h="314325">
                  <a:moveTo>
                    <a:pt x="70815" y="216674"/>
                  </a:moveTo>
                  <a:lnTo>
                    <a:pt x="66421" y="212356"/>
                  </a:lnTo>
                  <a:lnTo>
                    <a:pt x="64147" y="214833"/>
                  </a:lnTo>
                  <a:lnTo>
                    <a:pt x="64312" y="217614"/>
                  </a:lnTo>
                  <a:lnTo>
                    <a:pt x="70815" y="216674"/>
                  </a:lnTo>
                  <a:close/>
                </a:path>
                <a:path w="128269" h="314325">
                  <a:moveTo>
                    <a:pt x="71488" y="199682"/>
                  </a:moveTo>
                  <a:lnTo>
                    <a:pt x="70370" y="198666"/>
                  </a:lnTo>
                  <a:lnTo>
                    <a:pt x="71348" y="201053"/>
                  </a:lnTo>
                  <a:lnTo>
                    <a:pt x="71488" y="199682"/>
                  </a:lnTo>
                  <a:close/>
                </a:path>
                <a:path w="128269" h="314325">
                  <a:moveTo>
                    <a:pt x="71666" y="194564"/>
                  </a:moveTo>
                  <a:lnTo>
                    <a:pt x="71386" y="194233"/>
                  </a:lnTo>
                  <a:lnTo>
                    <a:pt x="71120" y="194068"/>
                  </a:lnTo>
                  <a:lnTo>
                    <a:pt x="70853" y="194437"/>
                  </a:lnTo>
                  <a:lnTo>
                    <a:pt x="71666" y="194564"/>
                  </a:lnTo>
                  <a:close/>
                </a:path>
                <a:path w="128269" h="314325">
                  <a:moveTo>
                    <a:pt x="71793" y="189090"/>
                  </a:moveTo>
                  <a:lnTo>
                    <a:pt x="71259" y="188315"/>
                  </a:lnTo>
                  <a:lnTo>
                    <a:pt x="70205" y="186753"/>
                  </a:lnTo>
                  <a:lnTo>
                    <a:pt x="69329" y="187998"/>
                  </a:lnTo>
                  <a:lnTo>
                    <a:pt x="69761" y="191173"/>
                  </a:lnTo>
                  <a:lnTo>
                    <a:pt x="71793" y="189090"/>
                  </a:lnTo>
                  <a:close/>
                </a:path>
                <a:path w="128269" h="314325">
                  <a:moveTo>
                    <a:pt x="72580" y="210426"/>
                  </a:moveTo>
                  <a:lnTo>
                    <a:pt x="69659" y="212775"/>
                  </a:lnTo>
                  <a:lnTo>
                    <a:pt x="70065" y="212839"/>
                  </a:lnTo>
                  <a:lnTo>
                    <a:pt x="72580" y="210426"/>
                  </a:lnTo>
                  <a:close/>
                </a:path>
                <a:path w="128269" h="314325">
                  <a:moveTo>
                    <a:pt x="73914" y="199694"/>
                  </a:moveTo>
                  <a:lnTo>
                    <a:pt x="71780" y="196634"/>
                  </a:lnTo>
                  <a:lnTo>
                    <a:pt x="71501" y="199694"/>
                  </a:lnTo>
                  <a:lnTo>
                    <a:pt x="71920" y="200088"/>
                  </a:lnTo>
                  <a:lnTo>
                    <a:pt x="73914" y="199694"/>
                  </a:lnTo>
                  <a:close/>
                </a:path>
                <a:path w="128269" h="314325">
                  <a:moveTo>
                    <a:pt x="74091" y="194945"/>
                  </a:moveTo>
                  <a:lnTo>
                    <a:pt x="71666" y="194564"/>
                  </a:lnTo>
                  <a:lnTo>
                    <a:pt x="72313" y="195313"/>
                  </a:lnTo>
                  <a:lnTo>
                    <a:pt x="73063" y="196926"/>
                  </a:lnTo>
                  <a:lnTo>
                    <a:pt x="74091" y="194945"/>
                  </a:lnTo>
                  <a:close/>
                </a:path>
                <a:path w="128269" h="314325">
                  <a:moveTo>
                    <a:pt x="74307" y="204774"/>
                  </a:moveTo>
                  <a:lnTo>
                    <a:pt x="73710" y="204597"/>
                  </a:lnTo>
                  <a:lnTo>
                    <a:pt x="72707" y="204304"/>
                  </a:lnTo>
                  <a:lnTo>
                    <a:pt x="72872" y="202946"/>
                  </a:lnTo>
                  <a:lnTo>
                    <a:pt x="72326" y="204597"/>
                  </a:lnTo>
                  <a:lnTo>
                    <a:pt x="71666" y="204495"/>
                  </a:lnTo>
                  <a:lnTo>
                    <a:pt x="71145" y="206133"/>
                  </a:lnTo>
                  <a:lnTo>
                    <a:pt x="73177" y="205752"/>
                  </a:lnTo>
                  <a:lnTo>
                    <a:pt x="73812" y="205828"/>
                  </a:lnTo>
                  <a:lnTo>
                    <a:pt x="74307" y="204774"/>
                  </a:lnTo>
                  <a:close/>
                </a:path>
                <a:path w="128269" h="314325">
                  <a:moveTo>
                    <a:pt x="74917" y="204952"/>
                  </a:moveTo>
                  <a:lnTo>
                    <a:pt x="74676" y="204012"/>
                  </a:lnTo>
                  <a:lnTo>
                    <a:pt x="74307" y="204774"/>
                  </a:lnTo>
                  <a:lnTo>
                    <a:pt x="74917" y="204952"/>
                  </a:lnTo>
                  <a:close/>
                </a:path>
                <a:path w="128269" h="314325">
                  <a:moveTo>
                    <a:pt x="75628" y="201993"/>
                  </a:moveTo>
                  <a:lnTo>
                    <a:pt x="74256" y="202463"/>
                  </a:lnTo>
                  <a:lnTo>
                    <a:pt x="74676" y="204012"/>
                  </a:lnTo>
                  <a:lnTo>
                    <a:pt x="75628" y="201993"/>
                  </a:lnTo>
                  <a:close/>
                </a:path>
                <a:path w="128269" h="314325">
                  <a:moveTo>
                    <a:pt x="78168" y="110375"/>
                  </a:moveTo>
                  <a:lnTo>
                    <a:pt x="75196" y="109626"/>
                  </a:lnTo>
                  <a:lnTo>
                    <a:pt x="75793" y="108546"/>
                  </a:lnTo>
                  <a:lnTo>
                    <a:pt x="74091" y="110096"/>
                  </a:lnTo>
                  <a:lnTo>
                    <a:pt x="73494" y="111226"/>
                  </a:lnTo>
                  <a:lnTo>
                    <a:pt x="75768" y="112788"/>
                  </a:lnTo>
                  <a:lnTo>
                    <a:pt x="78168" y="110375"/>
                  </a:lnTo>
                  <a:close/>
                </a:path>
                <a:path w="128269" h="314325">
                  <a:moveTo>
                    <a:pt x="79476" y="215747"/>
                  </a:moveTo>
                  <a:lnTo>
                    <a:pt x="78155" y="213207"/>
                  </a:lnTo>
                  <a:lnTo>
                    <a:pt x="77990" y="214528"/>
                  </a:lnTo>
                  <a:lnTo>
                    <a:pt x="73367" y="214642"/>
                  </a:lnTo>
                  <a:lnTo>
                    <a:pt x="78105" y="216242"/>
                  </a:lnTo>
                  <a:lnTo>
                    <a:pt x="75831" y="221030"/>
                  </a:lnTo>
                  <a:lnTo>
                    <a:pt x="76441" y="224155"/>
                  </a:lnTo>
                  <a:lnTo>
                    <a:pt x="77711" y="221907"/>
                  </a:lnTo>
                  <a:lnTo>
                    <a:pt x="79476" y="215747"/>
                  </a:lnTo>
                  <a:close/>
                </a:path>
                <a:path w="128269" h="314325">
                  <a:moveTo>
                    <a:pt x="80810" y="124117"/>
                  </a:moveTo>
                  <a:lnTo>
                    <a:pt x="78282" y="123482"/>
                  </a:lnTo>
                  <a:lnTo>
                    <a:pt x="77965" y="125857"/>
                  </a:lnTo>
                  <a:lnTo>
                    <a:pt x="80810" y="124117"/>
                  </a:lnTo>
                  <a:close/>
                </a:path>
                <a:path w="128269" h="314325">
                  <a:moveTo>
                    <a:pt x="83350" y="181813"/>
                  </a:moveTo>
                  <a:lnTo>
                    <a:pt x="82092" y="183299"/>
                  </a:lnTo>
                  <a:lnTo>
                    <a:pt x="82156" y="186702"/>
                  </a:lnTo>
                  <a:lnTo>
                    <a:pt x="79044" y="185496"/>
                  </a:lnTo>
                  <a:lnTo>
                    <a:pt x="82207" y="188391"/>
                  </a:lnTo>
                  <a:lnTo>
                    <a:pt x="83350" y="181813"/>
                  </a:lnTo>
                  <a:close/>
                </a:path>
                <a:path w="128269" h="314325">
                  <a:moveTo>
                    <a:pt x="84315" y="153238"/>
                  </a:moveTo>
                  <a:lnTo>
                    <a:pt x="83553" y="153758"/>
                  </a:lnTo>
                  <a:lnTo>
                    <a:pt x="82524" y="153873"/>
                  </a:lnTo>
                  <a:lnTo>
                    <a:pt x="82613" y="154952"/>
                  </a:lnTo>
                  <a:lnTo>
                    <a:pt x="83019" y="155041"/>
                  </a:lnTo>
                  <a:lnTo>
                    <a:pt x="83540" y="154393"/>
                  </a:lnTo>
                  <a:lnTo>
                    <a:pt x="84010" y="153758"/>
                  </a:lnTo>
                  <a:lnTo>
                    <a:pt x="84315" y="153238"/>
                  </a:lnTo>
                  <a:close/>
                </a:path>
                <a:path w="128269" h="314325">
                  <a:moveTo>
                    <a:pt x="87020" y="206844"/>
                  </a:moveTo>
                  <a:lnTo>
                    <a:pt x="85382" y="208102"/>
                  </a:lnTo>
                  <a:lnTo>
                    <a:pt x="86931" y="208800"/>
                  </a:lnTo>
                  <a:lnTo>
                    <a:pt x="87020" y="206844"/>
                  </a:lnTo>
                  <a:close/>
                </a:path>
                <a:path w="128269" h="314325">
                  <a:moveTo>
                    <a:pt x="87757" y="276225"/>
                  </a:moveTo>
                  <a:lnTo>
                    <a:pt x="87668" y="275844"/>
                  </a:lnTo>
                  <a:lnTo>
                    <a:pt x="87503" y="276326"/>
                  </a:lnTo>
                  <a:lnTo>
                    <a:pt x="87757" y="276225"/>
                  </a:lnTo>
                  <a:close/>
                </a:path>
                <a:path w="128269" h="314325">
                  <a:moveTo>
                    <a:pt x="88125" y="184785"/>
                  </a:moveTo>
                  <a:lnTo>
                    <a:pt x="88011" y="184340"/>
                  </a:lnTo>
                  <a:lnTo>
                    <a:pt x="87820" y="183959"/>
                  </a:lnTo>
                  <a:lnTo>
                    <a:pt x="87604" y="183934"/>
                  </a:lnTo>
                  <a:lnTo>
                    <a:pt x="87325" y="184442"/>
                  </a:lnTo>
                  <a:lnTo>
                    <a:pt x="87630" y="184658"/>
                  </a:lnTo>
                  <a:lnTo>
                    <a:pt x="88125" y="184785"/>
                  </a:lnTo>
                  <a:close/>
                </a:path>
                <a:path w="128269" h="314325">
                  <a:moveTo>
                    <a:pt x="88290" y="186232"/>
                  </a:moveTo>
                  <a:lnTo>
                    <a:pt x="86398" y="187083"/>
                  </a:lnTo>
                  <a:lnTo>
                    <a:pt x="88176" y="186944"/>
                  </a:lnTo>
                  <a:lnTo>
                    <a:pt x="88290" y="186232"/>
                  </a:lnTo>
                  <a:close/>
                </a:path>
                <a:path w="128269" h="314325">
                  <a:moveTo>
                    <a:pt x="88912" y="204254"/>
                  </a:moveTo>
                  <a:lnTo>
                    <a:pt x="88722" y="202590"/>
                  </a:lnTo>
                  <a:lnTo>
                    <a:pt x="85255" y="204063"/>
                  </a:lnTo>
                  <a:lnTo>
                    <a:pt x="84226" y="204254"/>
                  </a:lnTo>
                  <a:lnTo>
                    <a:pt x="86537" y="204254"/>
                  </a:lnTo>
                  <a:lnTo>
                    <a:pt x="88912" y="204254"/>
                  </a:lnTo>
                  <a:close/>
                </a:path>
                <a:path w="128269" h="314325">
                  <a:moveTo>
                    <a:pt x="89027" y="205282"/>
                  </a:moveTo>
                  <a:lnTo>
                    <a:pt x="88976" y="204812"/>
                  </a:lnTo>
                  <a:lnTo>
                    <a:pt x="86639" y="204812"/>
                  </a:lnTo>
                  <a:lnTo>
                    <a:pt x="87020" y="206844"/>
                  </a:lnTo>
                  <a:lnTo>
                    <a:pt x="89027" y="205282"/>
                  </a:lnTo>
                  <a:close/>
                </a:path>
                <a:path w="128269" h="314325">
                  <a:moveTo>
                    <a:pt x="89115" y="241490"/>
                  </a:moveTo>
                  <a:lnTo>
                    <a:pt x="88239" y="242366"/>
                  </a:lnTo>
                  <a:lnTo>
                    <a:pt x="89077" y="242455"/>
                  </a:lnTo>
                  <a:lnTo>
                    <a:pt x="89115" y="241490"/>
                  </a:lnTo>
                  <a:close/>
                </a:path>
                <a:path w="128269" h="314325">
                  <a:moveTo>
                    <a:pt x="89331" y="159435"/>
                  </a:moveTo>
                  <a:lnTo>
                    <a:pt x="88150" y="154089"/>
                  </a:lnTo>
                  <a:lnTo>
                    <a:pt x="87223" y="150774"/>
                  </a:lnTo>
                  <a:lnTo>
                    <a:pt x="87071" y="155892"/>
                  </a:lnTo>
                  <a:lnTo>
                    <a:pt x="83019" y="155041"/>
                  </a:lnTo>
                  <a:lnTo>
                    <a:pt x="81724" y="156641"/>
                  </a:lnTo>
                  <a:lnTo>
                    <a:pt x="79908" y="158419"/>
                  </a:lnTo>
                  <a:lnTo>
                    <a:pt x="78206" y="159550"/>
                  </a:lnTo>
                  <a:lnTo>
                    <a:pt x="79273" y="159435"/>
                  </a:lnTo>
                  <a:lnTo>
                    <a:pt x="78841" y="161417"/>
                  </a:lnTo>
                  <a:lnTo>
                    <a:pt x="75831" y="162877"/>
                  </a:lnTo>
                  <a:lnTo>
                    <a:pt x="75234" y="161036"/>
                  </a:lnTo>
                  <a:lnTo>
                    <a:pt x="74396" y="163296"/>
                  </a:lnTo>
                  <a:lnTo>
                    <a:pt x="78790" y="163118"/>
                  </a:lnTo>
                  <a:lnTo>
                    <a:pt x="79019" y="163525"/>
                  </a:lnTo>
                  <a:lnTo>
                    <a:pt x="82575" y="161137"/>
                  </a:lnTo>
                  <a:lnTo>
                    <a:pt x="82346" y="160756"/>
                  </a:lnTo>
                  <a:lnTo>
                    <a:pt x="81191" y="159816"/>
                  </a:lnTo>
                  <a:lnTo>
                    <a:pt x="81724" y="158902"/>
                  </a:lnTo>
                  <a:lnTo>
                    <a:pt x="84099" y="157327"/>
                  </a:lnTo>
                  <a:lnTo>
                    <a:pt x="85026" y="160629"/>
                  </a:lnTo>
                  <a:lnTo>
                    <a:pt x="85928" y="161137"/>
                  </a:lnTo>
                  <a:lnTo>
                    <a:pt x="89331" y="159435"/>
                  </a:lnTo>
                  <a:close/>
                </a:path>
                <a:path w="128269" h="314325">
                  <a:moveTo>
                    <a:pt x="89357" y="220980"/>
                  </a:moveTo>
                  <a:lnTo>
                    <a:pt x="85712" y="218554"/>
                  </a:lnTo>
                  <a:lnTo>
                    <a:pt x="82423" y="221132"/>
                  </a:lnTo>
                  <a:lnTo>
                    <a:pt x="84124" y="223367"/>
                  </a:lnTo>
                  <a:lnTo>
                    <a:pt x="84264" y="224434"/>
                  </a:lnTo>
                  <a:lnTo>
                    <a:pt x="89357" y="220980"/>
                  </a:lnTo>
                  <a:close/>
                </a:path>
                <a:path w="128269" h="314325">
                  <a:moveTo>
                    <a:pt x="89585" y="239039"/>
                  </a:moveTo>
                  <a:lnTo>
                    <a:pt x="89458" y="239166"/>
                  </a:lnTo>
                  <a:lnTo>
                    <a:pt x="89217" y="239496"/>
                  </a:lnTo>
                  <a:lnTo>
                    <a:pt x="89369" y="239585"/>
                  </a:lnTo>
                  <a:lnTo>
                    <a:pt x="89344" y="239737"/>
                  </a:lnTo>
                  <a:lnTo>
                    <a:pt x="89446" y="239560"/>
                  </a:lnTo>
                  <a:lnTo>
                    <a:pt x="89522" y="239306"/>
                  </a:lnTo>
                  <a:lnTo>
                    <a:pt x="89585" y="239039"/>
                  </a:lnTo>
                  <a:close/>
                </a:path>
                <a:path w="128269" h="314325">
                  <a:moveTo>
                    <a:pt x="89750" y="210058"/>
                  </a:moveTo>
                  <a:lnTo>
                    <a:pt x="86931" y="208800"/>
                  </a:lnTo>
                  <a:lnTo>
                    <a:pt x="86626" y="211289"/>
                  </a:lnTo>
                  <a:lnTo>
                    <a:pt x="88049" y="213156"/>
                  </a:lnTo>
                  <a:lnTo>
                    <a:pt x="89750" y="210058"/>
                  </a:lnTo>
                  <a:close/>
                </a:path>
                <a:path w="128269" h="314325">
                  <a:moveTo>
                    <a:pt x="89827" y="240779"/>
                  </a:moveTo>
                  <a:lnTo>
                    <a:pt x="89395" y="239864"/>
                  </a:lnTo>
                  <a:lnTo>
                    <a:pt x="89230" y="240779"/>
                  </a:lnTo>
                  <a:lnTo>
                    <a:pt x="89115" y="241490"/>
                  </a:lnTo>
                  <a:lnTo>
                    <a:pt x="89827" y="240779"/>
                  </a:lnTo>
                  <a:close/>
                </a:path>
                <a:path w="128269" h="314325">
                  <a:moveTo>
                    <a:pt x="90182" y="273138"/>
                  </a:moveTo>
                  <a:lnTo>
                    <a:pt x="87223" y="274002"/>
                  </a:lnTo>
                  <a:lnTo>
                    <a:pt x="87668" y="275844"/>
                  </a:lnTo>
                  <a:lnTo>
                    <a:pt x="87833" y="275348"/>
                  </a:lnTo>
                  <a:lnTo>
                    <a:pt x="90182" y="273138"/>
                  </a:lnTo>
                  <a:close/>
                </a:path>
                <a:path w="128269" h="314325">
                  <a:moveTo>
                    <a:pt x="91617" y="246621"/>
                  </a:moveTo>
                  <a:lnTo>
                    <a:pt x="91274" y="246913"/>
                  </a:lnTo>
                  <a:lnTo>
                    <a:pt x="90563" y="247523"/>
                  </a:lnTo>
                  <a:lnTo>
                    <a:pt x="91173" y="248246"/>
                  </a:lnTo>
                  <a:lnTo>
                    <a:pt x="91313" y="248272"/>
                  </a:lnTo>
                  <a:lnTo>
                    <a:pt x="91503" y="247853"/>
                  </a:lnTo>
                  <a:lnTo>
                    <a:pt x="91592" y="247345"/>
                  </a:lnTo>
                  <a:lnTo>
                    <a:pt x="91617" y="246621"/>
                  </a:lnTo>
                  <a:close/>
                </a:path>
                <a:path w="128269" h="314325">
                  <a:moveTo>
                    <a:pt x="91821" y="185000"/>
                  </a:moveTo>
                  <a:lnTo>
                    <a:pt x="89369" y="185115"/>
                  </a:lnTo>
                  <a:lnTo>
                    <a:pt x="88138" y="184785"/>
                  </a:lnTo>
                  <a:lnTo>
                    <a:pt x="88366" y="185686"/>
                  </a:lnTo>
                  <a:lnTo>
                    <a:pt x="88290" y="186232"/>
                  </a:lnTo>
                  <a:lnTo>
                    <a:pt x="88557" y="186105"/>
                  </a:lnTo>
                  <a:lnTo>
                    <a:pt x="88087" y="188722"/>
                  </a:lnTo>
                  <a:lnTo>
                    <a:pt x="89877" y="188010"/>
                  </a:lnTo>
                  <a:lnTo>
                    <a:pt x="91109" y="186105"/>
                  </a:lnTo>
                  <a:lnTo>
                    <a:pt x="91744" y="185115"/>
                  </a:lnTo>
                  <a:close/>
                </a:path>
                <a:path w="128269" h="314325">
                  <a:moveTo>
                    <a:pt x="91973" y="177952"/>
                  </a:moveTo>
                  <a:lnTo>
                    <a:pt x="89903" y="176568"/>
                  </a:lnTo>
                  <a:lnTo>
                    <a:pt x="90563" y="178358"/>
                  </a:lnTo>
                  <a:lnTo>
                    <a:pt x="91973" y="177952"/>
                  </a:lnTo>
                  <a:close/>
                </a:path>
                <a:path w="128269" h="314325">
                  <a:moveTo>
                    <a:pt x="92049" y="242595"/>
                  </a:moveTo>
                  <a:lnTo>
                    <a:pt x="91922" y="242531"/>
                  </a:lnTo>
                  <a:lnTo>
                    <a:pt x="90893" y="242316"/>
                  </a:lnTo>
                  <a:lnTo>
                    <a:pt x="89966" y="242531"/>
                  </a:lnTo>
                  <a:lnTo>
                    <a:pt x="89077" y="242455"/>
                  </a:lnTo>
                  <a:lnTo>
                    <a:pt x="89065" y="243027"/>
                  </a:lnTo>
                  <a:lnTo>
                    <a:pt x="88646" y="243611"/>
                  </a:lnTo>
                  <a:lnTo>
                    <a:pt x="88519" y="244246"/>
                  </a:lnTo>
                  <a:lnTo>
                    <a:pt x="88468" y="245046"/>
                  </a:lnTo>
                  <a:lnTo>
                    <a:pt x="90817" y="244246"/>
                  </a:lnTo>
                  <a:lnTo>
                    <a:pt x="90855" y="243611"/>
                  </a:lnTo>
                  <a:lnTo>
                    <a:pt x="92049" y="242595"/>
                  </a:lnTo>
                  <a:close/>
                </a:path>
                <a:path w="128269" h="314325">
                  <a:moveTo>
                    <a:pt x="92633" y="237845"/>
                  </a:moveTo>
                  <a:lnTo>
                    <a:pt x="90766" y="236905"/>
                  </a:lnTo>
                  <a:lnTo>
                    <a:pt x="90017" y="237744"/>
                  </a:lnTo>
                  <a:lnTo>
                    <a:pt x="89611" y="239039"/>
                  </a:lnTo>
                  <a:lnTo>
                    <a:pt x="90957" y="237744"/>
                  </a:lnTo>
                  <a:lnTo>
                    <a:pt x="91948" y="240753"/>
                  </a:lnTo>
                  <a:lnTo>
                    <a:pt x="91440" y="240703"/>
                  </a:lnTo>
                  <a:lnTo>
                    <a:pt x="92087" y="241173"/>
                  </a:lnTo>
                  <a:lnTo>
                    <a:pt x="92087" y="240995"/>
                  </a:lnTo>
                  <a:lnTo>
                    <a:pt x="92633" y="237845"/>
                  </a:lnTo>
                  <a:close/>
                </a:path>
                <a:path w="128269" h="314325">
                  <a:moveTo>
                    <a:pt x="92964" y="241820"/>
                  </a:moveTo>
                  <a:lnTo>
                    <a:pt x="92087" y="241173"/>
                  </a:lnTo>
                  <a:lnTo>
                    <a:pt x="92189" y="242468"/>
                  </a:lnTo>
                  <a:lnTo>
                    <a:pt x="92964" y="241820"/>
                  </a:lnTo>
                  <a:close/>
                </a:path>
                <a:path w="128269" h="314325">
                  <a:moveTo>
                    <a:pt x="94957" y="234137"/>
                  </a:moveTo>
                  <a:lnTo>
                    <a:pt x="93535" y="232346"/>
                  </a:lnTo>
                  <a:lnTo>
                    <a:pt x="91274" y="234746"/>
                  </a:lnTo>
                  <a:lnTo>
                    <a:pt x="90906" y="235038"/>
                  </a:lnTo>
                  <a:lnTo>
                    <a:pt x="93027" y="233934"/>
                  </a:lnTo>
                  <a:lnTo>
                    <a:pt x="92748" y="236524"/>
                  </a:lnTo>
                  <a:lnTo>
                    <a:pt x="94957" y="234137"/>
                  </a:lnTo>
                  <a:close/>
                </a:path>
                <a:path w="128269" h="314325">
                  <a:moveTo>
                    <a:pt x="100545" y="288328"/>
                  </a:moveTo>
                  <a:lnTo>
                    <a:pt x="100317" y="287883"/>
                  </a:lnTo>
                  <a:lnTo>
                    <a:pt x="100050" y="287451"/>
                  </a:lnTo>
                  <a:lnTo>
                    <a:pt x="99644" y="287096"/>
                  </a:lnTo>
                  <a:lnTo>
                    <a:pt x="99593" y="289013"/>
                  </a:lnTo>
                  <a:lnTo>
                    <a:pt x="100545" y="288328"/>
                  </a:lnTo>
                  <a:close/>
                </a:path>
                <a:path w="128269" h="314325">
                  <a:moveTo>
                    <a:pt x="100812" y="178587"/>
                  </a:moveTo>
                  <a:lnTo>
                    <a:pt x="97104" y="178904"/>
                  </a:lnTo>
                  <a:lnTo>
                    <a:pt x="97294" y="181622"/>
                  </a:lnTo>
                  <a:lnTo>
                    <a:pt x="100812" y="178587"/>
                  </a:lnTo>
                  <a:close/>
                </a:path>
                <a:path w="128269" h="314325">
                  <a:moveTo>
                    <a:pt x="102247" y="287147"/>
                  </a:moveTo>
                  <a:lnTo>
                    <a:pt x="101612" y="287121"/>
                  </a:lnTo>
                  <a:lnTo>
                    <a:pt x="101739" y="287515"/>
                  </a:lnTo>
                  <a:lnTo>
                    <a:pt x="102247" y="287147"/>
                  </a:lnTo>
                  <a:close/>
                </a:path>
                <a:path w="128269" h="314325">
                  <a:moveTo>
                    <a:pt x="102692" y="247561"/>
                  </a:moveTo>
                  <a:lnTo>
                    <a:pt x="102082" y="246862"/>
                  </a:lnTo>
                  <a:lnTo>
                    <a:pt x="102552" y="249491"/>
                  </a:lnTo>
                  <a:lnTo>
                    <a:pt x="102692" y="247561"/>
                  </a:lnTo>
                  <a:close/>
                </a:path>
                <a:path w="128269" h="314325">
                  <a:moveTo>
                    <a:pt x="102717" y="292404"/>
                  </a:moveTo>
                  <a:lnTo>
                    <a:pt x="98437" y="296379"/>
                  </a:lnTo>
                  <a:lnTo>
                    <a:pt x="101333" y="294728"/>
                  </a:lnTo>
                  <a:lnTo>
                    <a:pt x="102717" y="292404"/>
                  </a:lnTo>
                  <a:close/>
                </a:path>
                <a:path w="128269" h="314325">
                  <a:moveTo>
                    <a:pt x="104851" y="137820"/>
                  </a:moveTo>
                  <a:lnTo>
                    <a:pt x="103187" y="137731"/>
                  </a:lnTo>
                  <a:lnTo>
                    <a:pt x="102717" y="136931"/>
                  </a:lnTo>
                  <a:lnTo>
                    <a:pt x="101053" y="136867"/>
                  </a:lnTo>
                  <a:lnTo>
                    <a:pt x="103009" y="140068"/>
                  </a:lnTo>
                  <a:lnTo>
                    <a:pt x="104851" y="137820"/>
                  </a:lnTo>
                  <a:close/>
                </a:path>
                <a:path w="128269" h="314325">
                  <a:moveTo>
                    <a:pt x="105575" y="211696"/>
                  </a:moveTo>
                  <a:lnTo>
                    <a:pt x="105384" y="211582"/>
                  </a:lnTo>
                  <a:lnTo>
                    <a:pt x="105283" y="212217"/>
                  </a:lnTo>
                  <a:lnTo>
                    <a:pt x="105575" y="211696"/>
                  </a:lnTo>
                  <a:close/>
                </a:path>
                <a:path w="128269" h="314325">
                  <a:moveTo>
                    <a:pt x="107137" y="288836"/>
                  </a:moveTo>
                  <a:lnTo>
                    <a:pt x="101892" y="288734"/>
                  </a:lnTo>
                  <a:lnTo>
                    <a:pt x="101917" y="288099"/>
                  </a:lnTo>
                  <a:lnTo>
                    <a:pt x="101739" y="287515"/>
                  </a:lnTo>
                  <a:lnTo>
                    <a:pt x="100558" y="288340"/>
                  </a:lnTo>
                  <a:lnTo>
                    <a:pt x="102704" y="292366"/>
                  </a:lnTo>
                  <a:lnTo>
                    <a:pt x="104787" y="290398"/>
                  </a:lnTo>
                  <a:lnTo>
                    <a:pt x="107061" y="290753"/>
                  </a:lnTo>
                  <a:lnTo>
                    <a:pt x="107073" y="290398"/>
                  </a:lnTo>
                  <a:lnTo>
                    <a:pt x="107137" y="288836"/>
                  </a:lnTo>
                  <a:close/>
                </a:path>
                <a:path w="128269" h="314325">
                  <a:moveTo>
                    <a:pt x="108546" y="283146"/>
                  </a:moveTo>
                  <a:lnTo>
                    <a:pt x="107950" y="281203"/>
                  </a:lnTo>
                  <a:lnTo>
                    <a:pt x="107670" y="282448"/>
                  </a:lnTo>
                  <a:lnTo>
                    <a:pt x="108546" y="283146"/>
                  </a:lnTo>
                  <a:close/>
                </a:path>
                <a:path w="128269" h="314325">
                  <a:moveTo>
                    <a:pt x="108750" y="210769"/>
                  </a:moveTo>
                  <a:lnTo>
                    <a:pt x="106972" y="209207"/>
                  </a:lnTo>
                  <a:lnTo>
                    <a:pt x="105575" y="211696"/>
                  </a:lnTo>
                  <a:lnTo>
                    <a:pt x="108724" y="213677"/>
                  </a:lnTo>
                  <a:lnTo>
                    <a:pt x="108750" y="210769"/>
                  </a:lnTo>
                  <a:close/>
                </a:path>
                <a:path w="128269" h="314325">
                  <a:moveTo>
                    <a:pt x="108902" y="296494"/>
                  </a:moveTo>
                  <a:lnTo>
                    <a:pt x="108851" y="294855"/>
                  </a:lnTo>
                  <a:lnTo>
                    <a:pt x="108724" y="290474"/>
                  </a:lnTo>
                  <a:lnTo>
                    <a:pt x="101333" y="294728"/>
                  </a:lnTo>
                  <a:lnTo>
                    <a:pt x="98348" y="299707"/>
                  </a:lnTo>
                  <a:lnTo>
                    <a:pt x="102666" y="303199"/>
                  </a:lnTo>
                  <a:lnTo>
                    <a:pt x="106222" y="301574"/>
                  </a:lnTo>
                  <a:lnTo>
                    <a:pt x="99936" y="299961"/>
                  </a:lnTo>
                  <a:lnTo>
                    <a:pt x="102654" y="297408"/>
                  </a:lnTo>
                  <a:lnTo>
                    <a:pt x="104025" y="294855"/>
                  </a:lnTo>
                  <a:lnTo>
                    <a:pt x="106553" y="298081"/>
                  </a:lnTo>
                  <a:lnTo>
                    <a:pt x="108902" y="296494"/>
                  </a:lnTo>
                  <a:close/>
                </a:path>
                <a:path w="128269" h="314325">
                  <a:moveTo>
                    <a:pt x="109156" y="285064"/>
                  </a:moveTo>
                  <a:close/>
                </a:path>
                <a:path w="128269" h="314325">
                  <a:moveTo>
                    <a:pt x="111442" y="201434"/>
                  </a:moveTo>
                  <a:lnTo>
                    <a:pt x="108508" y="202933"/>
                  </a:lnTo>
                  <a:lnTo>
                    <a:pt x="110680" y="201968"/>
                  </a:lnTo>
                  <a:lnTo>
                    <a:pt x="110566" y="202603"/>
                  </a:lnTo>
                  <a:lnTo>
                    <a:pt x="111061" y="202857"/>
                  </a:lnTo>
                  <a:lnTo>
                    <a:pt x="111302" y="201968"/>
                  </a:lnTo>
                  <a:lnTo>
                    <a:pt x="111442" y="201434"/>
                  </a:lnTo>
                  <a:close/>
                </a:path>
                <a:path w="128269" h="314325">
                  <a:moveTo>
                    <a:pt x="112788" y="290487"/>
                  </a:moveTo>
                  <a:lnTo>
                    <a:pt x="112598" y="290423"/>
                  </a:lnTo>
                  <a:lnTo>
                    <a:pt x="112610" y="290550"/>
                  </a:lnTo>
                  <a:lnTo>
                    <a:pt x="112788" y="290487"/>
                  </a:lnTo>
                  <a:close/>
                </a:path>
                <a:path w="128269" h="314325">
                  <a:moveTo>
                    <a:pt x="113106" y="201371"/>
                  </a:moveTo>
                  <a:lnTo>
                    <a:pt x="112509" y="202907"/>
                  </a:lnTo>
                  <a:lnTo>
                    <a:pt x="111493" y="203073"/>
                  </a:lnTo>
                  <a:lnTo>
                    <a:pt x="111061" y="202857"/>
                  </a:lnTo>
                  <a:lnTo>
                    <a:pt x="110528" y="204863"/>
                  </a:lnTo>
                  <a:lnTo>
                    <a:pt x="112928" y="204266"/>
                  </a:lnTo>
                  <a:lnTo>
                    <a:pt x="113004" y="203073"/>
                  </a:lnTo>
                  <a:lnTo>
                    <a:pt x="113106" y="201371"/>
                  </a:lnTo>
                  <a:close/>
                </a:path>
                <a:path w="128269" h="314325">
                  <a:moveTo>
                    <a:pt x="113906" y="206349"/>
                  </a:moveTo>
                  <a:lnTo>
                    <a:pt x="113855" y="204724"/>
                  </a:lnTo>
                  <a:lnTo>
                    <a:pt x="110947" y="206222"/>
                  </a:lnTo>
                  <a:lnTo>
                    <a:pt x="109753" y="205397"/>
                  </a:lnTo>
                  <a:lnTo>
                    <a:pt x="108572" y="206832"/>
                  </a:lnTo>
                  <a:lnTo>
                    <a:pt x="108267" y="209384"/>
                  </a:lnTo>
                  <a:lnTo>
                    <a:pt x="110210" y="209664"/>
                  </a:lnTo>
                  <a:lnTo>
                    <a:pt x="113906" y="206349"/>
                  </a:lnTo>
                  <a:close/>
                </a:path>
                <a:path w="128269" h="314325">
                  <a:moveTo>
                    <a:pt x="113957" y="290868"/>
                  </a:moveTo>
                  <a:lnTo>
                    <a:pt x="113614" y="290245"/>
                  </a:lnTo>
                  <a:lnTo>
                    <a:pt x="112788" y="290487"/>
                  </a:lnTo>
                  <a:lnTo>
                    <a:pt x="113957" y="290868"/>
                  </a:lnTo>
                  <a:close/>
                </a:path>
                <a:path w="128269" h="314325">
                  <a:moveTo>
                    <a:pt x="114604" y="237769"/>
                  </a:moveTo>
                  <a:lnTo>
                    <a:pt x="111887" y="238785"/>
                  </a:lnTo>
                  <a:lnTo>
                    <a:pt x="113131" y="239547"/>
                  </a:lnTo>
                  <a:lnTo>
                    <a:pt x="114604" y="237769"/>
                  </a:lnTo>
                  <a:close/>
                </a:path>
                <a:path w="128269" h="314325">
                  <a:moveTo>
                    <a:pt x="115443" y="275145"/>
                  </a:moveTo>
                  <a:lnTo>
                    <a:pt x="115290" y="275158"/>
                  </a:lnTo>
                  <a:lnTo>
                    <a:pt x="115125" y="275831"/>
                  </a:lnTo>
                  <a:lnTo>
                    <a:pt x="115443" y="275145"/>
                  </a:lnTo>
                  <a:close/>
                </a:path>
                <a:path w="128269" h="314325">
                  <a:moveTo>
                    <a:pt x="115570" y="276745"/>
                  </a:moveTo>
                  <a:lnTo>
                    <a:pt x="114909" y="276720"/>
                  </a:lnTo>
                  <a:lnTo>
                    <a:pt x="115125" y="275831"/>
                  </a:lnTo>
                  <a:lnTo>
                    <a:pt x="114592" y="277025"/>
                  </a:lnTo>
                  <a:lnTo>
                    <a:pt x="115570" y="276745"/>
                  </a:lnTo>
                  <a:close/>
                </a:path>
                <a:path w="128269" h="314325">
                  <a:moveTo>
                    <a:pt x="116649" y="234899"/>
                  </a:moveTo>
                  <a:lnTo>
                    <a:pt x="114274" y="235204"/>
                  </a:lnTo>
                  <a:lnTo>
                    <a:pt x="116217" y="235419"/>
                  </a:lnTo>
                  <a:lnTo>
                    <a:pt x="116649" y="234899"/>
                  </a:lnTo>
                  <a:close/>
                </a:path>
                <a:path w="128269" h="314325">
                  <a:moveTo>
                    <a:pt x="116878" y="276796"/>
                  </a:moveTo>
                  <a:lnTo>
                    <a:pt x="115570" y="276745"/>
                  </a:lnTo>
                  <a:lnTo>
                    <a:pt x="116205" y="278028"/>
                  </a:lnTo>
                  <a:lnTo>
                    <a:pt x="116878" y="276796"/>
                  </a:lnTo>
                  <a:close/>
                </a:path>
                <a:path w="128269" h="314325">
                  <a:moveTo>
                    <a:pt x="117094" y="234365"/>
                  </a:moveTo>
                  <a:lnTo>
                    <a:pt x="116649" y="234899"/>
                  </a:lnTo>
                  <a:lnTo>
                    <a:pt x="116954" y="234861"/>
                  </a:lnTo>
                  <a:lnTo>
                    <a:pt x="117094" y="234365"/>
                  </a:lnTo>
                  <a:close/>
                </a:path>
                <a:path w="128269" h="314325">
                  <a:moveTo>
                    <a:pt x="117132" y="291896"/>
                  </a:moveTo>
                  <a:lnTo>
                    <a:pt x="116014" y="291541"/>
                  </a:lnTo>
                  <a:lnTo>
                    <a:pt x="116535" y="290576"/>
                  </a:lnTo>
                  <a:lnTo>
                    <a:pt x="115633" y="291426"/>
                  </a:lnTo>
                  <a:lnTo>
                    <a:pt x="113957" y="290868"/>
                  </a:lnTo>
                  <a:lnTo>
                    <a:pt x="114642" y="292138"/>
                  </a:lnTo>
                  <a:lnTo>
                    <a:pt x="115519" y="292061"/>
                  </a:lnTo>
                  <a:lnTo>
                    <a:pt x="115633" y="292252"/>
                  </a:lnTo>
                  <a:lnTo>
                    <a:pt x="115747" y="292036"/>
                  </a:lnTo>
                  <a:lnTo>
                    <a:pt x="117132" y="291896"/>
                  </a:lnTo>
                  <a:close/>
                </a:path>
                <a:path w="128269" h="314325">
                  <a:moveTo>
                    <a:pt x="117157" y="198526"/>
                  </a:moveTo>
                  <a:lnTo>
                    <a:pt x="114249" y="195834"/>
                  </a:lnTo>
                  <a:lnTo>
                    <a:pt x="116586" y="194043"/>
                  </a:lnTo>
                  <a:lnTo>
                    <a:pt x="116509" y="193217"/>
                  </a:lnTo>
                  <a:lnTo>
                    <a:pt x="116192" y="193040"/>
                  </a:lnTo>
                  <a:lnTo>
                    <a:pt x="115570" y="193852"/>
                  </a:lnTo>
                  <a:lnTo>
                    <a:pt x="115163" y="193294"/>
                  </a:lnTo>
                  <a:lnTo>
                    <a:pt x="115214" y="192989"/>
                  </a:lnTo>
                  <a:lnTo>
                    <a:pt x="115697" y="192214"/>
                  </a:lnTo>
                  <a:lnTo>
                    <a:pt x="116357" y="191490"/>
                  </a:lnTo>
                  <a:lnTo>
                    <a:pt x="116014" y="187502"/>
                  </a:lnTo>
                  <a:lnTo>
                    <a:pt x="115925" y="186918"/>
                  </a:lnTo>
                  <a:lnTo>
                    <a:pt x="115874" y="186309"/>
                  </a:lnTo>
                  <a:lnTo>
                    <a:pt x="115849" y="185661"/>
                  </a:lnTo>
                  <a:lnTo>
                    <a:pt x="115595" y="183045"/>
                  </a:lnTo>
                  <a:lnTo>
                    <a:pt x="114617" y="184835"/>
                  </a:lnTo>
                  <a:lnTo>
                    <a:pt x="110972" y="189014"/>
                  </a:lnTo>
                  <a:lnTo>
                    <a:pt x="113766" y="189839"/>
                  </a:lnTo>
                  <a:lnTo>
                    <a:pt x="111239" y="191033"/>
                  </a:lnTo>
                  <a:lnTo>
                    <a:pt x="112433" y="191884"/>
                  </a:lnTo>
                  <a:lnTo>
                    <a:pt x="112242" y="194767"/>
                  </a:lnTo>
                  <a:lnTo>
                    <a:pt x="114414" y="193840"/>
                  </a:lnTo>
                  <a:lnTo>
                    <a:pt x="113703" y="199872"/>
                  </a:lnTo>
                  <a:lnTo>
                    <a:pt x="111937" y="199123"/>
                  </a:lnTo>
                  <a:lnTo>
                    <a:pt x="112217" y="199491"/>
                  </a:lnTo>
                  <a:lnTo>
                    <a:pt x="112356" y="200088"/>
                  </a:lnTo>
                  <a:lnTo>
                    <a:pt x="112941" y="200380"/>
                  </a:lnTo>
                  <a:lnTo>
                    <a:pt x="117157" y="198526"/>
                  </a:lnTo>
                  <a:close/>
                </a:path>
                <a:path w="128269" h="314325">
                  <a:moveTo>
                    <a:pt x="120434" y="264121"/>
                  </a:moveTo>
                  <a:lnTo>
                    <a:pt x="120408" y="258927"/>
                  </a:lnTo>
                  <a:lnTo>
                    <a:pt x="120294" y="257251"/>
                  </a:lnTo>
                  <a:lnTo>
                    <a:pt x="117551" y="258927"/>
                  </a:lnTo>
                  <a:lnTo>
                    <a:pt x="119202" y="256057"/>
                  </a:lnTo>
                  <a:lnTo>
                    <a:pt x="119443" y="255625"/>
                  </a:lnTo>
                  <a:lnTo>
                    <a:pt x="116776" y="256057"/>
                  </a:lnTo>
                  <a:lnTo>
                    <a:pt x="116725" y="255625"/>
                  </a:lnTo>
                  <a:lnTo>
                    <a:pt x="116852" y="255333"/>
                  </a:lnTo>
                  <a:lnTo>
                    <a:pt x="116954" y="255028"/>
                  </a:lnTo>
                  <a:lnTo>
                    <a:pt x="116636" y="255206"/>
                  </a:lnTo>
                  <a:lnTo>
                    <a:pt x="116192" y="255333"/>
                  </a:lnTo>
                  <a:lnTo>
                    <a:pt x="115531" y="255320"/>
                  </a:lnTo>
                  <a:lnTo>
                    <a:pt x="114236" y="255231"/>
                  </a:lnTo>
                  <a:lnTo>
                    <a:pt x="112826" y="252260"/>
                  </a:lnTo>
                  <a:lnTo>
                    <a:pt x="113880" y="251917"/>
                  </a:lnTo>
                  <a:lnTo>
                    <a:pt x="115163" y="251485"/>
                  </a:lnTo>
                  <a:lnTo>
                    <a:pt x="112509" y="251917"/>
                  </a:lnTo>
                  <a:lnTo>
                    <a:pt x="112318" y="250317"/>
                  </a:lnTo>
                  <a:lnTo>
                    <a:pt x="113385" y="248843"/>
                  </a:lnTo>
                  <a:lnTo>
                    <a:pt x="104927" y="243941"/>
                  </a:lnTo>
                  <a:lnTo>
                    <a:pt x="108953" y="251320"/>
                  </a:lnTo>
                  <a:lnTo>
                    <a:pt x="108432" y="254152"/>
                  </a:lnTo>
                  <a:lnTo>
                    <a:pt x="108000" y="254596"/>
                  </a:lnTo>
                  <a:lnTo>
                    <a:pt x="108000" y="259867"/>
                  </a:lnTo>
                  <a:lnTo>
                    <a:pt x="105587" y="261302"/>
                  </a:lnTo>
                  <a:lnTo>
                    <a:pt x="106895" y="265557"/>
                  </a:lnTo>
                  <a:lnTo>
                    <a:pt x="104330" y="263829"/>
                  </a:lnTo>
                  <a:lnTo>
                    <a:pt x="103771" y="263448"/>
                  </a:lnTo>
                  <a:lnTo>
                    <a:pt x="105130" y="260629"/>
                  </a:lnTo>
                  <a:lnTo>
                    <a:pt x="105727" y="259384"/>
                  </a:lnTo>
                  <a:lnTo>
                    <a:pt x="104965" y="260629"/>
                  </a:lnTo>
                  <a:lnTo>
                    <a:pt x="105371" y="257581"/>
                  </a:lnTo>
                  <a:lnTo>
                    <a:pt x="108000" y="259867"/>
                  </a:lnTo>
                  <a:lnTo>
                    <a:pt x="108000" y="254596"/>
                  </a:lnTo>
                  <a:lnTo>
                    <a:pt x="105410" y="257251"/>
                  </a:lnTo>
                  <a:lnTo>
                    <a:pt x="105460" y="256946"/>
                  </a:lnTo>
                  <a:lnTo>
                    <a:pt x="105765" y="254584"/>
                  </a:lnTo>
                  <a:lnTo>
                    <a:pt x="104521" y="253974"/>
                  </a:lnTo>
                  <a:lnTo>
                    <a:pt x="100380" y="251942"/>
                  </a:lnTo>
                  <a:lnTo>
                    <a:pt x="100088" y="249936"/>
                  </a:lnTo>
                  <a:lnTo>
                    <a:pt x="99529" y="246011"/>
                  </a:lnTo>
                  <a:lnTo>
                    <a:pt x="99872" y="245440"/>
                  </a:lnTo>
                  <a:lnTo>
                    <a:pt x="101028" y="243535"/>
                  </a:lnTo>
                  <a:lnTo>
                    <a:pt x="103682" y="243128"/>
                  </a:lnTo>
                  <a:lnTo>
                    <a:pt x="103911" y="242722"/>
                  </a:lnTo>
                  <a:lnTo>
                    <a:pt x="104813" y="241007"/>
                  </a:lnTo>
                  <a:lnTo>
                    <a:pt x="100901" y="240614"/>
                  </a:lnTo>
                  <a:lnTo>
                    <a:pt x="101485" y="241338"/>
                  </a:lnTo>
                  <a:lnTo>
                    <a:pt x="95504" y="242722"/>
                  </a:lnTo>
                  <a:lnTo>
                    <a:pt x="96316" y="240855"/>
                  </a:lnTo>
                  <a:lnTo>
                    <a:pt x="92722" y="240842"/>
                  </a:lnTo>
                  <a:lnTo>
                    <a:pt x="96710" y="244157"/>
                  </a:lnTo>
                  <a:lnTo>
                    <a:pt x="96621" y="245440"/>
                  </a:lnTo>
                  <a:lnTo>
                    <a:pt x="92837" y="244475"/>
                  </a:lnTo>
                  <a:lnTo>
                    <a:pt x="95123" y="249974"/>
                  </a:lnTo>
                  <a:lnTo>
                    <a:pt x="91351" y="248335"/>
                  </a:lnTo>
                  <a:lnTo>
                    <a:pt x="90284" y="252145"/>
                  </a:lnTo>
                  <a:lnTo>
                    <a:pt x="86055" y="247294"/>
                  </a:lnTo>
                  <a:lnTo>
                    <a:pt x="86118" y="253796"/>
                  </a:lnTo>
                  <a:lnTo>
                    <a:pt x="86766" y="253834"/>
                  </a:lnTo>
                  <a:lnTo>
                    <a:pt x="86880" y="255371"/>
                  </a:lnTo>
                  <a:lnTo>
                    <a:pt x="86906" y="256235"/>
                  </a:lnTo>
                  <a:lnTo>
                    <a:pt x="85115" y="259473"/>
                  </a:lnTo>
                  <a:lnTo>
                    <a:pt x="85001" y="259867"/>
                  </a:lnTo>
                  <a:lnTo>
                    <a:pt x="84836" y="262318"/>
                  </a:lnTo>
                  <a:lnTo>
                    <a:pt x="86690" y="263740"/>
                  </a:lnTo>
                  <a:lnTo>
                    <a:pt x="89992" y="263271"/>
                  </a:lnTo>
                  <a:lnTo>
                    <a:pt x="89890" y="260629"/>
                  </a:lnTo>
                  <a:lnTo>
                    <a:pt x="89763" y="259867"/>
                  </a:lnTo>
                  <a:lnTo>
                    <a:pt x="89242" y="257797"/>
                  </a:lnTo>
                  <a:lnTo>
                    <a:pt x="89255" y="257251"/>
                  </a:lnTo>
                  <a:lnTo>
                    <a:pt x="91109" y="256171"/>
                  </a:lnTo>
                  <a:lnTo>
                    <a:pt x="90398" y="253784"/>
                  </a:lnTo>
                  <a:lnTo>
                    <a:pt x="91694" y="253885"/>
                  </a:lnTo>
                  <a:lnTo>
                    <a:pt x="91401" y="257797"/>
                  </a:lnTo>
                  <a:lnTo>
                    <a:pt x="92506" y="256235"/>
                  </a:lnTo>
                  <a:lnTo>
                    <a:pt x="92278" y="253784"/>
                  </a:lnTo>
                  <a:lnTo>
                    <a:pt x="92138" y="252285"/>
                  </a:lnTo>
                  <a:lnTo>
                    <a:pt x="92341" y="252145"/>
                  </a:lnTo>
                  <a:lnTo>
                    <a:pt x="95554" y="249974"/>
                  </a:lnTo>
                  <a:lnTo>
                    <a:pt x="97561" y="254330"/>
                  </a:lnTo>
                  <a:lnTo>
                    <a:pt x="101523" y="253974"/>
                  </a:lnTo>
                  <a:lnTo>
                    <a:pt x="99517" y="254469"/>
                  </a:lnTo>
                  <a:lnTo>
                    <a:pt x="101117" y="254927"/>
                  </a:lnTo>
                  <a:lnTo>
                    <a:pt x="102336" y="255625"/>
                  </a:lnTo>
                  <a:lnTo>
                    <a:pt x="102285" y="256933"/>
                  </a:lnTo>
                  <a:lnTo>
                    <a:pt x="98018" y="256946"/>
                  </a:lnTo>
                  <a:lnTo>
                    <a:pt x="99885" y="258368"/>
                  </a:lnTo>
                  <a:lnTo>
                    <a:pt x="97574" y="262737"/>
                  </a:lnTo>
                  <a:lnTo>
                    <a:pt x="99148" y="263829"/>
                  </a:lnTo>
                  <a:lnTo>
                    <a:pt x="96583" y="263029"/>
                  </a:lnTo>
                  <a:lnTo>
                    <a:pt x="96697" y="266522"/>
                  </a:lnTo>
                  <a:lnTo>
                    <a:pt x="96723" y="268795"/>
                  </a:lnTo>
                  <a:lnTo>
                    <a:pt x="96443" y="273138"/>
                  </a:lnTo>
                  <a:lnTo>
                    <a:pt x="96532" y="274358"/>
                  </a:lnTo>
                  <a:lnTo>
                    <a:pt x="97180" y="277647"/>
                  </a:lnTo>
                  <a:lnTo>
                    <a:pt x="97142" y="278028"/>
                  </a:lnTo>
                  <a:lnTo>
                    <a:pt x="93954" y="279171"/>
                  </a:lnTo>
                  <a:lnTo>
                    <a:pt x="90779" y="275132"/>
                  </a:lnTo>
                  <a:lnTo>
                    <a:pt x="87757" y="276225"/>
                  </a:lnTo>
                  <a:lnTo>
                    <a:pt x="88099" y="277647"/>
                  </a:lnTo>
                  <a:lnTo>
                    <a:pt x="84797" y="279527"/>
                  </a:lnTo>
                  <a:lnTo>
                    <a:pt x="83743" y="281825"/>
                  </a:lnTo>
                  <a:lnTo>
                    <a:pt x="82473" y="280466"/>
                  </a:lnTo>
                  <a:lnTo>
                    <a:pt x="81724" y="283768"/>
                  </a:lnTo>
                  <a:lnTo>
                    <a:pt x="84035" y="282816"/>
                  </a:lnTo>
                  <a:lnTo>
                    <a:pt x="82016" y="285432"/>
                  </a:lnTo>
                  <a:lnTo>
                    <a:pt x="80276" y="289064"/>
                  </a:lnTo>
                  <a:lnTo>
                    <a:pt x="81191" y="292061"/>
                  </a:lnTo>
                  <a:lnTo>
                    <a:pt x="81521" y="291744"/>
                  </a:lnTo>
                  <a:lnTo>
                    <a:pt x="81356" y="297700"/>
                  </a:lnTo>
                  <a:lnTo>
                    <a:pt x="78740" y="297700"/>
                  </a:lnTo>
                  <a:lnTo>
                    <a:pt x="77165" y="296024"/>
                  </a:lnTo>
                  <a:lnTo>
                    <a:pt x="77876" y="293357"/>
                  </a:lnTo>
                  <a:lnTo>
                    <a:pt x="78905" y="291693"/>
                  </a:lnTo>
                  <a:lnTo>
                    <a:pt x="78625" y="290042"/>
                  </a:lnTo>
                  <a:lnTo>
                    <a:pt x="77609" y="291693"/>
                  </a:lnTo>
                  <a:lnTo>
                    <a:pt x="76962" y="291693"/>
                  </a:lnTo>
                  <a:lnTo>
                    <a:pt x="77533" y="294360"/>
                  </a:lnTo>
                  <a:lnTo>
                    <a:pt x="75438" y="299694"/>
                  </a:lnTo>
                  <a:lnTo>
                    <a:pt x="73825" y="298691"/>
                  </a:lnTo>
                  <a:lnTo>
                    <a:pt x="77812" y="302729"/>
                  </a:lnTo>
                  <a:lnTo>
                    <a:pt x="77482" y="300697"/>
                  </a:lnTo>
                  <a:lnTo>
                    <a:pt x="77431" y="300355"/>
                  </a:lnTo>
                  <a:lnTo>
                    <a:pt x="78054" y="299694"/>
                  </a:lnTo>
                  <a:lnTo>
                    <a:pt x="80670" y="312762"/>
                  </a:lnTo>
                  <a:lnTo>
                    <a:pt x="81673" y="313728"/>
                  </a:lnTo>
                  <a:lnTo>
                    <a:pt x="84912" y="311632"/>
                  </a:lnTo>
                  <a:lnTo>
                    <a:pt x="84023" y="303682"/>
                  </a:lnTo>
                  <a:lnTo>
                    <a:pt x="84696" y="303682"/>
                  </a:lnTo>
                  <a:lnTo>
                    <a:pt x="83642" y="300697"/>
                  </a:lnTo>
                  <a:lnTo>
                    <a:pt x="90157" y="301993"/>
                  </a:lnTo>
                  <a:lnTo>
                    <a:pt x="89128" y="300697"/>
                  </a:lnTo>
                  <a:lnTo>
                    <a:pt x="88861" y="300355"/>
                  </a:lnTo>
                  <a:lnTo>
                    <a:pt x="87553" y="298716"/>
                  </a:lnTo>
                  <a:lnTo>
                    <a:pt x="86855" y="300012"/>
                  </a:lnTo>
                  <a:lnTo>
                    <a:pt x="85915" y="300355"/>
                  </a:lnTo>
                  <a:lnTo>
                    <a:pt x="84924" y="300024"/>
                  </a:lnTo>
                  <a:lnTo>
                    <a:pt x="83807" y="297700"/>
                  </a:lnTo>
                  <a:lnTo>
                    <a:pt x="83654" y="297370"/>
                  </a:lnTo>
                  <a:lnTo>
                    <a:pt x="86601" y="298373"/>
                  </a:lnTo>
                  <a:lnTo>
                    <a:pt x="87591" y="297395"/>
                  </a:lnTo>
                  <a:lnTo>
                    <a:pt x="86677" y="295097"/>
                  </a:lnTo>
                  <a:lnTo>
                    <a:pt x="86487" y="291744"/>
                  </a:lnTo>
                  <a:lnTo>
                    <a:pt x="86436" y="290804"/>
                  </a:lnTo>
                  <a:lnTo>
                    <a:pt x="87426" y="290499"/>
                  </a:lnTo>
                  <a:lnTo>
                    <a:pt x="89712" y="282816"/>
                  </a:lnTo>
                  <a:lnTo>
                    <a:pt x="90017" y="281825"/>
                  </a:lnTo>
                  <a:lnTo>
                    <a:pt x="90652" y="279704"/>
                  </a:lnTo>
                  <a:lnTo>
                    <a:pt x="95211" y="279882"/>
                  </a:lnTo>
                  <a:lnTo>
                    <a:pt x="94132" y="283425"/>
                  </a:lnTo>
                  <a:lnTo>
                    <a:pt x="100444" y="279704"/>
                  </a:lnTo>
                  <a:lnTo>
                    <a:pt x="101346" y="279171"/>
                  </a:lnTo>
                  <a:lnTo>
                    <a:pt x="98704" y="284187"/>
                  </a:lnTo>
                  <a:lnTo>
                    <a:pt x="102120" y="283591"/>
                  </a:lnTo>
                  <a:lnTo>
                    <a:pt x="107137" y="288264"/>
                  </a:lnTo>
                  <a:lnTo>
                    <a:pt x="106934" y="288594"/>
                  </a:lnTo>
                  <a:lnTo>
                    <a:pt x="107238" y="288696"/>
                  </a:lnTo>
                  <a:lnTo>
                    <a:pt x="107137" y="288836"/>
                  </a:lnTo>
                  <a:lnTo>
                    <a:pt x="107708" y="288848"/>
                  </a:lnTo>
                  <a:lnTo>
                    <a:pt x="112598" y="290423"/>
                  </a:lnTo>
                  <a:lnTo>
                    <a:pt x="112064" y="286740"/>
                  </a:lnTo>
                  <a:lnTo>
                    <a:pt x="110794" y="284568"/>
                  </a:lnTo>
                  <a:lnTo>
                    <a:pt x="110185" y="285153"/>
                  </a:lnTo>
                  <a:lnTo>
                    <a:pt x="109143" y="285153"/>
                  </a:lnTo>
                  <a:lnTo>
                    <a:pt x="108635" y="285127"/>
                  </a:lnTo>
                  <a:lnTo>
                    <a:pt x="108051" y="285013"/>
                  </a:lnTo>
                  <a:lnTo>
                    <a:pt x="107226" y="284365"/>
                  </a:lnTo>
                  <a:lnTo>
                    <a:pt x="107670" y="282448"/>
                  </a:lnTo>
                  <a:lnTo>
                    <a:pt x="106006" y="281139"/>
                  </a:lnTo>
                  <a:lnTo>
                    <a:pt x="102958" y="281800"/>
                  </a:lnTo>
                  <a:lnTo>
                    <a:pt x="101752" y="279107"/>
                  </a:lnTo>
                  <a:lnTo>
                    <a:pt x="100266" y="275805"/>
                  </a:lnTo>
                  <a:lnTo>
                    <a:pt x="104876" y="274066"/>
                  </a:lnTo>
                  <a:lnTo>
                    <a:pt x="104444" y="277583"/>
                  </a:lnTo>
                  <a:lnTo>
                    <a:pt x="108292" y="274066"/>
                  </a:lnTo>
                  <a:lnTo>
                    <a:pt x="108470" y="273913"/>
                  </a:lnTo>
                  <a:lnTo>
                    <a:pt x="112941" y="277901"/>
                  </a:lnTo>
                  <a:lnTo>
                    <a:pt x="115989" y="273939"/>
                  </a:lnTo>
                  <a:lnTo>
                    <a:pt x="115443" y="275145"/>
                  </a:lnTo>
                  <a:lnTo>
                    <a:pt x="116941" y="274916"/>
                  </a:lnTo>
                  <a:lnTo>
                    <a:pt x="118249" y="274358"/>
                  </a:lnTo>
                  <a:lnTo>
                    <a:pt x="118973" y="273939"/>
                  </a:lnTo>
                  <a:lnTo>
                    <a:pt x="120205" y="273215"/>
                  </a:lnTo>
                  <a:lnTo>
                    <a:pt x="114109" y="268795"/>
                  </a:lnTo>
                  <a:lnTo>
                    <a:pt x="118783" y="266522"/>
                  </a:lnTo>
                  <a:lnTo>
                    <a:pt x="119291" y="266268"/>
                  </a:lnTo>
                  <a:lnTo>
                    <a:pt x="118300" y="266522"/>
                  </a:lnTo>
                  <a:lnTo>
                    <a:pt x="117894" y="265557"/>
                  </a:lnTo>
                  <a:lnTo>
                    <a:pt x="117754" y="265239"/>
                  </a:lnTo>
                  <a:lnTo>
                    <a:pt x="116840" y="264248"/>
                  </a:lnTo>
                  <a:lnTo>
                    <a:pt x="120434" y="264121"/>
                  </a:lnTo>
                  <a:close/>
                </a:path>
                <a:path w="128269" h="314325">
                  <a:moveTo>
                    <a:pt x="120573" y="249415"/>
                  </a:moveTo>
                  <a:lnTo>
                    <a:pt x="118579" y="249859"/>
                  </a:lnTo>
                  <a:lnTo>
                    <a:pt x="118275" y="249516"/>
                  </a:lnTo>
                  <a:lnTo>
                    <a:pt x="119062" y="247713"/>
                  </a:lnTo>
                  <a:lnTo>
                    <a:pt x="115862" y="248742"/>
                  </a:lnTo>
                  <a:lnTo>
                    <a:pt x="115747" y="243954"/>
                  </a:lnTo>
                  <a:lnTo>
                    <a:pt x="115620" y="249948"/>
                  </a:lnTo>
                  <a:lnTo>
                    <a:pt x="114490" y="247319"/>
                  </a:lnTo>
                  <a:lnTo>
                    <a:pt x="113385" y="248843"/>
                  </a:lnTo>
                  <a:lnTo>
                    <a:pt x="115912" y="250317"/>
                  </a:lnTo>
                  <a:lnTo>
                    <a:pt x="115900" y="249948"/>
                  </a:lnTo>
                  <a:lnTo>
                    <a:pt x="115862" y="248869"/>
                  </a:lnTo>
                  <a:lnTo>
                    <a:pt x="117652" y="251968"/>
                  </a:lnTo>
                  <a:lnTo>
                    <a:pt x="117525" y="253873"/>
                  </a:lnTo>
                  <a:lnTo>
                    <a:pt x="117678" y="253682"/>
                  </a:lnTo>
                  <a:lnTo>
                    <a:pt x="117805" y="253428"/>
                  </a:lnTo>
                  <a:lnTo>
                    <a:pt x="117983" y="253288"/>
                  </a:lnTo>
                  <a:lnTo>
                    <a:pt x="119811" y="255320"/>
                  </a:lnTo>
                  <a:lnTo>
                    <a:pt x="120573" y="249415"/>
                  </a:lnTo>
                  <a:close/>
                </a:path>
                <a:path w="128269" h="314325">
                  <a:moveTo>
                    <a:pt x="120802" y="234073"/>
                  </a:moveTo>
                  <a:lnTo>
                    <a:pt x="120700" y="233413"/>
                  </a:lnTo>
                  <a:lnTo>
                    <a:pt x="120218" y="229920"/>
                  </a:lnTo>
                  <a:lnTo>
                    <a:pt x="119494" y="224320"/>
                  </a:lnTo>
                  <a:lnTo>
                    <a:pt x="118795" y="219506"/>
                  </a:lnTo>
                  <a:lnTo>
                    <a:pt x="117779" y="221894"/>
                  </a:lnTo>
                  <a:lnTo>
                    <a:pt x="119100" y="229133"/>
                  </a:lnTo>
                  <a:lnTo>
                    <a:pt x="113588" y="230035"/>
                  </a:lnTo>
                  <a:lnTo>
                    <a:pt x="112737" y="228993"/>
                  </a:lnTo>
                  <a:lnTo>
                    <a:pt x="114084" y="231368"/>
                  </a:lnTo>
                  <a:lnTo>
                    <a:pt x="115163" y="230035"/>
                  </a:lnTo>
                  <a:lnTo>
                    <a:pt x="118148" y="230555"/>
                  </a:lnTo>
                  <a:lnTo>
                    <a:pt x="117094" y="234365"/>
                  </a:lnTo>
                  <a:lnTo>
                    <a:pt x="117894" y="233413"/>
                  </a:lnTo>
                  <a:lnTo>
                    <a:pt x="119418" y="233641"/>
                  </a:lnTo>
                  <a:lnTo>
                    <a:pt x="120802" y="234073"/>
                  </a:lnTo>
                  <a:close/>
                </a:path>
                <a:path w="128269" h="314325">
                  <a:moveTo>
                    <a:pt x="121386" y="238379"/>
                  </a:moveTo>
                  <a:lnTo>
                    <a:pt x="120319" y="238010"/>
                  </a:lnTo>
                  <a:lnTo>
                    <a:pt x="118503" y="236778"/>
                  </a:lnTo>
                  <a:lnTo>
                    <a:pt x="117856" y="238137"/>
                  </a:lnTo>
                  <a:lnTo>
                    <a:pt x="116192" y="238277"/>
                  </a:lnTo>
                  <a:lnTo>
                    <a:pt x="118579" y="241058"/>
                  </a:lnTo>
                  <a:lnTo>
                    <a:pt x="118237" y="241338"/>
                  </a:lnTo>
                  <a:lnTo>
                    <a:pt x="119697" y="243674"/>
                  </a:lnTo>
                  <a:lnTo>
                    <a:pt x="120840" y="240550"/>
                  </a:lnTo>
                  <a:lnTo>
                    <a:pt x="118249" y="238975"/>
                  </a:lnTo>
                  <a:lnTo>
                    <a:pt x="121386" y="238379"/>
                  </a:lnTo>
                  <a:close/>
                </a:path>
                <a:path w="128269" h="314325">
                  <a:moveTo>
                    <a:pt x="123748" y="255651"/>
                  </a:moveTo>
                  <a:lnTo>
                    <a:pt x="123685" y="255244"/>
                  </a:lnTo>
                  <a:lnTo>
                    <a:pt x="123659" y="255041"/>
                  </a:lnTo>
                  <a:lnTo>
                    <a:pt x="123139" y="255155"/>
                  </a:lnTo>
                  <a:lnTo>
                    <a:pt x="122669" y="255295"/>
                  </a:lnTo>
                  <a:lnTo>
                    <a:pt x="122402" y="255511"/>
                  </a:lnTo>
                  <a:lnTo>
                    <a:pt x="122974" y="255473"/>
                  </a:lnTo>
                  <a:lnTo>
                    <a:pt x="123329" y="255587"/>
                  </a:lnTo>
                  <a:lnTo>
                    <a:pt x="123748" y="255651"/>
                  </a:lnTo>
                  <a:close/>
                </a:path>
                <a:path w="128269" h="314325">
                  <a:moveTo>
                    <a:pt x="125247" y="267538"/>
                  </a:moveTo>
                  <a:lnTo>
                    <a:pt x="124777" y="267500"/>
                  </a:lnTo>
                  <a:lnTo>
                    <a:pt x="125247" y="267576"/>
                  </a:lnTo>
                  <a:close/>
                </a:path>
                <a:path w="128269" h="314325">
                  <a:moveTo>
                    <a:pt x="126542" y="278257"/>
                  </a:moveTo>
                  <a:lnTo>
                    <a:pt x="125691" y="271068"/>
                  </a:lnTo>
                  <a:lnTo>
                    <a:pt x="125069" y="272173"/>
                  </a:lnTo>
                  <a:lnTo>
                    <a:pt x="126199" y="275577"/>
                  </a:lnTo>
                  <a:lnTo>
                    <a:pt x="124104" y="276466"/>
                  </a:lnTo>
                  <a:lnTo>
                    <a:pt x="125056" y="276517"/>
                  </a:lnTo>
                  <a:lnTo>
                    <a:pt x="126542" y="278257"/>
                  </a:lnTo>
                  <a:close/>
                </a:path>
                <a:path w="128269" h="314325">
                  <a:moveTo>
                    <a:pt x="126580" y="280898"/>
                  </a:moveTo>
                  <a:lnTo>
                    <a:pt x="125272" y="280860"/>
                  </a:lnTo>
                  <a:lnTo>
                    <a:pt x="125615" y="281165"/>
                  </a:lnTo>
                  <a:lnTo>
                    <a:pt x="123926" y="282663"/>
                  </a:lnTo>
                  <a:lnTo>
                    <a:pt x="126580" y="280898"/>
                  </a:lnTo>
                  <a:close/>
                </a:path>
                <a:path w="128269" h="314325">
                  <a:moveTo>
                    <a:pt x="127901" y="289382"/>
                  </a:moveTo>
                  <a:lnTo>
                    <a:pt x="127698" y="287769"/>
                  </a:lnTo>
                  <a:lnTo>
                    <a:pt x="127482" y="286067"/>
                  </a:lnTo>
                  <a:lnTo>
                    <a:pt x="127088" y="287769"/>
                  </a:lnTo>
                  <a:lnTo>
                    <a:pt x="125501" y="285508"/>
                  </a:lnTo>
                  <a:lnTo>
                    <a:pt x="123202" y="285775"/>
                  </a:lnTo>
                  <a:lnTo>
                    <a:pt x="127038" y="288950"/>
                  </a:lnTo>
                  <a:lnTo>
                    <a:pt x="124396" y="290131"/>
                  </a:lnTo>
                  <a:lnTo>
                    <a:pt x="122085" y="291630"/>
                  </a:lnTo>
                  <a:lnTo>
                    <a:pt x="118160" y="291566"/>
                  </a:lnTo>
                  <a:lnTo>
                    <a:pt x="118414" y="292963"/>
                  </a:lnTo>
                  <a:lnTo>
                    <a:pt x="116103" y="293166"/>
                  </a:lnTo>
                  <a:lnTo>
                    <a:pt x="115620" y="292265"/>
                  </a:lnTo>
                  <a:lnTo>
                    <a:pt x="115163" y="293103"/>
                  </a:lnTo>
                  <a:lnTo>
                    <a:pt x="114642" y="292138"/>
                  </a:lnTo>
                  <a:lnTo>
                    <a:pt x="108978" y="292696"/>
                  </a:lnTo>
                  <a:lnTo>
                    <a:pt x="110566" y="294335"/>
                  </a:lnTo>
                  <a:lnTo>
                    <a:pt x="114007" y="296151"/>
                  </a:lnTo>
                  <a:lnTo>
                    <a:pt x="113080" y="296189"/>
                  </a:lnTo>
                  <a:lnTo>
                    <a:pt x="114681" y="299986"/>
                  </a:lnTo>
                  <a:lnTo>
                    <a:pt x="117322" y="299389"/>
                  </a:lnTo>
                  <a:lnTo>
                    <a:pt x="115392" y="298132"/>
                  </a:lnTo>
                  <a:lnTo>
                    <a:pt x="118021" y="297053"/>
                  </a:lnTo>
                  <a:lnTo>
                    <a:pt x="118059" y="296214"/>
                  </a:lnTo>
                  <a:lnTo>
                    <a:pt x="118071" y="295960"/>
                  </a:lnTo>
                  <a:lnTo>
                    <a:pt x="114147" y="296138"/>
                  </a:lnTo>
                  <a:lnTo>
                    <a:pt x="115493" y="293103"/>
                  </a:lnTo>
                  <a:lnTo>
                    <a:pt x="118389" y="295948"/>
                  </a:lnTo>
                  <a:lnTo>
                    <a:pt x="118135" y="295960"/>
                  </a:lnTo>
                  <a:lnTo>
                    <a:pt x="118986" y="298513"/>
                  </a:lnTo>
                  <a:lnTo>
                    <a:pt x="122008" y="296202"/>
                  </a:lnTo>
                  <a:lnTo>
                    <a:pt x="120688" y="296202"/>
                  </a:lnTo>
                  <a:lnTo>
                    <a:pt x="122186" y="294703"/>
                  </a:lnTo>
                  <a:lnTo>
                    <a:pt x="123990" y="292887"/>
                  </a:lnTo>
                  <a:lnTo>
                    <a:pt x="125031" y="291833"/>
                  </a:lnTo>
                  <a:lnTo>
                    <a:pt x="126923" y="294106"/>
                  </a:lnTo>
                  <a:lnTo>
                    <a:pt x="126949" y="292265"/>
                  </a:lnTo>
                  <a:lnTo>
                    <a:pt x="127088" y="291833"/>
                  </a:lnTo>
                  <a:lnTo>
                    <a:pt x="127152" y="291630"/>
                  </a:lnTo>
                  <a:lnTo>
                    <a:pt x="127901" y="289382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5893199" y="7826222"/>
              <a:ext cx="165100" cy="448309"/>
            </a:xfrm>
            <a:custGeom>
              <a:rect l="l" t="t" r="r" b="b"/>
              <a:pathLst>
                <a:path w="165100" h="448309">
                  <a:moveTo>
                    <a:pt x="3848" y="162229"/>
                  </a:moveTo>
                  <a:lnTo>
                    <a:pt x="3568" y="160299"/>
                  </a:lnTo>
                  <a:lnTo>
                    <a:pt x="3822" y="160337"/>
                  </a:lnTo>
                  <a:lnTo>
                    <a:pt x="3606" y="158750"/>
                  </a:lnTo>
                  <a:lnTo>
                    <a:pt x="381" y="157137"/>
                  </a:lnTo>
                  <a:lnTo>
                    <a:pt x="0" y="160299"/>
                  </a:lnTo>
                  <a:lnTo>
                    <a:pt x="101" y="160705"/>
                  </a:lnTo>
                  <a:lnTo>
                    <a:pt x="3848" y="162229"/>
                  </a:lnTo>
                  <a:close/>
                </a:path>
                <a:path w="165100" h="448309">
                  <a:moveTo>
                    <a:pt x="4191" y="160388"/>
                  </a:moveTo>
                  <a:lnTo>
                    <a:pt x="3822" y="160337"/>
                  </a:lnTo>
                  <a:lnTo>
                    <a:pt x="3873" y="160680"/>
                  </a:lnTo>
                  <a:lnTo>
                    <a:pt x="4191" y="160388"/>
                  </a:lnTo>
                  <a:close/>
                </a:path>
                <a:path w="165100" h="448309">
                  <a:moveTo>
                    <a:pt x="7226" y="157632"/>
                  </a:moveTo>
                  <a:lnTo>
                    <a:pt x="4191" y="160388"/>
                  </a:lnTo>
                  <a:lnTo>
                    <a:pt x="6489" y="160705"/>
                  </a:lnTo>
                  <a:lnTo>
                    <a:pt x="7226" y="157632"/>
                  </a:lnTo>
                  <a:close/>
                </a:path>
                <a:path w="165100" h="448309">
                  <a:moveTo>
                    <a:pt x="7848" y="72301"/>
                  </a:moveTo>
                  <a:lnTo>
                    <a:pt x="6756" y="70624"/>
                  </a:lnTo>
                  <a:lnTo>
                    <a:pt x="6540" y="74815"/>
                  </a:lnTo>
                  <a:lnTo>
                    <a:pt x="7848" y="72301"/>
                  </a:lnTo>
                  <a:close/>
                </a:path>
                <a:path w="165100" h="448309">
                  <a:moveTo>
                    <a:pt x="15328" y="139128"/>
                  </a:moveTo>
                  <a:lnTo>
                    <a:pt x="13855" y="144437"/>
                  </a:lnTo>
                  <a:lnTo>
                    <a:pt x="15113" y="145224"/>
                  </a:lnTo>
                  <a:lnTo>
                    <a:pt x="15328" y="139128"/>
                  </a:lnTo>
                  <a:close/>
                </a:path>
                <a:path w="165100" h="448309">
                  <a:moveTo>
                    <a:pt x="15836" y="154012"/>
                  </a:moveTo>
                  <a:lnTo>
                    <a:pt x="12992" y="150482"/>
                  </a:lnTo>
                  <a:lnTo>
                    <a:pt x="14363" y="148996"/>
                  </a:lnTo>
                  <a:lnTo>
                    <a:pt x="14071" y="147853"/>
                  </a:lnTo>
                  <a:lnTo>
                    <a:pt x="13030" y="149733"/>
                  </a:lnTo>
                  <a:lnTo>
                    <a:pt x="12687" y="150101"/>
                  </a:lnTo>
                  <a:lnTo>
                    <a:pt x="14236" y="152806"/>
                  </a:lnTo>
                  <a:lnTo>
                    <a:pt x="12242" y="154292"/>
                  </a:lnTo>
                  <a:lnTo>
                    <a:pt x="14478" y="156235"/>
                  </a:lnTo>
                  <a:lnTo>
                    <a:pt x="15836" y="154012"/>
                  </a:lnTo>
                  <a:close/>
                </a:path>
                <a:path w="165100" h="448309">
                  <a:moveTo>
                    <a:pt x="18046" y="106464"/>
                  </a:moveTo>
                  <a:lnTo>
                    <a:pt x="17386" y="106400"/>
                  </a:lnTo>
                  <a:lnTo>
                    <a:pt x="18046" y="106476"/>
                  </a:lnTo>
                  <a:close/>
                </a:path>
                <a:path w="165100" h="448309">
                  <a:moveTo>
                    <a:pt x="19697" y="28143"/>
                  </a:moveTo>
                  <a:lnTo>
                    <a:pt x="18935" y="26860"/>
                  </a:lnTo>
                  <a:lnTo>
                    <a:pt x="18783" y="31419"/>
                  </a:lnTo>
                  <a:lnTo>
                    <a:pt x="19697" y="28143"/>
                  </a:lnTo>
                  <a:close/>
                </a:path>
                <a:path w="165100" h="448309">
                  <a:moveTo>
                    <a:pt x="21424" y="59664"/>
                  </a:moveTo>
                  <a:lnTo>
                    <a:pt x="19888" y="60960"/>
                  </a:lnTo>
                  <a:lnTo>
                    <a:pt x="19977" y="62852"/>
                  </a:lnTo>
                  <a:lnTo>
                    <a:pt x="21424" y="59664"/>
                  </a:lnTo>
                  <a:close/>
                </a:path>
                <a:path w="165100" h="448309">
                  <a:moveTo>
                    <a:pt x="22453" y="21513"/>
                  </a:moveTo>
                  <a:lnTo>
                    <a:pt x="21043" y="19558"/>
                  </a:lnTo>
                  <a:lnTo>
                    <a:pt x="19507" y="21958"/>
                  </a:lnTo>
                  <a:lnTo>
                    <a:pt x="18059" y="24371"/>
                  </a:lnTo>
                  <a:lnTo>
                    <a:pt x="19723" y="26250"/>
                  </a:lnTo>
                  <a:lnTo>
                    <a:pt x="18694" y="24485"/>
                  </a:lnTo>
                  <a:lnTo>
                    <a:pt x="22453" y="21513"/>
                  </a:lnTo>
                  <a:close/>
                </a:path>
                <a:path w="165100" h="448309">
                  <a:moveTo>
                    <a:pt x="22707" y="104203"/>
                  </a:moveTo>
                  <a:lnTo>
                    <a:pt x="21412" y="101828"/>
                  </a:lnTo>
                  <a:lnTo>
                    <a:pt x="20015" y="102489"/>
                  </a:lnTo>
                  <a:lnTo>
                    <a:pt x="22707" y="104203"/>
                  </a:lnTo>
                  <a:close/>
                </a:path>
                <a:path w="165100" h="448309">
                  <a:moveTo>
                    <a:pt x="22745" y="101206"/>
                  </a:moveTo>
                  <a:lnTo>
                    <a:pt x="19672" y="98666"/>
                  </a:lnTo>
                  <a:lnTo>
                    <a:pt x="21412" y="101828"/>
                  </a:lnTo>
                  <a:lnTo>
                    <a:pt x="22745" y="101206"/>
                  </a:lnTo>
                  <a:close/>
                </a:path>
                <a:path w="165100" h="448309">
                  <a:moveTo>
                    <a:pt x="23609" y="23139"/>
                  </a:moveTo>
                  <a:lnTo>
                    <a:pt x="22606" y="21399"/>
                  </a:lnTo>
                  <a:lnTo>
                    <a:pt x="22453" y="21513"/>
                  </a:lnTo>
                  <a:lnTo>
                    <a:pt x="23609" y="23139"/>
                  </a:lnTo>
                  <a:close/>
                </a:path>
                <a:path w="165100" h="448309">
                  <a:moveTo>
                    <a:pt x="24726" y="104787"/>
                  </a:moveTo>
                  <a:lnTo>
                    <a:pt x="23444" y="104673"/>
                  </a:lnTo>
                  <a:lnTo>
                    <a:pt x="22707" y="104203"/>
                  </a:lnTo>
                  <a:lnTo>
                    <a:pt x="23368" y="105422"/>
                  </a:lnTo>
                  <a:lnTo>
                    <a:pt x="20485" y="104787"/>
                  </a:lnTo>
                  <a:lnTo>
                    <a:pt x="22618" y="106845"/>
                  </a:lnTo>
                  <a:lnTo>
                    <a:pt x="21170" y="107035"/>
                  </a:lnTo>
                  <a:lnTo>
                    <a:pt x="19380" y="106667"/>
                  </a:lnTo>
                  <a:lnTo>
                    <a:pt x="18046" y="106489"/>
                  </a:lnTo>
                  <a:lnTo>
                    <a:pt x="17589" y="107594"/>
                  </a:lnTo>
                  <a:lnTo>
                    <a:pt x="15405" y="110401"/>
                  </a:lnTo>
                  <a:lnTo>
                    <a:pt x="14198" y="109537"/>
                  </a:lnTo>
                  <a:lnTo>
                    <a:pt x="15011" y="115671"/>
                  </a:lnTo>
                  <a:lnTo>
                    <a:pt x="19812" y="112991"/>
                  </a:lnTo>
                  <a:lnTo>
                    <a:pt x="22479" y="110401"/>
                  </a:lnTo>
                  <a:lnTo>
                    <a:pt x="22669" y="110210"/>
                  </a:lnTo>
                  <a:lnTo>
                    <a:pt x="23876" y="107035"/>
                  </a:lnTo>
                  <a:lnTo>
                    <a:pt x="24485" y="105422"/>
                  </a:lnTo>
                  <a:lnTo>
                    <a:pt x="24726" y="104787"/>
                  </a:lnTo>
                  <a:close/>
                </a:path>
                <a:path w="165100" h="448309">
                  <a:moveTo>
                    <a:pt x="26390" y="29781"/>
                  </a:moveTo>
                  <a:lnTo>
                    <a:pt x="25514" y="25400"/>
                  </a:lnTo>
                  <a:lnTo>
                    <a:pt x="25107" y="25717"/>
                  </a:lnTo>
                  <a:lnTo>
                    <a:pt x="24079" y="25908"/>
                  </a:lnTo>
                  <a:lnTo>
                    <a:pt x="24993" y="26454"/>
                  </a:lnTo>
                  <a:lnTo>
                    <a:pt x="21653" y="26593"/>
                  </a:lnTo>
                  <a:lnTo>
                    <a:pt x="22009" y="30099"/>
                  </a:lnTo>
                  <a:lnTo>
                    <a:pt x="19151" y="31115"/>
                  </a:lnTo>
                  <a:lnTo>
                    <a:pt x="20955" y="34112"/>
                  </a:lnTo>
                  <a:lnTo>
                    <a:pt x="21869" y="30848"/>
                  </a:lnTo>
                  <a:lnTo>
                    <a:pt x="26390" y="29781"/>
                  </a:lnTo>
                  <a:close/>
                </a:path>
                <a:path w="165100" h="448309">
                  <a:moveTo>
                    <a:pt x="26835" y="175869"/>
                  </a:moveTo>
                  <a:lnTo>
                    <a:pt x="26123" y="175958"/>
                  </a:lnTo>
                  <a:lnTo>
                    <a:pt x="25247" y="178549"/>
                  </a:lnTo>
                  <a:lnTo>
                    <a:pt x="26835" y="175869"/>
                  </a:lnTo>
                  <a:close/>
                </a:path>
                <a:path w="165100" h="448309">
                  <a:moveTo>
                    <a:pt x="28613" y="181203"/>
                  </a:moveTo>
                  <a:lnTo>
                    <a:pt x="26936" y="179336"/>
                  </a:lnTo>
                  <a:lnTo>
                    <a:pt x="26911" y="178574"/>
                  </a:lnTo>
                  <a:lnTo>
                    <a:pt x="24968" y="179387"/>
                  </a:lnTo>
                  <a:lnTo>
                    <a:pt x="26314" y="181622"/>
                  </a:lnTo>
                  <a:lnTo>
                    <a:pt x="27000" y="182372"/>
                  </a:lnTo>
                  <a:lnTo>
                    <a:pt x="28613" y="181203"/>
                  </a:lnTo>
                  <a:close/>
                </a:path>
                <a:path w="165100" h="448309">
                  <a:moveTo>
                    <a:pt x="29578" y="182816"/>
                  </a:moveTo>
                  <a:lnTo>
                    <a:pt x="29286" y="182714"/>
                  </a:lnTo>
                  <a:lnTo>
                    <a:pt x="28968" y="183057"/>
                  </a:lnTo>
                  <a:lnTo>
                    <a:pt x="29578" y="182816"/>
                  </a:lnTo>
                  <a:close/>
                </a:path>
                <a:path w="165100" h="448309">
                  <a:moveTo>
                    <a:pt x="32778" y="15024"/>
                  </a:moveTo>
                  <a:lnTo>
                    <a:pt x="31813" y="13322"/>
                  </a:lnTo>
                  <a:lnTo>
                    <a:pt x="29464" y="16256"/>
                  </a:lnTo>
                  <a:lnTo>
                    <a:pt x="28511" y="17589"/>
                  </a:lnTo>
                  <a:lnTo>
                    <a:pt x="27686" y="21247"/>
                  </a:lnTo>
                  <a:lnTo>
                    <a:pt x="28498" y="20650"/>
                  </a:lnTo>
                  <a:lnTo>
                    <a:pt x="28409" y="19494"/>
                  </a:lnTo>
                  <a:lnTo>
                    <a:pt x="29451" y="19316"/>
                  </a:lnTo>
                  <a:lnTo>
                    <a:pt x="29133" y="20789"/>
                  </a:lnTo>
                  <a:lnTo>
                    <a:pt x="29540" y="23533"/>
                  </a:lnTo>
                  <a:lnTo>
                    <a:pt x="27851" y="23583"/>
                  </a:lnTo>
                  <a:lnTo>
                    <a:pt x="30861" y="25692"/>
                  </a:lnTo>
                  <a:lnTo>
                    <a:pt x="30073" y="21031"/>
                  </a:lnTo>
                  <a:lnTo>
                    <a:pt x="31699" y="19672"/>
                  </a:lnTo>
                  <a:lnTo>
                    <a:pt x="30353" y="19888"/>
                  </a:lnTo>
                  <a:lnTo>
                    <a:pt x="29552" y="17424"/>
                  </a:lnTo>
                  <a:lnTo>
                    <a:pt x="32283" y="17208"/>
                  </a:lnTo>
                  <a:lnTo>
                    <a:pt x="32778" y="15024"/>
                  </a:lnTo>
                  <a:close/>
                </a:path>
                <a:path w="165100" h="448309">
                  <a:moveTo>
                    <a:pt x="32804" y="0"/>
                  </a:moveTo>
                  <a:lnTo>
                    <a:pt x="30746" y="3136"/>
                  </a:lnTo>
                  <a:lnTo>
                    <a:pt x="32715" y="3810"/>
                  </a:lnTo>
                  <a:lnTo>
                    <a:pt x="32118" y="3009"/>
                  </a:lnTo>
                  <a:lnTo>
                    <a:pt x="32156" y="1422"/>
                  </a:lnTo>
                  <a:lnTo>
                    <a:pt x="32804" y="0"/>
                  </a:lnTo>
                  <a:close/>
                </a:path>
                <a:path w="165100" h="448309">
                  <a:moveTo>
                    <a:pt x="33464" y="19367"/>
                  </a:moveTo>
                  <a:lnTo>
                    <a:pt x="32639" y="19126"/>
                  </a:lnTo>
                  <a:lnTo>
                    <a:pt x="32118" y="19316"/>
                  </a:lnTo>
                  <a:lnTo>
                    <a:pt x="31711" y="19659"/>
                  </a:lnTo>
                  <a:lnTo>
                    <a:pt x="33464" y="19367"/>
                  </a:lnTo>
                  <a:close/>
                </a:path>
                <a:path w="165100" h="448309">
                  <a:moveTo>
                    <a:pt x="33832" y="181127"/>
                  </a:moveTo>
                  <a:lnTo>
                    <a:pt x="29578" y="182816"/>
                  </a:lnTo>
                  <a:lnTo>
                    <a:pt x="30276" y="183057"/>
                  </a:lnTo>
                  <a:lnTo>
                    <a:pt x="33223" y="183375"/>
                  </a:lnTo>
                  <a:lnTo>
                    <a:pt x="33832" y="181127"/>
                  </a:lnTo>
                  <a:close/>
                </a:path>
                <a:path w="165100" h="448309">
                  <a:moveTo>
                    <a:pt x="34683" y="175475"/>
                  </a:moveTo>
                  <a:lnTo>
                    <a:pt x="30149" y="177038"/>
                  </a:lnTo>
                  <a:lnTo>
                    <a:pt x="29641" y="178549"/>
                  </a:lnTo>
                  <a:lnTo>
                    <a:pt x="28765" y="181038"/>
                  </a:lnTo>
                  <a:lnTo>
                    <a:pt x="29273" y="182664"/>
                  </a:lnTo>
                  <a:lnTo>
                    <a:pt x="34683" y="175475"/>
                  </a:lnTo>
                  <a:close/>
                </a:path>
                <a:path w="165100" h="448309">
                  <a:moveTo>
                    <a:pt x="36652" y="161201"/>
                  </a:moveTo>
                  <a:lnTo>
                    <a:pt x="34264" y="161950"/>
                  </a:lnTo>
                  <a:lnTo>
                    <a:pt x="34290" y="160959"/>
                  </a:lnTo>
                  <a:lnTo>
                    <a:pt x="30238" y="165354"/>
                  </a:lnTo>
                  <a:lnTo>
                    <a:pt x="28562" y="166319"/>
                  </a:lnTo>
                  <a:lnTo>
                    <a:pt x="23253" y="170065"/>
                  </a:lnTo>
                  <a:lnTo>
                    <a:pt x="23050" y="172059"/>
                  </a:lnTo>
                  <a:lnTo>
                    <a:pt x="22910" y="174117"/>
                  </a:lnTo>
                  <a:lnTo>
                    <a:pt x="23863" y="172935"/>
                  </a:lnTo>
                  <a:lnTo>
                    <a:pt x="24511" y="172923"/>
                  </a:lnTo>
                  <a:lnTo>
                    <a:pt x="22961" y="176364"/>
                  </a:lnTo>
                  <a:lnTo>
                    <a:pt x="26123" y="175958"/>
                  </a:lnTo>
                  <a:lnTo>
                    <a:pt x="28867" y="172923"/>
                  </a:lnTo>
                  <a:lnTo>
                    <a:pt x="30670" y="170942"/>
                  </a:lnTo>
                  <a:lnTo>
                    <a:pt x="32105" y="170942"/>
                  </a:lnTo>
                  <a:lnTo>
                    <a:pt x="33553" y="162763"/>
                  </a:lnTo>
                  <a:lnTo>
                    <a:pt x="35179" y="161950"/>
                  </a:lnTo>
                  <a:lnTo>
                    <a:pt x="36652" y="161201"/>
                  </a:lnTo>
                  <a:close/>
                </a:path>
                <a:path w="165100" h="448309">
                  <a:moveTo>
                    <a:pt x="36728" y="139001"/>
                  </a:moveTo>
                  <a:lnTo>
                    <a:pt x="35610" y="138531"/>
                  </a:lnTo>
                  <a:lnTo>
                    <a:pt x="35687" y="137007"/>
                  </a:lnTo>
                  <a:lnTo>
                    <a:pt x="35737" y="135953"/>
                  </a:lnTo>
                  <a:lnTo>
                    <a:pt x="35928" y="133388"/>
                  </a:lnTo>
                  <a:lnTo>
                    <a:pt x="34963" y="137007"/>
                  </a:lnTo>
                  <a:lnTo>
                    <a:pt x="34353" y="136994"/>
                  </a:lnTo>
                  <a:lnTo>
                    <a:pt x="36233" y="140042"/>
                  </a:lnTo>
                  <a:lnTo>
                    <a:pt x="36728" y="139001"/>
                  </a:lnTo>
                  <a:close/>
                </a:path>
                <a:path w="165100" h="448309">
                  <a:moveTo>
                    <a:pt x="37528" y="139357"/>
                  </a:moveTo>
                  <a:lnTo>
                    <a:pt x="37350" y="137706"/>
                  </a:lnTo>
                  <a:lnTo>
                    <a:pt x="36728" y="139001"/>
                  </a:lnTo>
                  <a:lnTo>
                    <a:pt x="37528" y="139357"/>
                  </a:lnTo>
                  <a:close/>
                </a:path>
                <a:path w="165100" h="448309">
                  <a:moveTo>
                    <a:pt x="37630" y="137134"/>
                  </a:moveTo>
                  <a:lnTo>
                    <a:pt x="37045" y="134899"/>
                  </a:lnTo>
                  <a:lnTo>
                    <a:pt x="37350" y="137706"/>
                  </a:lnTo>
                  <a:lnTo>
                    <a:pt x="37630" y="137134"/>
                  </a:lnTo>
                  <a:close/>
                </a:path>
                <a:path w="165100" h="448309">
                  <a:moveTo>
                    <a:pt x="38404" y="113525"/>
                  </a:moveTo>
                  <a:lnTo>
                    <a:pt x="36093" y="114287"/>
                  </a:lnTo>
                  <a:lnTo>
                    <a:pt x="37846" y="114985"/>
                  </a:lnTo>
                  <a:lnTo>
                    <a:pt x="38404" y="113525"/>
                  </a:lnTo>
                  <a:close/>
                </a:path>
                <a:path w="165100" h="448309">
                  <a:moveTo>
                    <a:pt x="39598" y="115671"/>
                  </a:moveTo>
                  <a:lnTo>
                    <a:pt x="37846" y="114985"/>
                  </a:lnTo>
                  <a:lnTo>
                    <a:pt x="37223" y="116598"/>
                  </a:lnTo>
                  <a:lnTo>
                    <a:pt x="39598" y="115671"/>
                  </a:lnTo>
                  <a:close/>
                </a:path>
                <a:path w="165100" h="448309">
                  <a:moveTo>
                    <a:pt x="39865" y="160197"/>
                  </a:moveTo>
                  <a:lnTo>
                    <a:pt x="39204" y="159918"/>
                  </a:lnTo>
                  <a:lnTo>
                    <a:pt x="36652" y="161201"/>
                  </a:lnTo>
                  <a:lnTo>
                    <a:pt x="39865" y="160197"/>
                  </a:lnTo>
                  <a:close/>
                </a:path>
                <a:path w="165100" h="448309">
                  <a:moveTo>
                    <a:pt x="41414" y="173113"/>
                  </a:moveTo>
                  <a:lnTo>
                    <a:pt x="36944" y="174345"/>
                  </a:lnTo>
                  <a:lnTo>
                    <a:pt x="40589" y="176187"/>
                  </a:lnTo>
                  <a:lnTo>
                    <a:pt x="41414" y="173113"/>
                  </a:lnTo>
                  <a:close/>
                </a:path>
                <a:path w="165100" h="448309">
                  <a:moveTo>
                    <a:pt x="41478" y="112509"/>
                  </a:moveTo>
                  <a:lnTo>
                    <a:pt x="41122" y="112026"/>
                  </a:lnTo>
                  <a:lnTo>
                    <a:pt x="40297" y="110947"/>
                  </a:lnTo>
                  <a:lnTo>
                    <a:pt x="39878" y="112026"/>
                  </a:lnTo>
                  <a:lnTo>
                    <a:pt x="38938" y="111582"/>
                  </a:lnTo>
                  <a:lnTo>
                    <a:pt x="37934" y="111861"/>
                  </a:lnTo>
                  <a:lnTo>
                    <a:pt x="38455" y="113385"/>
                  </a:lnTo>
                  <a:lnTo>
                    <a:pt x="38404" y="113525"/>
                  </a:lnTo>
                  <a:lnTo>
                    <a:pt x="41478" y="112509"/>
                  </a:lnTo>
                  <a:close/>
                </a:path>
                <a:path w="165100" h="448309">
                  <a:moveTo>
                    <a:pt x="42062" y="172923"/>
                  </a:moveTo>
                  <a:lnTo>
                    <a:pt x="41490" y="172834"/>
                  </a:lnTo>
                  <a:lnTo>
                    <a:pt x="41414" y="173113"/>
                  </a:lnTo>
                  <a:lnTo>
                    <a:pt x="42062" y="172923"/>
                  </a:lnTo>
                  <a:close/>
                </a:path>
                <a:path w="165100" h="448309">
                  <a:moveTo>
                    <a:pt x="42786" y="230187"/>
                  </a:moveTo>
                  <a:lnTo>
                    <a:pt x="41389" y="232981"/>
                  </a:lnTo>
                  <a:lnTo>
                    <a:pt x="42786" y="230187"/>
                  </a:lnTo>
                  <a:close/>
                </a:path>
                <a:path w="165100" h="448309">
                  <a:moveTo>
                    <a:pt x="44107" y="140157"/>
                  </a:moveTo>
                  <a:lnTo>
                    <a:pt x="43446" y="138163"/>
                  </a:lnTo>
                  <a:lnTo>
                    <a:pt x="43865" y="136347"/>
                  </a:lnTo>
                  <a:lnTo>
                    <a:pt x="42392" y="139928"/>
                  </a:lnTo>
                  <a:lnTo>
                    <a:pt x="44107" y="140157"/>
                  </a:lnTo>
                  <a:close/>
                </a:path>
                <a:path w="165100" h="448309">
                  <a:moveTo>
                    <a:pt x="45402" y="140322"/>
                  </a:moveTo>
                  <a:lnTo>
                    <a:pt x="44107" y="140157"/>
                  </a:lnTo>
                  <a:lnTo>
                    <a:pt x="44310" y="140754"/>
                  </a:lnTo>
                  <a:lnTo>
                    <a:pt x="45402" y="140322"/>
                  </a:lnTo>
                  <a:close/>
                </a:path>
                <a:path w="165100" h="448309">
                  <a:moveTo>
                    <a:pt x="46532" y="167360"/>
                  </a:moveTo>
                  <a:lnTo>
                    <a:pt x="43713" y="163334"/>
                  </a:lnTo>
                  <a:lnTo>
                    <a:pt x="46532" y="167360"/>
                  </a:lnTo>
                  <a:close/>
                </a:path>
                <a:path w="165100" h="448309">
                  <a:moveTo>
                    <a:pt x="46824" y="167347"/>
                  </a:moveTo>
                  <a:lnTo>
                    <a:pt x="46545" y="167373"/>
                  </a:lnTo>
                  <a:lnTo>
                    <a:pt x="46532" y="167614"/>
                  </a:lnTo>
                  <a:lnTo>
                    <a:pt x="46710" y="167474"/>
                  </a:lnTo>
                  <a:lnTo>
                    <a:pt x="46824" y="167347"/>
                  </a:lnTo>
                  <a:close/>
                </a:path>
                <a:path w="165100" h="448309">
                  <a:moveTo>
                    <a:pt x="47548" y="165544"/>
                  </a:moveTo>
                  <a:lnTo>
                    <a:pt x="47396" y="165455"/>
                  </a:lnTo>
                  <a:lnTo>
                    <a:pt x="47536" y="166293"/>
                  </a:lnTo>
                  <a:lnTo>
                    <a:pt x="47548" y="165544"/>
                  </a:lnTo>
                  <a:close/>
                </a:path>
                <a:path w="165100" h="448309">
                  <a:moveTo>
                    <a:pt x="48361" y="173189"/>
                  </a:moveTo>
                  <a:lnTo>
                    <a:pt x="45859" y="173189"/>
                  </a:lnTo>
                  <a:lnTo>
                    <a:pt x="46355" y="170281"/>
                  </a:lnTo>
                  <a:lnTo>
                    <a:pt x="46405" y="169926"/>
                  </a:lnTo>
                  <a:lnTo>
                    <a:pt x="46520" y="167716"/>
                  </a:lnTo>
                  <a:lnTo>
                    <a:pt x="45885" y="168414"/>
                  </a:lnTo>
                  <a:lnTo>
                    <a:pt x="45173" y="169075"/>
                  </a:lnTo>
                  <a:lnTo>
                    <a:pt x="45148" y="170281"/>
                  </a:lnTo>
                  <a:lnTo>
                    <a:pt x="42557" y="169570"/>
                  </a:lnTo>
                  <a:lnTo>
                    <a:pt x="41579" y="168452"/>
                  </a:lnTo>
                  <a:lnTo>
                    <a:pt x="39878" y="171742"/>
                  </a:lnTo>
                  <a:lnTo>
                    <a:pt x="43776" y="172453"/>
                  </a:lnTo>
                  <a:lnTo>
                    <a:pt x="42062" y="172923"/>
                  </a:lnTo>
                  <a:lnTo>
                    <a:pt x="43776" y="173215"/>
                  </a:lnTo>
                  <a:lnTo>
                    <a:pt x="47434" y="175755"/>
                  </a:lnTo>
                  <a:lnTo>
                    <a:pt x="48361" y="173189"/>
                  </a:lnTo>
                  <a:close/>
                </a:path>
                <a:path w="165100" h="448309">
                  <a:moveTo>
                    <a:pt x="49936" y="164782"/>
                  </a:moveTo>
                  <a:lnTo>
                    <a:pt x="49237" y="164528"/>
                  </a:lnTo>
                  <a:lnTo>
                    <a:pt x="49453" y="164934"/>
                  </a:lnTo>
                  <a:lnTo>
                    <a:pt x="49682" y="164947"/>
                  </a:lnTo>
                  <a:lnTo>
                    <a:pt x="49936" y="164782"/>
                  </a:lnTo>
                  <a:close/>
                </a:path>
                <a:path w="165100" h="448309">
                  <a:moveTo>
                    <a:pt x="50241" y="447306"/>
                  </a:moveTo>
                  <a:lnTo>
                    <a:pt x="50165" y="447154"/>
                  </a:lnTo>
                  <a:lnTo>
                    <a:pt x="50165" y="447725"/>
                  </a:lnTo>
                  <a:lnTo>
                    <a:pt x="50241" y="448005"/>
                  </a:lnTo>
                  <a:lnTo>
                    <a:pt x="50241" y="447306"/>
                  </a:lnTo>
                  <a:close/>
                </a:path>
                <a:path w="165100" h="448309">
                  <a:moveTo>
                    <a:pt x="51866" y="114503"/>
                  </a:moveTo>
                  <a:lnTo>
                    <a:pt x="51625" y="113004"/>
                  </a:lnTo>
                  <a:lnTo>
                    <a:pt x="51498" y="113017"/>
                  </a:lnTo>
                  <a:lnTo>
                    <a:pt x="51130" y="114782"/>
                  </a:lnTo>
                  <a:lnTo>
                    <a:pt x="51866" y="114503"/>
                  </a:lnTo>
                  <a:close/>
                </a:path>
                <a:path w="165100" h="448309">
                  <a:moveTo>
                    <a:pt x="52184" y="109816"/>
                  </a:moveTo>
                  <a:lnTo>
                    <a:pt x="49961" y="113245"/>
                  </a:lnTo>
                  <a:lnTo>
                    <a:pt x="51498" y="113017"/>
                  </a:lnTo>
                  <a:lnTo>
                    <a:pt x="52184" y="109816"/>
                  </a:lnTo>
                  <a:close/>
                </a:path>
                <a:path w="165100" h="448309">
                  <a:moveTo>
                    <a:pt x="53505" y="113880"/>
                  </a:moveTo>
                  <a:lnTo>
                    <a:pt x="51866" y="114503"/>
                  </a:lnTo>
                  <a:lnTo>
                    <a:pt x="52273" y="117017"/>
                  </a:lnTo>
                  <a:lnTo>
                    <a:pt x="53505" y="113880"/>
                  </a:lnTo>
                  <a:close/>
                </a:path>
                <a:path w="165100" h="448309">
                  <a:moveTo>
                    <a:pt x="55105" y="213436"/>
                  </a:moveTo>
                  <a:lnTo>
                    <a:pt x="54470" y="211785"/>
                  </a:lnTo>
                  <a:lnTo>
                    <a:pt x="51955" y="213690"/>
                  </a:lnTo>
                  <a:lnTo>
                    <a:pt x="52438" y="214337"/>
                  </a:lnTo>
                  <a:lnTo>
                    <a:pt x="55105" y="213436"/>
                  </a:lnTo>
                  <a:close/>
                </a:path>
                <a:path w="165100" h="448309">
                  <a:moveTo>
                    <a:pt x="56934" y="85178"/>
                  </a:moveTo>
                  <a:lnTo>
                    <a:pt x="56388" y="84353"/>
                  </a:lnTo>
                  <a:lnTo>
                    <a:pt x="53797" y="86575"/>
                  </a:lnTo>
                  <a:lnTo>
                    <a:pt x="56934" y="85178"/>
                  </a:lnTo>
                  <a:close/>
                </a:path>
                <a:path w="165100" h="448309">
                  <a:moveTo>
                    <a:pt x="57556" y="124587"/>
                  </a:moveTo>
                  <a:lnTo>
                    <a:pt x="55981" y="124104"/>
                  </a:lnTo>
                  <a:lnTo>
                    <a:pt x="55448" y="126568"/>
                  </a:lnTo>
                  <a:lnTo>
                    <a:pt x="57556" y="124587"/>
                  </a:lnTo>
                  <a:close/>
                </a:path>
                <a:path w="165100" h="448309">
                  <a:moveTo>
                    <a:pt x="59169" y="230085"/>
                  </a:moveTo>
                  <a:lnTo>
                    <a:pt x="58953" y="227584"/>
                  </a:lnTo>
                  <a:lnTo>
                    <a:pt x="58140" y="221780"/>
                  </a:lnTo>
                  <a:lnTo>
                    <a:pt x="54381" y="216865"/>
                  </a:lnTo>
                  <a:lnTo>
                    <a:pt x="53619" y="215861"/>
                  </a:lnTo>
                  <a:lnTo>
                    <a:pt x="52438" y="214337"/>
                  </a:lnTo>
                  <a:lnTo>
                    <a:pt x="47866" y="215861"/>
                  </a:lnTo>
                  <a:lnTo>
                    <a:pt x="48844" y="212039"/>
                  </a:lnTo>
                  <a:lnTo>
                    <a:pt x="48107" y="206514"/>
                  </a:lnTo>
                  <a:lnTo>
                    <a:pt x="46761" y="202209"/>
                  </a:lnTo>
                  <a:lnTo>
                    <a:pt x="42176" y="206108"/>
                  </a:lnTo>
                  <a:lnTo>
                    <a:pt x="47637" y="213626"/>
                  </a:lnTo>
                  <a:lnTo>
                    <a:pt x="44259" y="219875"/>
                  </a:lnTo>
                  <a:lnTo>
                    <a:pt x="46685" y="221576"/>
                  </a:lnTo>
                  <a:lnTo>
                    <a:pt x="49568" y="216865"/>
                  </a:lnTo>
                  <a:lnTo>
                    <a:pt x="49377" y="219875"/>
                  </a:lnTo>
                  <a:lnTo>
                    <a:pt x="49453" y="221576"/>
                  </a:lnTo>
                  <a:lnTo>
                    <a:pt x="52171" y="224840"/>
                  </a:lnTo>
                  <a:lnTo>
                    <a:pt x="50546" y="228714"/>
                  </a:lnTo>
                  <a:lnTo>
                    <a:pt x="48463" y="227431"/>
                  </a:lnTo>
                  <a:lnTo>
                    <a:pt x="47510" y="223748"/>
                  </a:lnTo>
                  <a:lnTo>
                    <a:pt x="45554" y="223913"/>
                  </a:lnTo>
                  <a:lnTo>
                    <a:pt x="42722" y="230085"/>
                  </a:lnTo>
                  <a:lnTo>
                    <a:pt x="47345" y="233883"/>
                  </a:lnTo>
                  <a:lnTo>
                    <a:pt x="46685" y="229806"/>
                  </a:lnTo>
                  <a:lnTo>
                    <a:pt x="49136" y="231444"/>
                  </a:lnTo>
                  <a:lnTo>
                    <a:pt x="49631" y="230746"/>
                  </a:lnTo>
                  <a:lnTo>
                    <a:pt x="49542" y="230187"/>
                  </a:lnTo>
                  <a:lnTo>
                    <a:pt x="49403" y="229806"/>
                  </a:lnTo>
                  <a:lnTo>
                    <a:pt x="49314" y="229565"/>
                  </a:lnTo>
                  <a:lnTo>
                    <a:pt x="50253" y="229095"/>
                  </a:lnTo>
                  <a:lnTo>
                    <a:pt x="50203" y="232460"/>
                  </a:lnTo>
                  <a:lnTo>
                    <a:pt x="53187" y="229095"/>
                  </a:lnTo>
                  <a:lnTo>
                    <a:pt x="53530" y="228714"/>
                  </a:lnTo>
                  <a:lnTo>
                    <a:pt x="53809" y="228396"/>
                  </a:lnTo>
                  <a:lnTo>
                    <a:pt x="56273" y="230746"/>
                  </a:lnTo>
                  <a:lnTo>
                    <a:pt x="54864" y="228396"/>
                  </a:lnTo>
                  <a:lnTo>
                    <a:pt x="54381" y="227584"/>
                  </a:lnTo>
                  <a:lnTo>
                    <a:pt x="59169" y="230085"/>
                  </a:lnTo>
                  <a:close/>
                </a:path>
                <a:path w="165100" h="448309">
                  <a:moveTo>
                    <a:pt x="59740" y="197980"/>
                  </a:moveTo>
                  <a:lnTo>
                    <a:pt x="56210" y="200647"/>
                  </a:lnTo>
                  <a:lnTo>
                    <a:pt x="57518" y="200621"/>
                  </a:lnTo>
                  <a:lnTo>
                    <a:pt x="51244" y="203403"/>
                  </a:lnTo>
                  <a:lnTo>
                    <a:pt x="54470" y="211785"/>
                  </a:lnTo>
                  <a:lnTo>
                    <a:pt x="55613" y="210921"/>
                  </a:lnTo>
                  <a:lnTo>
                    <a:pt x="57823" y="209257"/>
                  </a:lnTo>
                  <a:lnTo>
                    <a:pt x="54673" y="210921"/>
                  </a:lnTo>
                  <a:lnTo>
                    <a:pt x="54673" y="205422"/>
                  </a:lnTo>
                  <a:lnTo>
                    <a:pt x="58013" y="206717"/>
                  </a:lnTo>
                  <a:lnTo>
                    <a:pt x="58559" y="205422"/>
                  </a:lnTo>
                  <a:lnTo>
                    <a:pt x="58635" y="205244"/>
                  </a:lnTo>
                  <a:lnTo>
                    <a:pt x="59055" y="202488"/>
                  </a:lnTo>
                  <a:lnTo>
                    <a:pt x="59182" y="201612"/>
                  </a:lnTo>
                  <a:lnTo>
                    <a:pt x="55956" y="202488"/>
                  </a:lnTo>
                  <a:lnTo>
                    <a:pt x="57543" y="200609"/>
                  </a:lnTo>
                  <a:lnTo>
                    <a:pt x="59740" y="197980"/>
                  </a:lnTo>
                  <a:close/>
                </a:path>
                <a:path w="165100" h="448309">
                  <a:moveTo>
                    <a:pt x="63576" y="115074"/>
                  </a:moveTo>
                  <a:lnTo>
                    <a:pt x="61175" y="112052"/>
                  </a:lnTo>
                  <a:lnTo>
                    <a:pt x="60121" y="113004"/>
                  </a:lnTo>
                  <a:lnTo>
                    <a:pt x="59728" y="114046"/>
                  </a:lnTo>
                  <a:lnTo>
                    <a:pt x="59969" y="115138"/>
                  </a:lnTo>
                  <a:lnTo>
                    <a:pt x="63576" y="115074"/>
                  </a:lnTo>
                  <a:close/>
                </a:path>
                <a:path w="165100" h="448309">
                  <a:moveTo>
                    <a:pt x="65011" y="75399"/>
                  </a:moveTo>
                  <a:lnTo>
                    <a:pt x="64973" y="75006"/>
                  </a:lnTo>
                  <a:lnTo>
                    <a:pt x="64617" y="75399"/>
                  </a:lnTo>
                  <a:lnTo>
                    <a:pt x="64262" y="75895"/>
                  </a:lnTo>
                  <a:lnTo>
                    <a:pt x="63969" y="76746"/>
                  </a:lnTo>
                  <a:lnTo>
                    <a:pt x="64795" y="75920"/>
                  </a:lnTo>
                  <a:lnTo>
                    <a:pt x="65011" y="75399"/>
                  </a:lnTo>
                  <a:close/>
                </a:path>
                <a:path w="165100" h="448309">
                  <a:moveTo>
                    <a:pt x="66725" y="176695"/>
                  </a:moveTo>
                  <a:lnTo>
                    <a:pt x="66687" y="175285"/>
                  </a:lnTo>
                  <a:lnTo>
                    <a:pt x="64414" y="175641"/>
                  </a:lnTo>
                  <a:lnTo>
                    <a:pt x="66725" y="176695"/>
                  </a:lnTo>
                  <a:close/>
                </a:path>
                <a:path w="165100" h="448309">
                  <a:moveTo>
                    <a:pt x="67017" y="172085"/>
                  </a:moveTo>
                  <a:lnTo>
                    <a:pt x="66535" y="165747"/>
                  </a:lnTo>
                  <a:lnTo>
                    <a:pt x="65214" y="166446"/>
                  </a:lnTo>
                  <a:lnTo>
                    <a:pt x="63220" y="167132"/>
                  </a:lnTo>
                  <a:lnTo>
                    <a:pt x="61607" y="166052"/>
                  </a:lnTo>
                  <a:lnTo>
                    <a:pt x="61175" y="170662"/>
                  </a:lnTo>
                  <a:lnTo>
                    <a:pt x="62496" y="169252"/>
                  </a:lnTo>
                  <a:lnTo>
                    <a:pt x="63144" y="169964"/>
                  </a:lnTo>
                  <a:lnTo>
                    <a:pt x="64363" y="173494"/>
                  </a:lnTo>
                  <a:lnTo>
                    <a:pt x="67017" y="172085"/>
                  </a:lnTo>
                  <a:close/>
                </a:path>
                <a:path w="165100" h="448309">
                  <a:moveTo>
                    <a:pt x="68313" y="74561"/>
                  </a:moveTo>
                  <a:lnTo>
                    <a:pt x="68072" y="70205"/>
                  </a:lnTo>
                  <a:lnTo>
                    <a:pt x="67081" y="67919"/>
                  </a:lnTo>
                  <a:lnTo>
                    <a:pt x="63893" y="71742"/>
                  </a:lnTo>
                  <a:lnTo>
                    <a:pt x="64516" y="67538"/>
                  </a:lnTo>
                  <a:lnTo>
                    <a:pt x="60972" y="71678"/>
                  </a:lnTo>
                  <a:lnTo>
                    <a:pt x="60401" y="74129"/>
                  </a:lnTo>
                  <a:lnTo>
                    <a:pt x="64782" y="73583"/>
                  </a:lnTo>
                  <a:lnTo>
                    <a:pt x="64960" y="75006"/>
                  </a:lnTo>
                  <a:lnTo>
                    <a:pt x="66497" y="73304"/>
                  </a:lnTo>
                  <a:lnTo>
                    <a:pt x="68313" y="74561"/>
                  </a:lnTo>
                  <a:close/>
                </a:path>
                <a:path w="165100" h="448309">
                  <a:moveTo>
                    <a:pt x="70104" y="137172"/>
                  </a:moveTo>
                  <a:lnTo>
                    <a:pt x="51269" y="137172"/>
                  </a:lnTo>
                  <a:lnTo>
                    <a:pt x="50253" y="139560"/>
                  </a:lnTo>
                  <a:lnTo>
                    <a:pt x="47637" y="139420"/>
                  </a:lnTo>
                  <a:lnTo>
                    <a:pt x="45402" y="140322"/>
                  </a:lnTo>
                  <a:lnTo>
                    <a:pt x="45478" y="140754"/>
                  </a:lnTo>
                  <a:lnTo>
                    <a:pt x="45656" y="143649"/>
                  </a:lnTo>
                  <a:lnTo>
                    <a:pt x="44919" y="146405"/>
                  </a:lnTo>
                  <a:lnTo>
                    <a:pt x="45745" y="145669"/>
                  </a:lnTo>
                  <a:lnTo>
                    <a:pt x="46659" y="145008"/>
                  </a:lnTo>
                  <a:lnTo>
                    <a:pt x="46837" y="144500"/>
                  </a:lnTo>
                  <a:lnTo>
                    <a:pt x="50711" y="147701"/>
                  </a:lnTo>
                  <a:lnTo>
                    <a:pt x="44665" y="147408"/>
                  </a:lnTo>
                  <a:lnTo>
                    <a:pt x="44958" y="146405"/>
                  </a:lnTo>
                  <a:lnTo>
                    <a:pt x="44043" y="147231"/>
                  </a:lnTo>
                  <a:lnTo>
                    <a:pt x="43281" y="148158"/>
                  </a:lnTo>
                  <a:lnTo>
                    <a:pt x="43776" y="149136"/>
                  </a:lnTo>
                  <a:lnTo>
                    <a:pt x="44259" y="148450"/>
                  </a:lnTo>
                  <a:lnTo>
                    <a:pt x="44627" y="147510"/>
                  </a:lnTo>
                  <a:lnTo>
                    <a:pt x="46545" y="149504"/>
                  </a:lnTo>
                  <a:lnTo>
                    <a:pt x="45275" y="148971"/>
                  </a:lnTo>
                  <a:lnTo>
                    <a:pt x="42621" y="151879"/>
                  </a:lnTo>
                  <a:lnTo>
                    <a:pt x="42291" y="153479"/>
                  </a:lnTo>
                  <a:lnTo>
                    <a:pt x="44196" y="155714"/>
                  </a:lnTo>
                  <a:lnTo>
                    <a:pt x="41579" y="156019"/>
                  </a:lnTo>
                  <a:lnTo>
                    <a:pt x="41579" y="157124"/>
                  </a:lnTo>
                  <a:lnTo>
                    <a:pt x="41363" y="158153"/>
                  </a:lnTo>
                  <a:lnTo>
                    <a:pt x="39090" y="156362"/>
                  </a:lnTo>
                  <a:lnTo>
                    <a:pt x="41579" y="157124"/>
                  </a:lnTo>
                  <a:lnTo>
                    <a:pt x="41579" y="156019"/>
                  </a:lnTo>
                  <a:lnTo>
                    <a:pt x="39027" y="156311"/>
                  </a:lnTo>
                  <a:lnTo>
                    <a:pt x="36144" y="154025"/>
                  </a:lnTo>
                  <a:lnTo>
                    <a:pt x="32131" y="156883"/>
                  </a:lnTo>
                  <a:lnTo>
                    <a:pt x="39204" y="159918"/>
                  </a:lnTo>
                  <a:lnTo>
                    <a:pt x="41211" y="158902"/>
                  </a:lnTo>
                  <a:lnTo>
                    <a:pt x="40513" y="162280"/>
                  </a:lnTo>
                  <a:lnTo>
                    <a:pt x="40424" y="162610"/>
                  </a:lnTo>
                  <a:lnTo>
                    <a:pt x="39763" y="163309"/>
                  </a:lnTo>
                  <a:lnTo>
                    <a:pt x="43040" y="163360"/>
                  </a:lnTo>
                  <a:lnTo>
                    <a:pt x="41986" y="165887"/>
                  </a:lnTo>
                  <a:lnTo>
                    <a:pt x="41960" y="167347"/>
                  </a:lnTo>
                  <a:lnTo>
                    <a:pt x="43319" y="164465"/>
                  </a:lnTo>
                  <a:lnTo>
                    <a:pt x="43688" y="163398"/>
                  </a:lnTo>
                  <a:lnTo>
                    <a:pt x="43383" y="162991"/>
                  </a:lnTo>
                  <a:lnTo>
                    <a:pt x="47396" y="165455"/>
                  </a:lnTo>
                  <a:lnTo>
                    <a:pt x="47358" y="165214"/>
                  </a:lnTo>
                  <a:lnTo>
                    <a:pt x="47269" y="162991"/>
                  </a:lnTo>
                  <a:lnTo>
                    <a:pt x="47282" y="162280"/>
                  </a:lnTo>
                  <a:lnTo>
                    <a:pt x="51320" y="162547"/>
                  </a:lnTo>
                  <a:lnTo>
                    <a:pt x="50698" y="164185"/>
                  </a:lnTo>
                  <a:lnTo>
                    <a:pt x="49911" y="164744"/>
                  </a:lnTo>
                  <a:lnTo>
                    <a:pt x="50177" y="164846"/>
                  </a:lnTo>
                  <a:lnTo>
                    <a:pt x="50482" y="165214"/>
                  </a:lnTo>
                  <a:lnTo>
                    <a:pt x="49479" y="166306"/>
                  </a:lnTo>
                  <a:lnTo>
                    <a:pt x="47536" y="166293"/>
                  </a:lnTo>
                  <a:lnTo>
                    <a:pt x="47205" y="166839"/>
                  </a:lnTo>
                  <a:lnTo>
                    <a:pt x="46812" y="167322"/>
                  </a:lnTo>
                  <a:lnTo>
                    <a:pt x="50114" y="167005"/>
                  </a:lnTo>
                  <a:lnTo>
                    <a:pt x="49098" y="168821"/>
                  </a:lnTo>
                  <a:lnTo>
                    <a:pt x="49707" y="170256"/>
                  </a:lnTo>
                  <a:lnTo>
                    <a:pt x="50012" y="171335"/>
                  </a:lnTo>
                  <a:lnTo>
                    <a:pt x="51320" y="171348"/>
                  </a:lnTo>
                  <a:lnTo>
                    <a:pt x="51282" y="172796"/>
                  </a:lnTo>
                  <a:lnTo>
                    <a:pt x="52616" y="172059"/>
                  </a:lnTo>
                  <a:lnTo>
                    <a:pt x="55638" y="168821"/>
                  </a:lnTo>
                  <a:lnTo>
                    <a:pt x="53555" y="167005"/>
                  </a:lnTo>
                  <a:lnTo>
                    <a:pt x="52755" y="166306"/>
                  </a:lnTo>
                  <a:lnTo>
                    <a:pt x="51130" y="165214"/>
                  </a:lnTo>
                  <a:lnTo>
                    <a:pt x="53136" y="163779"/>
                  </a:lnTo>
                  <a:lnTo>
                    <a:pt x="52374" y="162610"/>
                  </a:lnTo>
                  <a:lnTo>
                    <a:pt x="54152" y="162725"/>
                  </a:lnTo>
                  <a:lnTo>
                    <a:pt x="54076" y="161556"/>
                  </a:lnTo>
                  <a:lnTo>
                    <a:pt x="53682" y="155524"/>
                  </a:lnTo>
                  <a:lnTo>
                    <a:pt x="59893" y="155321"/>
                  </a:lnTo>
                  <a:lnTo>
                    <a:pt x="57010" y="154190"/>
                  </a:lnTo>
                  <a:lnTo>
                    <a:pt x="60413" y="152082"/>
                  </a:lnTo>
                  <a:lnTo>
                    <a:pt x="61988" y="151091"/>
                  </a:lnTo>
                  <a:lnTo>
                    <a:pt x="58369" y="152082"/>
                  </a:lnTo>
                  <a:lnTo>
                    <a:pt x="61442" y="150164"/>
                  </a:lnTo>
                  <a:lnTo>
                    <a:pt x="65595" y="152590"/>
                  </a:lnTo>
                  <a:lnTo>
                    <a:pt x="67056" y="150164"/>
                  </a:lnTo>
                  <a:lnTo>
                    <a:pt x="67246" y="149860"/>
                  </a:lnTo>
                  <a:lnTo>
                    <a:pt x="67183" y="149504"/>
                  </a:lnTo>
                  <a:lnTo>
                    <a:pt x="66865" y="147701"/>
                  </a:lnTo>
                  <a:lnTo>
                    <a:pt x="66509" y="145669"/>
                  </a:lnTo>
                  <a:lnTo>
                    <a:pt x="66535" y="145008"/>
                  </a:lnTo>
                  <a:lnTo>
                    <a:pt x="66738" y="144500"/>
                  </a:lnTo>
                  <a:lnTo>
                    <a:pt x="68389" y="140347"/>
                  </a:lnTo>
                  <a:lnTo>
                    <a:pt x="68808" y="139560"/>
                  </a:lnTo>
                  <a:lnTo>
                    <a:pt x="70104" y="137172"/>
                  </a:lnTo>
                  <a:close/>
                </a:path>
                <a:path w="165100" h="448309">
                  <a:moveTo>
                    <a:pt x="70802" y="227545"/>
                  </a:moveTo>
                  <a:lnTo>
                    <a:pt x="68529" y="228117"/>
                  </a:lnTo>
                  <a:lnTo>
                    <a:pt x="68668" y="225577"/>
                  </a:lnTo>
                  <a:lnTo>
                    <a:pt x="67297" y="228968"/>
                  </a:lnTo>
                  <a:lnTo>
                    <a:pt x="67957" y="228904"/>
                  </a:lnTo>
                  <a:lnTo>
                    <a:pt x="68643" y="229552"/>
                  </a:lnTo>
                  <a:lnTo>
                    <a:pt x="69037" y="229870"/>
                  </a:lnTo>
                  <a:lnTo>
                    <a:pt x="70802" y="227545"/>
                  </a:lnTo>
                  <a:close/>
                </a:path>
                <a:path w="165100" h="448309">
                  <a:moveTo>
                    <a:pt x="74218" y="109296"/>
                  </a:moveTo>
                  <a:lnTo>
                    <a:pt x="73990" y="109143"/>
                  </a:lnTo>
                  <a:lnTo>
                    <a:pt x="73685" y="109004"/>
                  </a:lnTo>
                  <a:lnTo>
                    <a:pt x="73240" y="108889"/>
                  </a:lnTo>
                  <a:lnTo>
                    <a:pt x="73545" y="109054"/>
                  </a:lnTo>
                  <a:lnTo>
                    <a:pt x="73761" y="109245"/>
                  </a:lnTo>
                  <a:lnTo>
                    <a:pt x="74180" y="109334"/>
                  </a:lnTo>
                  <a:close/>
                </a:path>
                <a:path w="165100" h="448309">
                  <a:moveTo>
                    <a:pt x="75996" y="110388"/>
                  </a:moveTo>
                  <a:lnTo>
                    <a:pt x="74930" y="109728"/>
                  </a:lnTo>
                  <a:lnTo>
                    <a:pt x="73228" y="109804"/>
                  </a:lnTo>
                  <a:lnTo>
                    <a:pt x="73190" y="108877"/>
                  </a:lnTo>
                  <a:lnTo>
                    <a:pt x="69189" y="106819"/>
                  </a:lnTo>
                  <a:lnTo>
                    <a:pt x="70167" y="105410"/>
                  </a:lnTo>
                  <a:lnTo>
                    <a:pt x="73825" y="100164"/>
                  </a:lnTo>
                  <a:lnTo>
                    <a:pt x="74333" y="99441"/>
                  </a:lnTo>
                  <a:lnTo>
                    <a:pt x="72732" y="97967"/>
                  </a:lnTo>
                  <a:lnTo>
                    <a:pt x="70154" y="100164"/>
                  </a:lnTo>
                  <a:lnTo>
                    <a:pt x="69380" y="98310"/>
                  </a:lnTo>
                  <a:lnTo>
                    <a:pt x="68414" y="100914"/>
                  </a:lnTo>
                  <a:lnTo>
                    <a:pt x="67221" y="105410"/>
                  </a:lnTo>
                  <a:lnTo>
                    <a:pt x="64350" y="104851"/>
                  </a:lnTo>
                  <a:lnTo>
                    <a:pt x="64477" y="104419"/>
                  </a:lnTo>
                  <a:lnTo>
                    <a:pt x="64503" y="103949"/>
                  </a:lnTo>
                  <a:lnTo>
                    <a:pt x="64198" y="103416"/>
                  </a:lnTo>
                  <a:lnTo>
                    <a:pt x="64046" y="104825"/>
                  </a:lnTo>
                  <a:lnTo>
                    <a:pt x="64173" y="104863"/>
                  </a:lnTo>
                  <a:lnTo>
                    <a:pt x="64300" y="104863"/>
                  </a:lnTo>
                  <a:lnTo>
                    <a:pt x="63741" y="106946"/>
                  </a:lnTo>
                  <a:lnTo>
                    <a:pt x="59715" y="108343"/>
                  </a:lnTo>
                  <a:lnTo>
                    <a:pt x="62255" y="110324"/>
                  </a:lnTo>
                  <a:lnTo>
                    <a:pt x="64033" y="108724"/>
                  </a:lnTo>
                  <a:lnTo>
                    <a:pt x="65493" y="106743"/>
                  </a:lnTo>
                  <a:lnTo>
                    <a:pt x="68694" y="107746"/>
                  </a:lnTo>
                  <a:lnTo>
                    <a:pt x="67348" y="112191"/>
                  </a:lnTo>
                  <a:lnTo>
                    <a:pt x="65925" y="113512"/>
                  </a:lnTo>
                  <a:lnTo>
                    <a:pt x="66662" y="116751"/>
                  </a:lnTo>
                  <a:lnTo>
                    <a:pt x="67310" y="116801"/>
                  </a:lnTo>
                  <a:lnTo>
                    <a:pt x="66382" y="120243"/>
                  </a:lnTo>
                  <a:lnTo>
                    <a:pt x="67437" y="119265"/>
                  </a:lnTo>
                  <a:lnTo>
                    <a:pt x="68592" y="121488"/>
                  </a:lnTo>
                  <a:lnTo>
                    <a:pt x="66001" y="125158"/>
                  </a:lnTo>
                  <a:lnTo>
                    <a:pt x="64846" y="127546"/>
                  </a:lnTo>
                  <a:lnTo>
                    <a:pt x="65011" y="125463"/>
                  </a:lnTo>
                  <a:lnTo>
                    <a:pt x="62839" y="124904"/>
                  </a:lnTo>
                  <a:lnTo>
                    <a:pt x="61137" y="124472"/>
                  </a:lnTo>
                  <a:lnTo>
                    <a:pt x="61671" y="125945"/>
                  </a:lnTo>
                  <a:lnTo>
                    <a:pt x="62090" y="124904"/>
                  </a:lnTo>
                  <a:lnTo>
                    <a:pt x="63588" y="126771"/>
                  </a:lnTo>
                  <a:lnTo>
                    <a:pt x="58496" y="128930"/>
                  </a:lnTo>
                  <a:lnTo>
                    <a:pt x="60147" y="128689"/>
                  </a:lnTo>
                  <a:lnTo>
                    <a:pt x="60896" y="131927"/>
                  </a:lnTo>
                  <a:lnTo>
                    <a:pt x="58432" y="134251"/>
                  </a:lnTo>
                  <a:lnTo>
                    <a:pt x="55994" y="135915"/>
                  </a:lnTo>
                  <a:lnTo>
                    <a:pt x="55321" y="134467"/>
                  </a:lnTo>
                  <a:lnTo>
                    <a:pt x="54305" y="132257"/>
                  </a:lnTo>
                  <a:lnTo>
                    <a:pt x="48564" y="134429"/>
                  </a:lnTo>
                  <a:lnTo>
                    <a:pt x="45948" y="134302"/>
                  </a:lnTo>
                  <a:lnTo>
                    <a:pt x="44856" y="131368"/>
                  </a:lnTo>
                  <a:lnTo>
                    <a:pt x="45059" y="128930"/>
                  </a:lnTo>
                  <a:lnTo>
                    <a:pt x="44996" y="128041"/>
                  </a:lnTo>
                  <a:lnTo>
                    <a:pt x="44589" y="126250"/>
                  </a:lnTo>
                  <a:lnTo>
                    <a:pt x="41478" y="132600"/>
                  </a:lnTo>
                  <a:lnTo>
                    <a:pt x="43319" y="134874"/>
                  </a:lnTo>
                  <a:lnTo>
                    <a:pt x="46228" y="135382"/>
                  </a:lnTo>
                  <a:lnTo>
                    <a:pt x="49237" y="134467"/>
                  </a:lnTo>
                  <a:lnTo>
                    <a:pt x="45897" y="137083"/>
                  </a:lnTo>
                  <a:lnTo>
                    <a:pt x="51308" y="137083"/>
                  </a:lnTo>
                  <a:lnTo>
                    <a:pt x="70142" y="137083"/>
                  </a:lnTo>
                  <a:lnTo>
                    <a:pt x="70383" y="136626"/>
                  </a:lnTo>
                  <a:lnTo>
                    <a:pt x="71323" y="137033"/>
                  </a:lnTo>
                  <a:lnTo>
                    <a:pt x="72720" y="136626"/>
                  </a:lnTo>
                  <a:lnTo>
                    <a:pt x="73342" y="136448"/>
                  </a:lnTo>
                  <a:lnTo>
                    <a:pt x="72885" y="138163"/>
                  </a:lnTo>
                  <a:lnTo>
                    <a:pt x="74231" y="136448"/>
                  </a:lnTo>
                  <a:lnTo>
                    <a:pt x="74650" y="135915"/>
                  </a:lnTo>
                  <a:lnTo>
                    <a:pt x="71831" y="134620"/>
                  </a:lnTo>
                  <a:lnTo>
                    <a:pt x="72605" y="128689"/>
                  </a:lnTo>
                  <a:lnTo>
                    <a:pt x="72644" y="128371"/>
                  </a:lnTo>
                  <a:lnTo>
                    <a:pt x="72682" y="128041"/>
                  </a:lnTo>
                  <a:lnTo>
                    <a:pt x="72326" y="128371"/>
                  </a:lnTo>
                  <a:lnTo>
                    <a:pt x="72237" y="127546"/>
                  </a:lnTo>
                  <a:lnTo>
                    <a:pt x="71920" y="124866"/>
                  </a:lnTo>
                  <a:lnTo>
                    <a:pt x="72631" y="124193"/>
                  </a:lnTo>
                  <a:lnTo>
                    <a:pt x="74917" y="120205"/>
                  </a:lnTo>
                  <a:lnTo>
                    <a:pt x="73101" y="119265"/>
                  </a:lnTo>
                  <a:lnTo>
                    <a:pt x="67665" y="116484"/>
                  </a:lnTo>
                  <a:lnTo>
                    <a:pt x="73583" y="116255"/>
                  </a:lnTo>
                  <a:lnTo>
                    <a:pt x="73380" y="112471"/>
                  </a:lnTo>
                  <a:lnTo>
                    <a:pt x="75514" y="113284"/>
                  </a:lnTo>
                  <a:lnTo>
                    <a:pt x="73748" y="111455"/>
                  </a:lnTo>
                  <a:lnTo>
                    <a:pt x="73329" y="111658"/>
                  </a:lnTo>
                  <a:lnTo>
                    <a:pt x="73291" y="110998"/>
                  </a:lnTo>
                  <a:lnTo>
                    <a:pt x="73748" y="111455"/>
                  </a:lnTo>
                  <a:lnTo>
                    <a:pt x="75996" y="110388"/>
                  </a:lnTo>
                  <a:close/>
                </a:path>
                <a:path w="165100" h="448309">
                  <a:moveTo>
                    <a:pt x="79184" y="190220"/>
                  </a:moveTo>
                  <a:lnTo>
                    <a:pt x="78968" y="189623"/>
                  </a:lnTo>
                  <a:lnTo>
                    <a:pt x="78638" y="190157"/>
                  </a:lnTo>
                  <a:lnTo>
                    <a:pt x="78587" y="190754"/>
                  </a:lnTo>
                  <a:lnTo>
                    <a:pt x="78676" y="191350"/>
                  </a:lnTo>
                  <a:lnTo>
                    <a:pt x="79032" y="190804"/>
                  </a:lnTo>
                  <a:lnTo>
                    <a:pt x="79184" y="190220"/>
                  </a:lnTo>
                  <a:close/>
                </a:path>
                <a:path w="165100" h="448309">
                  <a:moveTo>
                    <a:pt x="79743" y="109499"/>
                  </a:moveTo>
                  <a:lnTo>
                    <a:pt x="76047" y="106349"/>
                  </a:lnTo>
                  <a:lnTo>
                    <a:pt x="76250" y="108102"/>
                  </a:lnTo>
                  <a:lnTo>
                    <a:pt x="74676" y="108305"/>
                  </a:lnTo>
                  <a:lnTo>
                    <a:pt x="74218" y="109270"/>
                  </a:lnTo>
                  <a:lnTo>
                    <a:pt x="74930" y="109728"/>
                  </a:lnTo>
                  <a:lnTo>
                    <a:pt x="79743" y="109499"/>
                  </a:lnTo>
                  <a:close/>
                </a:path>
                <a:path w="165100" h="448309">
                  <a:moveTo>
                    <a:pt x="79768" y="188785"/>
                  </a:moveTo>
                  <a:lnTo>
                    <a:pt x="77482" y="189204"/>
                  </a:lnTo>
                  <a:lnTo>
                    <a:pt x="78790" y="189166"/>
                  </a:lnTo>
                  <a:lnTo>
                    <a:pt x="78905" y="189331"/>
                  </a:lnTo>
                  <a:lnTo>
                    <a:pt x="78917" y="189471"/>
                  </a:lnTo>
                  <a:lnTo>
                    <a:pt x="78968" y="189623"/>
                  </a:lnTo>
                  <a:lnTo>
                    <a:pt x="79159" y="189331"/>
                  </a:lnTo>
                  <a:lnTo>
                    <a:pt x="79400" y="189039"/>
                  </a:lnTo>
                  <a:lnTo>
                    <a:pt x="79768" y="188785"/>
                  </a:lnTo>
                  <a:close/>
                </a:path>
                <a:path w="165100" h="448309">
                  <a:moveTo>
                    <a:pt x="81089" y="200926"/>
                  </a:moveTo>
                  <a:lnTo>
                    <a:pt x="80657" y="197815"/>
                  </a:lnTo>
                  <a:lnTo>
                    <a:pt x="79070" y="199618"/>
                  </a:lnTo>
                  <a:lnTo>
                    <a:pt x="78409" y="198945"/>
                  </a:lnTo>
                  <a:lnTo>
                    <a:pt x="79806" y="202399"/>
                  </a:lnTo>
                  <a:lnTo>
                    <a:pt x="81089" y="200926"/>
                  </a:lnTo>
                  <a:close/>
                </a:path>
                <a:path w="165100" h="448309">
                  <a:moveTo>
                    <a:pt x="81584" y="195338"/>
                  </a:moveTo>
                  <a:lnTo>
                    <a:pt x="81127" y="195376"/>
                  </a:lnTo>
                  <a:lnTo>
                    <a:pt x="79019" y="193344"/>
                  </a:lnTo>
                  <a:lnTo>
                    <a:pt x="78689" y="191350"/>
                  </a:lnTo>
                  <a:lnTo>
                    <a:pt x="77812" y="192773"/>
                  </a:lnTo>
                  <a:lnTo>
                    <a:pt x="75958" y="194017"/>
                  </a:lnTo>
                  <a:lnTo>
                    <a:pt x="77965" y="195135"/>
                  </a:lnTo>
                  <a:lnTo>
                    <a:pt x="79273" y="195072"/>
                  </a:lnTo>
                  <a:lnTo>
                    <a:pt x="80314" y="197485"/>
                  </a:lnTo>
                  <a:lnTo>
                    <a:pt x="81584" y="195338"/>
                  </a:lnTo>
                  <a:close/>
                </a:path>
                <a:path w="165100" h="448309">
                  <a:moveTo>
                    <a:pt x="82804" y="167970"/>
                  </a:moveTo>
                  <a:lnTo>
                    <a:pt x="81851" y="167614"/>
                  </a:lnTo>
                  <a:lnTo>
                    <a:pt x="81114" y="170357"/>
                  </a:lnTo>
                  <a:lnTo>
                    <a:pt x="82804" y="167970"/>
                  </a:lnTo>
                  <a:close/>
                </a:path>
                <a:path w="165100" h="448309">
                  <a:moveTo>
                    <a:pt x="84709" y="117182"/>
                  </a:moveTo>
                  <a:lnTo>
                    <a:pt x="84404" y="116852"/>
                  </a:lnTo>
                  <a:lnTo>
                    <a:pt x="82918" y="114985"/>
                  </a:lnTo>
                  <a:lnTo>
                    <a:pt x="84683" y="113398"/>
                  </a:lnTo>
                  <a:lnTo>
                    <a:pt x="82613" y="114592"/>
                  </a:lnTo>
                  <a:lnTo>
                    <a:pt x="82727" y="113233"/>
                  </a:lnTo>
                  <a:lnTo>
                    <a:pt x="81775" y="112801"/>
                  </a:lnTo>
                  <a:lnTo>
                    <a:pt x="81267" y="115189"/>
                  </a:lnTo>
                  <a:lnTo>
                    <a:pt x="82804" y="116357"/>
                  </a:lnTo>
                  <a:lnTo>
                    <a:pt x="84709" y="117182"/>
                  </a:lnTo>
                  <a:close/>
                </a:path>
                <a:path w="165100" h="448309">
                  <a:moveTo>
                    <a:pt x="85979" y="203149"/>
                  </a:moveTo>
                  <a:lnTo>
                    <a:pt x="84747" y="203771"/>
                  </a:lnTo>
                  <a:lnTo>
                    <a:pt x="84366" y="202158"/>
                  </a:lnTo>
                  <a:lnTo>
                    <a:pt x="83388" y="201853"/>
                  </a:lnTo>
                  <a:lnTo>
                    <a:pt x="82511" y="205701"/>
                  </a:lnTo>
                  <a:lnTo>
                    <a:pt x="85128" y="203771"/>
                  </a:lnTo>
                  <a:lnTo>
                    <a:pt x="85979" y="203149"/>
                  </a:lnTo>
                  <a:close/>
                </a:path>
                <a:path w="165100" h="448309">
                  <a:moveTo>
                    <a:pt x="86042" y="203123"/>
                  </a:moveTo>
                  <a:lnTo>
                    <a:pt x="86029" y="202984"/>
                  </a:lnTo>
                  <a:lnTo>
                    <a:pt x="85979" y="203123"/>
                  </a:lnTo>
                  <a:lnTo>
                    <a:pt x="85140" y="205562"/>
                  </a:lnTo>
                  <a:lnTo>
                    <a:pt x="86017" y="203136"/>
                  </a:lnTo>
                  <a:close/>
                </a:path>
                <a:path w="165100" h="448309">
                  <a:moveTo>
                    <a:pt x="86347" y="202069"/>
                  </a:moveTo>
                  <a:lnTo>
                    <a:pt x="85737" y="202069"/>
                  </a:lnTo>
                  <a:lnTo>
                    <a:pt x="85966" y="202399"/>
                  </a:lnTo>
                  <a:lnTo>
                    <a:pt x="86029" y="202984"/>
                  </a:lnTo>
                  <a:lnTo>
                    <a:pt x="86347" y="202069"/>
                  </a:lnTo>
                  <a:close/>
                </a:path>
                <a:path w="165100" h="448309">
                  <a:moveTo>
                    <a:pt x="87668" y="236816"/>
                  </a:moveTo>
                  <a:lnTo>
                    <a:pt x="87414" y="234035"/>
                  </a:lnTo>
                  <a:lnTo>
                    <a:pt x="84404" y="233286"/>
                  </a:lnTo>
                  <a:lnTo>
                    <a:pt x="84226" y="235102"/>
                  </a:lnTo>
                  <a:lnTo>
                    <a:pt x="83578" y="235153"/>
                  </a:lnTo>
                  <a:lnTo>
                    <a:pt x="85280" y="236016"/>
                  </a:lnTo>
                  <a:lnTo>
                    <a:pt x="83121" y="237998"/>
                  </a:lnTo>
                  <a:lnTo>
                    <a:pt x="79095" y="240957"/>
                  </a:lnTo>
                  <a:lnTo>
                    <a:pt x="81445" y="245389"/>
                  </a:lnTo>
                  <a:lnTo>
                    <a:pt x="84378" y="242862"/>
                  </a:lnTo>
                  <a:lnTo>
                    <a:pt x="81991" y="244589"/>
                  </a:lnTo>
                  <a:lnTo>
                    <a:pt x="83007" y="240499"/>
                  </a:lnTo>
                  <a:lnTo>
                    <a:pt x="82613" y="239496"/>
                  </a:lnTo>
                  <a:lnTo>
                    <a:pt x="85115" y="241668"/>
                  </a:lnTo>
                  <a:lnTo>
                    <a:pt x="86067" y="237350"/>
                  </a:lnTo>
                  <a:lnTo>
                    <a:pt x="87668" y="236816"/>
                  </a:lnTo>
                  <a:close/>
                </a:path>
                <a:path w="165100" h="448309">
                  <a:moveTo>
                    <a:pt x="87744" y="252450"/>
                  </a:moveTo>
                  <a:lnTo>
                    <a:pt x="84683" y="251815"/>
                  </a:lnTo>
                  <a:lnTo>
                    <a:pt x="86664" y="254025"/>
                  </a:lnTo>
                  <a:lnTo>
                    <a:pt x="87744" y="252450"/>
                  </a:lnTo>
                  <a:close/>
                </a:path>
                <a:path w="165100" h="448309">
                  <a:moveTo>
                    <a:pt x="88226" y="246659"/>
                  </a:moveTo>
                  <a:lnTo>
                    <a:pt x="87858" y="246354"/>
                  </a:lnTo>
                  <a:lnTo>
                    <a:pt x="88226" y="246659"/>
                  </a:lnTo>
                  <a:close/>
                </a:path>
                <a:path w="165100" h="448309">
                  <a:moveTo>
                    <a:pt x="88455" y="243801"/>
                  </a:moveTo>
                  <a:lnTo>
                    <a:pt x="86969" y="242544"/>
                  </a:lnTo>
                  <a:lnTo>
                    <a:pt x="85610" y="244513"/>
                  </a:lnTo>
                  <a:lnTo>
                    <a:pt x="87858" y="246354"/>
                  </a:lnTo>
                  <a:lnTo>
                    <a:pt x="88455" y="243801"/>
                  </a:lnTo>
                  <a:close/>
                </a:path>
                <a:path w="165100" h="448309">
                  <a:moveTo>
                    <a:pt x="89903" y="249288"/>
                  </a:moveTo>
                  <a:lnTo>
                    <a:pt x="88049" y="247764"/>
                  </a:lnTo>
                  <a:lnTo>
                    <a:pt x="87337" y="249643"/>
                  </a:lnTo>
                  <a:lnTo>
                    <a:pt x="85763" y="250228"/>
                  </a:lnTo>
                  <a:lnTo>
                    <a:pt x="87058" y="250037"/>
                  </a:lnTo>
                  <a:lnTo>
                    <a:pt x="87744" y="252450"/>
                  </a:lnTo>
                  <a:lnTo>
                    <a:pt x="89395" y="250037"/>
                  </a:lnTo>
                  <a:lnTo>
                    <a:pt x="89903" y="249288"/>
                  </a:lnTo>
                  <a:close/>
                </a:path>
                <a:path w="165100" h="448309">
                  <a:moveTo>
                    <a:pt x="93154" y="187947"/>
                  </a:moveTo>
                  <a:lnTo>
                    <a:pt x="93141" y="187439"/>
                  </a:lnTo>
                  <a:lnTo>
                    <a:pt x="90182" y="187172"/>
                  </a:lnTo>
                  <a:lnTo>
                    <a:pt x="93154" y="187947"/>
                  </a:lnTo>
                  <a:close/>
                </a:path>
                <a:path w="165100" h="448309">
                  <a:moveTo>
                    <a:pt x="94729" y="246418"/>
                  </a:moveTo>
                  <a:lnTo>
                    <a:pt x="93573" y="244906"/>
                  </a:lnTo>
                  <a:lnTo>
                    <a:pt x="91440" y="246011"/>
                  </a:lnTo>
                  <a:lnTo>
                    <a:pt x="93294" y="247434"/>
                  </a:lnTo>
                  <a:lnTo>
                    <a:pt x="93764" y="247904"/>
                  </a:lnTo>
                  <a:lnTo>
                    <a:pt x="93980" y="246951"/>
                  </a:lnTo>
                  <a:lnTo>
                    <a:pt x="94729" y="246418"/>
                  </a:lnTo>
                  <a:close/>
                </a:path>
                <a:path w="165100" h="448309">
                  <a:moveTo>
                    <a:pt x="94818" y="174320"/>
                  </a:moveTo>
                  <a:lnTo>
                    <a:pt x="94437" y="174129"/>
                  </a:lnTo>
                  <a:lnTo>
                    <a:pt x="94386" y="175044"/>
                  </a:lnTo>
                  <a:lnTo>
                    <a:pt x="94665" y="174650"/>
                  </a:lnTo>
                  <a:lnTo>
                    <a:pt x="94818" y="174320"/>
                  </a:lnTo>
                  <a:close/>
                </a:path>
                <a:path w="165100" h="448309">
                  <a:moveTo>
                    <a:pt x="98907" y="256463"/>
                  </a:moveTo>
                  <a:lnTo>
                    <a:pt x="97637" y="259118"/>
                  </a:lnTo>
                  <a:lnTo>
                    <a:pt x="98323" y="261480"/>
                  </a:lnTo>
                  <a:lnTo>
                    <a:pt x="98907" y="256463"/>
                  </a:lnTo>
                  <a:close/>
                </a:path>
                <a:path w="165100" h="448309">
                  <a:moveTo>
                    <a:pt x="103047" y="221208"/>
                  </a:moveTo>
                  <a:lnTo>
                    <a:pt x="102273" y="220700"/>
                  </a:lnTo>
                  <a:lnTo>
                    <a:pt x="101079" y="221348"/>
                  </a:lnTo>
                  <a:lnTo>
                    <a:pt x="101879" y="223253"/>
                  </a:lnTo>
                  <a:lnTo>
                    <a:pt x="103047" y="221208"/>
                  </a:lnTo>
                  <a:close/>
                </a:path>
                <a:path w="165100" h="448309">
                  <a:moveTo>
                    <a:pt x="103136" y="226275"/>
                  </a:moveTo>
                  <a:lnTo>
                    <a:pt x="101879" y="223253"/>
                  </a:lnTo>
                  <a:lnTo>
                    <a:pt x="100190" y="226199"/>
                  </a:lnTo>
                  <a:lnTo>
                    <a:pt x="103136" y="226275"/>
                  </a:lnTo>
                  <a:close/>
                </a:path>
                <a:path w="165100" h="448309">
                  <a:moveTo>
                    <a:pt x="103289" y="188188"/>
                  </a:moveTo>
                  <a:lnTo>
                    <a:pt x="101625" y="187223"/>
                  </a:lnTo>
                  <a:lnTo>
                    <a:pt x="101079" y="191262"/>
                  </a:lnTo>
                  <a:lnTo>
                    <a:pt x="103289" y="188188"/>
                  </a:lnTo>
                  <a:close/>
                </a:path>
                <a:path w="165100" h="448309">
                  <a:moveTo>
                    <a:pt x="104546" y="215646"/>
                  </a:moveTo>
                  <a:lnTo>
                    <a:pt x="99745" y="213309"/>
                  </a:lnTo>
                  <a:lnTo>
                    <a:pt x="98717" y="211645"/>
                  </a:lnTo>
                  <a:lnTo>
                    <a:pt x="97142" y="213842"/>
                  </a:lnTo>
                  <a:lnTo>
                    <a:pt x="96748" y="212458"/>
                  </a:lnTo>
                  <a:lnTo>
                    <a:pt x="98653" y="211645"/>
                  </a:lnTo>
                  <a:lnTo>
                    <a:pt x="97891" y="210337"/>
                  </a:lnTo>
                  <a:lnTo>
                    <a:pt x="101498" y="210451"/>
                  </a:lnTo>
                  <a:lnTo>
                    <a:pt x="102654" y="208343"/>
                  </a:lnTo>
                  <a:lnTo>
                    <a:pt x="99161" y="206527"/>
                  </a:lnTo>
                  <a:lnTo>
                    <a:pt x="100761" y="204787"/>
                  </a:lnTo>
                  <a:lnTo>
                    <a:pt x="101079" y="204444"/>
                  </a:lnTo>
                  <a:lnTo>
                    <a:pt x="102704" y="203301"/>
                  </a:lnTo>
                  <a:lnTo>
                    <a:pt x="100457" y="204444"/>
                  </a:lnTo>
                  <a:lnTo>
                    <a:pt x="100152" y="204787"/>
                  </a:lnTo>
                  <a:lnTo>
                    <a:pt x="100457" y="202628"/>
                  </a:lnTo>
                  <a:lnTo>
                    <a:pt x="100965" y="199021"/>
                  </a:lnTo>
                  <a:lnTo>
                    <a:pt x="100545" y="198399"/>
                  </a:lnTo>
                  <a:lnTo>
                    <a:pt x="98577" y="195414"/>
                  </a:lnTo>
                  <a:lnTo>
                    <a:pt x="98475" y="195694"/>
                  </a:lnTo>
                  <a:lnTo>
                    <a:pt x="98272" y="195224"/>
                  </a:lnTo>
                  <a:lnTo>
                    <a:pt x="97701" y="193916"/>
                  </a:lnTo>
                  <a:lnTo>
                    <a:pt x="97701" y="197726"/>
                  </a:lnTo>
                  <a:lnTo>
                    <a:pt x="95834" y="202628"/>
                  </a:lnTo>
                  <a:lnTo>
                    <a:pt x="95338" y="196900"/>
                  </a:lnTo>
                  <a:lnTo>
                    <a:pt x="97701" y="197726"/>
                  </a:lnTo>
                  <a:lnTo>
                    <a:pt x="97701" y="193916"/>
                  </a:lnTo>
                  <a:lnTo>
                    <a:pt x="97548" y="193560"/>
                  </a:lnTo>
                  <a:lnTo>
                    <a:pt x="97205" y="192747"/>
                  </a:lnTo>
                  <a:lnTo>
                    <a:pt x="99822" y="193344"/>
                  </a:lnTo>
                  <a:lnTo>
                    <a:pt x="99352" y="192747"/>
                  </a:lnTo>
                  <a:lnTo>
                    <a:pt x="97459" y="190385"/>
                  </a:lnTo>
                  <a:lnTo>
                    <a:pt x="97510" y="188112"/>
                  </a:lnTo>
                  <a:lnTo>
                    <a:pt x="97548" y="181241"/>
                  </a:lnTo>
                  <a:lnTo>
                    <a:pt x="92862" y="177609"/>
                  </a:lnTo>
                  <a:lnTo>
                    <a:pt x="94208" y="177863"/>
                  </a:lnTo>
                  <a:lnTo>
                    <a:pt x="94386" y="175044"/>
                  </a:lnTo>
                  <a:lnTo>
                    <a:pt x="93637" y="176034"/>
                  </a:lnTo>
                  <a:lnTo>
                    <a:pt x="92227" y="177114"/>
                  </a:lnTo>
                  <a:lnTo>
                    <a:pt x="91554" y="176580"/>
                  </a:lnTo>
                  <a:lnTo>
                    <a:pt x="93814" y="188112"/>
                  </a:lnTo>
                  <a:lnTo>
                    <a:pt x="93154" y="187947"/>
                  </a:lnTo>
                  <a:lnTo>
                    <a:pt x="93294" y="193560"/>
                  </a:lnTo>
                  <a:lnTo>
                    <a:pt x="89700" y="192659"/>
                  </a:lnTo>
                  <a:lnTo>
                    <a:pt x="88176" y="197167"/>
                  </a:lnTo>
                  <a:lnTo>
                    <a:pt x="88125" y="195160"/>
                  </a:lnTo>
                  <a:lnTo>
                    <a:pt x="88074" y="193052"/>
                  </a:lnTo>
                  <a:lnTo>
                    <a:pt x="86804" y="195160"/>
                  </a:lnTo>
                  <a:lnTo>
                    <a:pt x="86118" y="193802"/>
                  </a:lnTo>
                  <a:lnTo>
                    <a:pt x="86880" y="197218"/>
                  </a:lnTo>
                  <a:lnTo>
                    <a:pt x="88887" y="199199"/>
                  </a:lnTo>
                  <a:lnTo>
                    <a:pt x="90030" y="197167"/>
                  </a:lnTo>
                  <a:lnTo>
                    <a:pt x="91071" y="195351"/>
                  </a:lnTo>
                  <a:lnTo>
                    <a:pt x="94335" y="195224"/>
                  </a:lnTo>
                  <a:lnTo>
                    <a:pt x="90398" y="202577"/>
                  </a:lnTo>
                  <a:lnTo>
                    <a:pt x="96951" y="203873"/>
                  </a:lnTo>
                  <a:lnTo>
                    <a:pt x="91782" y="211747"/>
                  </a:lnTo>
                  <a:lnTo>
                    <a:pt x="94970" y="214642"/>
                  </a:lnTo>
                  <a:lnTo>
                    <a:pt x="96901" y="214198"/>
                  </a:lnTo>
                  <a:lnTo>
                    <a:pt x="95758" y="215849"/>
                  </a:lnTo>
                  <a:lnTo>
                    <a:pt x="95326" y="214960"/>
                  </a:lnTo>
                  <a:lnTo>
                    <a:pt x="94246" y="217805"/>
                  </a:lnTo>
                  <a:lnTo>
                    <a:pt x="93294" y="218211"/>
                  </a:lnTo>
                  <a:lnTo>
                    <a:pt x="93776" y="219900"/>
                  </a:lnTo>
                  <a:lnTo>
                    <a:pt x="95592" y="218363"/>
                  </a:lnTo>
                  <a:lnTo>
                    <a:pt x="96494" y="217271"/>
                  </a:lnTo>
                  <a:lnTo>
                    <a:pt x="96291" y="216890"/>
                  </a:lnTo>
                  <a:lnTo>
                    <a:pt x="102273" y="220700"/>
                  </a:lnTo>
                  <a:lnTo>
                    <a:pt x="103276" y="220167"/>
                  </a:lnTo>
                  <a:lnTo>
                    <a:pt x="104546" y="215646"/>
                  </a:lnTo>
                  <a:close/>
                </a:path>
                <a:path w="165100" h="448309">
                  <a:moveTo>
                    <a:pt x="111544" y="138925"/>
                  </a:moveTo>
                  <a:lnTo>
                    <a:pt x="109080" y="141097"/>
                  </a:lnTo>
                  <a:lnTo>
                    <a:pt x="110731" y="141617"/>
                  </a:lnTo>
                  <a:lnTo>
                    <a:pt x="111544" y="138925"/>
                  </a:lnTo>
                  <a:close/>
                </a:path>
                <a:path w="165100" h="448309">
                  <a:moveTo>
                    <a:pt x="111620" y="141897"/>
                  </a:moveTo>
                  <a:lnTo>
                    <a:pt x="110731" y="141617"/>
                  </a:lnTo>
                  <a:lnTo>
                    <a:pt x="110439" y="142621"/>
                  </a:lnTo>
                  <a:lnTo>
                    <a:pt x="111620" y="141897"/>
                  </a:lnTo>
                  <a:close/>
                </a:path>
                <a:path w="165100" h="448309">
                  <a:moveTo>
                    <a:pt x="112788" y="147218"/>
                  </a:moveTo>
                  <a:lnTo>
                    <a:pt x="112598" y="145110"/>
                  </a:lnTo>
                  <a:lnTo>
                    <a:pt x="112534" y="144246"/>
                  </a:lnTo>
                  <a:lnTo>
                    <a:pt x="110274" y="143154"/>
                  </a:lnTo>
                  <a:lnTo>
                    <a:pt x="110439" y="142621"/>
                  </a:lnTo>
                  <a:lnTo>
                    <a:pt x="107645" y="144348"/>
                  </a:lnTo>
                  <a:lnTo>
                    <a:pt x="108559" y="146697"/>
                  </a:lnTo>
                  <a:lnTo>
                    <a:pt x="109588" y="145110"/>
                  </a:lnTo>
                  <a:lnTo>
                    <a:pt x="112788" y="147218"/>
                  </a:lnTo>
                  <a:close/>
                </a:path>
                <a:path w="165100" h="448309">
                  <a:moveTo>
                    <a:pt x="126352" y="261239"/>
                  </a:moveTo>
                  <a:lnTo>
                    <a:pt x="126263" y="258267"/>
                  </a:lnTo>
                  <a:lnTo>
                    <a:pt x="125996" y="260959"/>
                  </a:lnTo>
                  <a:lnTo>
                    <a:pt x="126352" y="261239"/>
                  </a:lnTo>
                  <a:close/>
                </a:path>
                <a:path w="165100" h="448309">
                  <a:moveTo>
                    <a:pt x="129070" y="179400"/>
                  </a:moveTo>
                  <a:lnTo>
                    <a:pt x="126987" y="182168"/>
                  </a:lnTo>
                  <a:lnTo>
                    <a:pt x="128638" y="182460"/>
                  </a:lnTo>
                  <a:lnTo>
                    <a:pt x="129070" y="179400"/>
                  </a:lnTo>
                  <a:close/>
                </a:path>
                <a:path w="165100" h="448309">
                  <a:moveTo>
                    <a:pt x="129184" y="178625"/>
                  </a:moveTo>
                  <a:lnTo>
                    <a:pt x="128193" y="178295"/>
                  </a:lnTo>
                  <a:lnTo>
                    <a:pt x="126288" y="180238"/>
                  </a:lnTo>
                  <a:lnTo>
                    <a:pt x="129082" y="179273"/>
                  </a:lnTo>
                  <a:lnTo>
                    <a:pt x="129184" y="178625"/>
                  </a:lnTo>
                  <a:close/>
                </a:path>
                <a:path w="165100" h="448309">
                  <a:moveTo>
                    <a:pt x="131495" y="253466"/>
                  </a:moveTo>
                  <a:lnTo>
                    <a:pt x="131229" y="251561"/>
                  </a:lnTo>
                  <a:lnTo>
                    <a:pt x="130187" y="251383"/>
                  </a:lnTo>
                  <a:lnTo>
                    <a:pt x="129565" y="251472"/>
                  </a:lnTo>
                  <a:lnTo>
                    <a:pt x="129463" y="253123"/>
                  </a:lnTo>
                  <a:lnTo>
                    <a:pt x="131495" y="253466"/>
                  </a:lnTo>
                  <a:close/>
                </a:path>
                <a:path w="165100" h="448309">
                  <a:moveTo>
                    <a:pt x="136842" y="151460"/>
                  </a:moveTo>
                  <a:lnTo>
                    <a:pt x="134531" y="152946"/>
                  </a:lnTo>
                  <a:lnTo>
                    <a:pt x="136144" y="153962"/>
                  </a:lnTo>
                  <a:lnTo>
                    <a:pt x="136842" y="151460"/>
                  </a:lnTo>
                  <a:close/>
                </a:path>
                <a:path w="165100" h="448309">
                  <a:moveTo>
                    <a:pt x="137985" y="277926"/>
                  </a:moveTo>
                  <a:lnTo>
                    <a:pt x="136956" y="277812"/>
                  </a:lnTo>
                  <a:lnTo>
                    <a:pt x="136448" y="278599"/>
                  </a:lnTo>
                  <a:lnTo>
                    <a:pt x="136194" y="278968"/>
                  </a:lnTo>
                  <a:lnTo>
                    <a:pt x="137502" y="280339"/>
                  </a:lnTo>
                  <a:lnTo>
                    <a:pt x="137985" y="277926"/>
                  </a:lnTo>
                  <a:close/>
                </a:path>
                <a:path w="165100" h="448309">
                  <a:moveTo>
                    <a:pt x="140068" y="260172"/>
                  </a:moveTo>
                  <a:lnTo>
                    <a:pt x="135483" y="262610"/>
                  </a:lnTo>
                  <a:lnTo>
                    <a:pt x="134962" y="264426"/>
                  </a:lnTo>
                  <a:lnTo>
                    <a:pt x="133883" y="269798"/>
                  </a:lnTo>
                  <a:lnTo>
                    <a:pt x="134658" y="268668"/>
                  </a:lnTo>
                  <a:lnTo>
                    <a:pt x="135280" y="268554"/>
                  </a:lnTo>
                  <a:lnTo>
                    <a:pt x="136321" y="268693"/>
                  </a:lnTo>
                  <a:lnTo>
                    <a:pt x="135940" y="270078"/>
                  </a:lnTo>
                  <a:lnTo>
                    <a:pt x="135077" y="270598"/>
                  </a:lnTo>
                  <a:lnTo>
                    <a:pt x="139446" y="270713"/>
                  </a:lnTo>
                  <a:lnTo>
                    <a:pt x="139420" y="269074"/>
                  </a:lnTo>
                  <a:lnTo>
                    <a:pt x="139039" y="268554"/>
                  </a:lnTo>
                  <a:lnTo>
                    <a:pt x="137960" y="267055"/>
                  </a:lnTo>
                  <a:lnTo>
                    <a:pt x="139268" y="266827"/>
                  </a:lnTo>
                  <a:lnTo>
                    <a:pt x="135788" y="266801"/>
                  </a:lnTo>
                  <a:lnTo>
                    <a:pt x="140068" y="260172"/>
                  </a:lnTo>
                  <a:close/>
                </a:path>
                <a:path w="165100" h="448309">
                  <a:moveTo>
                    <a:pt x="148310" y="237693"/>
                  </a:moveTo>
                  <a:lnTo>
                    <a:pt x="147840" y="236829"/>
                  </a:lnTo>
                  <a:lnTo>
                    <a:pt x="146926" y="237248"/>
                  </a:lnTo>
                  <a:lnTo>
                    <a:pt x="145910" y="237070"/>
                  </a:lnTo>
                  <a:lnTo>
                    <a:pt x="145630" y="239623"/>
                  </a:lnTo>
                  <a:lnTo>
                    <a:pt x="147383" y="238137"/>
                  </a:lnTo>
                  <a:lnTo>
                    <a:pt x="148310" y="237693"/>
                  </a:lnTo>
                  <a:close/>
                </a:path>
                <a:path w="165100" h="448309">
                  <a:moveTo>
                    <a:pt x="152730" y="222961"/>
                  </a:moveTo>
                  <a:lnTo>
                    <a:pt x="150444" y="222872"/>
                  </a:lnTo>
                  <a:lnTo>
                    <a:pt x="150837" y="223748"/>
                  </a:lnTo>
                  <a:lnTo>
                    <a:pt x="149250" y="224218"/>
                  </a:lnTo>
                  <a:lnTo>
                    <a:pt x="150228" y="224434"/>
                  </a:lnTo>
                  <a:lnTo>
                    <a:pt x="152730" y="222961"/>
                  </a:lnTo>
                  <a:close/>
                </a:path>
                <a:path w="165100" h="448309">
                  <a:moveTo>
                    <a:pt x="153784" y="236715"/>
                  </a:moveTo>
                  <a:lnTo>
                    <a:pt x="152095" y="234454"/>
                  </a:lnTo>
                  <a:lnTo>
                    <a:pt x="151676" y="233578"/>
                  </a:lnTo>
                  <a:lnTo>
                    <a:pt x="151155" y="234873"/>
                  </a:lnTo>
                  <a:lnTo>
                    <a:pt x="151739" y="236359"/>
                  </a:lnTo>
                  <a:lnTo>
                    <a:pt x="151917" y="237566"/>
                  </a:lnTo>
                  <a:lnTo>
                    <a:pt x="153784" y="236715"/>
                  </a:lnTo>
                  <a:close/>
                </a:path>
                <a:path w="165100" h="448309">
                  <a:moveTo>
                    <a:pt x="155816" y="263118"/>
                  </a:moveTo>
                  <a:lnTo>
                    <a:pt x="155117" y="261061"/>
                  </a:lnTo>
                  <a:lnTo>
                    <a:pt x="154266" y="263728"/>
                  </a:lnTo>
                  <a:lnTo>
                    <a:pt x="155816" y="263118"/>
                  </a:lnTo>
                  <a:close/>
                </a:path>
                <a:path w="165100" h="448309">
                  <a:moveTo>
                    <a:pt x="156222" y="229082"/>
                  </a:moveTo>
                  <a:lnTo>
                    <a:pt x="154101" y="227457"/>
                  </a:lnTo>
                  <a:lnTo>
                    <a:pt x="153238" y="229069"/>
                  </a:lnTo>
                  <a:lnTo>
                    <a:pt x="151422" y="230505"/>
                  </a:lnTo>
                  <a:lnTo>
                    <a:pt x="156222" y="229082"/>
                  </a:lnTo>
                  <a:close/>
                </a:path>
                <a:path w="165100" h="448309">
                  <a:moveTo>
                    <a:pt x="156692" y="234073"/>
                  </a:moveTo>
                  <a:lnTo>
                    <a:pt x="152666" y="233781"/>
                  </a:lnTo>
                  <a:lnTo>
                    <a:pt x="154063" y="236385"/>
                  </a:lnTo>
                  <a:lnTo>
                    <a:pt x="155702" y="236486"/>
                  </a:lnTo>
                  <a:lnTo>
                    <a:pt x="156692" y="234073"/>
                  </a:lnTo>
                  <a:close/>
                </a:path>
                <a:path w="165100" h="448309">
                  <a:moveTo>
                    <a:pt x="157314" y="256730"/>
                  </a:moveTo>
                  <a:lnTo>
                    <a:pt x="157124" y="256984"/>
                  </a:lnTo>
                  <a:lnTo>
                    <a:pt x="157314" y="256921"/>
                  </a:lnTo>
                  <a:lnTo>
                    <a:pt x="157314" y="256730"/>
                  </a:lnTo>
                  <a:close/>
                </a:path>
                <a:path w="165100" h="448309">
                  <a:moveTo>
                    <a:pt x="157403" y="232321"/>
                  </a:moveTo>
                  <a:lnTo>
                    <a:pt x="155473" y="231902"/>
                  </a:lnTo>
                  <a:lnTo>
                    <a:pt x="156946" y="233438"/>
                  </a:lnTo>
                  <a:lnTo>
                    <a:pt x="157403" y="232321"/>
                  </a:lnTo>
                  <a:close/>
                </a:path>
                <a:path w="165100" h="448309">
                  <a:moveTo>
                    <a:pt x="157454" y="256628"/>
                  </a:moveTo>
                  <a:lnTo>
                    <a:pt x="157314" y="256730"/>
                  </a:lnTo>
                  <a:lnTo>
                    <a:pt x="157454" y="256628"/>
                  </a:lnTo>
                  <a:close/>
                </a:path>
                <a:path w="165100" h="448309">
                  <a:moveTo>
                    <a:pt x="157632" y="234137"/>
                  </a:moveTo>
                  <a:lnTo>
                    <a:pt x="156946" y="233438"/>
                  </a:lnTo>
                  <a:lnTo>
                    <a:pt x="156692" y="234073"/>
                  </a:lnTo>
                  <a:lnTo>
                    <a:pt x="157632" y="234137"/>
                  </a:lnTo>
                  <a:close/>
                </a:path>
                <a:path w="165100" h="448309">
                  <a:moveTo>
                    <a:pt x="157924" y="272719"/>
                  </a:moveTo>
                  <a:lnTo>
                    <a:pt x="155498" y="273862"/>
                  </a:lnTo>
                  <a:lnTo>
                    <a:pt x="156260" y="274345"/>
                  </a:lnTo>
                  <a:lnTo>
                    <a:pt x="156781" y="275170"/>
                  </a:lnTo>
                  <a:lnTo>
                    <a:pt x="157568" y="275640"/>
                  </a:lnTo>
                  <a:lnTo>
                    <a:pt x="157924" y="272719"/>
                  </a:lnTo>
                  <a:close/>
                </a:path>
                <a:path w="165100" h="448309">
                  <a:moveTo>
                    <a:pt x="158445" y="294703"/>
                  </a:moveTo>
                  <a:lnTo>
                    <a:pt x="158305" y="294233"/>
                  </a:lnTo>
                  <a:lnTo>
                    <a:pt x="154914" y="295452"/>
                  </a:lnTo>
                  <a:lnTo>
                    <a:pt x="158445" y="294703"/>
                  </a:lnTo>
                  <a:close/>
                </a:path>
                <a:path w="165100" h="448309">
                  <a:moveTo>
                    <a:pt x="163385" y="287909"/>
                  </a:moveTo>
                  <a:lnTo>
                    <a:pt x="161747" y="268376"/>
                  </a:lnTo>
                  <a:lnTo>
                    <a:pt x="161023" y="260159"/>
                  </a:lnTo>
                  <a:lnTo>
                    <a:pt x="160451" y="253682"/>
                  </a:lnTo>
                  <a:lnTo>
                    <a:pt x="159880" y="253034"/>
                  </a:lnTo>
                  <a:lnTo>
                    <a:pt x="159296" y="252285"/>
                  </a:lnTo>
                  <a:lnTo>
                    <a:pt x="159550" y="251040"/>
                  </a:lnTo>
                  <a:lnTo>
                    <a:pt x="157289" y="251955"/>
                  </a:lnTo>
                  <a:lnTo>
                    <a:pt x="158877" y="255511"/>
                  </a:lnTo>
                  <a:lnTo>
                    <a:pt x="157454" y="256641"/>
                  </a:lnTo>
                  <a:lnTo>
                    <a:pt x="158483" y="256844"/>
                  </a:lnTo>
                  <a:lnTo>
                    <a:pt x="160134" y="259562"/>
                  </a:lnTo>
                  <a:lnTo>
                    <a:pt x="158610" y="260159"/>
                  </a:lnTo>
                  <a:lnTo>
                    <a:pt x="156756" y="258914"/>
                  </a:lnTo>
                  <a:lnTo>
                    <a:pt x="157429" y="262216"/>
                  </a:lnTo>
                  <a:lnTo>
                    <a:pt x="159118" y="267182"/>
                  </a:lnTo>
                  <a:lnTo>
                    <a:pt x="156121" y="269036"/>
                  </a:lnTo>
                  <a:lnTo>
                    <a:pt x="160972" y="268376"/>
                  </a:lnTo>
                  <a:lnTo>
                    <a:pt x="158711" y="274751"/>
                  </a:lnTo>
                  <a:lnTo>
                    <a:pt x="159867" y="275463"/>
                  </a:lnTo>
                  <a:lnTo>
                    <a:pt x="160769" y="281178"/>
                  </a:lnTo>
                  <a:lnTo>
                    <a:pt x="152895" y="281787"/>
                  </a:lnTo>
                  <a:lnTo>
                    <a:pt x="157162" y="287909"/>
                  </a:lnTo>
                  <a:lnTo>
                    <a:pt x="157911" y="287909"/>
                  </a:lnTo>
                  <a:lnTo>
                    <a:pt x="163385" y="287909"/>
                  </a:lnTo>
                  <a:close/>
                </a:path>
                <a:path w="165100" h="448309">
                  <a:moveTo>
                    <a:pt x="164363" y="308940"/>
                  </a:moveTo>
                  <a:lnTo>
                    <a:pt x="164325" y="308508"/>
                  </a:lnTo>
                  <a:lnTo>
                    <a:pt x="163906" y="308508"/>
                  </a:lnTo>
                  <a:lnTo>
                    <a:pt x="163957" y="307835"/>
                  </a:lnTo>
                  <a:lnTo>
                    <a:pt x="164071" y="306755"/>
                  </a:lnTo>
                  <a:lnTo>
                    <a:pt x="160997" y="307682"/>
                  </a:lnTo>
                  <a:lnTo>
                    <a:pt x="161505" y="309486"/>
                  </a:lnTo>
                  <a:lnTo>
                    <a:pt x="160312" y="310324"/>
                  </a:lnTo>
                  <a:lnTo>
                    <a:pt x="162915" y="308521"/>
                  </a:lnTo>
                  <a:lnTo>
                    <a:pt x="163906" y="308521"/>
                  </a:lnTo>
                  <a:lnTo>
                    <a:pt x="163957" y="309676"/>
                  </a:lnTo>
                  <a:lnTo>
                    <a:pt x="164363" y="308940"/>
                  </a:lnTo>
                  <a:close/>
                </a:path>
                <a:path w="165100" h="448309">
                  <a:moveTo>
                    <a:pt x="164744" y="305117"/>
                  </a:moveTo>
                  <a:lnTo>
                    <a:pt x="164731" y="304888"/>
                  </a:lnTo>
                  <a:lnTo>
                    <a:pt x="164706" y="304596"/>
                  </a:lnTo>
                  <a:lnTo>
                    <a:pt x="164223" y="298411"/>
                  </a:lnTo>
                  <a:lnTo>
                    <a:pt x="163398" y="288086"/>
                  </a:lnTo>
                  <a:lnTo>
                    <a:pt x="157683" y="287972"/>
                  </a:lnTo>
                  <a:lnTo>
                    <a:pt x="157200" y="287972"/>
                  </a:lnTo>
                  <a:lnTo>
                    <a:pt x="156121" y="288061"/>
                  </a:lnTo>
                  <a:lnTo>
                    <a:pt x="160350" y="294309"/>
                  </a:lnTo>
                  <a:lnTo>
                    <a:pt x="158445" y="294703"/>
                  </a:lnTo>
                  <a:lnTo>
                    <a:pt x="159537" y="298411"/>
                  </a:lnTo>
                  <a:lnTo>
                    <a:pt x="152844" y="295389"/>
                  </a:lnTo>
                  <a:lnTo>
                    <a:pt x="154927" y="300024"/>
                  </a:lnTo>
                  <a:lnTo>
                    <a:pt x="151371" y="300710"/>
                  </a:lnTo>
                  <a:lnTo>
                    <a:pt x="150876" y="302514"/>
                  </a:lnTo>
                  <a:lnTo>
                    <a:pt x="152501" y="303352"/>
                  </a:lnTo>
                  <a:lnTo>
                    <a:pt x="153454" y="305396"/>
                  </a:lnTo>
                  <a:lnTo>
                    <a:pt x="153898" y="304596"/>
                  </a:lnTo>
                  <a:lnTo>
                    <a:pt x="156375" y="304850"/>
                  </a:lnTo>
                  <a:lnTo>
                    <a:pt x="153924" y="306527"/>
                  </a:lnTo>
                  <a:lnTo>
                    <a:pt x="154000" y="307225"/>
                  </a:lnTo>
                  <a:lnTo>
                    <a:pt x="154178" y="307835"/>
                  </a:lnTo>
                  <a:lnTo>
                    <a:pt x="158432" y="304888"/>
                  </a:lnTo>
                  <a:lnTo>
                    <a:pt x="158750" y="307098"/>
                  </a:lnTo>
                  <a:lnTo>
                    <a:pt x="159029" y="305676"/>
                  </a:lnTo>
                  <a:lnTo>
                    <a:pt x="159854" y="305117"/>
                  </a:lnTo>
                  <a:lnTo>
                    <a:pt x="160896" y="305117"/>
                  </a:lnTo>
                  <a:lnTo>
                    <a:pt x="163207" y="306285"/>
                  </a:lnTo>
                  <a:lnTo>
                    <a:pt x="162687" y="306527"/>
                  </a:lnTo>
                  <a:lnTo>
                    <a:pt x="163258" y="306298"/>
                  </a:lnTo>
                  <a:lnTo>
                    <a:pt x="164071" y="306705"/>
                  </a:lnTo>
                  <a:lnTo>
                    <a:pt x="164223" y="305803"/>
                  </a:lnTo>
                  <a:lnTo>
                    <a:pt x="163817" y="305993"/>
                  </a:lnTo>
                  <a:lnTo>
                    <a:pt x="164198" y="305701"/>
                  </a:lnTo>
                  <a:lnTo>
                    <a:pt x="164744" y="305117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5877350" y="8003031"/>
              <a:ext cx="181610" cy="334010"/>
            </a:xfrm>
            <a:custGeom>
              <a:rect l="l" t="t" r="r" b="b"/>
              <a:pathLst>
                <a:path w="181609" h="334009">
                  <a:moveTo>
                    <a:pt x="2882" y="800"/>
                  </a:moveTo>
                  <a:lnTo>
                    <a:pt x="1549" y="0"/>
                  </a:lnTo>
                  <a:lnTo>
                    <a:pt x="914" y="812"/>
                  </a:lnTo>
                  <a:lnTo>
                    <a:pt x="0" y="3657"/>
                  </a:lnTo>
                  <a:lnTo>
                    <a:pt x="1308" y="4432"/>
                  </a:lnTo>
                  <a:lnTo>
                    <a:pt x="1282" y="2832"/>
                  </a:lnTo>
                  <a:lnTo>
                    <a:pt x="2882" y="800"/>
                  </a:lnTo>
                  <a:close/>
                </a:path>
                <a:path w="181609" h="334009">
                  <a:moveTo>
                    <a:pt x="5486" y="64833"/>
                  </a:moveTo>
                  <a:lnTo>
                    <a:pt x="2463" y="63944"/>
                  </a:lnTo>
                  <a:lnTo>
                    <a:pt x="2819" y="68046"/>
                  </a:lnTo>
                  <a:lnTo>
                    <a:pt x="1638" y="69824"/>
                  </a:lnTo>
                  <a:lnTo>
                    <a:pt x="2514" y="72224"/>
                  </a:lnTo>
                  <a:lnTo>
                    <a:pt x="5486" y="64833"/>
                  </a:lnTo>
                  <a:close/>
                </a:path>
                <a:path w="181609" h="334009">
                  <a:moveTo>
                    <a:pt x="8039" y="104394"/>
                  </a:moveTo>
                  <a:lnTo>
                    <a:pt x="7518" y="105359"/>
                  </a:lnTo>
                  <a:lnTo>
                    <a:pt x="5981" y="103886"/>
                  </a:lnTo>
                  <a:lnTo>
                    <a:pt x="6235" y="105587"/>
                  </a:lnTo>
                  <a:lnTo>
                    <a:pt x="5067" y="108826"/>
                  </a:lnTo>
                  <a:lnTo>
                    <a:pt x="7772" y="107035"/>
                  </a:lnTo>
                  <a:lnTo>
                    <a:pt x="8039" y="104394"/>
                  </a:lnTo>
                  <a:close/>
                </a:path>
                <a:path w="181609" h="334009">
                  <a:moveTo>
                    <a:pt x="8737" y="59905"/>
                  </a:moveTo>
                  <a:lnTo>
                    <a:pt x="8445" y="60325"/>
                  </a:lnTo>
                  <a:lnTo>
                    <a:pt x="8572" y="60744"/>
                  </a:lnTo>
                  <a:lnTo>
                    <a:pt x="8737" y="59905"/>
                  </a:lnTo>
                  <a:close/>
                </a:path>
                <a:path w="181609" h="334009">
                  <a:moveTo>
                    <a:pt x="11582" y="63601"/>
                  </a:moveTo>
                  <a:lnTo>
                    <a:pt x="9283" y="62534"/>
                  </a:lnTo>
                  <a:lnTo>
                    <a:pt x="8585" y="60744"/>
                  </a:lnTo>
                  <a:lnTo>
                    <a:pt x="8089" y="62788"/>
                  </a:lnTo>
                  <a:lnTo>
                    <a:pt x="9029" y="65290"/>
                  </a:lnTo>
                  <a:lnTo>
                    <a:pt x="8661" y="67360"/>
                  </a:lnTo>
                  <a:lnTo>
                    <a:pt x="11582" y="63601"/>
                  </a:lnTo>
                  <a:close/>
                </a:path>
                <a:path w="181609" h="334009">
                  <a:moveTo>
                    <a:pt x="12496" y="62420"/>
                  </a:moveTo>
                  <a:lnTo>
                    <a:pt x="11582" y="63601"/>
                  </a:lnTo>
                  <a:lnTo>
                    <a:pt x="12496" y="62420"/>
                  </a:lnTo>
                  <a:close/>
                </a:path>
                <a:path w="181609" h="334009">
                  <a:moveTo>
                    <a:pt x="15024" y="74460"/>
                  </a:moveTo>
                  <a:lnTo>
                    <a:pt x="11963" y="71501"/>
                  </a:lnTo>
                  <a:lnTo>
                    <a:pt x="10629" y="73748"/>
                  </a:lnTo>
                  <a:lnTo>
                    <a:pt x="8153" y="74904"/>
                  </a:lnTo>
                  <a:lnTo>
                    <a:pt x="9461" y="72618"/>
                  </a:lnTo>
                  <a:lnTo>
                    <a:pt x="8547" y="70256"/>
                  </a:lnTo>
                  <a:lnTo>
                    <a:pt x="5930" y="69735"/>
                  </a:lnTo>
                  <a:lnTo>
                    <a:pt x="4305" y="71107"/>
                  </a:lnTo>
                  <a:lnTo>
                    <a:pt x="6832" y="77241"/>
                  </a:lnTo>
                  <a:lnTo>
                    <a:pt x="3746" y="76352"/>
                  </a:lnTo>
                  <a:lnTo>
                    <a:pt x="6299" y="78143"/>
                  </a:lnTo>
                  <a:lnTo>
                    <a:pt x="3505" y="81940"/>
                  </a:lnTo>
                  <a:lnTo>
                    <a:pt x="4699" y="80937"/>
                  </a:lnTo>
                  <a:lnTo>
                    <a:pt x="3454" y="86258"/>
                  </a:lnTo>
                  <a:lnTo>
                    <a:pt x="6680" y="85763"/>
                  </a:lnTo>
                  <a:lnTo>
                    <a:pt x="5740" y="79070"/>
                  </a:lnTo>
                  <a:lnTo>
                    <a:pt x="7747" y="76682"/>
                  </a:lnTo>
                  <a:lnTo>
                    <a:pt x="10325" y="76327"/>
                  </a:lnTo>
                  <a:lnTo>
                    <a:pt x="12319" y="73977"/>
                  </a:lnTo>
                  <a:lnTo>
                    <a:pt x="14058" y="77114"/>
                  </a:lnTo>
                  <a:lnTo>
                    <a:pt x="15024" y="74460"/>
                  </a:lnTo>
                  <a:close/>
                </a:path>
                <a:path w="181609" h="334009">
                  <a:moveTo>
                    <a:pt x="25120" y="105956"/>
                  </a:moveTo>
                  <a:lnTo>
                    <a:pt x="24942" y="104660"/>
                  </a:lnTo>
                  <a:lnTo>
                    <a:pt x="24561" y="103289"/>
                  </a:lnTo>
                  <a:lnTo>
                    <a:pt x="24168" y="101892"/>
                  </a:lnTo>
                  <a:lnTo>
                    <a:pt x="23863" y="103149"/>
                  </a:lnTo>
                  <a:lnTo>
                    <a:pt x="23977" y="104470"/>
                  </a:lnTo>
                  <a:lnTo>
                    <a:pt x="25120" y="105956"/>
                  </a:lnTo>
                  <a:close/>
                </a:path>
                <a:path w="181609" h="334009">
                  <a:moveTo>
                    <a:pt x="27787" y="96570"/>
                  </a:moveTo>
                  <a:lnTo>
                    <a:pt x="27584" y="93459"/>
                  </a:lnTo>
                  <a:lnTo>
                    <a:pt x="23253" y="90830"/>
                  </a:lnTo>
                  <a:lnTo>
                    <a:pt x="21780" y="94132"/>
                  </a:lnTo>
                  <a:lnTo>
                    <a:pt x="23075" y="98094"/>
                  </a:lnTo>
                  <a:lnTo>
                    <a:pt x="24168" y="101892"/>
                  </a:lnTo>
                  <a:lnTo>
                    <a:pt x="24828" y="99072"/>
                  </a:lnTo>
                  <a:lnTo>
                    <a:pt x="27787" y="96570"/>
                  </a:lnTo>
                  <a:close/>
                </a:path>
                <a:path w="181609" h="334009">
                  <a:moveTo>
                    <a:pt x="29400" y="191541"/>
                  </a:moveTo>
                  <a:lnTo>
                    <a:pt x="29083" y="191274"/>
                  </a:lnTo>
                  <a:lnTo>
                    <a:pt x="28803" y="191084"/>
                  </a:lnTo>
                  <a:lnTo>
                    <a:pt x="28448" y="190741"/>
                  </a:lnTo>
                  <a:lnTo>
                    <a:pt x="28054" y="191338"/>
                  </a:lnTo>
                  <a:lnTo>
                    <a:pt x="28651" y="191389"/>
                  </a:lnTo>
                  <a:lnTo>
                    <a:pt x="29400" y="191541"/>
                  </a:lnTo>
                  <a:close/>
                </a:path>
                <a:path w="181609" h="334009">
                  <a:moveTo>
                    <a:pt x="31432" y="193078"/>
                  </a:moveTo>
                  <a:lnTo>
                    <a:pt x="31140" y="191973"/>
                  </a:lnTo>
                  <a:lnTo>
                    <a:pt x="30187" y="191693"/>
                  </a:lnTo>
                  <a:lnTo>
                    <a:pt x="29400" y="191541"/>
                  </a:lnTo>
                  <a:lnTo>
                    <a:pt x="30175" y="192151"/>
                  </a:lnTo>
                  <a:lnTo>
                    <a:pt x="30848" y="192684"/>
                  </a:lnTo>
                  <a:lnTo>
                    <a:pt x="31432" y="193078"/>
                  </a:lnTo>
                  <a:close/>
                </a:path>
                <a:path w="181609" h="334009">
                  <a:moveTo>
                    <a:pt x="31559" y="192608"/>
                  </a:moveTo>
                  <a:close/>
                </a:path>
                <a:path w="181609" h="334009">
                  <a:moveTo>
                    <a:pt x="33972" y="220548"/>
                  </a:moveTo>
                  <a:lnTo>
                    <a:pt x="33210" y="219278"/>
                  </a:lnTo>
                  <a:lnTo>
                    <a:pt x="32778" y="219278"/>
                  </a:lnTo>
                  <a:lnTo>
                    <a:pt x="33972" y="220548"/>
                  </a:lnTo>
                  <a:close/>
                </a:path>
                <a:path w="181609" h="334009">
                  <a:moveTo>
                    <a:pt x="35433" y="99009"/>
                  </a:moveTo>
                  <a:lnTo>
                    <a:pt x="35369" y="98704"/>
                  </a:lnTo>
                  <a:lnTo>
                    <a:pt x="35217" y="98348"/>
                  </a:lnTo>
                  <a:lnTo>
                    <a:pt x="35128" y="98704"/>
                  </a:lnTo>
                  <a:lnTo>
                    <a:pt x="35217" y="99377"/>
                  </a:lnTo>
                  <a:lnTo>
                    <a:pt x="35433" y="99009"/>
                  </a:lnTo>
                  <a:close/>
                </a:path>
                <a:path w="181609" h="334009">
                  <a:moveTo>
                    <a:pt x="36156" y="12954"/>
                  </a:moveTo>
                  <a:lnTo>
                    <a:pt x="35407" y="8394"/>
                  </a:lnTo>
                  <a:lnTo>
                    <a:pt x="33159" y="10363"/>
                  </a:lnTo>
                  <a:lnTo>
                    <a:pt x="33489" y="10744"/>
                  </a:lnTo>
                  <a:lnTo>
                    <a:pt x="31267" y="13512"/>
                  </a:lnTo>
                  <a:lnTo>
                    <a:pt x="29870" y="10464"/>
                  </a:lnTo>
                  <a:lnTo>
                    <a:pt x="29298" y="13563"/>
                  </a:lnTo>
                  <a:lnTo>
                    <a:pt x="29337" y="15113"/>
                  </a:lnTo>
                  <a:lnTo>
                    <a:pt x="31978" y="15798"/>
                  </a:lnTo>
                  <a:lnTo>
                    <a:pt x="34886" y="15290"/>
                  </a:lnTo>
                  <a:lnTo>
                    <a:pt x="36156" y="12954"/>
                  </a:lnTo>
                  <a:close/>
                </a:path>
                <a:path w="181609" h="334009">
                  <a:moveTo>
                    <a:pt x="37198" y="95961"/>
                  </a:moveTo>
                  <a:lnTo>
                    <a:pt x="35471" y="98933"/>
                  </a:lnTo>
                  <a:lnTo>
                    <a:pt x="36118" y="100406"/>
                  </a:lnTo>
                  <a:lnTo>
                    <a:pt x="37198" y="95961"/>
                  </a:lnTo>
                  <a:close/>
                </a:path>
                <a:path w="181609" h="334009">
                  <a:moveTo>
                    <a:pt x="37490" y="215468"/>
                  </a:moveTo>
                  <a:lnTo>
                    <a:pt x="37312" y="215468"/>
                  </a:lnTo>
                  <a:lnTo>
                    <a:pt x="37490" y="215468"/>
                  </a:lnTo>
                  <a:close/>
                </a:path>
                <a:path w="181609" h="334009">
                  <a:moveTo>
                    <a:pt x="37896" y="94754"/>
                  </a:moveTo>
                  <a:lnTo>
                    <a:pt x="37604" y="94259"/>
                  </a:lnTo>
                  <a:lnTo>
                    <a:pt x="37198" y="95961"/>
                  </a:lnTo>
                  <a:lnTo>
                    <a:pt x="37896" y="94754"/>
                  </a:lnTo>
                  <a:close/>
                </a:path>
                <a:path w="181609" h="334009">
                  <a:moveTo>
                    <a:pt x="38315" y="226898"/>
                  </a:moveTo>
                  <a:close/>
                </a:path>
                <a:path w="181609" h="334009">
                  <a:moveTo>
                    <a:pt x="39103" y="101511"/>
                  </a:moveTo>
                  <a:lnTo>
                    <a:pt x="38138" y="102362"/>
                  </a:lnTo>
                  <a:lnTo>
                    <a:pt x="37604" y="103251"/>
                  </a:lnTo>
                  <a:lnTo>
                    <a:pt x="36728" y="101790"/>
                  </a:lnTo>
                  <a:lnTo>
                    <a:pt x="36576" y="101447"/>
                  </a:lnTo>
                  <a:lnTo>
                    <a:pt x="36423" y="101092"/>
                  </a:lnTo>
                  <a:lnTo>
                    <a:pt x="36118" y="100406"/>
                  </a:lnTo>
                  <a:lnTo>
                    <a:pt x="35966" y="101092"/>
                  </a:lnTo>
                  <a:lnTo>
                    <a:pt x="35217" y="99377"/>
                  </a:lnTo>
                  <a:lnTo>
                    <a:pt x="35064" y="99009"/>
                  </a:lnTo>
                  <a:lnTo>
                    <a:pt x="34975" y="99377"/>
                  </a:lnTo>
                  <a:lnTo>
                    <a:pt x="35026" y="98933"/>
                  </a:lnTo>
                  <a:lnTo>
                    <a:pt x="33972" y="96507"/>
                  </a:lnTo>
                  <a:lnTo>
                    <a:pt x="32981" y="100088"/>
                  </a:lnTo>
                  <a:lnTo>
                    <a:pt x="33032" y="100406"/>
                  </a:lnTo>
                  <a:lnTo>
                    <a:pt x="34569" y="100507"/>
                  </a:lnTo>
                  <a:lnTo>
                    <a:pt x="34810" y="100088"/>
                  </a:lnTo>
                  <a:lnTo>
                    <a:pt x="34404" y="101790"/>
                  </a:lnTo>
                  <a:lnTo>
                    <a:pt x="36322" y="101447"/>
                  </a:lnTo>
                  <a:lnTo>
                    <a:pt x="36652" y="105879"/>
                  </a:lnTo>
                  <a:lnTo>
                    <a:pt x="38862" y="105054"/>
                  </a:lnTo>
                  <a:lnTo>
                    <a:pt x="38989" y="103251"/>
                  </a:lnTo>
                  <a:lnTo>
                    <a:pt x="39103" y="101511"/>
                  </a:lnTo>
                  <a:close/>
                </a:path>
                <a:path w="181609" h="334009">
                  <a:moveTo>
                    <a:pt x="39306" y="101333"/>
                  </a:moveTo>
                  <a:lnTo>
                    <a:pt x="39141" y="100952"/>
                  </a:lnTo>
                  <a:lnTo>
                    <a:pt x="39103" y="101511"/>
                  </a:lnTo>
                  <a:lnTo>
                    <a:pt x="39306" y="101333"/>
                  </a:lnTo>
                  <a:close/>
                </a:path>
                <a:path w="181609" h="334009">
                  <a:moveTo>
                    <a:pt x="39395" y="106184"/>
                  </a:moveTo>
                  <a:lnTo>
                    <a:pt x="35318" y="110794"/>
                  </a:lnTo>
                  <a:lnTo>
                    <a:pt x="33769" y="112826"/>
                  </a:lnTo>
                  <a:lnTo>
                    <a:pt x="35521" y="115011"/>
                  </a:lnTo>
                  <a:lnTo>
                    <a:pt x="36093" y="120878"/>
                  </a:lnTo>
                  <a:lnTo>
                    <a:pt x="38874" y="119849"/>
                  </a:lnTo>
                  <a:lnTo>
                    <a:pt x="39395" y="106184"/>
                  </a:lnTo>
                  <a:close/>
                </a:path>
                <a:path w="181609" h="334009">
                  <a:moveTo>
                    <a:pt x="40233" y="98704"/>
                  </a:moveTo>
                  <a:lnTo>
                    <a:pt x="38049" y="94996"/>
                  </a:lnTo>
                  <a:lnTo>
                    <a:pt x="38798" y="100177"/>
                  </a:lnTo>
                  <a:lnTo>
                    <a:pt x="39141" y="100952"/>
                  </a:lnTo>
                  <a:lnTo>
                    <a:pt x="39230" y="100406"/>
                  </a:lnTo>
                  <a:lnTo>
                    <a:pt x="40233" y="98704"/>
                  </a:lnTo>
                  <a:close/>
                </a:path>
                <a:path w="181609" h="334009">
                  <a:moveTo>
                    <a:pt x="40982" y="28232"/>
                  </a:moveTo>
                  <a:lnTo>
                    <a:pt x="40805" y="27965"/>
                  </a:lnTo>
                  <a:lnTo>
                    <a:pt x="40703" y="27559"/>
                  </a:lnTo>
                  <a:lnTo>
                    <a:pt x="40754" y="26873"/>
                  </a:lnTo>
                  <a:lnTo>
                    <a:pt x="40132" y="27686"/>
                  </a:lnTo>
                  <a:lnTo>
                    <a:pt x="40386" y="27825"/>
                  </a:lnTo>
                  <a:lnTo>
                    <a:pt x="40678" y="28041"/>
                  </a:lnTo>
                  <a:lnTo>
                    <a:pt x="40982" y="28232"/>
                  </a:lnTo>
                  <a:close/>
                </a:path>
                <a:path w="181609" h="334009">
                  <a:moveTo>
                    <a:pt x="41109" y="230708"/>
                  </a:moveTo>
                  <a:lnTo>
                    <a:pt x="40995" y="226898"/>
                  </a:lnTo>
                  <a:lnTo>
                    <a:pt x="38315" y="226898"/>
                  </a:lnTo>
                  <a:lnTo>
                    <a:pt x="38912" y="228168"/>
                  </a:lnTo>
                  <a:lnTo>
                    <a:pt x="40386" y="231978"/>
                  </a:lnTo>
                  <a:lnTo>
                    <a:pt x="41109" y="230708"/>
                  </a:lnTo>
                  <a:close/>
                </a:path>
                <a:path w="181609" h="334009">
                  <a:moveTo>
                    <a:pt x="41249" y="221818"/>
                  </a:moveTo>
                  <a:lnTo>
                    <a:pt x="37312" y="215468"/>
                  </a:lnTo>
                  <a:lnTo>
                    <a:pt x="30899" y="215468"/>
                  </a:lnTo>
                  <a:lnTo>
                    <a:pt x="33210" y="219278"/>
                  </a:lnTo>
                  <a:lnTo>
                    <a:pt x="35534" y="219278"/>
                  </a:lnTo>
                  <a:lnTo>
                    <a:pt x="37731" y="225628"/>
                  </a:lnTo>
                  <a:lnTo>
                    <a:pt x="38290" y="226822"/>
                  </a:lnTo>
                  <a:lnTo>
                    <a:pt x="38315" y="223088"/>
                  </a:lnTo>
                  <a:lnTo>
                    <a:pt x="39611" y="221818"/>
                  </a:lnTo>
                  <a:lnTo>
                    <a:pt x="41249" y="221818"/>
                  </a:lnTo>
                  <a:close/>
                </a:path>
                <a:path w="181609" h="334009">
                  <a:moveTo>
                    <a:pt x="42240" y="124637"/>
                  </a:moveTo>
                  <a:lnTo>
                    <a:pt x="41300" y="126542"/>
                  </a:lnTo>
                  <a:lnTo>
                    <a:pt x="40538" y="124587"/>
                  </a:lnTo>
                  <a:lnTo>
                    <a:pt x="39662" y="125209"/>
                  </a:lnTo>
                  <a:lnTo>
                    <a:pt x="41059" y="131737"/>
                  </a:lnTo>
                  <a:lnTo>
                    <a:pt x="42240" y="124637"/>
                  </a:lnTo>
                  <a:close/>
                </a:path>
                <a:path w="181609" h="334009">
                  <a:moveTo>
                    <a:pt x="42799" y="222072"/>
                  </a:moveTo>
                  <a:lnTo>
                    <a:pt x="42265" y="222148"/>
                  </a:lnTo>
                  <a:lnTo>
                    <a:pt x="41732" y="222250"/>
                  </a:lnTo>
                  <a:lnTo>
                    <a:pt x="41249" y="222427"/>
                  </a:lnTo>
                  <a:lnTo>
                    <a:pt x="41338" y="222592"/>
                  </a:lnTo>
                  <a:lnTo>
                    <a:pt x="41910" y="222605"/>
                  </a:lnTo>
                  <a:lnTo>
                    <a:pt x="42379" y="222377"/>
                  </a:lnTo>
                  <a:lnTo>
                    <a:pt x="42799" y="222072"/>
                  </a:lnTo>
                  <a:close/>
                </a:path>
                <a:path w="181609" h="334009">
                  <a:moveTo>
                    <a:pt x="43319" y="54483"/>
                  </a:moveTo>
                  <a:lnTo>
                    <a:pt x="43268" y="53733"/>
                  </a:lnTo>
                  <a:lnTo>
                    <a:pt x="40970" y="53555"/>
                  </a:lnTo>
                  <a:lnTo>
                    <a:pt x="43319" y="54483"/>
                  </a:lnTo>
                  <a:close/>
                </a:path>
                <a:path w="181609" h="334009">
                  <a:moveTo>
                    <a:pt x="44411" y="29324"/>
                  </a:moveTo>
                  <a:lnTo>
                    <a:pt x="43789" y="28219"/>
                  </a:lnTo>
                  <a:lnTo>
                    <a:pt x="42506" y="28803"/>
                  </a:lnTo>
                  <a:lnTo>
                    <a:pt x="41630" y="28689"/>
                  </a:lnTo>
                  <a:lnTo>
                    <a:pt x="42697" y="29438"/>
                  </a:lnTo>
                  <a:lnTo>
                    <a:pt x="43789" y="30137"/>
                  </a:lnTo>
                  <a:lnTo>
                    <a:pt x="44411" y="29324"/>
                  </a:lnTo>
                  <a:close/>
                </a:path>
                <a:path w="181609" h="334009">
                  <a:moveTo>
                    <a:pt x="45859" y="221576"/>
                  </a:moveTo>
                  <a:lnTo>
                    <a:pt x="44665" y="219837"/>
                  </a:lnTo>
                  <a:lnTo>
                    <a:pt x="43942" y="221221"/>
                  </a:lnTo>
                  <a:lnTo>
                    <a:pt x="42799" y="222072"/>
                  </a:lnTo>
                  <a:lnTo>
                    <a:pt x="43865" y="221907"/>
                  </a:lnTo>
                  <a:lnTo>
                    <a:pt x="44970" y="221856"/>
                  </a:lnTo>
                  <a:lnTo>
                    <a:pt x="45859" y="221576"/>
                  </a:lnTo>
                  <a:close/>
                </a:path>
                <a:path w="181609" h="334009">
                  <a:moveTo>
                    <a:pt x="50190" y="54216"/>
                  </a:moveTo>
                  <a:lnTo>
                    <a:pt x="48310" y="55181"/>
                  </a:lnTo>
                  <a:lnTo>
                    <a:pt x="47066" y="51841"/>
                  </a:lnTo>
                  <a:lnTo>
                    <a:pt x="45351" y="55067"/>
                  </a:lnTo>
                  <a:lnTo>
                    <a:pt x="46380" y="59601"/>
                  </a:lnTo>
                  <a:lnTo>
                    <a:pt x="44196" y="60985"/>
                  </a:lnTo>
                  <a:lnTo>
                    <a:pt x="46736" y="59944"/>
                  </a:lnTo>
                  <a:lnTo>
                    <a:pt x="45999" y="62750"/>
                  </a:lnTo>
                  <a:lnTo>
                    <a:pt x="47815" y="60998"/>
                  </a:lnTo>
                  <a:lnTo>
                    <a:pt x="49364" y="63906"/>
                  </a:lnTo>
                  <a:lnTo>
                    <a:pt x="49784" y="64998"/>
                  </a:lnTo>
                  <a:lnTo>
                    <a:pt x="49936" y="58839"/>
                  </a:lnTo>
                  <a:lnTo>
                    <a:pt x="49403" y="60426"/>
                  </a:lnTo>
                  <a:lnTo>
                    <a:pt x="50190" y="54216"/>
                  </a:lnTo>
                  <a:close/>
                </a:path>
                <a:path w="181609" h="334009">
                  <a:moveTo>
                    <a:pt x="50380" y="26949"/>
                  </a:moveTo>
                  <a:lnTo>
                    <a:pt x="47256" y="26555"/>
                  </a:lnTo>
                  <a:lnTo>
                    <a:pt x="49657" y="30746"/>
                  </a:lnTo>
                  <a:lnTo>
                    <a:pt x="49631" y="28308"/>
                  </a:lnTo>
                  <a:lnTo>
                    <a:pt x="49923" y="27152"/>
                  </a:lnTo>
                  <a:lnTo>
                    <a:pt x="50380" y="26949"/>
                  </a:lnTo>
                  <a:close/>
                </a:path>
                <a:path w="181609" h="334009">
                  <a:moveTo>
                    <a:pt x="51422" y="33832"/>
                  </a:moveTo>
                  <a:lnTo>
                    <a:pt x="49657" y="30746"/>
                  </a:lnTo>
                  <a:lnTo>
                    <a:pt x="49657" y="31267"/>
                  </a:lnTo>
                  <a:lnTo>
                    <a:pt x="47320" y="34493"/>
                  </a:lnTo>
                  <a:lnTo>
                    <a:pt x="50114" y="36614"/>
                  </a:lnTo>
                  <a:lnTo>
                    <a:pt x="51422" y="33832"/>
                  </a:lnTo>
                  <a:close/>
                </a:path>
                <a:path w="181609" h="334009">
                  <a:moveTo>
                    <a:pt x="52184" y="85534"/>
                  </a:moveTo>
                  <a:lnTo>
                    <a:pt x="49593" y="85940"/>
                  </a:lnTo>
                  <a:lnTo>
                    <a:pt x="49631" y="83921"/>
                  </a:lnTo>
                  <a:lnTo>
                    <a:pt x="51663" y="79667"/>
                  </a:lnTo>
                  <a:lnTo>
                    <a:pt x="49237" y="78841"/>
                  </a:lnTo>
                  <a:lnTo>
                    <a:pt x="49199" y="80835"/>
                  </a:lnTo>
                  <a:lnTo>
                    <a:pt x="46926" y="78752"/>
                  </a:lnTo>
                  <a:lnTo>
                    <a:pt x="46558" y="83185"/>
                  </a:lnTo>
                  <a:lnTo>
                    <a:pt x="48260" y="88125"/>
                  </a:lnTo>
                  <a:lnTo>
                    <a:pt x="46278" y="90449"/>
                  </a:lnTo>
                  <a:lnTo>
                    <a:pt x="49364" y="91135"/>
                  </a:lnTo>
                  <a:lnTo>
                    <a:pt x="50850" y="87706"/>
                  </a:lnTo>
                  <a:lnTo>
                    <a:pt x="52184" y="85534"/>
                  </a:lnTo>
                  <a:close/>
                </a:path>
                <a:path w="181609" h="334009">
                  <a:moveTo>
                    <a:pt x="52451" y="85090"/>
                  </a:moveTo>
                  <a:lnTo>
                    <a:pt x="49911" y="83515"/>
                  </a:lnTo>
                  <a:lnTo>
                    <a:pt x="52184" y="85521"/>
                  </a:lnTo>
                  <a:lnTo>
                    <a:pt x="52451" y="85090"/>
                  </a:lnTo>
                  <a:close/>
                </a:path>
                <a:path w="181609" h="334009">
                  <a:moveTo>
                    <a:pt x="52476" y="178282"/>
                  </a:moveTo>
                  <a:lnTo>
                    <a:pt x="52311" y="177253"/>
                  </a:lnTo>
                  <a:lnTo>
                    <a:pt x="52057" y="176174"/>
                  </a:lnTo>
                  <a:lnTo>
                    <a:pt x="51473" y="174980"/>
                  </a:lnTo>
                  <a:lnTo>
                    <a:pt x="52476" y="178282"/>
                  </a:lnTo>
                  <a:close/>
                </a:path>
                <a:path w="181609" h="334009">
                  <a:moveTo>
                    <a:pt x="56959" y="144437"/>
                  </a:moveTo>
                  <a:lnTo>
                    <a:pt x="56146" y="144487"/>
                  </a:lnTo>
                  <a:lnTo>
                    <a:pt x="55346" y="144627"/>
                  </a:lnTo>
                  <a:lnTo>
                    <a:pt x="54622" y="144983"/>
                  </a:lnTo>
                  <a:lnTo>
                    <a:pt x="55524" y="145313"/>
                  </a:lnTo>
                  <a:lnTo>
                    <a:pt x="56286" y="145008"/>
                  </a:lnTo>
                  <a:lnTo>
                    <a:pt x="56959" y="144437"/>
                  </a:lnTo>
                  <a:close/>
                </a:path>
                <a:path w="181609" h="334009">
                  <a:moveTo>
                    <a:pt x="57683" y="23812"/>
                  </a:moveTo>
                  <a:lnTo>
                    <a:pt x="50380" y="26949"/>
                  </a:lnTo>
                  <a:lnTo>
                    <a:pt x="53530" y="27355"/>
                  </a:lnTo>
                  <a:lnTo>
                    <a:pt x="54521" y="27660"/>
                  </a:lnTo>
                  <a:lnTo>
                    <a:pt x="55892" y="29832"/>
                  </a:lnTo>
                  <a:lnTo>
                    <a:pt x="53962" y="30683"/>
                  </a:lnTo>
                  <a:lnTo>
                    <a:pt x="56896" y="30137"/>
                  </a:lnTo>
                  <a:lnTo>
                    <a:pt x="57683" y="23812"/>
                  </a:lnTo>
                  <a:close/>
                </a:path>
                <a:path w="181609" h="334009">
                  <a:moveTo>
                    <a:pt x="58750" y="216738"/>
                  </a:moveTo>
                  <a:lnTo>
                    <a:pt x="58635" y="215468"/>
                  </a:lnTo>
                  <a:lnTo>
                    <a:pt x="58267" y="214528"/>
                  </a:lnTo>
                  <a:lnTo>
                    <a:pt x="58750" y="216738"/>
                  </a:lnTo>
                  <a:close/>
                </a:path>
                <a:path w="181609" h="334009">
                  <a:moveTo>
                    <a:pt x="59067" y="73571"/>
                  </a:moveTo>
                  <a:lnTo>
                    <a:pt x="59004" y="73063"/>
                  </a:lnTo>
                  <a:lnTo>
                    <a:pt x="58940" y="72555"/>
                  </a:lnTo>
                  <a:lnTo>
                    <a:pt x="58889" y="72047"/>
                  </a:lnTo>
                  <a:lnTo>
                    <a:pt x="58801" y="72745"/>
                  </a:lnTo>
                  <a:lnTo>
                    <a:pt x="58801" y="73304"/>
                  </a:lnTo>
                  <a:lnTo>
                    <a:pt x="59067" y="73571"/>
                  </a:lnTo>
                  <a:close/>
                </a:path>
                <a:path w="181609" h="334009">
                  <a:moveTo>
                    <a:pt x="59194" y="202768"/>
                  </a:moveTo>
                  <a:lnTo>
                    <a:pt x="58940" y="202387"/>
                  </a:lnTo>
                  <a:lnTo>
                    <a:pt x="57150" y="205308"/>
                  </a:lnTo>
                  <a:lnTo>
                    <a:pt x="59194" y="202768"/>
                  </a:lnTo>
                  <a:close/>
                </a:path>
                <a:path w="181609" h="334009">
                  <a:moveTo>
                    <a:pt x="59283" y="45021"/>
                  </a:moveTo>
                  <a:lnTo>
                    <a:pt x="59093" y="46926"/>
                  </a:lnTo>
                  <a:lnTo>
                    <a:pt x="58940" y="48831"/>
                  </a:lnTo>
                  <a:lnTo>
                    <a:pt x="59283" y="45021"/>
                  </a:lnTo>
                  <a:close/>
                </a:path>
                <a:path w="181609" h="334009">
                  <a:moveTo>
                    <a:pt x="60350" y="66509"/>
                  </a:moveTo>
                  <a:lnTo>
                    <a:pt x="57200" y="67183"/>
                  </a:lnTo>
                  <a:lnTo>
                    <a:pt x="58369" y="67691"/>
                  </a:lnTo>
                  <a:lnTo>
                    <a:pt x="58877" y="72047"/>
                  </a:lnTo>
                  <a:lnTo>
                    <a:pt x="59169" y="69900"/>
                  </a:lnTo>
                  <a:lnTo>
                    <a:pt x="60350" y="66509"/>
                  </a:lnTo>
                  <a:close/>
                </a:path>
                <a:path w="181609" h="334009">
                  <a:moveTo>
                    <a:pt x="61683" y="240868"/>
                  </a:moveTo>
                  <a:lnTo>
                    <a:pt x="57988" y="240868"/>
                  </a:lnTo>
                  <a:lnTo>
                    <a:pt x="59893" y="247218"/>
                  </a:lnTo>
                  <a:lnTo>
                    <a:pt x="60934" y="247218"/>
                  </a:lnTo>
                  <a:lnTo>
                    <a:pt x="60388" y="243408"/>
                  </a:lnTo>
                  <a:lnTo>
                    <a:pt x="61683" y="240868"/>
                  </a:lnTo>
                  <a:close/>
                </a:path>
                <a:path w="181609" h="334009">
                  <a:moveTo>
                    <a:pt x="61849" y="60071"/>
                  </a:moveTo>
                  <a:lnTo>
                    <a:pt x="61696" y="59829"/>
                  </a:lnTo>
                  <a:lnTo>
                    <a:pt x="61518" y="60261"/>
                  </a:lnTo>
                  <a:lnTo>
                    <a:pt x="61849" y="60071"/>
                  </a:lnTo>
                  <a:close/>
                </a:path>
                <a:path w="181609" h="334009">
                  <a:moveTo>
                    <a:pt x="62598" y="61290"/>
                  </a:moveTo>
                  <a:lnTo>
                    <a:pt x="62255" y="60731"/>
                  </a:lnTo>
                  <a:lnTo>
                    <a:pt x="60045" y="62331"/>
                  </a:lnTo>
                  <a:lnTo>
                    <a:pt x="62598" y="61290"/>
                  </a:lnTo>
                  <a:close/>
                </a:path>
                <a:path w="181609" h="334009">
                  <a:moveTo>
                    <a:pt x="62763" y="148158"/>
                  </a:moveTo>
                  <a:lnTo>
                    <a:pt x="61963" y="146621"/>
                  </a:lnTo>
                  <a:lnTo>
                    <a:pt x="61912" y="148158"/>
                  </a:lnTo>
                  <a:lnTo>
                    <a:pt x="62763" y="148158"/>
                  </a:lnTo>
                  <a:close/>
                </a:path>
                <a:path w="181609" h="334009">
                  <a:moveTo>
                    <a:pt x="63157" y="56349"/>
                  </a:moveTo>
                  <a:lnTo>
                    <a:pt x="59575" y="56337"/>
                  </a:lnTo>
                  <a:lnTo>
                    <a:pt x="61696" y="59829"/>
                  </a:lnTo>
                  <a:lnTo>
                    <a:pt x="63157" y="56349"/>
                  </a:lnTo>
                  <a:close/>
                </a:path>
                <a:path w="181609" h="334009">
                  <a:moveTo>
                    <a:pt x="64490" y="60528"/>
                  </a:moveTo>
                  <a:lnTo>
                    <a:pt x="64046" y="58788"/>
                  </a:lnTo>
                  <a:lnTo>
                    <a:pt x="61849" y="60071"/>
                  </a:lnTo>
                  <a:lnTo>
                    <a:pt x="62128" y="60528"/>
                  </a:lnTo>
                  <a:lnTo>
                    <a:pt x="62522" y="60528"/>
                  </a:lnTo>
                  <a:lnTo>
                    <a:pt x="64490" y="60528"/>
                  </a:lnTo>
                  <a:close/>
                </a:path>
                <a:path w="181609" h="334009">
                  <a:moveTo>
                    <a:pt x="64643" y="87096"/>
                  </a:moveTo>
                  <a:lnTo>
                    <a:pt x="64541" y="86347"/>
                  </a:lnTo>
                  <a:lnTo>
                    <a:pt x="64516" y="87083"/>
                  </a:lnTo>
                  <a:lnTo>
                    <a:pt x="62534" y="87604"/>
                  </a:lnTo>
                  <a:lnTo>
                    <a:pt x="63258" y="84594"/>
                  </a:lnTo>
                  <a:lnTo>
                    <a:pt x="62268" y="84366"/>
                  </a:lnTo>
                  <a:lnTo>
                    <a:pt x="57861" y="85826"/>
                  </a:lnTo>
                  <a:lnTo>
                    <a:pt x="58343" y="86944"/>
                  </a:lnTo>
                  <a:lnTo>
                    <a:pt x="63017" y="85026"/>
                  </a:lnTo>
                  <a:lnTo>
                    <a:pt x="61264" y="88811"/>
                  </a:lnTo>
                  <a:lnTo>
                    <a:pt x="58674" y="89204"/>
                  </a:lnTo>
                  <a:lnTo>
                    <a:pt x="59918" y="90982"/>
                  </a:lnTo>
                  <a:lnTo>
                    <a:pt x="60528" y="92824"/>
                  </a:lnTo>
                  <a:lnTo>
                    <a:pt x="62826" y="92811"/>
                  </a:lnTo>
                  <a:lnTo>
                    <a:pt x="62534" y="88595"/>
                  </a:lnTo>
                  <a:lnTo>
                    <a:pt x="64427" y="90233"/>
                  </a:lnTo>
                  <a:lnTo>
                    <a:pt x="64528" y="87083"/>
                  </a:lnTo>
                  <a:close/>
                </a:path>
                <a:path w="181609" h="334009">
                  <a:moveTo>
                    <a:pt x="64935" y="141808"/>
                  </a:moveTo>
                  <a:lnTo>
                    <a:pt x="61493" y="141808"/>
                  </a:lnTo>
                  <a:lnTo>
                    <a:pt x="61912" y="139547"/>
                  </a:lnTo>
                  <a:lnTo>
                    <a:pt x="60058" y="139090"/>
                  </a:lnTo>
                  <a:lnTo>
                    <a:pt x="58826" y="142849"/>
                  </a:lnTo>
                  <a:lnTo>
                    <a:pt x="56959" y="144437"/>
                  </a:lnTo>
                  <a:lnTo>
                    <a:pt x="58369" y="144348"/>
                  </a:lnTo>
                  <a:lnTo>
                    <a:pt x="59778" y="144767"/>
                  </a:lnTo>
                  <a:lnTo>
                    <a:pt x="60972" y="145821"/>
                  </a:lnTo>
                  <a:lnTo>
                    <a:pt x="59029" y="143764"/>
                  </a:lnTo>
                  <a:lnTo>
                    <a:pt x="61137" y="142100"/>
                  </a:lnTo>
                  <a:lnTo>
                    <a:pt x="60998" y="145618"/>
                  </a:lnTo>
                  <a:lnTo>
                    <a:pt x="61429" y="145618"/>
                  </a:lnTo>
                  <a:lnTo>
                    <a:pt x="61963" y="146621"/>
                  </a:lnTo>
                  <a:lnTo>
                    <a:pt x="62026" y="144348"/>
                  </a:lnTo>
                  <a:lnTo>
                    <a:pt x="63487" y="143078"/>
                  </a:lnTo>
                  <a:lnTo>
                    <a:pt x="63741" y="145618"/>
                  </a:lnTo>
                  <a:lnTo>
                    <a:pt x="64592" y="145618"/>
                  </a:lnTo>
                  <a:lnTo>
                    <a:pt x="64820" y="143078"/>
                  </a:lnTo>
                  <a:lnTo>
                    <a:pt x="64935" y="141808"/>
                  </a:lnTo>
                  <a:close/>
                </a:path>
                <a:path w="181609" h="334009">
                  <a:moveTo>
                    <a:pt x="64960" y="100558"/>
                  </a:moveTo>
                  <a:lnTo>
                    <a:pt x="64693" y="98856"/>
                  </a:lnTo>
                  <a:lnTo>
                    <a:pt x="63550" y="100114"/>
                  </a:lnTo>
                  <a:lnTo>
                    <a:pt x="62674" y="100660"/>
                  </a:lnTo>
                  <a:lnTo>
                    <a:pt x="63309" y="100558"/>
                  </a:lnTo>
                  <a:lnTo>
                    <a:pt x="64452" y="101511"/>
                  </a:lnTo>
                  <a:lnTo>
                    <a:pt x="64947" y="100660"/>
                  </a:lnTo>
                  <a:close/>
                </a:path>
                <a:path w="181609" h="334009">
                  <a:moveTo>
                    <a:pt x="65227" y="98171"/>
                  </a:moveTo>
                  <a:lnTo>
                    <a:pt x="64617" y="98361"/>
                  </a:lnTo>
                  <a:lnTo>
                    <a:pt x="64693" y="98856"/>
                  </a:lnTo>
                  <a:lnTo>
                    <a:pt x="65151" y="98361"/>
                  </a:lnTo>
                  <a:lnTo>
                    <a:pt x="65227" y="98171"/>
                  </a:lnTo>
                  <a:close/>
                </a:path>
                <a:path w="181609" h="334009">
                  <a:moveTo>
                    <a:pt x="65874" y="97967"/>
                  </a:moveTo>
                  <a:lnTo>
                    <a:pt x="65506" y="96075"/>
                  </a:lnTo>
                  <a:lnTo>
                    <a:pt x="64643" y="91757"/>
                  </a:lnTo>
                  <a:lnTo>
                    <a:pt x="62738" y="96735"/>
                  </a:lnTo>
                  <a:lnTo>
                    <a:pt x="64300" y="96075"/>
                  </a:lnTo>
                  <a:lnTo>
                    <a:pt x="65227" y="98171"/>
                  </a:lnTo>
                  <a:lnTo>
                    <a:pt x="65874" y="97967"/>
                  </a:lnTo>
                  <a:close/>
                </a:path>
                <a:path w="181609" h="334009">
                  <a:moveTo>
                    <a:pt x="66090" y="270497"/>
                  </a:moveTo>
                  <a:lnTo>
                    <a:pt x="66014" y="270344"/>
                  </a:lnTo>
                  <a:lnTo>
                    <a:pt x="66014" y="270916"/>
                  </a:lnTo>
                  <a:lnTo>
                    <a:pt x="66090" y="271195"/>
                  </a:lnTo>
                  <a:lnTo>
                    <a:pt x="66090" y="270497"/>
                  </a:lnTo>
                  <a:close/>
                </a:path>
                <a:path w="181609" h="334009">
                  <a:moveTo>
                    <a:pt x="66090" y="63360"/>
                  </a:moveTo>
                  <a:lnTo>
                    <a:pt x="64833" y="61849"/>
                  </a:lnTo>
                  <a:lnTo>
                    <a:pt x="64541" y="60731"/>
                  </a:lnTo>
                  <a:lnTo>
                    <a:pt x="62598" y="60731"/>
                  </a:lnTo>
                  <a:lnTo>
                    <a:pt x="63106" y="62001"/>
                  </a:lnTo>
                  <a:lnTo>
                    <a:pt x="64922" y="62776"/>
                  </a:lnTo>
                  <a:lnTo>
                    <a:pt x="66090" y="63373"/>
                  </a:lnTo>
                  <a:close/>
                </a:path>
                <a:path w="181609" h="334009">
                  <a:moveTo>
                    <a:pt x="66598" y="97739"/>
                  </a:moveTo>
                  <a:lnTo>
                    <a:pt x="65874" y="97967"/>
                  </a:lnTo>
                  <a:lnTo>
                    <a:pt x="66052" y="98856"/>
                  </a:lnTo>
                  <a:lnTo>
                    <a:pt x="66598" y="97739"/>
                  </a:lnTo>
                  <a:close/>
                </a:path>
                <a:path w="181609" h="334009">
                  <a:moveTo>
                    <a:pt x="67106" y="64147"/>
                  </a:moveTo>
                  <a:lnTo>
                    <a:pt x="67081" y="63906"/>
                  </a:lnTo>
                  <a:lnTo>
                    <a:pt x="66636" y="63652"/>
                  </a:lnTo>
                  <a:lnTo>
                    <a:pt x="66103" y="63373"/>
                  </a:lnTo>
                  <a:lnTo>
                    <a:pt x="66395" y="63754"/>
                  </a:lnTo>
                  <a:lnTo>
                    <a:pt x="66700" y="64046"/>
                  </a:lnTo>
                  <a:lnTo>
                    <a:pt x="67106" y="64147"/>
                  </a:lnTo>
                  <a:close/>
                </a:path>
                <a:path w="181609" h="334009">
                  <a:moveTo>
                    <a:pt x="68326" y="143167"/>
                  </a:moveTo>
                  <a:lnTo>
                    <a:pt x="67360" y="144437"/>
                  </a:lnTo>
                  <a:lnTo>
                    <a:pt x="67017" y="146024"/>
                  </a:lnTo>
                  <a:lnTo>
                    <a:pt x="66700" y="146799"/>
                  </a:lnTo>
                  <a:lnTo>
                    <a:pt x="67437" y="146113"/>
                  </a:lnTo>
                  <a:lnTo>
                    <a:pt x="67957" y="144729"/>
                  </a:lnTo>
                  <a:lnTo>
                    <a:pt x="68326" y="143167"/>
                  </a:lnTo>
                  <a:close/>
                </a:path>
                <a:path w="181609" h="334009">
                  <a:moveTo>
                    <a:pt x="68402" y="95846"/>
                  </a:moveTo>
                  <a:lnTo>
                    <a:pt x="68376" y="95402"/>
                  </a:lnTo>
                  <a:lnTo>
                    <a:pt x="68313" y="94221"/>
                  </a:lnTo>
                  <a:lnTo>
                    <a:pt x="66598" y="97739"/>
                  </a:lnTo>
                  <a:lnTo>
                    <a:pt x="67487" y="97447"/>
                  </a:lnTo>
                  <a:lnTo>
                    <a:pt x="68160" y="95402"/>
                  </a:lnTo>
                  <a:lnTo>
                    <a:pt x="68402" y="95846"/>
                  </a:lnTo>
                  <a:close/>
                </a:path>
                <a:path w="181609" h="334009">
                  <a:moveTo>
                    <a:pt x="69215" y="97320"/>
                  </a:moveTo>
                  <a:lnTo>
                    <a:pt x="68402" y="95846"/>
                  </a:lnTo>
                  <a:lnTo>
                    <a:pt x="68503" y="97663"/>
                  </a:lnTo>
                  <a:lnTo>
                    <a:pt x="69215" y="97320"/>
                  </a:lnTo>
                  <a:close/>
                </a:path>
                <a:path w="181609" h="334009">
                  <a:moveTo>
                    <a:pt x="70281" y="163791"/>
                  </a:moveTo>
                  <a:lnTo>
                    <a:pt x="70256" y="163931"/>
                  </a:lnTo>
                  <a:lnTo>
                    <a:pt x="70256" y="164058"/>
                  </a:lnTo>
                  <a:lnTo>
                    <a:pt x="70269" y="164198"/>
                  </a:lnTo>
                  <a:lnTo>
                    <a:pt x="70281" y="163791"/>
                  </a:lnTo>
                  <a:close/>
                </a:path>
                <a:path w="181609" h="334009">
                  <a:moveTo>
                    <a:pt x="70967" y="96456"/>
                  </a:moveTo>
                  <a:lnTo>
                    <a:pt x="69215" y="97320"/>
                  </a:lnTo>
                  <a:lnTo>
                    <a:pt x="69405" y="97663"/>
                  </a:lnTo>
                  <a:lnTo>
                    <a:pt x="69443" y="97967"/>
                  </a:lnTo>
                  <a:lnTo>
                    <a:pt x="67310" y="100558"/>
                  </a:lnTo>
                  <a:lnTo>
                    <a:pt x="67640" y="100914"/>
                  </a:lnTo>
                  <a:lnTo>
                    <a:pt x="68605" y="100558"/>
                  </a:lnTo>
                  <a:lnTo>
                    <a:pt x="69519" y="99758"/>
                  </a:lnTo>
                  <a:lnTo>
                    <a:pt x="69964" y="99504"/>
                  </a:lnTo>
                  <a:lnTo>
                    <a:pt x="70358" y="99275"/>
                  </a:lnTo>
                  <a:lnTo>
                    <a:pt x="69100" y="99504"/>
                  </a:lnTo>
                  <a:lnTo>
                    <a:pt x="70967" y="96456"/>
                  </a:lnTo>
                  <a:close/>
                </a:path>
                <a:path w="181609" h="334009">
                  <a:moveTo>
                    <a:pt x="71272" y="84658"/>
                  </a:moveTo>
                  <a:lnTo>
                    <a:pt x="68351" y="82118"/>
                  </a:lnTo>
                  <a:lnTo>
                    <a:pt x="68897" y="85928"/>
                  </a:lnTo>
                  <a:lnTo>
                    <a:pt x="69430" y="85928"/>
                  </a:lnTo>
                  <a:lnTo>
                    <a:pt x="70358" y="84658"/>
                  </a:lnTo>
                  <a:lnTo>
                    <a:pt x="71272" y="84658"/>
                  </a:lnTo>
                  <a:close/>
                </a:path>
                <a:path w="181609" h="334009">
                  <a:moveTo>
                    <a:pt x="71932" y="98971"/>
                  </a:moveTo>
                  <a:lnTo>
                    <a:pt x="71462" y="98793"/>
                  </a:lnTo>
                  <a:lnTo>
                    <a:pt x="70942" y="98945"/>
                  </a:lnTo>
                  <a:lnTo>
                    <a:pt x="70383" y="99263"/>
                  </a:lnTo>
                  <a:lnTo>
                    <a:pt x="71932" y="98971"/>
                  </a:lnTo>
                  <a:close/>
                </a:path>
                <a:path w="181609" h="334009">
                  <a:moveTo>
                    <a:pt x="71970" y="145618"/>
                  </a:moveTo>
                  <a:lnTo>
                    <a:pt x="70535" y="143675"/>
                  </a:lnTo>
                  <a:lnTo>
                    <a:pt x="68770" y="144348"/>
                  </a:lnTo>
                  <a:lnTo>
                    <a:pt x="69913" y="146138"/>
                  </a:lnTo>
                  <a:lnTo>
                    <a:pt x="71970" y="145618"/>
                  </a:lnTo>
                  <a:close/>
                </a:path>
                <a:path w="181609" h="334009">
                  <a:moveTo>
                    <a:pt x="73152" y="80848"/>
                  </a:moveTo>
                  <a:lnTo>
                    <a:pt x="72656" y="80848"/>
                  </a:lnTo>
                  <a:lnTo>
                    <a:pt x="72605" y="81940"/>
                  </a:lnTo>
                  <a:lnTo>
                    <a:pt x="73152" y="80848"/>
                  </a:lnTo>
                  <a:close/>
                </a:path>
                <a:path w="181609" h="334009">
                  <a:moveTo>
                    <a:pt x="73164" y="89458"/>
                  </a:moveTo>
                  <a:lnTo>
                    <a:pt x="73063" y="87566"/>
                  </a:lnTo>
                  <a:lnTo>
                    <a:pt x="73050" y="89433"/>
                  </a:lnTo>
                  <a:lnTo>
                    <a:pt x="70954" y="91198"/>
                  </a:lnTo>
                  <a:lnTo>
                    <a:pt x="72339" y="92392"/>
                  </a:lnTo>
                  <a:lnTo>
                    <a:pt x="73088" y="91186"/>
                  </a:lnTo>
                  <a:lnTo>
                    <a:pt x="73164" y="89458"/>
                  </a:lnTo>
                  <a:close/>
                </a:path>
                <a:path w="181609" h="334009">
                  <a:moveTo>
                    <a:pt x="73469" y="107264"/>
                  </a:moveTo>
                  <a:lnTo>
                    <a:pt x="73126" y="108305"/>
                  </a:lnTo>
                  <a:lnTo>
                    <a:pt x="72834" y="109308"/>
                  </a:lnTo>
                  <a:lnTo>
                    <a:pt x="72923" y="110159"/>
                  </a:lnTo>
                  <a:lnTo>
                    <a:pt x="73469" y="107264"/>
                  </a:lnTo>
                  <a:close/>
                </a:path>
                <a:path w="181609" h="334009">
                  <a:moveTo>
                    <a:pt x="73583" y="106908"/>
                  </a:moveTo>
                  <a:lnTo>
                    <a:pt x="73456" y="107264"/>
                  </a:lnTo>
                  <a:lnTo>
                    <a:pt x="73545" y="107048"/>
                  </a:lnTo>
                  <a:lnTo>
                    <a:pt x="73583" y="106908"/>
                  </a:lnTo>
                  <a:close/>
                </a:path>
                <a:path w="181609" h="334009">
                  <a:moveTo>
                    <a:pt x="73952" y="158102"/>
                  </a:moveTo>
                  <a:lnTo>
                    <a:pt x="71589" y="155778"/>
                  </a:lnTo>
                  <a:lnTo>
                    <a:pt x="73952" y="158318"/>
                  </a:lnTo>
                  <a:lnTo>
                    <a:pt x="73952" y="158102"/>
                  </a:lnTo>
                  <a:close/>
                </a:path>
                <a:path w="181609" h="334009">
                  <a:moveTo>
                    <a:pt x="77101" y="151066"/>
                  </a:moveTo>
                  <a:lnTo>
                    <a:pt x="76314" y="151968"/>
                  </a:lnTo>
                  <a:lnTo>
                    <a:pt x="76492" y="152019"/>
                  </a:lnTo>
                  <a:lnTo>
                    <a:pt x="77101" y="151066"/>
                  </a:lnTo>
                  <a:close/>
                </a:path>
                <a:path w="181609" h="334009">
                  <a:moveTo>
                    <a:pt x="77241" y="147993"/>
                  </a:moveTo>
                  <a:lnTo>
                    <a:pt x="77216" y="146735"/>
                  </a:lnTo>
                  <a:lnTo>
                    <a:pt x="74688" y="146202"/>
                  </a:lnTo>
                  <a:lnTo>
                    <a:pt x="77241" y="147993"/>
                  </a:lnTo>
                  <a:close/>
                </a:path>
                <a:path w="181609" h="334009">
                  <a:moveTo>
                    <a:pt x="77787" y="150304"/>
                  </a:moveTo>
                  <a:lnTo>
                    <a:pt x="77355" y="150698"/>
                  </a:lnTo>
                  <a:lnTo>
                    <a:pt x="77101" y="151066"/>
                  </a:lnTo>
                  <a:lnTo>
                    <a:pt x="77787" y="150304"/>
                  </a:lnTo>
                  <a:close/>
                </a:path>
                <a:path w="181609" h="334009">
                  <a:moveTo>
                    <a:pt x="78701" y="149491"/>
                  </a:moveTo>
                  <a:lnTo>
                    <a:pt x="78574" y="149428"/>
                  </a:lnTo>
                  <a:lnTo>
                    <a:pt x="77787" y="150304"/>
                  </a:lnTo>
                  <a:lnTo>
                    <a:pt x="78701" y="149491"/>
                  </a:lnTo>
                  <a:close/>
                </a:path>
                <a:path w="181609" h="334009">
                  <a:moveTo>
                    <a:pt x="80784" y="154508"/>
                  </a:moveTo>
                  <a:lnTo>
                    <a:pt x="78473" y="154508"/>
                  </a:lnTo>
                  <a:lnTo>
                    <a:pt x="80518" y="153238"/>
                  </a:lnTo>
                  <a:lnTo>
                    <a:pt x="76492" y="152019"/>
                  </a:lnTo>
                  <a:lnTo>
                    <a:pt x="75717" y="153238"/>
                  </a:lnTo>
                  <a:lnTo>
                    <a:pt x="74002" y="151968"/>
                  </a:lnTo>
                  <a:lnTo>
                    <a:pt x="73952" y="158102"/>
                  </a:lnTo>
                  <a:lnTo>
                    <a:pt x="74168" y="158318"/>
                  </a:lnTo>
                  <a:lnTo>
                    <a:pt x="75336" y="155778"/>
                  </a:lnTo>
                  <a:lnTo>
                    <a:pt x="76771" y="153238"/>
                  </a:lnTo>
                  <a:lnTo>
                    <a:pt x="79552" y="156629"/>
                  </a:lnTo>
                  <a:lnTo>
                    <a:pt x="80784" y="154508"/>
                  </a:lnTo>
                  <a:close/>
                </a:path>
                <a:path w="181609" h="334009">
                  <a:moveTo>
                    <a:pt x="80937" y="158318"/>
                  </a:moveTo>
                  <a:lnTo>
                    <a:pt x="79552" y="156629"/>
                  </a:lnTo>
                  <a:lnTo>
                    <a:pt x="78562" y="158318"/>
                  </a:lnTo>
                  <a:lnTo>
                    <a:pt x="80937" y="158318"/>
                  </a:lnTo>
                  <a:close/>
                </a:path>
                <a:path w="181609" h="334009">
                  <a:moveTo>
                    <a:pt x="81686" y="158318"/>
                  </a:moveTo>
                  <a:lnTo>
                    <a:pt x="80937" y="158318"/>
                  </a:lnTo>
                  <a:lnTo>
                    <a:pt x="81635" y="159169"/>
                  </a:lnTo>
                  <a:lnTo>
                    <a:pt x="81686" y="158318"/>
                  </a:lnTo>
                  <a:close/>
                </a:path>
                <a:path w="181609" h="334009">
                  <a:moveTo>
                    <a:pt x="81978" y="159588"/>
                  </a:moveTo>
                  <a:lnTo>
                    <a:pt x="81635" y="159169"/>
                  </a:lnTo>
                  <a:lnTo>
                    <a:pt x="81610" y="159639"/>
                  </a:lnTo>
                  <a:lnTo>
                    <a:pt x="81978" y="159588"/>
                  </a:lnTo>
                  <a:close/>
                </a:path>
                <a:path w="181609" h="334009">
                  <a:moveTo>
                    <a:pt x="82143" y="113525"/>
                  </a:moveTo>
                  <a:lnTo>
                    <a:pt x="82118" y="112966"/>
                  </a:lnTo>
                  <a:lnTo>
                    <a:pt x="81978" y="112395"/>
                  </a:lnTo>
                  <a:lnTo>
                    <a:pt x="81622" y="111887"/>
                  </a:lnTo>
                  <a:lnTo>
                    <a:pt x="81483" y="112826"/>
                  </a:lnTo>
                  <a:lnTo>
                    <a:pt x="81775" y="113233"/>
                  </a:lnTo>
                  <a:lnTo>
                    <a:pt x="82143" y="113525"/>
                  </a:lnTo>
                  <a:close/>
                </a:path>
                <a:path w="181609" h="334009">
                  <a:moveTo>
                    <a:pt x="83058" y="169748"/>
                  </a:moveTo>
                  <a:lnTo>
                    <a:pt x="81546" y="160858"/>
                  </a:lnTo>
                  <a:lnTo>
                    <a:pt x="81610" y="159639"/>
                  </a:lnTo>
                  <a:lnTo>
                    <a:pt x="73304" y="160858"/>
                  </a:lnTo>
                  <a:lnTo>
                    <a:pt x="77851" y="167208"/>
                  </a:lnTo>
                  <a:lnTo>
                    <a:pt x="77736" y="165938"/>
                  </a:lnTo>
                  <a:lnTo>
                    <a:pt x="79476" y="163398"/>
                  </a:lnTo>
                  <a:lnTo>
                    <a:pt x="77393" y="162128"/>
                  </a:lnTo>
                  <a:lnTo>
                    <a:pt x="79679" y="160858"/>
                  </a:lnTo>
                  <a:lnTo>
                    <a:pt x="81026" y="164668"/>
                  </a:lnTo>
                  <a:lnTo>
                    <a:pt x="82321" y="165938"/>
                  </a:lnTo>
                  <a:lnTo>
                    <a:pt x="83058" y="169748"/>
                  </a:lnTo>
                  <a:close/>
                </a:path>
                <a:path w="181609" h="334009">
                  <a:moveTo>
                    <a:pt x="83248" y="154508"/>
                  </a:moveTo>
                  <a:lnTo>
                    <a:pt x="82778" y="153238"/>
                  </a:lnTo>
                  <a:lnTo>
                    <a:pt x="80962" y="150698"/>
                  </a:lnTo>
                  <a:lnTo>
                    <a:pt x="80276" y="150698"/>
                  </a:lnTo>
                  <a:lnTo>
                    <a:pt x="83070" y="154508"/>
                  </a:lnTo>
                  <a:lnTo>
                    <a:pt x="83248" y="154508"/>
                  </a:lnTo>
                  <a:close/>
                </a:path>
                <a:path w="181609" h="334009">
                  <a:moveTo>
                    <a:pt x="84162" y="157048"/>
                  </a:moveTo>
                  <a:lnTo>
                    <a:pt x="83921" y="153238"/>
                  </a:lnTo>
                  <a:lnTo>
                    <a:pt x="83718" y="154508"/>
                  </a:lnTo>
                  <a:lnTo>
                    <a:pt x="83248" y="154508"/>
                  </a:lnTo>
                  <a:lnTo>
                    <a:pt x="84162" y="157048"/>
                  </a:lnTo>
                  <a:close/>
                </a:path>
                <a:path w="181609" h="334009">
                  <a:moveTo>
                    <a:pt x="84251" y="157581"/>
                  </a:moveTo>
                  <a:lnTo>
                    <a:pt x="84150" y="157391"/>
                  </a:lnTo>
                  <a:lnTo>
                    <a:pt x="84137" y="157619"/>
                  </a:lnTo>
                  <a:close/>
                </a:path>
                <a:path w="181609" h="334009">
                  <a:moveTo>
                    <a:pt x="85521" y="160299"/>
                  </a:moveTo>
                  <a:lnTo>
                    <a:pt x="85344" y="159854"/>
                  </a:lnTo>
                  <a:lnTo>
                    <a:pt x="85280" y="160210"/>
                  </a:lnTo>
                  <a:lnTo>
                    <a:pt x="85521" y="160299"/>
                  </a:lnTo>
                  <a:close/>
                </a:path>
                <a:path w="181609" h="334009">
                  <a:moveTo>
                    <a:pt x="85686" y="152196"/>
                  </a:moveTo>
                  <a:lnTo>
                    <a:pt x="85547" y="151511"/>
                  </a:lnTo>
                  <a:lnTo>
                    <a:pt x="85267" y="150888"/>
                  </a:lnTo>
                  <a:lnTo>
                    <a:pt x="85318" y="151625"/>
                  </a:lnTo>
                  <a:lnTo>
                    <a:pt x="85344" y="152387"/>
                  </a:lnTo>
                  <a:lnTo>
                    <a:pt x="85521" y="153022"/>
                  </a:lnTo>
                  <a:lnTo>
                    <a:pt x="85686" y="152196"/>
                  </a:lnTo>
                  <a:close/>
                </a:path>
                <a:path w="181609" h="334009">
                  <a:moveTo>
                    <a:pt x="86194" y="155321"/>
                  </a:moveTo>
                  <a:lnTo>
                    <a:pt x="85394" y="155943"/>
                  </a:lnTo>
                  <a:lnTo>
                    <a:pt x="85750" y="157391"/>
                  </a:lnTo>
                  <a:lnTo>
                    <a:pt x="84264" y="157594"/>
                  </a:lnTo>
                  <a:lnTo>
                    <a:pt x="85344" y="159854"/>
                  </a:lnTo>
                  <a:lnTo>
                    <a:pt x="86194" y="155321"/>
                  </a:lnTo>
                  <a:close/>
                </a:path>
                <a:path w="181609" h="334009">
                  <a:moveTo>
                    <a:pt x="86626" y="140538"/>
                  </a:moveTo>
                  <a:lnTo>
                    <a:pt x="84950" y="139268"/>
                  </a:lnTo>
                  <a:lnTo>
                    <a:pt x="84442" y="139776"/>
                  </a:lnTo>
                  <a:lnTo>
                    <a:pt x="84315" y="140538"/>
                  </a:lnTo>
                  <a:lnTo>
                    <a:pt x="86626" y="140538"/>
                  </a:lnTo>
                  <a:close/>
                </a:path>
                <a:path w="181609" h="334009">
                  <a:moveTo>
                    <a:pt x="87896" y="168071"/>
                  </a:moveTo>
                  <a:lnTo>
                    <a:pt x="87109" y="168186"/>
                  </a:lnTo>
                  <a:lnTo>
                    <a:pt x="87325" y="169329"/>
                  </a:lnTo>
                  <a:lnTo>
                    <a:pt x="87896" y="168071"/>
                  </a:lnTo>
                  <a:close/>
                </a:path>
                <a:path w="181609" h="334009">
                  <a:moveTo>
                    <a:pt x="89700" y="91287"/>
                  </a:moveTo>
                  <a:lnTo>
                    <a:pt x="89141" y="91033"/>
                  </a:lnTo>
                  <a:lnTo>
                    <a:pt x="88874" y="91160"/>
                  </a:lnTo>
                  <a:lnTo>
                    <a:pt x="88671" y="91376"/>
                  </a:lnTo>
                  <a:lnTo>
                    <a:pt x="89039" y="91325"/>
                  </a:lnTo>
                  <a:lnTo>
                    <a:pt x="89408" y="91338"/>
                  </a:lnTo>
                  <a:lnTo>
                    <a:pt x="89700" y="91287"/>
                  </a:lnTo>
                  <a:close/>
                </a:path>
                <a:path w="181609" h="334009">
                  <a:moveTo>
                    <a:pt x="90462" y="171996"/>
                  </a:moveTo>
                  <a:lnTo>
                    <a:pt x="88023" y="172897"/>
                  </a:lnTo>
                  <a:lnTo>
                    <a:pt x="87325" y="169329"/>
                  </a:lnTo>
                  <a:lnTo>
                    <a:pt x="84340" y="175996"/>
                  </a:lnTo>
                  <a:lnTo>
                    <a:pt x="89319" y="177253"/>
                  </a:lnTo>
                  <a:lnTo>
                    <a:pt x="89166" y="175996"/>
                  </a:lnTo>
                  <a:lnTo>
                    <a:pt x="90170" y="172897"/>
                  </a:lnTo>
                  <a:lnTo>
                    <a:pt x="90462" y="171996"/>
                  </a:lnTo>
                  <a:close/>
                </a:path>
                <a:path w="181609" h="334009">
                  <a:moveTo>
                    <a:pt x="91160" y="165862"/>
                  </a:moveTo>
                  <a:lnTo>
                    <a:pt x="90614" y="165506"/>
                  </a:lnTo>
                  <a:lnTo>
                    <a:pt x="90754" y="165836"/>
                  </a:lnTo>
                  <a:lnTo>
                    <a:pt x="90766" y="166027"/>
                  </a:lnTo>
                  <a:lnTo>
                    <a:pt x="90843" y="166293"/>
                  </a:lnTo>
                  <a:lnTo>
                    <a:pt x="91122" y="166116"/>
                  </a:lnTo>
                  <a:lnTo>
                    <a:pt x="91160" y="165862"/>
                  </a:lnTo>
                  <a:close/>
                </a:path>
                <a:path w="181609" h="334009">
                  <a:moveTo>
                    <a:pt x="91478" y="131648"/>
                  </a:moveTo>
                  <a:lnTo>
                    <a:pt x="84861" y="127838"/>
                  </a:lnTo>
                  <a:lnTo>
                    <a:pt x="88760" y="121488"/>
                  </a:lnTo>
                  <a:lnTo>
                    <a:pt x="87083" y="121488"/>
                  </a:lnTo>
                  <a:lnTo>
                    <a:pt x="86537" y="116408"/>
                  </a:lnTo>
                  <a:lnTo>
                    <a:pt x="86525" y="115138"/>
                  </a:lnTo>
                  <a:lnTo>
                    <a:pt x="86461" y="108788"/>
                  </a:lnTo>
                  <a:lnTo>
                    <a:pt x="87261" y="106248"/>
                  </a:lnTo>
                  <a:lnTo>
                    <a:pt x="88709" y="106248"/>
                  </a:lnTo>
                  <a:lnTo>
                    <a:pt x="87757" y="104978"/>
                  </a:lnTo>
                  <a:lnTo>
                    <a:pt x="86804" y="103708"/>
                  </a:lnTo>
                  <a:lnTo>
                    <a:pt x="89242" y="99898"/>
                  </a:lnTo>
                  <a:lnTo>
                    <a:pt x="90055" y="97358"/>
                  </a:lnTo>
                  <a:lnTo>
                    <a:pt x="90525" y="94818"/>
                  </a:lnTo>
                  <a:lnTo>
                    <a:pt x="90982" y="92278"/>
                  </a:lnTo>
                  <a:lnTo>
                    <a:pt x="88328" y="93103"/>
                  </a:lnTo>
                  <a:lnTo>
                    <a:pt x="88239" y="91884"/>
                  </a:lnTo>
                  <a:lnTo>
                    <a:pt x="88671" y="91376"/>
                  </a:lnTo>
                  <a:lnTo>
                    <a:pt x="88226" y="91427"/>
                  </a:lnTo>
                  <a:lnTo>
                    <a:pt x="87795" y="91567"/>
                  </a:lnTo>
                  <a:lnTo>
                    <a:pt x="87503" y="92036"/>
                  </a:lnTo>
                  <a:lnTo>
                    <a:pt x="87668" y="93319"/>
                  </a:lnTo>
                  <a:lnTo>
                    <a:pt x="82829" y="94818"/>
                  </a:lnTo>
                  <a:lnTo>
                    <a:pt x="85280" y="89738"/>
                  </a:lnTo>
                  <a:lnTo>
                    <a:pt x="87744" y="88468"/>
                  </a:lnTo>
                  <a:lnTo>
                    <a:pt x="89636" y="89738"/>
                  </a:lnTo>
                  <a:lnTo>
                    <a:pt x="89763" y="88468"/>
                  </a:lnTo>
                  <a:lnTo>
                    <a:pt x="89890" y="87198"/>
                  </a:lnTo>
                  <a:lnTo>
                    <a:pt x="90017" y="85928"/>
                  </a:lnTo>
                  <a:lnTo>
                    <a:pt x="89484" y="87198"/>
                  </a:lnTo>
                  <a:lnTo>
                    <a:pt x="87134" y="79578"/>
                  </a:lnTo>
                  <a:lnTo>
                    <a:pt x="86652" y="78308"/>
                  </a:lnTo>
                  <a:lnTo>
                    <a:pt x="84582" y="70688"/>
                  </a:lnTo>
                  <a:lnTo>
                    <a:pt x="85128" y="70688"/>
                  </a:lnTo>
                  <a:lnTo>
                    <a:pt x="86055" y="69418"/>
                  </a:lnTo>
                  <a:lnTo>
                    <a:pt x="86601" y="69418"/>
                  </a:lnTo>
                  <a:lnTo>
                    <a:pt x="83870" y="66878"/>
                  </a:lnTo>
                  <a:lnTo>
                    <a:pt x="82270" y="60528"/>
                  </a:lnTo>
                  <a:lnTo>
                    <a:pt x="82956" y="56718"/>
                  </a:lnTo>
                  <a:lnTo>
                    <a:pt x="85686" y="57988"/>
                  </a:lnTo>
                  <a:lnTo>
                    <a:pt x="84924" y="56718"/>
                  </a:lnTo>
                  <a:lnTo>
                    <a:pt x="84150" y="55448"/>
                  </a:lnTo>
                  <a:lnTo>
                    <a:pt x="84670" y="54178"/>
                  </a:lnTo>
                  <a:lnTo>
                    <a:pt x="77711" y="56718"/>
                  </a:lnTo>
                  <a:lnTo>
                    <a:pt x="76415" y="60528"/>
                  </a:lnTo>
                  <a:lnTo>
                    <a:pt x="77939" y="63068"/>
                  </a:lnTo>
                  <a:lnTo>
                    <a:pt x="75615" y="63068"/>
                  </a:lnTo>
                  <a:lnTo>
                    <a:pt x="71907" y="55079"/>
                  </a:lnTo>
                  <a:lnTo>
                    <a:pt x="69329" y="59436"/>
                  </a:lnTo>
                  <a:lnTo>
                    <a:pt x="66192" y="57162"/>
                  </a:lnTo>
                  <a:lnTo>
                    <a:pt x="65722" y="59436"/>
                  </a:lnTo>
                  <a:lnTo>
                    <a:pt x="66535" y="57518"/>
                  </a:lnTo>
                  <a:lnTo>
                    <a:pt x="74218" y="63068"/>
                  </a:lnTo>
                  <a:lnTo>
                    <a:pt x="70954" y="63068"/>
                  </a:lnTo>
                  <a:lnTo>
                    <a:pt x="71170" y="66878"/>
                  </a:lnTo>
                  <a:lnTo>
                    <a:pt x="68275" y="65608"/>
                  </a:lnTo>
                  <a:lnTo>
                    <a:pt x="68948" y="68148"/>
                  </a:lnTo>
                  <a:lnTo>
                    <a:pt x="69215" y="66878"/>
                  </a:lnTo>
                  <a:lnTo>
                    <a:pt x="70129" y="66878"/>
                  </a:lnTo>
                  <a:lnTo>
                    <a:pt x="70065" y="69418"/>
                  </a:lnTo>
                  <a:lnTo>
                    <a:pt x="70434" y="69418"/>
                  </a:lnTo>
                  <a:lnTo>
                    <a:pt x="67132" y="71958"/>
                  </a:lnTo>
                  <a:lnTo>
                    <a:pt x="68275" y="71958"/>
                  </a:lnTo>
                  <a:lnTo>
                    <a:pt x="69303" y="73228"/>
                  </a:lnTo>
                  <a:lnTo>
                    <a:pt x="70472" y="71958"/>
                  </a:lnTo>
                  <a:lnTo>
                    <a:pt x="71945" y="74498"/>
                  </a:lnTo>
                  <a:lnTo>
                    <a:pt x="68605" y="74498"/>
                  </a:lnTo>
                  <a:lnTo>
                    <a:pt x="67386" y="75768"/>
                  </a:lnTo>
                  <a:lnTo>
                    <a:pt x="72021" y="75768"/>
                  </a:lnTo>
                  <a:lnTo>
                    <a:pt x="71043" y="78308"/>
                  </a:lnTo>
                  <a:lnTo>
                    <a:pt x="73063" y="80746"/>
                  </a:lnTo>
                  <a:lnTo>
                    <a:pt x="77838" y="79578"/>
                  </a:lnTo>
                  <a:lnTo>
                    <a:pt x="72961" y="85077"/>
                  </a:lnTo>
                  <a:lnTo>
                    <a:pt x="73037" y="85928"/>
                  </a:lnTo>
                  <a:lnTo>
                    <a:pt x="73075" y="87198"/>
                  </a:lnTo>
                  <a:lnTo>
                    <a:pt x="73012" y="85928"/>
                  </a:lnTo>
                  <a:lnTo>
                    <a:pt x="72961" y="85077"/>
                  </a:lnTo>
                  <a:lnTo>
                    <a:pt x="72948" y="84658"/>
                  </a:lnTo>
                  <a:lnTo>
                    <a:pt x="72605" y="82118"/>
                  </a:lnTo>
                  <a:lnTo>
                    <a:pt x="72605" y="81940"/>
                  </a:lnTo>
                  <a:lnTo>
                    <a:pt x="71272" y="84658"/>
                  </a:lnTo>
                  <a:lnTo>
                    <a:pt x="72034" y="84658"/>
                  </a:lnTo>
                  <a:lnTo>
                    <a:pt x="72555" y="85547"/>
                  </a:lnTo>
                  <a:lnTo>
                    <a:pt x="72224" y="85928"/>
                  </a:lnTo>
                  <a:lnTo>
                    <a:pt x="75577" y="91008"/>
                  </a:lnTo>
                  <a:lnTo>
                    <a:pt x="75044" y="92278"/>
                  </a:lnTo>
                  <a:lnTo>
                    <a:pt x="74193" y="94818"/>
                  </a:lnTo>
                  <a:lnTo>
                    <a:pt x="74269" y="97358"/>
                  </a:lnTo>
                  <a:lnTo>
                    <a:pt x="71945" y="98628"/>
                  </a:lnTo>
                  <a:lnTo>
                    <a:pt x="72923" y="98628"/>
                  </a:lnTo>
                  <a:lnTo>
                    <a:pt x="73342" y="99898"/>
                  </a:lnTo>
                  <a:lnTo>
                    <a:pt x="75145" y="102438"/>
                  </a:lnTo>
                  <a:lnTo>
                    <a:pt x="74320" y="103708"/>
                  </a:lnTo>
                  <a:lnTo>
                    <a:pt x="73596" y="106248"/>
                  </a:lnTo>
                  <a:lnTo>
                    <a:pt x="75742" y="108788"/>
                  </a:lnTo>
                  <a:lnTo>
                    <a:pt x="78371" y="106248"/>
                  </a:lnTo>
                  <a:lnTo>
                    <a:pt x="79095" y="104978"/>
                  </a:lnTo>
                  <a:lnTo>
                    <a:pt x="82016" y="108788"/>
                  </a:lnTo>
                  <a:lnTo>
                    <a:pt x="82905" y="107518"/>
                  </a:lnTo>
                  <a:lnTo>
                    <a:pt x="82981" y="106248"/>
                  </a:lnTo>
                  <a:lnTo>
                    <a:pt x="84264" y="106248"/>
                  </a:lnTo>
                  <a:lnTo>
                    <a:pt x="83388" y="110058"/>
                  </a:lnTo>
                  <a:lnTo>
                    <a:pt x="84112" y="108788"/>
                  </a:lnTo>
                  <a:lnTo>
                    <a:pt x="85534" y="108788"/>
                  </a:lnTo>
                  <a:lnTo>
                    <a:pt x="85217" y="113868"/>
                  </a:lnTo>
                  <a:lnTo>
                    <a:pt x="83693" y="115138"/>
                  </a:lnTo>
                  <a:lnTo>
                    <a:pt x="84061" y="113868"/>
                  </a:lnTo>
                  <a:lnTo>
                    <a:pt x="82867" y="113868"/>
                  </a:lnTo>
                  <a:lnTo>
                    <a:pt x="82143" y="112598"/>
                  </a:lnTo>
                  <a:lnTo>
                    <a:pt x="82232" y="115138"/>
                  </a:lnTo>
                  <a:lnTo>
                    <a:pt x="79870" y="117678"/>
                  </a:lnTo>
                  <a:lnTo>
                    <a:pt x="84975" y="117678"/>
                  </a:lnTo>
                  <a:lnTo>
                    <a:pt x="79908" y="125298"/>
                  </a:lnTo>
                  <a:lnTo>
                    <a:pt x="83032" y="129108"/>
                  </a:lnTo>
                  <a:lnTo>
                    <a:pt x="79082" y="129108"/>
                  </a:lnTo>
                  <a:lnTo>
                    <a:pt x="79540" y="134188"/>
                  </a:lnTo>
                  <a:lnTo>
                    <a:pt x="80035" y="135458"/>
                  </a:lnTo>
                  <a:lnTo>
                    <a:pt x="77558" y="140538"/>
                  </a:lnTo>
                  <a:lnTo>
                    <a:pt x="76758" y="139268"/>
                  </a:lnTo>
                  <a:lnTo>
                    <a:pt x="75145" y="136728"/>
                  </a:lnTo>
                  <a:lnTo>
                    <a:pt x="69303" y="136728"/>
                  </a:lnTo>
                  <a:lnTo>
                    <a:pt x="67856" y="135458"/>
                  </a:lnTo>
                  <a:lnTo>
                    <a:pt x="68795" y="137998"/>
                  </a:lnTo>
                  <a:lnTo>
                    <a:pt x="68846" y="140538"/>
                  </a:lnTo>
                  <a:lnTo>
                    <a:pt x="68338" y="143078"/>
                  </a:lnTo>
                  <a:lnTo>
                    <a:pt x="68834" y="141808"/>
                  </a:lnTo>
                  <a:lnTo>
                    <a:pt x="69151" y="141808"/>
                  </a:lnTo>
                  <a:lnTo>
                    <a:pt x="70535" y="143675"/>
                  </a:lnTo>
                  <a:lnTo>
                    <a:pt x="72136" y="143078"/>
                  </a:lnTo>
                  <a:lnTo>
                    <a:pt x="72821" y="141808"/>
                  </a:lnTo>
                  <a:lnTo>
                    <a:pt x="74193" y="139268"/>
                  </a:lnTo>
                  <a:lnTo>
                    <a:pt x="78041" y="143078"/>
                  </a:lnTo>
                  <a:lnTo>
                    <a:pt x="78879" y="143078"/>
                  </a:lnTo>
                  <a:lnTo>
                    <a:pt x="80225" y="148158"/>
                  </a:lnTo>
                  <a:lnTo>
                    <a:pt x="78701" y="149491"/>
                  </a:lnTo>
                  <a:lnTo>
                    <a:pt x="80962" y="150698"/>
                  </a:lnTo>
                  <a:lnTo>
                    <a:pt x="84658" y="150698"/>
                  </a:lnTo>
                  <a:lnTo>
                    <a:pt x="82740" y="146888"/>
                  </a:lnTo>
                  <a:lnTo>
                    <a:pt x="84696" y="148158"/>
                  </a:lnTo>
                  <a:lnTo>
                    <a:pt x="85293" y="150698"/>
                  </a:lnTo>
                  <a:lnTo>
                    <a:pt x="85051" y="146888"/>
                  </a:lnTo>
                  <a:lnTo>
                    <a:pt x="85979" y="141808"/>
                  </a:lnTo>
                  <a:lnTo>
                    <a:pt x="83680" y="140538"/>
                  </a:lnTo>
                  <a:lnTo>
                    <a:pt x="84442" y="139776"/>
                  </a:lnTo>
                  <a:lnTo>
                    <a:pt x="84924" y="136728"/>
                  </a:lnTo>
                  <a:lnTo>
                    <a:pt x="84493" y="135458"/>
                  </a:lnTo>
                  <a:lnTo>
                    <a:pt x="91478" y="131648"/>
                  </a:lnTo>
                  <a:close/>
                </a:path>
                <a:path w="181609" h="334009">
                  <a:moveTo>
                    <a:pt x="92671" y="171983"/>
                  </a:moveTo>
                  <a:lnTo>
                    <a:pt x="91097" y="167055"/>
                  </a:lnTo>
                  <a:lnTo>
                    <a:pt x="90906" y="166484"/>
                  </a:lnTo>
                  <a:lnTo>
                    <a:pt x="90843" y="166293"/>
                  </a:lnTo>
                  <a:lnTo>
                    <a:pt x="90703" y="166395"/>
                  </a:lnTo>
                  <a:lnTo>
                    <a:pt x="90220" y="166471"/>
                  </a:lnTo>
                  <a:lnTo>
                    <a:pt x="89903" y="162013"/>
                  </a:lnTo>
                  <a:lnTo>
                    <a:pt x="85521" y="160299"/>
                  </a:lnTo>
                  <a:lnTo>
                    <a:pt x="86220" y="162115"/>
                  </a:lnTo>
                  <a:lnTo>
                    <a:pt x="86817" y="163042"/>
                  </a:lnTo>
                  <a:lnTo>
                    <a:pt x="86004" y="164960"/>
                  </a:lnTo>
                  <a:lnTo>
                    <a:pt x="85877" y="166712"/>
                  </a:lnTo>
                  <a:lnTo>
                    <a:pt x="84035" y="168617"/>
                  </a:lnTo>
                  <a:lnTo>
                    <a:pt x="87109" y="168186"/>
                  </a:lnTo>
                  <a:lnTo>
                    <a:pt x="86893" y="167055"/>
                  </a:lnTo>
                  <a:lnTo>
                    <a:pt x="92671" y="171983"/>
                  </a:lnTo>
                  <a:close/>
                </a:path>
                <a:path w="181609" h="334009">
                  <a:moveTo>
                    <a:pt x="94437" y="147421"/>
                  </a:moveTo>
                  <a:lnTo>
                    <a:pt x="93332" y="143700"/>
                  </a:lnTo>
                  <a:lnTo>
                    <a:pt x="93586" y="146837"/>
                  </a:lnTo>
                  <a:lnTo>
                    <a:pt x="94437" y="147421"/>
                  </a:lnTo>
                  <a:close/>
                </a:path>
                <a:path w="181609" h="334009">
                  <a:moveTo>
                    <a:pt x="99631" y="257378"/>
                  </a:moveTo>
                  <a:lnTo>
                    <a:pt x="98602" y="254838"/>
                  </a:lnTo>
                  <a:lnTo>
                    <a:pt x="96329" y="252590"/>
                  </a:lnTo>
                  <a:lnTo>
                    <a:pt x="99631" y="257378"/>
                  </a:lnTo>
                  <a:close/>
                </a:path>
                <a:path w="181609" h="334009">
                  <a:moveTo>
                    <a:pt x="104228" y="174688"/>
                  </a:moveTo>
                  <a:lnTo>
                    <a:pt x="103378" y="171983"/>
                  </a:lnTo>
                  <a:lnTo>
                    <a:pt x="101244" y="167246"/>
                  </a:lnTo>
                  <a:lnTo>
                    <a:pt x="100203" y="171881"/>
                  </a:lnTo>
                  <a:lnTo>
                    <a:pt x="104228" y="174688"/>
                  </a:lnTo>
                  <a:close/>
                </a:path>
                <a:path w="181609" h="334009">
                  <a:moveTo>
                    <a:pt x="104952" y="175196"/>
                  </a:moveTo>
                  <a:lnTo>
                    <a:pt x="104228" y="174688"/>
                  </a:lnTo>
                  <a:lnTo>
                    <a:pt x="104711" y="176237"/>
                  </a:lnTo>
                  <a:lnTo>
                    <a:pt x="104952" y="175196"/>
                  </a:lnTo>
                  <a:close/>
                </a:path>
                <a:path w="181609" h="334009">
                  <a:moveTo>
                    <a:pt x="105257" y="294944"/>
                  </a:moveTo>
                  <a:lnTo>
                    <a:pt x="104902" y="294220"/>
                  </a:lnTo>
                  <a:lnTo>
                    <a:pt x="104444" y="293535"/>
                  </a:lnTo>
                  <a:lnTo>
                    <a:pt x="104063" y="292811"/>
                  </a:lnTo>
                  <a:lnTo>
                    <a:pt x="103847" y="292938"/>
                  </a:lnTo>
                  <a:lnTo>
                    <a:pt x="103606" y="293039"/>
                  </a:lnTo>
                  <a:lnTo>
                    <a:pt x="103378" y="293090"/>
                  </a:lnTo>
                  <a:lnTo>
                    <a:pt x="105257" y="294944"/>
                  </a:lnTo>
                  <a:close/>
                </a:path>
                <a:path w="181609" h="334009">
                  <a:moveTo>
                    <a:pt x="108140" y="180644"/>
                  </a:moveTo>
                  <a:lnTo>
                    <a:pt x="104927" y="176936"/>
                  </a:lnTo>
                  <a:lnTo>
                    <a:pt x="104711" y="176237"/>
                  </a:lnTo>
                  <a:lnTo>
                    <a:pt x="103695" y="180644"/>
                  </a:lnTo>
                  <a:lnTo>
                    <a:pt x="106362" y="180644"/>
                  </a:lnTo>
                  <a:lnTo>
                    <a:pt x="108140" y="180644"/>
                  </a:lnTo>
                  <a:close/>
                </a:path>
                <a:path w="181609" h="334009">
                  <a:moveTo>
                    <a:pt x="110007" y="187299"/>
                  </a:moveTo>
                  <a:lnTo>
                    <a:pt x="109537" y="186829"/>
                  </a:lnTo>
                  <a:lnTo>
                    <a:pt x="108826" y="186105"/>
                  </a:lnTo>
                  <a:lnTo>
                    <a:pt x="107772" y="186105"/>
                  </a:lnTo>
                  <a:lnTo>
                    <a:pt x="107022" y="186829"/>
                  </a:lnTo>
                  <a:lnTo>
                    <a:pt x="104800" y="183870"/>
                  </a:lnTo>
                  <a:lnTo>
                    <a:pt x="108851" y="184327"/>
                  </a:lnTo>
                  <a:lnTo>
                    <a:pt x="108839" y="183870"/>
                  </a:lnTo>
                  <a:lnTo>
                    <a:pt x="108775" y="181381"/>
                  </a:lnTo>
                  <a:lnTo>
                    <a:pt x="108318" y="180860"/>
                  </a:lnTo>
                  <a:lnTo>
                    <a:pt x="106083" y="180860"/>
                  </a:lnTo>
                  <a:lnTo>
                    <a:pt x="104216" y="182346"/>
                  </a:lnTo>
                  <a:lnTo>
                    <a:pt x="104444" y="186105"/>
                  </a:lnTo>
                  <a:lnTo>
                    <a:pt x="104521" y="186829"/>
                  </a:lnTo>
                  <a:lnTo>
                    <a:pt x="104889" y="188569"/>
                  </a:lnTo>
                  <a:lnTo>
                    <a:pt x="107124" y="189839"/>
                  </a:lnTo>
                  <a:lnTo>
                    <a:pt x="108178" y="188061"/>
                  </a:lnTo>
                  <a:lnTo>
                    <a:pt x="110007" y="187299"/>
                  </a:lnTo>
                  <a:close/>
                </a:path>
                <a:path w="181609" h="334009">
                  <a:moveTo>
                    <a:pt x="115011" y="105575"/>
                  </a:moveTo>
                  <a:lnTo>
                    <a:pt x="113322" y="105918"/>
                  </a:lnTo>
                  <a:lnTo>
                    <a:pt x="113563" y="103670"/>
                  </a:lnTo>
                  <a:lnTo>
                    <a:pt x="112598" y="102336"/>
                  </a:lnTo>
                  <a:lnTo>
                    <a:pt x="112839" y="103911"/>
                  </a:lnTo>
                  <a:lnTo>
                    <a:pt x="109664" y="108178"/>
                  </a:lnTo>
                  <a:lnTo>
                    <a:pt x="112966" y="110007"/>
                  </a:lnTo>
                  <a:lnTo>
                    <a:pt x="115011" y="105575"/>
                  </a:lnTo>
                  <a:close/>
                </a:path>
                <a:path w="181609" h="334009">
                  <a:moveTo>
                    <a:pt x="119672" y="308178"/>
                  </a:moveTo>
                  <a:lnTo>
                    <a:pt x="118414" y="306908"/>
                  </a:lnTo>
                  <a:lnTo>
                    <a:pt x="117868" y="306908"/>
                  </a:lnTo>
                  <a:lnTo>
                    <a:pt x="114096" y="301828"/>
                  </a:lnTo>
                  <a:lnTo>
                    <a:pt x="113157" y="300558"/>
                  </a:lnTo>
                  <a:lnTo>
                    <a:pt x="114084" y="294208"/>
                  </a:lnTo>
                  <a:lnTo>
                    <a:pt x="110934" y="289128"/>
                  </a:lnTo>
                  <a:lnTo>
                    <a:pt x="110147" y="287858"/>
                  </a:lnTo>
                  <a:lnTo>
                    <a:pt x="107518" y="289128"/>
                  </a:lnTo>
                  <a:lnTo>
                    <a:pt x="107099" y="285318"/>
                  </a:lnTo>
                  <a:lnTo>
                    <a:pt x="104724" y="282778"/>
                  </a:lnTo>
                  <a:lnTo>
                    <a:pt x="111988" y="278968"/>
                  </a:lnTo>
                  <a:lnTo>
                    <a:pt x="103276" y="275158"/>
                  </a:lnTo>
                  <a:lnTo>
                    <a:pt x="100368" y="273888"/>
                  </a:lnTo>
                  <a:lnTo>
                    <a:pt x="100063" y="272618"/>
                  </a:lnTo>
                  <a:lnTo>
                    <a:pt x="99123" y="268808"/>
                  </a:lnTo>
                  <a:lnTo>
                    <a:pt x="98806" y="267538"/>
                  </a:lnTo>
                  <a:lnTo>
                    <a:pt x="98259" y="268808"/>
                  </a:lnTo>
                  <a:lnTo>
                    <a:pt x="98018" y="266268"/>
                  </a:lnTo>
                  <a:lnTo>
                    <a:pt x="97777" y="263728"/>
                  </a:lnTo>
                  <a:lnTo>
                    <a:pt x="97142" y="262458"/>
                  </a:lnTo>
                  <a:lnTo>
                    <a:pt x="94615" y="257378"/>
                  </a:lnTo>
                  <a:lnTo>
                    <a:pt x="92468" y="253568"/>
                  </a:lnTo>
                  <a:lnTo>
                    <a:pt x="94195" y="251028"/>
                  </a:lnTo>
                  <a:lnTo>
                    <a:pt x="95059" y="249758"/>
                  </a:lnTo>
                  <a:lnTo>
                    <a:pt x="96024" y="252298"/>
                  </a:lnTo>
                  <a:lnTo>
                    <a:pt x="96329" y="252590"/>
                  </a:lnTo>
                  <a:lnTo>
                    <a:pt x="96126" y="252298"/>
                  </a:lnTo>
                  <a:lnTo>
                    <a:pt x="95415" y="249758"/>
                  </a:lnTo>
                  <a:lnTo>
                    <a:pt x="90741" y="229438"/>
                  </a:lnTo>
                  <a:lnTo>
                    <a:pt x="88900" y="226898"/>
                  </a:lnTo>
                  <a:lnTo>
                    <a:pt x="87985" y="225628"/>
                  </a:lnTo>
                  <a:lnTo>
                    <a:pt x="87058" y="224358"/>
                  </a:lnTo>
                  <a:lnTo>
                    <a:pt x="85915" y="225628"/>
                  </a:lnTo>
                  <a:lnTo>
                    <a:pt x="84963" y="220548"/>
                  </a:lnTo>
                  <a:lnTo>
                    <a:pt x="77851" y="212928"/>
                  </a:lnTo>
                  <a:lnTo>
                    <a:pt x="80530" y="209118"/>
                  </a:lnTo>
                  <a:lnTo>
                    <a:pt x="76644" y="205308"/>
                  </a:lnTo>
                  <a:lnTo>
                    <a:pt x="76466" y="201498"/>
                  </a:lnTo>
                  <a:lnTo>
                    <a:pt x="76301" y="197688"/>
                  </a:lnTo>
                  <a:lnTo>
                    <a:pt x="72453" y="195148"/>
                  </a:lnTo>
                  <a:lnTo>
                    <a:pt x="72364" y="193878"/>
                  </a:lnTo>
                  <a:lnTo>
                    <a:pt x="71958" y="187528"/>
                  </a:lnTo>
                  <a:lnTo>
                    <a:pt x="71653" y="186690"/>
                  </a:lnTo>
                  <a:lnTo>
                    <a:pt x="71653" y="262458"/>
                  </a:lnTo>
                  <a:lnTo>
                    <a:pt x="65671" y="261188"/>
                  </a:lnTo>
                  <a:lnTo>
                    <a:pt x="65112" y="259918"/>
                  </a:lnTo>
                  <a:lnTo>
                    <a:pt x="64122" y="258648"/>
                  </a:lnTo>
                  <a:lnTo>
                    <a:pt x="63474" y="256755"/>
                  </a:lnTo>
                  <a:lnTo>
                    <a:pt x="71653" y="262458"/>
                  </a:lnTo>
                  <a:lnTo>
                    <a:pt x="71653" y="186690"/>
                  </a:lnTo>
                  <a:lnTo>
                    <a:pt x="68770" y="178638"/>
                  </a:lnTo>
                  <a:lnTo>
                    <a:pt x="66154" y="171056"/>
                  </a:lnTo>
                  <a:lnTo>
                    <a:pt x="66154" y="254838"/>
                  </a:lnTo>
                  <a:lnTo>
                    <a:pt x="64465" y="255422"/>
                  </a:lnTo>
                  <a:lnTo>
                    <a:pt x="65366" y="251028"/>
                  </a:lnTo>
                  <a:lnTo>
                    <a:pt x="66154" y="254838"/>
                  </a:lnTo>
                  <a:lnTo>
                    <a:pt x="66154" y="171056"/>
                  </a:lnTo>
                  <a:lnTo>
                    <a:pt x="66840" y="165938"/>
                  </a:lnTo>
                  <a:lnTo>
                    <a:pt x="67360" y="162128"/>
                  </a:lnTo>
                  <a:lnTo>
                    <a:pt x="70269" y="163398"/>
                  </a:lnTo>
                  <a:lnTo>
                    <a:pt x="70180" y="162128"/>
                  </a:lnTo>
                  <a:lnTo>
                    <a:pt x="70091" y="160858"/>
                  </a:lnTo>
                  <a:lnTo>
                    <a:pt x="69507" y="159588"/>
                  </a:lnTo>
                  <a:lnTo>
                    <a:pt x="70827" y="159588"/>
                  </a:lnTo>
                  <a:lnTo>
                    <a:pt x="68986" y="154508"/>
                  </a:lnTo>
                  <a:lnTo>
                    <a:pt x="70192" y="150698"/>
                  </a:lnTo>
                  <a:lnTo>
                    <a:pt x="69583" y="150698"/>
                  </a:lnTo>
                  <a:lnTo>
                    <a:pt x="70383" y="149428"/>
                  </a:lnTo>
                  <a:lnTo>
                    <a:pt x="71196" y="148158"/>
                  </a:lnTo>
                  <a:lnTo>
                    <a:pt x="69913" y="146138"/>
                  </a:lnTo>
                  <a:lnTo>
                    <a:pt x="66941" y="146888"/>
                  </a:lnTo>
                  <a:lnTo>
                    <a:pt x="66992" y="149428"/>
                  </a:lnTo>
                  <a:lnTo>
                    <a:pt x="64655" y="148158"/>
                  </a:lnTo>
                  <a:lnTo>
                    <a:pt x="62763" y="148158"/>
                  </a:lnTo>
                  <a:lnTo>
                    <a:pt x="64744" y="151968"/>
                  </a:lnTo>
                  <a:lnTo>
                    <a:pt x="56032" y="155778"/>
                  </a:lnTo>
                  <a:lnTo>
                    <a:pt x="59766" y="160858"/>
                  </a:lnTo>
                  <a:lnTo>
                    <a:pt x="59423" y="163398"/>
                  </a:lnTo>
                  <a:lnTo>
                    <a:pt x="56934" y="163398"/>
                  </a:lnTo>
                  <a:lnTo>
                    <a:pt x="55740" y="165938"/>
                  </a:lnTo>
                  <a:lnTo>
                    <a:pt x="54165" y="162128"/>
                  </a:lnTo>
                  <a:lnTo>
                    <a:pt x="52006" y="167208"/>
                  </a:lnTo>
                  <a:lnTo>
                    <a:pt x="52641" y="167208"/>
                  </a:lnTo>
                  <a:lnTo>
                    <a:pt x="52984" y="169748"/>
                  </a:lnTo>
                  <a:lnTo>
                    <a:pt x="54343" y="177368"/>
                  </a:lnTo>
                  <a:lnTo>
                    <a:pt x="52743" y="178638"/>
                  </a:lnTo>
                  <a:lnTo>
                    <a:pt x="52514" y="177368"/>
                  </a:lnTo>
                  <a:lnTo>
                    <a:pt x="53276" y="182448"/>
                  </a:lnTo>
                  <a:lnTo>
                    <a:pt x="50482" y="186258"/>
                  </a:lnTo>
                  <a:lnTo>
                    <a:pt x="55778" y="191338"/>
                  </a:lnTo>
                  <a:lnTo>
                    <a:pt x="52755" y="193878"/>
                  </a:lnTo>
                  <a:lnTo>
                    <a:pt x="52527" y="188798"/>
                  </a:lnTo>
                  <a:lnTo>
                    <a:pt x="49314" y="191338"/>
                  </a:lnTo>
                  <a:lnTo>
                    <a:pt x="48920" y="193878"/>
                  </a:lnTo>
                  <a:lnTo>
                    <a:pt x="52374" y="197688"/>
                  </a:lnTo>
                  <a:lnTo>
                    <a:pt x="49339" y="198958"/>
                  </a:lnTo>
                  <a:lnTo>
                    <a:pt x="47853" y="193878"/>
                  </a:lnTo>
                  <a:lnTo>
                    <a:pt x="43954" y="192608"/>
                  </a:lnTo>
                  <a:lnTo>
                    <a:pt x="44272" y="191338"/>
                  </a:lnTo>
                  <a:lnTo>
                    <a:pt x="44589" y="190068"/>
                  </a:lnTo>
                  <a:lnTo>
                    <a:pt x="45542" y="186258"/>
                  </a:lnTo>
                  <a:lnTo>
                    <a:pt x="41351" y="183718"/>
                  </a:lnTo>
                  <a:lnTo>
                    <a:pt x="40614" y="186258"/>
                  </a:lnTo>
                  <a:lnTo>
                    <a:pt x="41275" y="190068"/>
                  </a:lnTo>
                  <a:lnTo>
                    <a:pt x="36347" y="190068"/>
                  </a:lnTo>
                  <a:lnTo>
                    <a:pt x="35915" y="186258"/>
                  </a:lnTo>
                  <a:lnTo>
                    <a:pt x="35623" y="183718"/>
                  </a:lnTo>
                  <a:lnTo>
                    <a:pt x="33655" y="187528"/>
                  </a:lnTo>
                  <a:lnTo>
                    <a:pt x="35661" y="186258"/>
                  </a:lnTo>
                  <a:lnTo>
                    <a:pt x="36322" y="190068"/>
                  </a:lnTo>
                  <a:lnTo>
                    <a:pt x="35128" y="190068"/>
                  </a:lnTo>
                  <a:lnTo>
                    <a:pt x="33235" y="188798"/>
                  </a:lnTo>
                  <a:lnTo>
                    <a:pt x="34569" y="192608"/>
                  </a:lnTo>
                  <a:lnTo>
                    <a:pt x="36398" y="191338"/>
                  </a:lnTo>
                  <a:lnTo>
                    <a:pt x="34175" y="196418"/>
                  </a:lnTo>
                  <a:lnTo>
                    <a:pt x="33921" y="195148"/>
                  </a:lnTo>
                  <a:lnTo>
                    <a:pt x="33655" y="193878"/>
                  </a:lnTo>
                  <a:lnTo>
                    <a:pt x="32753" y="193878"/>
                  </a:lnTo>
                  <a:lnTo>
                    <a:pt x="31546" y="192709"/>
                  </a:lnTo>
                  <a:lnTo>
                    <a:pt x="31508" y="193878"/>
                  </a:lnTo>
                  <a:lnTo>
                    <a:pt x="29540" y="195148"/>
                  </a:lnTo>
                  <a:lnTo>
                    <a:pt x="28575" y="193878"/>
                  </a:lnTo>
                  <a:lnTo>
                    <a:pt x="27266" y="197688"/>
                  </a:lnTo>
                  <a:lnTo>
                    <a:pt x="27940" y="198958"/>
                  </a:lnTo>
                  <a:lnTo>
                    <a:pt x="29108" y="196418"/>
                  </a:lnTo>
                  <a:lnTo>
                    <a:pt x="29641" y="198958"/>
                  </a:lnTo>
                  <a:lnTo>
                    <a:pt x="29349" y="205308"/>
                  </a:lnTo>
                  <a:lnTo>
                    <a:pt x="37401" y="215353"/>
                  </a:lnTo>
                  <a:lnTo>
                    <a:pt x="40259" y="211658"/>
                  </a:lnTo>
                  <a:lnTo>
                    <a:pt x="38684" y="206578"/>
                  </a:lnTo>
                  <a:lnTo>
                    <a:pt x="41046" y="209118"/>
                  </a:lnTo>
                  <a:lnTo>
                    <a:pt x="39420" y="206578"/>
                  </a:lnTo>
                  <a:lnTo>
                    <a:pt x="41503" y="204038"/>
                  </a:lnTo>
                  <a:lnTo>
                    <a:pt x="38544" y="202768"/>
                  </a:lnTo>
                  <a:lnTo>
                    <a:pt x="39624" y="198958"/>
                  </a:lnTo>
                  <a:lnTo>
                    <a:pt x="43053" y="200228"/>
                  </a:lnTo>
                  <a:lnTo>
                    <a:pt x="45148" y="202768"/>
                  </a:lnTo>
                  <a:lnTo>
                    <a:pt x="43662" y="204038"/>
                  </a:lnTo>
                  <a:lnTo>
                    <a:pt x="44323" y="206578"/>
                  </a:lnTo>
                  <a:lnTo>
                    <a:pt x="45199" y="209118"/>
                  </a:lnTo>
                  <a:lnTo>
                    <a:pt x="46685" y="207848"/>
                  </a:lnTo>
                  <a:lnTo>
                    <a:pt x="48717" y="209118"/>
                  </a:lnTo>
                  <a:lnTo>
                    <a:pt x="50457" y="210388"/>
                  </a:lnTo>
                  <a:lnTo>
                    <a:pt x="52362" y="211658"/>
                  </a:lnTo>
                  <a:lnTo>
                    <a:pt x="51638" y="219278"/>
                  </a:lnTo>
                  <a:lnTo>
                    <a:pt x="54648" y="220548"/>
                  </a:lnTo>
                  <a:lnTo>
                    <a:pt x="55549" y="218008"/>
                  </a:lnTo>
                  <a:lnTo>
                    <a:pt x="56642" y="216738"/>
                  </a:lnTo>
                  <a:lnTo>
                    <a:pt x="58140" y="214223"/>
                  </a:lnTo>
                  <a:lnTo>
                    <a:pt x="58267" y="214528"/>
                  </a:lnTo>
                  <a:lnTo>
                    <a:pt x="58204" y="214198"/>
                  </a:lnTo>
                  <a:lnTo>
                    <a:pt x="56464" y="209118"/>
                  </a:lnTo>
                  <a:lnTo>
                    <a:pt x="55702" y="207848"/>
                  </a:lnTo>
                  <a:lnTo>
                    <a:pt x="52654" y="202768"/>
                  </a:lnTo>
                  <a:lnTo>
                    <a:pt x="53581" y="197688"/>
                  </a:lnTo>
                  <a:lnTo>
                    <a:pt x="55727" y="197688"/>
                  </a:lnTo>
                  <a:lnTo>
                    <a:pt x="58940" y="202387"/>
                  </a:lnTo>
                  <a:lnTo>
                    <a:pt x="59499" y="201498"/>
                  </a:lnTo>
                  <a:lnTo>
                    <a:pt x="59537" y="207848"/>
                  </a:lnTo>
                  <a:lnTo>
                    <a:pt x="61353" y="207848"/>
                  </a:lnTo>
                  <a:lnTo>
                    <a:pt x="60680" y="212928"/>
                  </a:lnTo>
                  <a:lnTo>
                    <a:pt x="64312" y="214198"/>
                  </a:lnTo>
                  <a:lnTo>
                    <a:pt x="65646" y="216738"/>
                  </a:lnTo>
                  <a:lnTo>
                    <a:pt x="61607" y="225628"/>
                  </a:lnTo>
                  <a:lnTo>
                    <a:pt x="60058" y="221818"/>
                  </a:lnTo>
                  <a:lnTo>
                    <a:pt x="58750" y="225628"/>
                  </a:lnTo>
                  <a:lnTo>
                    <a:pt x="57442" y="220548"/>
                  </a:lnTo>
                  <a:lnTo>
                    <a:pt x="58153" y="226898"/>
                  </a:lnTo>
                  <a:lnTo>
                    <a:pt x="53276" y="221818"/>
                  </a:lnTo>
                  <a:lnTo>
                    <a:pt x="56083" y="229438"/>
                  </a:lnTo>
                  <a:lnTo>
                    <a:pt x="59118" y="231978"/>
                  </a:lnTo>
                  <a:lnTo>
                    <a:pt x="61023" y="237058"/>
                  </a:lnTo>
                  <a:lnTo>
                    <a:pt x="61683" y="240855"/>
                  </a:lnTo>
                  <a:lnTo>
                    <a:pt x="62331" y="239598"/>
                  </a:lnTo>
                  <a:lnTo>
                    <a:pt x="61493" y="247218"/>
                  </a:lnTo>
                  <a:lnTo>
                    <a:pt x="62572" y="243408"/>
                  </a:lnTo>
                  <a:lnTo>
                    <a:pt x="63804" y="245948"/>
                  </a:lnTo>
                  <a:lnTo>
                    <a:pt x="64985" y="249758"/>
                  </a:lnTo>
                  <a:lnTo>
                    <a:pt x="63144" y="252298"/>
                  </a:lnTo>
                  <a:lnTo>
                    <a:pt x="64147" y="255536"/>
                  </a:lnTo>
                  <a:lnTo>
                    <a:pt x="62534" y="256108"/>
                  </a:lnTo>
                  <a:lnTo>
                    <a:pt x="62992" y="256425"/>
                  </a:lnTo>
                  <a:lnTo>
                    <a:pt x="60147" y="259918"/>
                  </a:lnTo>
                  <a:lnTo>
                    <a:pt x="63271" y="263728"/>
                  </a:lnTo>
                  <a:lnTo>
                    <a:pt x="66014" y="270078"/>
                  </a:lnTo>
                  <a:lnTo>
                    <a:pt x="66001" y="266268"/>
                  </a:lnTo>
                  <a:lnTo>
                    <a:pt x="71120" y="266268"/>
                  </a:lnTo>
                  <a:lnTo>
                    <a:pt x="67779" y="270078"/>
                  </a:lnTo>
                  <a:lnTo>
                    <a:pt x="70561" y="272618"/>
                  </a:lnTo>
                  <a:lnTo>
                    <a:pt x="67246" y="271348"/>
                  </a:lnTo>
                  <a:lnTo>
                    <a:pt x="70523" y="275158"/>
                  </a:lnTo>
                  <a:lnTo>
                    <a:pt x="71780" y="282778"/>
                  </a:lnTo>
                  <a:lnTo>
                    <a:pt x="77266" y="282778"/>
                  </a:lnTo>
                  <a:lnTo>
                    <a:pt x="80098" y="291668"/>
                  </a:lnTo>
                  <a:lnTo>
                    <a:pt x="85217" y="298018"/>
                  </a:lnTo>
                  <a:lnTo>
                    <a:pt x="88709" y="305638"/>
                  </a:lnTo>
                  <a:lnTo>
                    <a:pt x="90068" y="303098"/>
                  </a:lnTo>
                  <a:lnTo>
                    <a:pt x="93002" y="309448"/>
                  </a:lnTo>
                  <a:lnTo>
                    <a:pt x="98209" y="314528"/>
                  </a:lnTo>
                  <a:lnTo>
                    <a:pt x="103632" y="318338"/>
                  </a:lnTo>
                  <a:lnTo>
                    <a:pt x="107213" y="323418"/>
                  </a:lnTo>
                  <a:lnTo>
                    <a:pt x="109397" y="323418"/>
                  </a:lnTo>
                  <a:lnTo>
                    <a:pt x="111912" y="327228"/>
                  </a:lnTo>
                  <a:lnTo>
                    <a:pt x="116560" y="332308"/>
                  </a:lnTo>
                  <a:lnTo>
                    <a:pt x="118148" y="333578"/>
                  </a:lnTo>
                  <a:lnTo>
                    <a:pt x="117309" y="329768"/>
                  </a:lnTo>
                  <a:lnTo>
                    <a:pt x="111213" y="323418"/>
                  </a:lnTo>
                  <a:lnTo>
                    <a:pt x="107950" y="314528"/>
                  </a:lnTo>
                  <a:lnTo>
                    <a:pt x="102387" y="310718"/>
                  </a:lnTo>
                  <a:lnTo>
                    <a:pt x="102933" y="303098"/>
                  </a:lnTo>
                  <a:lnTo>
                    <a:pt x="97078" y="300558"/>
                  </a:lnTo>
                  <a:lnTo>
                    <a:pt x="93421" y="294208"/>
                  </a:lnTo>
                  <a:lnTo>
                    <a:pt x="92532" y="290398"/>
                  </a:lnTo>
                  <a:lnTo>
                    <a:pt x="95885" y="291668"/>
                  </a:lnTo>
                  <a:lnTo>
                    <a:pt x="95504" y="290398"/>
                  </a:lnTo>
                  <a:lnTo>
                    <a:pt x="93980" y="285318"/>
                  </a:lnTo>
                  <a:lnTo>
                    <a:pt x="93446" y="284048"/>
                  </a:lnTo>
                  <a:lnTo>
                    <a:pt x="92951" y="285318"/>
                  </a:lnTo>
                  <a:lnTo>
                    <a:pt x="91833" y="282778"/>
                  </a:lnTo>
                  <a:lnTo>
                    <a:pt x="91274" y="282778"/>
                  </a:lnTo>
                  <a:lnTo>
                    <a:pt x="91249" y="280238"/>
                  </a:lnTo>
                  <a:lnTo>
                    <a:pt x="95554" y="282778"/>
                  </a:lnTo>
                  <a:lnTo>
                    <a:pt x="94830" y="280238"/>
                  </a:lnTo>
                  <a:lnTo>
                    <a:pt x="94462" y="278968"/>
                  </a:lnTo>
                  <a:lnTo>
                    <a:pt x="92862" y="278968"/>
                  </a:lnTo>
                  <a:lnTo>
                    <a:pt x="91757" y="277698"/>
                  </a:lnTo>
                  <a:lnTo>
                    <a:pt x="91757" y="275158"/>
                  </a:lnTo>
                  <a:lnTo>
                    <a:pt x="92316" y="275158"/>
                  </a:lnTo>
                  <a:lnTo>
                    <a:pt x="94729" y="277698"/>
                  </a:lnTo>
                  <a:lnTo>
                    <a:pt x="97028" y="280238"/>
                  </a:lnTo>
                  <a:lnTo>
                    <a:pt x="99085" y="284048"/>
                  </a:lnTo>
                  <a:lnTo>
                    <a:pt x="102527" y="289128"/>
                  </a:lnTo>
                  <a:lnTo>
                    <a:pt x="104063" y="291668"/>
                  </a:lnTo>
                  <a:lnTo>
                    <a:pt x="106641" y="291668"/>
                  </a:lnTo>
                  <a:lnTo>
                    <a:pt x="106883" y="294208"/>
                  </a:lnTo>
                  <a:lnTo>
                    <a:pt x="112102" y="300558"/>
                  </a:lnTo>
                  <a:lnTo>
                    <a:pt x="107467" y="299288"/>
                  </a:lnTo>
                  <a:lnTo>
                    <a:pt x="107950" y="303098"/>
                  </a:lnTo>
                  <a:lnTo>
                    <a:pt x="111163" y="301828"/>
                  </a:lnTo>
                  <a:lnTo>
                    <a:pt x="111887" y="304368"/>
                  </a:lnTo>
                  <a:lnTo>
                    <a:pt x="112255" y="305638"/>
                  </a:lnTo>
                  <a:lnTo>
                    <a:pt x="112014" y="304368"/>
                  </a:lnTo>
                  <a:lnTo>
                    <a:pt x="114960" y="305638"/>
                  </a:lnTo>
                  <a:lnTo>
                    <a:pt x="117500" y="311988"/>
                  </a:lnTo>
                  <a:lnTo>
                    <a:pt x="119265" y="309448"/>
                  </a:lnTo>
                  <a:lnTo>
                    <a:pt x="119672" y="308178"/>
                  </a:lnTo>
                  <a:close/>
                </a:path>
                <a:path w="181609" h="334009">
                  <a:moveTo>
                    <a:pt x="120713" y="103073"/>
                  </a:moveTo>
                  <a:lnTo>
                    <a:pt x="119926" y="102019"/>
                  </a:lnTo>
                  <a:lnTo>
                    <a:pt x="118262" y="102641"/>
                  </a:lnTo>
                  <a:lnTo>
                    <a:pt x="119722" y="104076"/>
                  </a:lnTo>
                  <a:lnTo>
                    <a:pt x="119926" y="104838"/>
                  </a:lnTo>
                  <a:lnTo>
                    <a:pt x="120611" y="103987"/>
                  </a:lnTo>
                  <a:lnTo>
                    <a:pt x="120713" y="103073"/>
                  </a:lnTo>
                  <a:close/>
                </a:path>
                <a:path w="181609" h="334009">
                  <a:moveTo>
                    <a:pt x="124079" y="137033"/>
                  </a:moveTo>
                  <a:lnTo>
                    <a:pt x="121373" y="135953"/>
                  </a:lnTo>
                  <a:lnTo>
                    <a:pt x="123024" y="138099"/>
                  </a:lnTo>
                  <a:lnTo>
                    <a:pt x="124079" y="137033"/>
                  </a:lnTo>
                  <a:close/>
                </a:path>
                <a:path w="181609" h="334009">
                  <a:moveTo>
                    <a:pt x="124510" y="174993"/>
                  </a:moveTo>
                  <a:lnTo>
                    <a:pt x="123545" y="174802"/>
                  </a:lnTo>
                  <a:lnTo>
                    <a:pt x="123291" y="175488"/>
                  </a:lnTo>
                  <a:lnTo>
                    <a:pt x="124510" y="174993"/>
                  </a:lnTo>
                  <a:close/>
                </a:path>
                <a:path w="181609" h="334009">
                  <a:moveTo>
                    <a:pt x="124815" y="171234"/>
                  </a:moveTo>
                  <a:lnTo>
                    <a:pt x="122097" y="171488"/>
                  </a:lnTo>
                  <a:lnTo>
                    <a:pt x="121094" y="174320"/>
                  </a:lnTo>
                  <a:lnTo>
                    <a:pt x="123545" y="174802"/>
                  </a:lnTo>
                  <a:lnTo>
                    <a:pt x="124815" y="171234"/>
                  </a:lnTo>
                  <a:close/>
                </a:path>
                <a:path w="181609" h="334009">
                  <a:moveTo>
                    <a:pt x="131813" y="135496"/>
                  </a:moveTo>
                  <a:lnTo>
                    <a:pt x="129311" y="135128"/>
                  </a:lnTo>
                  <a:lnTo>
                    <a:pt x="128066" y="136613"/>
                  </a:lnTo>
                  <a:lnTo>
                    <a:pt x="129908" y="138277"/>
                  </a:lnTo>
                  <a:lnTo>
                    <a:pt x="129870" y="139382"/>
                  </a:lnTo>
                  <a:lnTo>
                    <a:pt x="130733" y="138772"/>
                  </a:lnTo>
                  <a:lnTo>
                    <a:pt x="129933" y="136042"/>
                  </a:lnTo>
                  <a:lnTo>
                    <a:pt x="131813" y="135496"/>
                  </a:lnTo>
                  <a:close/>
                </a:path>
                <a:path w="181609" h="334009">
                  <a:moveTo>
                    <a:pt x="153060" y="108267"/>
                  </a:moveTo>
                  <a:lnTo>
                    <a:pt x="151993" y="106502"/>
                  </a:lnTo>
                  <a:lnTo>
                    <a:pt x="150444" y="105524"/>
                  </a:lnTo>
                  <a:lnTo>
                    <a:pt x="149237" y="109143"/>
                  </a:lnTo>
                  <a:lnTo>
                    <a:pt x="150380" y="108229"/>
                  </a:lnTo>
                  <a:lnTo>
                    <a:pt x="151384" y="108318"/>
                  </a:lnTo>
                  <a:lnTo>
                    <a:pt x="153060" y="108267"/>
                  </a:lnTo>
                  <a:close/>
                </a:path>
                <a:path w="181609" h="334009">
                  <a:moveTo>
                    <a:pt x="153301" y="192570"/>
                  </a:moveTo>
                  <a:lnTo>
                    <a:pt x="152323" y="190614"/>
                  </a:lnTo>
                  <a:lnTo>
                    <a:pt x="150901" y="192151"/>
                  </a:lnTo>
                  <a:lnTo>
                    <a:pt x="150063" y="189725"/>
                  </a:lnTo>
                  <a:lnTo>
                    <a:pt x="148691" y="189141"/>
                  </a:lnTo>
                  <a:lnTo>
                    <a:pt x="149339" y="190449"/>
                  </a:lnTo>
                  <a:lnTo>
                    <a:pt x="148932" y="191871"/>
                  </a:lnTo>
                  <a:lnTo>
                    <a:pt x="147408" y="193865"/>
                  </a:lnTo>
                  <a:lnTo>
                    <a:pt x="148755" y="194424"/>
                  </a:lnTo>
                  <a:lnTo>
                    <a:pt x="149733" y="192709"/>
                  </a:lnTo>
                  <a:lnTo>
                    <a:pt x="150266" y="194500"/>
                  </a:lnTo>
                  <a:lnTo>
                    <a:pt x="151384" y="196011"/>
                  </a:lnTo>
                  <a:lnTo>
                    <a:pt x="153301" y="192570"/>
                  </a:lnTo>
                  <a:close/>
                </a:path>
                <a:path w="181609" h="334009">
                  <a:moveTo>
                    <a:pt x="154927" y="181813"/>
                  </a:moveTo>
                  <a:lnTo>
                    <a:pt x="152755" y="180416"/>
                  </a:lnTo>
                  <a:lnTo>
                    <a:pt x="154901" y="181889"/>
                  </a:lnTo>
                  <a:close/>
                </a:path>
                <a:path w="181609" h="334009">
                  <a:moveTo>
                    <a:pt x="155549" y="156286"/>
                  </a:moveTo>
                  <a:lnTo>
                    <a:pt x="152641" y="156286"/>
                  </a:lnTo>
                  <a:lnTo>
                    <a:pt x="152793" y="156679"/>
                  </a:lnTo>
                  <a:lnTo>
                    <a:pt x="154965" y="157708"/>
                  </a:lnTo>
                  <a:lnTo>
                    <a:pt x="155549" y="156286"/>
                  </a:lnTo>
                  <a:close/>
                </a:path>
                <a:path w="181609" h="334009">
                  <a:moveTo>
                    <a:pt x="156032" y="136690"/>
                  </a:moveTo>
                  <a:lnTo>
                    <a:pt x="155930" y="136423"/>
                  </a:lnTo>
                  <a:lnTo>
                    <a:pt x="154279" y="137833"/>
                  </a:lnTo>
                  <a:lnTo>
                    <a:pt x="156032" y="136690"/>
                  </a:lnTo>
                  <a:close/>
                </a:path>
                <a:path w="181609" h="334009">
                  <a:moveTo>
                    <a:pt x="156044" y="155105"/>
                  </a:moveTo>
                  <a:lnTo>
                    <a:pt x="155244" y="153720"/>
                  </a:lnTo>
                  <a:lnTo>
                    <a:pt x="150952" y="153695"/>
                  </a:lnTo>
                  <a:lnTo>
                    <a:pt x="149961" y="156019"/>
                  </a:lnTo>
                  <a:lnTo>
                    <a:pt x="152552" y="156019"/>
                  </a:lnTo>
                  <a:lnTo>
                    <a:pt x="155663" y="156019"/>
                  </a:lnTo>
                  <a:lnTo>
                    <a:pt x="156044" y="155105"/>
                  </a:lnTo>
                  <a:close/>
                </a:path>
                <a:path w="181609" h="334009">
                  <a:moveTo>
                    <a:pt x="156654" y="135813"/>
                  </a:moveTo>
                  <a:lnTo>
                    <a:pt x="154698" y="133311"/>
                  </a:lnTo>
                  <a:lnTo>
                    <a:pt x="155930" y="136423"/>
                  </a:lnTo>
                  <a:lnTo>
                    <a:pt x="156654" y="135813"/>
                  </a:lnTo>
                  <a:close/>
                </a:path>
                <a:path w="181609" h="334009">
                  <a:moveTo>
                    <a:pt x="157327" y="135267"/>
                  </a:moveTo>
                  <a:lnTo>
                    <a:pt x="156997" y="135432"/>
                  </a:lnTo>
                  <a:lnTo>
                    <a:pt x="156870" y="135636"/>
                  </a:lnTo>
                  <a:lnTo>
                    <a:pt x="156654" y="135813"/>
                  </a:lnTo>
                  <a:lnTo>
                    <a:pt x="156870" y="136093"/>
                  </a:lnTo>
                  <a:lnTo>
                    <a:pt x="157327" y="135267"/>
                  </a:lnTo>
                  <a:close/>
                </a:path>
                <a:path w="181609" h="334009">
                  <a:moveTo>
                    <a:pt x="159435" y="185102"/>
                  </a:moveTo>
                  <a:lnTo>
                    <a:pt x="158153" y="184175"/>
                  </a:lnTo>
                  <a:lnTo>
                    <a:pt x="156578" y="183045"/>
                  </a:lnTo>
                  <a:lnTo>
                    <a:pt x="154901" y="181889"/>
                  </a:lnTo>
                  <a:lnTo>
                    <a:pt x="153936" y="185000"/>
                  </a:lnTo>
                  <a:lnTo>
                    <a:pt x="152615" y="186042"/>
                  </a:lnTo>
                  <a:lnTo>
                    <a:pt x="155702" y="184175"/>
                  </a:lnTo>
                  <a:lnTo>
                    <a:pt x="155079" y="188074"/>
                  </a:lnTo>
                  <a:lnTo>
                    <a:pt x="156184" y="189547"/>
                  </a:lnTo>
                  <a:lnTo>
                    <a:pt x="153924" y="188645"/>
                  </a:lnTo>
                  <a:lnTo>
                    <a:pt x="156375" y="190652"/>
                  </a:lnTo>
                  <a:lnTo>
                    <a:pt x="156984" y="189547"/>
                  </a:lnTo>
                  <a:lnTo>
                    <a:pt x="159435" y="185102"/>
                  </a:lnTo>
                  <a:close/>
                </a:path>
                <a:path w="181609" h="334009">
                  <a:moveTo>
                    <a:pt x="159829" y="182245"/>
                  </a:moveTo>
                  <a:lnTo>
                    <a:pt x="159626" y="179616"/>
                  </a:lnTo>
                  <a:lnTo>
                    <a:pt x="157683" y="179349"/>
                  </a:lnTo>
                  <a:lnTo>
                    <a:pt x="159829" y="182245"/>
                  </a:lnTo>
                  <a:close/>
                </a:path>
                <a:path w="181609" h="334009">
                  <a:moveTo>
                    <a:pt x="160743" y="192874"/>
                  </a:moveTo>
                  <a:lnTo>
                    <a:pt x="159727" y="196634"/>
                  </a:lnTo>
                  <a:lnTo>
                    <a:pt x="160159" y="196773"/>
                  </a:lnTo>
                  <a:lnTo>
                    <a:pt x="160743" y="192874"/>
                  </a:lnTo>
                  <a:close/>
                </a:path>
                <a:path w="181609" h="334009">
                  <a:moveTo>
                    <a:pt x="160985" y="142265"/>
                  </a:moveTo>
                  <a:lnTo>
                    <a:pt x="159499" y="141503"/>
                  </a:lnTo>
                  <a:lnTo>
                    <a:pt x="153543" y="138455"/>
                  </a:lnTo>
                  <a:lnTo>
                    <a:pt x="154279" y="137833"/>
                  </a:lnTo>
                  <a:lnTo>
                    <a:pt x="152882" y="138734"/>
                  </a:lnTo>
                  <a:lnTo>
                    <a:pt x="153047" y="141503"/>
                  </a:lnTo>
                  <a:lnTo>
                    <a:pt x="152171" y="135140"/>
                  </a:lnTo>
                  <a:lnTo>
                    <a:pt x="148297" y="132473"/>
                  </a:lnTo>
                  <a:lnTo>
                    <a:pt x="146367" y="125984"/>
                  </a:lnTo>
                  <a:lnTo>
                    <a:pt x="142252" y="124663"/>
                  </a:lnTo>
                  <a:lnTo>
                    <a:pt x="144208" y="129032"/>
                  </a:lnTo>
                  <a:lnTo>
                    <a:pt x="140868" y="130340"/>
                  </a:lnTo>
                  <a:lnTo>
                    <a:pt x="141820" y="133629"/>
                  </a:lnTo>
                  <a:lnTo>
                    <a:pt x="142976" y="139763"/>
                  </a:lnTo>
                  <a:lnTo>
                    <a:pt x="146862" y="141401"/>
                  </a:lnTo>
                  <a:lnTo>
                    <a:pt x="144754" y="143497"/>
                  </a:lnTo>
                  <a:lnTo>
                    <a:pt x="149225" y="148107"/>
                  </a:lnTo>
                  <a:lnTo>
                    <a:pt x="152615" y="148361"/>
                  </a:lnTo>
                  <a:lnTo>
                    <a:pt x="143700" y="153695"/>
                  </a:lnTo>
                  <a:lnTo>
                    <a:pt x="150952" y="153695"/>
                  </a:lnTo>
                  <a:lnTo>
                    <a:pt x="155232" y="153695"/>
                  </a:lnTo>
                  <a:lnTo>
                    <a:pt x="153962" y="151511"/>
                  </a:lnTo>
                  <a:lnTo>
                    <a:pt x="158140" y="151460"/>
                  </a:lnTo>
                  <a:lnTo>
                    <a:pt x="156248" y="147472"/>
                  </a:lnTo>
                  <a:lnTo>
                    <a:pt x="157175" y="146418"/>
                  </a:lnTo>
                  <a:lnTo>
                    <a:pt x="157518" y="143891"/>
                  </a:lnTo>
                  <a:lnTo>
                    <a:pt x="160337" y="145351"/>
                  </a:lnTo>
                  <a:lnTo>
                    <a:pt x="160642" y="143891"/>
                  </a:lnTo>
                  <a:lnTo>
                    <a:pt x="160985" y="142265"/>
                  </a:lnTo>
                  <a:close/>
                </a:path>
                <a:path w="181609" h="334009">
                  <a:moveTo>
                    <a:pt x="161467" y="122491"/>
                  </a:moveTo>
                  <a:lnTo>
                    <a:pt x="160820" y="122999"/>
                  </a:lnTo>
                  <a:lnTo>
                    <a:pt x="161429" y="123139"/>
                  </a:lnTo>
                  <a:lnTo>
                    <a:pt x="161467" y="122491"/>
                  </a:lnTo>
                  <a:close/>
                </a:path>
                <a:path w="181609" h="334009">
                  <a:moveTo>
                    <a:pt x="162140" y="157924"/>
                  </a:moveTo>
                  <a:lnTo>
                    <a:pt x="161429" y="154546"/>
                  </a:lnTo>
                  <a:lnTo>
                    <a:pt x="160324" y="157111"/>
                  </a:lnTo>
                  <a:lnTo>
                    <a:pt x="162140" y="157924"/>
                  </a:lnTo>
                  <a:close/>
                </a:path>
                <a:path w="181609" h="334009">
                  <a:moveTo>
                    <a:pt x="162471" y="158076"/>
                  </a:moveTo>
                  <a:lnTo>
                    <a:pt x="162140" y="157924"/>
                  </a:lnTo>
                  <a:lnTo>
                    <a:pt x="162242" y="158419"/>
                  </a:lnTo>
                  <a:lnTo>
                    <a:pt x="162471" y="158076"/>
                  </a:lnTo>
                  <a:close/>
                </a:path>
                <a:path w="181609" h="334009">
                  <a:moveTo>
                    <a:pt x="162750" y="121475"/>
                  </a:moveTo>
                  <a:lnTo>
                    <a:pt x="161493" y="121818"/>
                  </a:lnTo>
                  <a:lnTo>
                    <a:pt x="161467" y="122491"/>
                  </a:lnTo>
                  <a:lnTo>
                    <a:pt x="162750" y="121475"/>
                  </a:lnTo>
                  <a:close/>
                </a:path>
                <a:path w="181609" h="334009">
                  <a:moveTo>
                    <a:pt x="164109" y="123761"/>
                  </a:moveTo>
                  <a:lnTo>
                    <a:pt x="161429" y="123139"/>
                  </a:lnTo>
                  <a:lnTo>
                    <a:pt x="161404" y="123850"/>
                  </a:lnTo>
                  <a:lnTo>
                    <a:pt x="160553" y="124409"/>
                  </a:lnTo>
                  <a:lnTo>
                    <a:pt x="161823" y="124066"/>
                  </a:lnTo>
                  <a:lnTo>
                    <a:pt x="163017" y="125768"/>
                  </a:lnTo>
                  <a:lnTo>
                    <a:pt x="164071" y="124752"/>
                  </a:lnTo>
                  <a:lnTo>
                    <a:pt x="164096" y="124066"/>
                  </a:lnTo>
                  <a:lnTo>
                    <a:pt x="164109" y="123761"/>
                  </a:lnTo>
                  <a:close/>
                </a:path>
                <a:path w="181609" h="334009">
                  <a:moveTo>
                    <a:pt x="165925" y="165468"/>
                  </a:moveTo>
                  <a:lnTo>
                    <a:pt x="165798" y="165188"/>
                  </a:lnTo>
                  <a:lnTo>
                    <a:pt x="165633" y="166166"/>
                  </a:lnTo>
                  <a:lnTo>
                    <a:pt x="165925" y="165468"/>
                  </a:lnTo>
                  <a:close/>
                </a:path>
                <a:path w="181609" h="334009">
                  <a:moveTo>
                    <a:pt x="166090" y="163880"/>
                  </a:moveTo>
                  <a:lnTo>
                    <a:pt x="165468" y="164426"/>
                  </a:lnTo>
                  <a:lnTo>
                    <a:pt x="165798" y="165188"/>
                  </a:lnTo>
                  <a:lnTo>
                    <a:pt x="166090" y="163880"/>
                  </a:lnTo>
                  <a:close/>
                </a:path>
                <a:path w="181609" h="334009">
                  <a:moveTo>
                    <a:pt x="171310" y="159486"/>
                  </a:moveTo>
                  <a:lnTo>
                    <a:pt x="170091" y="159219"/>
                  </a:lnTo>
                  <a:lnTo>
                    <a:pt x="169989" y="159385"/>
                  </a:lnTo>
                  <a:lnTo>
                    <a:pt x="171310" y="159486"/>
                  </a:lnTo>
                  <a:close/>
                </a:path>
                <a:path w="181609" h="334009">
                  <a:moveTo>
                    <a:pt x="171513" y="178612"/>
                  </a:moveTo>
                  <a:lnTo>
                    <a:pt x="171208" y="178028"/>
                  </a:lnTo>
                  <a:lnTo>
                    <a:pt x="171234" y="179057"/>
                  </a:lnTo>
                  <a:lnTo>
                    <a:pt x="171513" y="178612"/>
                  </a:lnTo>
                  <a:close/>
                </a:path>
                <a:path w="181609" h="334009">
                  <a:moveTo>
                    <a:pt x="171831" y="202476"/>
                  </a:moveTo>
                  <a:lnTo>
                    <a:pt x="171767" y="202272"/>
                  </a:lnTo>
                  <a:lnTo>
                    <a:pt x="171119" y="203720"/>
                  </a:lnTo>
                  <a:lnTo>
                    <a:pt x="171831" y="202476"/>
                  </a:lnTo>
                  <a:close/>
                </a:path>
                <a:path w="181609" h="334009">
                  <a:moveTo>
                    <a:pt x="173189" y="161251"/>
                  </a:moveTo>
                  <a:lnTo>
                    <a:pt x="172897" y="159626"/>
                  </a:lnTo>
                  <a:lnTo>
                    <a:pt x="171310" y="159486"/>
                  </a:lnTo>
                  <a:lnTo>
                    <a:pt x="171437" y="159524"/>
                  </a:lnTo>
                  <a:lnTo>
                    <a:pt x="173189" y="161251"/>
                  </a:lnTo>
                  <a:close/>
                </a:path>
                <a:path w="181609" h="334009">
                  <a:moveTo>
                    <a:pt x="173570" y="152387"/>
                  </a:moveTo>
                  <a:lnTo>
                    <a:pt x="172745" y="153035"/>
                  </a:lnTo>
                  <a:lnTo>
                    <a:pt x="172377" y="153885"/>
                  </a:lnTo>
                  <a:lnTo>
                    <a:pt x="171767" y="154114"/>
                  </a:lnTo>
                  <a:lnTo>
                    <a:pt x="172262" y="152196"/>
                  </a:lnTo>
                  <a:lnTo>
                    <a:pt x="172478" y="151422"/>
                  </a:lnTo>
                  <a:lnTo>
                    <a:pt x="168579" y="152196"/>
                  </a:lnTo>
                  <a:lnTo>
                    <a:pt x="167906" y="151409"/>
                  </a:lnTo>
                  <a:lnTo>
                    <a:pt x="167995" y="153035"/>
                  </a:lnTo>
                  <a:lnTo>
                    <a:pt x="167932" y="154546"/>
                  </a:lnTo>
                  <a:lnTo>
                    <a:pt x="167436" y="154724"/>
                  </a:lnTo>
                  <a:lnTo>
                    <a:pt x="166357" y="157276"/>
                  </a:lnTo>
                  <a:lnTo>
                    <a:pt x="166408" y="154762"/>
                  </a:lnTo>
                  <a:lnTo>
                    <a:pt x="162267" y="158508"/>
                  </a:lnTo>
                  <a:lnTo>
                    <a:pt x="160934" y="160489"/>
                  </a:lnTo>
                  <a:lnTo>
                    <a:pt x="166179" y="163283"/>
                  </a:lnTo>
                  <a:lnTo>
                    <a:pt x="166077" y="163880"/>
                  </a:lnTo>
                  <a:lnTo>
                    <a:pt x="166395" y="163614"/>
                  </a:lnTo>
                  <a:lnTo>
                    <a:pt x="166700" y="163537"/>
                  </a:lnTo>
                  <a:lnTo>
                    <a:pt x="166217" y="163283"/>
                  </a:lnTo>
                  <a:lnTo>
                    <a:pt x="166928" y="160261"/>
                  </a:lnTo>
                  <a:lnTo>
                    <a:pt x="167563" y="158508"/>
                  </a:lnTo>
                  <a:lnTo>
                    <a:pt x="168008" y="157276"/>
                  </a:lnTo>
                  <a:lnTo>
                    <a:pt x="169176" y="155486"/>
                  </a:lnTo>
                  <a:lnTo>
                    <a:pt x="169138" y="159016"/>
                  </a:lnTo>
                  <a:lnTo>
                    <a:pt x="170091" y="159219"/>
                  </a:lnTo>
                  <a:lnTo>
                    <a:pt x="171513" y="156997"/>
                  </a:lnTo>
                  <a:lnTo>
                    <a:pt x="172364" y="157365"/>
                  </a:lnTo>
                  <a:lnTo>
                    <a:pt x="172453" y="156997"/>
                  </a:lnTo>
                  <a:lnTo>
                    <a:pt x="172821" y="155486"/>
                  </a:lnTo>
                  <a:lnTo>
                    <a:pt x="173151" y="154114"/>
                  </a:lnTo>
                  <a:lnTo>
                    <a:pt x="173570" y="152387"/>
                  </a:lnTo>
                  <a:close/>
                </a:path>
                <a:path w="181609" h="334009">
                  <a:moveTo>
                    <a:pt x="173609" y="143497"/>
                  </a:moveTo>
                  <a:lnTo>
                    <a:pt x="172085" y="146773"/>
                  </a:lnTo>
                  <a:lnTo>
                    <a:pt x="172935" y="147142"/>
                  </a:lnTo>
                  <a:lnTo>
                    <a:pt x="173609" y="143497"/>
                  </a:lnTo>
                  <a:close/>
                </a:path>
                <a:path w="181609" h="334009">
                  <a:moveTo>
                    <a:pt x="174815" y="182257"/>
                  </a:moveTo>
                  <a:lnTo>
                    <a:pt x="173583" y="181013"/>
                  </a:lnTo>
                  <a:lnTo>
                    <a:pt x="173316" y="180746"/>
                  </a:lnTo>
                  <a:lnTo>
                    <a:pt x="171259" y="181013"/>
                  </a:lnTo>
                  <a:lnTo>
                    <a:pt x="171246" y="180835"/>
                  </a:lnTo>
                  <a:lnTo>
                    <a:pt x="171246" y="180352"/>
                  </a:lnTo>
                  <a:lnTo>
                    <a:pt x="171234" y="179057"/>
                  </a:lnTo>
                  <a:lnTo>
                    <a:pt x="170497" y="180238"/>
                  </a:lnTo>
                  <a:lnTo>
                    <a:pt x="169456" y="180352"/>
                  </a:lnTo>
                  <a:lnTo>
                    <a:pt x="168859" y="179158"/>
                  </a:lnTo>
                  <a:lnTo>
                    <a:pt x="170307" y="177685"/>
                  </a:lnTo>
                  <a:lnTo>
                    <a:pt x="170294" y="176212"/>
                  </a:lnTo>
                  <a:lnTo>
                    <a:pt x="168579" y="175920"/>
                  </a:lnTo>
                  <a:lnTo>
                    <a:pt x="167576" y="175653"/>
                  </a:lnTo>
                  <a:lnTo>
                    <a:pt x="166789" y="174358"/>
                  </a:lnTo>
                  <a:lnTo>
                    <a:pt x="167640" y="177685"/>
                  </a:lnTo>
                  <a:lnTo>
                    <a:pt x="167601" y="179158"/>
                  </a:lnTo>
                  <a:lnTo>
                    <a:pt x="167081" y="184607"/>
                  </a:lnTo>
                  <a:lnTo>
                    <a:pt x="169379" y="183807"/>
                  </a:lnTo>
                  <a:lnTo>
                    <a:pt x="168643" y="184543"/>
                  </a:lnTo>
                  <a:lnTo>
                    <a:pt x="168414" y="186982"/>
                  </a:lnTo>
                  <a:lnTo>
                    <a:pt x="170027" y="186550"/>
                  </a:lnTo>
                  <a:lnTo>
                    <a:pt x="172364" y="185356"/>
                  </a:lnTo>
                  <a:lnTo>
                    <a:pt x="170688" y="183807"/>
                  </a:lnTo>
                  <a:lnTo>
                    <a:pt x="168910" y="182143"/>
                  </a:lnTo>
                  <a:lnTo>
                    <a:pt x="170815" y="180835"/>
                  </a:lnTo>
                  <a:lnTo>
                    <a:pt x="172783" y="184035"/>
                  </a:lnTo>
                  <a:lnTo>
                    <a:pt x="174650" y="182714"/>
                  </a:lnTo>
                  <a:lnTo>
                    <a:pt x="174815" y="182257"/>
                  </a:lnTo>
                  <a:close/>
                </a:path>
                <a:path w="181609" h="334009">
                  <a:moveTo>
                    <a:pt x="178993" y="200672"/>
                  </a:moveTo>
                  <a:lnTo>
                    <a:pt x="175018" y="197878"/>
                  </a:lnTo>
                  <a:lnTo>
                    <a:pt x="175171" y="196088"/>
                  </a:lnTo>
                  <a:lnTo>
                    <a:pt x="175221" y="195414"/>
                  </a:lnTo>
                  <a:lnTo>
                    <a:pt x="176352" y="198348"/>
                  </a:lnTo>
                  <a:lnTo>
                    <a:pt x="177190" y="197078"/>
                  </a:lnTo>
                  <a:lnTo>
                    <a:pt x="176606" y="195414"/>
                  </a:lnTo>
                  <a:lnTo>
                    <a:pt x="176390" y="194792"/>
                  </a:lnTo>
                  <a:lnTo>
                    <a:pt x="172656" y="196088"/>
                  </a:lnTo>
                  <a:lnTo>
                    <a:pt x="171094" y="193001"/>
                  </a:lnTo>
                  <a:lnTo>
                    <a:pt x="173139" y="201345"/>
                  </a:lnTo>
                  <a:lnTo>
                    <a:pt x="171361" y="200748"/>
                  </a:lnTo>
                  <a:lnTo>
                    <a:pt x="171564" y="201510"/>
                  </a:lnTo>
                  <a:lnTo>
                    <a:pt x="172123" y="201510"/>
                  </a:lnTo>
                  <a:lnTo>
                    <a:pt x="178739" y="201510"/>
                  </a:lnTo>
                  <a:lnTo>
                    <a:pt x="178790" y="201345"/>
                  </a:lnTo>
                  <a:lnTo>
                    <a:pt x="178993" y="200672"/>
                  </a:lnTo>
                  <a:close/>
                </a:path>
                <a:path w="181609" h="334009">
                  <a:moveTo>
                    <a:pt x="181000" y="211366"/>
                  </a:moveTo>
                  <a:lnTo>
                    <a:pt x="176758" y="208178"/>
                  </a:lnTo>
                  <a:lnTo>
                    <a:pt x="178511" y="202272"/>
                  </a:lnTo>
                  <a:lnTo>
                    <a:pt x="172300" y="202272"/>
                  </a:lnTo>
                  <a:lnTo>
                    <a:pt x="173164" y="205816"/>
                  </a:lnTo>
                  <a:lnTo>
                    <a:pt x="176987" y="209296"/>
                  </a:lnTo>
                  <a:lnTo>
                    <a:pt x="177076" y="214299"/>
                  </a:lnTo>
                  <a:lnTo>
                    <a:pt x="181000" y="211366"/>
                  </a:lnTo>
                  <a:close/>
                </a:path>
                <a:path w="181609" h="334009">
                  <a:moveTo>
                    <a:pt x="181470" y="140169"/>
                  </a:moveTo>
                  <a:lnTo>
                    <a:pt x="181406" y="139217"/>
                  </a:lnTo>
                  <a:lnTo>
                    <a:pt x="181343" y="138277"/>
                  </a:lnTo>
                  <a:lnTo>
                    <a:pt x="181279" y="137337"/>
                  </a:lnTo>
                  <a:lnTo>
                    <a:pt x="180225" y="138722"/>
                  </a:lnTo>
                  <a:lnTo>
                    <a:pt x="178955" y="140068"/>
                  </a:lnTo>
                  <a:lnTo>
                    <a:pt x="180174" y="140576"/>
                  </a:lnTo>
                  <a:lnTo>
                    <a:pt x="179933" y="139979"/>
                  </a:lnTo>
                  <a:lnTo>
                    <a:pt x="180581" y="139852"/>
                  </a:lnTo>
                  <a:lnTo>
                    <a:pt x="181063" y="139966"/>
                  </a:lnTo>
                  <a:lnTo>
                    <a:pt x="181470" y="140169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5099703" y="7491844"/>
              <a:ext cx="962660" cy="868044"/>
            </a:xfrm>
            <a:custGeom>
              <a:rect l="l" t="t" r="r" b="b"/>
              <a:pathLst>
                <a:path w="962659" h="868044">
                  <a:moveTo>
                    <a:pt x="22148" y="49530"/>
                  </a:moveTo>
                  <a:lnTo>
                    <a:pt x="21285" y="48260"/>
                  </a:lnTo>
                  <a:lnTo>
                    <a:pt x="21818" y="49530"/>
                  </a:lnTo>
                  <a:lnTo>
                    <a:pt x="22148" y="49530"/>
                  </a:lnTo>
                  <a:close/>
                </a:path>
                <a:path w="962659" h="868044">
                  <a:moveTo>
                    <a:pt x="56972" y="16865"/>
                  </a:moveTo>
                  <a:lnTo>
                    <a:pt x="56375" y="15608"/>
                  </a:lnTo>
                  <a:lnTo>
                    <a:pt x="56045" y="15849"/>
                  </a:lnTo>
                  <a:lnTo>
                    <a:pt x="55905" y="16116"/>
                  </a:lnTo>
                  <a:lnTo>
                    <a:pt x="56972" y="16865"/>
                  </a:lnTo>
                  <a:close/>
                </a:path>
                <a:path w="962659" h="868044">
                  <a:moveTo>
                    <a:pt x="58661" y="119380"/>
                  </a:moveTo>
                  <a:lnTo>
                    <a:pt x="54851" y="114300"/>
                  </a:lnTo>
                  <a:lnTo>
                    <a:pt x="55143" y="120650"/>
                  </a:lnTo>
                  <a:lnTo>
                    <a:pt x="58661" y="119380"/>
                  </a:lnTo>
                  <a:close/>
                </a:path>
                <a:path w="962659" h="868044">
                  <a:moveTo>
                    <a:pt x="62255" y="120650"/>
                  </a:moveTo>
                  <a:lnTo>
                    <a:pt x="61277" y="115570"/>
                  </a:lnTo>
                  <a:lnTo>
                    <a:pt x="59613" y="120650"/>
                  </a:lnTo>
                  <a:lnTo>
                    <a:pt x="62255" y="120650"/>
                  </a:lnTo>
                  <a:close/>
                </a:path>
                <a:path w="962659" h="868044">
                  <a:moveTo>
                    <a:pt x="62725" y="22428"/>
                  </a:moveTo>
                  <a:lnTo>
                    <a:pt x="62255" y="21285"/>
                  </a:lnTo>
                  <a:lnTo>
                    <a:pt x="61048" y="19951"/>
                  </a:lnTo>
                  <a:lnTo>
                    <a:pt x="59956" y="18669"/>
                  </a:lnTo>
                  <a:lnTo>
                    <a:pt x="62725" y="22428"/>
                  </a:lnTo>
                  <a:close/>
                </a:path>
                <a:path w="962659" h="868044">
                  <a:moveTo>
                    <a:pt x="62928" y="124104"/>
                  </a:moveTo>
                  <a:lnTo>
                    <a:pt x="62750" y="123190"/>
                  </a:lnTo>
                  <a:lnTo>
                    <a:pt x="62255" y="120662"/>
                  </a:lnTo>
                  <a:lnTo>
                    <a:pt x="59613" y="120650"/>
                  </a:lnTo>
                  <a:lnTo>
                    <a:pt x="58661" y="119392"/>
                  </a:lnTo>
                  <a:lnTo>
                    <a:pt x="57505" y="123190"/>
                  </a:lnTo>
                  <a:lnTo>
                    <a:pt x="58407" y="125730"/>
                  </a:lnTo>
                  <a:lnTo>
                    <a:pt x="61988" y="123190"/>
                  </a:lnTo>
                  <a:lnTo>
                    <a:pt x="62928" y="124104"/>
                  </a:lnTo>
                  <a:close/>
                </a:path>
                <a:path w="962659" h="868044">
                  <a:moveTo>
                    <a:pt x="62953" y="100330"/>
                  </a:moveTo>
                  <a:lnTo>
                    <a:pt x="62928" y="99060"/>
                  </a:lnTo>
                  <a:lnTo>
                    <a:pt x="62611" y="99580"/>
                  </a:lnTo>
                  <a:lnTo>
                    <a:pt x="62953" y="100330"/>
                  </a:lnTo>
                  <a:close/>
                </a:path>
                <a:path w="962659" h="868044">
                  <a:moveTo>
                    <a:pt x="63284" y="124460"/>
                  </a:moveTo>
                  <a:lnTo>
                    <a:pt x="62928" y="124104"/>
                  </a:lnTo>
                  <a:lnTo>
                    <a:pt x="63004" y="124460"/>
                  </a:lnTo>
                  <a:lnTo>
                    <a:pt x="63284" y="124460"/>
                  </a:lnTo>
                  <a:close/>
                </a:path>
                <a:path w="962659" h="868044">
                  <a:moveTo>
                    <a:pt x="66751" y="22352"/>
                  </a:moveTo>
                  <a:lnTo>
                    <a:pt x="65786" y="21297"/>
                  </a:lnTo>
                  <a:lnTo>
                    <a:pt x="66154" y="22110"/>
                  </a:lnTo>
                  <a:lnTo>
                    <a:pt x="66459" y="22339"/>
                  </a:lnTo>
                  <a:lnTo>
                    <a:pt x="66751" y="22352"/>
                  </a:lnTo>
                  <a:close/>
                </a:path>
                <a:path w="962659" h="868044">
                  <a:moveTo>
                    <a:pt x="67233" y="61544"/>
                  </a:moveTo>
                  <a:lnTo>
                    <a:pt x="66662" y="59690"/>
                  </a:lnTo>
                  <a:lnTo>
                    <a:pt x="66268" y="60871"/>
                  </a:lnTo>
                  <a:lnTo>
                    <a:pt x="67233" y="61544"/>
                  </a:lnTo>
                  <a:close/>
                </a:path>
                <a:path w="962659" h="868044">
                  <a:moveTo>
                    <a:pt x="69507" y="25374"/>
                  </a:moveTo>
                  <a:lnTo>
                    <a:pt x="68834" y="22453"/>
                  </a:lnTo>
                  <a:lnTo>
                    <a:pt x="67881" y="21488"/>
                  </a:lnTo>
                  <a:lnTo>
                    <a:pt x="67348" y="22377"/>
                  </a:lnTo>
                  <a:lnTo>
                    <a:pt x="66751" y="22352"/>
                  </a:lnTo>
                  <a:lnTo>
                    <a:pt x="69507" y="25374"/>
                  </a:lnTo>
                  <a:close/>
                </a:path>
                <a:path w="962659" h="868044">
                  <a:moveTo>
                    <a:pt x="71882" y="64770"/>
                  </a:moveTo>
                  <a:lnTo>
                    <a:pt x="67233" y="61544"/>
                  </a:lnTo>
                  <a:lnTo>
                    <a:pt x="69049" y="67310"/>
                  </a:lnTo>
                  <a:lnTo>
                    <a:pt x="70065" y="67310"/>
                  </a:lnTo>
                  <a:lnTo>
                    <a:pt x="71882" y="64770"/>
                  </a:lnTo>
                  <a:close/>
                </a:path>
                <a:path w="962659" h="868044">
                  <a:moveTo>
                    <a:pt x="76454" y="113030"/>
                  </a:moveTo>
                  <a:lnTo>
                    <a:pt x="72440" y="110490"/>
                  </a:lnTo>
                  <a:lnTo>
                    <a:pt x="70866" y="114300"/>
                  </a:lnTo>
                  <a:lnTo>
                    <a:pt x="70307" y="116840"/>
                  </a:lnTo>
                  <a:lnTo>
                    <a:pt x="75984" y="119545"/>
                  </a:lnTo>
                  <a:lnTo>
                    <a:pt x="75349" y="116840"/>
                  </a:lnTo>
                  <a:lnTo>
                    <a:pt x="76454" y="113030"/>
                  </a:lnTo>
                  <a:close/>
                </a:path>
                <a:path w="962659" h="868044">
                  <a:moveTo>
                    <a:pt x="76606" y="124460"/>
                  </a:moveTo>
                  <a:lnTo>
                    <a:pt x="76542" y="123672"/>
                  </a:lnTo>
                  <a:lnTo>
                    <a:pt x="76085" y="124460"/>
                  </a:lnTo>
                  <a:lnTo>
                    <a:pt x="76606" y="124460"/>
                  </a:lnTo>
                  <a:close/>
                </a:path>
                <a:path w="962659" h="868044">
                  <a:moveTo>
                    <a:pt x="77177" y="13081"/>
                  </a:moveTo>
                  <a:lnTo>
                    <a:pt x="76923" y="12700"/>
                  </a:lnTo>
                  <a:lnTo>
                    <a:pt x="77025" y="13931"/>
                  </a:lnTo>
                  <a:lnTo>
                    <a:pt x="77177" y="13081"/>
                  </a:lnTo>
                  <a:close/>
                </a:path>
                <a:path w="962659" h="868044">
                  <a:moveTo>
                    <a:pt x="77254" y="122440"/>
                  </a:moveTo>
                  <a:lnTo>
                    <a:pt x="76263" y="120662"/>
                  </a:lnTo>
                  <a:lnTo>
                    <a:pt x="76542" y="123672"/>
                  </a:lnTo>
                  <a:lnTo>
                    <a:pt x="77254" y="122440"/>
                  </a:lnTo>
                  <a:close/>
                </a:path>
                <a:path w="962659" h="868044">
                  <a:moveTo>
                    <a:pt x="77724" y="66040"/>
                  </a:moveTo>
                  <a:lnTo>
                    <a:pt x="77482" y="65519"/>
                  </a:lnTo>
                  <a:lnTo>
                    <a:pt x="72224" y="63500"/>
                  </a:lnTo>
                  <a:lnTo>
                    <a:pt x="77724" y="66040"/>
                  </a:lnTo>
                  <a:close/>
                </a:path>
                <a:path w="962659" h="868044">
                  <a:moveTo>
                    <a:pt x="77889" y="25361"/>
                  </a:moveTo>
                  <a:lnTo>
                    <a:pt x="75704" y="23228"/>
                  </a:lnTo>
                  <a:lnTo>
                    <a:pt x="74231" y="24053"/>
                  </a:lnTo>
                  <a:lnTo>
                    <a:pt x="77889" y="25361"/>
                  </a:lnTo>
                  <a:close/>
                </a:path>
                <a:path w="962659" h="868044">
                  <a:moveTo>
                    <a:pt x="78282" y="120650"/>
                  </a:moveTo>
                  <a:lnTo>
                    <a:pt x="75984" y="119545"/>
                  </a:lnTo>
                  <a:lnTo>
                    <a:pt x="76238" y="120650"/>
                  </a:lnTo>
                  <a:lnTo>
                    <a:pt x="77876" y="121348"/>
                  </a:lnTo>
                  <a:lnTo>
                    <a:pt x="78282" y="120650"/>
                  </a:lnTo>
                  <a:close/>
                </a:path>
                <a:path w="962659" h="868044">
                  <a:moveTo>
                    <a:pt x="78574" y="60579"/>
                  </a:moveTo>
                  <a:lnTo>
                    <a:pt x="76987" y="55524"/>
                  </a:lnTo>
                  <a:lnTo>
                    <a:pt x="78524" y="60591"/>
                  </a:lnTo>
                  <a:close/>
                </a:path>
                <a:path w="962659" h="868044">
                  <a:moveTo>
                    <a:pt x="79971" y="115570"/>
                  </a:moveTo>
                  <a:lnTo>
                    <a:pt x="79946" y="115709"/>
                  </a:lnTo>
                  <a:lnTo>
                    <a:pt x="79971" y="115570"/>
                  </a:lnTo>
                  <a:close/>
                </a:path>
                <a:path w="962659" h="868044">
                  <a:moveTo>
                    <a:pt x="84899" y="35560"/>
                  </a:moveTo>
                  <a:lnTo>
                    <a:pt x="84213" y="34874"/>
                  </a:lnTo>
                  <a:lnTo>
                    <a:pt x="83642" y="34582"/>
                  </a:lnTo>
                  <a:lnTo>
                    <a:pt x="83362" y="34988"/>
                  </a:lnTo>
                  <a:lnTo>
                    <a:pt x="83756" y="35077"/>
                  </a:lnTo>
                  <a:lnTo>
                    <a:pt x="84302" y="35306"/>
                  </a:lnTo>
                  <a:lnTo>
                    <a:pt x="84899" y="35560"/>
                  </a:lnTo>
                  <a:close/>
                </a:path>
                <a:path w="962659" h="868044">
                  <a:moveTo>
                    <a:pt x="86080" y="42367"/>
                  </a:moveTo>
                  <a:lnTo>
                    <a:pt x="84899" y="41516"/>
                  </a:lnTo>
                  <a:lnTo>
                    <a:pt x="83883" y="41859"/>
                  </a:lnTo>
                  <a:lnTo>
                    <a:pt x="84569" y="43141"/>
                  </a:lnTo>
                  <a:lnTo>
                    <a:pt x="84874" y="45453"/>
                  </a:lnTo>
                  <a:lnTo>
                    <a:pt x="86080" y="42367"/>
                  </a:lnTo>
                  <a:close/>
                </a:path>
                <a:path w="962659" h="868044">
                  <a:moveTo>
                    <a:pt x="87591" y="25400"/>
                  </a:moveTo>
                  <a:lnTo>
                    <a:pt x="85813" y="17780"/>
                  </a:lnTo>
                  <a:lnTo>
                    <a:pt x="87579" y="17780"/>
                  </a:lnTo>
                  <a:lnTo>
                    <a:pt x="79857" y="13970"/>
                  </a:lnTo>
                  <a:lnTo>
                    <a:pt x="77635" y="8890"/>
                  </a:lnTo>
                  <a:lnTo>
                    <a:pt x="77241" y="12509"/>
                  </a:lnTo>
                  <a:lnTo>
                    <a:pt x="77266" y="13208"/>
                  </a:lnTo>
                  <a:lnTo>
                    <a:pt x="82892" y="21590"/>
                  </a:lnTo>
                  <a:lnTo>
                    <a:pt x="87591" y="25400"/>
                  </a:lnTo>
                  <a:close/>
                </a:path>
                <a:path w="962659" h="868044">
                  <a:moveTo>
                    <a:pt x="87591" y="11226"/>
                  </a:moveTo>
                  <a:lnTo>
                    <a:pt x="87122" y="10439"/>
                  </a:lnTo>
                  <a:lnTo>
                    <a:pt x="85928" y="12992"/>
                  </a:lnTo>
                  <a:lnTo>
                    <a:pt x="87591" y="11226"/>
                  </a:lnTo>
                  <a:close/>
                </a:path>
                <a:path w="962659" h="868044">
                  <a:moveTo>
                    <a:pt x="90043" y="48336"/>
                  </a:moveTo>
                  <a:lnTo>
                    <a:pt x="89649" y="45237"/>
                  </a:lnTo>
                  <a:lnTo>
                    <a:pt x="86575" y="46380"/>
                  </a:lnTo>
                  <a:lnTo>
                    <a:pt x="87706" y="47117"/>
                  </a:lnTo>
                  <a:lnTo>
                    <a:pt x="90043" y="48336"/>
                  </a:lnTo>
                  <a:close/>
                </a:path>
                <a:path w="962659" h="868044">
                  <a:moveTo>
                    <a:pt x="90284" y="66573"/>
                  </a:moveTo>
                  <a:lnTo>
                    <a:pt x="88265" y="65722"/>
                  </a:lnTo>
                  <a:lnTo>
                    <a:pt x="89052" y="67094"/>
                  </a:lnTo>
                  <a:lnTo>
                    <a:pt x="89700" y="67132"/>
                  </a:lnTo>
                  <a:lnTo>
                    <a:pt x="90284" y="66573"/>
                  </a:lnTo>
                  <a:close/>
                </a:path>
                <a:path w="962659" h="868044">
                  <a:moveTo>
                    <a:pt x="90639" y="49047"/>
                  </a:moveTo>
                  <a:lnTo>
                    <a:pt x="87718" y="47129"/>
                  </a:lnTo>
                  <a:lnTo>
                    <a:pt x="82080" y="44221"/>
                  </a:lnTo>
                  <a:lnTo>
                    <a:pt x="85318" y="48895"/>
                  </a:lnTo>
                  <a:lnTo>
                    <a:pt x="90639" y="49047"/>
                  </a:lnTo>
                  <a:close/>
                </a:path>
                <a:path w="962659" h="868044">
                  <a:moveTo>
                    <a:pt x="92481" y="69850"/>
                  </a:moveTo>
                  <a:lnTo>
                    <a:pt x="92278" y="68922"/>
                  </a:lnTo>
                  <a:lnTo>
                    <a:pt x="91401" y="68580"/>
                  </a:lnTo>
                  <a:lnTo>
                    <a:pt x="90868" y="68910"/>
                  </a:lnTo>
                  <a:lnTo>
                    <a:pt x="92481" y="69850"/>
                  </a:lnTo>
                  <a:close/>
                </a:path>
                <a:path w="962659" h="868044">
                  <a:moveTo>
                    <a:pt x="92570" y="76200"/>
                  </a:moveTo>
                  <a:lnTo>
                    <a:pt x="90322" y="76200"/>
                  </a:lnTo>
                  <a:lnTo>
                    <a:pt x="91046" y="77470"/>
                  </a:lnTo>
                  <a:lnTo>
                    <a:pt x="91833" y="78740"/>
                  </a:lnTo>
                  <a:lnTo>
                    <a:pt x="92570" y="76200"/>
                  </a:lnTo>
                  <a:close/>
                </a:path>
                <a:path w="962659" h="868044">
                  <a:moveTo>
                    <a:pt x="93916" y="53784"/>
                  </a:moveTo>
                  <a:lnTo>
                    <a:pt x="91173" y="48641"/>
                  </a:lnTo>
                  <a:lnTo>
                    <a:pt x="90284" y="54559"/>
                  </a:lnTo>
                  <a:lnTo>
                    <a:pt x="87668" y="50584"/>
                  </a:lnTo>
                  <a:lnTo>
                    <a:pt x="87960" y="57912"/>
                  </a:lnTo>
                  <a:lnTo>
                    <a:pt x="86753" y="57619"/>
                  </a:lnTo>
                  <a:lnTo>
                    <a:pt x="85928" y="57594"/>
                  </a:lnTo>
                  <a:lnTo>
                    <a:pt x="85217" y="57658"/>
                  </a:lnTo>
                  <a:lnTo>
                    <a:pt x="85534" y="57772"/>
                  </a:lnTo>
                  <a:lnTo>
                    <a:pt x="85928" y="58051"/>
                  </a:lnTo>
                  <a:lnTo>
                    <a:pt x="86448" y="58648"/>
                  </a:lnTo>
                  <a:lnTo>
                    <a:pt x="86817" y="62090"/>
                  </a:lnTo>
                  <a:lnTo>
                    <a:pt x="89916" y="61175"/>
                  </a:lnTo>
                  <a:lnTo>
                    <a:pt x="88442" y="57480"/>
                  </a:lnTo>
                  <a:lnTo>
                    <a:pt x="91274" y="58712"/>
                  </a:lnTo>
                  <a:lnTo>
                    <a:pt x="93916" y="53784"/>
                  </a:lnTo>
                  <a:close/>
                </a:path>
                <a:path w="962659" h="868044">
                  <a:moveTo>
                    <a:pt x="98475" y="44665"/>
                  </a:moveTo>
                  <a:lnTo>
                    <a:pt x="98107" y="44145"/>
                  </a:lnTo>
                  <a:lnTo>
                    <a:pt x="96291" y="42570"/>
                  </a:lnTo>
                  <a:lnTo>
                    <a:pt x="96647" y="40805"/>
                  </a:lnTo>
                  <a:lnTo>
                    <a:pt x="96939" y="39331"/>
                  </a:lnTo>
                  <a:lnTo>
                    <a:pt x="96113" y="37426"/>
                  </a:lnTo>
                  <a:lnTo>
                    <a:pt x="96050" y="40805"/>
                  </a:lnTo>
                  <a:lnTo>
                    <a:pt x="94234" y="39217"/>
                  </a:lnTo>
                  <a:lnTo>
                    <a:pt x="93256" y="37261"/>
                  </a:lnTo>
                  <a:lnTo>
                    <a:pt x="92583" y="35890"/>
                  </a:lnTo>
                  <a:lnTo>
                    <a:pt x="91986" y="34696"/>
                  </a:lnTo>
                  <a:lnTo>
                    <a:pt x="92151" y="35890"/>
                  </a:lnTo>
                  <a:lnTo>
                    <a:pt x="90411" y="34886"/>
                  </a:lnTo>
                  <a:lnTo>
                    <a:pt x="89839" y="34759"/>
                  </a:lnTo>
                  <a:lnTo>
                    <a:pt x="90017" y="35941"/>
                  </a:lnTo>
                  <a:lnTo>
                    <a:pt x="90728" y="37261"/>
                  </a:lnTo>
                  <a:lnTo>
                    <a:pt x="90246" y="37134"/>
                  </a:lnTo>
                  <a:lnTo>
                    <a:pt x="89065" y="36842"/>
                  </a:lnTo>
                  <a:lnTo>
                    <a:pt x="88849" y="36601"/>
                  </a:lnTo>
                  <a:lnTo>
                    <a:pt x="88760" y="36347"/>
                  </a:lnTo>
                  <a:lnTo>
                    <a:pt x="88633" y="36118"/>
                  </a:lnTo>
                  <a:lnTo>
                    <a:pt x="88696" y="35775"/>
                  </a:lnTo>
                  <a:lnTo>
                    <a:pt x="88607" y="35267"/>
                  </a:lnTo>
                  <a:lnTo>
                    <a:pt x="88176" y="34378"/>
                  </a:lnTo>
                  <a:lnTo>
                    <a:pt x="88290" y="35140"/>
                  </a:lnTo>
                  <a:lnTo>
                    <a:pt x="88417" y="35648"/>
                  </a:lnTo>
                  <a:lnTo>
                    <a:pt x="88620" y="36118"/>
                  </a:lnTo>
                  <a:lnTo>
                    <a:pt x="88455" y="37134"/>
                  </a:lnTo>
                  <a:lnTo>
                    <a:pt x="86525" y="36258"/>
                  </a:lnTo>
                  <a:lnTo>
                    <a:pt x="84899" y="35560"/>
                  </a:lnTo>
                  <a:lnTo>
                    <a:pt x="86626" y="37261"/>
                  </a:lnTo>
                  <a:lnTo>
                    <a:pt x="86741" y="37426"/>
                  </a:lnTo>
                  <a:lnTo>
                    <a:pt x="89204" y="41783"/>
                  </a:lnTo>
                  <a:lnTo>
                    <a:pt x="89573" y="44665"/>
                  </a:lnTo>
                  <a:lnTo>
                    <a:pt x="91186" y="44665"/>
                  </a:lnTo>
                  <a:lnTo>
                    <a:pt x="98475" y="44665"/>
                  </a:lnTo>
                  <a:close/>
                </a:path>
                <a:path w="962659" h="868044">
                  <a:moveTo>
                    <a:pt x="99415" y="64668"/>
                  </a:moveTo>
                  <a:lnTo>
                    <a:pt x="99275" y="63373"/>
                  </a:lnTo>
                  <a:lnTo>
                    <a:pt x="99174" y="62369"/>
                  </a:lnTo>
                  <a:lnTo>
                    <a:pt x="98679" y="62814"/>
                  </a:lnTo>
                  <a:lnTo>
                    <a:pt x="98755" y="63373"/>
                  </a:lnTo>
                  <a:lnTo>
                    <a:pt x="96786" y="60096"/>
                  </a:lnTo>
                  <a:lnTo>
                    <a:pt x="99415" y="64668"/>
                  </a:lnTo>
                  <a:close/>
                </a:path>
                <a:path w="962659" h="868044">
                  <a:moveTo>
                    <a:pt x="103352" y="102870"/>
                  </a:moveTo>
                  <a:lnTo>
                    <a:pt x="100266" y="97790"/>
                  </a:lnTo>
                  <a:lnTo>
                    <a:pt x="98717" y="95250"/>
                  </a:lnTo>
                  <a:lnTo>
                    <a:pt x="98793" y="90170"/>
                  </a:lnTo>
                  <a:lnTo>
                    <a:pt x="98907" y="88900"/>
                  </a:lnTo>
                  <a:lnTo>
                    <a:pt x="99136" y="86360"/>
                  </a:lnTo>
                  <a:lnTo>
                    <a:pt x="96570" y="86360"/>
                  </a:lnTo>
                  <a:lnTo>
                    <a:pt x="92938" y="85090"/>
                  </a:lnTo>
                  <a:lnTo>
                    <a:pt x="92989" y="88900"/>
                  </a:lnTo>
                  <a:lnTo>
                    <a:pt x="91605" y="87630"/>
                  </a:lnTo>
                  <a:lnTo>
                    <a:pt x="88836" y="85090"/>
                  </a:lnTo>
                  <a:lnTo>
                    <a:pt x="88773" y="82550"/>
                  </a:lnTo>
                  <a:lnTo>
                    <a:pt x="88455" y="78740"/>
                  </a:lnTo>
                  <a:lnTo>
                    <a:pt x="90093" y="78740"/>
                  </a:lnTo>
                  <a:lnTo>
                    <a:pt x="89154" y="76200"/>
                  </a:lnTo>
                  <a:lnTo>
                    <a:pt x="90322" y="76200"/>
                  </a:lnTo>
                  <a:lnTo>
                    <a:pt x="89103" y="73660"/>
                  </a:lnTo>
                  <a:lnTo>
                    <a:pt x="88569" y="73660"/>
                  </a:lnTo>
                  <a:lnTo>
                    <a:pt x="89395" y="69850"/>
                  </a:lnTo>
                  <a:lnTo>
                    <a:pt x="90868" y="68910"/>
                  </a:lnTo>
                  <a:lnTo>
                    <a:pt x="90284" y="68580"/>
                  </a:lnTo>
                  <a:lnTo>
                    <a:pt x="88150" y="68580"/>
                  </a:lnTo>
                  <a:lnTo>
                    <a:pt x="86969" y="66040"/>
                  </a:lnTo>
                  <a:lnTo>
                    <a:pt x="84607" y="60960"/>
                  </a:lnTo>
                  <a:lnTo>
                    <a:pt x="83426" y="58420"/>
                  </a:lnTo>
                  <a:lnTo>
                    <a:pt x="84023" y="58420"/>
                  </a:lnTo>
                  <a:lnTo>
                    <a:pt x="84150" y="57150"/>
                  </a:lnTo>
                  <a:lnTo>
                    <a:pt x="82613" y="57150"/>
                  </a:lnTo>
                  <a:lnTo>
                    <a:pt x="82423" y="59690"/>
                  </a:lnTo>
                  <a:lnTo>
                    <a:pt x="78613" y="59690"/>
                  </a:lnTo>
                  <a:lnTo>
                    <a:pt x="79590" y="63500"/>
                  </a:lnTo>
                  <a:lnTo>
                    <a:pt x="79375" y="60960"/>
                  </a:lnTo>
                  <a:lnTo>
                    <a:pt x="81470" y="66040"/>
                  </a:lnTo>
                  <a:lnTo>
                    <a:pt x="76530" y="63500"/>
                  </a:lnTo>
                  <a:lnTo>
                    <a:pt x="77482" y="65519"/>
                  </a:lnTo>
                  <a:lnTo>
                    <a:pt x="78854" y="66040"/>
                  </a:lnTo>
                  <a:lnTo>
                    <a:pt x="77724" y="66040"/>
                  </a:lnTo>
                  <a:lnTo>
                    <a:pt x="77292" y="66040"/>
                  </a:lnTo>
                  <a:lnTo>
                    <a:pt x="74561" y="64770"/>
                  </a:lnTo>
                  <a:lnTo>
                    <a:pt x="73799" y="68580"/>
                  </a:lnTo>
                  <a:lnTo>
                    <a:pt x="74256" y="73660"/>
                  </a:lnTo>
                  <a:lnTo>
                    <a:pt x="77495" y="73660"/>
                  </a:lnTo>
                  <a:lnTo>
                    <a:pt x="79514" y="80010"/>
                  </a:lnTo>
                  <a:lnTo>
                    <a:pt x="76593" y="82550"/>
                  </a:lnTo>
                  <a:lnTo>
                    <a:pt x="77381" y="78740"/>
                  </a:lnTo>
                  <a:lnTo>
                    <a:pt x="72961" y="76200"/>
                  </a:lnTo>
                  <a:lnTo>
                    <a:pt x="72682" y="74930"/>
                  </a:lnTo>
                  <a:lnTo>
                    <a:pt x="72123" y="72390"/>
                  </a:lnTo>
                  <a:lnTo>
                    <a:pt x="69684" y="74930"/>
                  </a:lnTo>
                  <a:lnTo>
                    <a:pt x="66827" y="72390"/>
                  </a:lnTo>
                  <a:lnTo>
                    <a:pt x="68059" y="74930"/>
                  </a:lnTo>
                  <a:lnTo>
                    <a:pt x="65938" y="73660"/>
                  </a:lnTo>
                  <a:lnTo>
                    <a:pt x="64808" y="72390"/>
                  </a:lnTo>
                  <a:lnTo>
                    <a:pt x="67119" y="69850"/>
                  </a:lnTo>
                  <a:lnTo>
                    <a:pt x="64033" y="64770"/>
                  </a:lnTo>
                  <a:lnTo>
                    <a:pt x="65811" y="62230"/>
                  </a:lnTo>
                  <a:lnTo>
                    <a:pt x="66268" y="60871"/>
                  </a:lnTo>
                  <a:lnTo>
                    <a:pt x="64566" y="59690"/>
                  </a:lnTo>
                  <a:lnTo>
                    <a:pt x="69151" y="58420"/>
                  </a:lnTo>
                  <a:lnTo>
                    <a:pt x="66459" y="58420"/>
                  </a:lnTo>
                  <a:lnTo>
                    <a:pt x="68084" y="57150"/>
                  </a:lnTo>
                  <a:lnTo>
                    <a:pt x="69367" y="56159"/>
                  </a:lnTo>
                  <a:lnTo>
                    <a:pt x="71958" y="59690"/>
                  </a:lnTo>
                  <a:lnTo>
                    <a:pt x="72593" y="57150"/>
                  </a:lnTo>
                  <a:lnTo>
                    <a:pt x="75488" y="58420"/>
                  </a:lnTo>
                  <a:lnTo>
                    <a:pt x="73761" y="57150"/>
                  </a:lnTo>
                  <a:lnTo>
                    <a:pt x="75869" y="53340"/>
                  </a:lnTo>
                  <a:lnTo>
                    <a:pt x="78092" y="53340"/>
                  </a:lnTo>
                  <a:lnTo>
                    <a:pt x="74853" y="48260"/>
                  </a:lnTo>
                  <a:lnTo>
                    <a:pt x="76809" y="46990"/>
                  </a:lnTo>
                  <a:lnTo>
                    <a:pt x="76669" y="43180"/>
                  </a:lnTo>
                  <a:lnTo>
                    <a:pt x="76631" y="41910"/>
                  </a:lnTo>
                  <a:lnTo>
                    <a:pt x="73482" y="42837"/>
                  </a:lnTo>
                  <a:lnTo>
                    <a:pt x="73647" y="41910"/>
                  </a:lnTo>
                  <a:lnTo>
                    <a:pt x="72644" y="38100"/>
                  </a:lnTo>
                  <a:lnTo>
                    <a:pt x="74498" y="38100"/>
                  </a:lnTo>
                  <a:lnTo>
                    <a:pt x="74676" y="40640"/>
                  </a:lnTo>
                  <a:lnTo>
                    <a:pt x="74777" y="38100"/>
                  </a:lnTo>
                  <a:lnTo>
                    <a:pt x="74523" y="38100"/>
                  </a:lnTo>
                  <a:lnTo>
                    <a:pt x="74333" y="36830"/>
                  </a:lnTo>
                  <a:lnTo>
                    <a:pt x="72504" y="38100"/>
                  </a:lnTo>
                  <a:lnTo>
                    <a:pt x="69062" y="34290"/>
                  </a:lnTo>
                  <a:lnTo>
                    <a:pt x="69011" y="55676"/>
                  </a:lnTo>
                  <a:lnTo>
                    <a:pt x="65824" y="57150"/>
                  </a:lnTo>
                  <a:lnTo>
                    <a:pt x="68224" y="54610"/>
                  </a:lnTo>
                  <a:lnTo>
                    <a:pt x="69011" y="55676"/>
                  </a:lnTo>
                  <a:lnTo>
                    <a:pt x="69011" y="34239"/>
                  </a:lnTo>
                  <a:lnTo>
                    <a:pt x="66763" y="31750"/>
                  </a:lnTo>
                  <a:lnTo>
                    <a:pt x="66167" y="26670"/>
                  </a:lnTo>
                  <a:lnTo>
                    <a:pt x="62649" y="24130"/>
                  </a:lnTo>
                  <a:lnTo>
                    <a:pt x="60896" y="22860"/>
                  </a:lnTo>
                  <a:lnTo>
                    <a:pt x="59588" y="24130"/>
                  </a:lnTo>
                  <a:lnTo>
                    <a:pt x="58508" y="17780"/>
                  </a:lnTo>
                  <a:lnTo>
                    <a:pt x="59004" y="24130"/>
                  </a:lnTo>
                  <a:lnTo>
                    <a:pt x="54749" y="20320"/>
                  </a:lnTo>
                  <a:lnTo>
                    <a:pt x="55778" y="15240"/>
                  </a:lnTo>
                  <a:lnTo>
                    <a:pt x="51435" y="11430"/>
                  </a:lnTo>
                  <a:lnTo>
                    <a:pt x="54737" y="11430"/>
                  </a:lnTo>
                  <a:lnTo>
                    <a:pt x="56451" y="15240"/>
                  </a:lnTo>
                  <a:lnTo>
                    <a:pt x="56743" y="15240"/>
                  </a:lnTo>
                  <a:lnTo>
                    <a:pt x="57150" y="14084"/>
                  </a:lnTo>
                  <a:lnTo>
                    <a:pt x="58267" y="15240"/>
                  </a:lnTo>
                  <a:lnTo>
                    <a:pt x="57683" y="13970"/>
                  </a:lnTo>
                  <a:lnTo>
                    <a:pt x="59639" y="12700"/>
                  </a:lnTo>
                  <a:lnTo>
                    <a:pt x="61074" y="15240"/>
                  </a:lnTo>
                  <a:lnTo>
                    <a:pt x="62103" y="16510"/>
                  </a:lnTo>
                  <a:lnTo>
                    <a:pt x="62649" y="14084"/>
                  </a:lnTo>
                  <a:lnTo>
                    <a:pt x="62598" y="13931"/>
                  </a:lnTo>
                  <a:lnTo>
                    <a:pt x="60134" y="12700"/>
                  </a:lnTo>
                  <a:lnTo>
                    <a:pt x="57594" y="11430"/>
                  </a:lnTo>
                  <a:lnTo>
                    <a:pt x="63690" y="13208"/>
                  </a:lnTo>
                  <a:lnTo>
                    <a:pt x="64731" y="16510"/>
                  </a:lnTo>
                  <a:lnTo>
                    <a:pt x="67627" y="19050"/>
                  </a:lnTo>
                  <a:lnTo>
                    <a:pt x="71526" y="21590"/>
                  </a:lnTo>
                  <a:lnTo>
                    <a:pt x="77584" y="20320"/>
                  </a:lnTo>
                  <a:lnTo>
                    <a:pt x="77038" y="13970"/>
                  </a:lnTo>
                  <a:lnTo>
                    <a:pt x="69799" y="7620"/>
                  </a:lnTo>
                  <a:lnTo>
                    <a:pt x="71589" y="10160"/>
                  </a:lnTo>
                  <a:lnTo>
                    <a:pt x="63461" y="8610"/>
                  </a:lnTo>
                  <a:lnTo>
                    <a:pt x="63461" y="12509"/>
                  </a:lnTo>
                  <a:lnTo>
                    <a:pt x="61353" y="11430"/>
                  </a:lnTo>
                  <a:lnTo>
                    <a:pt x="58889" y="10160"/>
                  </a:lnTo>
                  <a:lnTo>
                    <a:pt x="63119" y="11430"/>
                  </a:lnTo>
                  <a:lnTo>
                    <a:pt x="63461" y="12509"/>
                  </a:lnTo>
                  <a:lnTo>
                    <a:pt x="63461" y="8610"/>
                  </a:lnTo>
                  <a:lnTo>
                    <a:pt x="18402" y="0"/>
                  </a:lnTo>
                  <a:lnTo>
                    <a:pt x="10096" y="5080"/>
                  </a:lnTo>
                  <a:lnTo>
                    <a:pt x="3848" y="11430"/>
                  </a:lnTo>
                  <a:lnTo>
                    <a:pt x="279" y="16510"/>
                  </a:lnTo>
                  <a:lnTo>
                    <a:pt x="0" y="20320"/>
                  </a:lnTo>
                  <a:lnTo>
                    <a:pt x="3149" y="26670"/>
                  </a:lnTo>
                  <a:lnTo>
                    <a:pt x="7569" y="30480"/>
                  </a:lnTo>
                  <a:lnTo>
                    <a:pt x="8191" y="34290"/>
                  </a:lnTo>
                  <a:lnTo>
                    <a:pt x="16865" y="36830"/>
                  </a:lnTo>
                  <a:lnTo>
                    <a:pt x="17716" y="35560"/>
                  </a:lnTo>
                  <a:lnTo>
                    <a:pt x="17030" y="34290"/>
                  </a:lnTo>
                  <a:lnTo>
                    <a:pt x="18770" y="34290"/>
                  </a:lnTo>
                  <a:lnTo>
                    <a:pt x="22707" y="38100"/>
                  </a:lnTo>
                  <a:lnTo>
                    <a:pt x="18249" y="43180"/>
                  </a:lnTo>
                  <a:lnTo>
                    <a:pt x="24841" y="44450"/>
                  </a:lnTo>
                  <a:lnTo>
                    <a:pt x="24752" y="46990"/>
                  </a:lnTo>
                  <a:lnTo>
                    <a:pt x="25933" y="49530"/>
                  </a:lnTo>
                  <a:lnTo>
                    <a:pt x="23545" y="50800"/>
                  </a:lnTo>
                  <a:lnTo>
                    <a:pt x="24180" y="54610"/>
                  </a:lnTo>
                  <a:lnTo>
                    <a:pt x="23571" y="53340"/>
                  </a:lnTo>
                  <a:lnTo>
                    <a:pt x="22364" y="50800"/>
                  </a:lnTo>
                  <a:lnTo>
                    <a:pt x="21818" y="49530"/>
                  </a:lnTo>
                  <a:lnTo>
                    <a:pt x="21183" y="49530"/>
                  </a:lnTo>
                  <a:lnTo>
                    <a:pt x="19685" y="50800"/>
                  </a:lnTo>
                  <a:lnTo>
                    <a:pt x="19177" y="49530"/>
                  </a:lnTo>
                  <a:lnTo>
                    <a:pt x="18148" y="46990"/>
                  </a:lnTo>
                  <a:lnTo>
                    <a:pt x="17475" y="45720"/>
                  </a:lnTo>
                  <a:lnTo>
                    <a:pt x="16967" y="49530"/>
                  </a:lnTo>
                  <a:lnTo>
                    <a:pt x="16637" y="48260"/>
                  </a:lnTo>
                  <a:lnTo>
                    <a:pt x="14719" y="40640"/>
                  </a:lnTo>
                  <a:lnTo>
                    <a:pt x="14795" y="48260"/>
                  </a:lnTo>
                  <a:lnTo>
                    <a:pt x="14097" y="45720"/>
                  </a:lnTo>
                  <a:lnTo>
                    <a:pt x="12446" y="44450"/>
                  </a:lnTo>
                  <a:lnTo>
                    <a:pt x="10693" y="43180"/>
                  </a:lnTo>
                  <a:lnTo>
                    <a:pt x="15951" y="54610"/>
                  </a:lnTo>
                  <a:lnTo>
                    <a:pt x="16370" y="54610"/>
                  </a:lnTo>
                  <a:lnTo>
                    <a:pt x="17208" y="53340"/>
                  </a:lnTo>
                  <a:lnTo>
                    <a:pt x="17754" y="53340"/>
                  </a:lnTo>
                  <a:lnTo>
                    <a:pt x="21424" y="59690"/>
                  </a:lnTo>
                  <a:lnTo>
                    <a:pt x="23025" y="59690"/>
                  </a:lnTo>
                  <a:lnTo>
                    <a:pt x="21971" y="63500"/>
                  </a:lnTo>
                  <a:lnTo>
                    <a:pt x="27774" y="63500"/>
                  </a:lnTo>
                  <a:lnTo>
                    <a:pt x="27178" y="66040"/>
                  </a:lnTo>
                  <a:lnTo>
                    <a:pt x="27978" y="63500"/>
                  </a:lnTo>
                  <a:lnTo>
                    <a:pt x="25641" y="62230"/>
                  </a:lnTo>
                  <a:lnTo>
                    <a:pt x="24384" y="60960"/>
                  </a:lnTo>
                  <a:lnTo>
                    <a:pt x="27266" y="59690"/>
                  </a:lnTo>
                  <a:lnTo>
                    <a:pt x="28841" y="63500"/>
                  </a:lnTo>
                  <a:lnTo>
                    <a:pt x="30086" y="67310"/>
                  </a:lnTo>
                  <a:lnTo>
                    <a:pt x="34480" y="68580"/>
                  </a:lnTo>
                  <a:lnTo>
                    <a:pt x="32740" y="71120"/>
                  </a:lnTo>
                  <a:lnTo>
                    <a:pt x="37503" y="78740"/>
                  </a:lnTo>
                  <a:lnTo>
                    <a:pt x="37846" y="77470"/>
                  </a:lnTo>
                  <a:lnTo>
                    <a:pt x="38836" y="76200"/>
                  </a:lnTo>
                  <a:lnTo>
                    <a:pt x="39916" y="77470"/>
                  </a:lnTo>
                  <a:lnTo>
                    <a:pt x="42519" y="85090"/>
                  </a:lnTo>
                  <a:lnTo>
                    <a:pt x="43891" y="82550"/>
                  </a:lnTo>
                  <a:lnTo>
                    <a:pt x="47815" y="82550"/>
                  </a:lnTo>
                  <a:lnTo>
                    <a:pt x="49161" y="86360"/>
                  </a:lnTo>
                  <a:lnTo>
                    <a:pt x="48298" y="87630"/>
                  </a:lnTo>
                  <a:lnTo>
                    <a:pt x="49237" y="86360"/>
                  </a:lnTo>
                  <a:lnTo>
                    <a:pt x="49682" y="85090"/>
                  </a:lnTo>
                  <a:lnTo>
                    <a:pt x="51549" y="90170"/>
                  </a:lnTo>
                  <a:lnTo>
                    <a:pt x="56007" y="87630"/>
                  </a:lnTo>
                  <a:lnTo>
                    <a:pt x="56121" y="88900"/>
                  </a:lnTo>
                  <a:lnTo>
                    <a:pt x="58229" y="90170"/>
                  </a:lnTo>
                  <a:lnTo>
                    <a:pt x="54737" y="91440"/>
                  </a:lnTo>
                  <a:lnTo>
                    <a:pt x="58077" y="96520"/>
                  </a:lnTo>
                  <a:lnTo>
                    <a:pt x="57162" y="99060"/>
                  </a:lnTo>
                  <a:lnTo>
                    <a:pt x="56095" y="97790"/>
                  </a:lnTo>
                  <a:lnTo>
                    <a:pt x="57277" y="101600"/>
                  </a:lnTo>
                  <a:lnTo>
                    <a:pt x="61328" y="99060"/>
                  </a:lnTo>
                  <a:lnTo>
                    <a:pt x="61429" y="101600"/>
                  </a:lnTo>
                  <a:lnTo>
                    <a:pt x="62611" y="99580"/>
                  </a:lnTo>
                  <a:lnTo>
                    <a:pt x="61810" y="97790"/>
                  </a:lnTo>
                  <a:lnTo>
                    <a:pt x="66065" y="97790"/>
                  </a:lnTo>
                  <a:lnTo>
                    <a:pt x="66509" y="102870"/>
                  </a:lnTo>
                  <a:lnTo>
                    <a:pt x="69557" y="102870"/>
                  </a:lnTo>
                  <a:lnTo>
                    <a:pt x="103352" y="102870"/>
                  </a:lnTo>
                  <a:close/>
                </a:path>
                <a:path w="962659" h="868044">
                  <a:moveTo>
                    <a:pt x="103403" y="66802"/>
                  </a:moveTo>
                  <a:lnTo>
                    <a:pt x="101180" y="61214"/>
                  </a:lnTo>
                  <a:lnTo>
                    <a:pt x="98882" y="59512"/>
                  </a:lnTo>
                  <a:lnTo>
                    <a:pt x="99174" y="62369"/>
                  </a:lnTo>
                  <a:lnTo>
                    <a:pt x="99720" y="62522"/>
                  </a:lnTo>
                  <a:lnTo>
                    <a:pt x="103403" y="66802"/>
                  </a:lnTo>
                  <a:close/>
                </a:path>
                <a:path w="962659" h="868044">
                  <a:moveTo>
                    <a:pt x="103835" y="51257"/>
                  </a:moveTo>
                  <a:lnTo>
                    <a:pt x="103492" y="51371"/>
                  </a:lnTo>
                  <a:lnTo>
                    <a:pt x="102095" y="54749"/>
                  </a:lnTo>
                  <a:lnTo>
                    <a:pt x="103835" y="51257"/>
                  </a:lnTo>
                  <a:close/>
                </a:path>
                <a:path w="962659" h="868044">
                  <a:moveTo>
                    <a:pt x="105740" y="53467"/>
                  </a:moveTo>
                  <a:lnTo>
                    <a:pt x="104330" y="51460"/>
                  </a:lnTo>
                  <a:lnTo>
                    <a:pt x="104597" y="52044"/>
                  </a:lnTo>
                  <a:lnTo>
                    <a:pt x="105003" y="52692"/>
                  </a:lnTo>
                  <a:lnTo>
                    <a:pt x="105740" y="53467"/>
                  </a:lnTo>
                  <a:close/>
                </a:path>
                <a:path w="962659" h="868044">
                  <a:moveTo>
                    <a:pt x="107276" y="47320"/>
                  </a:moveTo>
                  <a:lnTo>
                    <a:pt x="106578" y="46913"/>
                  </a:lnTo>
                  <a:lnTo>
                    <a:pt x="101295" y="43827"/>
                  </a:lnTo>
                  <a:lnTo>
                    <a:pt x="101600" y="46164"/>
                  </a:lnTo>
                  <a:lnTo>
                    <a:pt x="100063" y="46913"/>
                  </a:lnTo>
                  <a:lnTo>
                    <a:pt x="98882" y="45237"/>
                  </a:lnTo>
                  <a:lnTo>
                    <a:pt x="91262" y="45237"/>
                  </a:lnTo>
                  <a:lnTo>
                    <a:pt x="91389" y="46164"/>
                  </a:lnTo>
                  <a:lnTo>
                    <a:pt x="91313" y="47320"/>
                  </a:lnTo>
                  <a:lnTo>
                    <a:pt x="91147" y="48602"/>
                  </a:lnTo>
                  <a:lnTo>
                    <a:pt x="92392" y="50025"/>
                  </a:lnTo>
                  <a:lnTo>
                    <a:pt x="92024" y="47129"/>
                  </a:lnTo>
                  <a:lnTo>
                    <a:pt x="95504" y="49098"/>
                  </a:lnTo>
                  <a:lnTo>
                    <a:pt x="95351" y="47955"/>
                  </a:lnTo>
                  <a:lnTo>
                    <a:pt x="98475" y="51562"/>
                  </a:lnTo>
                  <a:lnTo>
                    <a:pt x="98831" y="49961"/>
                  </a:lnTo>
                  <a:lnTo>
                    <a:pt x="97078" y="47955"/>
                  </a:lnTo>
                  <a:lnTo>
                    <a:pt x="96939" y="47802"/>
                  </a:lnTo>
                  <a:lnTo>
                    <a:pt x="97675" y="47129"/>
                  </a:lnTo>
                  <a:lnTo>
                    <a:pt x="97904" y="46913"/>
                  </a:lnTo>
                  <a:lnTo>
                    <a:pt x="99644" y="47917"/>
                  </a:lnTo>
                  <a:lnTo>
                    <a:pt x="100368" y="50025"/>
                  </a:lnTo>
                  <a:lnTo>
                    <a:pt x="100342" y="51562"/>
                  </a:lnTo>
                  <a:lnTo>
                    <a:pt x="100215" y="52565"/>
                  </a:lnTo>
                  <a:lnTo>
                    <a:pt x="103492" y="51371"/>
                  </a:lnTo>
                  <a:lnTo>
                    <a:pt x="103784" y="50673"/>
                  </a:lnTo>
                  <a:lnTo>
                    <a:pt x="104330" y="51460"/>
                  </a:lnTo>
                  <a:lnTo>
                    <a:pt x="103974" y="50673"/>
                  </a:lnTo>
                  <a:lnTo>
                    <a:pt x="102768" y="48082"/>
                  </a:lnTo>
                  <a:lnTo>
                    <a:pt x="107276" y="47320"/>
                  </a:lnTo>
                  <a:close/>
                </a:path>
                <a:path w="962659" h="868044">
                  <a:moveTo>
                    <a:pt x="108178" y="89776"/>
                  </a:moveTo>
                  <a:lnTo>
                    <a:pt x="107988" y="88900"/>
                  </a:lnTo>
                  <a:lnTo>
                    <a:pt x="107429" y="86360"/>
                  </a:lnTo>
                  <a:lnTo>
                    <a:pt x="105841" y="85090"/>
                  </a:lnTo>
                  <a:lnTo>
                    <a:pt x="106400" y="87630"/>
                  </a:lnTo>
                  <a:lnTo>
                    <a:pt x="106426" y="88900"/>
                  </a:lnTo>
                  <a:lnTo>
                    <a:pt x="103289" y="87630"/>
                  </a:lnTo>
                  <a:lnTo>
                    <a:pt x="108178" y="89776"/>
                  </a:lnTo>
                  <a:close/>
                </a:path>
                <a:path w="962659" h="868044">
                  <a:moveTo>
                    <a:pt x="108940" y="57683"/>
                  </a:moveTo>
                  <a:lnTo>
                    <a:pt x="105651" y="57365"/>
                  </a:lnTo>
                  <a:lnTo>
                    <a:pt x="106883" y="58826"/>
                  </a:lnTo>
                  <a:lnTo>
                    <a:pt x="108940" y="57683"/>
                  </a:lnTo>
                  <a:close/>
                </a:path>
                <a:path w="962659" h="868044">
                  <a:moveTo>
                    <a:pt x="109105" y="90385"/>
                  </a:moveTo>
                  <a:lnTo>
                    <a:pt x="109054" y="90170"/>
                  </a:lnTo>
                  <a:lnTo>
                    <a:pt x="108178" y="89776"/>
                  </a:lnTo>
                  <a:lnTo>
                    <a:pt x="108534" y="91440"/>
                  </a:lnTo>
                  <a:lnTo>
                    <a:pt x="109105" y="90385"/>
                  </a:lnTo>
                  <a:close/>
                </a:path>
                <a:path w="962659" h="868044">
                  <a:moveTo>
                    <a:pt x="113715" y="88900"/>
                  </a:moveTo>
                  <a:lnTo>
                    <a:pt x="111023" y="82550"/>
                  </a:lnTo>
                  <a:lnTo>
                    <a:pt x="109639" y="81280"/>
                  </a:lnTo>
                  <a:lnTo>
                    <a:pt x="108254" y="80010"/>
                  </a:lnTo>
                  <a:lnTo>
                    <a:pt x="106857" y="78740"/>
                  </a:lnTo>
                  <a:lnTo>
                    <a:pt x="103085" y="73660"/>
                  </a:lnTo>
                  <a:lnTo>
                    <a:pt x="95110" y="63500"/>
                  </a:lnTo>
                  <a:lnTo>
                    <a:pt x="93472" y="58420"/>
                  </a:lnTo>
                  <a:lnTo>
                    <a:pt x="92544" y="59690"/>
                  </a:lnTo>
                  <a:lnTo>
                    <a:pt x="91643" y="64770"/>
                  </a:lnTo>
                  <a:lnTo>
                    <a:pt x="90322" y="66040"/>
                  </a:lnTo>
                  <a:lnTo>
                    <a:pt x="91643" y="66040"/>
                  </a:lnTo>
                  <a:lnTo>
                    <a:pt x="92278" y="68922"/>
                  </a:lnTo>
                  <a:lnTo>
                    <a:pt x="94678" y="69850"/>
                  </a:lnTo>
                  <a:lnTo>
                    <a:pt x="96481" y="72390"/>
                  </a:lnTo>
                  <a:lnTo>
                    <a:pt x="95529" y="73660"/>
                  </a:lnTo>
                  <a:lnTo>
                    <a:pt x="96126" y="73660"/>
                  </a:lnTo>
                  <a:lnTo>
                    <a:pt x="97383" y="76200"/>
                  </a:lnTo>
                  <a:lnTo>
                    <a:pt x="98475" y="78740"/>
                  </a:lnTo>
                  <a:lnTo>
                    <a:pt x="99491" y="78740"/>
                  </a:lnTo>
                  <a:lnTo>
                    <a:pt x="103263" y="85090"/>
                  </a:lnTo>
                  <a:lnTo>
                    <a:pt x="102120" y="80010"/>
                  </a:lnTo>
                  <a:lnTo>
                    <a:pt x="103670" y="81280"/>
                  </a:lnTo>
                  <a:lnTo>
                    <a:pt x="104749" y="82550"/>
                  </a:lnTo>
                  <a:lnTo>
                    <a:pt x="104775" y="83820"/>
                  </a:lnTo>
                  <a:lnTo>
                    <a:pt x="106273" y="81280"/>
                  </a:lnTo>
                  <a:lnTo>
                    <a:pt x="113715" y="88900"/>
                  </a:lnTo>
                  <a:close/>
                </a:path>
                <a:path w="962659" h="868044">
                  <a:moveTo>
                    <a:pt x="114287" y="35306"/>
                  </a:moveTo>
                  <a:lnTo>
                    <a:pt x="110959" y="34086"/>
                  </a:lnTo>
                  <a:lnTo>
                    <a:pt x="110312" y="34226"/>
                  </a:lnTo>
                  <a:lnTo>
                    <a:pt x="112852" y="37452"/>
                  </a:lnTo>
                  <a:lnTo>
                    <a:pt x="114287" y="35306"/>
                  </a:lnTo>
                  <a:close/>
                </a:path>
                <a:path w="962659" h="868044">
                  <a:moveTo>
                    <a:pt x="116852" y="71183"/>
                  </a:moveTo>
                  <a:lnTo>
                    <a:pt x="115531" y="71208"/>
                  </a:lnTo>
                  <a:lnTo>
                    <a:pt x="115290" y="71996"/>
                  </a:lnTo>
                  <a:lnTo>
                    <a:pt x="115481" y="73113"/>
                  </a:lnTo>
                  <a:lnTo>
                    <a:pt x="116852" y="71183"/>
                  </a:lnTo>
                  <a:close/>
                </a:path>
                <a:path w="962659" h="868044">
                  <a:moveTo>
                    <a:pt x="117170" y="32664"/>
                  </a:moveTo>
                  <a:lnTo>
                    <a:pt x="114985" y="30353"/>
                  </a:lnTo>
                  <a:lnTo>
                    <a:pt x="111328" y="26466"/>
                  </a:lnTo>
                  <a:lnTo>
                    <a:pt x="105460" y="23787"/>
                  </a:lnTo>
                  <a:lnTo>
                    <a:pt x="104355" y="20624"/>
                  </a:lnTo>
                  <a:lnTo>
                    <a:pt x="105092" y="19304"/>
                  </a:lnTo>
                  <a:lnTo>
                    <a:pt x="105778" y="18084"/>
                  </a:lnTo>
                  <a:lnTo>
                    <a:pt x="102831" y="15633"/>
                  </a:lnTo>
                  <a:lnTo>
                    <a:pt x="102514" y="16700"/>
                  </a:lnTo>
                  <a:lnTo>
                    <a:pt x="102946" y="18529"/>
                  </a:lnTo>
                  <a:lnTo>
                    <a:pt x="101409" y="19304"/>
                  </a:lnTo>
                  <a:lnTo>
                    <a:pt x="101180" y="18707"/>
                  </a:lnTo>
                  <a:lnTo>
                    <a:pt x="99936" y="15494"/>
                  </a:lnTo>
                  <a:lnTo>
                    <a:pt x="98996" y="18707"/>
                  </a:lnTo>
                  <a:lnTo>
                    <a:pt x="98958" y="18415"/>
                  </a:lnTo>
                  <a:lnTo>
                    <a:pt x="97878" y="9258"/>
                  </a:lnTo>
                  <a:lnTo>
                    <a:pt x="97764" y="18415"/>
                  </a:lnTo>
                  <a:lnTo>
                    <a:pt x="97218" y="13690"/>
                  </a:lnTo>
                  <a:lnTo>
                    <a:pt x="91655" y="9525"/>
                  </a:lnTo>
                  <a:lnTo>
                    <a:pt x="91935" y="8712"/>
                  </a:lnTo>
                  <a:lnTo>
                    <a:pt x="92989" y="5803"/>
                  </a:lnTo>
                  <a:lnTo>
                    <a:pt x="89585" y="1574"/>
                  </a:lnTo>
                  <a:lnTo>
                    <a:pt x="83731" y="876"/>
                  </a:lnTo>
                  <a:lnTo>
                    <a:pt x="86677" y="10147"/>
                  </a:lnTo>
                  <a:lnTo>
                    <a:pt x="86906" y="10198"/>
                  </a:lnTo>
                  <a:lnTo>
                    <a:pt x="87045" y="10325"/>
                  </a:lnTo>
                  <a:lnTo>
                    <a:pt x="88023" y="8712"/>
                  </a:lnTo>
                  <a:lnTo>
                    <a:pt x="89065" y="12966"/>
                  </a:lnTo>
                  <a:lnTo>
                    <a:pt x="94627" y="14833"/>
                  </a:lnTo>
                  <a:lnTo>
                    <a:pt x="100037" y="21805"/>
                  </a:lnTo>
                  <a:lnTo>
                    <a:pt x="104228" y="30353"/>
                  </a:lnTo>
                  <a:lnTo>
                    <a:pt x="106337" y="33185"/>
                  </a:lnTo>
                  <a:lnTo>
                    <a:pt x="104940" y="31127"/>
                  </a:lnTo>
                  <a:lnTo>
                    <a:pt x="105994" y="30822"/>
                  </a:lnTo>
                  <a:lnTo>
                    <a:pt x="106476" y="30353"/>
                  </a:lnTo>
                  <a:lnTo>
                    <a:pt x="108508" y="33172"/>
                  </a:lnTo>
                  <a:lnTo>
                    <a:pt x="110959" y="34086"/>
                  </a:lnTo>
                  <a:lnTo>
                    <a:pt x="117170" y="32664"/>
                  </a:lnTo>
                  <a:close/>
                </a:path>
                <a:path w="962659" h="868044">
                  <a:moveTo>
                    <a:pt x="117462" y="79044"/>
                  </a:moveTo>
                  <a:lnTo>
                    <a:pt x="117030" y="75895"/>
                  </a:lnTo>
                  <a:lnTo>
                    <a:pt x="115976" y="74841"/>
                  </a:lnTo>
                  <a:lnTo>
                    <a:pt x="116459" y="76174"/>
                  </a:lnTo>
                  <a:lnTo>
                    <a:pt x="117119" y="77685"/>
                  </a:lnTo>
                  <a:lnTo>
                    <a:pt x="117462" y="79044"/>
                  </a:lnTo>
                  <a:close/>
                </a:path>
                <a:path w="962659" h="868044">
                  <a:moveTo>
                    <a:pt x="117729" y="52222"/>
                  </a:moveTo>
                  <a:lnTo>
                    <a:pt x="116992" y="52019"/>
                  </a:lnTo>
                  <a:lnTo>
                    <a:pt x="117589" y="52717"/>
                  </a:lnTo>
                  <a:lnTo>
                    <a:pt x="117729" y="52222"/>
                  </a:lnTo>
                  <a:close/>
                </a:path>
                <a:path w="962659" h="868044">
                  <a:moveTo>
                    <a:pt x="117843" y="37452"/>
                  </a:moveTo>
                  <a:lnTo>
                    <a:pt x="116573" y="35953"/>
                  </a:lnTo>
                  <a:lnTo>
                    <a:pt x="117017" y="38188"/>
                  </a:lnTo>
                  <a:lnTo>
                    <a:pt x="117843" y="37452"/>
                  </a:lnTo>
                  <a:close/>
                </a:path>
                <a:path w="962659" h="868044">
                  <a:moveTo>
                    <a:pt x="118173" y="43827"/>
                  </a:moveTo>
                  <a:lnTo>
                    <a:pt x="117411" y="40068"/>
                  </a:lnTo>
                  <a:lnTo>
                    <a:pt x="117017" y="38188"/>
                  </a:lnTo>
                  <a:lnTo>
                    <a:pt x="114935" y="40068"/>
                  </a:lnTo>
                  <a:lnTo>
                    <a:pt x="112852" y="37452"/>
                  </a:lnTo>
                  <a:lnTo>
                    <a:pt x="112026" y="38696"/>
                  </a:lnTo>
                  <a:lnTo>
                    <a:pt x="118173" y="43827"/>
                  </a:lnTo>
                  <a:close/>
                </a:path>
                <a:path w="962659" h="868044">
                  <a:moveTo>
                    <a:pt x="119418" y="48539"/>
                  </a:moveTo>
                  <a:lnTo>
                    <a:pt x="119202" y="47536"/>
                  </a:lnTo>
                  <a:lnTo>
                    <a:pt x="117170" y="44678"/>
                  </a:lnTo>
                  <a:lnTo>
                    <a:pt x="115062" y="45237"/>
                  </a:lnTo>
                  <a:lnTo>
                    <a:pt x="114795" y="47421"/>
                  </a:lnTo>
                  <a:lnTo>
                    <a:pt x="112382" y="45618"/>
                  </a:lnTo>
                  <a:lnTo>
                    <a:pt x="112179" y="43865"/>
                  </a:lnTo>
                  <a:lnTo>
                    <a:pt x="112064" y="48539"/>
                  </a:lnTo>
                  <a:lnTo>
                    <a:pt x="118770" y="48539"/>
                  </a:lnTo>
                  <a:lnTo>
                    <a:pt x="119418" y="48539"/>
                  </a:lnTo>
                  <a:close/>
                </a:path>
                <a:path w="962659" h="868044">
                  <a:moveTo>
                    <a:pt x="119545" y="55016"/>
                  </a:moveTo>
                  <a:lnTo>
                    <a:pt x="117589" y="52717"/>
                  </a:lnTo>
                  <a:lnTo>
                    <a:pt x="116852" y="55372"/>
                  </a:lnTo>
                  <a:lnTo>
                    <a:pt x="113753" y="52247"/>
                  </a:lnTo>
                  <a:lnTo>
                    <a:pt x="114287" y="56908"/>
                  </a:lnTo>
                  <a:lnTo>
                    <a:pt x="110858" y="55397"/>
                  </a:lnTo>
                  <a:lnTo>
                    <a:pt x="112052" y="56299"/>
                  </a:lnTo>
                  <a:lnTo>
                    <a:pt x="111188" y="58293"/>
                  </a:lnTo>
                  <a:lnTo>
                    <a:pt x="113995" y="59093"/>
                  </a:lnTo>
                  <a:lnTo>
                    <a:pt x="115404" y="56908"/>
                  </a:lnTo>
                  <a:lnTo>
                    <a:pt x="115849" y="56235"/>
                  </a:lnTo>
                  <a:lnTo>
                    <a:pt x="119507" y="59537"/>
                  </a:lnTo>
                  <a:lnTo>
                    <a:pt x="119532" y="56235"/>
                  </a:lnTo>
                  <a:lnTo>
                    <a:pt x="119545" y="55372"/>
                  </a:lnTo>
                  <a:lnTo>
                    <a:pt x="119545" y="55016"/>
                  </a:lnTo>
                  <a:close/>
                </a:path>
                <a:path w="962659" h="868044">
                  <a:moveTo>
                    <a:pt x="120307" y="66014"/>
                  </a:moveTo>
                  <a:lnTo>
                    <a:pt x="119189" y="63969"/>
                  </a:lnTo>
                  <a:lnTo>
                    <a:pt x="117589" y="63500"/>
                  </a:lnTo>
                  <a:lnTo>
                    <a:pt x="120307" y="66014"/>
                  </a:lnTo>
                  <a:close/>
                </a:path>
                <a:path w="962659" h="868044">
                  <a:moveTo>
                    <a:pt x="120396" y="52984"/>
                  </a:moveTo>
                  <a:lnTo>
                    <a:pt x="120002" y="51193"/>
                  </a:lnTo>
                  <a:lnTo>
                    <a:pt x="118021" y="51193"/>
                  </a:lnTo>
                  <a:lnTo>
                    <a:pt x="117792" y="52019"/>
                  </a:lnTo>
                  <a:lnTo>
                    <a:pt x="117805" y="52247"/>
                  </a:lnTo>
                  <a:lnTo>
                    <a:pt x="120396" y="52984"/>
                  </a:lnTo>
                  <a:close/>
                </a:path>
                <a:path w="962659" h="868044">
                  <a:moveTo>
                    <a:pt x="125209" y="92240"/>
                  </a:moveTo>
                  <a:lnTo>
                    <a:pt x="122859" y="92240"/>
                  </a:lnTo>
                  <a:lnTo>
                    <a:pt x="124739" y="94284"/>
                  </a:lnTo>
                  <a:lnTo>
                    <a:pt x="125209" y="92240"/>
                  </a:lnTo>
                  <a:close/>
                </a:path>
                <a:path w="962659" h="868044">
                  <a:moveTo>
                    <a:pt x="128511" y="80962"/>
                  </a:moveTo>
                  <a:lnTo>
                    <a:pt x="127457" y="76441"/>
                  </a:lnTo>
                  <a:lnTo>
                    <a:pt x="126949" y="74244"/>
                  </a:lnTo>
                  <a:lnTo>
                    <a:pt x="127012" y="75958"/>
                  </a:lnTo>
                  <a:lnTo>
                    <a:pt x="126492" y="76377"/>
                  </a:lnTo>
                  <a:lnTo>
                    <a:pt x="121399" y="66916"/>
                  </a:lnTo>
                  <a:lnTo>
                    <a:pt x="121526" y="69773"/>
                  </a:lnTo>
                  <a:lnTo>
                    <a:pt x="122212" y="73926"/>
                  </a:lnTo>
                  <a:lnTo>
                    <a:pt x="121221" y="76441"/>
                  </a:lnTo>
                  <a:lnTo>
                    <a:pt x="120129" y="74980"/>
                  </a:lnTo>
                  <a:lnTo>
                    <a:pt x="120307" y="80962"/>
                  </a:lnTo>
                  <a:lnTo>
                    <a:pt x="121348" y="80962"/>
                  </a:lnTo>
                  <a:lnTo>
                    <a:pt x="128511" y="80962"/>
                  </a:lnTo>
                  <a:close/>
                </a:path>
                <a:path w="962659" h="868044">
                  <a:moveTo>
                    <a:pt x="128790" y="82181"/>
                  </a:moveTo>
                  <a:lnTo>
                    <a:pt x="128562" y="81203"/>
                  </a:lnTo>
                  <a:lnTo>
                    <a:pt x="121640" y="81203"/>
                  </a:lnTo>
                  <a:lnTo>
                    <a:pt x="122415" y="81838"/>
                  </a:lnTo>
                  <a:lnTo>
                    <a:pt x="123507" y="83312"/>
                  </a:lnTo>
                  <a:lnTo>
                    <a:pt x="122999" y="84277"/>
                  </a:lnTo>
                  <a:lnTo>
                    <a:pt x="121996" y="84378"/>
                  </a:lnTo>
                  <a:lnTo>
                    <a:pt x="121996" y="86753"/>
                  </a:lnTo>
                  <a:lnTo>
                    <a:pt x="121005" y="90347"/>
                  </a:lnTo>
                  <a:lnTo>
                    <a:pt x="119227" y="84937"/>
                  </a:lnTo>
                  <a:lnTo>
                    <a:pt x="121996" y="86753"/>
                  </a:lnTo>
                  <a:lnTo>
                    <a:pt x="121996" y="84378"/>
                  </a:lnTo>
                  <a:lnTo>
                    <a:pt x="119138" y="84632"/>
                  </a:lnTo>
                  <a:lnTo>
                    <a:pt x="118770" y="83527"/>
                  </a:lnTo>
                  <a:lnTo>
                    <a:pt x="117906" y="86753"/>
                  </a:lnTo>
                  <a:lnTo>
                    <a:pt x="117970" y="87553"/>
                  </a:lnTo>
                  <a:lnTo>
                    <a:pt x="119862" y="91948"/>
                  </a:lnTo>
                  <a:lnTo>
                    <a:pt x="122593" y="91948"/>
                  </a:lnTo>
                  <a:lnTo>
                    <a:pt x="125272" y="91948"/>
                  </a:lnTo>
                  <a:lnTo>
                    <a:pt x="125628" y="90347"/>
                  </a:lnTo>
                  <a:lnTo>
                    <a:pt x="126263" y="87553"/>
                  </a:lnTo>
                  <a:lnTo>
                    <a:pt x="128790" y="82181"/>
                  </a:lnTo>
                  <a:close/>
                </a:path>
                <a:path w="962659" h="868044">
                  <a:moveTo>
                    <a:pt x="145021" y="213360"/>
                  </a:moveTo>
                  <a:lnTo>
                    <a:pt x="143725" y="214630"/>
                  </a:lnTo>
                  <a:lnTo>
                    <a:pt x="145021" y="213410"/>
                  </a:lnTo>
                  <a:close/>
                </a:path>
                <a:path w="962659" h="868044">
                  <a:moveTo>
                    <a:pt x="150596" y="231140"/>
                  </a:moveTo>
                  <a:lnTo>
                    <a:pt x="145923" y="231140"/>
                  </a:lnTo>
                  <a:lnTo>
                    <a:pt x="148031" y="236220"/>
                  </a:lnTo>
                  <a:lnTo>
                    <a:pt x="150596" y="231140"/>
                  </a:lnTo>
                  <a:close/>
                </a:path>
                <a:path w="962659" h="868044">
                  <a:moveTo>
                    <a:pt x="150837" y="231140"/>
                  </a:moveTo>
                  <a:lnTo>
                    <a:pt x="150660" y="231013"/>
                  </a:lnTo>
                  <a:lnTo>
                    <a:pt x="150596" y="231140"/>
                  </a:lnTo>
                  <a:lnTo>
                    <a:pt x="150837" y="231140"/>
                  </a:lnTo>
                  <a:close/>
                </a:path>
                <a:path w="962659" h="868044">
                  <a:moveTo>
                    <a:pt x="153377" y="210769"/>
                  </a:moveTo>
                  <a:lnTo>
                    <a:pt x="153365" y="210515"/>
                  </a:lnTo>
                  <a:lnTo>
                    <a:pt x="150609" y="203200"/>
                  </a:lnTo>
                  <a:lnTo>
                    <a:pt x="153263" y="210515"/>
                  </a:lnTo>
                  <a:lnTo>
                    <a:pt x="153377" y="210769"/>
                  </a:lnTo>
                  <a:close/>
                </a:path>
                <a:path w="962659" h="868044">
                  <a:moveTo>
                    <a:pt x="157949" y="250532"/>
                  </a:moveTo>
                  <a:lnTo>
                    <a:pt x="157632" y="245110"/>
                  </a:lnTo>
                  <a:lnTo>
                    <a:pt x="156679" y="246710"/>
                  </a:lnTo>
                  <a:lnTo>
                    <a:pt x="157949" y="250532"/>
                  </a:lnTo>
                  <a:close/>
                </a:path>
                <a:path w="962659" h="868044">
                  <a:moveTo>
                    <a:pt x="158673" y="252730"/>
                  </a:moveTo>
                  <a:lnTo>
                    <a:pt x="157949" y="250532"/>
                  </a:lnTo>
                  <a:lnTo>
                    <a:pt x="158076" y="252730"/>
                  </a:lnTo>
                  <a:lnTo>
                    <a:pt x="158673" y="252730"/>
                  </a:lnTo>
                  <a:close/>
                </a:path>
                <a:path w="962659" h="868044">
                  <a:moveTo>
                    <a:pt x="164846" y="241300"/>
                  </a:moveTo>
                  <a:lnTo>
                    <a:pt x="158826" y="238760"/>
                  </a:lnTo>
                  <a:lnTo>
                    <a:pt x="161975" y="234950"/>
                  </a:lnTo>
                  <a:lnTo>
                    <a:pt x="159410" y="234950"/>
                  </a:lnTo>
                  <a:lnTo>
                    <a:pt x="159562" y="232410"/>
                  </a:lnTo>
                  <a:lnTo>
                    <a:pt x="159245" y="230073"/>
                  </a:lnTo>
                  <a:lnTo>
                    <a:pt x="159385" y="229870"/>
                  </a:lnTo>
                  <a:lnTo>
                    <a:pt x="159245" y="228600"/>
                  </a:lnTo>
                  <a:lnTo>
                    <a:pt x="158864" y="224790"/>
                  </a:lnTo>
                  <a:lnTo>
                    <a:pt x="157619" y="222250"/>
                  </a:lnTo>
                  <a:lnTo>
                    <a:pt x="155067" y="219710"/>
                  </a:lnTo>
                  <a:lnTo>
                    <a:pt x="157861" y="217170"/>
                  </a:lnTo>
                  <a:lnTo>
                    <a:pt x="156857" y="214630"/>
                  </a:lnTo>
                  <a:lnTo>
                    <a:pt x="155054" y="210820"/>
                  </a:lnTo>
                  <a:lnTo>
                    <a:pt x="153289" y="207010"/>
                  </a:lnTo>
                  <a:lnTo>
                    <a:pt x="153365" y="210515"/>
                  </a:lnTo>
                  <a:lnTo>
                    <a:pt x="153479" y="210820"/>
                  </a:lnTo>
                  <a:lnTo>
                    <a:pt x="153352" y="210756"/>
                  </a:lnTo>
                  <a:lnTo>
                    <a:pt x="150685" y="209550"/>
                  </a:lnTo>
                  <a:lnTo>
                    <a:pt x="147675" y="207010"/>
                  </a:lnTo>
                  <a:lnTo>
                    <a:pt x="145821" y="204470"/>
                  </a:lnTo>
                  <a:lnTo>
                    <a:pt x="146519" y="203200"/>
                  </a:lnTo>
                  <a:lnTo>
                    <a:pt x="149352" y="198120"/>
                  </a:lnTo>
                  <a:lnTo>
                    <a:pt x="152374" y="198120"/>
                  </a:lnTo>
                  <a:lnTo>
                    <a:pt x="153644" y="199390"/>
                  </a:lnTo>
                  <a:lnTo>
                    <a:pt x="154343" y="203200"/>
                  </a:lnTo>
                  <a:lnTo>
                    <a:pt x="156908" y="200660"/>
                  </a:lnTo>
                  <a:lnTo>
                    <a:pt x="159956" y="205740"/>
                  </a:lnTo>
                  <a:lnTo>
                    <a:pt x="163512" y="200660"/>
                  </a:lnTo>
                  <a:lnTo>
                    <a:pt x="164401" y="199390"/>
                  </a:lnTo>
                  <a:lnTo>
                    <a:pt x="159219" y="190500"/>
                  </a:lnTo>
                  <a:lnTo>
                    <a:pt x="160616" y="184150"/>
                  </a:lnTo>
                  <a:lnTo>
                    <a:pt x="155257" y="179070"/>
                  </a:lnTo>
                  <a:lnTo>
                    <a:pt x="152704" y="172720"/>
                  </a:lnTo>
                  <a:lnTo>
                    <a:pt x="153466" y="167640"/>
                  </a:lnTo>
                  <a:lnTo>
                    <a:pt x="151155" y="162560"/>
                  </a:lnTo>
                  <a:lnTo>
                    <a:pt x="149758" y="154940"/>
                  </a:lnTo>
                  <a:lnTo>
                    <a:pt x="142481" y="152400"/>
                  </a:lnTo>
                  <a:lnTo>
                    <a:pt x="145224" y="151130"/>
                  </a:lnTo>
                  <a:lnTo>
                    <a:pt x="142176" y="151130"/>
                  </a:lnTo>
                  <a:lnTo>
                    <a:pt x="143598" y="148590"/>
                  </a:lnTo>
                  <a:lnTo>
                    <a:pt x="144310" y="147320"/>
                  </a:lnTo>
                  <a:lnTo>
                    <a:pt x="143560" y="144780"/>
                  </a:lnTo>
                  <a:lnTo>
                    <a:pt x="140665" y="143510"/>
                  </a:lnTo>
                  <a:lnTo>
                    <a:pt x="141020" y="148590"/>
                  </a:lnTo>
                  <a:lnTo>
                    <a:pt x="137236" y="146050"/>
                  </a:lnTo>
                  <a:lnTo>
                    <a:pt x="138633" y="154940"/>
                  </a:lnTo>
                  <a:lnTo>
                    <a:pt x="133223" y="146050"/>
                  </a:lnTo>
                  <a:lnTo>
                    <a:pt x="130937" y="148590"/>
                  </a:lnTo>
                  <a:lnTo>
                    <a:pt x="131686" y="149860"/>
                  </a:lnTo>
                  <a:lnTo>
                    <a:pt x="136232" y="153670"/>
                  </a:lnTo>
                  <a:lnTo>
                    <a:pt x="132473" y="154940"/>
                  </a:lnTo>
                  <a:lnTo>
                    <a:pt x="130149" y="149860"/>
                  </a:lnTo>
                  <a:lnTo>
                    <a:pt x="128574" y="151130"/>
                  </a:lnTo>
                  <a:lnTo>
                    <a:pt x="128879" y="148590"/>
                  </a:lnTo>
                  <a:lnTo>
                    <a:pt x="129197" y="146050"/>
                  </a:lnTo>
                  <a:lnTo>
                    <a:pt x="128828" y="148590"/>
                  </a:lnTo>
                  <a:lnTo>
                    <a:pt x="128041" y="147320"/>
                  </a:lnTo>
                  <a:lnTo>
                    <a:pt x="127254" y="146050"/>
                  </a:lnTo>
                  <a:lnTo>
                    <a:pt x="126517" y="147320"/>
                  </a:lnTo>
                  <a:lnTo>
                    <a:pt x="127241" y="144780"/>
                  </a:lnTo>
                  <a:lnTo>
                    <a:pt x="128511" y="144780"/>
                  </a:lnTo>
                  <a:lnTo>
                    <a:pt x="128041" y="142240"/>
                  </a:lnTo>
                  <a:lnTo>
                    <a:pt x="126631" y="140970"/>
                  </a:lnTo>
                  <a:lnTo>
                    <a:pt x="122212" y="138430"/>
                  </a:lnTo>
                  <a:lnTo>
                    <a:pt x="122110" y="137160"/>
                  </a:lnTo>
                  <a:lnTo>
                    <a:pt x="121996" y="135890"/>
                  </a:lnTo>
                  <a:lnTo>
                    <a:pt x="119253" y="137160"/>
                  </a:lnTo>
                  <a:lnTo>
                    <a:pt x="116725" y="137160"/>
                  </a:lnTo>
                  <a:lnTo>
                    <a:pt x="115582" y="133350"/>
                  </a:lnTo>
                  <a:lnTo>
                    <a:pt x="113550" y="133350"/>
                  </a:lnTo>
                  <a:lnTo>
                    <a:pt x="114020" y="130810"/>
                  </a:lnTo>
                  <a:lnTo>
                    <a:pt x="114503" y="128270"/>
                  </a:lnTo>
                  <a:lnTo>
                    <a:pt x="110236" y="130810"/>
                  </a:lnTo>
                  <a:lnTo>
                    <a:pt x="108610" y="125730"/>
                  </a:lnTo>
                  <a:lnTo>
                    <a:pt x="110401" y="121920"/>
                  </a:lnTo>
                  <a:lnTo>
                    <a:pt x="113068" y="127000"/>
                  </a:lnTo>
                  <a:lnTo>
                    <a:pt x="114566" y="127000"/>
                  </a:lnTo>
                  <a:lnTo>
                    <a:pt x="113931" y="123190"/>
                  </a:lnTo>
                  <a:lnTo>
                    <a:pt x="110947" y="121920"/>
                  </a:lnTo>
                  <a:lnTo>
                    <a:pt x="110185" y="118110"/>
                  </a:lnTo>
                  <a:lnTo>
                    <a:pt x="113284" y="118110"/>
                  </a:lnTo>
                  <a:lnTo>
                    <a:pt x="114096" y="120650"/>
                  </a:lnTo>
                  <a:lnTo>
                    <a:pt x="118364" y="118110"/>
                  </a:lnTo>
                  <a:lnTo>
                    <a:pt x="115354" y="111760"/>
                  </a:lnTo>
                  <a:lnTo>
                    <a:pt x="114795" y="110490"/>
                  </a:lnTo>
                  <a:lnTo>
                    <a:pt x="114249" y="109220"/>
                  </a:lnTo>
                  <a:lnTo>
                    <a:pt x="117957" y="110490"/>
                  </a:lnTo>
                  <a:lnTo>
                    <a:pt x="117043" y="109220"/>
                  </a:lnTo>
                  <a:lnTo>
                    <a:pt x="115201" y="106680"/>
                  </a:lnTo>
                  <a:lnTo>
                    <a:pt x="114706" y="105410"/>
                  </a:lnTo>
                  <a:lnTo>
                    <a:pt x="115404" y="105410"/>
                  </a:lnTo>
                  <a:lnTo>
                    <a:pt x="115836" y="104140"/>
                  </a:lnTo>
                  <a:lnTo>
                    <a:pt x="114477" y="104140"/>
                  </a:lnTo>
                  <a:lnTo>
                    <a:pt x="114668" y="105410"/>
                  </a:lnTo>
                  <a:lnTo>
                    <a:pt x="113055" y="104140"/>
                  </a:lnTo>
                  <a:lnTo>
                    <a:pt x="112471" y="100330"/>
                  </a:lnTo>
                  <a:lnTo>
                    <a:pt x="111188" y="99060"/>
                  </a:lnTo>
                  <a:lnTo>
                    <a:pt x="114312" y="95250"/>
                  </a:lnTo>
                  <a:lnTo>
                    <a:pt x="110655" y="93980"/>
                  </a:lnTo>
                  <a:lnTo>
                    <a:pt x="110591" y="87630"/>
                  </a:lnTo>
                  <a:lnTo>
                    <a:pt x="109220" y="90170"/>
                  </a:lnTo>
                  <a:lnTo>
                    <a:pt x="109334" y="91440"/>
                  </a:lnTo>
                  <a:lnTo>
                    <a:pt x="111213" y="100330"/>
                  </a:lnTo>
                  <a:lnTo>
                    <a:pt x="108559" y="104140"/>
                  </a:lnTo>
                  <a:lnTo>
                    <a:pt x="103797" y="104140"/>
                  </a:lnTo>
                  <a:lnTo>
                    <a:pt x="103797" y="205740"/>
                  </a:lnTo>
                  <a:lnTo>
                    <a:pt x="103543" y="206870"/>
                  </a:lnTo>
                  <a:lnTo>
                    <a:pt x="100406" y="203200"/>
                  </a:lnTo>
                  <a:lnTo>
                    <a:pt x="102209" y="204470"/>
                  </a:lnTo>
                  <a:lnTo>
                    <a:pt x="103797" y="205740"/>
                  </a:lnTo>
                  <a:lnTo>
                    <a:pt x="103797" y="104140"/>
                  </a:lnTo>
                  <a:lnTo>
                    <a:pt x="83464" y="104140"/>
                  </a:lnTo>
                  <a:lnTo>
                    <a:pt x="83464" y="118110"/>
                  </a:lnTo>
                  <a:lnTo>
                    <a:pt x="82270" y="122428"/>
                  </a:lnTo>
                  <a:lnTo>
                    <a:pt x="82194" y="121920"/>
                  </a:lnTo>
                  <a:lnTo>
                    <a:pt x="81749" y="119380"/>
                  </a:lnTo>
                  <a:lnTo>
                    <a:pt x="83464" y="118110"/>
                  </a:lnTo>
                  <a:lnTo>
                    <a:pt x="83464" y="104140"/>
                  </a:lnTo>
                  <a:lnTo>
                    <a:pt x="68541" y="104140"/>
                  </a:lnTo>
                  <a:lnTo>
                    <a:pt x="67017" y="105410"/>
                  </a:lnTo>
                  <a:lnTo>
                    <a:pt x="65036" y="102870"/>
                  </a:lnTo>
                  <a:lnTo>
                    <a:pt x="66929" y="109220"/>
                  </a:lnTo>
                  <a:lnTo>
                    <a:pt x="75590" y="105410"/>
                  </a:lnTo>
                  <a:lnTo>
                    <a:pt x="76962" y="113030"/>
                  </a:lnTo>
                  <a:lnTo>
                    <a:pt x="77990" y="113030"/>
                  </a:lnTo>
                  <a:lnTo>
                    <a:pt x="78524" y="110490"/>
                  </a:lnTo>
                  <a:lnTo>
                    <a:pt x="80073" y="110490"/>
                  </a:lnTo>
                  <a:lnTo>
                    <a:pt x="79971" y="115570"/>
                  </a:lnTo>
                  <a:lnTo>
                    <a:pt x="79895" y="118110"/>
                  </a:lnTo>
                  <a:lnTo>
                    <a:pt x="79946" y="115709"/>
                  </a:lnTo>
                  <a:lnTo>
                    <a:pt x="79222" y="121920"/>
                  </a:lnTo>
                  <a:lnTo>
                    <a:pt x="77876" y="121348"/>
                  </a:lnTo>
                  <a:lnTo>
                    <a:pt x="77254" y="122428"/>
                  </a:lnTo>
                  <a:lnTo>
                    <a:pt x="77673" y="123190"/>
                  </a:lnTo>
                  <a:lnTo>
                    <a:pt x="78562" y="125730"/>
                  </a:lnTo>
                  <a:lnTo>
                    <a:pt x="76085" y="124460"/>
                  </a:lnTo>
                  <a:lnTo>
                    <a:pt x="73621" y="123190"/>
                  </a:lnTo>
                  <a:lnTo>
                    <a:pt x="76466" y="128270"/>
                  </a:lnTo>
                  <a:lnTo>
                    <a:pt x="72809" y="124460"/>
                  </a:lnTo>
                  <a:lnTo>
                    <a:pt x="69113" y="120662"/>
                  </a:lnTo>
                  <a:lnTo>
                    <a:pt x="63944" y="124460"/>
                  </a:lnTo>
                  <a:lnTo>
                    <a:pt x="63284" y="124460"/>
                  </a:lnTo>
                  <a:lnTo>
                    <a:pt x="65900" y="127000"/>
                  </a:lnTo>
                  <a:lnTo>
                    <a:pt x="68707" y="130810"/>
                  </a:lnTo>
                  <a:lnTo>
                    <a:pt x="73164" y="133350"/>
                  </a:lnTo>
                  <a:lnTo>
                    <a:pt x="75907" y="128270"/>
                  </a:lnTo>
                  <a:lnTo>
                    <a:pt x="78130" y="134620"/>
                  </a:lnTo>
                  <a:lnTo>
                    <a:pt x="80365" y="132080"/>
                  </a:lnTo>
                  <a:lnTo>
                    <a:pt x="81457" y="135890"/>
                  </a:lnTo>
                  <a:lnTo>
                    <a:pt x="83477" y="135890"/>
                  </a:lnTo>
                  <a:lnTo>
                    <a:pt x="84353" y="137160"/>
                  </a:lnTo>
                  <a:lnTo>
                    <a:pt x="84124" y="139700"/>
                  </a:lnTo>
                  <a:lnTo>
                    <a:pt x="89179" y="138430"/>
                  </a:lnTo>
                  <a:lnTo>
                    <a:pt x="85864" y="134620"/>
                  </a:lnTo>
                  <a:lnTo>
                    <a:pt x="83032" y="131368"/>
                  </a:lnTo>
                  <a:lnTo>
                    <a:pt x="83146" y="132080"/>
                  </a:lnTo>
                  <a:lnTo>
                    <a:pt x="83731" y="133350"/>
                  </a:lnTo>
                  <a:lnTo>
                    <a:pt x="82092" y="134620"/>
                  </a:lnTo>
                  <a:lnTo>
                    <a:pt x="82829" y="132080"/>
                  </a:lnTo>
                  <a:lnTo>
                    <a:pt x="82943" y="131660"/>
                  </a:lnTo>
                  <a:lnTo>
                    <a:pt x="83032" y="131368"/>
                  </a:lnTo>
                  <a:lnTo>
                    <a:pt x="83197" y="130810"/>
                  </a:lnTo>
                  <a:lnTo>
                    <a:pt x="83566" y="129540"/>
                  </a:lnTo>
                  <a:lnTo>
                    <a:pt x="82854" y="125730"/>
                  </a:lnTo>
                  <a:lnTo>
                    <a:pt x="82727" y="125018"/>
                  </a:lnTo>
                  <a:lnTo>
                    <a:pt x="90805" y="129540"/>
                  </a:lnTo>
                  <a:lnTo>
                    <a:pt x="86588" y="134620"/>
                  </a:lnTo>
                  <a:lnTo>
                    <a:pt x="91541" y="134620"/>
                  </a:lnTo>
                  <a:lnTo>
                    <a:pt x="90906" y="137160"/>
                  </a:lnTo>
                  <a:lnTo>
                    <a:pt x="91719" y="138430"/>
                  </a:lnTo>
                  <a:lnTo>
                    <a:pt x="93078" y="139700"/>
                  </a:lnTo>
                  <a:lnTo>
                    <a:pt x="91922" y="140970"/>
                  </a:lnTo>
                  <a:lnTo>
                    <a:pt x="87464" y="140970"/>
                  </a:lnTo>
                  <a:lnTo>
                    <a:pt x="90170" y="143510"/>
                  </a:lnTo>
                  <a:lnTo>
                    <a:pt x="93345" y="142240"/>
                  </a:lnTo>
                  <a:lnTo>
                    <a:pt x="93573" y="144780"/>
                  </a:lnTo>
                  <a:lnTo>
                    <a:pt x="91465" y="146380"/>
                  </a:lnTo>
                  <a:lnTo>
                    <a:pt x="90843" y="146050"/>
                  </a:lnTo>
                  <a:lnTo>
                    <a:pt x="90766" y="146926"/>
                  </a:lnTo>
                  <a:lnTo>
                    <a:pt x="90246" y="147320"/>
                  </a:lnTo>
                  <a:lnTo>
                    <a:pt x="90728" y="147320"/>
                  </a:lnTo>
                  <a:lnTo>
                    <a:pt x="90500" y="149860"/>
                  </a:lnTo>
                  <a:lnTo>
                    <a:pt x="88861" y="151130"/>
                  </a:lnTo>
                  <a:lnTo>
                    <a:pt x="90576" y="151130"/>
                  </a:lnTo>
                  <a:lnTo>
                    <a:pt x="91744" y="154940"/>
                  </a:lnTo>
                  <a:lnTo>
                    <a:pt x="92519" y="156210"/>
                  </a:lnTo>
                  <a:lnTo>
                    <a:pt x="90258" y="156210"/>
                  </a:lnTo>
                  <a:lnTo>
                    <a:pt x="91998" y="157480"/>
                  </a:lnTo>
                  <a:lnTo>
                    <a:pt x="88226" y="163830"/>
                  </a:lnTo>
                  <a:lnTo>
                    <a:pt x="91503" y="165100"/>
                  </a:lnTo>
                  <a:lnTo>
                    <a:pt x="91922" y="167640"/>
                  </a:lnTo>
                  <a:lnTo>
                    <a:pt x="92163" y="168910"/>
                  </a:lnTo>
                  <a:lnTo>
                    <a:pt x="92735" y="172720"/>
                  </a:lnTo>
                  <a:lnTo>
                    <a:pt x="90678" y="172720"/>
                  </a:lnTo>
                  <a:lnTo>
                    <a:pt x="89535" y="176530"/>
                  </a:lnTo>
                  <a:lnTo>
                    <a:pt x="94399" y="176530"/>
                  </a:lnTo>
                  <a:lnTo>
                    <a:pt x="93484" y="179070"/>
                  </a:lnTo>
                  <a:lnTo>
                    <a:pt x="92519" y="181610"/>
                  </a:lnTo>
                  <a:lnTo>
                    <a:pt x="89890" y="182880"/>
                  </a:lnTo>
                  <a:lnTo>
                    <a:pt x="89687" y="185420"/>
                  </a:lnTo>
                  <a:lnTo>
                    <a:pt x="98044" y="191770"/>
                  </a:lnTo>
                  <a:lnTo>
                    <a:pt x="96558" y="195580"/>
                  </a:lnTo>
                  <a:lnTo>
                    <a:pt x="94653" y="198120"/>
                  </a:lnTo>
                  <a:lnTo>
                    <a:pt x="93764" y="195580"/>
                  </a:lnTo>
                  <a:lnTo>
                    <a:pt x="91262" y="196850"/>
                  </a:lnTo>
                  <a:lnTo>
                    <a:pt x="95364" y="199390"/>
                  </a:lnTo>
                  <a:lnTo>
                    <a:pt x="91770" y="200469"/>
                  </a:lnTo>
                  <a:lnTo>
                    <a:pt x="91770" y="201930"/>
                  </a:lnTo>
                  <a:lnTo>
                    <a:pt x="90436" y="203200"/>
                  </a:lnTo>
                  <a:lnTo>
                    <a:pt x="90322" y="201930"/>
                  </a:lnTo>
                  <a:lnTo>
                    <a:pt x="91770" y="201930"/>
                  </a:lnTo>
                  <a:lnTo>
                    <a:pt x="91770" y="200469"/>
                  </a:lnTo>
                  <a:lnTo>
                    <a:pt x="91122" y="200660"/>
                  </a:lnTo>
                  <a:lnTo>
                    <a:pt x="89255" y="199390"/>
                  </a:lnTo>
                  <a:lnTo>
                    <a:pt x="91338" y="194310"/>
                  </a:lnTo>
                  <a:lnTo>
                    <a:pt x="87185" y="195580"/>
                  </a:lnTo>
                  <a:lnTo>
                    <a:pt x="89408" y="201930"/>
                  </a:lnTo>
                  <a:lnTo>
                    <a:pt x="86321" y="205740"/>
                  </a:lnTo>
                  <a:lnTo>
                    <a:pt x="86728" y="206870"/>
                  </a:lnTo>
                  <a:lnTo>
                    <a:pt x="87172" y="208280"/>
                  </a:lnTo>
                  <a:lnTo>
                    <a:pt x="87617" y="209550"/>
                  </a:lnTo>
                  <a:lnTo>
                    <a:pt x="88468" y="205740"/>
                  </a:lnTo>
                  <a:lnTo>
                    <a:pt x="91046" y="204990"/>
                  </a:lnTo>
                  <a:lnTo>
                    <a:pt x="94030" y="209550"/>
                  </a:lnTo>
                  <a:lnTo>
                    <a:pt x="94284" y="208280"/>
                  </a:lnTo>
                  <a:lnTo>
                    <a:pt x="95135" y="208280"/>
                  </a:lnTo>
                  <a:lnTo>
                    <a:pt x="95224" y="204470"/>
                  </a:lnTo>
                  <a:lnTo>
                    <a:pt x="93141" y="203200"/>
                  </a:lnTo>
                  <a:lnTo>
                    <a:pt x="93306" y="201930"/>
                  </a:lnTo>
                  <a:lnTo>
                    <a:pt x="93281" y="200660"/>
                  </a:lnTo>
                  <a:lnTo>
                    <a:pt x="93459" y="200660"/>
                  </a:lnTo>
                  <a:lnTo>
                    <a:pt x="95224" y="203200"/>
                  </a:lnTo>
                  <a:lnTo>
                    <a:pt x="99936" y="209550"/>
                  </a:lnTo>
                  <a:lnTo>
                    <a:pt x="98501" y="207010"/>
                  </a:lnTo>
                  <a:lnTo>
                    <a:pt x="103505" y="207010"/>
                  </a:lnTo>
                  <a:lnTo>
                    <a:pt x="102920" y="209550"/>
                  </a:lnTo>
                  <a:lnTo>
                    <a:pt x="102362" y="213360"/>
                  </a:lnTo>
                  <a:lnTo>
                    <a:pt x="107429" y="217170"/>
                  </a:lnTo>
                  <a:lnTo>
                    <a:pt x="110782" y="223520"/>
                  </a:lnTo>
                  <a:lnTo>
                    <a:pt x="110337" y="224599"/>
                  </a:lnTo>
                  <a:lnTo>
                    <a:pt x="110337" y="237490"/>
                  </a:lnTo>
                  <a:lnTo>
                    <a:pt x="106832" y="234950"/>
                  </a:lnTo>
                  <a:lnTo>
                    <a:pt x="108978" y="232765"/>
                  </a:lnTo>
                  <a:lnTo>
                    <a:pt x="110337" y="237490"/>
                  </a:lnTo>
                  <a:lnTo>
                    <a:pt x="110337" y="224599"/>
                  </a:lnTo>
                  <a:lnTo>
                    <a:pt x="108140" y="229870"/>
                  </a:lnTo>
                  <a:lnTo>
                    <a:pt x="108356" y="230632"/>
                  </a:lnTo>
                  <a:lnTo>
                    <a:pt x="106032" y="231140"/>
                  </a:lnTo>
                  <a:lnTo>
                    <a:pt x="105410" y="234950"/>
                  </a:lnTo>
                  <a:lnTo>
                    <a:pt x="108140" y="236220"/>
                  </a:lnTo>
                  <a:lnTo>
                    <a:pt x="106946" y="238760"/>
                  </a:lnTo>
                  <a:lnTo>
                    <a:pt x="108648" y="243840"/>
                  </a:lnTo>
                  <a:lnTo>
                    <a:pt x="114261" y="240030"/>
                  </a:lnTo>
                  <a:lnTo>
                    <a:pt x="114782" y="246380"/>
                  </a:lnTo>
                  <a:lnTo>
                    <a:pt x="113385" y="246380"/>
                  </a:lnTo>
                  <a:lnTo>
                    <a:pt x="113385" y="255270"/>
                  </a:lnTo>
                  <a:lnTo>
                    <a:pt x="115074" y="254000"/>
                  </a:lnTo>
                  <a:lnTo>
                    <a:pt x="115011" y="257810"/>
                  </a:lnTo>
                  <a:lnTo>
                    <a:pt x="112204" y="261620"/>
                  </a:lnTo>
                  <a:lnTo>
                    <a:pt x="114376" y="264160"/>
                  </a:lnTo>
                  <a:lnTo>
                    <a:pt x="114769" y="260350"/>
                  </a:lnTo>
                  <a:lnTo>
                    <a:pt x="117678" y="257810"/>
                  </a:lnTo>
                  <a:lnTo>
                    <a:pt x="118402" y="259080"/>
                  </a:lnTo>
                  <a:lnTo>
                    <a:pt x="117348" y="261620"/>
                  </a:lnTo>
                  <a:lnTo>
                    <a:pt x="121081" y="259080"/>
                  </a:lnTo>
                  <a:lnTo>
                    <a:pt x="121399" y="266700"/>
                  </a:lnTo>
                  <a:lnTo>
                    <a:pt x="121831" y="269240"/>
                  </a:lnTo>
                  <a:lnTo>
                    <a:pt x="118922" y="269240"/>
                  </a:lnTo>
                  <a:lnTo>
                    <a:pt x="123748" y="273050"/>
                  </a:lnTo>
                  <a:lnTo>
                    <a:pt x="119964" y="271780"/>
                  </a:lnTo>
                  <a:lnTo>
                    <a:pt x="122504" y="276860"/>
                  </a:lnTo>
                  <a:lnTo>
                    <a:pt x="125793" y="281940"/>
                  </a:lnTo>
                  <a:lnTo>
                    <a:pt x="124104" y="285750"/>
                  </a:lnTo>
                  <a:lnTo>
                    <a:pt x="122339" y="287020"/>
                  </a:lnTo>
                  <a:lnTo>
                    <a:pt x="120523" y="284480"/>
                  </a:lnTo>
                  <a:lnTo>
                    <a:pt x="118821" y="284480"/>
                  </a:lnTo>
                  <a:lnTo>
                    <a:pt x="119456" y="288290"/>
                  </a:lnTo>
                  <a:lnTo>
                    <a:pt x="128549" y="287020"/>
                  </a:lnTo>
                  <a:lnTo>
                    <a:pt x="128905" y="292100"/>
                  </a:lnTo>
                  <a:lnTo>
                    <a:pt x="134277" y="294640"/>
                  </a:lnTo>
                  <a:lnTo>
                    <a:pt x="136334" y="290830"/>
                  </a:lnTo>
                  <a:lnTo>
                    <a:pt x="133985" y="289560"/>
                  </a:lnTo>
                  <a:lnTo>
                    <a:pt x="133642" y="284480"/>
                  </a:lnTo>
                  <a:lnTo>
                    <a:pt x="130225" y="287020"/>
                  </a:lnTo>
                  <a:lnTo>
                    <a:pt x="131064" y="283210"/>
                  </a:lnTo>
                  <a:lnTo>
                    <a:pt x="133413" y="280670"/>
                  </a:lnTo>
                  <a:lnTo>
                    <a:pt x="133172" y="278130"/>
                  </a:lnTo>
                  <a:lnTo>
                    <a:pt x="134188" y="280670"/>
                  </a:lnTo>
                  <a:lnTo>
                    <a:pt x="134581" y="278130"/>
                  </a:lnTo>
                  <a:lnTo>
                    <a:pt x="135191" y="274320"/>
                  </a:lnTo>
                  <a:lnTo>
                    <a:pt x="132092" y="273050"/>
                  </a:lnTo>
                  <a:lnTo>
                    <a:pt x="128981" y="271780"/>
                  </a:lnTo>
                  <a:lnTo>
                    <a:pt x="130949" y="266700"/>
                  </a:lnTo>
                  <a:lnTo>
                    <a:pt x="131432" y="265430"/>
                  </a:lnTo>
                  <a:lnTo>
                    <a:pt x="129463" y="266700"/>
                  </a:lnTo>
                  <a:lnTo>
                    <a:pt x="128206" y="264160"/>
                  </a:lnTo>
                  <a:lnTo>
                    <a:pt x="126415" y="262890"/>
                  </a:lnTo>
                  <a:lnTo>
                    <a:pt x="126022" y="260350"/>
                  </a:lnTo>
                  <a:lnTo>
                    <a:pt x="124472" y="259080"/>
                  </a:lnTo>
                  <a:lnTo>
                    <a:pt x="122923" y="257810"/>
                  </a:lnTo>
                  <a:lnTo>
                    <a:pt x="123050" y="256540"/>
                  </a:lnTo>
                  <a:lnTo>
                    <a:pt x="123291" y="254000"/>
                  </a:lnTo>
                  <a:lnTo>
                    <a:pt x="120573" y="256540"/>
                  </a:lnTo>
                  <a:lnTo>
                    <a:pt x="119570" y="254000"/>
                  </a:lnTo>
                  <a:lnTo>
                    <a:pt x="118567" y="251460"/>
                  </a:lnTo>
                  <a:lnTo>
                    <a:pt x="115176" y="251460"/>
                  </a:lnTo>
                  <a:lnTo>
                    <a:pt x="117716" y="250190"/>
                  </a:lnTo>
                  <a:lnTo>
                    <a:pt x="117017" y="247650"/>
                  </a:lnTo>
                  <a:lnTo>
                    <a:pt x="119545" y="245110"/>
                  </a:lnTo>
                  <a:lnTo>
                    <a:pt x="124282" y="246380"/>
                  </a:lnTo>
                  <a:lnTo>
                    <a:pt x="124955" y="252730"/>
                  </a:lnTo>
                  <a:lnTo>
                    <a:pt x="127279" y="256540"/>
                  </a:lnTo>
                  <a:lnTo>
                    <a:pt x="132054" y="255270"/>
                  </a:lnTo>
                  <a:lnTo>
                    <a:pt x="129692" y="255270"/>
                  </a:lnTo>
                  <a:lnTo>
                    <a:pt x="133934" y="250190"/>
                  </a:lnTo>
                  <a:lnTo>
                    <a:pt x="131394" y="250190"/>
                  </a:lnTo>
                  <a:lnTo>
                    <a:pt x="130848" y="245110"/>
                  </a:lnTo>
                  <a:lnTo>
                    <a:pt x="134264" y="246380"/>
                  </a:lnTo>
                  <a:lnTo>
                    <a:pt x="134556" y="245110"/>
                  </a:lnTo>
                  <a:lnTo>
                    <a:pt x="130975" y="245110"/>
                  </a:lnTo>
                  <a:lnTo>
                    <a:pt x="131318" y="241300"/>
                  </a:lnTo>
                  <a:lnTo>
                    <a:pt x="131914" y="240030"/>
                  </a:lnTo>
                  <a:lnTo>
                    <a:pt x="133096" y="237490"/>
                  </a:lnTo>
                  <a:lnTo>
                    <a:pt x="133692" y="236220"/>
                  </a:lnTo>
                  <a:lnTo>
                    <a:pt x="130454" y="232410"/>
                  </a:lnTo>
                  <a:lnTo>
                    <a:pt x="135648" y="232410"/>
                  </a:lnTo>
                  <a:lnTo>
                    <a:pt x="134150" y="236220"/>
                  </a:lnTo>
                  <a:lnTo>
                    <a:pt x="139522" y="241300"/>
                  </a:lnTo>
                  <a:lnTo>
                    <a:pt x="140525" y="247650"/>
                  </a:lnTo>
                  <a:lnTo>
                    <a:pt x="141452" y="243840"/>
                  </a:lnTo>
                  <a:lnTo>
                    <a:pt x="144741" y="243840"/>
                  </a:lnTo>
                  <a:lnTo>
                    <a:pt x="145567" y="242570"/>
                  </a:lnTo>
                  <a:lnTo>
                    <a:pt x="146392" y="241300"/>
                  </a:lnTo>
                  <a:lnTo>
                    <a:pt x="144449" y="236220"/>
                  </a:lnTo>
                  <a:lnTo>
                    <a:pt x="143611" y="238010"/>
                  </a:lnTo>
                  <a:lnTo>
                    <a:pt x="142506" y="232410"/>
                  </a:lnTo>
                  <a:lnTo>
                    <a:pt x="144297" y="232410"/>
                  </a:lnTo>
                  <a:lnTo>
                    <a:pt x="144310" y="229870"/>
                  </a:lnTo>
                  <a:lnTo>
                    <a:pt x="144335" y="222250"/>
                  </a:lnTo>
                  <a:lnTo>
                    <a:pt x="142417" y="218567"/>
                  </a:lnTo>
                  <a:lnTo>
                    <a:pt x="142417" y="240525"/>
                  </a:lnTo>
                  <a:lnTo>
                    <a:pt x="141452" y="242570"/>
                  </a:lnTo>
                  <a:lnTo>
                    <a:pt x="139979" y="241300"/>
                  </a:lnTo>
                  <a:lnTo>
                    <a:pt x="142417" y="240525"/>
                  </a:lnTo>
                  <a:lnTo>
                    <a:pt x="142417" y="218567"/>
                  </a:lnTo>
                  <a:lnTo>
                    <a:pt x="142354" y="218440"/>
                  </a:lnTo>
                  <a:lnTo>
                    <a:pt x="141579" y="208280"/>
                  </a:lnTo>
                  <a:lnTo>
                    <a:pt x="142227" y="207010"/>
                  </a:lnTo>
                  <a:lnTo>
                    <a:pt x="143497" y="204470"/>
                  </a:lnTo>
                  <a:lnTo>
                    <a:pt x="144272" y="208280"/>
                  </a:lnTo>
                  <a:lnTo>
                    <a:pt x="146443" y="212090"/>
                  </a:lnTo>
                  <a:lnTo>
                    <a:pt x="145021" y="213410"/>
                  </a:lnTo>
                  <a:lnTo>
                    <a:pt x="145681" y="217170"/>
                  </a:lnTo>
                  <a:lnTo>
                    <a:pt x="147967" y="219710"/>
                  </a:lnTo>
                  <a:lnTo>
                    <a:pt x="146011" y="223520"/>
                  </a:lnTo>
                  <a:lnTo>
                    <a:pt x="148704" y="224790"/>
                  </a:lnTo>
                  <a:lnTo>
                    <a:pt x="145884" y="227330"/>
                  </a:lnTo>
                  <a:lnTo>
                    <a:pt x="150660" y="231013"/>
                  </a:lnTo>
                  <a:lnTo>
                    <a:pt x="151879" y="228600"/>
                  </a:lnTo>
                  <a:lnTo>
                    <a:pt x="153543" y="234950"/>
                  </a:lnTo>
                  <a:lnTo>
                    <a:pt x="155803" y="237490"/>
                  </a:lnTo>
                  <a:lnTo>
                    <a:pt x="154317" y="242570"/>
                  </a:lnTo>
                  <a:lnTo>
                    <a:pt x="155968" y="247650"/>
                  </a:lnTo>
                  <a:lnTo>
                    <a:pt x="156121" y="247650"/>
                  </a:lnTo>
                  <a:lnTo>
                    <a:pt x="156679" y="246710"/>
                  </a:lnTo>
                  <a:lnTo>
                    <a:pt x="156146" y="245110"/>
                  </a:lnTo>
                  <a:lnTo>
                    <a:pt x="164846" y="241300"/>
                  </a:lnTo>
                  <a:close/>
                </a:path>
                <a:path w="962659" h="868044">
                  <a:moveTo>
                    <a:pt x="779322" y="663168"/>
                  </a:moveTo>
                  <a:lnTo>
                    <a:pt x="777024" y="661873"/>
                  </a:lnTo>
                  <a:lnTo>
                    <a:pt x="776566" y="664362"/>
                  </a:lnTo>
                  <a:lnTo>
                    <a:pt x="779322" y="663168"/>
                  </a:lnTo>
                  <a:close/>
                </a:path>
                <a:path w="962659" h="868044">
                  <a:moveTo>
                    <a:pt x="781062" y="686231"/>
                  </a:moveTo>
                  <a:lnTo>
                    <a:pt x="780338" y="684961"/>
                  </a:lnTo>
                  <a:lnTo>
                    <a:pt x="779386" y="682777"/>
                  </a:lnTo>
                  <a:lnTo>
                    <a:pt x="778497" y="682053"/>
                  </a:lnTo>
                  <a:lnTo>
                    <a:pt x="779449" y="684237"/>
                  </a:lnTo>
                  <a:lnTo>
                    <a:pt x="778129" y="686650"/>
                  </a:lnTo>
                  <a:lnTo>
                    <a:pt x="781062" y="686231"/>
                  </a:lnTo>
                  <a:close/>
                </a:path>
                <a:path w="962659" h="868044">
                  <a:moveTo>
                    <a:pt x="784720" y="689521"/>
                  </a:moveTo>
                  <a:lnTo>
                    <a:pt x="784263" y="688949"/>
                  </a:lnTo>
                  <a:lnTo>
                    <a:pt x="782561" y="686739"/>
                  </a:lnTo>
                  <a:lnTo>
                    <a:pt x="781837" y="688949"/>
                  </a:lnTo>
                  <a:lnTo>
                    <a:pt x="780808" y="688098"/>
                  </a:lnTo>
                  <a:lnTo>
                    <a:pt x="780262" y="687412"/>
                  </a:lnTo>
                  <a:lnTo>
                    <a:pt x="780148" y="689025"/>
                  </a:lnTo>
                  <a:lnTo>
                    <a:pt x="779449" y="691222"/>
                  </a:lnTo>
                  <a:lnTo>
                    <a:pt x="784720" y="689521"/>
                  </a:lnTo>
                  <a:close/>
                </a:path>
                <a:path w="962659" h="868044">
                  <a:moveTo>
                    <a:pt x="785317" y="690308"/>
                  </a:moveTo>
                  <a:lnTo>
                    <a:pt x="785050" y="689419"/>
                  </a:lnTo>
                  <a:lnTo>
                    <a:pt x="784720" y="689521"/>
                  </a:lnTo>
                  <a:lnTo>
                    <a:pt x="785317" y="690308"/>
                  </a:lnTo>
                  <a:close/>
                </a:path>
                <a:path w="962659" h="868044">
                  <a:moveTo>
                    <a:pt x="785685" y="615581"/>
                  </a:moveTo>
                  <a:lnTo>
                    <a:pt x="785164" y="616546"/>
                  </a:lnTo>
                  <a:lnTo>
                    <a:pt x="783628" y="615073"/>
                  </a:lnTo>
                  <a:lnTo>
                    <a:pt x="783882" y="616775"/>
                  </a:lnTo>
                  <a:lnTo>
                    <a:pt x="782713" y="620014"/>
                  </a:lnTo>
                  <a:lnTo>
                    <a:pt x="785418" y="618223"/>
                  </a:lnTo>
                  <a:lnTo>
                    <a:pt x="785685" y="615581"/>
                  </a:lnTo>
                  <a:close/>
                </a:path>
                <a:path w="962659" h="868044">
                  <a:moveTo>
                    <a:pt x="786371" y="692632"/>
                  </a:moveTo>
                  <a:lnTo>
                    <a:pt x="785939" y="693585"/>
                  </a:lnTo>
                  <a:lnTo>
                    <a:pt x="786142" y="694258"/>
                  </a:lnTo>
                  <a:lnTo>
                    <a:pt x="786371" y="692632"/>
                  </a:lnTo>
                  <a:close/>
                </a:path>
                <a:path w="962659" h="868044">
                  <a:moveTo>
                    <a:pt x="786904" y="688809"/>
                  </a:moveTo>
                  <a:lnTo>
                    <a:pt x="784237" y="686701"/>
                  </a:lnTo>
                  <a:lnTo>
                    <a:pt x="785050" y="689419"/>
                  </a:lnTo>
                  <a:lnTo>
                    <a:pt x="786904" y="688809"/>
                  </a:lnTo>
                  <a:close/>
                </a:path>
                <a:path w="962659" h="868044">
                  <a:moveTo>
                    <a:pt x="787019" y="697191"/>
                  </a:moveTo>
                  <a:lnTo>
                    <a:pt x="786142" y="694258"/>
                  </a:lnTo>
                  <a:lnTo>
                    <a:pt x="786028" y="695058"/>
                  </a:lnTo>
                  <a:lnTo>
                    <a:pt x="785228" y="695807"/>
                  </a:lnTo>
                  <a:lnTo>
                    <a:pt x="787019" y="697191"/>
                  </a:lnTo>
                  <a:close/>
                </a:path>
                <a:path w="962659" h="868044">
                  <a:moveTo>
                    <a:pt x="787793" y="689521"/>
                  </a:moveTo>
                  <a:lnTo>
                    <a:pt x="786917" y="688822"/>
                  </a:lnTo>
                  <a:lnTo>
                    <a:pt x="786371" y="692632"/>
                  </a:lnTo>
                  <a:lnTo>
                    <a:pt x="787793" y="689521"/>
                  </a:lnTo>
                  <a:close/>
                </a:path>
                <a:path w="962659" h="868044">
                  <a:moveTo>
                    <a:pt x="799477" y="660514"/>
                  </a:moveTo>
                  <a:lnTo>
                    <a:pt x="798118" y="655942"/>
                  </a:lnTo>
                  <a:lnTo>
                    <a:pt x="797356" y="653897"/>
                  </a:lnTo>
                  <a:lnTo>
                    <a:pt x="794207" y="654710"/>
                  </a:lnTo>
                  <a:lnTo>
                    <a:pt x="797153" y="659295"/>
                  </a:lnTo>
                  <a:lnTo>
                    <a:pt x="797242" y="660704"/>
                  </a:lnTo>
                  <a:lnTo>
                    <a:pt x="799477" y="660514"/>
                  </a:lnTo>
                  <a:close/>
                </a:path>
                <a:path w="962659" h="868044">
                  <a:moveTo>
                    <a:pt x="817245" y="684149"/>
                  </a:moveTo>
                  <a:lnTo>
                    <a:pt x="812634" y="680085"/>
                  </a:lnTo>
                  <a:lnTo>
                    <a:pt x="811606" y="676643"/>
                  </a:lnTo>
                  <a:lnTo>
                    <a:pt x="811568" y="679919"/>
                  </a:lnTo>
                  <a:lnTo>
                    <a:pt x="811593" y="684631"/>
                  </a:lnTo>
                  <a:lnTo>
                    <a:pt x="814832" y="686358"/>
                  </a:lnTo>
                  <a:lnTo>
                    <a:pt x="817245" y="684149"/>
                  </a:lnTo>
                  <a:close/>
                </a:path>
                <a:path w="962659" h="868044">
                  <a:moveTo>
                    <a:pt x="818794" y="658977"/>
                  </a:moveTo>
                  <a:lnTo>
                    <a:pt x="817321" y="658495"/>
                  </a:lnTo>
                  <a:lnTo>
                    <a:pt x="817867" y="662851"/>
                  </a:lnTo>
                  <a:lnTo>
                    <a:pt x="818794" y="658977"/>
                  </a:lnTo>
                  <a:close/>
                </a:path>
                <a:path w="962659" h="868044">
                  <a:moveTo>
                    <a:pt x="820496" y="745718"/>
                  </a:moveTo>
                  <a:lnTo>
                    <a:pt x="820000" y="745401"/>
                  </a:lnTo>
                  <a:lnTo>
                    <a:pt x="818959" y="744778"/>
                  </a:lnTo>
                  <a:lnTo>
                    <a:pt x="818375" y="745058"/>
                  </a:lnTo>
                  <a:lnTo>
                    <a:pt x="818299" y="745655"/>
                  </a:lnTo>
                  <a:lnTo>
                    <a:pt x="818172" y="746887"/>
                  </a:lnTo>
                  <a:lnTo>
                    <a:pt x="819111" y="748093"/>
                  </a:lnTo>
                  <a:lnTo>
                    <a:pt x="820496" y="745718"/>
                  </a:lnTo>
                  <a:close/>
                </a:path>
                <a:path w="962659" h="868044">
                  <a:moveTo>
                    <a:pt x="822007" y="738289"/>
                  </a:moveTo>
                  <a:lnTo>
                    <a:pt x="821436" y="737539"/>
                  </a:lnTo>
                  <a:lnTo>
                    <a:pt x="821029" y="737692"/>
                  </a:lnTo>
                  <a:lnTo>
                    <a:pt x="822007" y="738289"/>
                  </a:lnTo>
                  <a:close/>
                </a:path>
                <a:path w="962659" h="868044">
                  <a:moveTo>
                    <a:pt x="823760" y="772274"/>
                  </a:moveTo>
                  <a:lnTo>
                    <a:pt x="820991" y="766749"/>
                  </a:lnTo>
                  <a:lnTo>
                    <a:pt x="820813" y="768604"/>
                  </a:lnTo>
                  <a:lnTo>
                    <a:pt x="821220" y="770140"/>
                  </a:lnTo>
                  <a:lnTo>
                    <a:pt x="820127" y="770178"/>
                  </a:lnTo>
                  <a:lnTo>
                    <a:pt x="818108" y="768311"/>
                  </a:lnTo>
                  <a:lnTo>
                    <a:pt x="814781" y="763041"/>
                  </a:lnTo>
                  <a:lnTo>
                    <a:pt x="817549" y="762749"/>
                  </a:lnTo>
                  <a:lnTo>
                    <a:pt x="815835" y="757821"/>
                  </a:lnTo>
                  <a:lnTo>
                    <a:pt x="810768" y="758634"/>
                  </a:lnTo>
                  <a:lnTo>
                    <a:pt x="813993" y="765213"/>
                  </a:lnTo>
                  <a:lnTo>
                    <a:pt x="815555" y="766152"/>
                  </a:lnTo>
                  <a:lnTo>
                    <a:pt x="817689" y="773303"/>
                  </a:lnTo>
                  <a:lnTo>
                    <a:pt x="819746" y="775157"/>
                  </a:lnTo>
                  <a:lnTo>
                    <a:pt x="820508" y="772325"/>
                  </a:lnTo>
                  <a:lnTo>
                    <a:pt x="823760" y="772274"/>
                  </a:lnTo>
                  <a:close/>
                </a:path>
                <a:path w="962659" h="868044">
                  <a:moveTo>
                    <a:pt x="824852" y="741946"/>
                  </a:moveTo>
                  <a:lnTo>
                    <a:pt x="824572" y="739851"/>
                  </a:lnTo>
                  <a:lnTo>
                    <a:pt x="822007" y="738289"/>
                  </a:lnTo>
                  <a:lnTo>
                    <a:pt x="824852" y="741946"/>
                  </a:lnTo>
                  <a:close/>
                </a:path>
                <a:path w="962659" h="868044">
                  <a:moveTo>
                    <a:pt x="826249" y="735761"/>
                  </a:moveTo>
                  <a:lnTo>
                    <a:pt x="821956" y="735037"/>
                  </a:lnTo>
                  <a:lnTo>
                    <a:pt x="821055" y="737057"/>
                  </a:lnTo>
                  <a:lnTo>
                    <a:pt x="821436" y="737539"/>
                  </a:lnTo>
                  <a:lnTo>
                    <a:pt x="826249" y="735761"/>
                  </a:lnTo>
                  <a:close/>
                </a:path>
                <a:path w="962659" h="868044">
                  <a:moveTo>
                    <a:pt x="829957" y="664997"/>
                  </a:moveTo>
                  <a:lnTo>
                    <a:pt x="829144" y="665441"/>
                  </a:lnTo>
                  <a:lnTo>
                    <a:pt x="828205" y="662178"/>
                  </a:lnTo>
                  <a:lnTo>
                    <a:pt x="828560" y="666940"/>
                  </a:lnTo>
                  <a:lnTo>
                    <a:pt x="829627" y="665441"/>
                  </a:lnTo>
                  <a:lnTo>
                    <a:pt x="829957" y="664997"/>
                  </a:lnTo>
                  <a:close/>
                </a:path>
                <a:path w="962659" h="868044">
                  <a:moveTo>
                    <a:pt x="830948" y="750036"/>
                  </a:moveTo>
                  <a:lnTo>
                    <a:pt x="827227" y="744639"/>
                  </a:lnTo>
                  <a:lnTo>
                    <a:pt x="822109" y="750544"/>
                  </a:lnTo>
                  <a:lnTo>
                    <a:pt x="823722" y="750900"/>
                  </a:lnTo>
                  <a:lnTo>
                    <a:pt x="824395" y="749985"/>
                  </a:lnTo>
                  <a:lnTo>
                    <a:pt x="830948" y="750036"/>
                  </a:lnTo>
                  <a:close/>
                </a:path>
                <a:path w="962659" h="868044">
                  <a:moveTo>
                    <a:pt x="831202" y="664298"/>
                  </a:moveTo>
                  <a:lnTo>
                    <a:pt x="830986" y="663562"/>
                  </a:lnTo>
                  <a:lnTo>
                    <a:pt x="829957" y="664997"/>
                  </a:lnTo>
                  <a:lnTo>
                    <a:pt x="831202" y="664298"/>
                  </a:lnTo>
                  <a:close/>
                </a:path>
                <a:path w="962659" h="868044">
                  <a:moveTo>
                    <a:pt x="834136" y="662673"/>
                  </a:moveTo>
                  <a:lnTo>
                    <a:pt x="831202" y="664298"/>
                  </a:lnTo>
                  <a:lnTo>
                    <a:pt x="831926" y="666851"/>
                  </a:lnTo>
                  <a:lnTo>
                    <a:pt x="834136" y="662673"/>
                  </a:lnTo>
                  <a:close/>
                </a:path>
                <a:path w="962659" h="868044">
                  <a:moveTo>
                    <a:pt x="835063" y="743534"/>
                  </a:moveTo>
                  <a:lnTo>
                    <a:pt x="834288" y="743546"/>
                  </a:lnTo>
                  <a:lnTo>
                    <a:pt x="833983" y="743991"/>
                  </a:lnTo>
                  <a:lnTo>
                    <a:pt x="833907" y="744626"/>
                  </a:lnTo>
                  <a:lnTo>
                    <a:pt x="834123" y="744207"/>
                  </a:lnTo>
                  <a:lnTo>
                    <a:pt x="834478" y="743813"/>
                  </a:lnTo>
                  <a:lnTo>
                    <a:pt x="835063" y="743534"/>
                  </a:lnTo>
                  <a:close/>
                </a:path>
                <a:path w="962659" h="868044">
                  <a:moveTo>
                    <a:pt x="835825" y="750646"/>
                  </a:moveTo>
                  <a:lnTo>
                    <a:pt x="833653" y="746658"/>
                  </a:lnTo>
                  <a:lnTo>
                    <a:pt x="833907" y="744639"/>
                  </a:lnTo>
                  <a:lnTo>
                    <a:pt x="833208" y="745883"/>
                  </a:lnTo>
                  <a:lnTo>
                    <a:pt x="833716" y="747522"/>
                  </a:lnTo>
                  <a:lnTo>
                    <a:pt x="832827" y="747941"/>
                  </a:lnTo>
                  <a:lnTo>
                    <a:pt x="835825" y="750646"/>
                  </a:lnTo>
                  <a:close/>
                </a:path>
                <a:path w="962659" h="868044">
                  <a:moveTo>
                    <a:pt x="837615" y="781761"/>
                  </a:moveTo>
                  <a:lnTo>
                    <a:pt x="837082" y="781037"/>
                  </a:lnTo>
                  <a:lnTo>
                    <a:pt x="833716" y="776376"/>
                  </a:lnTo>
                  <a:lnTo>
                    <a:pt x="833208" y="775665"/>
                  </a:lnTo>
                  <a:lnTo>
                    <a:pt x="831024" y="776376"/>
                  </a:lnTo>
                  <a:lnTo>
                    <a:pt x="830732" y="775271"/>
                  </a:lnTo>
                  <a:lnTo>
                    <a:pt x="830376" y="773938"/>
                  </a:lnTo>
                  <a:lnTo>
                    <a:pt x="827963" y="772147"/>
                  </a:lnTo>
                  <a:lnTo>
                    <a:pt x="828192" y="770559"/>
                  </a:lnTo>
                  <a:lnTo>
                    <a:pt x="825119" y="775652"/>
                  </a:lnTo>
                  <a:lnTo>
                    <a:pt x="824293" y="772566"/>
                  </a:lnTo>
                  <a:lnTo>
                    <a:pt x="824534" y="775970"/>
                  </a:lnTo>
                  <a:lnTo>
                    <a:pt x="825550" y="775652"/>
                  </a:lnTo>
                  <a:lnTo>
                    <a:pt x="826782" y="775271"/>
                  </a:lnTo>
                  <a:lnTo>
                    <a:pt x="828179" y="777697"/>
                  </a:lnTo>
                  <a:lnTo>
                    <a:pt x="828954" y="778929"/>
                  </a:lnTo>
                  <a:lnTo>
                    <a:pt x="829830" y="780173"/>
                  </a:lnTo>
                  <a:lnTo>
                    <a:pt x="833196" y="785114"/>
                  </a:lnTo>
                  <a:lnTo>
                    <a:pt x="832624" y="781037"/>
                  </a:lnTo>
                  <a:lnTo>
                    <a:pt x="837615" y="781761"/>
                  </a:lnTo>
                  <a:close/>
                </a:path>
                <a:path w="962659" h="868044">
                  <a:moveTo>
                    <a:pt x="878395" y="852868"/>
                  </a:moveTo>
                  <a:lnTo>
                    <a:pt x="878217" y="851090"/>
                  </a:lnTo>
                  <a:lnTo>
                    <a:pt x="878065" y="847953"/>
                  </a:lnTo>
                  <a:lnTo>
                    <a:pt x="877620" y="846264"/>
                  </a:lnTo>
                  <a:lnTo>
                    <a:pt x="877100" y="844270"/>
                  </a:lnTo>
                  <a:lnTo>
                    <a:pt x="872617" y="842962"/>
                  </a:lnTo>
                  <a:lnTo>
                    <a:pt x="873366" y="843826"/>
                  </a:lnTo>
                  <a:lnTo>
                    <a:pt x="873252" y="846264"/>
                  </a:lnTo>
                  <a:lnTo>
                    <a:pt x="868375" y="844499"/>
                  </a:lnTo>
                  <a:lnTo>
                    <a:pt x="870978" y="849160"/>
                  </a:lnTo>
                  <a:lnTo>
                    <a:pt x="876084" y="853516"/>
                  </a:lnTo>
                  <a:lnTo>
                    <a:pt x="878319" y="855154"/>
                  </a:lnTo>
                  <a:lnTo>
                    <a:pt x="878395" y="852868"/>
                  </a:lnTo>
                  <a:close/>
                </a:path>
                <a:path w="962659" h="868044">
                  <a:moveTo>
                    <a:pt x="878776" y="855472"/>
                  </a:moveTo>
                  <a:lnTo>
                    <a:pt x="878586" y="855332"/>
                  </a:lnTo>
                  <a:lnTo>
                    <a:pt x="878319" y="855154"/>
                  </a:lnTo>
                  <a:lnTo>
                    <a:pt x="878332" y="855751"/>
                  </a:lnTo>
                  <a:lnTo>
                    <a:pt x="878408" y="856005"/>
                  </a:lnTo>
                  <a:lnTo>
                    <a:pt x="878776" y="855472"/>
                  </a:lnTo>
                  <a:close/>
                </a:path>
                <a:path w="962659" h="868044">
                  <a:moveTo>
                    <a:pt x="881354" y="835037"/>
                  </a:moveTo>
                  <a:lnTo>
                    <a:pt x="877239" y="830516"/>
                  </a:lnTo>
                  <a:lnTo>
                    <a:pt x="876960" y="832231"/>
                  </a:lnTo>
                  <a:lnTo>
                    <a:pt x="878268" y="833348"/>
                  </a:lnTo>
                  <a:lnTo>
                    <a:pt x="878979" y="834186"/>
                  </a:lnTo>
                  <a:lnTo>
                    <a:pt x="877036" y="835952"/>
                  </a:lnTo>
                  <a:lnTo>
                    <a:pt x="881354" y="835037"/>
                  </a:lnTo>
                  <a:close/>
                </a:path>
                <a:path w="962659" h="868044">
                  <a:moveTo>
                    <a:pt x="883335" y="736701"/>
                  </a:moveTo>
                  <a:lnTo>
                    <a:pt x="883005" y="734364"/>
                  </a:lnTo>
                  <a:lnTo>
                    <a:pt x="880618" y="733183"/>
                  </a:lnTo>
                  <a:lnTo>
                    <a:pt x="878217" y="737895"/>
                  </a:lnTo>
                  <a:lnTo>
                    <a:pt x="883335" y="736701"/>
                  </a:lnTo>
                  <a:close/>
                </a:path>
                <a:path w="962659" h="868044">
                  <a:moveTo>
                    <a:pt x="883462" y="715695"/>
                  </a:moveTo>
                  <a:lnTo>
                    <a:pt x="882865" y="713346"/>
                  </a:lnTo>
                  <a:lnTo>
                    <a:pt x="882611" y="712812"/>
                  </a:lnTo>
                  <a:lnTo>
                    <a:pt x="880973" y="712444"/>
                  </a:lnTo>
                  <a:lnTo>
                    <a:pt x="883462" y="715695"/>
                  </a:lnTo>
                  <a:close/>
                </a:path>
                <a:path w="962659" h="868044">
                  <a:moveTo>
                    <a:pt x="885012" y="738682"/>
                  </a:moveTo>
                  <a:lnTo>
                    <a:pt x="884758" y="736371"/>
                  </a:lnTo>
                  <a:lnTo>
                    <a:pt x="883335" y="736701"/>
                  </a:lnTo>
                  <a:lnTo>
                    <a:pt x="883716" y="739394"/>
                  </a:lnTo>
                  <a:lnTo>
                    <a:pt x="885012" y="738682"/>
                  </a:lnTo>
                  <a:close/>
                </a:path>
                <a:path w="962659" h="868044">
                  <a:moveTo>
                    <a:pt x="885367" y="709523"/>
                  </a:moveTo>
                  <a:lnTo>
                    <a:pt x="880922" y="708355"/>
                  </a:lnTo>
                  <a:lnTo>
                    <a:pt x="885164" y="709650"/>
                  </a:lnTo>
                  <a:lnTo>
                    <a:pt x="885367" y="709523"/>
                  </a:lnTo>
                  <a:close/>
                </a:path>
                <a:path w="962659" h="868044">
                  <a:moveTo>
                    <a:pt x="885913" y="715124"/>
                  </a:moveTo>
                  <a:lnTo>
                    <a:pt x="885850" y="714921"/>
                  </a:lnTo>
                  <a:lnTo>
                    <a:pt x="885698" y="714679"/>
                  </a:lnTo>
                  <a:lnTo>
                    <a:pt x="885596" y="714463"/>
                  </a:lnTo>
                  <a:lnTo>
                    <a:pt x="885431" y="714578"/>
                  </a:lnTo>
                  <a:lnTo>
                    <a:pt x="885304" y="714629"/>
                  </a:lnTo>
                  <a:lnTo>
                    <a:pt x="885507" y="714819"/>
                  </a:lnTo>
                  <a:lnTo>
                    <a:pt x="885710" y="714971"/>
                  </a:lnTo>
                  <a:lnTo>
                    <a:pt x="885913" y="715124"/>
                  </a:lnTo>
                  <a:close/>
                </a:path>
                <a:path w="962659" h="868044">
                  <a:moveTo>
                    <a:pt x="886269" y="709993"/>
                  </a:moveTo>
                  <a:lnTo>
                    <a:pt x="885164" y="709650"/>
                  </a:lnTo>
                  <a:lnTo>
                    <a:pt x="882967" y="711060"/>
                  </a:lnTo>
                  <a:lnTo>
                    <a:pt x="885253" y="711835"/>
                  </a:lnTo>
                  <a:lnTo>
                    <a:pt x="886269" y="709993"/>
                  </a:lnTo>
                  <a:close/>
                </a:path>
                <a:path w="962659" h="868044">
                  <a:moveTo>
                    <a:pt x="888098" y="748423"/>
                  </a:moveTo>
                  <a:lnTo>
                    <a:pt x="886968" y="749071"/>
                  </a:lnTo>
                  <a:lnTo>
                    <a:pt x="887958" y="750062"/>
                  </a:lnTo>
                  <a:lnTo>
                    <a:pt x="888098" y="748423"/>
                  </a:lnTo>
                  <a:close/>
                </a:path>
                <a:path w="962659" h="868044">
                  <a:moveTo>
                    <a:pt x="888961" y="736003"/>
                  </a:moveTo>
                  <a:lnTo>
                    <a:pt x="887133" y="734555"/>
                  </a:lnTo>
                  <a:lnTo>
                    <a:pt x="886587" y="737806"/>
                  </a:lnTo>
                  <a:lnTo>
                    <a:pt x="885012" y="738682"/>
                  </a:lnTo>
                  <a:lnTo>
                    <a:pt x="885164" y="740067"/>
                  </a:lnTo>
                  <a:lnTo>
                    <a:pt x="888961" y="736003"/>
                  </a:lnTo>
                  <a:close/>
                </a:path>
                <a:path w="962659" h="868044">
                  <a:moveTo>
                    <a:pt x="889381" y="751484"/>
                  </a:moveTo>
                  <a:lnTo>
                    <a:pt x="887958" y="750062"/>
                  </a:lnTo>
                  <a:lnTo>
                    <a:pt x="887869" y="751192"/>
                  </a:lnTo>
                  <a:lnTo>
                    <a:pt x="889381" y="751484"/>
                  </a:lnTo>
                  <a:close/>
                </a:path>
                <a:path w="962659" h="868044">
                  <a:moveTo>
                    <a:pt x="890371" y="708583"/>
                  </a:moveTo>
                  <a:lnTo>
                    <a:pt x="889952" y="708596"/>
                  </a:lnTo>
                  <a:lnTo>
                    <a:pt x="889774" y="708863"/>
                  </a:lnTo>
                  <a:lnTo>
                    <a:pt x="890016" y="709053"/>
                  </a:lnTo>
                  <a:lnTo>
                    <a:pt x="890371" y="708583"/>
                  </a:lnTo>
                  <a:close/>
                </a:path>
                <a:path w="962659" h="868044">
                  <a:moveTo>
                    <a:pt x="890612" y="707580"/>
                  </a:moveTo>
                  <a:lnTo>
                    <a:pt x="887272" y="708190"/>
                  </a:lnTo>
                  <a:lnTo>
                    <a:pt x="886091" y="708710"/>
                  </a:lnTo>
                  <a:lnTo>
                    <a:pt x="889952" y="708596"/>
                  </a:lnTo>
                  <a:lnTo>
                    <a:pt x="890612" y="707580"/>
                  </a:lnTo>
                  <a:close/>
                </a:path>
                <a:path w="962659" h="868044">
                  <a:moveTo>
                    <a:pt x="893114" y="745363"/>
                  </a:moveTo>
                  <a:lnTo>
                    <a:pt x="892200" y="744474"/>
                  </a:lnTo>
                  <a:lnTo>
                    <a:pt x="891717" y="744283"/>
                  </a:lnTo>
                  <a:lnTo>
                    <a:pt x="891997" y="746658"/>
                  </a:lnTo>
                  <a:lnTo>
                    <a:pt x="893114" y="745363"/>
                  </a:lnTo>
                  <a:close/>
                </a:path>
                <a:path w="962659" h="868044">
                  <a:moveTo>
                    <a:pt x="893800" y="744575"/>
                  </a:moveTo>
                  <a:lnTo>
                    <a:pt x="893114" y="745363"/>
                  </a:lnTo>
                  <a:lnTo>
                    <a:pt x="893800" y="744575"/>
                  </a:lnTo>
                  <a:close/>
                </a:path>
                <a:path w="962659" h="868044">
                  <a:moveTo>
                    <a:pt x="894118" y="717740"/>
                  </a:moveTo>
                  <a:lnTo>
                    <a:pt x="893470" y="714438"/>
                  </a:lnTo>
                  <a:lnTo>
                    <a:pt x="892657" y="710311"/>
                  </a:lnTo>
                  <a:lnTo>
                    <a:pt x="892149" y="707745"/>
                  </a:lnTo>
                  <a:lnTo>
                    <a:pt x="891082" y="707809"/>
                  </a:lnTo>
                  <a:lnTo>
                    <a:pt x="891565" y="710311"/>
                  </a:lnTo>
                  <a:lnTo>
                    <a:pt x="890016" y="709053"/>
                  </a:lnTo>
                  <a:lnTo>
                    <a:pt x="887399" y="712584"/>
                  </a:lnTo>
                  <a:lnTo>
                    <a:pt x="885253" y="711835"/>
                  </a:lnTo>
                  <a:lnTo>
                    <a:pt x="884567" y="713105"/>
                  </a:lnTo>
                  <a:lnTo>
                    <a:pt x="881811" y="711136"/>
                  </a:lnTo>
                  <a:lnTo>
                    <a:pt x="882611" y="712812"/>
                  </a:lnTo>
                  <a:lnTo>
                    <a:pt x="885050" y="713346"/>
                  </a:lnTo>
                  <a:lnTo>
                    <a:pt x="885304" y="713752"/>
                  </a:lnTo>
                  <a:lnTo>
                    <a:pt x="885596" y="714463"/>
                  </a:lnTo>
                  <a:lnTo>
                    <a:pt x="887679" y="713536"/>
                  </a:lnTo>
                  <a:lnTo>
                    <a:pt x="888390" y="714984"/>
                  </a:lnTo>
                  <a:lnTo>
                    <a:pt x="887717" y="716076"/>
                  </a:lnTo>
                  <a:lnTo>
                    <a:pt x="886929" y="715886"/>
                  </a:lnTo>
                  <a:lnTo>
                    <a:pt x="885913" y="715124"/>
                  </a:lnTo>
                  <a:lnTo>
                    <a:pt x="886434" y="716686"/>
                  </a:lnTo>
                  <a:lnTo>
                    <a:pt x="885964" y="718959"/>
                  </a:lnTo>
                  <a:lnTo>
                    <a:pt x="885494" y="718337"/>
                  </a:lnTo>
                  <a:lnTo>
                    <a:pt x="883462" y="715695"/>
                  </a:lnTo>
                  <a:lnTo>
                    <a:pt x="884034" y="718007"/>
                  </a:lnTo>
                  <a:lnTo>
                    <a:pt x="882383" y="718337"/>
                  </a:lnTo>
                  <a:lnTo>
                    <a:pt x="881634" y="716800"/>
                  </a:lnTo>
                  <a:lnTo>
                    <a:pt x="882446" y="715492"/>
                  </a:lnTo>
                  <a:lnTo>
                    <a:pt x="880567" y="716851"/>
                  </a:lnTo>
                  <a:lnTo>
                    <a:pt x="882751" y="719086"/>
                  </a:lnTo>
                  <a:lnTo>
                    <a:pt x="885964" y="718972"/>
                  </a:lnTo>
                  <a:lnTo>
                    <a:pt x="885863" y="719493"/>
                  </a:lnTo>
                  <a:lnTo>
                    <a:pt x="888365" y="716076"/>
                  </a:lnTo>
                  <a:lnTo>
                    <a:pt x="889558" y="714438"/>
                  </a:lnTo>
                  <a:lnTo>
                    <a:pt x="890778" y="716178"/>
                  </a:lnTo>
                  <a:lnTo>
                    <a:pt x="894118" y="717740"/>
                  </a:lnTo>
                  <a:close/>
                </a:path>
                <a:path w="962659" h="868044">
                  <a:moveTo>
                    <a:pt x="895235" y="744499"/>
                  </a:moveTo>
                  <a:lnTo>
                    <a:pt x="893902" y="742340"/>
                  </a:lnTo>
                  <a:lnTo>
                    <a:pt x="893914" y="741057"/>
                  </a:lnTo>
                  <a:lnTo>
                    <a:pt x="893203" y="741565"/>
                  </a:lnTo>
                  <a:lnTo>
                    <a:pt x="892187" y="741426"/>
                  </a:lnTo>
                  <a:lnTo>
                    <a:pt x="893419" y="743280"/>
                  </a:lnTo>
                  <a:lnTo>
                    <a:pt x="895235" y="744499"/>
                  </a:lnTo>
                  <a:close/>
                </a:path>
                <a:path w="962659" h="868044">
                  <a:moveTo>
                    <a:pt x="896632" y="763371"/>
                  </a:moveTo>
                  <a:lnTo>
                    <a:pt x="895794" y="760145"/>
                  </a:lnTo>
                  <a:lnTo>
                    <a:pt x="892771" y="757250"/>
                  </a:lnTo>
                  <a:lnTo>
                    <a:pt x="890866" y="754164"/>
                  </a:lnTo>
                  <a:lnTo>
                    <a:pt x="893508" y="754087"/>
                  </a:lnTo>
                  <a:lnTo>
                    <a:pt x="892289" y="751713"/>
                  </a:lnTo>
                  <a:lnTo>
                    <a:pt x="891667" y="750481"/>
                  </a:lnTo>
                  <a:lnTo>
                    <a:pt x="890524" y="751713"/>
                  </a:lnTo>
                  <a:lnTo>
                    <a:pt x="889381" y="751484"/>
                  </a:lnTo>
                  <a:lnTo>
                    <a:pt x="889939" y="752055"/>
                  </a:lnTo>
                  <a:lnTo>
                    <a:pt x="890371" y="753364"/>
                  </a:lnTo>
                  <a:lnTo>
                    <a:pt x="887603" y="755065"/>
                  </a:lnTo>
                  <a:lnTo>
                    <a:pt x="892708" y="757783"/>
                  </a:lnTo>
                  <a:lnTo>
                    <a:pt x="891692" y="767143"/>
                  </a:lnTo>
                  <a:lnTo>
                    <a:pt x="896632" y="763371"/>
                  </a:lnTo>
                  <a:close/>
                </a:path>
                <a:path w="962659" h="868044">
                  <a:moveTo>
                    <a:pt x="897826" y="867486"/>
                  </a:moveTo>
                  <a:lnTo>
                    <a:pt x="895972" y="861606"/>
                  </a:lnTo>
                  <a:lnTo>
                    <a:pt x="895527" y="862088"/>
                  </a:lnTo>
                  <a:lnTo>
                    <a:pt x="894448" y="862418"/>
                  </a:lnTo>
                  <a:lnTo>
                    <a:pt x="892530" y="861885"/>
                  </a:lnTo>
                  <a:lnTo>
                    <a:pt x="893953" y="864654"/>
                  </a:lnTo>
                  <a:lnTo>
                    <a:pt x="895057" y="864387"/>
                  </a:lnTo>
                  <a:lnTo>
                    <a:pt x="897826" y="867486"/>
                  </a:lnTo>
                  <a:close/>
                </a:path>
                <a:path w="962659" h="868044">
                  <a:moveTo>
                    <a:pt x="899274" y="847966"/>
                  </a:moveTo>
                  <a:lnTo>
                    <a:pt x="896239" y="846912"/>
                  </a:lnTo>
                  <a:lnTo>
                    <a:pt x="898753" y="849071"/>
                  </a:lnTo>
                  <a:lnTo>
                    <a:pt x="899274" y="847966"/>
                  </a:lnTo>
                  <a:close/>
                </a:path>
                <a:path w="962659" h="868044">
                  <a:moveTo>
                    <a:pt x="899998" y="765136"/>
                  </a:moveTo>
                  <a:lnTo>
                    <a:pt x="899731" y="764565"/>
                  </a:lnTo>
                  <a:lnTo>
                    <a:pt x="898055" y="766787"/>
                  </a:lnTo>
                  <a:lnTo>
                    <a:pt x="899998" y="765136"/>
                  </a:lnTo>
                  <a:close/>
                </a:path>
                <a:path w="962659" h="868044">
                  <a:moveTo>
                    <a:pt x="902296" y="849007"/>
                  </a:moveTo>
                  <a:lnTo>
                    <a:pt x="899896" y="846632"/>
                  </a:lnTo>
                  <a:lnTo>
                    <a:pt x="899274" y="847966"/>
                  </a:lnTo>
                  <a:lnTo>
                    <a:pt x="902296" y="849007"/>
                  </a:lnTo>
                  <a:close/>
                </a:path>
                <a:path w="962659" h="868044">
                  <a:moveTo>
                    <a:pt x="902550" y="856881"/>
                  </a:moveTo>
                  <a:lnTo>
                    <a:pt x="902271" y="856983"/>
                  </a:lnTo>
                  <a:lnTo>
                    <a:pt x="902131" y="857123"/>
                  </a:lnTo>
                  <a:lnTo>
                    <a:pt x="901712" y="857135"/>
                  </a:lnTo>
                  <a:lnTo>
                    <a:pt x="901954" y="857199"/>
                  </a:lnTo>
                  <a:lnTo>
                    <a:pt x="902208" y="857313"/>
                  </a:lnTo>
                  <a:lnTo>
                    <a:pt x="902436" y="857427"/>
                  </a:lnTo>
                  <a:lnTo>
                    <a:pt x="902462" y="857237"/>
                  </a:lnTo>
                  <a:lnTo>
                    <a:pt x="902550" y="856881"/>
                  </a:lnTo>
                  <a:close/>
                </a:path>
                <a:path w="962659" h="868044">
                  <a:moveTo>
                    <a:pt x="903185" y="731532"/>
                  </a:moveTo>
                  <a:lnTo>
                    <a:pt x="894854" y="726363"/>
                  </a:lnTo>
                  <a:lnTo>
                    <a:pt x="893254" y="725373"/>
                  </a:lnTo>
                  <a:lnTo>
                    <a:pt x="893089" y="725258"/>
                  </a:lnTo>
                  <a:lnTo>
                    <a:pt x="895388" y="721880"/>
                  </a:lnTo>
                  <a:lnTo>
                    <a:pt x="896048" y="720915"/>
                  </a:lnTo>
                  <a:lnTo>
                    <a:pt x="894740" y="719747"/>
                  </a:lnTo>
                  <a:lnTo>
                    <a:pt x="894499" y="720915"/>
                  </a:lnTo>
                  <a:lnTo>
                    <a:pt x="894397" y="721296"/>
                  </a:lnTo>
                  <a:lnTo>
                    <a:pt x="893229" y="721880"/>
                  </a:lnTo>
                  <a:lnTo>
                    <a:pt x="893089" y="721487"/>
                  </a:lnTo>
                  <a:lnTo>
                    <a:pt x="892238" y="719124"/>
                  </a:lnTo>
                  <a:lnTo>
                    <a:pt x="891209" y="721487"/>
                  </a:lnTo>
                  <a:lnTo>
                    <a:pt x="891184" y="721296"/>
                  </a:lnTo>
                  <a:lnTo>
                    <a:pt x="890803" y="718439"/>
                  </a:lnTo>
                  <a:lnTo>
                    <a:pt x="890181" y="721563"/>
                  </a:lnTo>
                  <a:lnTo>
                    <a:pt x="890752" y="721296"/>
                  </a:lnTo>
                  <a:lnTo>
                    <a:pt x="892187" y="721956"/>
                  </a:lnTo>
                  <a:lnTo>
                    <a:pt x="891451" y="725373"/>
                  </a:lnTo>
                  <a:lnTo>
                    <a:pt x="889660" y="725043"/>
                  </a:lnTo>
                  <a:lnTo>
                    <a:pt x="888136" y="724865"/>
                  </a:lnTo>
                  <a:lnTo>
                    <a:pt x="888225" y="728700"/>
                  </a:lnTo>
                  <a:lnTo>
                    <a:pt x="891209" y="729526"/>
                  </a:lnTo>
                  <a:lnTo>
                    <a:pt x="891400" y="728459"/>
                  </a:lnTo>
                  <a:lnTo>
                    <a:pt x="890638" y="726973"/>
                  </a:lnTo>
                  <a:lnTo>
                    <a:pt x="891819" y="726363"/>
                  </a:lnTo>
                  <a:lnTo>
                    <a:pt x="892149" y="729983"/>
                  </a:lnTo>
                  <a:lnTo>
                    <a:pt x="897864" y="732574"/>
                  </a:lnTo>
                  <a:lnTo>
                    <a:pt x="896505" y="737133"/>
                  </a:lnTo>
                  <a:lnTo>
                    <a:pt x="897572" y="734174"/>
                  </a:lnTo>
                  <a:lnTo>
                    <a:pt x="898626" y="735266"/>
                  </a:lnTo>
                  <a:lnTo>
                    <a:pt x="898334" y="735634"/>
                  </a:lnTo>
                  <a:lnTo>
                    <a:pt x="898690" y="735330"/>
                  </a:lnTo>
                  <a:lnTo>
                    <a:pt x="901433" y="738162"/>
                  </a:lnTo>
                  <a:lnTo>
                    <a:pt x="899845" y="734364"/>
                  </a:lnTo>
                  <a:lnTo>
                    <a:pt x="900341" y="733933"/>
                  </a:lnTo>
                  <a:lnTo>
                    <a:pt x="903185" y="731532"/>
                  </a:lnTo>
                  <a:close/>
                </a:path>
                <a:path w="962659" h="868044">
                  <a:moveTo>
                    <a:pt x="904748" y="806284"/>
                  </a:moveTo>
                  <a:lnTo>
                    <a:pt x="903795" y="806145"/>
                  </a:lnTo>
                  <a:lnTo>
                    <a:pt x="904468" y="806805"/>
                  </a:lnTo>
                  <a:lnTo>
                    <a:pt x="904748" y="806284"/>
                  </a:lnTo>
                  <a:close/>
                </a:path>
                <a:path w="962659" h="868044">
                  <a:moveTo>
                    <a:pt x="906233" y="860907"/>
                  </a:moveTo>
                  <a:lnTo>
                    <a:pt x="905865" y="860336"/>
                  </a:lnTo>
                  <a:lnTo>
                    <a:pt x="904697" y="858558"/>
                  </a:lnTo>
                  <a:lnTo>
                    <a:pt x="902449" y="857440"/>
                  </a:lnTo>
                  <a:lnTo>
                    <a:pt x="902296" y="858647"/>
                  </a:lnTo>
                  <a:lnTo>
                    <a:pt x="902589" y="860044"/>
                  </a:lnTo>
                  <a:lnTo>
                    <a:pt x="904786" y="861491"/>
                  </a:lnTo>
                  <a:lnTo>
                    <a:pt x="905014" y="860336"/>
                  </a:lnTo>
                  <a:lnTo>
                    <a:pt x="906233" y="860907"/>
                  </a:lnTo>
                  <a:close/>
                </a:path>
                <a:path w="962659" h="868044">
                  <a:moveTo>
                    <a:pt x="906360" y="855611"/>
                  </a:moveTo>
                  <a:lnTo>
                    <a:pt x="899934" y="850074"/>
                  </a:lnTo>
                  <a:lnTo>
                    <a:pt x="899591" y="849782"/>
                  </a:lnTo>
                  <a:lnTo>
                    <a:pt x="898753" y="849071"/>
                  </a:lnTo>
                  <a:lnTo>
                    <a:pt x="898423" y="849782"/>
                  </a:lnTo>
                  <a:lnTo>
                    <a:pt x="894092" y="846810"/>
                  </a:lnTo>
                  <a:lnTo>
                    <a:pt x="896975" y="852932"/>
                  </a:lnTo>
                  <a:lnTo>
                    <a:pt x="899680" y="850074"/>
                  </a:lnTo>
                  <a:lnTo>
                    <a:pt x="898410" y="853909"/>
                  </a:lnTo>
                  <a:lnTo>
                    <a:pt x="902677" y="854417"/>
                  </a:lnTo>
                  <a:lnTo>
                    <a:pt x="903097" y="855040"/>
                  </a:lnTo>
                  <a:lnTo>
                    <a:pt x="902754" y="855891"/>
                  </a:lnTo>
                  <a:lnTo>
                    <a:pt x="902538" y="856881"/>
                  </a:lnTo>
                  <a:lnTo>
                    <a:pt x="906360" y="855611"/>
                  </a:lnTo>
                  <a:close/>
                </a:path>
                <a:path w="962659" h="868044">
                  <a:moveTo>
                    <a:pt x="907021" y="861275"/>
                  </a:moveTo>
                  <a:lnTo>
                    <a:pt x="906233" y="860907"/>
                  </a:lnTo>
                  <a:lnTo>
                    <a:pt x="906780" y="861745"/>
                  </a:lnTo>
                  <a:lnTo>
                    <a:pt x="907021" y="861275"/>
                  </a:lnTo>
                  <a:close/>
                </a:path>
                <a:path w="962659" h="868044">
                  <a:moveTo>
                    <a:pt x="907783" y="859840"/>
                  </a:moveTo>
                  <a:lnTo>
                    <a:pt x="907021" y="861275"/>
                  </a:lnTo>
                  <a:lnTo>
                    <a:pt x="907745" y="861606"/>
                  </a:lnTo>
                  <a:lnTo>
                    <a:pt x="907783" y="859840"/>
                  </a:lnTo>
                  <a:close/>
                </a:path>
                <a:path w="962659" h="868044">
                  <a:moveTo>
                    <a:pt x="908050" y="810348"/>
                  </a:moveTo>
                  <a:lnTo>
                    <a:pt x="904468" y="806805"/>
                  </a:lnTo>
                  <a:lnTo>
                    <a:pt x="904557" y="808113"/>
                  </a:lnTo>
                  <a:lnTo>
                    <a:pt x="901992" y="809650"/>
                  </a:lnTo>
                  <a:lnTo>
                    <a:pt x="904836" y="810526"/>
                  </a:lnTo>
                  <a:lnTo>
                    <a:pt x="908050" y="810348"/>
                  </a:lnTo>
                  <a:close/>
                </a:path>
                <a:path w="962659" h="868044">
                  <a:moveTo>
                    <a:pt x="911402" y="731075"/>
                  </a:moveTo>
                  <a:lnTo>
                    <a:pt x="908507" y="730402"/>
                  </a:lnTo>
                  <a:lnTo>
                    <a:pt x="911199" y="732104"/>
                  </a:lnTo>
                  <a:lnTo>
                    <a:pt x="911402" y="731075"/>
                  </a:lnTo>
                  <a:close/>
                </a:path>
                <a:path w="962659" h="868044">
                  <a:moveTo>
                    <a:pt x="913079" y="807173"/>
                  </a:moveTo>
                  <a:lnTo>
                    <a:pt x="906767" y="803592"/>
                  </a:lnTo>
                  <a:lnTo>
                    <a:pt x="907580" y="800938"/>
                  </a:lnTo>
                  <a:lnTo>
                    <a:pt x="909815" y="801624"/>
                  </a:lnTo>
                  <a:lnTo>
                    <a:pt x="908570" y="800938"/>
                  </a:lnTo>
                  <a:lnTo>
                    <a:pt x="902944" y="797826"/>
                  </a:lnTo>
                  <a:lnTo>
                    <a:pt x="905738" y="804392"/>
                  </a:lnTo>
                  <a:lnTo>
                    <a:pt x="904748" y="806284"/>
                  </a:lnTo>
                  <a:lnTo>
                    <a:pt x="907643" y="806729"/>
                  </a:lnTo>
                  <a:lnTo>
                    <a:pt x="908837" y="807681"/>
                  </a:lnTo>
                  <a:lnTo>
                    <a:pt x="909942" y="807974"/>
                  </a:lnTo>
                  <a:lnTo>
                    <a:pt x="910640" y="809358"/>
                  </a:lnTo>
                  <a:lnTo>
                    <a:pt x="913079" y="807173"/>
                  </a:lnTo>
                  <a:close/>
                </a:path>
                <a:path w="962659" h="868044">
                  <a:moveTo>
                    <a:pt x="913625" y="802170"/>
                  </a:moveTo>
                  <a:lnTo>
                    <a:pt x="913371" y="804951"/>
                  </a:lnTo>
                  <a:lnTo>
                    <a:pt x="913498" y="806145"/>
                  </a:lnTo>
                  <a:lnTo>
                    <a:pt x="913625" y="802170"/>
                  </a:lnTo>
                  <a:close/>
                </a:path>
                <a:path w="962659" h="868044">
                  <a:moveTo>
                    <a:pt x="918235" y="853960"/>
                  </a:moveTo>
                  <a:lnTo>
                    <a:pt x="915187" y="847420"/>
                  </a:lnTo>
                  <a:lnTo>
                    <a:pt x="912901" y="847521"/>
                  </a:lnTo>
                  <a:lnTo>
                    <a:pt x="907376" y="839762"/>
                  </a:lnTo>
                  <a:lnTo>
                    <a:pt x="908304" y="841171"/>
                  </a:lnTo>
                  <a:lnTo>
                    <a:pt x="907681" y="841006"/>
                  </a:lnTo>
                  <a:lnTo>
                    <a:pt x="907224" y="841489"/>
                  </a:lnTo>
                  <a:lnTo>
                    <a:pt x="904240" y="836231"/>
                  </a:lnTo>
                  <a:lnTo>
                    <a:pt x="902970" y="831913"/>
                  </a:lnTo>
                  <a:lnTo>
                    <a:pt x="901306" y="827722"/>
                  </a:lnTo>
                  <a:lnTo>
                    <a:pt x="897178" y="822858"/>
                  </a:lnTo>
                  <a:lnTo>
                    <a:pt x="895146" y="824014"/>
                  </a:lnTo>
                  <a:lnTo>
                    <a:pt x="900049" y="827341"/>
                  </a:lnTo>
                  <a:lnTo>
                    <a:pt x="896581" y="826223"/>
                  </a:lnTo>
                  <a:lnTo>
                    <a:pt x="895248" y="824611"/>
                  </a:lnTo>
                  <a:lnTo>
                    <a:pt x="894689" y="831608"/>
                  </a:lnTo>
                  <a:lnTo>
                    <a:pt x="894003" y="830783"/>
                  </a:lnTo>
                  <a:lnTo>
                    <a:pt x="894410" y="832345"/>
                  </a:lnTo>
                  <a:lnTo>
                    <a:pt x="905167" y="842733"/>
                  </a:lnTo>
                  <a:lnTo>
                    <a:pt x="905548" y="848067"/>
                  </a:lnTo>
                  <a:lnTo>
                    <a:pt x="906005" y="847585"/>
                  </a:lnTo>
                  <a:lnTo>
                    <a:pt x="909497" y="853732"/>
                  </a:lnTo>
                  <a:lnTo>
                    <a:pt x="909828" y="850849"/>
                  </a:lnTo>
                  <a:lnTo>
                    <a:pt x="912050" y="852551"/>
                  </a:lnTo>
                  <a:lnTo>
                    <a:pt x="913015" y="849845"/>
                  </a:lnTo>
                  <a:lnTo>
                    <a:pt x="913117" y="852208"/>
                  </a:lnTo>
                  <a:lnTo>
                    <a:pt x="913765" y="856488"/>
                  </a:lnTo>
                  <a:lnTo>
                    <a:pt x="916025" y="858177"/>
                  </a:lnTo>
                  <a:lnTo>
                    <a:pt x="916673" y="856551"/>
                  </a:lnTo>
                  <a:lnTo>
                    <a:pt x="914793" y="852030"/>
                  </a:lnTo>
                  <a:lnTo>
                    <a:pt x="918235" y="853960"/>
                  </a:lnTo>
                  <a:close/>
                </a:path>
                <a:path w="962659" h="868044">
                  <a:moveTo>
                    <a:pt x="920496" y="779983"/>
                  </a:moveTo>
                  <a:lnTo>
                    <a:pt x="920432" y="778281"/>
                  </a:lnTo>
                  <a:lnTo>
                    <a:pt x="918857" y="775208"/>
                  </a:lnTo>
                  <a:lnTo>
                    <a:pt x="918743" y="774979"/>
                  </a:lnTo>
                  <a:lnTo>
                    <a:pt x="918133" y="773785"/>
                  </a:lnTo>
                  <a:lnTo>
                    <a:pt x="916584" y="774979"/>
                  </a:lnTo>
                  <a:lnTo>
                    <a:pt x="916520" y="774788"/>
                  </a:lnTo>
                  <a:lnTo>
                    <a:pt x="915987" y="773137"/>
                  </a:lnTo>
                  <a:lnTo>
                    <a:pt x="916317" y="772109"/>
                  </a:lnTo>
                  <a:lnTo>
                    <a:pt x="916914" y="770204"/>
                  </a:lnTo>
                  <a:lnTo>
                    <a:pt x="915187" y="769581"/>
                  </a:lnTo>
                  <a:lnTo>
                    <a:pt x="913980" y="769150"/>
                  </a:lnTo>
                  <a:lnTo>
                    <a:pt x="911910" y="769581"/>
                  </a:lnTo>
                  <a:lnTo>
                    <a:pt x="909853" y="769416"/>
                  </a:lnTo>
                  <a:lnTo>
                    <a:pt x="908951" y="766826"/>
                  </a:lnTo>
                  <a:lnTo>
                    <a:pt x="905052" y="762000"/>
                  </a:lnTo>
                  <a:lnTo>
                    <a:pt x="905954" y="756094"/>
                  </a:lnTo>
                  <a:lnTo>
                    <a:pt x="904455" y="753338"/>
                  </a:lnTo>
                  <a:lnTo>
                    <a:pt x="903846" y="752233"/>
                  </a:lnTo>
                  <a:lnTo>
                    <a:pt x="903274" y="751166"/>
                  </a:lnTo>
                  <a:lnTo>
                    <a:pt x="899731" y="749249"/>
                  </a:lnTo>
                  <a:lnTo>
                    <a:pt x="899833" y="748271"/>
                  </a:lnTo>
                  <a:lnTo>
                    <a:pt x="899947" y="747077"/>
                  </a:lnTo>
                  <a:lnTo>
                    <a:pt x="895210" y="746823"/>
                  </a:lnTo>
                  <a:lnTo>
                    <a:pt x="895337" y="751166"/>
                  </a:lnTo>
                  <a:lnTo>
                    <a:pt x="895350" y="751408"/>
                  </a:lnTo>
                  <a:lnTo>
                    <a:pt x="898779" y="748271"/>
                  </a:lnTo>
                  <a:lnTo>
                    <a:pt x="897394" y="752233"/>
                  </a:lnTo>
                  <a:lnTo>
                    <a:pt x="894308" y="750989"/>
                  </a:lnTo>
                  <a:lnTo>
                    <a:pt x="894740" y="752322"/>
                  </a:lnTo>
                  <a:lnTo>
                    <a:pt x="895223" y="753071"/>
                  </a:lnTo>
                  <a:lnTo>
                    <a:pt x="894575" y="754532"/>
                  </a:lnTo>
                  <a:lnTo>
                    <a:pt x="896150" y="754608"/>
                  </a:lnTo>
                  <a:lnTo>
                    <a:pt x="897305" y="753338"/>
                  </a:lnTo>
                  <a:lnTo>
                    <a:pt x="897661" y="755764"/>
                  </a:lnTo>
                  <a:lnTo>
                    <a:pt x="894448" y="756221"/>
                  </a:lnTo>
                  <a:lnTo>
                    <a:pt x="901306" y="764019"/>
                  </a:lnTo>
                  <a:lnTo>
                    <a:pt x="899998" y="765136"/>
                  </a:lnTo>
                  <a:lnTo>
                    <a:pt x="901636" y="768705"/>
                  </a:lnTo>
                  <a:lnTo>
                    <a:pt x="902614" y="770242"/>
                  </a:lnTo>
                  <a:lnTo>
                    <a:pt x="901471" y="772109"/>
                  </a:lnTo>
                  <a:lnTo>
                    <a:pt x="901065" y="770242"/>
                  </a:lnTo>
                  <a:lnTo>
                    <a:pt x="899528" y="769061"/>
                  </a:lnTo>
                  <a:lnTo>
                    <a:pt x="899947" y="771512"/>
                  </a:lnTo>
                  <a:lnTo>
                    <a:pt x="900442" y="772312"/>
                  </a:lnTo>
                  <a:lnTo>
                    <a:pt x="903973" y="775347"/>
                  </a:lnTo>
                  <a:lnTo>
                    <a:pt x="901839" y="777455"/>
                  </a:lnTo>
                  <a:lnTo>
                    <a:pt x="900760" y="777074"/>
                  </a:lnTo>
                  <a:lnTo>
                    <a:pt x="901115" y="780110"/>
                  </a:lnTo>
                  <a:lnTo>
                    <a:pt x="904455" y="780110"/>
                  </a:lnTo>
                  <a:lnTo>
                    <a:pt x="913777" y="780110"/>
                  </a:lnTo>
                  <a:lnTo>
                    <a:pt x="913028" y="777455"/>
                  </a:lnTo>
                  <a:lnTo>
                    <a:pt x="912279" y="774788"/>
                  </a:lnTo>
                  <a:lnTo>
                    <a:pt x="914501" y="776541"/>
                  </a:lnTo>
                  <a:lnTo>
                    <a:pt x="915530" y="775208"/>
                  </a:lnTo>
                  <a:lnTo>
                    <a:pt x="920496" y="779983"/>
                  </a:lnTo>
                  <a:close/>
                </a:path>
                <a:path w="962659" h="868044">
                  <a:moveTo>
                    <a:pt x="922655" y="780034"/>
                  </a:moveTo>
                  <a:lnTo>
                    <a:pt x="918972" y="780630"/>
                  </a:lnTo>
                  <a:lnTo>
                    <a:pt x="919111" y="783450"/>
                  </a:lnTo>
                  <a:lnTo>
                    <a:pt x="920178" y="783221"/>
                  </a:lnTo>
                  <a:lnTo>
                    <a:pt x="920800" y="785012"/>
                  </a:lnTo>
                  <a:lnTo>
                    <a:pt x="921334" y="785190"/>
                  </a:lnTo>
                  <a:lnTo>
                    <a:pt x="920724" y="783894"/>
                  </a:lnTo>
                  <a:lnTo>
                    <a:pt x="922655" y="780034"/>
                  </a:lnTo>
                  <a:close/>
                </a:path>
                <a:path w="962659" h="868044">
                  <a:moveTo>
                    <a:pt x="923112" y="831748"/>
                  </a:moveTo>
                  <a:lnTo>
                    <a:pt x="922439" y="831316"/>
                  </a:lnTo>
                  <a:lnTo>
                    <a:pt x="921969" y="831176"/>
                  </a:lnTo>
                  <a:lnTo>
                    <a:pt x="921918" y="831646"/>
                  </a:lnTo>
                  <a:lnTo>
                    <a:pt x="922261" y="831570"/>
                  </a:lnTo>
                  <a:lnTo>
                    <a:pt x="922680" y="831608"/>
                  </a:lnTo>
                  <a:lnTo>
                    <a:pt x="923112" y="831748"/>
                  </a:lnTo>
                  <a:close/>
                </a:path>
                <a:path w="962659" h="868044">
                  <a:moveTo>
                    <a:pt x="923328" y="765530"/>
                  </a:moveTo>
                  <a:lnTo>
                    <a:pt x="922388" y="764095"/>
                  </a:lnTo>
                  <a:lnTo>
                    <a:pt x="922680" y="759777"/>
                  </a:lnTo>
                  <a:lnTo>
                    <a:pt x="919264" y="758075"/>
                  </a:lnTo>
                  <a:lnTo>
                    <a:pt x="920089" y="760564"/>
                  </a:lnTo>
                  <a:lnTo>
                    <a:pt x="922362" y="764667"/>
                  </a:lnTo>
                  <a:lnTo>
                    <a:pt x="923328" y="765530"/>
                  </a:lnTo>
                  <a:close/>
                </a:path>
                <a:path w="962659" h="868044">
                  <a:moveTo>
                    <a:pt x="924687" y="816419"/>
                  </a:moveTo>
                  <a:lnTo>
                    <a:pt x="924267" y="819696"/>
                  </a:lnTo>
                  <a:lnTo>
                    <a:pt x="924648" y="820140"/>
                  </a:lnTo>
                  <a:lnTo>
                    <a:pt x="924687" y="816419"/>
                  </a:lnTo>
                  <a:close/>
                </a:path>
                <a:path w="962659" h="868044">
                  <a:moveTo>
                    <a:pt x="924928" y="745744"/>
                  </a:moveTo>
                  <a:lnTo>
                    <a:pt x="924763" y="745642"/>
                  </a:lnTo>
                  <a:lnTo>
                    <a:pt x="924394" y="746086"/>
                  </a:lnTo>
                  <a:lnTo>
                    <a:pt x="924585" y="749388"/>
                  </a:lnTo>
                  <a:lnTo>
                    <a:pt x="924928" y="745744"/>
                  </a:lnTo>
                  <a:close/>
                </a:path>
                <a:path w="962659" h="868044">
                  <a:moveTo>
                    <a:pt x="925372" y="820991"/>
                  </a:moveTo>
                  <a:lnTo>
                    <a:pt x="924648" y="820140"/>
                  </a:lnTo>
                  <a:lnTo>
                    <a:pt x="924636" y="821474"/>
                  </a:lnTo>
                  <a:lnTo>
                    <a:pt x="925372" y="820991"/>
                  </a:lnTo>
                  <a:close/>
                </a:path>
                <a:path w="962659" h="868044">
                  <a:moveTo>
                    <a:pt x="926160" y="743978"/>
                  </a:moveTo>
                  <a:lnTo>
                    <a:pt x="923213" y="742988"/>
                  </a:lnTo>
                  <a:lnTo>
                    <a:pt x="921588" y="739203"/>
                  </a:lnTo>
                  <a:lnTo>
                    <a:pt x="918324" y="736409"/>
                  </a:lnTo>
                  <a:lnTo>
                    <a:pt x="920902" y="736269"/>
                  </a:lnTo>
                  <a:lnTo>
                    <a:pt x="920559" y="735723"/>
                  </a:lnTo>
                  <a:lnTo>
                    <a:pt x="919200" y="733513"/>
                  </a:lnTo>
                  <a:lnTo>
                    <a:pt x="919911" y="732142"/>
                  </a:lnTo>
                  <a:lnTo>
                    <a:pt x="917892" y="735723"/>
                  </a:lnTo>
                  <a:lnTo>
                    <a:pt x="917155" y="733298"/>
                  </a:lnTo>
                  <a:lnTo>
                    <a:pt x="915263" y="740194"/>
                  </a:lnTo>
                  <a:lnTo>
                    <a:pt x="924763" y="745642"/>
                  </a:lnTo>
                  <a:lnTo>
                    <a:pt x="926160" y="743978"/>
                  </a:lnTo>
                  <a:close/>
                </a:path>
                <a:path w="962659" h="868044">
                  <a:moveTo>
                    <a:pt x="927760" y="753173"/>
                  </a:moveTo>
                  <a:lnTo>
                    <a:pt x="927468" y="750912"/>
                  </a:lnTo>
                  <a:lnTo>
                    <a:pt x="924585" y="749388"/>
                  </a:lnTo>
                  <a:lnTo>
                    <a:pt x="924280" y="752563"/>
                  </a:lnTo>
                  <a:lnTo>
                    <a:pt x="927760" y="753173"/>
                  </a:lnTo>
                  <a:close/>
                </a:path>
                <a:path w="962659" h="868044">
                  <a:moveTo>
                    <a:pt x="929170" y="732205"/>
                  </a:moveTo>
                  <a:lnTo>
                    <a:pt x="928192" y="731875"/>
                  </a:lnTo>
                  <a:lnTo>
                    <a:pt x="928611" y="736231"/>
                  </a:lnTo>
                  <a:lnTo>
                    <a:pt x="929170" y="732205"/>
                  </a:lnTo>
                  <a:close/>
                </a:path>
                <a:path w="962659" h="868044">
                  <a:moveTo>
                    <a:pt x="937348" y="845007"/>
                  </a:moveTo>
                  <a:lnTo>
                    <a:pt x="937221" y="844956"/>
                  </a:lnTo>
                  <a:lnTo>
                    <a:pt x="932370" y="839495"/>
                  </a:lnTo>
                  <a:lnTo>
                    <a:pt x="931824" y="837425"/>
                  </a:lnTo>
                  <a:lnTo>
                    <a:pt x="926299" y="832612"/>
                  </a:lnTo>
                  <a:lnTo>
                    <a:pt x="923112" y="831748"/>
                  </a:lnTo>
                  <a:lnTo>
                    <a:pt x="924877" y="832853"/>
                  </a:lnTo>
                  <a:lnTo>
                    <a:pt x="928166" y="836117"/>
                  </a:lnTo>
                  <a:lnTo>
                    <a:pt x="930097" y="837323"/>
                  </a:lnTo>
                  <a:lnTo>
                    <a:pt x="929538" y="839495"/>
                  </a:lnTo>
                  <a:lnTo>
                    <a:pt x="928801" y="838796"/>
                  </a:lnTo>
                  <a:lnTo>
                    <a:pt x="926414" y="838288"/>
                  </a:lnTo>
                  <a:lnTo>
                    <a:pt x="928141" y="841260"/>
                  </a:lnTo>
                  <a:lnTo>
                    <a:pt x="924534" y="841946"/>
                  </a:lnTo>
                  <a:lnTo>
                    <a:pt x="927608" y="844854"/>
                  </a:lnTo>
                  <a:lnTo>
                    <a:pt x="927811" y="849566"/>
                  </a:lnTo>
                  <a:lnTo>
                    <a:pt x="932434" y="849845"/>
                  </a:lnTo>
                  <a:lnTo>
                    <a:pt x="932548" y="846366"/>
                  </a:lnTo>
                  <a:lnTo>
                    <a:pt x="930744" y="843800"/>
                  </a:lnTo>
                  <a:lnTo>
                    <a:pt x="937348" y="845007"/>
                  </a:lnTo>
                  <a:close/>
                </a:path>
                <a:path w="962659" h="868044">
                  <a:moveTo>
                    <a:pt x="937983" y="810780"/>
                  </a:moveTo>
                  <a:lnTo>
                    <a:pt x="936752" y="809345"/>
                  </a:lnTo>
                  <a:lnTo>
                    <a:pt x="936256" y="808761"/>
                  </a:lnTo>
                  <a:lnTo>
                    <a:pt x="935494" y="807859"/>
                  </a:lnTo>
                  <a:lnTo>
                    <a:pt x="932395" y="804227"/>
                  </a:lnTo>
                  <a:lnTo>
                    <a:pt x="931278" y="803998"/>
                  </a:lnTo>
                  <a:lnTo>
                    <a:pt x="931976" y="805268"/>
                  </a:lnTo>
                  <a:lnTo>
                    <a:pt x="933259" y="806043"/>
                  </a:lnTo>
                  <a:lnTo>
                    <a:pt x="932891" y="807072"/>
                  </a:lnTo>
                  <a:lnTo>
                    <a:pt x="931316" y="807859"/>
                  </a:lnTo>
                  <a:lnTo>
                    <a:pt x="929601" y="804227"/>
                  </a:lnTo>
                  <a:lnTo>
                    <a:pt x="928979" y="802335"/>
                  </a:lnTo>
                  <a:lnTo>
                    <a:pt x="930859" y="799973"/>
                  </a:lnTo>
                  <a:lnTo>
                    <a:pt x="924191" y="796074"/>
                  </a:lnTo>
                  <a:lnTo>
                    <a:pt x="920711" y="791121"/>
                  </a:lnTo>
                  <a:lnTo>
                    <a:pt x="918832" y="788441"/>
                  </a:lnTo>
                  <a:lnTo>
                    <a:pt x="912177" y="784199"/>
                  </a:lnTo>
                  <a:lnTo>
                    <a:pt x="914146" y="781431"/>
                  </a:lnTo>
                  <a:lnTo>
                    <a:pt x="914107" y="781304"/>
                  </a:lnTo>
                  <a:lnTo>
                    <a:pt x="905002" y="781304"/>
                  </a:lnTo>
                  <a:lnTo>
                    <a:pt x="906894" y="785393"/>
                  </a:lnTo>
                  <a:lnTo>
                    <a:pt x="902627" y="786282"/>
                  </a:lnTo>
                  <a:lnTo>
                    <a:pt x="905040" y="789889"/>
                  </a:lnTo>
                  <a:lnTo>
                    <a:pt x="907846" y="791349"/>
                  </a:lnTo>
                  <a:lnTo>
                    <a:pt x="912558" y="796188"/>
                  </a:lnTo>
                  <a:lnTo>
                    <a:pt x="913498" y="794727"/>
                  </a:lnTo>
                  <a:lnTo>
                    <a:pt x="912850" y="793419"/>
                  </a:lnTo>
                  <a:lnTo>
                    <a:pt x="912164" y="791514"/>
                  </a:lnTo>
                  <a:lnTo>
                    <a:pt x="912672" y="791121"/>
                  </a:lnTo>
                  <a:lnTo>
                    <a:pt x="917803" y="796023"/>
                  </a:lnTo>
                  <a:lnTo>
                    <a:pt x="919264" y="805459"/>
                  </a:lnTo>
                  <a:lnTo>
                    <a:pt x="920724" y="808761"/>
                  </a:lnTo>
                  <a:lnTo>
                    <a:pt x="918946" y="807123"/>
                  </a:lnTo>
                  <a:lnTo>
                    <a:pt x="920305" y="812215"/>
                  </a:lnTo>
                  <a:lnTo>
                    <a:pt x="927150" y="817511"/>
                  </a:lnTo>
                  <a:lnTo>
                    <a:pt x="926617" y="820178"/>
                  </a:lnTo>
                  <a:lnTo>
                    <a:pt x="925372" y="820991"/>
                  </a:lnTo>
                  <a:lnTo>
                    <a:pt x="928852" y="825131"/>
                  </a:lnTo>
                  <a:lnTo>
                    <a:pt x="928573" y="823937"/>
                  </a:lnTo>
                  <a:lnTo>
                    <a:pt x="934389" y="827316"/>
                  </a:lnTo>
                  <a:lnTo>
                    <a:pt x="935088" y="823937"/>
                  </a:lnTo>
                  <a:lnTo>
                    <a:pt x="935164" y="823531"/>
                  </a:lnTo>
                  <a:lnTo>
                    <a:pt x="927747" y="822655"/>
                  </a:lnTo>
                  <a:lnTo>
                    <a:pt x="929170" y="819023"/>
                  </a:lnTo>
                  <a:lnTo>
                    <a:pt x="932345" y="820750"/>
                  </a:lnTo>
                  <a:lnTo>
                    <a:pt x="932167" y="820140"/>
                  </a:lnTo>
                  <a:lnTo>
                    <a:pt x="929754" y="819137"/>
                  </a:lnTo>
                  <a:lnTo>
                    <a:pt x="930541" y="817600"/>
                  </a:lnTo>
                  <a:lnTo>
                    <a:pt x="932840" y="818057"/>
                  </a:lnTo>
                  <a:lnTo>
                    <a:pt x="932751" y="817600"/>
                  </a:lnTo>
                  <a:lnTo>
                    <a:pt x="932103" y="814501"/>
                  </a:lnTo>
                  <a:lnTo>
                    <a:pt x="932014" y="814044"/>
                  </a:lnTo>
                  <a:lnTo>
                    <a:pt x="931570" y="814501"/>
                  </a:lnTo>
                  <a:lnTo>
                    <a:pt x="927747" y="809345"/>
                  </a:lnTo>
                  <a:lnTo>
                    <a:pt x="937983" y="810780"/>
                  </a:lnTo>
                  <a:close/>
                </a:path>
                <a:path w="962659" h="868044">
                  <a:moveTo>
                    <a:pt x="938237" y="845375"/>
                  </a:moveTo>
                  <a:lnTo>
                    <a:pt x="937844" y="845096"/>
                  </a:lnTo>
                  <a:lnTo>
                    <a:pt x="937348" y="845007"/>
                  </a:lnTo>
                  <a:lnTo>
                    <a:pt x="938237" y="845375"/>
                  </a:lnTo>
                  <a:close/>
                </a:path>
                <a:path w="962659" h="868044">
                  <a:moveTo>
                    <a:pt x="943038" y="847610"/>
                  </a:moveTo>
                  <a:lnTo>
                    <a:pt x="942581" y="846823"/>
                  </a:lnTo>
                  <a:lnTo>
                    <a:pt x="941933" y="845705"/>
                  </a:lnTo>
                  <a:lnTo>
                    <a:pt x="941743" y="845096"/>
                  </a:lnTo>
                  <a:lnTo>
                    <a:pt x="941679" y="846823"/>
                  </a:lnTo>
                  <a:lnTo>
                    <a:pt x="938237" y="845375"/>
                  </a:lnTo>
                  <a:lnTo>
                    <a:pt x="942022" y="848029"/>
                  </a:lnTo>
                  <a:lnTo>
                    <a:pt x="943038" y="847610"/>
                  </a:lnTo>
                  <a:close/>
                </a:path>
                <a:path w="962659" h="868044">
                  <a:moveTo>
                    <a:pt x="947318" y="760628"/>
                  </a:moveTo>
                  <a:lnTo>
                    <a:pt x="945172" y="761085"/>
                  </a:lnTo>
                  <a:lnTo>
                    <a:pt x="945959" y="761517"/>
                  </a:lnTo>
                  <a:lnTo>
                    <a:pt x="947318" y="760628"/>
                  </a:lnTo>
                  <a:close/>
                </a:path>
                <a:path w="962659" h="868044">
                  <a:moveTo>
                    <a:pt x="947813" y="770026"/>
                  </a:moveTo>
                  <a:lnTo>
                    <a:pt x="947394" y="769772"/>
                  </a:lnTo>
                  <a:lnTo>
                    <a:pt x="946734" y="769289"/>
                  </a:lnTo>
                  <a:lnTo>
                    <a:pt x="946226" y="768654"/>
                  </a:lnTo>
                  <a:lnTo>
                    <a:pt x="946264" y="770763"/>
                  </a:lnTo>
                  <a:lnTo>
                    <a:pt x="947750" y="770039"/>
                  </a:lnTo>
                  <a:close/>
                </a:path>
                <a:path w="962659" h="868044">
                  <a:moveTo>
                    <a:pt x="948093" y="770204"/>
                  </a:moveTo>
                  <a:lnTo>
                    <a:pt x="947953" y="770115"/>
                  </a:lnTo>
                  <a:lnTo>
                    <a:pt x="948093" y="770204"/>
                  </a:lnTo>
                  <a:close/>
                </a:path>
                <a:path w="962659" h="868044">
                  <a:moveTo>
                    <a:pt x="948220" y="762800"/>
                  </a:moveTo>
                  <a:lnTo>
                    <a:pt x="945959" y="761517"/>
                  </a:lnTo>
                  <a:lnTo>
                    <a:pt x="945667" y="761720"/>
                  </a:lnTo>
                  <a:lnTo>
                    <a:pt x="948220" y="762800"/>
                  </a:lnTo>
                  <a:close/>
                </a:path>
                <a:path w="962659" h="868044">
                  <a:moveTo>
                    <a:pt x="949058" y="759472"/>
                  </a:moveTo>
                  <a:lnTo>
                    <a:pt x="947318" y="760628"/>
                  </a:lnTo>
                  <a:lnTo>
                    <a:pt x="948740" y="760323"/>
                  </a:lnTo>
                  <a:lnTo>
                    <a:pt x="949058" y="759472"/>
                  </a:lnTo>
                  <a:close/>
                </a:path>
                <a:path w="962659" h="868044">
                  <a:moveTo>
                    <a:pt x="949579" y="759117"/>
                  </a:moveTo>
                  <a:lnTo>
                    <a:pt x="949274" y="758875"/>
                  </a:lnTo>
                  <a:lnTo>
                    <a:pt x="949058" y="759472"/>
                  </a:lnTo>
                  <a:lnTo>
                    <a:pt x="949579" y="759117"/>
                  </a:lnTo>
                  <a:close/>
                </a:path>
                <a:path w="962659" h="868044">
                  <a:moveTo>
                    <a:pt x="951331" y="798449"/>
                  </a:moveTo>
                  <a:lnTo>
                    <a:pt x="950252" y="797153"/>
                  </a:lnTo>
                  <a:lnTo>
                    <a:pt x="947712" y="794639"/>
                  </a:lnTo>
                  <a:lnTo>
                    <a:pt x="944321" y="793534"/>
                  </a:lnTo>
                  <a:lnTo>
                    <a:pt x="946365" y="799757"/>
                  </a:lnTo>
                  <a:lnTo>
                    <a:pt x="951331" y="798449"/>
                  </a:lnTo>
                  <a:close/>
                </a:path>
                <a:path w="962659" h="868044">
                  <a:moveTo>
                    <a:pt x="951661" y="781456"/>
                  </a:moveTo>
                  <a:lnTo>
                    <a:pt x="950061" y="780072"/>
                  </a:lnTo>
                  <a:lnTo>
                    <a:pt x="950722" y="783424"/>
                  </a:lnTo>
                  <a:lnTo>
                    <a:pt x="949045" y="779881"/>
                  </a:lnTo>
                  <a:lnTo>
                    <a:pt x="948080" y="781265"/>
                  </a:lnTo>
                  <a:lnTo>
                    <a:pt x="946937" y="777811"/>
                  </a:lnTo>
                  <a:lnTo>
                    <a:pt x="946962" y="778878"/>
                  </a:lnTo>
                  <a:lnTo>
                    <a:pt x="945413" y="778027"/>
                  </a:lnTo>
                  <a:lnTo>
                    <a:pt x="944905" y="777925"/>
                  </a:lnTo>
                  <a:lnTo>
                    <a:pt x="942517" y="781685"/>
                  </a:lnTo>
                  <a:lnTo>
                    <a:pt x="947801" y="786155"/>
                  </a:lnTo>
                  <a:lnTo>
                    <a:pt x="951496" y="787349"/>
                  </a:lnTo>
                  <a:lnTo>
                    <a:pt x="950734" y="784555"/>
                  </a:lnTo>
                  <a:lnTo>
                    <a:pt x="951661" y="781456"/>
                  </a:lnTo>
                  <a:close/>
                </a:path>
                <a:path w="962659" h="868044">
                  <a:moveTo>
                    <a:pt x="951763" y="759409"/>
                  </a:moveTo>
                  <a:lnTo>
                    <a:pt x="946823" y="753211"/>
                  </a:lnTo>
                  <a:lnTo>
                    <a:pt x="948029" y="750900"/>
                  </a:lnTo>
                  <a:lnTo>
                    <a:pt x="948474" y="750036"/>
                  </a:lnTo>
                  <a:lnTo>
                    <a:pt x="947953" y="750900"/>
                  </a:lnTo>
                  <a:lnTo>
                    <a:pt x="946365" y="750100"/>
                  </a:lnTo>
                  <a:lnTo>
                    <a:pt x="945476" y="749833"/>
                  </a:lnTo>
                  <a:lnTo>
                    <a:pt x="943178" y="752932"/>
                  </a:lnTo>
                  <a:lnTo>
                    <a:pt x="949655" y="758875"/>
                  </a:lnTo>
                  <a:lnTo>
                    <a:pt x="949579" y="759117"/>
                  </a:lnTo>
                  <a:lnTo>
                    <a:pt x="950277" y="759625"/>
                  </a:lnTo>
                  <a:lnTo>
                    <a:pt x="949756" y="760552"/>
                  </a:lnTo>
                  <a:lnTo>
                    <a:pt x="949769" y="761593"/>
                  </a:lnTo>
                  <a:lnTo>
                    <a:pt x="951763" y="759409"/>
                  </a:lnTo>
                  <a:close/>
                </a:path>
                <a:path w="962659" h="868044">
                  <a:moveTo>
                    <a:pt x="952601" y="746404"/>
                  </a:moveTo>
                  <a:lnTo>
                    <a:pt x="952093" y="743178"/>
                  </a:lnTo>
                  <a:lnTo>
                    <a:pt x="951242" y="746086"/>
                  </a:lnTo>
                  <a:lnTo>
                    <a:pt x="952601" y="746404"/>
                  </a:lnTo>
                  <a:close/>
                </a:path>
                <a:path w="962659" h="868044">
                  <a:moveTo>
                    <a:pt x="952690" y="771906"/>
                  </a:moveTo>
                  <a:lnTo>
                    <a:pt x="950683" y="771512"/>
                  </a:lnTo>
                  <a:lnTo>
                    <a:pt x="948702" y="770521"/>
                  </a:lnTo>
                  <a:lnTo>
                    <a:pt x="949134" y="771372"/>
                  </a:lnTo>
                  <a:lnTo>
                    <a:pt x="948448" y="773252"/>
                  </a:lnTo>
                  <a:lnTo>
                    <a:pt x="948855" y="774496"/>
                  </a:lnTo>
                  <a:lnTo>
                    <a:pt x="946823" y="773531"/>
                  </a:lnTo>
                  <a:lnTo>
                    <a:pt x="948296" y="772261"/>
                  </a:lnTo>
                  <a:lnTo>
                    <a:pt x="945769" y="772782"/>
                  </a:lnTo>
                  <a:lnTo>
                    <a:pt x="946848" y="774611"/>
                  </a:lnTo>
                  <a:lnTo>
                    <a:pt x="951014" y="778675"/>
                  </a:lnTo>
                  <a:lnTo>
                    <a:pt x="951928" y="775652"/>
                  </a:lnTo>
                  <a:lnTo>
                    <a:pt x="950810" y="771740"/>
                  </a:lnTo>
                  <a:lnTo>
                    <a:pt x="952347" y="772566"/>
                  </a:lnTo>
                  <a:lnTo>
                    <a:pt x="952690" y="771906"/>
                  </a:lnTo>
                  <a:close/>
                </a:path>
                <a:path w="962659" h="868044">
                  <a:moveTo>
                    <a:pt x="954354" y="801268"/>
                  </a:moveTo>
                  <a:lnTo>
                    <a:pt x="954176" y="798779"/>
                  </a:lnTo>
                  <a:lnTo>
                    <a:pt x="952080" y="798487"/>
                  </a:lnTo>
                  <a:lnTo>
                    <a:pt x="952042" y="798258"/>
                  </a:lnTo>
                  <a:lnTo>
                    <a:pt x="951471" y="798410"/>
                  </a:lnTo>
                  <a:lnTo>
                    <a:pt x="951331" y="798449"/>
                  </a:lnTo>
                  <a:lnTo>
                    <a:pt x="952246" y="799579"/>
                  </a:lnTo>
                  <a:lnTo>
                    <a:pt x="952182" y="799160"/>
                  </a:lnTo>
                  <a:lnTo>
                    <a:pt x="954176" y="801446"/>
                  </a:lnTo>
                  <a:lnTo>
                    <a:pt x="954354" y="801268"/>
                  </a:lnTo>
                  <a:close/>
                </a:path>
                <a:path w="962659" h="868044">
                  <a:moveTo>
                    <a:pt x="954633" y="800976"/>
                  </a:moveTo>
                  <a:lnTo>
                    <a:pt x="954354" y="801268"/>
                  </a:lnTo>
                  <a:lnTo>
                    <a:pt x="954468" y="803084"/>
                  </a:lnTo>
                  <a:lnTo>
                    <a:pt x="954633" y="800976"/>
                  </a:lnTo>
                  <a:close/>
                </a:path>
                <a:path w="962659" h="868044">
                  <a:moveTo>
                    <a:pt x="961783" y="807783"/>
                  </a:moveTo>
                  <a:lnTo>
                    <a:pt x="956818" y="807173"/>
                  </a:lnTo>
                  <a:lnTo>
                    <a:pt x="959548" y="810221"/>
                  </a:lnTo>
                  <a:lnTo>
                    <a:pt x="961491" y="809371"/>
                  </a:lnTo>
                  <a:lnTo>
                    <a:pt x="961783" y="807783"/>
                  </a:lnTo>
                  <a:close/>
                </a:path>
                <a:path w="962659" h="868044">
                  <a:moveTo>
                    <a:pt x="962253" y="807847"/>
                  </a:moveTo>
                  <a:lnTo>
                    <a:pt x="961859" y="807389"/>
                  </a:lnTo>
                  <a:lnTo>
                    <a:pt x="961783" y="807783"/>
                  </a:lnTo>
                  <a:lnTo>
                    <a:pt x="962253" y="807847"/>
                  </a:lnTo>
                  <a:close/>
                </a:path>
                <a:path w="962659" h="868044">
                  <a:moveTo>
                    <a:pt x="962279" y="805154"/>
                  </a:moveTo>
                  <a:lnTo>
                    <a:pt x="961745" y="805091"/>
                  </a:lnTo>
                  <a:lnTo>
                    <a:pt x="961339" y="805522"/>
                  </a:lnTo>
                  <a:lnTo>
                    <a:pt x="961415" y="806119"/>
                  </a:lnTo>
                  <a:lnTo>
                    <a:pt x="960755" y="805522"/>
                  </a:lnTo>
                  <a:lnTo>
                    <a:pt x="955713" y="796785"/>
                  </a:lnTo>
                  <a:lnTo>
                    <a:pt x="954773" y="795159"/>
                  </a:lnTo>
                  <a:lnTo>
                    <a:pt x="952042" y="794753"/>
                  </a:lnTo>
                  <a:lnTo>
                    <a:pt x="952042" y="798258"/>
                  </a:lnTo>
                  <a:lnTo>
                    <a:pt x="954100" y="797712"/>
                  </a:lnTo>
                  <a:lnTo>
                    <a:pt x="954176" y="798779"/>
                  </a:lnTo>
                  <a:lnTo>
                    <a:pt x="955370" y="798931"/>
                  </a:lnTo>
                  <a:lnTo>
                    <a:pt x="955167" y="797712"/>
                  </a:lnTo>
                  <a:lnTo>
                    <a:pt x="955014" y="796785"/>
                  </a:lnTo>
                  <a:lnTo>
                    <a:pt x="955370" y="797712"/>
                  </a:lnTo>
                  <a:lnTo>
                    <a:pt x="957618" y="802995"/>
                  </a:lnTo>
                  <a:lnTo>
                    <a:pt x="959586" y="804837"/>
                  </a:lnTo>
                  <a:lnTo>
                    <a:pt x="961859" y="807389"/>
                  </a:lnTo>
                  <a:lnTo>
                    <a:pt x="962101" y="806119"/>
                  </a:lnTo>
                  <a:lnTo>
                    <a:pt x="962279" y="805154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5128901" y="7563027"/>
              <a:ext cx="209550" cy="212725"/>
            </a:xfrm>
            <a:custGeom>
              <a:rect l="l" t="t" r="r" b="b"/>
              <a:pathLst>
                <a:path w="209550" h="212725">
                  <a:moveTo>
                    <a:pt x="18567" y="38341"/>
                  </a:moveTo>
                  <a:lnTo>
                    <a:pt x="18554" y="37338"/>
                  </a:lnTo>
                  <a:lnTo>
                    <a:pt x="17018" y="36842"/>
                  </a:lnTo>
                  <a:lnTo>
                    <a:pt x="18567" y="38341"/>
                  </a:lnTo>
                  <a:close/>
                </a:path>
                <a:path w="209550" h="212725">
                  <a:moveTo>
                    <a:pt x="21043" y="40106"/>
                  </a:moveTo>
                  <a:lnTo>
                    <a:pt x="21031" y="38684"/>
                  </a:lnTo>
                  <a:lnTo>
                    <a:pt x="20281" y="39979"/>
                  </a:lnTo>
                  <a:lnTo>
                    <a:pt x="21043" y="40106"/>
                  </a:lnTo>
                  <a:close/>
                </a:path>
                <a:path w="209550" h="212725">
                  <a:moveTo>
                    <a:pt x="23266" y="40335"/>
                  </a:moveTo>
                  <a:lnTo>
                    <a:pt x="21043" y="40106"/>
                  </a:lnTo>
                  <a:lnTo>
                    <a:pt x="21120" y="40538"/>
                  </a:lnTo>
                  <a:lnTo>
                    <a:pt x="21234" y="40894"/>
                  </a:lnTo>
                  <a:lnTo>
                    <a:pt x="18567" y="38341"/>
                  </a:lnTo>
                  <a:lnTo>
                    <a:pt x="18643" y="41275"/>
                  </a:lnTo>
                  <a:lnTo>
                    <a:pt x="21386" y="41363"/>
                  </a:lnTo>
                  <a:lnTo>
                    <a:pt x="21386" y="41694"/>
                  </a:lnTo>
                  <a:lnTo>
                    <a:pt x="21221" y="41783"/>
                  </a:lnTo>
                  <a:lnTo>
                    <a:pt x="21564" y="41897"/>
                  </a:lnTo>
                  <a:lnTo>
                    <a:pt x="21488" y="41694"/>
                  </a:lnTo>
                  <a:lnTo>
                    <a:pt x="21678" y="41376"/>
                  </a:lnTo>
                  <a:lnTo>
                    <a:pt x="22479" y="40487"/>
                  </a:lnTo>
                  <a:lnTo>
                    <a:pt x="23266" y="40335"/>
                  </a:lnTo>
                  <a:close/>
                </a:path>
                <a:path w="209550" h="212725">
                  <a:moveTo>
                    <a:pt x="23291" y="27647"/>
                  </a:moveTo>
                  <a:lnTo>
                    <a:pt x="21297" y="28829"/>
                  </a:lnTo>
                  <a:lnTo>
                    <a:pt x="19558" y="24853"/>
                  </a:lnTo>
                  <a:lnTo>
                    <a:pt x="20281" y="29171"/>
                  </a:lnTo>
                  <a:lnTo>
                    <a:pt x="22834" y="28613"/>
                  </a:lnTo>
                  <a:lnTo>
                    <a:pt x="21424" y="31457"/>
                  </a:lnTo>
                  <a:lnTo>
                    <a:pt x="22999" y="32804"/>
                  </a:lnTo>
                  <a:lnTo>
                    <a:pt x="23291" y="27647"/>
                  </a:lnTo>
                  <a:close/>
                </a:path>
                <a:path w="209550" h="212725">
                  <a:moveTo>
                    <a:pt x="24015" y="33553"/>
                  </a:moveTo>
                  <a:lnTo>
                    <a:pt x="18478" y="35064"/>
                  </a:lnTo>
                  <a:lnTo>
                    <a:pt x="18973" y="34124"/>
                  </a:lnTo>
                  <a:lnTo>
                    <a:pt x="20472" y="33375"/>
                  </a:lnTo>
                  <a:lnTo>
                    <a:pt x="20053" y="32181"/>
                  </a:lnTo>
                  <a:lnTo>
                    <a:pt x="19875" y="31699"/>
                  </a:lnTo>
                  <a:lnTo>
                    <a:pt x="16840" y="32181"/>
                  </a:lnTo>
                  <a:lnTo>
                    <a:pt x="15811" y="31978"/>
                  </a:lnTo>
                  <a:lnTo>
                    <a:pt x="13093" y="28384"/>
                  </a:lnTo>
                  <a:lnTo>
                    <a:pt x="11531" y="27076"/>
                  </a:lnTo>
                  <a:lnTo>
                    <a:pt x="13030" y="26809"/>
                  </a:lnTo>
                  <a:lnTo>
                    <a:pt x="17259" y="30187"/>
                  </a:lnTo>
                  <a:lnTo>
                    <a:pt x="15824" y="26809"/>
                  </a:lnTo>
                  <a:lnTo>
                    <a:pt x="15570" y="26212"/>
                  </a:lnTo>
                  <a:lnTo>
                    <a:pt x="13944" y="24345"/>
                  </a:lnTo>
                  <a:lnTo>
                    <a:pt x="12522" y="26708"/>
                  </a:lnTo>
                  <a:lnTo>
                    <a:pt x="10896" y="24371"/>
                  </a:lnTo>
                  <a:lnTo>
                    <a:pt x="12319" y="22504"/>
                  </a:lnTo>
                  <a:lnTo>
                    <a:pt x="11518" y="17614"/>
                  </a:lnTo>
                  <a:lnTo>
                    <a:pt x="5740" y="22453"/>
                  </a:lnTo>
                  <a:lnTo>
                    <a:pt x="7429" y="16954"/>
                  </a:lnTo>
                  <a:lnTo>
                    <a:pt x="4838" y="15163"/>
                  </a:lnTo>
                  <a:lnTo>
                    <a:pt x="2260" y="13258"/>
                  </a:lnTo>
                  <a:lnTo>
                    <a:pt x="0" y="12661"/>
                  </a:lnTo>
                  <a:lnTo>
                    <a:pt x="8089" y="30099"/>
                  </a:lnTo>
                  <a:lnTo>
                    <a:pt x="9664" y="31140"/>
                  </a:lnTo>
                  <a:lnTo>
                    <a:pt x="9448" y="31623"/>
                  </a:lnTo>
                  <a:lnTo>
                    <a:pt x="9042" y="31978"/>
                  </a:lnTo>
                  <a:lnTo>
                    <a:pt x="9131" y="32372"/>
                  </a:lnTo>
                  <a:lnTo>
                    <a:pt x="10121" y="32550"/>
                  </a:lnTo>
                  <a:lnTo>
                    <a:pt x="9867" y="33286"/>
                  </a:lnTo>
                  <a:lnTo>
                    <a:pt x="9855" y="33959"/>
                  </a:lnTo>
                  <a:lnTo>
                    <a:pt x="12230" y="31864"/>
                  </a:lnTo>
                  <a:lnTo>
                    <a:pt x="15430" y="35534"/>
                  </a:lnTo>
                  <a:lnTo>
                    <a:pt x="18529" y="36652"/>
                  </a:lnTo>
                  <a:lnTo>
                    <a:pt x="18554" y="37338"/>
                  </a:lnTo>
                  <a:lnTo>
                    <a:pt x="21132" y="38150"/>
                  </a:lnTo>
                  <a:lnTo>
                    <a:pt x="21031" y="38684"/>
                  </a:lnTo>
                  <a:lnTo>
                    <a:pt x="23139" y="35064"/>
                  </a:lnTo>
                  <a:lnTo>
                    <a:pt x="24015" y="33553"/>
                  </a:lnTo>
                  <a:close/>
                </a:path>
                <a:path w="209550" h="212725">
                  <a:moveTo>
                    <a:pt x="25158" y="43154"/>
                  </a:moveTo>
                  <a:lnTo>
                    <a:pt x="21564" y="41910"/>
                  </a:lnTo>
                  <a:lnTo>
                    <a:pt x="22098" y="43307"/>
                  </a:lnTo>
                  <a:lnTo>
                    <a:pt x="23088" y="44310"/>
                  </a:lnTo>
                  <a:lnTo>
                    <a:pt x="24638" y="43573"/>
                  </a:lnTo>
                  <a:lnTo>
                    <a:pt x="25158" y="43154"/>
                  </a:lnTo>
                  <a:close/>
                </a:path>
                <a:path w="209550" h="212725">
                  <a:moveTo>
                    <a:pt x="25234" y="40538"/>
                  </a:moveTo>
                  <a:lnTo>
                    <a:pt x="23850" y="40220"/>
                  </a:lnTo>
                  <a:lnTo>
                    <a:pt x="23266" y="40335"/>
                  </a:lnTo>
                  <a:lnTo>
                    <a:pt x="25234" y="40538"/>
                  </a:lnTo>
                  <a:close/>
                </a:path>
                <a:path w="209550" h="212725">
                  <a:moveTo>
                    <a:pt x="44640" y="80556"/>
                  </a:moveTo>
                  <a:lnTo>
                    <a:pt x="37477" y="78625"/>
                  </a:lnTo>
                  <a:lnTo>
                    <a:pt x="33921" y="76581"/>
                  </a:lnTo>
                  <a:lnTo>
                    <a:pt x="30835" y="71285"/>
                  </a:lnTo>
                  <a:lnTo>
                    <a:pt x="30937" y="68757"/>
                  </a:lnTo>
                  <a:lnTo>
                    <a:pt x="28397" y="69176"/>
                  </a:lnTo>
                  <a:lnTo>
                    <a:pt x="28244" y="65849"/>
                  </a:lnTo>
                  <a:lnTo>
                    <a:pt x="26365" y="65036"/>
                  </a:lnTo>
                  <a:lnTo>
                    <a:pt x="24053" y="64554"/>
                  </a:lnTo>
                  <a:lnTo>
                    <a:pt x="40309" y="99606"/>
                  </a:lnTo>
                  <a:lnTo>
                    <a:pt x="39941" y="96062"/>
                  </a:lnTo>
                  <a:lnTo>
                    <a:pt x="39344" y="92583"/>
                  </a:lnTo>
                  <a:lnTo>
                    <a:pt x="36664" y="88696"/>
                  </a:lnTo>
                  <a:lnTo>
                    <a:pt x="40563" y="89230"/>
                  </a:lnTo>
                  <a:lnTo>
                    <a:pt x="36957" y="86741"/>
                  </a:lnTo>
                  <a:lnTo>
                    <a:pt x="44640" y="80556"/>
                  </a:lnTo>
                  <a:close/>
                </a:path>
                <a:path w="209550" h="212725">
                  <a:moveTo>
                    <a:pt x="46012" y="73139"/>
                  </a:moveTo>
                  <a:lnTo>
                    <a:pt x="45808" y="70472"/>
                  </a:lnTo>
                  <a:lnTo>
                    <a:pt x="45707" y="71488"/>
                  </a:lnTo>
                  <a:lnTo>
                    <a:pt x="44335" y="70573"/>
                  </a:lnTo>
                  <a:lnTo>
                    <a:pt x="43307" y="70840"/>
                  </a:lnTo>
                  <a:lnTo>
                    <a:pt x="43141" y="72339"/>
                  </a:lnTo>
                  <a:lnTo>
                    <a:pt x="44208" y="71602"/>
                  </a:lnTo>
                  <a:lnTo>
                    <a:pt x="46012" y="73139"/>
                  </a:lnTo>
                  <a:close/>
                </a:path>
                <a:path w="209550" h="212725">
                  <a:moveTo>
                    <a:pt x="54864" y="103695"/>
                  </a:moveTo>
                  <a:lnTo>
                    <a:pt x="54508" y="99974"/>
                  </a:lnTo>
                  <a:lnTo>
                    <a:pt x="53060" y="99529"/>
                  </a:lnTo>
                  <a:lnTo>
                    <a:pt x="54013" y="101600"/>
                  </a:lnTo>
                  <a:lnTo>
                    <a:pt x="54864" y="103695"/>
                  </a:lnTo>
                  <a:close/>
                </a:path>
                <a:path w="209550" h="212725">
                  <a:moveTo>
                    <a:pt x="59880" y="118325"/>
                  </a:moveTo>
                  <a:lnTo>
                    <a:pt x="58877" y="115925"/>
                  </a:lnTo>
                  <a:lnTo>
                    <a:pt x="57645" y="117081"/>
                  </a:lnTo>
                  <a:lnTo>
                    <a:pt x="57188" y="116916"/>
                  </a:lnTo>
                  <a:lnTo>
                    <a:pt x="57289" y="116433"/>
                  </a:lnTo>
                  <a:lnTo>
                    <a:pt x="56832" y="116281"/>
                  </a:lnTo>
                  <a:lnTo>
                    <a:pt x="57238" y="119011"/>
                  </a:lnTo>
                  <a:lnTo>
                    <a:pt x="59880" y="118325"/>
                  </a:lnTo>
                  <a:close/>
                </a:path>
                <a:path w="209550" h="212725">
                  <a:moveTo>
                    <a:pt x="61468" y="117843"/>
                  </a:moveTo>
                  <a:lnTo>
                    <a:pt x="60604" y="119608"/>
                  </a:lnTo>
                  <a:lnTo>
                    <a:pt x="60299" y="121069"/>
                  </a:lnTo>
                  <a:lnTo>
                    <a:pt x="61468" y="117843"/>
                  </a:lnTo>
                  <a:close/>
                </a:path>
                <a:path w="209550" h="212725">
                  <a:moveTo>
                    <a:pt x="62369" y="140322"/>
                  </a:moveTo>
                  <a:lnTo>
                    <a:pt x="61925" y="140157"/>
                  </a:lnTo>
                  <a:lnTo>
                    <a:pt x="61023" y="143471"/>
                  </a:lnTo>
                  <a:lnTo>
                    <a:pt x="61468" y="143637"/>
                  </a:lnTo>
                  <a:lnTo>
                    <a:pt x="62369" y="140322"/>
                  </a:lnTo>
                  <a:close/>
                </a:path>
                <a:path w="209550" h="212725">
                  <a:moveTo>
                    <a:pt x="66205" y="11087"/>
                  </a:moveTo>
                  <a:lnTo>
                    <a:pt x="63919" y="9677"/>
                  </a:lnTo>
                  <a:lnTo>
                    <a:pt x="63754" y="9575"/>
                  </a:lnTo>
                  <a:lnTo>
                    <a:pt x="62560" y="9677"/>
                  </a:lnTo>
                  <a:lnTo>
                    <a:pt x="61556" y="9423"/>
                  </a:lnTo>
                  <a:lnTo>
                    <a:pt x="65684" y="12725"/>
                  </a:lnTo>
                  <a:lnTo>
                    <a:pt x="62623" y="13017"/>
                  </a:lnTo>
                  <a:lnTo>
                    <a:pt x="65252" y="16446"/>
                  </a:lnTo>
                  <a:lnTo>
                    <a:pt x="66205" y="11087"/>
                  </a:lnTo>
                  <a:close/>
                </a:path>
                <a:path w="209550" h="212725">
                  <a:moveTo>
                    <a:pt x="67779" y="10960"/>
                  </a:moveTo>
                  <a:lnTo>
                    <a:pt x="66649" y="8572"/>
                  </a:lnTo>
                  <a:lnTo>
                    <a:pt x="66205" y="11087"/>
                  </a:lnTo>
                  <a:lnTo>
                    <a:pt x="67779" y="10960"/>
                  </a:lnTo>
                  <a:close/>
                </a:path>
                <a:path w="209550" h="212725">
                  <a:moveTo>
                    <a:pt x="69265" y="10401"/>
                  </a:moveTo>
                  <a:lnTo>
                    <a:pt x="68008" y="10033"/>
                  </a:lnTo>
                  <a:lnTo>
                    <a:pt x="67792" y="10363"/>
                  </a:lnTo>
                  <a:lnTo>
                    <a:pt x="67970" y="10934"/>
                  </a:lnTo>
                  <a:lnTo>
                    <a:pt x="68465" y="10896"/>
                  </a:lnTo>
                  <a:lnTo>
                    <a:pt x="68922" y="10782"/>
                  </a:lnTo>
                  <a:lnTo>
                    <a:pt x="69265" y="10401"/>
                  </a:lnTo>
                  <a:close/>
                </a:path>
                <a:path w="209550" h="212725">
                  <a:moveTo>
                    <a:pt x="69342" y="14262"/>
                  </a:moveTo>
                  <a:lnTo>
                    <a:pt x="69329" y="13271"/>
                  </a:lnTo>
                  <a:lnTo>
                    <a:pt x="68199" y="11811"/>
                  </a:lnTo>
                  <a:lnTo>
                    <a:pt x="67970" y="10934"/>
                  </a:lnTo>
                  <a:lnTo>
                    <a:pt x="67779" y="10960"/>
                  </a:lnTo>
                  <a:lnTo>
                    <a:pt x="69342" y="14262"/>
                  </a:lnTo>
                  <a:close/>
                </a:path>
                <a:path w="209550" h="212725">
                  <a:moveTo>
                    <a:pt x="73456" y="150799"/>
                  </a:moveTo>
                  <a:lnTo>
                    <a:pt x="71970" y="147091"/>
                  </a:lnTo>
                  <a:lnTo>
                    <a:pt x="70929" y="147205"/>
                  </a:lnTo>
                  <a:lnTo>
                    <a:pt x="70993" y="148805"/>
                  </a:lnTo>
                  <a:lnTo>
                    <a:pt x="70104" y="148450"/>
                  </a:lnTo>
                  <a:lnTo>
                    <a:pt x="70408" y="152730"/>
                  </a:lnTo>
                  <a:lnTo>
                    <a:pt x="71259" y="151511"/>
                  </a:lnTo>
                  <a:lnTo>
                    <a:pt x="72834" y="149491"/>
                  </a:lnTo>
                  <a:lnTo>
                    <a:pt x="73456" y="150799"/>
                  </a:lnTo>
                  <a:close/>
                </a:path>
                <a:path w="209550" h="212725">
                  <a:moveTo>
                    <a:pt x="76060" y="144983"/>
                  </a:moveTo>
                  <a:lnTo>
                    <a:pt x="75603" y="144818"/>
                  </a:lnTo>
                  <a:lnTo>
                    <a:pt x="74714" y="148132"/>
                  </a:lnTo>
                  <a:lnTo>
                    <a:pt x="75158" y="148297"/>
                  </a:lnTo>
                  <a:lnTo>
                    <a:pt x="76060" y="144983"/>
                  </a:lnTo>
                  <a:close/>
                </a:path>
                <a:path w="209550" h="212725">
                  <a:moveTo>
                    <a:pt x="77736" y="149504"/>
                  </a:moveTo>
                  <a:lnTo>
                    <a:pt x="77673" y="148247"/>
                  </a:lnTo>
                  <a:lnTo>
                    <a:pt x="76936" y="150952"/>
                  </a:lnTo>
                  <a:lnTo>
                    <a:pt x="77304" y="150253"/>
                  </a:lnTo>
                  <a:lnTo>
                    <a:pt x="77736" y="149504"/>
                  </a:lnTo>
                  <a:close/>
                </a:path>
                <a:path w="209550" h="212725">
                  <a:moveTo>
                    <a:pt x="79819" y="156946"/>
                  </a:moveTo>
                  <a:lnTo>
                    <a:pt x="78778" y="153390"/>
                  </a:lnTo>
                  <a:lnTo>
                    <a:pt x="79032" y="152450"/>
                  </a:lnTo>
                  <a:lnTo>
                    <a:pt x="78143" y="152082"/>
                  </a:lnTo>
                  <a:lnTo>
                    <a:pt x="77406" y="152857"/>
                  </a:lnTo>
                  <a:lnTo>
                    <a:pt x="76631" y="152031"/>
                  </a:lnTo>
                  <a:lnTo>
                    <a:pt x="76936" y="150952"/>
                  </a:lnTo>
                  <a:lnTo>
                    <a:pt x="76365" y="152019"/>
                  </a:lnTo>
                  <a:lnTo>
                    <a:pt x="75946" y="152984"/>
                  </a:lnTo>
                  <a:lnTo>
                    <a:pt x="77685" y="155562"/>
                  </a:lnTo>
                  <a:lnTo>
                    <a:pt x="79819" y="156946"/>
                  </a:lnTo>
                  <a:close/>
                </a:path>
                <a:path w="209550" h="212725">
                  <a:moveTo>
                    <a:pt x="86779" y="3657"/>
                  </a:moveTo>
                  <a:lnTo>
                    <a:pt x="86550" y="3035"/>
                  </a:lnTo>
                  <a:lnTo>
                    <a:pt x="86372" y="2451"/>
                  </a:lnTo>
                  <a:lnTo>
                    <a:pt x="86271" y="1943"/>
                  </a:lnTo>
                  <a:lnTo>
                    <a:pt x="85674" y="2794"/>
                  </a:lnTo>
                  <a:lnTo>
                    <a:pt x="86156" y="3035"/>
                  </a:lnTo>
                  <a:lnTo>
                    <a:pt x="86474" y="3352"/>
                  </a:lnTo>
                  <a:lnTo>
                    <a:pt x="86779" y="3657"/>
                  </a:lnTo>
                  <a:close/>
                </a:path>
                <a:path w="209550" h="212725">
                  <a:moveTo>
                    <a:pt x="87655" y="0"/>
                  </a:moveTo>
                  <a:lnTo>
                    <a:pt x="86334" y="25"/>
                  </a:lnTo>
                  <a:lnTo>
                    <a:pt x="86093" y="812"/>
                  </a:lnTo>
                  <a:lnTo>
                    <a:pt x="86283" y="1930"/>
                  </a:lnTo>
                  <a:lnTo>
                    <a:pt x="87655" y="0"/>
                  </a:lnTo>
                  <a:close/>
                </a:path>
                <a:path w="209550" h="212725">
                  <a:moveTo>
                    <a:pt x="92798" y="58661"/>
                  </a:moveTo>
                  <a:lnTo>
                    <a:pt x="91020" y="55321"/>
                  </a:lnTo>
                  <a:lnTo>
                    <a:pt x="92303" y="58470"/>
                  </a:lnTo>
                  <a:lnTo>
                    <a:pt x="92798" y="58661"/>
                  </a:lnTo>
                  <a:close/>
                </a:path>
                <a:path w="209550" h="212725">
                  <a:moveTo>
                    <a:pt x="92798" y="37172"/>
                  </a:moveTo>
                  <a:lnTo>
                    <a:pt x="92583" y="35140"/>
                  </a:lnTo>
                  <a:lnTo>
                    <a:pt x="92138" y="33096"/>
                  </a:lnTo>
                  <a:lnTo>
                    <a:pt x="91351" y="28981"/>
                  </a:lnTo>
                  <a:lnTo>
                    <a:pt x="91338" y="30645"/>
                  </a:lnTo>
                  <a:lnTo>
                    <a:pt x="85051" y="32537"/>
                  </a:lnTo>
                  <a:lnTo>
                    <a:pt x="90805" y="36512"/>
                  </a:lnTo>
                  <a:lnTo>
                    <a:pt x="92798" y="37172"/>
                  </a:lnTo>
                  <a:close/>
                </a:path>
                <a:path w="209550" h="212725">
                  <a:moveTo>
                    <a:pt x="98348" y="45389"/>
                  </a:moveTo>
                  <a:lnTo>
                    <a:pt x="94856" y="45059"/>
                  </a:lnTo>
                  <a:lnTo>
                    <a:pt x="97790" y="47142"/>
                  </a:lnTo>
                  <a:lnTo>
                    <a:pt x="97853" y="46075"/>
                  </a:lnTo>
                  <a:lnTo>
                    <a:pt x="98348" y="45389"/>
                  </a:lnTo>
                  <a:close/>
                </a:path>
                <a:path w="209550" h="212725">
                  <a:moveTo>
                    <a:pt x="99441" y="45491"/>
                  </a:moveTo>
                  <a:lnTo>
                    <a:pt x="98818" y="44742"/>
                  </a:lnTo>
                  <a:lnTo>
                    <a:pt x="98348" y="45389"/>
                  </a:lnTo>
                  <a:lnTo>
                    <a:pt x="99441" y="45491"/>
                  </a:lnTo>
                  <a:close/>
                </a:path>
                <a:path w="209550" h="212725">
                  <a:moveTo>
                    <a:pt x="100114" y="42951"/>
                  </a:moveTo>
                  <a:lnTo>
                    <a:pt x="97548" y="43205"/>
                  </a:lnTo>
                  <a:lnTo>
                    <a:pt x="98818" y="44742"/>
                  </a:lnTo>
                  <a:lnTo>
                    <a:pt x="100114" y="42951"/>
                  </a:lnTo>
                  <a:close/>
                </a:path>
                <a:path w="209550" h="212725">
                  <a:moveTo>
                    <a:pt x="104038" y="24498"/>
                  </a:moveTo>
                  <a:lnTo>
                    <a:pt x="104025" y="24180"/>
                  </a:lnTo>
                  <a:lnTo>
                    <a:pt x="102425" y="21983"/>
                  </a:lnTo>
                  <a:lnTo>
                    <a:pt x="104038" y="24498"/>
                  </a:lnTo>
                  <a:close/>
                </a:path>
                <a:path w="209550" h="212725">
                  <a:moveTo>
                    <a:pt x="105117" y="45224"/>
                  </a:moveTo>
                  <a:lnTo>
                    <a:pt x="101193" y="42214"/>
                  </a:lnTo>
                  <a:lnTo>
                    <a:pt x="101333" y="40030"/>
                  </a:lnTo>
                  <a:lnTo>
                    <a:pt x="100774" y="40932"/>
                  </a:lnTo>
                  <a:lnTo>
                    <a:pt x="99809" y="39522"/>
                  </a:lnTo>
                  <a:lnTo>
                    <a:pt x="98780" y="39712"/>
                  </a:lnTo>
                  <a:lnTo>
                    <a:pt x="102489" y="45999"/>
                  </a:lnTo>
                  <a:lnTo>
                    <a:pt x="105117" y="45224"/>
                  </a:lnTo>
                  <a:close/>
                </a:path>
                <a:path w="209550" h="212725">
                  <a:moveTo>
                    <a:pt x="107848" y="23939"/>
                  </a:moveTo>
                  <a:lnTo>
                    <a:pt x="107213" y="22415"/>
                  </a:lnTo>
                  <a:lnTo>
                    <a:pt x="106667" y="23558"/>
                  </a:lnTo>
                  <a:lnTo>
                    <a:pt x="106476" y="24320"/>
                  </a:lnTo>
                  <a:lnTo>
                    <a:pt x="106451" y="24930"/>
                  </a:lnTo>
                  <a:lnTo>
                    <a:pt x="107200" y="24460"/>
                  </a:lnTo>
                  <a:lnTo>
                    <a:pt x="107848" y="23939"/>
                  </a:lnTo>
                  <a:close/>
                </a:path>
                <a:path w="209550" h="212725">
                  <a:moveTo>
                    <a:pt x="108127" y="60680"/>
                  </a:moveTo>
                  <a:lnTo>
                    <a:pt x="108077" y="60502"/>
                  </a:lnTo>
                  <a:lnTo>
                    <a:pt x="107721" y="59423"/>
                  </a:lnTo>
                  <a:lnTo>
                    <a:pt x="106895" y="56908"/>
                  </a:lnTo>
                  <a:lnTo>
                    <a:pt x="106159" y="59423"/>
                  </a:lnTo>
                  <a:lnTo>
                    <a:pt x="105308" y="56921"/>
                  </a:lnTo>
                  <a:lnTo>
                    <a:pt x="102819" y="56032"/>
                  </a:lnTo>
                  <a:lnTo>
                    <a:pt x="103085" y="52285"/>
                  </a:lnTo>
                  <a:lnTo>
                    <a:pt x="105244" y="51384"/>
                  </a:lnTo>
                  <a:lnTo>
                    <a:pt x="105803" y="49936"/>
                  </a:lnTo>
                  <a:lnTo>
                    <a:pt x="103200" y="50660"/>
                  </a:lnTo>
                  <a:lnTo>
                    <a:pt x="101053" y="52108"/>
                  </a:lnTo>
                  <a:lnTo>
                    <a:pt x="104482" y="61023"/>
                  </a:lnTo>
                  <a:lnTo>
                    <a:pt x="104508" y="60502"/>
                  </a:lnTo>
                  <a:lnTo>
                    <a:pt x="108127" y="60680"/>
                  </a:lnTo>
                  <a:close/>
                </a:path>
                <a:path w="209550" h="212725">
                  <a:moveTo>
                    <a:pt x="108496" y="49174"/>
                  </a:moveTo>
                  <a:lnTo>
                    <a:pt x="108381" y="48856"/>
                  </a:lnTo>
                  <a:lnTo>
                    <a:pt x="107124" y="46482"/>
                  </a:lnTo>
                  <a:lnTo>
                    <a:pt x="105803" y="49936"/>
                  </a:lnTo>
                  <a:lnTo>
                    <a:pt x="108496" y="49174"/>
                  </a:lnTo>
                  <a:close/>
                </a:path>
                <a:path w="209550" h="212725">
                  <a:moveTo>
                    <a:pt x="108673" y="26682"/>
                  </a:moveTo>
                  <a:lnTo>
                    <a:pt x="106337" y="27152"/>
                  </a:lnTo>
                  <a:lnTo>
                    <a:pt x="106387" y="26200"/>
                  </a:lnTo>
                  <a:lnTo>
                    <a:pt x="106451" y="24930"/>
                  </a:lnTo>
                  <a:lnTo>
                    <a:pt x="105905" y="25260"/>
                  </a:lnTo>
                  <a:lnTo>
                    <a:pt x="105333" y="25565"/>
                  </a:lnTo>
                  <a:lnTo>
                    <a:pt x="105130" y="26200"/>
                  </a:lnTo>
                  <a:lnTo>
                    <a:pt x="104038" y="24498"/>
                  </a:lnTo>
                  <a:lnTo>
                    <a:pt x="104140" y="27533"/>
                  </a:lnTo>
                  <a:lnTo>
                    <a:pt x="106540" y="29489"/>
                  </a:lnTo>
                  <a:lnTo>
                    <a:pt x="108331" y="27152"/>
                  </a:lnTo>
                  <a:lnTo>
                    <a:pt x="108673" y="26682"/>
                  </a:lnTo>
                  <a:close/>
                </a:path>
                <a:path w="209550" h="212725">
                  <a:moveTo>
                    <a:pt x="108953" y="49923"/>
                  </a:moveTo>
                  <a:lnTo>
                    <a:pt x="106756" y="44119"/>
                  </a:lnTo>
                  <a:lnTo>
                    <a:pt x="108381" y="48856"/>
                  </a:lnTo>
                  <a:lnTo>
                    <a:pt x="108953" y="49923"/>
                  </a:lnTo>
                  <a:close/>
                </a:path>
                <a:path w="209550" h="212725">
                  <a:moveTo>
                    <a:pt x="110274" y="53149"/>
                  </a:moveTo>
                  <a:lnTo>
                    <a:pt x="107162" y="53149"/>
                  </a:lnTo>
                  <a:lnTo>
                    <a:pt x="106565" y="54038"/>
                  </a:lnTo>
                  <a:lnTo>
                    <a:pt x="107022" y="54775"/>
                  </a:lnTo>
                  <a:lnTo>
                    <a:pt x="107975" y="56210"/>
                  </a:lnTo>
                  <a:lnTo>
                    <a:pt x="107556" y="54952"/>
                  </a:lnTo>
                  <a:lnTo>
                    <a:pt x="110274" y="53149"/>
                  </a:lnTo>
                  <a:close/>
                </a:path>
                <a:path w="209550" h="212725">
                  <a:moveTo>
                    <a:pt x="111442" y="20485"/>
                  </a:moveTo>
                  <a:lnTo>
                    <a:pt x="109855" y="20497"/>
                  </a:lnTo>
                  <a:lnTo>
                    <a:pt x="108750" y="18440"/>
                  </a:lnTo>
                  <a:lnTo>
                    <a:pt x="107149" y="18478"/>
                  </a:lnTo>
                  <a:lnTo>
                    <a:pt x="106133" y="20370"/>
                  </a:lnTo>
                  <a:lnTo>
                    <a:pt x="108788" y="21259"/>
                  </a:lnTo>
                  <a:lnTo>
                    <a:pt x="109893" y="22758"/>
                  </a:lnTo>
                  <a:lnTo>
                    <a:pt x="111442" y="20485"/>
                  </a:lnTo>
                  <a:close/>
                </a:path>
                <a:path w="209550" h="212725">
                  <a:moveTo>
                    <a:pt x="112268" y="67132"/>
                  </a:moveTo>
                  <a:lnTo>
                    <a:pt x="109131" y="67094"/>
                  </a:lnTo>
                  <a:lnTo>
                    <a:pt x="111036" y="68884"/>
                  </a:lnTo>
                  <a:lnTo>
                    <a:pt x="112268" y="67132"/>
                  </a:lnTo>
                  <a:close/>
                </a:path>
                <a:path w="209550" h="212725">
                  <a:moveTo>
                    <a:pt x="114668" y="60769"/>
                  </a:moveTo>
                  <a:lnTo>
                    <a:pt x="113995" y="60566"/>
                  </a:lnTo>
                  <a:lnTo>
                    <a:pt x="114338" y="61277"/>
                  </a:lnTo>
                  <a:lnTo>
                    <a:pt x="114668" y="60769"/>
                  </a:lnTo>
                  <a:close/>
                </a:path>
                <a:path w="209550" h="212725">
                  <a:moveTo>
                    <a:pt x="115951" y="61175"/>
                  </a:moveTo>
                  <a:lnTo>
                    <a:pt x="115519" y="59486"/>
                  </a:lnTo>
                  <a:lnTo>
                    <a:pt x="114668" y="60769"/>
                  </a:lnTo>
                  <a:lnTo>
                    <a:pt x="115951" y="61175"/>
                  </a:lnTo>
                  <a:close/>
                </a:path>
                <a:path w="209550" h="212725">
                  <a:moveTo>
                    <a:pt x="115989" y="53555"/>
                  </a:moveTo>
                  <a:lnTo>
                    <a:pt x="113284" y="47561"/>
                  </a:lnTo>
                  <a:lnTo>
                    <a:pt x="110832" y="52793"/>
                  </a:lnTo>
                  <a:lnTo>
                    <a:pt x="110121" y="55308"/>
                  </a:lnTo>
                  <a:lnTo>
                    <a:pt x="112102" y="56578"/>
                  </a:lnTo>
                  <a:lnTo>
                    <a:pt x="113931" y="60426"/>
                  </a:lnTo>
                  <a:lnTo>
                    <a:pt x="115989" y="53555"/>
                  </a:lnTo>
                  <a:close/>
                </a:path>
                <a:path w="209550" h="212725">
                  <a:moveTo>
                    <a:pt x="116890" y="47752"/>
                  </a:moveTo>
                  <a:lnTo>
                    <a:pt x="116497" y="45923"/>
                  </a:lnTo>
                  <a:lnTo>
                    <a:pt x="114947" y="45910"/>
                  </a:lnTo>
                  <a:lnTo>
                    <a:pt x="116890" y="47752"/>
                  </a:lnTo>
                  <a:close/>
                </a:path>
                <a:path w="209550" h="212725">
                  <a:moveTo>
                    <a:pt x="120269" y="43929"/>
                  </a:moveTo>
                  <a:lnTo>
                    <a:pt x="119735" y="44284"/>
                  </a:lnTo>
                  <a:lnTo>
                    <a:pt x="119138" y="45212"/>
                  </a:lnTo>
                  <a:lnTo>
                    <a:pt x="118160" y="44284"/>
                  </a:lnTo>
                  <a:lnTo>
                    <a:pt x="119100" y="45770"/>
                  </a:lnTo>
                  <a:lnTo>
                    <a:pt x="118503" y="47218"/>
                  </a:lnTo>
                  <a:lnTo>
                    <a:pt x="118427" y="48310"/>
                  </a:lnTo>
                  <a:lnTo>
                    <a:pt x="120269" y="43929"/>
                  </a:lnTo>
                  <a:close/>
                </a:path>
                <a:path w="209550" h="212725">
                  <a:moveTo>
                    <a:pt x="123126" y="63398"/>
                  </a:moveTo>
                  <a:lnTo>
                    <a:pt x="115951" y="61175"/>
                  </a:lnTo>
                  <a:lnTo>
                    <a:pt x="117068" y="65595"/>
                  </a:lnTo>
                  <a:lnTo>
                    <a:pt x="112661" y="63385"/>
                  </a:lnTo>
                  <a:lnTo>
                    <a:pt x="113614" y="68745"/>
                  </a:lnTo>
                  <a:lnTo>
                    <a:pt x="116522" y="65951"/>
                  </a:lnTo>
                  <a:lnTo>
                    <a:pt x="119570" y="69913"/>
                  </a:lnTo>
                  <a:lnTo>
                    <a:pt x="119024" y="66344"/>
                  </a:lnTo>
                  <a:lnTo>
                    <a:pt x="121246" y="68897"/>
                  </a:lnTo>
                  <a:lnTo>
                    <a:pt x="122694" y="69469"/>
                  </a:lnTo>
                  <a:lnTo>
                    <a:pt x="122923" y="66344"/>
                  </a:lnTo>
                  <a:lnTo>
                    <a:pt x="122948" y="65951"/>
                  </a:lnTo>
                  <a:lnTo>
                    <a:pt x="122974" y="65595"/>
                  </a:lnTo>
                  <a:lnTo>
                    <a:pt x="123126" y="63398"/>
                  </a:lnTo>
                  <a:close/>
                </a:path>
                <a:path w="209550" h="212725">
                  <a:moveTo>
                    <a:pt x="124269" y="133324"/>
                  </a:moveTo>
                  <a:lnTo>
                    <a:pt x="123583" y="131940"/>
                  </a:lnTo>
                  <a:lnTo>
                    <a:pt x="123913" y="137020"/>
                  </a:lnTo>
                  <a:lnTo>
                    <a:pt x="121361" y="134797"/>
                  </a:lnTo>
                  <a:lnTo>
                    <a:pt x="121246" y="130886"/>
                  </a:lnTo>
                  <a:lnTo>
                    <a:pt x="118567" y="133553"/>
                  </a:lnTo>
                  <a:lnTo>
                    <a:pt x="120192" y="133184"/>
                  </a:lnTo>
                  <a:lnTo>
                    <a:pt x="124015" y="138684"/>
                  </a:lnTo>
                  <a:lnTo>
                    <a:pt x="124269" y="133324"/>
                  </a:lnTo>
                  <a:close/>
                </a:path>
                <a:path w="209550" h="212725">
                  <a:moveTo>
                    <a:pt x="124625" y="74993"/>
                  </a:moveTo>
                  <a:lnTo>
                    <a:pt x="123659" y="73787"/>
                  </a:lnTo>
                  <a:lnTo>
                    <a:pt x="123875" y="74587"/>
                  </a:lnTo>
                  <a:lnTo>
                    <a:pt x="123482" y="75145"/>
                  </a:lnTo>
                  <a:lnTo>
                    <a:pt x="123012" y="75526"/>
                  </a:lnTo>
                  <a:lnTo>
                    <a:pt x="123774" y="75171"/>
                  </a:lnTo>
                  <a:lnTo>
                    <a:pt x="124625" y="74993"/>
                  </a:lnTo>
                  <a:close/>
                </a:path>
                <a:path w="209550" h="212725">
                  <a:moveTo>
                    <a:pt x="132651" y="66217"/>
                  </a:moveTo>
                  <a:lnTo>
                    <a:pt x="131978" y="65290"/>
                  </a:lnTo>
                  <a:lnTo>
                    <a:pt x="132067" y="66103"/>
                  </a:lnTo>
                  <a:lnTo>
                    <a:pt x="132651" y="66217"/>
                  </a:lnTo>
                  <a:close/>
                </a:path>
                <a:path w="209550" h="212725">
                  <a:moveTo>
                    <a:pt x="132676" y="71793"/>
                  </a:moveTo>
                  <a:lnTo>
                    <a:pt x="132067" y="66103"/>
                  </a:lnTo>
                  <a:lnTo>
                    <a:pt x="130378" y="65773"/>
                  </a:lnTo>
                  <a:lnTo>
                    <a:pt x="132676" y="71793"/>
                  </a:lnTo>
                  <a:close/>
                </a:path>
                <a:path w="209550" h="212725">
                  <a:moveTo>
                    <a:pt x="133527" y="50050"/>
                  </a:moveTo>
                  <a:lnTo>
                    <a:pt x="129540" y="46824"/>
                  </a:lnTo>
                  <a:lnTo>
                    <a:pt x="133299" y="45440"/>
                  </a:lnTo>
                  <a:lnTo>
                    <a:pt x="129730" y="43510"/>
                  </a:lnTo>
                  <a:lnTo>
                    <a:pt x="125831" y="47117"/>
                  </a:lnTo>
                  <a:lnTo>
                    <a:pt x="130378" y="49961"/>
                  </a:lnTo>
                  <a:lnTo>
                    <a:pt x="128574" y="53225"/>
                  </a:lnTo>
                  <a:lnTo>
                    <a:pt x="131495" y="56603"/>
                  </a:lnTo>
                  <a:lnTo>
                    <a:pt x="132562" y="56438"/>
                  </a:lnTo>
                  <a:lnTo>
                    <a:pt x="133362" y="52806"/>
                  </a:lnTo>
                  <a:lnTo>
                    <a:pt x="130949" y="49618"/>
                  </a:lnTo>
                  <a:lnTo>
                    <a:pt x="133527" y="50050"/>
                  </a:lnTo>
                  <a:close/>
                </a:path>
                <a:path w="209550" h="212725">
                  <a:moveTo>
                    <a:pt x="134556" y="154698"/>
                  </a:moveTo>
                  <a:lnTo>
                    <a:pt x="133921" y="151599"/>
                  </a:lnTo>
                  <a:lnTo>
                    <a:pt x="134099" y="154495"/>
                  </a:lnTo>
                  <a:lnTo>
                    <a:pt x="134556" y="154698"/>
                  </a:lnTo>
                  <a:close/>
                </a:path>
                <a:path w="209550" h="212725">
                  <a:moveTo>
                    <a:pt x="135763" y="144589"/>
                  </a:moveTo>
                  <a:lnTo>
                    <a:pt x="134188" y="141643"/>
                  </a:lnTo>
                  <a:lnTo>
                    <a:pt x="133083" y="145605"/>
                  </a:lnTo>
                  <a:lnTo>
                    <a:pt x="135763" y="144589"/>
                  </a:lnTo>
                  <a:close/>
                </a:path>
                <a:path w="209550" h="212725">
                  <a:moveTo>
                    <a:pt x="135788" y="71907"/>
                  </a:moveTo>
                  <a:lnTo>
                    <a:pt x="133248" y="71462"/>
                  </a:lnTo>
                  <a:lnTo>
                    <a:pt x="135420" y="74599"/>
                  </a:lnTo>
                  <a:lnTo>
                    <a:pt x="135204" y="76200"/>
                  </a:lnTo>
                  <a:lnTo>
                    <a:pt x="135686" y="76403"/>
                  </a:lnTo>
                  <a:lnTo>
                    <a:pt x="135788" y="71907"/>
                  </a:lnTo>
                  <a:close/>
                </a:path>
                <a:path w="209550" h="212725">
                  <a:moveTo>
                    <a:pt x="136334" y="144373"/>
                  </a:moveTo>
                  <a:lnTo>
                    <a:pt x="135763" y="144589"/>
                  </a:lnTo>
                  <a:lnTo>
                    <a:pt x="136207" y="145415"/>
                  </a:lnTo>
                  <a:lnTo>
                    <a:pt x="136334" y="144373"/>
                  </a:lnTo>
                  <a:close/>
                </a:path>
                <a:path w="209550" h="212725">
                  <a:moveTo>
                    <a:pt x="136817" y="65773"/>
                  </a:moveTo>
                  <a:lnTo>
                    <a:pt x="136080" y="65062"/>
                  </a:lnTo>
                  <a:lnTo>
                    <a:pt x="134988" y="65951"/>
                  </a:lnTo>
                  <a:lnTo>
                    <a:pt x="136169" y="66903"/>
                  </a:lnTo>
                  <a:lnTo>
                    <a:pt x="136448" y="66954"/>
                  </a:lnTo>
                  <a:lnTo>
                    <a:pt x="136702" y="66217"/>
                  </a:lnTo>
                  <a:lnTo>
                    <a:pt x="136817" y="65773"/>
                  </a:lnTo>
                  <a:close/>
                </a:path>
                <a:path w="209550" h="212725">
                  <a:moveTo>
                    <a:pt x="137287" y="64058"/>
                  </a:moveTo>
                  <a:lnTo>
                    <a:pt x="136410" y="61988"/>
                  </a:lnTo>
                  <a:lnTo>
                    <a:pt x="134505" y="61099"/>
                  </a:lnTo>
                  <a:lnTo>
                    <a:pt x="133705" y="59893"/>
                  </a:lnTo>
                  <a:lnTo>
                    <a:pt x="134073" y="60794"/>
                  </a:lnTo>
                  <a:lnTo>
                    <a:pt x="134429" y="61785"/>
                  </a:lnTo>
                  <a:lnTo>
                    <a:pt x="133375" y="62445"/>
                  </a:lnTo>
                  <a:lnTo>
                    <a:pt x="136080" y="65062"/>
                  </a:lnTo>
                  <a:lnTo>
                    <a:pt x="137287" y="64058"/>
                  </a:lnTo>
                  <a:close/>
                </a:path>
                <a:path w="209550" h="212725">
                  <a:moveTo>
                    <a:pt x="137947" y="143878"/>
                  </a:moveTo>
                  <a:lnTo>
                    <a:pt x="136601" y="142227"/>
                  </a:lnTo>
                  <a:lnTo>
                    <a:pt x="136398" y="143878"/>
                  </a:lnTo>
                  <a:lnTo>
                    <a:pt x="137655" y="143878"/>
                  </a:lnTo>
                  <a:lnTo>
                    <a:pt x="137947" y="143878"/>
                  </a:lnTo>
                  <a:close/>
                </a:path>
                <a:path w="209550" h="212725">
                  <a:moveTo>
                    <a:pt x="138226" y="67132"/>
                  </a:moveTo>
                  <a:lnTo>
                    <a:pt x="137248" y="64592"/>
                  </a:lnTo>
                  <a:lnTo>
                    <a:pt x="136842" y="65798"/>
                  </a:lnTo>
                  <a:lnTo>
                    <a:pt x="138226" y="67132"/>
                  </a:lnTo>
                  <a:close/>
                </a:path>
                <a:path w="209550" h="212725">
                  <a:moveTo>
                    <a:pt x="138442" y="67348"/>
                  </a:moveTo>
                  <a:lnTo>
                    <a:pt x="138226" y="67132"/>
                  </a:lnTo>
                  <a:lnTo>
                    <a:pt x="138290" y="67322"/>
                  </a:lnTo>
                  <a:lnTo>
                    <a:pt x="138442" y="67348"/>
                  </a:lnTo>
                  <a:close/>
                </a:path>
                <a:path w="209550" h="212725">
                  <a:moveTo>
                    <a:pt x="138887" y="145034"/>
                  </a:moveTo>
                  <a:lnTo>
                    <a:pt x="138353" y="144373"/>
                  </a:lnTo>
                  <a:lnTo>
                    <a:pt x="138176" y="144373"/>
                  </a:lnTo>
                  <a:lnTo>
                    <a:pt x="138887" y="145034"/>
                  </a:lnTo>
                  <a:close/>
                </a:path>
                <a:path w="209550" h="212725">
                  <a:moveTo>
                    <a:pt x="139065" y="74409"/>
                  </a:moveTo>
                  <a:lnTo>
                    <a:pt x="138137" y="70294"/>
                  </a:lnTo>
                  <a:lnTo>
                    <a:pt x="138798" y="68630"/>
                  </a:lnTo>
                  <a:lnTo>
                    <a:pt x="138290" y="67322"/>
                  </a:lnTo>
                  <a:lnTo>
                    <a:pt x="137134" y="67094"/>
                  </a:lnTo>
                  <a:lnTo>
                    <a:pt x="136448" y="66954"/>
                  </a:lnTo>
                  <a:lnTo>
                    <a:pt x="136398" y="67094"/>
                  </a:lnTo>
                  <a:lnTo>
                    <a:pt x="136169" y="66903"/>
                  </a:lnTo>
                  <a:lnTo>
                    <a:pt x="132651" y="66217"/>
                  </a:lnTo>
                  <a:lnTo>
                    <a:pt x="137248" y="72529"/>
                  </a:lnTo>
                  <a:lnTo>
                    <a:pt x="138074" y="70459"/>
                  </a:lnTo>
                  <a:lnTo>
                    <a:pt x="137947" y="75069"/>
                  </a:lnTo>
                  <a:lnTo>
                    <a:pt x="139065" y="74409"/>
                  </a:lnTo>
                  <a:close/>
                </a:path>
                <a:path w="209550" h="212725">
                  <a:moveTo>
                    <a:pt x="139077" y="115570"/>
                  </a:moveTo>
                  <a:lnTo>
                    <a:pt x="137579" y="110540"/>
                  </a:lnTo>
                  <a:lnTo>
                    <a:pt x="137693" y="110375"/>
                  </a:lnTo>
                  <a:lnTo>
                    <a:pt x="137414" y="109994"/>
                  </a:lnTo>
                  <a:lnTo>
                    <a:pt x="136740" y="107708"/>
                  </a:lnTo>
                  <a:lnTo>
                    <a:pt x="136664" y="108953"/>
                  </a:lnTo>
                  <a:lnTo>
                    <a:pt x="136512" y="108724"/>
                  </a:lnTo>
                  <a:lnTo>
                    <a:pt x="135686" y="110058"/>
                  </a:lnTo>
                  <a:lnTo>
                    <a:pt x="135572" y="108305"/>
                  </a:lnTo>
                  <a:lnTo>
                    <a:pt x="134531" y="108419"/>
                  </a:lnTo>
                  <a:lnTo>
                    <a:pt x="133959" y="110972"/>
                  </a:lnTo>
                  <a:lnTo>
                    <a:pt x="135521" y="113347"/>
                  </a:lnTo>
                  <a:lnTo>
                    <a:pt x="136474" y="112039"/>
                  </a:lnTo>
                  <a:lnTo>
                    <a:pt x="136347" y="114274"/>
                  </a:lnTo>
                  <a:lnTo>
                    <a:pt x="137871" y="114388"/>
                  </a:lnTo>
                  <a:lnTo>
                    <a:pt x="139077" y="115570"/>
                  </a:lnTo>
                  <a:close/>
                </a:path>
                <a:path w="209550" h="212725">
                  <a:moveTo>
                    <a:pt x="139192" y="34048"/>
                  </a:moveTo>
                  <a:lnTo>
                    <a:pt x="137629" y="33451"/>
                  </a:lnTo>
                  <a:lnTo>
                    <a:pt x="135585" y="32092"/>
                  </a:lnTo>
                  <a:lnTo>
                    <a:pt x="139052" y="36868"/>
                  </a:lnTo>
                  <a:lnTo>
                    <a:pt x="139192" y="34048"/>
                  </a:lnTo>
                  <a:close/>
                </a:path>
                <a:path w="209550" h="212725">
                  <a:moveTo>
                    <a:pt x="139319" y="30683"/>
                  </a:moveTo>
                  <a:lnTo>
                    <a:pt x="138976" y="25933"/>
                  </a:lnTo>
                  <a:lnTo>
                    <a:pt x="135839" y="25882"/>
                  </a:lnTo>
                  <a:lnTo>
                    <a:pt x="137795" y="29502"/>
                  </a:lnTo>
                  <a:lnTo>
                    <a:pt x="135153" y="29641"/>
                  </a:lnTo>
                  <a:lnTo>
                    <a:pt x="136207" y="30035"/>
                  </a:lnTo>
                  <a:lnTo>
                    <a:pt x="137210" y="31000"/>
                  </a:lnTo>
                  <a:lnTo>
                    <a:pt x="138760" y="31597"/>
                  </a:lnTo>
                  <a:lnTo>
                    <a:pt x="139319" y="30683"/>
                  </a:lnTo>
                  <a:close/>
                </a:path>
                <a:path w="209550" h="212725">
                  <a:moveTo>
                    <a:pt x="139649" y="116141"/>
                  </a:moveTo>
                  <a:lnTo>
                    <a:pt x="139077" y="115570"/>
                  </a:lnTo>
                  <a:lnTo>
                    <a:pt x="139433" y="116776"/>
                  </a:lnTo>
                  <a:lnTo>
                    <a:pt x="139649" y="116141"/>
                  </a:lnTo>
                  <a:close/>
                </a:path>
                <a:path w="209550" h="212725">
                  <a:moveTo>
                    <a:pt x="140373" y="53530"/>
                  </a:moveTo>
                  <a:lnTo>
                    <a:pt x="139573" y="51930"/>
                  </a:lnTo>
                  <a:lnTo>
                    <a:pt x="139547" y="49695"/>
                  </a:lnTo>
                  <a:lnTo>
                    <a:pt x="139979" y="48602"/>
                  </a:lnTo>
                  <a:lnTo>
                    <a:pt x="137236" y="49796"/>
                  </a:lnTo>
                  <a:lnTo>
                    <a:pt x="138341" y="51092"/>
                  </a:lnTo>
                  <a:lnTo>
                    <a:pt x="139458" y="52374"/>
                  </a:lnTo>
                  <a:lnTo>
                    <a:pt x="140373" y="53530"/>
                  </a:lnTo>
                  <a:close/>
                </a:path>
                <a:path w="209550" h="212725">
                  <a:moveTo>
                    <a:pt x="140766" y="112890"/>
                  </a:moveTo>
                  <a:lnTo>
                    <a:pt x="139649" y="116141"/>
                  </a:lnTo>
                  <a:lnTo>
                    <a:pt x="140004" y="116484"/>
                  </a:lnTo>
                  <a:lnTo>
                    <a:pt x="140766" y="112890"/>
                  </a:lnTo>
                  <a:close/>
                </a:path>
                <a:path w="209550" h="212725">
                  <a:moveTo>
                    <a:pt x="141401" y="107530"/>
                  </a:moveTo>
                  <a:lnTo>
                    <a:pt x="137833" y="104800"/>
                  </a:lnTo>
                  <a:lnTo>
                    <a:pt x="139369" y="99847"/>
                  </a:lnTo>
                  <a:lnTo>
                    <a:pt x="139877" y="97218"/>
                  </a:lnTo>
                  <a:lnTo>
                    <a:pt x="139077" y="98590"/>
                  </a:lnTo>
                  <a:lnTo>
                    <a:pt x="138188" y="98158"/>
                  </a:lnTo>
                  <a:lnTo>
                    <a:pt x="136702" y="97536"/>
                  </a:lnTo>
                  <a:lnTo>
                    <a:pt x="137528" y="95656"/>
                  </a:lnTo>
                  <a:lnTo>
                    <a:pt x="136372" y="96278"/>
                  </a:lnTo>
                  <a:lnTo>
                    <a:pt x="134518" y="94945"/>
                  </a:lnTo>
                  <a:lnTo>
                    <a:pt x="134645" y="97218"/>
                  </a:lnTo>
                  <a:lnTo>
                    <a:pt x="137566" y="98463"/>
                  </a:lnTo>
                  <a:lnTo>
                    <a:pt x="136423" y="99110"/>
                  </a:lnTo>
                  <a:lnTo>
                    <a:pt x="134175" y="102641"/>
                  </a:lnTo>
                  <a:lnTo>
                    <a:pt x="134429" y="103860"/>
                  </a:lnTo>
                  <a:lnTo>
                    <a:pt x="136486" y="101396"/>
                  </a:lnTo>
                  <a:lnTo>
                    <a:pt x="137668" y="103060"/>
                  </a:lnTo>
                  <a:lnTo>
                    <a:pt x="137706" y="105321"/>
                  </a:lnTo>
                  <a:lnTo>
                    <a:pt x="136093" y="105740"/>
                  </a:lnTo>
                  <a:lnTo>
                    <a:pt x="139509" y="106680"/>
                  </a:lnTo>
                  <a:lnTo>
                    <a:pt x="138963" y="109270"/>
                  </a:lnTo>
                  <a:lnTo>
                    <a:pt x="141401" y="107530"/>
                  </a:lnTo>
                  <a:close/>
                </a:path>
                <a:path w="209550" h="212725">
                  <a:moveTo>
                    <a:pt x="141503" y="54940"/>
                  </a:moveTo>
                  <a:lnTo>
                    <a:pt x="140373" y="53530"/>
                  </a:lnTo>
                  <a:lnTo>
                    <a:pt x="140652" y="54089"/>
                  </a:lnTo>
                  <a:lnTo>
                    <a:pt x="141008" y="54584"/>
                  </a:lnTo>
                  <a:lnTo>
                    <a:pt x="141503" y="54940"/>
                  </a:lnTo>
                  <a:close/>
                </a:path>
                <a:path w="209550" h="212725">
                  <a:moveTo>
                    <a:pt x="143497" y="76276"/>
                  </a:moveTo>
                  <a:lnTo>
                    <a:pt x="142087" y="75120"/>
                  </a:lnTo>
                  <a:lnTo>
                    <a:pt x="140970" y="71818"/>
                  </a:lnTo>
                  <a:lnTo>
                    <a:pt x="139077" y="74409"/>
                  </a:lnTo>
                  <a:lnTo>
                    <a:pt x="142138" y="78524"/>
                  </a:lnTo>
                  <a:lnTo>
                    <a:pt x="143497" y="76276"/>
                  </a:lnTo>
                  <a:close/>
                </a:path>
                <a:path w="209550" h="212725">
                  <a:moveTo>
                    <a:pt x="148666" y="72758"/>
                  </a:moveTo>
                  <a:lnTo>
                    <a:pt x="147180" y="72136"/>
                  </a:lnTo>
                  <a:lnTo>
                    <a:pt x="148590" y="73304"/>
                  </a:lnTo>
                  <a:lnTo>
                    <a:pt x="148666" y="72758"/>
                  </a:lnTo>
                  <a:close/>
                </a:path>
                <a:path w="209550" h="212725">
                  <a:moveTo>
                    <a:pt x="148691" y="166700"/>
                  </a:moveTo>
                  <a:lnTo>
                    <a:pt x="148082" y="165277"/>
                  </a:lnTo>
                  <a:lnTo>
                    <a:pt x="148209" y="166179"/>
                  </a:lnTo>
                  <a:lnTo>
                    <a:pt x="148272" y="166497"/>
                  </a:lnTo>
                  <a:lnTo>
                    <a:pt x="148691" y="166700"/>
                  </a:lnTo>
                  <a:close/>
                </a:path>
                <a:path w="209550" h="212725">
                  <a:moveTo>
                    <a:pt x="149275" y="128612"/>
                  </a:moveTo>
                  <a:lnTo>
                    <a:pt x="147574" y="128549"/>
                  </a:lnTo>
                  <a:lnTo>
                    <a:pt x="147535" y="129006"/>
                  </a:lnTo>
                  <a:lnTo>
                    <a:pt x="147929" y="129247"/>
                  </a:lnTo>
                  <a:lnTo>
                    <a:pt x="149275" y="128612"/>
                  </a:lnTo>
                  <a:close/>
                </a:path>
                <a:path w="209550" h="212725">
                  <a:moveTo>
                    <a:pt x="149377" y="75361"/>
                  </a:moveTo>
                  <a:lnTo>
                    <a:pt x="147180" y="72136"/>
                  </a:lnTo>
                  <a:lnTo>
                    <a:pt x="146405" y="74091"/>
                  </a:lnTo>
                  <a:lnTo>
                    <a:pt x="149377" y="75361"/>
                  </a:lnTo>
                  <a:close/>
                </a:path>
                <a:path w="209550" h="212725">
                  <a:moveTo>
                    <a:pt x="149910" y="166179"/>
                  </a:moveTo>
                  <a:lnTo>
                    <a:pt x="149148" y="166928"/>
                  </a:lnTo>
                  <a:lnTo>
                    <a:pt x="148691" y="166700"/>
                  </a:lnTo>
                  <a:lnTo>
                    <a:pt x="148209" y="168338"/>
                  </a:lnTo>
                  <a:lnTo>
                    <a:pt x="149313" y="166928"/>
                  </a:lnTo>
                  <a:lnTo>
                    <a:pt x="149910" y="166179"/>
                  </a:lnTo>
                  <a:close/>
                </a:path>
                <a:path w="209550" h="212725">
                  <a:moveTo>
                    <a:pt x="150152" y="73406"/>
                  </a:moveTo>
                  <a:lnTo>
                    <a:pt x="149923" y="71043"/>
                  </a:lnTo>
                  <a:lnTo>
                    <a:pt x="148805" y="71691"/>
                  </a:lnTo>
                  <a:lnTo>
                    <a:pt x="148666" y="72758"/>
                  </a:lnTo>
                  <a:lnTo>
                    <a:pt x="150152" y="73406"/>
                  </a:lnTo>
                  <a:close/>
                </a:path>
                <a:path w="209550" h="212725">
                  <a:moveTo>
                    <a:pt x="151282" y="131229"/>
                  </a:moveTo>
                  <a:lnTo>
                    <a:pt x="148285" y="129451"/>
                  </a:lnTo>
                  <a:lnTo>
                    <a:pt x="147929" y="129247"/>
                  </a:lnTo>
                  <a:lnTo>
                    <a:pt x="147497" y="129451"/>
                  </a:lnTo>
                  <a:lnTo>
                    <a:pt x="147535" y="129006"/>
                  </a:lnTo>
                  <a:lnTo>
                    <a:pt x="146685" y="128511"/>
                  </a:lnTo>
                  <a:lnTo>
                    <a:pt x="147574" y="128549"/>
                  </a:lnTo>
                  <a:lnTo>
                    <a:pt x="147828" y="125691"/>
                  </a:lnTo>
                  <a:lnTo>
                    <a:pt x="146189" y="126047"/>
                  </a:lnTo>
                  <a:lnTo>
                    <a:pt x="145275" y="127850"/>
                  </a:lnTo>
                  <a:lnTo>
                    <a:pt x="148120" y="131419"/>
                  </a:lnTo>
                  <a:lnTo>
                    <a:pt x="148336" y="132651"/>
                  </a:lnTo>
                  <a:lnTo>
                    <a:pt x="151282" y="131229"/>
                  </a:lnTo>
                  <a:close/>
                </a:path>
                <a:path w="209550" h="212725">
                  <a:moveTo>
                    <a:pt x="151803" y="135445"/>
                  </a:moveTo>
                  <a:lnTo>
                    <a:pt x="147993" y="134162"/>
                  </a:lnTo>
                  <a:lnTo>
                    <a:pt x="145872" y="136525"/>
                  </a:lnTo>
                  <a:lnTo>
                    <a:pt x="151803" y="135445"/>
                  </a:lnTo>
                  <a:close/>
                </a:path>
                <a:path w="209550" h="212725">
                  <a:moveTo>
                    <a:pt x="156286" y="108102"/>
                  </a:moveTo>
                  <a:lnTo>
                    <a:pt x="153860" y="104698"/>
                  </a:lnTo>
                  <a:lnTo>
                    <a:pt x="153708" y="108038"/>
                  </a:lnTo>
                  <a:lnTo>
                    <a:pt x="156286" y="108102"/>
                  </a:lnTo>
                  <a:close/>
                </a:path>
                <a:path w="209550" h="212725">
                  <a:moveTo>
                    <a:pt x="156387" y="175031"/>
                  </a:moveTo>
                  <a:lnTo>
                    <a:pt x="156324" y="174853"/>
                  </a:lnTo>
                  <a:lnTo>
                    <a:pt x="156235" y="174561"/>
                  </a:lnTo>
                  <a:lnTo>
                    <a:pt x="156044" y="174764"/>
                  </a:lnTo>
                  <a:lnTo>
                    <a:pt x="156146" y="174891"/>
                  </a:lnTo>
                  <a:lnTo>
                    <a:pt x="156387" y="175031"/>
                  </a:lnTo>
                  <a:close/>
                </a:path>
                <a:path w="209550" h="212725">
                  <a:moveTo>
                    <a:pt x="157353" y="179146"/>
                  </a:moveTo>
                  <a:lnTo>
                    <a:pt x="153098" y="177012"/>
                  </a:lnTo>
                  <a:lnTo>
                    <a:pt x="152336" y="175501"/>
                  </a:lnTo>
                  <a:lnTo>
                    <a:pt x="152273" y="176593"/>
                  </a:lnTo>
                  <a:lnTo>
                    <a:pt x="151968" y="182524"/>
                  </a:lnTo>
                  <a:lnTo>
                    <a:pt x="150926" y="179476"/>
                  </a:lnTo>
                  <a:lnTo>
                    <a:pt x="149694" y="175882"/>
                  </a:lnTo>
                  <a:lnTo>
                    <a:pt x="149352" y="174891"/>
                  </a:lnTo>
                  <a:lnTo>
                    <a:pt x="151155" y="175831"/>
                  </a:lnTo>
                  <a:lnTo>
                    <a:pt x="150596" y="174891"/>
                  </a:lnTo>
                  <a:lnTo>
                    <a:pt x="150152" y="174155"/>
                  </a:lnTo>
                  <a:lnTo>
                    <a:pt x="150685" y="172237"/>
                  </a:lnTo>
                  <a:lnTo>
                    <a:pt x="148755" y="173469"/>
                  </a:lnTo>
                  <a:lnTo>
                    <a:pt x="148590" y="173951"/>
                  </a:lnTo>
                  <a:lnTo>
                    <a:pt x="148005" y="175882"/>
                  </a:lnTo>
                  <a:lnTo>
                    <a:pt x="146799" y="174701"/>
                  </a:lnTo>
                  <a:lnTo>
                    <a:pt x="148336" y="172402"/>
                  </a:lnTo>
                  <a:lnTo>
                    <a:pt x="148742" y="171792"/>
                  </a:lnTo>
                  <a:lnTo>
                    <a:pt x="147358" y="169405"/>
                  </a:lnTo>
                  <a:lnTo>
                    <a:pt x="148082" y="168490"/>
                  </a:lnTo>
                  <a:lnTo>
                    <a:pt x="147929" y="167474"/>
                  </a:lnTo>
                  <a:lnTo>
                    <a:pt x="142646" y="165925"/>
                  </a:lnTo>
                  <a:lnTo>
                    <a:pt x="140449" y="166484"/>
                  </a:lnTo>
                  <a:lnTo>
                    <a:pt x="140487" y="166928"/>
                  </a:lnTo>
                  <a:lnTo>
                    <a:pt x="142252" y="174104"/>
                  </a:lnTo>
                  <a:lnTo>
                    <a:pt x="142544" y="173139"/>
                  </a:lnTo>
                  <a:lnTo>
                    <a:pt x="143281" y="172402"/>
                  </a:lnTo>
                  <a:lnTo>
                    <a:pt x="144805" y="172605"/>
                  </a:lnTo>
                  <a:lnTo>
                    <a:pt x="142875" y="177190"/>
                  </a:lnTo>
                  <a:lnTo>
                    <a:pt x="144310" y="180771"/>
                  </a:lnTo>
                  <a:lnTo>
                    <a:pt x="150406" y="179476"/>
                  </a:lnTo>
                  <a:lnTo>
                    <a:pt x="149415" y="182372"/>
                  </a:lnTo>
                  <a:lnTo>
                    <a:pt x="149250" y="182854"/>
                  </a:lnTo>
                  <a:lnTo>
                    <a:pt x="149428" y="182372"/>
                  </a:lnTo>
                  <a:lnTo>
                    <a:pt x="151993" y="185445"/>
                  </a:lnTo>
                  <a:lnTo>
                    <a:pt x="151650" y="186410"/>
                  </a:lnTo>
                  <a:lnTo>
                    <a:pt x="151536" y="189776"/>
                  </a:lnTo>
                  <a:lnTo>
                    <a:pt x="154825" y="187909"/>
                  </a:lnTo>
                  <a:lnTo>
                    <a:pt x="154216" y="184162"/>
                  </a:lnTo>
                  <a:lnTo>
                    <a:pt x="154927" y="182524"/>
                  </a:lnTo>
                  <a:lnTo>
                    <a:pt x="155371" y="181483"/>
                  </a:lnTo>
                  <a:lnTo>
                    <a:pt x="155816" y="180403"/>
                  </a:lnTo>
                  <a:lnTo>
                    <a:pt x="156527" y="179489"/>
                  </a:lnTo>
                  <a:lnTo>
                    <a:pt x="157353" y="179146"/>
                  </a:lnTo>
                  <a:close/>
                </a:path>
                <a:path w="209550" h="212725">
                  <a:moveTo>
                    <a:pt x="158076" y="179514"/>
                  </a:moveTo>
                  <a:lnTo>
                    <a:pt x="157861" y="178943"/>
                  </a:lnTo>
                  <a:lnTo>
                    <a:pt x="157353" y="179146"/>
                  </a:lnTo>
                  <a:lnTo>
                    <a:pt x="158076" y="179514"/>
                  </a:lnTo>
                  <a:close/>
                </a:path>
                <a:path w="209550" h="212725">
                  <a:moveTo>
                    <a:pt x="158889" y="176022"/>
                  </a:moveTo>
                  <a:lnTo>
                    <a:pt x="157060" y="175425"/>
                  </a:lnTo>
                  <a:lnTo>
                    <a:pt x="156387" y="175006"/>
                  </a:lnTo>
                  <a:lnTo>
                    <a:pt x="157861" y="178943"/>
                  </a:lnTo>
                  <a:lnTo>
                    <a:pt x="158889" y="176022"/>
                  </a:lnTo>
                  <a:close/>
                </a:path>
                <a:path w="209550" h="212725">
                  <a:moveTo>
                    <a:pt x="159905" y="82816"/>
                  </a:moveTo>
                  <a:lnTo>
                    <a:pt x="159473" y="82042"/>
                  </a:lnTo>
                  <a:lnTo>
                    <a:pt x="159854" y="83172"/>
                  </a:lnTo>
                  <a:lnTo>
                    <a:pt x="159905" y="82816"/>
                  </a:lnTo>
                  <a:close/>
                </a:path>
                <a:path w="209550" h="212725">
                  <a:moveTo>
                    <a:pt x="161048" y="61455"/>
                  </a:moveTo>
                  <a:lnTo>
                    <a:pt x="156006" y="57264"/>
                  </a:lnTo>
                  <a:lnTo>
                    <a:pt x="153885" y="55499"/>
                  </a:lnTo>
                  <a:lnTo>
                    <a:pt x="152654" y="57264"/>
                  </a:lnTo>
                  <a:lnTo>
                    <a:pt x="151701" y="56311"/>
                  </a:lnTo>
                  <a:lnTo>
                    <a:pt x="152107" y="51879"/>
                  </a:lnTo>
                  <a:lnTo>
                    <a:pt x="148602" y="48615"/>
                  </a:lnTo>
                  <a:lnTo>
                    <a:pt x="145580" y="43446"/>
                  </a:lnTo>
                  <a:lnTo>
                    <a:pt x="141770" y="44780"/>
                  </a:lnTo>
                  <a:lnTo>
                    <a:pt x="145351" y="50685"/>
                  </a:lnTo>
                  <a:lnTo>
                    <a:pt x="150456" y="56959"/>
                  </a:lnTo>
                  <a:lnTo>
                    <a:pt x="151790" y="63512"/>
                  </a:lnTo>
                  <a:lnTo>
                    <a:pt x="152425" y="63512"/>
                  </a:lnTo>
                  <a:lnTo>
                    <a:pt x="155638" y="63512"/>
                  </a:lnTo>
                  <a:lnTo>
                    <a:pt x="161048" y="61455"/>
                  </a:lnTo>
                  <a:close/>
                </a:path>
                <a:path w="209550" h="212725">
                  <a:moveTo>
                    <a:pt x="163499" y="88646"/>
                  </a:moveTo>
                  <a:lnTo>
                    <a:pt x="163118" y="86601"/>
                  </a:lnTo>
                  <a:lnTo>
                    <a:pt x="162344" y="87325"/>
                  </a:lnTo>
                  <a:lnTo>
                    <a:pt x="163499" y="88646"/>
                  </a:lnTo>
                  <a:close/>
                </a:path>
                <a:path w="209550" h="212725">
                  <a:moveTo>
                    <a:pt x="163576" y="86169"/>
                  </a:moveTo>
                  <a:lnTo>
                    <a:pt x="162534" y="83362"/>
                  </a:lnTo>
                  <a:lnTo>
                    <a:pt x="163118" y="86601"/>
                  </a:lnTo>
                  <a:lnTo>
                    <a:pt x="163576" y="86169"/>
                  </a:lnTo>
                  <a:close/>
                </a:path>
                <a:path w="209550" h="212725">
                  <a:moveTo>
                    <a:pt x="164223" y="106680"/>
                  </a:moveTo>
                  <a:lnTo>
                    <a:pt x="162521" y="103073"/>
                  </a:lnTo>
                  <a:lnTo>
                    <a:pt x="163398" y="106273"/>
                  </a:lnTo>
                  <a:lnTo>
                    <a:pt x="164223" y="106680"/>
                  </a:lnTo>
                  <a:close/>
                </a:path>
                <a:path w="209550" h="212725">
                  <a:moveTo>
                    <a:pt x="166014" y="76339"/>
                  </a:moveTo>
                  <a:lnTo>
                    <a:pt x="164604" y="74917"/>
                  </a:lnTo>
                  <a:lnTo>
                    <a:pt x="160324" y="70548"/>
                  </a:lnTo>
                  <a:lnTo>
                    <a:pt x="159981" y="70205"/>
                  </a:lnTo>
                  <a:lnTo>
                    <a:pt x="159423" y="70548"/>
                  </a:lnTo>
                  <a:lnTo>
                    <a:pt x="153936" y="64160"/>
                  </a:lnTo>
                  <a:lnTo>
                    <a:pt x="154736" y="63855"/>
                  </a:lnTo>
                  <a:lnTo>
                    <a:pt x="152565" y="63855"/>
                  </a:lnTo>
                  <a:lnTo>
                    <a:pt x="154228" y="67843"/>
                  </a:lnTo>
                  <a:lnTo>
                    <a:pt x="154940" y="72948"/>
                  </a:lnTo>
                  <a:lnTo>
                    <a:pt x="153758" y="75895"/>
                  </a:lnTo>
                  <a:lnTo>
                    <a:pt x="154571" y="75603"/>
                  </a:lnTo>
                  <a:lnTo>
                    <a:pt x="154736" y="75641"/>
                  </a:lnTo>
                  <a:lnTo>
                    <a:pt x="153644" y="76174"/>
                  </a:lnTo>
                  <a:lnTo>
                    <a:pt x="153758" y="75895"/>
                  </a:lnTo>
                  <a:lnTo>
                    <a:pt x="153327" y="76047"/>
                  </a:lnTo>
                  <a:lnTo>
                    <a:pt x="153111" y="76276"/>
                  </a:lnTo>
                  <a:lnTo>
                    <a:pt x="153085" y="76454"/>
                  </a:lnTo>
                  <a:lnTo>
                    <a:pt x="153187" y="76758"/>
                  </a:lnTo>
                  <a:lnTo>
                    <a:pt x="153085" y="76454"/>
                  </a:lnTo>
                  <a:lnTo>
                    <a:pt x="150063" y="77914"/>
                  </a:lnTo>
                  <a:lnTo>
                    <a:pt x="150914" y="79425"/>
                  </a:lnTo>
                  <a:lnTo>
                    <a:pt x="150304" y="83718"/>
                  </a:lnTo>
                  <a:lnTo>
                    <a:pt x="151498" y="86487"/>
                  </a:lnTo>
                  <a:lnTo>
                    <a:pt x="153162" y="82105"/>
                  </a:lnTo>
                  <a:lnTo>
                    <a:pt x="154927" y="84569"/>
                  </a:lnTo>
                  <a:lnTo>
                    <a:pt x="154800" y="89090"/>
                  </a:lnTo>
                  <a:lnTo>
                    <a:pt x="152501" y="90322"/>
                  </a:lnTo>
                  <a:lnTo>
                    <a:pt x="155155" y="89814"/>
                  </a:lnTo>
                  <a:lnTo>
                    <a:pt x="157403" y="92595"/>
                  </a:lnTo>
                  <a:lnTo>
                    <a:pt x="155702" y="95567"/>
                  </a:lnTo>
                  <a:lnTo>
                    <a:pt x="155727" y="97764"/>
                  </a:lnTo>
                  <a:lnTo>
                    <a:pt x="155994" y="97015"/>
                  </a:lnTo>
                  <a:lnTo>
                    <a:pt x="156997" y="96532"/>
                  </a:lnTo>
                  <a:lnTo>
                    <a:pt x="157111" y="95885"/>
                  </a:lnTo>
                  <a:lnTo>
                    <a:pt x="159207" y="98577"/>
                  </a:lnTo>
                  <a:lnTo>
                    <a:pt x="157949" y="99707"/>
                  </a:lnTo>
                  <a:lnTo>
                    <a:pt x="156476" y="102222"/>
                  </a:lnTo>
                  <a:lnTo>
                    <a:pt x="156565" y="103073"/>
                  </a:lnTo>
                  <a:lnTo>
                    <a:pt x="156997" y="104444"/>
                  </a:lnTo>
                  <a:lnTo>
                    <a:pt x="158699" y="106375"/>
                  </a:lnTo>
                  <a:lnTo>
                    <a:pt x="160108" y="101879"/>
                  </a:lnTo>
                  <a:lnTo>
                    <a:pt x="162471" y="102971"/>
                  </a:lnTo>
                  <a:lnTo>
                    <a:pt x="162382" y="102781"/>
                  </a:lnTo>
                  <a:lnTo>
                    <a:pt x="163144" y="102222"/>
                  </a:lnTo>
                  <a:lnTo>
                    <a:pt x="164338" y="101384"/>
                  </a:lnTo>
                  <a:lnTo>
                    <a:pt x="162115" y="102222"/>
                  </a:lnTo>
                  <a:lnTo>
                    <a:pt x="162331" y="101879"/>
                  </a:lnTo>
                  <a:lnTo>
                    <a:pt x="163766" y="99631"/>
                  </a:lnTo>
                  <a:lnTo>
                    <a:pt x="164363" y="98691"/>
                  </a:lnTo>
                  <a:lnTo>
                    <a:pt x="158978" y="99631"/>
                  </a:lnTo>
                  <a:lnTo>
                    <a:pt x="161709" y="96278"/>
                  </a:lnTo>
                  <a:lnTo>
                    <a:pt x="160845" y="95885"/>
                  </a:lnTo>
                  <a:lnTo>
                    <a:pt x="157899" y="94513"/>
                  </a:lnTo>
                  <a:lnTo>
                    <a:pt x="159346" y="92303"/>
                  </a:lnTo>
                  <a:lnTo>
                    <a:pt x="163055" y="94602"/>
                  </a:lnTo>
                  <a:lnTo>
                    <a:pt x="165468" y="92837"/>
                  </a:lnTo>
                  <a:lnTo>
                    <a:pt x="163499" y="88646"/>
                  </a:lnTo>
                  <a:lnTo>
                    <a:pt x="163576" y="89065"/>
                  </a:lnTo>
                  <a:lnTo>
                    <a:pt x="162433" y="88239"/>
                  </a:lnTo>
                  <a:lnTo>
                    <a:pt x="161290" y="87426"/>
                  </a:lnTo>
                  <a:lnTo>
                    <a:pt x="159854" y="83172"/>
                  </a:lnTo>
                  <a:lnTo>
                    <a:pt x="159537" y="85496"/>
                  </a:lnTo>
                  <a:lnTo>
                    <a:pt x="155448" y="88239"/>
                  </a:lnTo>
                  <a:lnTo>
                    <a:pt x="155816" y="82105"/>
                  </a:lnTo>
                  <a:lnTo>
                    <a:pt x="156108" y="77050"/>
                  </a:lnTo>
                  <a:lnTo>
                    <a:pt x="156095" y="76009"/>
                  </a:lnTo>
                  <a:lnTo>
                    <a:pt x="156235" y="74917"/>
                  </a:lnTo>
                  <a:lnTo>
                    <a:pt x="156248" y="76047"/>
                  </a:lnTo>
                  <a:lnTo>
                    <a:pt x="157073" y="76415"/>
                  </a:lnTo>
                  <a:lnTo>
                    <a:pt x="157353" y="78257"/>
                  </a:lnTo>
                  <a:lnTo>
                    <a:pt x="159473" y="82042"/>
                  </a:lnTo>
                  <a:lnTo>
                    <a:pt x="158788" y="80010"/>
                  </a:lnTo>
                  <a:lnTo>
                    <a:pt x="166014" y="76339"/>
                  </a:lnTo>
                  <a:close/>
                </a:path>
                <a:path w="209550" h="212725">
                  <a:moveTo>
                    <a:pt x="167601" y="179628"/>
                  </a:moveTo>
                  <a:lnTo>
                    <a:pt x="166281" y="178892"/>
                  </a:lnTo>
                  <a:lnTo>
                    <a:pt x="166001" y="178168"/>
                  </a:lnTo>
                  <a:lnTo>
                    <a:pt x="165354" y="180124"/>
                  </a:lnTo>
                  <a:lnTo>
                    <a:pt x="165455" y="181343"/>
                  </a:lnTo>
                  <a:lnTo>
                    <a:pt x="166674" y="180860"/>
                  </a:lnTo>
                  <a:lnTo>
                    <a:pt x="167284" y="180606"/>
                  </a:lnTo>
                  <a:lnTo>
                    <a:pt x="167601" y="179628"/>
                  </a:lnTo>
                  <a:close/>
                </a:path>
                <a:path w="209550" h="212725">
                  <a:moveTo>
                    <a:pt x="168071" y="184518"/>
                  </a:moveTo>
                  <a:lnTo>
                    <a:pt x="165950" y="184505"/>
                  </a:lnTo>
                  <a:lnTo>
                    <a:pt x="165862" y="183299"/>
                  </a:lnTo>
                  <a:lnTo>
                    <a:pt x="163474" y="182549"/>
                  </a:lnTo>
                  <a:lnTo>
                    <a:pt x="163677" y="184975"/>
                  </a:lnTo>
                  <a:lnTo>
                    <a:pt x="167271" y="185242"/>
                  </a:lnTo>
                  <a:lnTo>
                    <a:pt x="164960" y="187413"/>
                  </a:lnTo>
                  <a:lnTo>
                    <a:pt x="168071" y="184518"/>
                  </a:lnTo>
                  <a:close/>
                </a:path>
                <a:path w="209550" h="212725">
                  <a:moveTo>
                    <a:pt x="168465" y="151130"/>
                  </a:moveTo>
                  <a:lnTo>
                    <a:pt x="167779" y="149326"/>
                  </a:lnTo>
                  <a:lnTo>
                    <a:pt x="167182" y="147777"/>
                  </a:lnTo>
                  <a:lnTo>
                    <a:pt x="165709" y="149326"/>
                  </a:lnTo>
                  <a:lnTo>
                    <a:pt x="163461" y="144157"/>
                  </a:lnTo>
                  <a:lnTo>
                    <a:pt x="160718" y="148463"/>
                  </a:lnTo>
                  <a:lnTo>
                    <a:pt x="168465" y="151130"/>
                  </a:lnTo>
                  <a:close/>
                </a:path>
                <a:path w="209550" h="212725">
                  <a:moveTo>
                    <a:pt x="170510" y="167487"/>
                  </a:moveTo>
                  <a:lnTo>
                    <a:pt x="169405" y="167830"/>
                  </a:lnTo>
                  <a:lnTo>
                    <a:pt x="170395" y="169278"/>
                  </a:lnTo>
                  <a:lnTo>
                    <a:pt x="170510" y="167487"/>
                  </a:lnTo>
                  <a:close/>
                </a:path>
                <a:path w="209550" h="212725">
                  <a:moveTo>
                    <a:pt x="170776" y="151917"/>
                  </a:moveTo>
                  <a:lnTo>
                    <a:pt x="168465" y="151130"/>
                  </a:lnTo>
                  <a:lnTo>
                    <a:pt x="168846" y="152120"/>
                  </a:lnTo>
                  <a:lnTo>
                    <a:pt x="170776" y="151917"/>
                  </a:lnTo>
                  <a:close/>
                </a:path>
                <a:path w="209550" h="212725">
                  <a:moveTo>
                    <a:pt x="170903" y="108153"/>
                  </a:moveTo>
                  <a:lnTo>
                    <a:pt x="169405" y="105117"/>
                  </a:lnTo>
                  <a:lnTo>
                    <a:pt x="169075" y="106705"/>
                  </a:lnTo>
                  <a:lnTo>
                    <a:pt x="170903" y="108153"/>
                  </a:lnTo>
                  <a:close/>
                </a:path>
                <a:path w="209550" h="212725">
                  <a:moveTo>
                    <a:pt x="171653" y="158153"/>
                  </a:moveTo>
                  <a:lnTo>
                    <a:pt x="171551" y="156743"/>
                  </a:lnTo>
                  <a:lnTo>
                    <a:pt x="171538" y="156413"/>
                  </a:lnTo>
                  <a:lnTo>
                    <a:pt x="171462" y="155321"/>
                  </a:lnTo>
                  <a:lnTo>
                    <a:pt x="170573" y="156413"/>
                  </a:lnTo>
                  <a:lnTo>
                    <a:pt x="170205" y="155575"/>
                  </a:lnTo>
                  <a:lnTo>
                    <a:pt x="168846" y="152120"/>
                  </a:lnTo>
                  <a:lnTo>
                    <a:pt x="164299" y="152603"/>
                  </a:lnTo>
                  <a:lnTo>
                    <a:pt x="164490" y="155575"/>
                  </a:lnTo>
                  <a:lnTo>
                    <a:pt x="166712" y="160718"/>
                  </a:lnTo>
                  <a:lnTo>
                    <a:pt x="169443" y="160426"/>
                  </a:lnTo>
                  <a:lnTo>
                    <a:pt x="166801" y="156743"/>
                  </a:lnTo>
                  <a:lnTo>
                    <a:pt x="171653" y="158153"/>
                  </a:lnTo>
                  <a:close/>
                </a:path>
                <a:path w="209550" h="212725">
                  <a:moveTo>
                    <a:pt x="172186" y="154406"/>
                  </a:moveTo>
                  <a:lnTo>
                    <a:pt x="171450" y="155168"/>
                  </a:lnTo>
                  <a:lnTo>
                    <a:pt x="171462" y="155321"/>
                  </a:lnTo>
                  <a:lnTo>
                    <a:pt x="172186" y="154406"/>
                  </a:lnTo>
                  <a:close/>
                </a:path>
                <a:path w="209550" h="212725">
                  <a:moveTo>
                    <a:pt x="172605" y="172516"/>
                  </a:moveTo>
                  <a:lnTo>
                    <a:pt x="170395" y="169278"/>
                  </a:lnTo>
                  <a:lnTo>
                    <a:pt x="170243" y="171792"/>
                  </a:lnTo>
                  <a:lnTo>
                    <a:pt x="170053" y="172275"/>
                  </a:lnTo>
                  <a:lnTo>
                    <a:pt x="172059" y="175717"/>
                  </a:lnTo>
                  <a:lnTo>
                    <a:pt x="172605" y="172516"/>
                  </a:lnTo>
                  <a:close/>
                </a:path>
                <a:path w="209550" h="212725">
                  <a:moveTo>
                    <a:pt x="173482" y="166585"/>
                  </a:moveTo>
                  <a:lnTo>
                    <a:pt x="170624" y="165608"/>
                  </a:lnTo>
                  <a:lnTo>
                    <a:pt x="170510" y="167487"/>
                  </a:lnTo>
                  <a:lnTo>
                    <a:pt x="173482" y="166585"/>
                  </a:lnTo>
                  <a:close/>
                </a:path>
                <a:path w="209550" h="212725">
                  <a:moveTo>
                    <a:pt x="175615" y="177711"/>
                  </a:moveTo>
                  <a:lnTo>
                    <a:pt x="175209" y="176263"/>
                  </a:lnTo>
                  <a:lnTo>
                    <a:pt x="173672" y="177203"/>
                  </a:lnTo>
                  <a:lnTo>
                    <a:pt x="175615" y="177711"/>
                  </a:lnTo>
                  <a:close/>
                </a:path>
                <a:path w="209550" h="212725">
                  <a:moveTo>
                    <a:pt x="175768" y="175425"/>
                  </a:moveTo>
                  <a:lnTo>
                    <a:pt x="174650" y="174231"/>
                  </a:lnTo>
                  <a:lnTo>
                    <a:pt x="175209" y="176263"/>
                  </a:lnTo>
                  <a:lnTo>
                    <a:pt x="175666" y="175983"/>
                  </a:lnTo>
                  <a:lnTo>
                    <a:pt x="175768" y="175425"/>
                  </a:lnTo>
                  <a:close/>
                </a:path>
                <a:path w="209550" h="212725">
                  <a:moveTo>
                    <a:pt x="176072" y="159346"/>
                  </a:moveTo>
                  <a:lnTo>
                    <a:pt x="174917" y="161594"/>
                  </a:lnTo>
                  <a:lnTo>
                    <a:pt x="173367" y="159842"/>
                  </a:lnTo>
                  <a:lnTo>
                    <a:pt x="173736" y="163855"/>
                  </a:lnTo>
                  <a:lnTo>
                    <a:pt x="175399" y="163588"/>
                  </a:lnTo>
                  <a:lnTo>
                    <a:pt x="176072" y="159346"/>
                  </a:lnTo>
                  <a:close/>
                </a:path>
                <a:path w="209550" h="212725">
                  <a:moveTo>
                    <a:pt x="176225" y="153085"/>
                  </a:moveTo>
                  <a:lnTo>
                    <a:pt x="174574" y="146951"/>
                  </a:lnTo>
                  <a:lnTo>
                    <a:pt x="174409" y="146342"/>
                  </a:lnTo>
                  <a:lnTo>
                    <a:pt x="170040" y="146951"/>
                  </a:lnTo>
                  <a:lnTo>
                    <a:pt x="173583" y="139560"/>
                  </a:lnTo>
                  <a:lnTo>
                    <a:pt x="171615" y="139103"/>
                  </a:lnTo>
                  <a:lnTo>
                    <a:pt x="168313" y="139725"/>
                  </a:lnTo>
                  <a:lnTo>
                    <a:pt x="163156" y="143408"/>
                  </a:lnTo>
                  <a:lnTo>
                    <a:pt x="167182" y="147777"/>
                  </a:lnTo>
                  <a:lnTo>
                    <a:pt x="176225" y="153085"/>
                  </a:lnTo>
                  <a:close/>
                </a:path>
                <a:path w="209550" h="212725">
                  <a:moveTo>
                    <a:pt x="176390" y="128778"/>
                  </a:moveTo>
                  <a:lnTo>
                    <a:pt x="175983" y="126238"/>
                  </a:lnTo>
                  <a:lnTo>
                    <a:pt x="173951" y="128104"/>
                  </a:lnTo>
                  <a:lnTo>
                    <a:pt x="176390" y="128778"/>
                  </a:lnTo>
                  <a:close/>
                </a:path>
                <a:path w="209550" h="212725">
                  <a:moveTo>
                    <a:pt x="178054" y="170294"/>
                  </a:moveTo>
                  <a:lnTo>
                    <a:pt x="177647" y="168313"/>
                  </a:lnTo>
                  <a:lnTo>
                    <a:pt x="175818" y="169049"/>
                  </a:lnTo>
                  <a:lnTo>
                    <a:pt x="174777" y="169049"/>
                  </a:lnTo>
                  <a:lnTo>
                    <a:pt x="174866" y="172034"/>
                  </a:lnTo>
                  <a:lnTo>
                    <a:pt x="175310" y="172275"/>
                  </a:lnTo>
                  <a:lnTo>
                    <a:pt x="178054" y="170294"/>
                  </a:lnTo>
                  <a:close/>
                </a:path>
                <a:path w="209550" h="212725">
                  <a:moveTo>
                    <a:pt x="179171" y="179705"/>
                  </a:moveTo>
                  <a:lnTo>
                    <a:pt x="176428" y="175234"/>
                  </a:lnTo>
                  <a:lnTo>
                    <a:pt x="178689" y="174752"/>
                  </a:lnTo>
                  <a:lnTo>
                    <a:pt x="176364" y="172275"/>
                  </a:lnTo>
                  <a:lnTo>
                    <a:pt x="175768" y="175425"/>
                  </a:lnTo>
                  <a:lnTo>
                    <a:pt x="176999" y="176720"/>
                  </a:lnTo>
                  <a:lnTo>
                    <a:pt x="176339" y="178689"/>
                  </a:lnTo>
                  <a:lnTo>
                    <a:pt x="179171" y="179705"/>
                  </a:lnTo>
                  <a:close/>
                </a:path>
                <a:path w="209550" h="212725">
                  <a:moveTo>
                    <a:pt x="181952" y="182460"/>
                  </a:moveTo>
                  <a:lnTo>
                    <a:pt x="178231" y="180936"/>
                  </a:lnTo>
                  <a:lnTo>
                    <a:pt x="178308" y="183896"/>
                  </a:lnTo>
                  <a:lnTo>
                    <a:pt x="181952" y="182460"/>
                  </a:lnTo>
                  <a:close/>
                </a:path>
                <a:path w="209550" h="212725">
                  <a:moveTo>
                    <a:pt x="182499" y="148247"/>
                  </a:moveTo>
                  <a:lnTo>
                    <a:pt x="181686" y="146151"/>
                  </a:lnTo>
                  <a:lnTo>
                    <a:pt x="181216" y="146456"/>
                  </a:lnTo>
                  <a:lnTo>
                    <a:pt x="182499" y="148247"/>
                  </a:lnTo>
                  <a:close/>
                </a:path>
                <a:path w="209550" h="212725">
                  <a:moveTo>
                    <a:pt x="182803" y="145465"/>
                  </a:moveTo>
                  <a:lnTo>
                    <a:pt x="181762" y="144411"/>
                  </a:lnTo>
                  <a:lnTo>
                    <a:pt x="180835" y="143941"/>
                  </a:lnTo>
                  <a:lnTo>
                    <a:pt x="181686" y="146151"/>
                  </a:lnTo>
                  <a:lnTo>
                    <a:pt x="182803" y="145465"/>
                  </a:lnTo>
                  <a:close/>
                </a:path>
                <a:path w="209550" h="212725">
                  <a:moveTo>
                    <a:pt x="183565" y="131051"/>
                  </a:moveTo>
                  <a:lnTo>
                    <a:pt x="183438" y="127762"/>
                  </a:lnTo>
                  <a:lnTo>
                    <a:pt x="182384" y="127787"/>
                  </a:lnTo>
                  <a:lnTo>
                    <a:pt x="182460" y="129590"/>
                  </a:lnTo>
                  <a:lnTo>
                    <a:pt x="181724" y="130378"/>
                  </a:lnTo>
                  <a:lnTo>
                    <a:pt x="183565" y="131051"/>
                  </a:lnTo>
                  <a:close/>
                </a:path>
                <a:path w="209550" h="212725">
                  <a:moveTo>
                    <a:pt x="183743" y="144881"/>
                  </a:moveTo>
                  <a:lnTo>
                    <a:pt x="182803" y="145465"/>
                  </a:lnTo>
                  <a:lnTo>
                    <a:pt x="182994" y="145669"/>
                  </a:lnTo>
                  <a:lnTo>
                    <a:pt x="183743" y="144881"/>
                  </a:lnTo>
                  <a:close/>
                </a:path>
                <a:path w="209550" h="212725">
                  <a:moveTo>
                    <a:pt x="183743" y="131114"/>
                  </a:moveTo>
                  <a:lnTo>
                    <a:pt x="183565" y="131051"/>
                  </a:lnTo>
                  <a:lnTo>
                    <a:pt x="183578" y="131343"/>
                  </a:lnTo>
                  <a:lnTo>
                    <a:pt x="183743" y="131114"/>
                  </a:lnTo>
                  <a:close/>
                </a:path>
                <a:path w="209550" h="212725">
                  <a:moveTo>
                    <a:pt x="183946" y="151980"/>
                  </a:moveTo>
                  <a:lnTo>
                    <a:pt x="183896" y="150202"/>
                  </a:lnTo>
                  <a:lnTo>
                    <a:pt x="182499" y="148247"/>
                  </a:lnTo>
                  <a:lnTo>
                    <a:pt x="183946" y="151980"/>
                  </a:lnTo>
                  <a:close/>
                </a:path>
                <a:path w="209550" h="212725">
                  <a:moveTo>
                    <a:pt x="186004" y="127927"/>
                  </a:moveTo>
                  <a:lnTo>
                    <a:pt x="183743" y="131114"/>
                  </a:lnTo>
                  <a:lnTo>
                    <a:pt x="185572" y="131775"/>
                  </a:lnTo>
                  <a:lnTo>
                    <a:pt x="186004" y="127927"/>
                  </a:lnTo>
                  <a:close/>
                </a:path>
                <a:path w="209550" h="212725">
                  <a:moveTo>
                    <a:pt x="189992" y="156997"/>
                  </a:moveTo>
                  <a:lnTo>
                    <a:pt x="185432" y="156260"/>
                  </a:lnTo>
                  <a:lnTo>
                    <a:pt x="187452" y="158521"/>
                  </a:lnTo>
                  <a:lnTo>
                    <a:pt x="184099" y="163055"/>
                  </a:lnTo>
                  <a:lnTo>
                    <a:pt x="188074" y="163576"/>
                  </a:lnTo>
                  <a:lnTo>
                    <a:pt x="187883" y="161048"/>
                  </a:lnTo>
                  <a:lnTo>
                    <a:pt x="189992" y="156997"/>
                  </a:lnTo>
                  <a:close/>
                </a:path>
                <a:path w="209550" h="212725">
                  <a:moveTo>
                    <a:pt x="194170" y="165214"/>
                  </a:moveTo>
                  <a:lnTo>
                    <a:pt x="193929" y="165125"/>
                  </a:lnTo>
                  <a:lnTo>
                    <a:pt x="193967" y="165455"/>
                  </a:lnTo>
                  <a:lnTo>
                    <a:pt x="194170" y="165214"/>
                  </a:lnTo>
                  <a:close/>
                </a:path>
                <a:path w="209550" h="212725">
                  <a:moveTo>
                    <a:pt x="194195" y="163487"/>
                  </a:moveTo>
                  <a:lnTo>
                    <a:pt x="193789" y="163258"/>
                  </a:lnTo>
                  <a:lnTo>
                    <a:pt x="192887" y="163360"/>
                  </a:lnTo>
                  <a:lnTo>
                    <a:pt x="194195" y="163487"/>
                  </a:lnTo>
                  <a:close/>
                </a:path>
                <a:path w="209550" h="212725">
                  <a:moveTo>
                    <a:pt x="194411" y="168363"/>
                  </a:moveTo>
                  <a:lnTo>
                    <a:pt x="193967" y="165455"/>
                  </a:lnTo>
                  <a:lnTo>
                    <a:pt x="192824" y="166878"/>
                  </a:lnTo>
                  <a:lnTo>
                    <a:pt x="194411" y="168363"/>
                  </a:lnTo>
                  <a:close/>
                </a:path>
                <a:path w="209550" h="212725">
                  <a:moveTo>
                    <a:pt x="194614" y="169672"/>
                  </a:moveTo>
                  <a:lnTo>
                    <a:pt x="194487" y="168681"/>
                  </a:lnTo>
                  <a:lnTo>
                    <a:pt x="194411" y="168363"/>
                  </a:lnTo>
                  <a:lnTo>
                    <a:pt x="194614" y="169672"/>
                  </a:lnTo>
                  <a:close/>
                </a:path>
                <a:path w="209550" h="212725">
                  <a:moveTo>
                    <a:pt x="194729" y="170916"/>
                  </a:moveTo>
                  <a:lnTo>
                    <a:pt x="194106" y="171170"/>
                  </a:lnTo>
                  <a:lnTo>
                    <a:pt x="194208" y="174193"/>
                  </a:lnTo>
                  <a:lnTo>
                    <a:pt x="194729" y="170916"/>
                  </a:lnTo>
                  <a:close/>
                </a:path>
                <a:path w="209550" h="212725">
                  <a:moveTo>
                    <a:pt x="195440" y="163614"/>
                  </a:moveTo>
                  <a:lnTo>
                    <a:pt x="194195" y="163487"/>
                  </a:lnTo>
                  <a:lnTo>
                    <a:pt x="195122" y="164020"/>
                  </a:lnTo>
                  <a:lnTo>
                    <a:pt x="195440" y="163614"/>
                  </a:lnTo>
                  <a:close/>
                </a:path>
                <a:path w="209550" h="212725">
                  <a:moveTo>
                    <a:pt x="197256" y="162877"/>
                  </a:moveTo>
                  <a:lnTo>
                    <a:pt x="193484" y="163080"/>
                  </a:lnTo>
                  <a:lnTo>
                    <a:pt x="193789" y="163258"/>
                  </a:lnTo>
                  <a:lnTo>
                    <a:pt x="197256" y="162877"/>
                  </a:lnTo>
                  <a:close/>
                </a:path>
                <a:path w="209550" h="212725">
                  <a:moveTo>
                    <a:pt x="198856" y="166179"/>
                  </a:moveTo>
                  <a:lnTo>
                    <a:pt x="195122" y="164020"/>
                  </a:lnTo>
                  <a:lnTo>
                    <a:pt x="194170" y="165214"/>
                  </a:lnTo>
                  <a:lnTo>
                    <a:pt x="196329" y="165912"/>
                  </a:lnTo>
                  <a:lnTo>
                    <a:pt x="197053" y="166928"/>
                  </a:lnTo>
                  <a:lnTo>
                    <a:pt x="196278" y="167678"/>
                  </a:lnTo>
                  <a:lnTo>
                    <a:pt x="195961" y="168681"/>
                  </a:lnTo>
                  <a:lnTo>
                    <a:pt x="198856" y="166179"/>
                  </a:lnTo>
                  <a:close/>
                </a:path>
                <a:path w="209550" h="212725">
                  <a:moveTo>
                    <a:pt x="199428" y="184378"/>
                  </a:moveTo>
                  <a:lnTo>
                    <a:pt x="197827" y="181063"/>
                  </a:lnTo>
                  <a:lnTo>
                    <a:pt x="197180" y="183045"/>
                  </a:lnTo>
                  <a:lnTo>
                    <a:pt x="199428" y="184378"/>
                  </a:lnTo>
                  <a:close/>
                </a:path>
                <a:path w="209550" h="212725">
                  <a:moveTo>
                    <a:pt x="205384" y="207175"/>
                  </a:moveTo>
                  <a:lnTo>
                    <a:pt x="204101" y="203365"/>
                  </a:lnTo>
                  <a:lnTo>
                    <a:pt x="204139" y="197827"/>
                  </a:lnTo>
                  <a:lnTo>
                    <a:pt x="202755" y="195275"/>
                  </a:lnTo>
                  <a:lnTo>
                    <a:pt x="204025" y="199593"/>
                  </a:lnTo>
                  <a:lnTo>
                    <a:pt x="202234" y="204012"/>
                  </a:lnTo>
                  <a:lnTo>
                    <a:pt x="205384" y="207175"/>
                  </a:lnTo>
                  <a:close/>
                </a:path>
                <a:path w="209550" h="212725">
                  <a:moveTo>
                    <a:pt x="209397" y="212178"/>
                  </a:moveTo>
                  <a:lnTo>
                    <a:pt x="208153" y="208343"/>
                  </a:lnTo>
                  <a:lnTo>
                    <a:pt x="204089" y="210604"/>
                  </a:lnTo>
                  <a:lnTo>
                    <a:pt x="207416" y="210299"/>
                  </a:lnTo>
                  <a:lnTo>
                    <a:pt x="208534" y="211632"/>
                  </a:lnTo>
                  <a:lnTo>
                    <a:pt x="209397" y="212178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5188833" y="7710118"/>
              <a:ext cx="164465" cy="243204"/>
            </a:xfrm>
            <a:custGeom>
              <a:rect l="l" t="t" r="r" b="b"/>
              <a:pathLst>
                <a:path w="164465" h="243202">
                  <a:moveTo>
                    <a:pt x="5372" y="97028"/>
                  </a:moveTo>
                  <a:lnTo>
                    <a:pt x="5194" y="96939"/>
                  </a:lnTo>
                  <a:lnTo>
                    <a:pt x="5003" y="98209"/>
                  </a:lnTo>
                  <a:lnTo>
                    <a:pt x="5372" y="97028"/>
                  </a:lnTo>
                  <a:close/>
                </a:path>
                <a:path w="164465" h="243202">
                  <a:moveTo>
                    <a:pt x="5727" y="65252"/>
                  </a:moveTo>
                  <a:lnTo>
                    <a:pt x="3848" y="61252"/>
                  </a:lnTo>
                  <a:lnTo>
                    <a:pt x="3619" y="62560"/>
                  </a:lnTo>
                  <a:lnTo>
                    <a:pt x="3035" y="63030"/>
                  </a:lnTo>
                  <a:lnTo>
                    <a:pt x="2362" y="63195"/>
                  </a:lnTo>
                  <a:lnTo>
                    <a:pt x="2298" y="64363"/>
                  </a:lnTo>
                  <a:lnTo>
                    <a:pt x="2273" y="65519"/>
                  </a:lnTo>
                  <a:lnTo>
                    <a:pt x="2197" y="66687"/>
                  </a:lnTo>
                  <a:lnTo>
                    <a:pt x="3467" y="66217"/>
                  </a:lnTo>
                  <a:lnTo>
                    <a:pt x="4762" y="65481"/>
                  </a:lnTo>
                  <a:lnTo>
                    <a:pt x="5727" y="65252"/>
                  </a:lnTo>
                  <a:close/>
                </a:path>
                <a:path w="164465" h="243202">
                  <a:moveTo>
                    <a:pt x="8089" y="118529"/>
                  </a:moveTo>
                  <a:lnTo>
                    <a:pt x="7505" y="119303"/>
                  </a:lnTo>
                  <a:lnTo>
                    <a:pt x="7581" y="119532"/>
                  </a:lnTo>
                  <a:lnTo>
                    <a:pt x="8089" y="118529"/>
                  </a:lnTo>
                  <a:close/>
                </a:path>
                <a:path w="164465" h="243202">
                  <a:moveTo>
                    <a:pt x="8572" y="71780"/>
                  </a:moveTo>
                  <a:lnTo>
                    <a:pt x="8153" y="71577"/>
                  </a:lnTo>
                  <a:lnTo>
                    <a:pt x="6629" y="73990"/>
                  </a:lnTo>
                  <a:lnTo>
                    <a:pt x="5892" y="72097"/>
                  </a:lnTo>
                  <a:lnTo>
                    <a:pt x="5816" y="74663"/>
                  </a:lnTo>
                  <a:lnTo>
                    <a:pt x="6489" y="75501"/>
                  </a:lnTo>
                  <a:lnTo>
                    <a:pt x="8572" y="71780"/>
                  </a:lnTo>
                  <a:close/>
                </a:path>
                <a:path w="164465" h="243202">
                  <a:moveTo>
                    <a:pt x="8928" y="115011"/>
                  </a:moveTo>
                  <a:lnTo>
                    <a:pt x="8293" y="115989"/>
                  </a:lnTo>
                  <a:lnTo>
                    <a:pt x="8915" y="115989"/>
                  </a:lnTo>
                  <a:lnTo>
                    <a:pt x="8928" y="115011"/>
                  </a:lnTo>
                  <a:close/>
                </a:path>
                <a:path w="164465" h="243202">
                  <a:moveTo>
                    <a:pt x="11823" y="115989"/>
                  </a:moveTo>
                  <a:lnTo>
                    <a:pt x="8915" y="115989"/>
                  </a:lnTo>
                  <a:lnTo>
                    <a:pt x="8902" y="118529"/>
                  </a:lnTo>
                  <a:lnTo>
                    <a:pt x="11391" y="117259"/>
                  </a:lnTo>
                  <a:lnTo>
                    <a:pt x="11823" y="115989"/>
                  </a:lnTo>
                  <a:close/>
                </a:path>
                <a:path w="164465" h="243202">
                  <a:moveTo>
                    <a:pt x="13525" y="3708"/>
                  </a:moveTo>
                  <a:lnTo>
                    <a:pt x="12039" y="0"/>
                  </a:lnTo>
                  <a:lnTo>
                    <a:pt x="10998" y="114"/>
                  </a:lnTo>
                  <a:lnTo>
                    <a:pt x="11061" y="1714"/>
                  </a:lnTo>
                  <a:lnTo>
                    <a:pt x="10172" y="1358"/>
                  </a:lnTo>
                  <a:lnTo>
                    <a:pt x="10477" y="5638"/>
                  </a:lnTo>
                  <a:lnTo>
                    <a:pt x="11328" y="4419"/>
                  </a:lnTo>
                  <a:lnTo>
                    <a:pt x="12903" y="2400"/>
                  </a:lnTo>
                  <a:lnTo>
                    <a:pt x="13525" y="3708"/>
                  </a:lnTo>
                  <a:close/>
                </a:path>
                <a:path w="164465" h="243202">
                  <a:moveTo>
                    <a:pt x="18453" y="201307"/>
                  </a:moveTo>
                  <a:lnTo>
                    <a:pt x="18364" y="200888"/>
                  </a:lnTo>
                  <a:lnTo>
                    <a:pt x="18097" y="200520"/>
                  </a:lnTo>
                  <a:lnTo>
                    <a:pt x="17348" y="200253"/>
                  </a:lnTo>
                  <a:lnTo>
                    <a:pt x="18453" y="201307"/>
                  </a:lnTo>
                  <a:close/>
                </a:path>
                <a:path w="164465" h="243202">
                  <a:moveTo>
                    <a:pt x="18669" y="198310"/>
                  </a:moveTo>
                  <a:lnTo>
                    <a:pt x="17945" y="196100"/>
                  </a:lnTo>
                  <a:lnTo>
                    <a:pt x="18211" y="194881"/>
                  </a:lnTo>
                  <a:lnTo>
                    <a:pt x="17119" y="196303"/>
                  </a:lnTo>
                  <a:lnTo>
                    <a:pt x="16789" y="197015"/>
                  </a:lnTo>
                  <a:lnTo>
                    <a:pt x="18669" y="198310"/>
                  </a:lnTo>
                  <a:close/>
                </a:path>
                <a:path w="164465" h="243202">
                  <a:moveTo>
                    <a:pt x="21310" y="87172"/>
                  </a:moveTo>
                  <a:lnTo>
                    <a:pt x="20878" y="86779"/>
                  </a:lnTo>
                  <a:lnTo>
                    <a:pt x="21043" y="87591"/>
                  </a:lnTo>
                  <a:lnTo>
                    <a:pt x="21310" y="87172"/>
                  </a:lnTo>
                  <a:close/>
                </a:path>
                <a:path w="164465" h="243202">
                  <a:moveTo>
                    <a:pt x="21602" y="225209"/>
                  </a:moveTo>
                  <a:lnTo>
                    <a:pt x="21564" y="224866"/>
                  </a:lnTo>
                  <a:lnTo>
                    <a:pt x="21463" y="225209"/>
                  </a:lnTo>
                  <a:lnTo>
                    <a:pt x="21602" y="225209"/>
                  </a:lnTo>
                  <a:close/>
                </a:path>
                <a:path w="164465" h="243202">
                  <a:moveTo>
                    <a:pt x="24320" y="223939"/>
                  </a:moveTo>
                  <a:lnTo>
                    <a:pt x="22237" y="221754"/>
                  </a:lnTo>
                  <a:lnTo>
                    <a:pt x="19202" y="226479"/>
                  </a:lnTo>
                  <a:lnTo>
                    <a:pt x="17678" y="227749"/>
                  </a:lnTo>
                  <a:lnTo>
                    <a:pt x="21450" y="226479"/>
                  </a:lnTo>
                  <a:lnTo>
                    <a:pt x="21463" y="225209"/>
                  </a:lnTo>
                  <a:lnTo>
                    <a:pt x="20548" y="225209"/>
                  </a:lnTo>
                  <a:lnTo>
                    <a:pt x="21463" y="224904"/>
                  </a:lnTo>
                  <a:lnTo>
                    <a:pt x="21475" y="223939"/>
                  </a:lnTo>
                  <a:lnTo>
                    <a:pt x="21564" y="224866"/>
                  </a:lnTo>
                  <a:lnTo>
                    <a:pt x="24320" y="223939"/>
                  </a:lnTo>
                  <a:close/>
                </a:path>
                <a:path w="164465" h="243202">
                  <a:moveTo>
                    <a:pt x="26111" y="225361"/>
                  </a:moveTo>
                  <a:lnTo>
                    <a:pt x="25247" y="225450"/>
                  </a:lnTo>
                  <a:lnTo>
                    <a:pt x="24612" y="226415"/>
                  </a:lnTo>
                  <a:lnTo>
                    <a:pt x="24739" y="227571"/>
                  </a:lnTo>
                  <a:lnTo>
                    <a:pt x="24968" y="226923"/>
                  </a:lnTo>
                  <a:lnTo>
                    <a:pt x="25641" y="226123"/>
                  </a:lnTo>
                  <a:lnTo>
                    <a:pt x="26111" y="225361"/>
                  </a:lnTo>
                  <a:close/>
                </a:path>
                <a:path w="164465" h="243202">
                  <a:moveTo>
                    <a:pt x="26212" y="82321"/>
                  </a:moveTo>
                  <a:lnTo>
                    <a:pt x="25844" y="81648"/>
                  </a:lnTo>
                  <a:lnTo>
                    <a:pt x="25400" y="81749"/>
                  </a:lnTo>
                  <a:lnTo>
                    <a:pt x="24968" y="82067"/>
                  </a:lnTo>
                  <a:lnTo>
                    <a:pt x="25425" y="82080"/>
                  </a:lnTo>
                  <a:lnTo>
                    <a:pt x="25844" y="82143"/>
                  </a:lnTo>
                  <a:lnTo>
                    <a:pt x="26212" y="82321"/>
                  </a:lnTo>
                  <a:close/>
                </a:path>
                <a:path w="164465" h="243202">
                  <a:moveTo>
                    <a:pt x="26352" y="84239"/>
                  </a:moveTo>
                  <a:lnTo>
                    <a:pt x="24015" y="82969"/>
                  </a:lnTo>
                  <a:lnTo>
                    <a:pt x="23190" y="84251"/>
                  </a:lnTo>
                  <a:lnTo>
                    <a:pt x="24041" y="82727"/>
                  </a:lnTo>
                  <a:lnTo>
                    <a:pt x="24968" y="82054"/>
                  </a:lnTo>
                  <a:lnTo>
                    <a:pt x="24396" y="82042"/>
                  </a:lnTo>
                  <a:lnTo>
                    <a:pt x="23774" y="82130"/>
                  </a:lnTo>
                  <a:lnTo>
                    <a:pt x="23075" y="82372"/>
                  </a:lnTo>
                  <a:lnTo>
                    <a:pt x="22834" y="81711"/>
                  </a:lnTo>
                  <a:lnTo>
                    <a:pt x="23114" y="84353"/>
                  </a:lnTo>
                  <a:lnTo>
                    <a:pt x="21310" y="87172"/>
                  </a:lnTo>
                  <a:lnTo>
                    <a:pt x="23685" y="89319"/>
                  </a:lnTo>
                  <a:lnTo>
                    <a:pt x="23761" y="86779"/>
                  </a:lnTo>
                  <a:lnTo>
                    <a:pt x="24498" y="88049"/>
                  </a:lnTo>
                  <a:lnTo>
                    <a:pt x="25120" y="86779"/>
                  </a:lnTo>
                  <a:lnTo>
                    <a:pt x="26352" y="84239"/>
                  </a:lnTo>
                  <a:close/>
                </a:path>
                <a:path w="164465" h="243202">
                  <a:moveTo>
                    <a:pt x="26885" y="241173"/>
                  </a:moveTo>
                  <a:lnTo>
                    <a:pt x="26784" y="241427"/>
                  </a:lnTo>
                  <a:lnTo>
                    <a:pt x="26695" y="241681"/>
                  </a:lnTo>
                  <a:lnTo>
                    <a:pt x="26593" y="241947"/>
                  </a:lnTo>
                  <a:lnTo>
                    <a:pt x="26809" y="241935"/>
                  </a:lnTo>
                  <a:lnTo>
                    <a:pt x="26847" y="241579"/>
                  </a:lnTo>
                  <a:lnTo>
                    <a:pt x="26885" y="241173"/>
                  </a:lnTo>
                  <a:close/>
                </a:path>
                <a:path w="164465" h="243202">
                  <a:moveTo>
                    <a:pt x="27101" y="55079"/>
                  </a:moveTo>
                  <a:lnTo>
                    <a:pt x="22364" y="52857"/>
                  </a:lnTo>
                  <a:lnTo>
                    <a:pt x="25336" y="51625"/>
                  </a:lnTo>
                  <a:lnTo>
                    <a:pt x="22644" y="51981"/>
                  </a:lnTo>
                  <a:lnTo>
                    <a:pt x="22606" y="47777"/>
                  </a:lnTo>
                  <a:lnTo>
                    <a:pt x="21018" y="46558"/>
                  </a:lnTo>
                  <a:lnTo>
                    <a:pt x="24561" y="44348"/>
                  </a:lnTo>
                  <a:lnTo>
                    <a:pt x="18288" y="40779"/>
                  </a:lnTo>
                  <a:lnTo>
                    <a:pt x="20218" y="38417"/>
                  </a:lnTo>
                  <a:lnTo>
                    <a:pt x="19431" y="39027"/>
                  </a:lnTo>
                  <a:lnTo>
                    <a:pt x="18440" y="39547"/>
                  </a:lnTo>
                  <a:lnTo>
                    <a:pt x="17640" y="38823"/>
                  </a:lnTo>
                  <a:lnTo>
                    <a:pt x="18262" y="37007"/>
                  </a:lnTo>
                  <a:lnTo>
                    <a:pt x="21882" y="33858"/>
                  </a:lnTo>
                  <a:lnTo>
                    <a:pt x="20739" y="31242"/>
                  </a:lnTo>
                  <a:lnTo>
                    <a:pt x="20091" y="34658"/>
                  </a:lnTo>
                  <a:lnTo>
                    <a:pt x="18224" y="31203"/>
                  </a:lnTo>
                  <a:lnTo>
                    <a:pt x="17665" y="29908"/>
                  </a:lnTo>
                  <a:lnTo>
                    <a:pt x="20040" y="28816"/>
                  </a:lnTo>
                  <a:lnTo>
                    <a:pt x="19189" y="26873"/>
                  </a:lnTo>
                  <a:lnTo>
                    <a:pt x="16586" y="24168"/>
                  </a:lnTo>
                  <a:lnTo>
                    <a:pt x="15354" y="27863"/>
                  </a:lnTo>
                  <a:lnTo>
                    <a:pt x="14922" y="26111"/>
                  </a:lnTo>
                  <a:lnTo>
                    <a:pt x="13220" y="31153"/>
                  </a:lnTo>
                  <a:lnTo>
                    <a:pt x="14859" y="29248"/>
                  </a:lnTo>
                  <a:lnTo>
                    <a:pt x="16103" y="33070"/>
                  </a:lnTo>
                  <a:lnTo>
                    <a:pt x="14414" y="36182"/>
                  </a:lnTo>
                  <a:lnTo>
                    <a:pt x="13068" y="39141"/>
                  </a:lnTo>
                  <a:lnTo>
                    <a:pt x="15316" y="42506"/>
                  </a:lnTo>
                  <a:lnTo>
                    <a:pt x="12230" y="46875"/>
                  </a:lnTo>
                  <a:lnTo>
                    <a:pt x="17068" y="48996"/>
                  </a:lnTo>
                  <a:lnTo>
                    <a:pt x="14351" y="55041"/>
                  </a:lnTo>
                  <a:lnTo>
                    <a:pt x="18364" y="55270"/>
                  </a:lnTo>
                  <a:lnTo>
                    <a:pt x="18529" y="57442"/>
                  </a:lnTo>
                  <a:lnTo>
                    <a:pt x="16078" y="58445"/>
                  </a:lnTo>
                  <a:lnTo>
                    <a:pt x="15621" y="60871"/>
                  </a:lnTo>
                  <a:lnTo>
                    <a:pt x="18072" y="63601"/>
                  </a:lnTo>
                  <a:lnTo>
                    <a:pt x="19507" y="60045"/>
                  </a:lnTo>
                  <a:lnTo>
                    <a:pt x="22250" y="60807"/>
                  </a:lnTo>
                  <a:lnTo>
                    <a:pt x="22428" y="60363"/>
                  </a:lnTo>
                  <a:lnTo>
                    <a:pt x="22821" y="56832"/>
                  </a:lnTo>
                  <a:lnTo>
                    <a:pt x="25565" y="57581"/>
                  </a:lnTo>
                  <a:lnTo>
                    <a:pt x="27101" y="55079"/>
                  </a:lnTo>
                  <a:close/>
                </a:path>
                <a:path w="164465" h="243202">
                  <a:moveTo>
                    <a:pt x="27393" y="135039"/>
                  </a:moveTo>
                  <a:lnTo>
                    <a:pt x="27139" y="134505"/>
                  </a:lnTo>
                  <a:lnTo>
                    <a:pt x="26936" y="135039"/>
                  </a:lnTo>
                  <a:lnTo>
                    <a:pt x="27393" y="135039"/>
                  </a:lnTo>
                  <a:close/>
                </a:path>
                <a:path w="164465" h="243202">
                  <a:moveTo>
                    <a:pt x="27419" y="133769"/>
                  </a:moveTo>
                  <a:lnTo>
                    <a:pt x="26746" y="133451"/>
                  </a:lnTo>
                  <a:lnTo>
                    <a:pt x="26797" y="133769"/>
                  </a:lnTo>
                  <a:lnTo>
                    <a:pt x="27139" y="134505"/>
                  </a:lnTo>
                  <a:lnTo>
                    <a:pt x="27419" y="133769"/>
                  </a:lnTo>
                  <a:close/>
                </a:path>
                <a:path w="164465" h="243202">
                  <a:moveTo>
                    <a:pt x="27432" y="239725"/>
                  </a:moveTo>
                  <a:lnTo>
                    <a:pt x="27000" y="240106"/>
                  </a:lnTo>
                  <a:lnTo>
                    <a:pt x="26924" y="240677"/>
                  </a:lnTo>
                  <a:lnTo>
                    <a:pt x="26885" y="241173"/>
                  </a:lnTo>
                  <a:lnTo>
                    <a:pt x="27051" y="240677"/>
                  </a:lnTo>
                  <a:lnTo>
                    <a:pt x="27254" y="240207"/>
                  </a:lnTo>
                  <a:lnTo>
                    <a:pt x="27432" y="239725"/>
                  </a:lnTo>
                  <a:close/>
                </a:path>
                <a:path w="164465" h="243202">
                  <a:moveTo>
                    <a:pt x="28105" y="122885"/>
                  </a:moveTo>
                  <a:lnTo>
                    <a:pt x="27863" y="121450"/>
                  </a:lnTo>
                  <a:lnTo>
                    <a:pt x="26403" y="121920"/>
                  </a:lnTo>
                  <a:lnTo>
                    <a:pt x="27889" y="123291"/>
                  </a:lnTo>
                  <a:lnTo>
                    <a:pt x="28105" y="122885"/>
                  </a:lnTo>
                  <a:close/>
                </a:path>
                <a:path w="164465" h="243202">
                  <a:moveTo>
                    <a:pt x="28778" y="217944"/>
                  </a:moveTo>
                  <a:lnTo>
                    <a:pt x="28651" y="216039"/>
                  </a:lnTo>
                  <a:lnTo>
                    <a:pt x="27127" y="216789"/>
                  </a:lnTo>
                  <a:lnTo>
                    <a:pt x="25882" y="216776"/>
                  </a:lnTo>
                  <a:lnTo>
                    <a:pt x="27012" y="217220"/>
                  </a:lnTo>
                  <a:lnTo>
                    <a:pt x="28130" y="218033"/>
                  </a:lnTo>
                  <a:lnTo>
                    <a:pt x="28778" y="217944"/>
                  </a:lnTo>
                  <a:close/>
                </a:path>
                <a:path w="164465" h="243202">
                  <a:moveTo>
                    <a:pt x="29832" y="137655"/>
                  </a:moveTo>
                  <a:lnTo>
                    <a:pt x="28003" y="138849"/>
                  </a:lnTo>
                  <a:lnTo>
                    <a:pt x="29832" y="137655"/>
                  </a:lnTo>
                  <a:close/>
                </a:path>
                <a:path w="164465" h="243202">
                  <a:moveTo>
                    <a:pt x="33972" y="121069"/>
                  </a:moveTo>
                  <a:lnTo>
                    <a:pt x="32829" y="118529"/>
                  </a:lnTo>
                  <a:lnTo>
                    <a:pt x="32372" y="117259"/>
                  </a:lnTo>
                  <a:lnTo>
                    <a:pt x="30073" y="110909"/>
                  </a:lnTo>
                  <a:lnTo>
                    <a:pt x="28308" y="108369"/>
                  </a:lnTo>
                  <a:lnTo>
                    <a:pt x="26530" y="105829"/>
                  </a:lnTo>
                  <a:lnTo>
                    <a:pt x="25971" y="103289"/>
                  </a:lnTo>
                  <a:lnTo>
                    <a:pt x="24587" y="96939"/>
                  </a:lnTo>
                  <a:lnTo>
                    <a:pt x="26873" y="98209"/>
                  </a:lnTo>
                  <a:lnTo>
                    <a:pt x="26035" y="96939"/>
                  </a:lnTo>
                  <a:lnTo>
                    <a:pt x="24358" y="94399"/>
                  </a:lnTo>
                  <a:lnTo>
                    <a:pt x="27241" y="93129"/>
                  </a:lnTo>
                  <a:lnTo>
                    <a:pt x="25996" y="93129"/>
                  </a:lnTo>
                  <a:lnTo>
                    <a:pt x="24130" y="91859"/>
                  </a:lnTo>
                  <a:lnTo>
                    <a:pt x="23507" y="91859"/>
                  </a:lnTo>
                  <a:lnTo>
                    <a:pt x="21628" y="90589"/>
                  </a:lnTo>
                  <a:lnTo>
                    <a:pt x="21043" y="87591"/>
                  </a:lnTo>
                  <a:lnTo>
                    <a:pt x="20739" y="88049"/>
                  </a:lnTo>
                  <a:lnTo>
                    <a:pt x="20091" y="84239"/>
                  </a:lnTo>
                  <a:lnTo>
                    <a:pt x="19265" y="82969"/>
                  </a:lnTo>
                  <a:lnTo>
                    <a:pt x="17602" y="80429"/>
                  </a:lnTo>
                  <a:lnTo>
                    <a:pt x="20256" y="75349"/>
                  </a:lnTo>
                  <a:lnTo>
                    <a:pt x="19011" y="71539"/>
                  </a:lnTo>
                  <a:lnTo>
                    <a:pt x="16268" y="75349"/>
                  </a:lnTo>
                  <a:lnTo>
                    <a:pt x="16852" y="70269"/>
                  </a:lnTo>
                  <a:lnTo>
                    <a:pt x="17145" y="67729"/>
                  </a:lnTo>
                  <a:lnTo>
                    <a:pt x="14389" y="70269"/>
                  </a:lnTo>
                  <a:lnTo>
                    <a:pt x="14732" y="68999"/>
                  </a:lnTo>
                  <a:lnTo>
                    <a:pt x="15443" y="66459"/>
                  </a:lnTo>
                  <a:lnTo>
                    <a:pt x="13652" y="68999"/>
                  </a:lnTo>
                  <a:lnTo>
                    <a:pt x="13195" y="67729"/>
                  </a:lnTo>
                  <a:lnTo>
                    <a:pt x="12877" y="66459"/>
                  </a:lnTo>
                  <a:lnTo>
                    <a:pt x="13233" y="68999"/>
                  </a:lnTo>
                  <a:lnTo>
                    <a:pt x="10325" y="71539"/>
                  </a:lnTo>
                  <a:lnTo>
                    <a:pt x="11341" y="75349"/>
                  </a:lnTo>
                  <a:lnTo>
                    <a:pt x="13589" y="75349"/>
                  </a:lnTo>
                  <a:lnTo>
                    <a:pt x="14503" y="76619"/>
                  </a:lnTo>
                  <a:lnTo>
                    <a:pt x="13081" y="77889"/>
                  </a:lnTo>
                  <a:lnTo>
                    <a:pt x="11633" y="77889"/>
                  </a:lnTo>
                  <a:lnTo>
                    <a:pt x="11480" y="79159"/>
                  </a:lnTo>
                  <a:lnTo>
                    <a:pt x="13296" y="81699"/>
                  </a:lnTo>
                  <a:lnTo>
                    <a:pt x="10909" y="84239"/>
                  </a:lnTo>
                  <a:lnTo>
                    <a:pt x="11950" y="84239"/>
                  </a:lnTo>
                  <a:lnTo>
                    <a:pt x="13792" y="82969"/>
                  </a:lnTo>
                  <a:lnTo>
                    <a:pt x="14986" y="86779"/>
                  </a:lnTo>
                  <a:lnTo>
                    <a:pt x="13995" y="86779"/>
                  </a:lnTo>
                  <a:lnTo>
                    <a:pt x="13627" y="88049"/>
                  </a:lnTo>
                  <a:lnTo>
                    <a:pt x="12306" y="86779"/>
                  </a:lnTo>
                  <a:lnTo>
                    <a:pt x="11531" y="88049"/>
                  </a:lnTo>
                  <a:lnTo>
                    <a:pt x="11264" y="86779"/>
                  </a:lnTo>
                  <a:lnTo>
                    <a:pt x="9271" y="88049"/>
                  </a:lnTo>
                  <a:lnTo>
                    <a:pt x="10502" y="88049"/>
                  </a:lnTo>
                  <a:lnTo>
                    <a:pt x="10934" y="93129"/>
                  </a:lnTo>
                  <a:lnTo>
                    <a:pt x="6921" y="91859"/>
                  </a:lnTo>
                  <a:lnTo>
                    <a:pt x="5118" y="93129"/>
                  </a:lnTo>
                  <a:lnTo>
                    <a:pt x="5346" y="94399"/>
                  </a:lnTo>
                  <a:lnTo>
                    <a:pt x="6578" y="93129"/>
                  </a:lnTo>
                  <a:lnTo>
                    <a:pt x="6057" y="94399"/>
                  </a:lnTo>
                  <a:lnTo>
                    <a:pt x="5803" y="95669"/>
                  </a:lnTo>
                  <a:lnTo>
                    <a:pt x="5372" y="97028"/>
                  </a:lnTo>
                  <a:lnTo>
                    <a:pt x="7670" y="98209"/>
                  </a:lnTo>
                  <a:lnTo>
                    <a:pt x="4584" y="103289"/>
                  </a:lnTo>
                  <a:lnTo>
                    <a:pt x="5613" y="105829"/>
                  </a:lnTo>
                  <a:lnTo>
                    <a:pt x="8712" y="103289"/>
                  </a:lnTo>
                  <a:lnTo>
                    <a:pt x="8724" y="109639"/>
                  </a:lnTo>
                  <a:lnTo>
                    <a:pt x="5295" y="109639"/>
                  </a:lnTo>
                  <a:lnTo>
                    <a:pt x="3898" y="105829"/>
                  </a:lnTo>
                  <a:lnTo>
                    <a:pt x="533" y="104559"/>
                  </a:lnTo>
                  <a:lnTo>
                    <a:pt x="393" y="108369"/>
                  </a:lnTo>
                  <a:lnTo>
                    <a:pt x="101" y="115011"/>
                  </a:lnTo>
                  <a:lnTo>
                    <a:pt x="0" y="118529"/>
                  </a:lnTo>
                  <a:lnTo>
                    <a:pt x="1270" y="121069"/>
                  </a:lnTo>
                  <a:lnTo>
                    <a:pt x="863" y="126149"/>
                  </a:lnTo>
                  <a:lnTo>
                    <a:pt x="6794" y="126149"/>
                  </a:lnTo>
                  <a:lnTo>
                    <a:pt x="6997" y="123609"/>
                  </a:lnTo>
                  <a:lnTo>
                    <a:pt x="12623" y="126149"/>
                  </a:lnTo>
                  <a:lnTo>
                    <a:pt x="12839" y="122339"/>
                  </a:lnTo>
                  <a:lnTo>
                    <a:pt x="10972" y="121069"/>
                  </a:lnTo>
                  <a:lnTo>
                    <a:pt x="7861" y="122339"/>
                  </a:lnTo>
                  <a:lnTo>
                    <a:pt x="5537" y="123609"/>
                  </a:lnTo>
                  <a:lnTo>
                    <a:pt x="6807" y="121069"/>
                  </a:lnTo>
                  <a:lnTo>
                    <a:pt x="7454" y="119799"/>
                  </a:lnTo>
                  <a:lnTo>
                    <a:pt x="7467" y="119532"/>
                  </a:lnTo>
                  <a:lnTo>
                    <a:pt x="6197" y="121069"/>
                  </a:lnTo>
                  <a:lnTo>
                    <a:pt x="5803" y="117259"/>
                  </a:lnTo>
                  <a:lnTo>
                    <a:pt x="7404" y="119443"/>
                  </a:lnTo>
                  <a:lnTo>
                    <a:pt x="7505" y="119303"/>
                  </a:lnTo>
                  <a:lnTo>
                    <a:pt x="6845" y="117259"/>
                  </a:lnTo>
                  <a:lnTo>
                    <a:pt x="6426" y="115989"/>
                  </a:lnTo>
                  <a:lnTo>
                    <a:pt x="8928" y="114719"/>
                  </a:lnTo>
                  <a:lnTo>
                    <a:pt x="8928" y="115011"/>
                  </a:lnTo>
                  <a:lnTo>
                    <a:pt x="9118" y="114719"/>
                  </a:lnTo>
                  <a:lnTo>
                    <a:pt x="9944" y="113449"/>
                  </a:lnTo>
                  <a:lnTo>
                    <a:pt x="11188" y="113449"/>
                  </a:lnTo>
                  <a:lnTo>
                    <a:pt x="13258" y="112179"/>
                  </a:lnTo>
                  <a:lnTo>
                    <a:pt x="9118" y="110909"/>
                  </a:lnTo>
                  <a:lnTo>
                    <a:pt x="10363" y="109639"/>
                  </a:lnTo>
                  <a:lnTo>
                    <a:pt x="11607" y="108369"/>
                  </a:lnTo>
                  <a:lnTo>
                    <a:pt x="14300" y="110909"/>
                  </a:lnTo>
                  <a:lnTo>
                    <a:pt x="15532" y="115989"/>
                  </a:lnTo>
                  <a:lnTo>
                    <a:pt x="15735" y="119799"/>
                  </a:lnTo>
                  <a:lnTo>
                    <a:pt x="17614" y="118529"/>
                  </a:lnTo>
                  <a:lnTo>
                    <a:pt x="17399" y="118529"/>
                  </a:lnTo>
                  <a:lnTo>
                    <a:pt x="17602" y="117259"/>
                  </a:lnTo>
                  <a:lnTo>
                    <a:pt x="20104" y="118529"/>
                  </a:lnTo>
                  <a:lnTo>
                    <a:pt x="24244" y="117259"/>
                  </a:lnTo>
                  <a:lnTo>
                    <a:pt x="24244" y="118529"/>
                  </a:lnTo>
                  <a:lnTo>
                    <a:pt x="26543" y="117259"/>
                  </a:lnTo>
                  <a:lnTo>
                    <a:pt x="27381" y="118529"/>
                  </a:lnTo>
                  <a:lnTo>
                    <a:pt x="27800" y="121069"/>
                  </a:lnTo>
                  <a:lnTo>
                    <a:pt x="29095" y="121069"/>
                  </a:lnTo>
                  <a:lnTo>
                    <a:pt x="33972" y="121069"/>
                  </a:lnTo>
                  <a:close/>
                </a:path>
                <a:path w="164465" h="243202">
                  <a:moveTo>
                    <a:pt x="35026" y="151257"/>
                  </a:moveTo>
                  <a:lnTo>
                    <a:pt x="33566" y="149009"/>
                  </a:lnTo>
                  <a:lnTo>
                    <a:pt x="34340" y="151549"/>
                  </a:lnTo>
                  <a:lnTo>
                    <a:pt x="35026" y="151257"/>
                  </a:lnTo>
                  <a:close/>
                </a:path>
                <a:path w="164465" h="243202">
                  <a:moveTo>
                    <a:pt x="35229" y="106972"/>
                  </a:moveTo>
                  <a:lnTo>
                    <a:pt x="32943" y="107353"/>
                  </a:lnTo>
                  <a:lnTo>
                    <a:pt x="34607" y="109334"/>
                  </a:lnTo>
                  <a:lnTo>
                    <a:pt x="32550" y="109283"/>
                  </a:lnTo>
                  <a:lnTo>
                    <a:pt x="33578" y="110388"/>
                  </a:lnTo>
                  <a:lnTo>
                    <a:pt x="33794" y="111048"/>
                  </a:lnTo>
                  <a:lnTo>
                    <a:pt x="35052" y="110655"/>
                  </a:lnTo>
                  <a:lnTo>
                    <a:pt x="35229" y="106972"/>
                  </a:lnTo>
                  <a:close/>
                </a:path>
                <a:path w="164465" h="243202">
                  <a:moveTo>
                    <a:pt x="36474" y="129959"/>
                  </a:moveTo>
                  <a:lnTo>
                    <a:pt x="36004" y="129959"/>
                  </a:lnTo>
                  <a:lnTo>
                    <a:pt x="36271" y="130187"/>
                  </a:lnTo>
                  <a:lnTo>
                    <a:pt x="36474" y="129959"/>
                  </a:lnTo>
                  <a:close/>
                </a:path>
                <a:path w="164465" h="243202">
                  <a:moveTo>
                    <a:pt x="37198" y="142849"/>
                  </a:moveTo>
                  <a:lnTo>
                    <a:pt x="37134" y="142659"/>
                  </a:lnTo>
                  <a:lnTo>
                    <a:pt x="36004" y="143446"/>
                  </a:lnTo>
                  <a:lnTo>
                    <a:pt x="36055" y="143929"/>
                  </a:lnTo>
                  <a:lnTo>
                    <a:pt x="37198" y="142849"/>
                  </a:lnTo>
                  <a:close/>
                </a:path>
                <a:path w="164465" h="243202">
                  <a:moveTo>
                    <a:pt x="38950" y="220129"/>
                  </a:moveTo>
                  <a:lnTo>
                    <a:pt x="38430" y="221399"/>
                  </a:lnTo>
                  <a:lnTo>
                    <a:pt x="37414" y="220129"/>
                  </a:lnTo>
                  <a:lnTo>
                    <a:pt x="36741" y="221399"/>
                  </a:lnTo>
                  <a:lnTo>
                    <a:pt x="37769" y="215049"/>
                  </a:lnTo>
                  <a:lnTo>
                    <a:pt x="32283" y="212509"/>
                  </a:lnTo>
                  <a:lnTo>
                    <a:pt x="32207" y="212039"/>
                  </a:lnTo>
                  <a:lnTo>
                    <a:pt x="32207" y="232829"/>
                  </a:lnTo>
                  <a:lnTo>
                    <a:pt x="30721" y="233553"/>
                  </a:lnTo>
                  <a:lnTo>
                    <a:pt x="31343" y="229019"/>
                  </a:lnTo>
                  <a:lnTo>
                    <a:pt x="32207" y="232829"/>
                  </a:lnTo>
                  <a:lnTo>
                    <a:pt x="32207" y="212039"/>
                  </a:lnTo>
                  <a:lnTo>
                    <a:pt x="32080" y="211239"/>
                  </a:lnTo>
                  <a:lnTo>
                    <a:pt x="31470" y="207429"/>
                  </a:lnTo>
                  <a:lnTo>
                    <a:pt x="27673" y="211239"/>
                  </a:lnTo>
                  <a:lnTo>
                    <a:pt x="27165" y="206159"/>
                  </a:lnTo>
                  <a:lnTo>
                    <a:pt x="30759" y="206159"/>
                  </a:lnTo>
                  <a:lnTo>
                    <a:pt x="25514" y="203619"/>
                  </a:lnTo>
                  <a:lnTo>
                    <a:pt x="27787" y="202349"/>
                  </a:lnTo>
                  <a:lnTo>
                    <a:pt x="30060" y="201079"/>
                  </a:lnTo>
                  <a:lnTo>
                    <a:pt x="24193" y="199809"/>
                  </a:lnTo>
                  <a:lnTo>
                    <a:pt x="24676" y="201079"/>
                  </a:lnTo>
                  <a:lnTo>
                    <a:pt x="24053" y="201079"/>
                  </a:lnTo>
                  <a:lnTo>
                    <a:pt x="23507" y="202349"/>
                  </a:lnTo>
                  <a:lnTo>
                    <a:pt x="22364" y="201256"/>
                  </a:lnTo>
                  <a:lnTo>
                    <a:pt x="22364" y="204736"/>
                  </a:lnTo>
                  <a:lnTo>
                    <a:pt x="17437" y="203619"/>
                  </a:lnTo>
                  <a:lnTo>
                    <a:pt x="18884" y="202349"/>
                  </a:lnTo>
                  <a:lnTo>
                    <a:pt x="21082" y="201079"/>
                  </a:lnTo>
                  <a:lnTo>
                    <a:pt x="22364" y="204736"/>
                  </a:lnTo>
                  <a:lnTo>
                    <a:pt x="22364" y="201256"/>
                  </a:lnTo>
                  <a:lnTo>
                    <a:pt x="20866" y="199809"/>
                  </a:lnTo>
                  <a:lnTo>
                    <a:pt x="24028" y="201079"/>
                  </a:lnTo>
                  <a:lnTo>
                    <a:pt x="23342" y="199809"/>
                  </a:lnTo>
                  <a:lnTo>
                    <a:pt x="21196" y="195999"/>
                  </a:lnTo>
                  <a:lnTo>
                    <a:pt x="24422" y="195999"/>
                  </a:lnTo>
                  <a:lnTo>
                    <a:pt x="24358" y="192189"/>
                  </a:lnTo>
                  <a:lnTo>
                    <a:pt x="19685" y="192189"/>
                  </a:lnTo>
                  <a:lnTo>
                    <a:pt x="18757" y="193459"/>
                  </a:lnTo>
                  <a:lnTo>
                    <a:pt x="19329" y="193459"/>
                  </a:lnTo>
                  <a:lnTo>
                    <a:pt x="19392" y="195999"/>
                  </a:lnTo>
                  <a:lnTo>
                    <a:pt x="21882" y="198539"/>
                  </a:lnTo>
                  <a:lnTo>
                    <a:pt x="19418" y="201079"/>
                  </a:lnTo>
                  <a:lnTo>
                    <a:pt x="18491" y="201079"/>
                  </a:lnTo>
                  <a:lnTo>
                    <a:pt x="18808" y="202349"/>
                  </a:lnTo>
                  <a:lnTo>
                    <a:pt x="15722" y="204889"/>
                  </a:lnTo>
                  <a:lnTo>
                    <a:pt x="18935" y="206159"/>
                  </a:lnTo>
                  <a:lnTo>
                    <a:pt x="22453" y="205079"/>
                  </a:lnTo>
                  <a:lnTo>
                    <a:pt x="22758" y="207429"/>
                  </a:lnTo>
                  <a:lnTo>
                    <a:pt x="21132" y="211239"/>
                  </a:lnTo>
                  <a:lnTo>
                    <a:pt x="19507" y="209969"/>
                  </a:lnTo>
                  <a:lnTo>
                    <a:pt x="17995" y="208699"/>
                  </a:lnTo>
                  <a:lnTo>
                    <a:pt x="18148" y="207429"/>
                  </a:lnTo>
                  <a:lnTo>
                    <a:pt x="16319" y="208699"/>
                  </a:lnTo>
                  <a:lnTo>
                    <a:pt x="19291" y="213779"/>
                  </a:lnTo>
                  <a:lnTo>
                    <a:pt x="15328" y="212509"/>
                  </a:lnTo>
                  <a:lnTo>
                    <a:pt x="12319" y="220129"/>
                  </a:lnTo>
                  <a:lnTo>
                    <a:pt x="20688" y="220129"/>
                  </a:lnTo>
                  <a:lnTo>
                    <a:pt x="17043" y="216319"/>
                  </a:lnTo>
                  <a:lnTo>
                    <a:pt x="23253" y="220129"/>
                  </a:lnTo>
                  <a:lnTo>
                    <a:pt x="20688" y="220129"/>
                  </a:lnTo>
                  <a:lnTo>
                    <a:pt x="22237" y="221754"/>
                  </a:lnTo>
                  <a:lnTo>
                    <a:pt x="23279" y="220129"/>
                  </a:lnTo>
                  <a:lnTo>
                    <a:pt x="24422" y="220129"/>
                  </a:lnTo>
                  <a:lnTo>
                    <a:pt x="26377" y="218859"/>
                  </a:lnTo>
                  <a:lnTo>
                    <a:pt x="23164" y="218859"/>
                  </a:lnTo>
                  <a:lnTo>
                    <a:pt x="23190" y="217589"/>
                  </a:lnTo>
                  <a:lnTo>
                    <a:pt x="23609" y="216319"/>
                  </a:lnTo>
                  <a:lnTo>
                    <a:pt x="24803" y="216319"/>
                  </a:lnTo>
                  <a:lnTo>
                    <a:pt x="24536" y="215049"/>
                  </a:lnTo>
                  <a:lnTo>
                    <a:pt x="24396" y="215049"/>
                  </a:lnTo>
                  <a:lnTo>
                    <a:pt x="28930" y="213779"/>
                  </a:lnTo>
                  <a:lnTo>
                    <a:pt x="29756" y="216319"/>
                  </a:lnTo>
                  <a:lnTo>
                    <a:pt x="31140" y="218859"/>
                  </a:lnTo>
                  <a:lnTo>
                    <a:pt x="29527" y="221399"/>
                  </a:lnTo>
                  <a:lnTo>
                    <a:pt x="25768" y="222669"/>
                  </a:lnTo>
                  <a:lnTo>
                    <a:pt x="26936" y="222669"/>
                  </a:lnTo>
                  <a:lnTo>
                    <a:pt x="26695" y="223939"/>
                  </a:lnTo>
                  <a:lnTo>
                    <a:pt x="26187" y="225209"/>
                  </a:lnTo>
                  <a:lnTo>
                    <a:pt x="26492" y="225209"/>
                  </a:lnTo>
                  <a:lnTo>
                    <a:pt x="25171" y="229019"/>
                  </a:lnTo>
                  <a:lnTo>
                    <a:pt x="29781" y="227749"/>
                  </a:lnTo>
                  <a:lnTo>
                    <a:pt x="28435" y="231559"/>
                  </a:lnTo>
                  <a:lnTo>
                    <a:pt x="30327" y="233743"/>
                  </a:lnTo>
                  <a:lnTo>
                    <a:pt x="29578" y="234099"/>
                  </a:lnTo>
                  <a:lnTo>
                    <a:pt x="28435" y="236639"/>
                  </a:lnTo>
                  <a:lnTo>
                    <a:pt x="27508" y="239179"/>
                  </a:lnTo>
                  <a:lnTo>
                    <a:pt x="28638" y="239179"/>
                  </a:lnTo>
                  <a:lnTo>
                    <a:pt x="27673" y="242989"/>
                  </a:lnTo>
                  <a:lnTo>
                    <a:pt x="31140" y="240449"/>
                  </a:lnTo>
                  <a:lnTo>
                    <a:pt x="30632" y="242989"/>
                  </a:lnTo>
                  <a:lnTo>
                    <a:pt x="31191" y="241719"/>
                  </a:lnTo>
                  <a:lnTo>
                    <a:pt x="32258" y="240449"/>
                  </a:lnTo>
                  <a:lnTo>
                    <a:pt x="31394" y="239179"/>
                  </a:lnTo>
                  <a:lnTo>
                    <a:pt x="30111" y="240449"/>
                  </a:lnTo>
                  <a:lnTo>
                    <a:pt x="31064" y="236639"/>
                  </a:lnTo>
                  <a:lnTo>
                    <a:pt x="34569" y="239179"/>
                  </a:lnTo>
                  <a:lnTo>
                    <a:pt x="37096" y="236639"/>
                  </a:lnTo>
                  <a:lnTo>
                    <a:pt x="38366" y="235369"/>
                  </a:lnTo>
                  <a:lnTo>
                    <a:pt x="37617" y="234099"/>
                  </a:lnTo>
                  <a:lnTo>
                    <a:pt x="34607" y="229019"/>
                  </a:lnTo>
                  <a:lnTo>
                    <a:pt x="33858" y="227749"/>
                  </a:lnTo>
                  <a:lnTo>
                    <a:pt x="36614" y="221399"/>
                  </a:lnTo>
                  <a:lnTo>
                    <a:pt x="38239" y="223939"/>
                  </a:lnTo>
                  <a:lnTo>
                    <a:pt x="38950" y="220129"/>
                  </a:lnTo>
                  <a:close/>
                </a:path>
                <a:path w="164465" h="243202">
                  <a:moveTo>
                    <a:pt x="39268" y="142659"/>
                  </a:moveTo>
                  <a:lnTo>
                    <a:pt x="37388" y="142659"/>
                  </a:lnTo>
                  <a:lnTo>
                    <a:pt x="37198" y="142849"/>
                  </a:lnTo>
                  <a:lnTo>
                    <a:pt x="37909" y="145199"/>
                  </a:lnTo>
                  <a:lnTo>
                    <a:pt x="39268" y="142659"/>
                  </a:lnTo>
                  <a:close/>
                </a:path>
                <a:path w="164465" h="243202">
                  <a:moveTo>
                    <a:pt x="40386" y="209969"/>
                  </a:moveTo>
                  <a:lnTo>
                    <a:pt x="38620" y="207429"/>
                  </a:lnTo>
                  <a:lnTo>
                    <a:pt x="37820" y="209969"/>
                  </a:lnTo>
                  <a:lnTo>
                    <a:pt x="40386" y="209969"/>
                  </a:lnTo>
                  <a:close/>
                </a:path>
                <a:path w="164465" h="243202">
                  <a:moveTo>
                    <a:pt x="40817" y="150279"/>
                  </a:moveTo>
                  <a:lnTo>
                    <a:pt x="38011" y="151384"/>
                  </a:lnTo>
                  <a:lnTo>
                    <a:pt x="38023" y="151549"/>
                  </a:lnTo>
                  <a:lnTo>
                    <a:pt x="40767" y="150456"/>
                  </a:lnTo>
                  <a:lnTo>
                    <a:pt x="40817" y="150279"/>
                  </a:lnTo>
                  <a:close/>
                </a:path>
                <a:path w="164465" h="243202">
                  <a:moveTo>
                    <a:pt x="41211" y="150279"/>
                  </a:moveTo>
                  <a:lnTo>
                    <a:pt x="40767" y="150456"/>
                  </a:lnTo>
                  <a:lnTo>
                    <a:pt x="39357" y="155359"/>
                  </a:lnTo>
                  <a:lnTo>
                    <a:pt x="40817" y="154089"/>
                  </a:lnTo>
                  <a:lnTo>
                    <a:pt x="41211" y="150279"/>
                  </a:lnTo>
                  <a:close/>
                </a:path>
                <a:path w="164465" h="243202">
                  <a:moveTo>
                    <a:pt x="44805" y="41173"/>
                  </a:moveTo>
                  <a:lnTo>
                    <a:pt x="43776" y="41605"/>
                  </a:lnTo>
                  <a:lnTo>
                    <a:pt x="44462" y="41922"/>
                  </a:lnTo>
                  <a:lnTo>
                    <a:pt x="44716" y="41668"/>
                  </a:lnTo>
                  <a:lnTo>
                    <a:pt x="44805" y="41173"/>
                  </a:lnTo>
                  <a:close/>
                </a:path>
                <a:path w="164465" h="243202">
                  <a:moveTo>
                    <a:pt x="44907" y="39852"/>
                  </a:moveTo>
                  <a:lnTo>
                    <a:pt x="44538" y="38150"/>
                  </a:lnTo>
                  <a:lnTo>
                    <a:pt x="44678" y="36779"/>
                  </a:lnTo>
                  <a:lnTo>
                    <a:pt x="44208" y="38061"/>
                  </a:lnTo>
                  <a:lnTo>
                    <a:pt x="44030" y="39433"/>
                  </a:lnTo>
                  <a:lnTo>
                    <a:pt x="44856" y="40868"/>
                  </a:lnTo>
                  <a:lnTo>
                    <a:pt x="44907" y="39852"/>
                  </a:lnTo>
                  <a:close/>
                </a:path>
                <a:path w="164465" h="243202">
                  <a:moveTo>
                    <a:pt x="44983" y="41097"/>
                  </a:moveTo>
                  <a:lnTo>
                    <a:pt x="44919" y="40944"/>
                  </a:lnTo>
                  <a:lnTo>
                    <a:pt x="44831" y="41071"/>
                  </a:lnTo>
                  <a:lnTo>
                    <a:pt x="44983" y="41097"/>
                  </a:lnTo>
                  <a:close/>
                </a:path>
                <a:path w="164465" h="243202">
                  <a:moveTo>
                    <a:pt x="46291" y="82918"/>
                  </a:moveTo>
                  <a:lnTo>
                    <a:pt x="44437" y="79806"/>
                  </a:lnTo>
                  <a:lnTo>
                    <a:pt x="43586" y="79362"/>
                  </a:lnTo>
                  <a:lnTo>
                    <a:pt x="43649" y="80479"/>
                  </a:lnTo>
                  <a:lnTo>
                    <a:pt x="43472" y="80924"/>
                  </a:lnTo>
                  <a:lnTo>
                    <a:pt x="46291" y="82918"/>
                  </a:lnTo>
                  <a:close/>
                </a:path>
                <a:path w="164465" h="243202">
                  <a:moveTo>
                    <a:pt x="47599" y="34798"/>
                  </a:moveTo>
                  <a:lnTo>
                    <a:pt x="46101" y="33045"/>
                  </a:lnTo>
                  <a:lnTo>
                    <a:pt x="46050" y="33731"/>
                  </a:lnTo>
                  <a:lnTo>
                    <a:pt x="45275" y="35369"/>
                  </a:lnTo>
                  <a:lnTo>
                    <a:pt x="45720" y="34874"/>
                  </a:lnTo>
                  <a:lnTo>
                    <a:pt x="46380" y="34569"/>
                  </a:lnTo>
                  <a:lnTo>
                    <a:pt x="47599" y="34798"/>
                  </a:lnTo>
                  <a:close/>
                </a:path>
                <a:path w="164465" h="243202">
                  <a:moveTo>
                    <a:pt x="47904" y="82245"/>
                  </a:moveTo>
                  <a:lnTo>
                    <a:pt x="47713" y="81673"/>
                  </a:lnTo>
                  <a:lnTo>
                    <a:pt x="47472" y="81368"/>
                  </a:lnTo>
                  <a:lnTo>
                    <a:pt x="47586" y="82207"/>
                  </a:lnTo>
                  <a:lnTo>
                    <a:pt x="47904" y="82245"/>
                  </a:lnTo>
                  <a:close/>
                </a:path>
                <a:path w="164465" h="243202">
                  <a:moveTo>
                    <a:pt x="49326" y="90081"/>
                  </a:moveTo>
                  <a:lnTo>
                    <a:pt x="48450" y="87401"/>
                  </a:lnTo>
                  <a:lnTo>
                    <a:pt x="47015" y="88265"/>
                  </a:lnTo>
                  <a:lnTo>
                    <a:pt x="47663" y="90284"/>
                  </a:lnTo>
                  <a:lnTo>
                    <a:pt x="49326" y="90081"/>
                  </a:lnTo>
                  <a:close/>
                </a:path>
                <a:path w="164465" h="243202">
                  <a:moveTo>
                    <a:pt x="52959" y="85458"/>
                  </a:moveTo>
                  <a:lnTo>
                    <a:pt x="51054" y="82753"/>
                  </a:lnTo>
                  <a:lnTo>
                    <a:pt x="51625" y="81368"/>
                  </a:lnTo>
                  <a:lnTo>
                    <a:pt x="50673" y="80048"/>
                  </a:lnTo>
                  <a:lnTo>
                    <a:pt x="48755" y="82207"/>
                  </a:lnTo>
                  <a:lnTo>
                    <a:pt x="47904" y="82245"/>
                  </a:lnTo>
                  <a:lnTo>
                    <a:pt x="48412" y="83642"/>
                  </a:lnTo>
                  <a:lnTo>
                    <a:pt x="47993" y="84759"/>
                  </a:lnTo>
                  <a:lnTo>
                    <a:pt x="50063" y="84963"/>
                  </a:lnTo>
                  <a:lnTo>
                    <a:pt x="52959" y="85458"/>
                  </a:lnTo>
                  <a:close/>
                </a:path>
                <a:path w="164465" h="243202">
                  <a:moveTo>
                    <a:pt x="53835" y="179489"/>
                  </a:moveTo>
                  <a:lnTo>
                    <a:pt x="50266" y="176949"/>
                  </a:lnTo>
                  <a:lnTo>
                    <a:pt x="52387" y="170599"/>
                  </a:lnTo>
                  <a:lnTo>
                    <a:pt x="50228" y="165519"/>
                  </a:lnTo>
                  <a:lnTo>
                    <a:pt x="49987" y="166789"/>
                  </a:lnTo>
                  <a:lnTo>
                    <a:pt x="47447" y="161709"/>
                  </a:lnTo>
                  <a:lnTo>
                    <a:pt x="46177" y="159169"/>
                  </a:lnTo>
                  <a:lnTo>
                    <a:pt x="46240" y="161709"/>
                  </a:lnTo>
                  <a:lnTo>
                    <a:pt x="40817" y="161709"/>
                  </a:lnTo>
                  <a:lnTo>
                    <a:pt x="41059" y="157899"/>
                  </a:lnTo>
                  <a:lnTo>
                    <a:pt x="41135" y="156629"/>
                  </a:lnTo>
                  <a:lnTo>
                    <a:pt x="39306" y="155359"/>
                  </a:lnTo>
                  <a:lnTo>
                    <a:pt x="38557" y="154838"/>
                  </a:lnTo>
                  <a:lnTo>
                    <a:pt x="38341" y="154089"/>
                  </a:lnTo>
                  <a:lnTo>
                    <a:pt x="37884" y="154089"/>
                  </a:lnTo>
                  <a:lnTo>
                    <a:pt x="36499" y="152819"/>
                  </a:lnTo>
                  <a:lnTo>
                    <a:pt x="37579" y="151549"/>
                  </a:lnTo>
                  <a:lnTo>
                    <a:pt x="38011" y="151384"/>
                  </a:lnTo>
                  <a:lnTo>
                    <a:pt x="37769" y="147739"/>
                  </a:lnTo>
                  <a:lnTo>
                    <a:pt x="33464" y="145199"/>
                  </a:lnTo>
                  <a:lnTo>
                    <a:pt x="36004" y="143446"/>
                  </a:lnTo>
                  <a:lnTo>
                    <a:pt x="35750" y="141389"/>
                  </a:lnTo>
                  <a:lnTo>
                    <a:pt x="37325" y="138849"/>
                  </a:lnTo>
                  <a:lnTo>
                    <a:pt x="35077" y="137579"/>
                  </a:lnTo>
                  <a:lnTo>
                    <a:pt x="37236" y="136309"/>
                  </a:lnTo>
                  <a:lnTo>
                    <a:pt x="34175" y="135039"/>
                  </a:lnTo>
                  <a:lnTo>
                    <a:pt x="38836" y="132499"/>
                  </a:lnTo>
                  <a:lnTo>
                    <a:pt x="37426" y="131229"/>
                  </a:lnTo>
                  <a:lnTo>
                    <a:pt x="36271" y="130187"/>
                  </a:lnTo>
                  <a:lnTo>
                    <a:pt x="35344" y="131229"/>
                  </a:lnTo>
                  <a:lnTo>
                    <a:pt x="34137" y="131229"/>
                  </a:lnTo>
                  <a:lnTo>
                    <a:pt x="30556" y="124879"/>
                  </a:lnTo>
                  <a:lnTo>
                    <a:pt x="35115" y="123609"/>
                  </a:lnTo>
                  <a:lnTo>
                    <a:pt x="34150" y="121450"/>
                  </a:lnTo>
                  <a:lnTo>
                    <a:pt x="28879" y="121450"/>
                  </a:lnTo>
                  <a:lnTo>
                    <a:pt x="28105" y="122885"/>
                  </a:lnTo>
                  <a:lnTo>
                    <a:pt x="28232" y="123609"/>
                  </a:lnTo>
                  <a:lnTo>
                    <a:pt x="27889" y="123291"/>
                  </a:lnTo>
                  <a:lnTo>
                    <a:pt x="26416" y="125996"/>
                  </a:lnTo>
                  <a:lnTo>
                    <a:pt x="23418" y="123609"/>
                  </a:lnTo>
                  <a:lnTo>
                    <a:pt x="25069" y="122339"/>
                  </a:lnTo>
                  <a:lnTo>
                    <a:pt x="26403" y="121920"/>
                  </a:lnTo>
                  <a:lnTo>
                    <a:pt x="22720" y="118529"/>
                  </a:lnTo>
                  <a:lnTo>
                    <a:pt x="23545" y="124879"/>
                  </a:lnTo>
                  <a:lnTo>
                    <a:pt x="26390" y="126060"/>
                  </a:lnTo>
                  <a:lnTo>
                    <a:pt x="25654" y="127419"/>
                  </a:lnTo>
                  <a:lnTo>
                    <a:pt x="28663" y="126555"/>
                  </a:lnTo>
                  <a:lnTo>
                    <a:pt x="26682" y="131229"/>
                  </a:lnTo>
                  <a:lnTo>
                    <a:pt x="24777" y="128689"/>
                  </a:lnTo>
                  <a:lnTo>
                    <a:pt x="21971" y="131229"/>
                  </a:lnTo>
                  <a:lnTo>
                    <a:pt x="26746" y="133451"/>
                  </a:lnTo>
                  <a:lnTo>
                    <a:pt x="26619" y="132499"/>
                  </a:lnTo>
                  <a:lnTo>
                    <a:pt x="29718" y="132499"/>
                  </a:lnTo>
                  <a:lnTo>
                    <a:pt x="29832" y="135039"/>
                  </a:lnTo>
                  <a:lnTo>
                    <a:pt x="29832" y="137655"/>
                  </a:lnTo>
                  <a:lnTo>
                    <a:pt x="31330" y="138849"/>
                  </a:lnTo>
                  <a:lnTo>
                    <a:pt x="32766" y="138849"/>
                  </a:lnTo>
                  <a:lnTo>
                    <a:pt x="32677" y="143446"/>
                  </a:lnTo>
                  <a:lnTo>
                    <a:pt x="32791" y="145199"/>
                  </a:lnTo>
                  <a:lnTo>
                    <a:pt x="33210" y="147739"/>
                  </a:lnTo>
                  <a:lnTo>
                    <a:pt x="34709" y="147739"/>
                  </a:lnTo>
                  <a:lnTo>
                    <a:pt x="35445" y="149009"/>
                  </a:lnTo>
                  <a:lnTo>
                    <a:pt x="36741" y="149009"/>
                  </a:lnTo>
                  <a:lnTo>
                    <a:pt x="37249" y="150279"/>
                  </a:lnTo>
                  <a:lnTo>
                    <a:pt x="35026" y="151257"/>
                  </a:lnTo>
                  <a:lnTo>
                    <a:pt x="36880" y="154089"/>
                  </a:lnTo>
                  <a:lnTo>
                    <a:pt x="30314" y="152819"/>
                  </a:lnTo>
                  <a:lnTo>
                    <a:pt x="32004" y="156629"/>
                  </a:lnTo>
                  <a:lnTo>
                    <a:pt x="31013" y="155359"/>
                  </a:lnTo>
                  <a:lnTo>
                    <a:pt x="28194" y="156629"/>
                  </a:lnTo>
                  <a:lnTo>
                    <a:pt x="27508" y="154089"/>
                  </a:lnTo>
                  <a:lnTo>
                    <a:pt x="26047" y="154089"/>
                  </a:lnTo>
                  <a:lnTo>
                    <a:pt x="26365" y="156629"/>
                  </a:lnTo>
                  <a:lnTo>
                    <a:pt x="25082" y="156629"/>
                  </a:lnTo>
                  <a:lnTo>
                    <a:pt x="24396" y="154089"/>
                  </a:lnTo>
                  <a:lnTo>
                    <a:pt x="22225" y="156629"/>
                  </a:lnTo>
                  <a:lnTo>
                    <a:pt x="25793" y="159169"/>
                  </a:lnTo>
                  <a:lnTo>
                    <a:pt x="25590" y="162979"/>
                  </a:lnTo>
                  <a:lnTo>
                    <a:pt x="22567" y="164249"/>
                  </a:lnTo>
                  <a:lnTo>
                    <a:pt x="17957" y="169329"/>
                  </a:lnTo>
                  <a:lnTo>
                    <a:pt x="20472" y="171869"/>
                  </a:lnTo>
                  <a:lnTo>
                    <a:pt x="17919" y="171869"/>
                  </a:lnTo>
                  <a:lnTo>
                    <a:pt x="20408" y="174409"/>
                  </a:lnTo>
                  <a:lnTo>
                    <a:pt x="20574" y="180759"/>
                  </a:lnTo>
                  <a:lnTo>
                    <a:pt x="21882" y="182029"/>
                  </a:lnTo>
                  <a:lnTo>
                    <a:pt x="23418" y="185839"/>
                  </a:lnTo>
                  <a:lnTo>
                    <a:pt x="18834" y="184569"/>
                  </a:lnTo>
                  <a:lnTo>
                    <a:pt x="17614" y="185839"/>
                  </a:lnTo>
                  <a:lnTo>
                    <a:pt x="19265" y="185839"/>
                  </a:lnTo>
                  <a:lnTo>
                    <a:pt x="17297" y="188379"/>
                  </a:lnTo>
                  <a:lnTo>
                    <a:pt x="17945" y="188379"/>
                  </a:lnTo>
                  <a:lnTo>
                    <a:pt x="17729" y="190919"/>
                  </a:lnTo>
                  <a:lnTo>
                    <a:pt x="18516" y="190919"/>
                  </a:lnTo>
                  <a:lnTo>
                    <a:pt x="20408" y="190919"/>
                  </a:lnTo>
                  <a:lnTo>
                    <a:pt x="24333" y="190919"/>
                  </a:lnTo>
                  <a:lnTo>
                    <a:pt x="24320" y="189649"/>
                  </a:lnTo>
                  <a:lnTo>
                    <a:pt x="28600" y="179489"/>
                  </a:lnTo>
                  <a:lnTo>
                    <a:pt x="25615" y="171869"/>
                  </a:lnTo>
                  <a:lnTo>
                    <a:pt x="22148" y="166789"/>
                  </a:lnTo>
                  <a:lnTo>
                    <a:pt x="30264" y="164249"/>
                  </a:lnTo>
                  <a:lnTo>
                    <a:pt x="29565" y="161709"/>
                  </a:lnTo>
                  <a:lnTo>
                    <a:pt x="29222" y="160439"/>
                  </a:lnTo>
                  <a:lnTo>
                    <a:pt x="28981" y="160439"/>
                  </a:lnTo>
                  <a:lnTo>
                    <a:pt x="28244" y="161709"/>
                  </a:lnTo>
                  <a:lnTo>
                    <a:pt x="27076" y="160439"/>
                  </a:lnTo>
                  <a:lnTo>
                    <a:pt x="27355" y="157899"/>
                  </a:lnTo>
                  <a:lnTo>
                    <a:pt x="30327" y="159169"/>
                  </a:lnTo>
                  <a:lnTo>
                    <a:pt x="31699" y="157899"/>
                  </a:lnTo>
                  <a:lnTo>
                    <a:pt x="33947" y="160439"/>
                  </a:lnTo>
                  <a:lnTo>
                    <a:pt x="35242" y="164249"/>
                  </a:lnTo>
                  <a:lnTo>
                    <a:pt x="34582" y="168059"/>
                  </a:lnTo>
                  <a:lnTo>
                    <a:pt x="35788" y="170599"/>
                  </a:lnTo>
                  <a:lnTo>
                    <a:pt x="38620" y="166789"/>
                  </a:lnTo>
                  <a:lnTo>
                    <a:pt x="40005" y="169329"/>
                  </a:lnTo>
                  <a:lnTo>
                    <a:pt x="39801" y="169329"/>
                  </a:lnTo>
                  <a:lnTo>
                    <a:pt x="37566" y="170599"/>
                  </a:lnTo>
                  <a:lnTo>
                    <a:pt x="37363" y="170599"/>
                  </a:lnTo>
                  <a:lnTo>
                    <a:pt x="36855" y="170599"/>
                  </a:lnTo>
                  <a:lnTo>
                    <a:pt x="36537" y="171107"/>
                  </a:lnTo>
                  <a:lnTo>
                    <a:pt x="35026" y="171653"/>
                  </a:lnTo>
                  <a:lnTo>
                    <a:pt x="35826" y="171513"/>
                  </a:lnTo>
                  <a:lnTo>
                    <a:pt x="36487" y="171196"/>
                  </a:lnTo>
                  <a:lnTo>
                    <a:pt x="34493" y="174409"/>
                  </a:lnTo>
                  <a:lnTo>
                    <a:pt x="42037" y="180759"/>
                  </a:lnTo>
                  <a:lnTo>
                    <a:pt x="33731" y="178219"/>
                  </a:lnTo>
                  <a:lnTo>
                    <a:pt x="37973" y="182029"/>
                  </a:lnTo>
                  <a:lnTo>
                    <a:pt x="33096" y="183299"/>
                  </a:lnTo>
                  <a:lnTo>
                    <a:pt x="35547" y="188379"/>
                  </a:lnTo>
                  <a:lnTo>
                    <a:pt x="33782" y="189649"/>
                  </a:lnTo>
                  <a:lnTo>
                    <a:pt x="36487" y="190919"/>
                  </a:lnTo>
                  <a:lnTo>
                    <a:pt x="35458" y="190919"/>
                  </a:lnTo>
                  <a:lnTo>
                    <a:pt x="34556" y="192189"/>
                  </a:lnTo>
                  <a:lnTo>
                    <a:pt x="33769" y="192189"/>
                  </a:lnTo>
                  <a:lnTo>
                    <a:pt x="35775" y="194729"/>
                  </a:lnTo>
                  <a:lnTo>
                    <a:pt x="39751" y="194729"/>
                  </a:lnTo>
                  <a:lnTo>
                    <a:pt x="38595" y="195999"/>
                  </a:lnTo>
                  <a:lnTo>
                    <a:pt x="40030" y="194729"/>
                  </a:lnTo>
                  <a:lnTo>
                    <a:pt x="41173" y="193459"/>
                  </a:lnTo>
                  <a:lnTo>
                    <a:pt x="42722" y="192189"/>
                  </a:lnTo>
                  <a:lnTo>
                    <a:pt x="40640" y="195999"/>
                  </a:lnTo>
                  <a:lnTo>
                    <a:pt x="40703" y="199809"/>
                  </a:lnTo>
                  <a:lnTo>
                    <a:pt x="42341" y="202349"/>
                  </a:lnTo>
                  <a:lnTo>
                    <a:pt x="42938" y="195999"/>
                  </a:lnTo>
                  <a:lnTo>
                    <a:pt x="44869" y="195999"/>
                  </a:lnTo>
                  <a:lnTo>
                    <a:pt x="45694" y="199809"/>
                  </a:lnTo>
                  <a:lnTo>
                    <a:pt x="46697" y="202349"/>
                  </a:lnTo>
                  <a:lnTo>
                    <a:pt x="43789" y="206159"/>
                  </a:lnTo>
                  <a:lnTo>
                    <a:pt x="40335" y="206159"/>
                  </a:lnTo>
                  <a:lnTo>
                    <a:pt x="39928" y="207429"/>
                  </a:lnTo>
                  <a:lnTo>
                    <a:pt x="42570" y="208699"/>
                  </a:lnTo>
                  <a:lnTo>
                    <a:pt x="40386" y="209969"/>
                  </a:lnTo>
                  <a:lnTo>
                    <a:pt x="40513" y="209969"/>
                  </a:lnTo>
                  <a:lnTo>
                    <a:pt x="44119" y="208699"/>
                  </a:lnTo>
                  <a:lnTo>
                    <a:pt x="45326" y="206159"/>
                  </a:lnTo>
                  <a:lnTo>
                    <a:pt x="46456" y="208699"/>
                  </a:lnTo>
                  <a:lnTo>
                    <a:pt x="49250" y="208699"/>
                  </a:lnTo>
                  <a:lnTo>
                    <a:pt x="48488" y="207429"/>
                  </a:lnTo>
                  <a:lnTo>
                    <a:pt x="53213" y="208699"/>
                  </a:lnTo>
                  <a:lnTo>
                    <a:pt x="52590" y="207429"/>
                  </a:lnTo>
                  <a:lnTo>
                    <a:pt x="51981" y="206159"/>
                  </a:lnTo>
                  <a:lnTo>
                    <a:pt x="49771" y="206159"/>
                  </a:lnTo>
                  <a:lnTo>
                    <a:pt x="50634" y="199809"/>
                  </a:lnTo>
                  <a:lnTo>
                    <a:pt x="50584" y="198539"/>
                  </a:lnTo>
                  <a:lnTo>
                    <a:pt x="50546" y="197269"/>
                  </a:lnTo>
                  <a:lnTo>
                    <a:pt x="50292" y="198539"/>
                  </a:lnTo>
                  <a:lnTo>
                    <a:pt x="48374" y="198539"/>
                  </a:lnTo>
                  <a:lnTo>
                    <a:pt x="47967" y="195999"/>
                  </a:lnTo>
                  <a:lnTo>
                    <a:pt x="47764" y="194729"/>
                  </a:lnTo>
                  <a:lnTo>
                    <a:pt x="48145" y="193459"/>
                  </a:lnTo>
                  <a:lnTo>
                    <a:pt x="50228" y="192189"/>
                  </a:lnTo>
                  <a:lnTo>
                    <a:pt x="51193" y="195999"/>
                  </a:lnTo>
                  <a:lnTo>
                    <a:pt x="51752" y="193459"/>
                  </a:lnTo>
                  <a:lnTo>
                    <a:pt x="53606" y="188379"/>
                  </a:lnTo>
                  <a:lnTo>
                    <a:pt x="48895" y="188379"/>
                  </a:lnTo>
                  <a:lnTo>
                    <a:pt x="48996" y="187109"/>
                  </a:lnTo>
                  <a:lnTo>
                    <a:pt x="48539" y="185839"/>
                  </a:lnTo>
                  <a:lnTo>
                    <a:pt x="50647" y="187109"/>
                  </a:lnTo>
                  <a:lnTo>
                    <a:pt x="51396" y="185839"/>
                  </a:lnTo>
                  <a:lnTo>
                    <a:pt x="52819" y="187109"/>
                  </a:lnTo>
                  <a:lnTo>
                    <a:pt x="51955" y="185839"/>
                  </a:lnTo>
                  <a:lnTo>
                    <a:pt x="51079" y="184569"/>
                  </a:lnTo>
                  <a:lnTo>
                    <a:pt x="49695" y="182029"/>
                  </a:lnTo>
                  <a:lnTo>
                    <a:pt x="50431" y="180759"/>
                  </a:lnTo>
                  <a:lnTo>
                    <a:pt x="51168" y="179489"/>
                  </a:lnTo>
                  <a:lnTo>
                    <a:pt x="51981" y="182029"/>
                  </a:lnTo>
                  <a:lnTo>
                    <a:pt x="53035" y="179489"/>
                  </a:lnTo>
                  <a:lnTo>
                    <a:pt x="53835" y="179489"/>
                  </a:lnTo>
                  <a:close/>
                </a:path>
                <a:path w="164465" h="243202">
                  <a:moveTo>
                    <a:pt x="54025" y="86588"/>
                  </a:moveTo>
                  <a:lnTo>
                    <a:pt x="52158" y="86106"/>
                  </a:lnTo>
                  <a:lnTo>
                    <a:pt x="50584" y="90792"/>
                  </a:lnTo>
                  <a:lnTo>
                    <a:pt x="54025" y="86588"/>
                  </a:lnTo>
                  <a:close/>
                </a:path>
                <a:path w="164465" h="243202">
                  <a:moveTo>
                    <a:pt x="54698" y="180327"/>
                  </a:moveTo>
                  <a:lnTo>
                    <a:pt x="54508" y="179489"/>
                  </a:lnTo>
                  <a:lnTo>
                    <a:pt x="54190" y="179489"/>
                  </a:lnTo>
                  <a:lnTo>
                    <a:pt x="53848" y="179743"/>
                  </a:lnTo>
                  <a:lnTo>
                    <a:pt x="54114" y="179946"/>
                  </a:lnTo>
                  <a:lnTo>
                    <a:pt x="54356" y="180174"/>
                  </a:lnTo>
                  <a:lnTo>
                    <a:pt x="54698" y="180327"/>
                  </a:lnTo>
                  <a:close/>
                </a:path>
                <a:path w="164465" h="243202">
                  <a:moveTo>
                    <a:pt x="56832" y="89382"/>
                  </a:moveTo>
                  <a:lnTo>
                    <a:pt x="54698" y="88633"/>
                  </a:lnTo>
                  <a:lnTo>
                    <a:pt x="55499" y="92887"/>
                  </a:lnTo>
                  <a:lnTo>
                    <a:pt x="55689" y="91706"/>
                  </a:lnTo>
                  <a:lnTo>
                    <a:pt x="56832" y="89382"/>
                  </a:lnTo>
                  <a:close/>
                </a:path>
                <a:path w="164465" h="243202">
                  <a:moveTo>
                    <a:pt x="56984" y="118122"/>
                  </a:moveTo>
                  <a:lnTo>
                    <a:pt x="56743" y="117703"/>
                  </a:lnTo>
                  <a:lnTo>
                    <a:pt x="55041" y="118694"/>
                  </a:lnTo>
                  <a:lnTo>
                    <a:pt x="56984" y="118122"/>
                  </a:lnTo>
                  <a:close/>
                </a:path>
                <a:path w="164465" h="243202">
                  <a:moveTo>
                    <a:pt x="57759" y="124879"/>
                  </a:moveTo>
                  <a:lnTo>
                    <a:pt x="57264" y="120599"/>
                  </a:lnTo>
                  <a:lnTo>
                    <a:pt x="56946" y="124371"/>
                  </a:lnTo>
                  <a:lnTo>
                    <a:pt x="57759" y="124879"/>
                  </a:lnTo>
                  <a:close/>
                </a:path>
                <a:path w="164465" h="243202">
                  <a:moveTo>
                    <a:pt x="59004" y="131038"/>
                  </a:moveTo>
                  <a:lnTo>
                    <a:pt x="58559" y="130251"/>
                  </a:lnTo>
                  <a:lnTo>
                    <a:pt x="58813" y="131165"/>
                  </a:lnTo>
                  <a:lnTo>
                    <a:pt x="59004" y="131038"/>
                  </a:lnTo>
                  <a:close/>
                </a:path>
                <a:path w="164465" h="243202">
                  <a:moveTo>
                    <a:pt x="59448" y="30137"/>
                  </a:moveTo>
                  <a:lnTo>
                    <a:pt x="59321" y="25704"/>
                  </a:lnTo>
                  <a:lnTo>
                    <a:pt x="56908" y="28371"/>
                  </a:lnTo>
                  <a:lnTo>
                    <a:pt x="59448" y="30137"/>
                  </a:lnTo>
                  <a:close/>
                </a:path>
                <a:path w="164465" h="243202">
                  <a:moveTo>
                    <a:pt x="59715" y="128346"/>
                  </a:moveTo>
                  <a:lnTo>
                    <a:pt x="57251" y="127939"/>
                  </a:lnTo>
                  <a:lnTo>
                    <a:pt x="58559" y="130251"/>
                  </a:lnTo>
                  <a:lnTo>
                    <a:pt x="58432" y="129806"/>
                  </a:lnTo>
                  <a:lnTo>
                    <a:pt x="59715" y="128346"/>
                  </a:lnTo>
                  <a:close/>
                </a:path>
                <a:path w="164465" h="243202">
                  <a:moveTo>
                    <a:pt x="60312" y="115646"/>
                  </a:moveTo>
                  <a:lnTo>
                    <a:pt x="59563" y="115468"/>
                  </a:lnTo>
                  <a:lnTo>
                    <a:pt x="58877" y="115316"/>
                  </a:lnTo>
                  <a:lnTo>
                    <a:pt x="57200" y="115468"/>
                  </a:lnTo>
                  <a:lnTo>
                    <a:pt x="57581" y="113499"/>
                  </a:lnTo>
                  <a:lnTo>
                    <a:pt x="54076" y="113093"/>
                  </a:lnTo>
                  <a:lnTo>
                    <a:pt x="56743" y="117703"/>
                  </a:lnTo>
                  <a:lnTo>
                    <a:pt x="60312" y="115646"/>
                  </a:lnTo>
                  <a:close/>
                </a:path>
                <a:path w="164465" h="243202">
                  <a:moveTo>
                    <a:pt x="62128" y="130962"/>
                  </a:moveTo>
                  <a:lnTo>
                    <a:pt x="61366" y="129349"/>
                  </a:lnTo>
                  <a:lnTo>
                    <a:pt x="59105" y="130962"/>
                  </a:lnTo>
                  <a:lnTo>
                    <a:pt x="59207" y="131406"/>
                  </a:lnTo>
                  <a:lnTo>
                    <a:pt x="55918" y="130505"/>
                  </a:lnTo>
                  <a:lnTo>
                    <a:pt x="58978" y="131851"/>
                  </a:lnTo>
                  <a:lnTo>
                    <a:pt x="60236" y="131495"/>
                  </a:lnTo>
                  <a:lnTo>
                    <a:pt x="61468" y="131406"/>
                  </a:lnTo>
                  <a:lnTo>
                    <a:pt x="61912" y="131368"/>
                  </a:lnTo>
                  <a:lnTo>
                    <a:pt x="62128" y="130962"/>
                  </a:lnTo>
                  <a:close/>
                </a:path>
                <a:path w="164465" h="243202">
                  <a:moveTo>
                    <a:pt x="68287" y="36601"/>
                  </a:moveTo>
                  <a:lnTo>
                    <a:pt x="65582" y="36906"/>
                  </a:lnTo>
                  <a:lnTo>
                    <a:pt x="66052" y="33858"/>
                  </a:lnTo>
                  <a:lnTo>
                    <a:pt x="63487" y="36969"/>
                  </a:lnTo>
                  <a:lnTo>
                    <a:pt x="67779" y="38023"/>
                  </a:lnTo>
                  <a:lnTo>
                    <a:pt x="68287" y="36601"/>
                  </a:lnTo>
                  <a:close/>
                </a:path>
                <a:path w="164465" h="243202">
                  <a:moveTo>
                    <a:pt x="68338" y="80225"/>
                  </a:moveTo>
                  <a:lnTo>
                    <a:pt x="67208" y="81648"/>
                  </a:lnTo>
                  <a:lnTo>
                    <a:pt x="67741" y="81584"/>
                  </a:lnTo>
                  <a:lnTo>
                    <a:pt x="68338" y="80225"/>
                  </a:lnTo>
                  <a:close/>
                </a:path>
                <a:path w="164465" h="243202">
                  <a:moveTo>
                    <a:pt x="70612" y="77355"/>
                  </a:moveTo>
                  <a:lnTo>
                    <a:pt x="67284" y="76593"/>
                  </a:lnTo>
                  <a:lnTo>
                    <a:pt x="66484" y="78422"/>
                  </a:lnTo>
                  <a:lnTo>
                    <a:pt x="68999" y="78701"/>
                  </a:lnTo>
                  <a:lnTo>
                    <a:pt x="68338" y="80225"/>
                  </a:lnTo>
                  <a:lnTo>
                    <a:pt x="70612" y="77355"/>
                  </a:lnTo>
                  <a:close/>
                </a:path>
                <a:path w="164465" h="243202">
                  <a:moveTo>
                    <a:pt x="71678" y="85864"/>
                  </a:moveTo>
                  <a:lnTo>
                    <a:pt x="71247" y="85902"/>
                  </a:lnTo>
                  <a:lnTo>
                    <a:pt x="68719" y="89268"/>
                  </a:lnTo>
                  <a:lnTo>
                    <a:pt x="71678" y="85864"/>
                  </a:lnTo>
                  <a:close/>
                </a:path>
                <a:path w="164465" h="243202">
                  <a:moveTo>
                    <a:pt x="71970" y="90004"/>
                  </a:moveTo>
                  <a:lnTo>
                    <a:pt x="68427" y="89662"/>
                  </a:lnTo>
                  <a:lnTo>
                    <a:pt x="68719" y="89268"/>
                  </a:lnTo>
                  <a:lnTo>
                    <a:pt x="67411" y="90779"/>
                  </a:lnTo>
                  <a:lnTo>
                    <a:pt x="71970" y="90004"/>
                  </a:lnTo>
                  <a:close/>
                </a:path>
                <a:path w="164465" h="243202">
                  <a:moveTo>
                    <a:pt x="72174" y="35814"/>
                  </a:moveTo>
                  <a:lnTo>
                    <a:pt x="69697" y="38442"/>
                  </a:lnTo>
                  <a:lnTo>
                    <a:pt x="70662" y="40068"/>
                  </a:lnTo>
                  <a:lnTo>
                    <a:pt x="72123" y="37439"/>
                  </a:lnTo>
                  <a:lnTo>
                    <a:pt x="72174" y="35814"/>
                  </a:lnTo>
                  <a:close/>
                </a:path>
                <a:path w="164465" h="243202">
                  <a:moveTo>
                    <a:pt x="72263" y="84518"/>
                  </a:moveTo>
                  <a:lnTo>
                    <a:pt x="70510" y="81254"/>
                  </a:lnTo>
                  <a:lnTo>
                    <a:pt x="67741" y="81584"/>
                  </a:lnTo>
                  <a:lnTo>
                    <a:pt x="67017" y="83235"/>
                  </a:lnTo>
                  <a:lnTo>
                    <a:pt x="67310" y="86207"/>
                  </a:lnTo>
                  <a:lnTo>
                    <a:pt x="71247" y="85902"/>
                  </a:lnTo>
                  <a:lnTo>
                    <a:pt x="72263" y="84518"/>
                  </a:lnTo>
                  <a:close/>
                </a:path>
                <a:path w="164465" h="243202">
                  <a:moveTo>
                    <a:pt x="73507" y="104279"/>
                  </a:moveTo>
                  <a:lnTo>
                    <a:pt x="73113" y="103022"/>
                  </a:lnTo>
                  <a:lnTo>
                    <a:pt x="73113" y="104165"/>
                  </a:lnTo>
                  <a:lnTo>
                    <a:pt x="73507" y="104279"/>
                  </a:lnTo>
                  <a:close/>
                </a:path>
                <a:path w="164465" h="243202">
                  <a:moveTo>
                    <a:pt x="75006" y="104711"/>
                  </a:moveTo>
                  <a:lnTo>
                    <a:pt x="73507" y="104279"/>
                  </a:lnTo>
                  <a:lnTo>
                    <a:pt x="74218" y="106476"/>
                  </a:lnTo>
                  <a:lnTo>
                    <a:pt x="75006" y="104711"/>
                  </a:lnTo>
                  <a:close/>
                </a:path>
                <a:path w="164465" h="243202">
                  <a:moveTo>
                    <a:pt x="76174" y="34848"/>
                  </a:moveTo>
                  <a:lnTo>
                    <a:pt x="76022" y="33807"/>
                  </a:lnTo>
                  <a:lnTo>
                    <a:pt x="74701" y="33845"/>
                  </a:lnTo>
                  <a:lnTo>
                    <a:pt x="76174" y="34848"/>
                  </a:lnTo>
                  <a:close/>
                </a:path>
                <a:path w="164465" h="243202">
                  <a:moveTo>
                    <a:pt x="77393" y="35699"/>
                  </a:moveTo>
                  <a:lnTo>
                    <a:pt x="76174" y="34848"/>
                  </a:lnTo>
                  <a:lnTo>
                    <a:pt x="76441" y="36893"/>
                  </a:lnTo>
                  <a:lnTo>
                    <a:pt x="77393" y="35699"/>
                  </a:lnTo>
                  <a:close/>
                </a:path>
                <a:path w="164465" h="243202">
                  <a:moveTo>
                    <a:pt x="78232" y="33299"/>
                  </a:moveTo>
                  <a:lnTo>
                    <a:pt x="77635" y="32385"/>
                  </a:lnTo>
                  <a:lnTo>
                    <a:pt x="76784" y="31089"/>
                  </a:lnTo>
                  <a:lnTo>
                    <a:pt x="73520" y="33350"/>
                  </a:lnTo>
                  <a:lnTo>
                    <a:pt x="72821" y="30594"/>
                  </a:lnTo>
                  <a:lnTo>
                    <a:pt x="70700" y="33947"/>
                  </a:lnTo>
                  <a:lnTo>
                    <a:pt x="74701" y="33845"/>
                  </a:lnTo>
                  <a:lnTo>
                    <a:pt x="74053" y="33401"/>
                  </a:lnTo>
                  <a:lnTo>
                    <a:pt x="76415" y="32385"/>
                  </a:lnTo>
                  <a:lnTo>
                    <a:pt x="78232" y="33299"/>
                  </a:lnTo>
                  <a:close/>
                </a:path>
                <a:path w="164465" h="243202">
                  <a:moveTo>
                    <a:pt x="79095" y="168262"/>
                  </a:moveTo>
                  <a:lnTo>
                    <a:pt x="78359" y="169151"/>
                  </a:lnTo>
                  <a:lnTo>
                    <a:pt x="77304" y="170027"/>
                  </a:lnTo>
                  <a:lnTo>
                    <a:pt x="76200" y="170281"/>
                  </a:lnTo>
                  <a:lnTo>
                    <a:pt x="76377" y="169430"/>
                  </a:lnTo>
                  <a:lnTo>
                    <a:pt x="76873" y="167068"/>
                  </a:lnTo>
                  <a:lnTo>
                    <a:pt x="77165" y="165684"/>
                  </a:lnTo>
                  <a:lnTo>
                    <a:pt x="77355" y="165341"/>
                  </a:lnTo>
                  <a:lnTo>
                    <a:pt x="74218" y="165341"/>
                  </a:lnTo>
                  <a:lnTo>
                    <a:pt x="74942" y="167614"/>
                  </a:lnTo>
                  <a:lnTo>
                    <a:pt x="75196" y="167208"/>
                  </a:lnTo>
                  <a:lnTo>
                    <a:pt x="75819" y="167068"/>
                  </a:lnTo>
                  <a:lnTo>
                    <a:pt x="76352" y="168021"/>
                  </a:lnTo>
                  <a:lnTo>
                    <a:pt x="75488" y="168605"/>
                  </a:lnTo>
                  <a:lnTo>
                    <a:pt x="75006" y="169430"/>
                  </a:lnTo>
                  <a:lnTo>
                    <a:pt x="72631" y="167792"/>
                  </a:lnTo>
                  <a:lnTo>
                    <a:pt x="75425" y="169722"/>
                  </a:lnTo>
                  <a:lnTo>
                    <a:pt x="72910" y="172097"/>
                  </a:lnTo>
                  <a:lnTo>
                    <a:pt x="76022" y="172504"/>
                  </a:lnTo>
                  <a:lnTo>
                    <a:pt x="77317" y="171678"/>
                  </a:lnTo>
                  <a:lnTo>
                    <a:pt x="78054" y="170281"/>
                  </a:lnTo>
                  <a:lnTo>
                    <a:pt x="79095" y="168262"/>
                  </a:lnTo>
                  <a:close/>
                </a:path>
                <a:path w="164465" h="243202">
                  <a:moveTo>
                    <a:pt x="80048" y="166458"/>
                  </a:moveTo>
                  <a:lnTo>
                    <a:pt x="79730" y="167030"/>
                  </a:lnTo>
                  <a:lnTo>
                    <a:pt x="79425" y="167627"/>
                  </a:lnTo>
                  <a:lnTo>
                    <a:pt x="79108" y="168236"/>
                  </a:lnTo>
                  <a:lnTo>
                    <a:pt x="79629" y="167589"/>
                  </a:lnTo>
                  <a:lnTo>
                    <a:pt x="80010" y="166941"/>
                  </a:lnTo>
                  <a:lnTo>
                    <a:pt x="80048" y="166458"/>
                  </a:lnTo>
                  <a:close/>
                </a:path>
                <a:path w="164465" h="243202">
                  <a:moveTo>
                    <a:pt x="80873" y="103111"/>
                  </a:moveTo>
                  <a:lnTo>
                    <a:pt x="77698" y="103492"/>
                  </a:lnTo>
                  <a:lnTo>
                    <a:pt x="76492" y="104635"/>
                  </a:lnTo>
                  <a:lnTo>
                    <a:pt x="77089" y="105371"/>
                  </a:lnTo>
                  <a:lnTo>
                    <a:pt x="77571" y="106222"/>
                  </a:lnTo>
                  <a:lnTo>
                    <a:pt x="77508" y="106654"/>
                  </a:lnTo>
                  <a:lnTo>
                    <a:pt x="77584" y="107124"/>
                  </a:lnTo>
                  <a:lnTo>
                    <a:pt x="77990" y="107607"/>
                  </a:lnTo>
                  <a:lnTo>
                    <a:pt x="78054" y="107073"/>
                  </a:lnTo>
                  <a:lnTo>
                    <a:pt x="77825" y="106641"/>
                  </a:lnTo>
                  <a:lnTo>
                    <a:pt x="77584" y="106222"/>
                  </a:lnTo>
                  <a:lnTo>
                    <a:pt x="77863" y="104444"/>
                  </a:lnTo>
                  <a:lnTo>
                    <a:pt x="80873" y="103111"/>
                  </a:lnTo>
                  <a:close/>
                </a:path>
                <a:path w="164465" h="243202">
                  <a:moveTo>
                    <a:pt x="81153" y="150710"/>
                  </a:moveTo>
                  <a:lnTo>
                    <a:pt x="80810" y="150456"/>
                  </a:lnTo>
                  <a:lnTo>
                    <a:pt x="78524" y="148805"/>
                  </a:lnTo>
                  <a:lnTo>
                    <a:pt x="78435" y="148259"/>
                  </a:lnTo>
                  <a:lnTo>
                    <a:pt x="78066" y="142214"/>
                  </a:lnTo>
                  <a:lnTo>
                    <a:pt x="75958" y="142011"/>
                  </a:lnTo>
                  <a:lnTo>
                    <a:pt x="71742" y="142735"/>
                  </a:lnTo>
                  <a:lnTo>
                    <a:pt x="77216" y="149085"/>
                  </a:lnTo>
                  <a:lnTo>
                    <a:pt x="74333" y="150380"/>
                  </a:lnTo>
                  <a:lnTo>
                    <a:pt x="74333" y="153123"/>
                  </a:lnTo>
                  <a:lnTo>
                    <a:pt x="71691" y="153441"/>
                  </a:lnTo>
                  <a:lnTo>
                    <a:pt x="71653" y="149682"/>
                  </a:lnTo>
                  <a:lnTo>
                    <a:pt x="71526" y="148818"/>
                  </a:lnTo>
                  <a:lnTo>
                    <a:pt x="71640" y="149047"/>
                  </a:lnTo>
                  <a:lnTo>
                    <a:pt x="71945" y="149682"/>
                  </a:lnTo>
                  <a:lnTo>
                    <a:pt x="71945" y="151498"/>
                  </a:lnTo>
                  <a:lnTo>
                    <a:pt x="73609" y="151460"/>
                  </a:lnTo>
                  <a:lnTo>
                    <a:pt x="74333" y="153123"/>
                  </a:lnTo>
                  <a:lnTo>
                    <a:pt x="74333" y="150380"/>
                  </a:lnTo>
                  <a:lnTo>
                    <a:pt x="73456" y="150761"/>
                  </a:lnTo>
                  <a:lnTo>
                    <a:pt x="73710" y="146278"/>
                  </a:lnTo>
                  <a:lnTo>
                    <a:pt x="69583" y="144767"/>
                  </a:lnTo>
                  <a:lnTo>
                    <a:pt x="71196" y="148132"/>
                  </a:lnTo>
                  <a:lnTo>
                    <a:pt x="63042" y="145719"/>
                  </a:lnTo>
                  <a:lnTo>
                    <a:pt x="64338" y="139179"/>
                  </a:lnTo>
                  <a:lnTo>
                    <a:pt x="63309" y="140182"/>
                  </a:lnTo>
                  <a:lnTo>
                    <a:pt x="62052" y="140512"/>
                  </a:lnTo>
                  <a:lnTo>
                    <a:pt x="61785" y="142011"/>
                  </a:lnTo>
                  <a:lnTo>
                    <a:pt x="60998" y="148805"/>
                  </a:lnTo>
                  <a:lnTo>
                    <a:pt x="64998" y="153123"/>
                  </a:lnTo>
                  <a:lnTo>
                    <a:pt x="65112" y="153631"/>
                  </a:lnTo>
                  <a:lnTo>
                    <a:pt x="65760" y="159575"/>
                  </a:lnTo>
                  <a:lnTo>
                    <a:pt x="66268" y="158737"/>
                  </a:lnTo>
                  <a:lnTo>
                    <a:pt x="67132" y="158153"/>
                  </a:lnTo>
                  <a:lnTo>
                    <a:pt x="67754" y="158026"/>
                  </a:lnTo>
                  <a:lnTo>
                    <a:pt x="70713" y="157670"/>
                  </a:lnTo>
                  <a:lnTo>
                    <a:pt x="71043" y="163131"/>
                  </a:lnTo>
                  <a:lnTo>
                    <a:pt x="70942" y="163880"/>
                  </a:lnTo>
                  <a:lnTo>
                    <a:pt x="73774" y="163880"/>
                  </a:lnTo>
                  <a:lnTo>
                    <a:pt x="78181" y="163880"/>
                  </a:lnTo>
                  <a:lnTo>
                    <a:pt x="78613" y="163131"/>
                  </a:lnTo>
                  <a:lnTo>
                    <a:pt x="76720" y="157695"/>
                  </a:lnTo>
                  <a:lnTo>
                    <a:pt x="79717" y="158788"/>
                  </a:lnTo>
                  <a:lnTo>
                    <a:pt x="78994" y="157695"/>
                  </a:lnTo>
                  <a:lnTo>
                    <a:pt x="78079" y="156311"/>
                  </a:lnTo>
                  <a:lnTo>
                    <a:pt x="78371" y="155778"/>
                  </a:lnTo>
                  <a:lnTo>
                    <a:pt x="78663" y="155257"/>
                  </a:lnTo>
                  <a:lnTo>
                    <a:pt x="78295" y="155536"/>
                  </a:lnTo>
                  <a:lnTo>
                    <a:pt x="77876" y="155778"/>
                  </a:lnTo>
                  <a:lnTo>
                    <a:pt x="77266" y="155714"/>
                  </a:lnTo>
                  <a:lnTo>
                    <a:pt x="77063" y="154863"/>
                  </a:lnTo>
                  <a:lnTo>
                    <a:pt x="76784" y="153631"/>
                  </a:lnTo>
                  <a:lnTo>
                    <a:pt x="78371" y="151460"/>
                  </a:lnTo>
                  <a:lnTo>
                    <a:pt x="78867" y="150761"/>
                  </a:lnTo>
                  <a:lnTo>
                    <a:pt x="79095" y="150456"/>
                  </a:lnTo>
                  <a:lnTo>
                    <a:pt x="81153" y="150710"/>
                  </a:lnTo>
                  <a:close/>
                </a:path>
                <a:path w="164465" h="243202">
                  <a:moveTo>
                    <a:pt x="81216" y="40132"/>
                  </a:moveTo>
                  <a:lnTo>
                    <a:pt x="80505" y="40144"/>
                  </a:lnTo>
                  <a:lnTo>
                    <a:pt x="81114" y="40627"/>
                  </a:lnTo>
                  <a:lnTo>
                    <a:pt x="81216" y="40132"/>
                  </a:lnTo>
                  <a:close/>
                </a:path>
                <a:path w="164465" h="243202">
                  <a:moveTo>
                    <a:pt x="82270" y="41884"/>
                  </a:moveTo>
                  <a:lnTo>
                    <a:pt x="82080" y="41554"/>
                  </a:lnTo>
                  <a:lnTo>
                    <a:pt x="81114" y="40627"/>
                  </a:lnTo>
                  <a:lnTo>
                    <a:pt x="80683" y="42506"/>
                  </a:lnTo>
                  <a:lnTo>
                    <a:pt x="82270" y="41884"/>
                  </a:lnTo>
                  <a:close/>
                </a:path>
                <a:path w="164465" h="243202">
                  <a:moveTo>
                    <a:pt x="83756" y="115798"/>
                  </a:moveTo>
                  <a:lnTo>
                    <a:pt x="82588" y="110401"/>
                  </a:lnTo>
                  <a:lnTo>
                    <a:pt x="80492" y="111417"/>
                  </a:lnTo>
                  <a:lnTo>
                    <a:pt x="80543" y="109118"/>
                  </a:lnTo>
                  <a:lnTo>
                    <a:pt x="79667" y="110909"/>
                  </a:lnTo>
                  <a:lnTo>
                    <a:pt x="78651" y="109689"/>
                  </a:lnTo>
                  <a:lnTo>
                    <a:pt x="75692" y="113614"/>
                  </a:lnTo>
                  <a:lnTo>
                    <a:pt x="75996" y="117297"/>
                  </a:lnTo>
                  <a:lnTo>
                    <a:pt x="76936" y="121920"/>
                  </a:lnTo>
                  <a:lnTo>
                    <a:pt x="79273" y="120484"/>
                  </a:lnTo>
                  <a:lnTo>
                    <a:pt x="79235" y="121640"/>
                  </a:lnTo>
                  <a:lnTo>
                    <a:pt x="78981" y="123202"/>
                  </a:lnTo>
                  <a:lnTo>
                    <a:pt x="79387" y="124612"/>
                  </a:lnTo>
                  <a:lnTo>
                    <a:pt x="80924" y="121539"/>
                  </a:lnTo>
                  <a:lnTo>
                    <a:pt x="83756" y="115798"/>
                  </a:lnTo>
                  <a:close/>
                </a:path>
                <a:path w="164465" h="243202">
                  <a:moveTo>
                    <a:pt x="86487" y="58369"/>
                  </a:moveTo>
                  <a:lnTo>
                    <a:pt x="85775" y="58775"/>
                  </a:lnTo>
                  <a:lnTo>
                    <a:pt x="85979" y="58801"/>
                  </a:lnTo>
                  <a:lnTo>
                    <a:pt x="86118" y="58889"/>
                  </a:lnTo>
                  <a:lnTo>
                    <a:pt x="86283" y="58940"/>
                  </a:lnTo>
                  <a:lnTo>
                    <a:pt x="86321" y="58750"/>
                  </a:lnTo>
                  <a:lnTo>
                    <a:pt x="86410" y="58547"/>
                  </a:lnTo>
                  <a:lnTo>
                    <a:pt x="86487" y="58369"/>
                  </a:lnTo>
                  <a:close/>
                </a:path>
                <a:path w="164465" h="243202">
                  <a:moveTo>
                    <a:pt x="87769" y="57632"/>
                  </a:moveTo>
                  <a:lnTo>
                    <a:pt x="87337" y="57378"/>
                  </a:lnTo>
                  <a:lnTo>
                    <a:pt x="86880" y="57670"/>
                  </a:lnTo>
                  <a:lnTo>
                    <a:pt x="86652" y="58013"/>
                  </a:lnTo>
                  <a:lnTo>
                    <a:pt x="86487" y="58369"/>
                  </a:lnTo>
                  <a:lnTo>
                    <a:pt x="87769" y="57632"/>
                  </a:lnTo>
                  <a:close/>
                </a:path>
                <a:path w="164465" h="243202">
                  <a:moveTo>
                    <a:pt x="90043" y="60007"/>
                  </a:moveTo>
                  <a:lnTo>
                    <a:pt x="86283" y="58953"/>
                  </a:lnTo>
                  <a:lnTo>
                    <a:pt x="86106" y="60680"/>
                  </a:lnTo>
                  <a:lnTo>
                    <a:pt x="88125" y="62750"/>
                  </a:lnTo>
                  <a:lnTo>
                    <a:pt x="88061" y="63995"/>
                  </a:lnTo>
                  <a:lnTo>
                    <a:pt x="88849" y="63842"/>
                  </a:lnTo>
                  <a:lnTo>
                    <a:pt x="90043" y="60007"/>
                  </a:lnTo>
                  <a:close/>
                </a:path>
                <a:path w="164465" h="243202">
                  <a:moveTo>
                    <a:pt x="90373" y="63995"/>
                  </a:moveTo>
                  <a:lnTo>
                    <a:pt x="90347" y="63550"/>
                  </a:lnTo>
                  <a:lnTo>
                    <a:pt x="88849" y="63842"/>
                  </a:lnTo>
                  <a:lnTo>
                    <a:pt x="88734" y="64185"/>
                  </a:lnTo>
                  <a:lnTo>
                    <a:pt x="90373" y="63995"/>
                  </a:lnTo>
                  <a:close/>
                </a:path>
                <a:path w="164465" h="243202">
                  <a:moveTo>
                    <a:pt x="91071" y="51498"/>
                  </a:moveTo>
                  <a:lnTo>
                    <a:pt x="90424" y="49822"/>
                  </a:lnTo>
                  <a:lnTo>
                    <a:pt x="90170" y="49136"/>
                  </a:lnTo>
                  <a:lnTo>
                    <a:pt x="89725" y="47942"/>
                  </a:lnTo>
                  <a:lnTo>
                    <a:pt x="89839" y="49136"/>
                  </a:lnTo>
                  <a:lnTo>
                    <a:pt x="88773" y="49136"/>
                  </a:lnTo>
                  <a:lnTo>
                    <a:pt x="87985" y="49822"/>
                  </a:lnTo>
                  <a:lnTo>
                    <a:pt x="87185" y="47701"/>
                  </a:lnTo>
                  <a:lnTo>
                    <a:pt x="87083" y="46507"/>
                  </a:lnTo>
                  <a:lnTo>
                    <a:pt x="89014" y="46990"/>
                  </a:lnTo>
                  <a:lnTo>
                    <a:pt x="88696" y="46507"/>
                  </a:lnTo>
                  <a:lnTo>
                    <a:pt x="87325" y="44361"/>
                  </a:lnTo>
                  <a:lnTo>
                    <a:pt x="83654" y="40132"/>
                  </a:lnTo>
                  <a:lnTo>
                    <a:pt x="81597" y="38468"/>
                  </a:lnTo>
                  <a:lnTo>
                    <a:pt x="81216" y="40132"/>
                  </a:lnTo>
                  <a:lnTo>
                    <a:pt x="82575" y="40132"/>
                  </a:lnTo>
                  <a:lnTo>
                    <a:pt x="82118" y="41440"/>
                  </a:lnTo>
                  <a:lnTo>
                    <a:pt x="82219" y="41783"/>
                  </a:lnTo>
                  <a:lnTo>
                    <a:pt x="84035" y="44831"/>
                  </a:lnTo>
                  <a:lnTo>
                    <a:pt x="80886" y="44869"/>
                  </a:lnTo>
                  <a:lnTo>
                    <a:pt x="83502" y="46266"/>
                  </a:lnTo>
                  <a:lnTo>
                    <a:pt x="85737" y="50292"/>
                  </a:lnTo>
                  <a:lnTo>
                    <a:pt x="83807" y="52641"/>
                  </a:lnTo>
                  <a:lnTo>
                    <a:pt x="86969" y="52654"/>
                  </a:lnTo>
                  <a:lnTo>
                    <a:pt x="91071" y="51498"/>
                  </a:lnTo>
                  <a:close/>
                </a:path>
                <a:path w="164465" h="243202">
                  <a:moveTo>
                    <a:pt x="91859" y="99441"/>
                  </a:moveTo>
                  <a:lnTo>
                    <a:pt x="91211" y="98475"/>
                  </a:lnTo>
                  <a:lnTo>
                    <a:pt x="87998" y="95986"/>
                  </a:lnTo>
                  <a:lnTo>
                    <a:pt x="88963" y="93726"/>
                  </a:lnTo>
                  <a:lnTo>
                    <a:pt x="88112" y="93205"/>
                  </a:lnTo>
                  <a:lnTo>
                    <a:pt x="87337" y="95021"/>
                  </a:lnTo>
                  <a:lnTo>
                    <a:pt x="86728" y="95224"/>
                  </a:lnTo>
                  <a:lnTo>
                    <a:pt x="87617" y="98056"/>
                  </a:lnTo>
                  <a:lnTo>
                    <a:pt x="85077" y="96532"/>
                  </a:lnTo>
                  <a:lnTo>
                    <a:pt x="84569" y="101358"/>
                  </a:lnTo>
                  <a:lnTo>
                    <a:pt x="84632" y="103657"/>
                  </a:lnTo>
                  <a:lnTo>
                    <a:pt x="87236" y="98971"/>
                  </a:lnTo>
                  <a:lnTo>
                    <a:pt x="88290" y="100164"/>
                  </a:lnTo>
                  <a:lnTo>
                    <a:pt x="91859" y="99441"/>
                  </a:lnTo>
                  <a:close/>
                </a:path>
                <a:path w="164465" h="243202">
                  <a:moveTo>
                    <a:pt x="94602" y="67665"/>
                  </a:moveTo>
                  <a:lnTo>
                    <a:pt x="92951" y="67856"/>
                  </a:lnTo>
                  <a:lnTo>
                    <a:pt x="92481" y="66433"/>
                  </a:lnTo>
                  <a:lnTo>
                    <a:pt x="93573" y="64820"/>
                  </a:lnTo>
                  <a:lnTo>
                    <a:pt x="93484" y="63627"/>
                  </a:lnTo>
                  <a:lnTo>
                    <a:pt x="90411" y="63995"/>
                  </a:lnTo>
                  <a:lnTo>
                    <a:pt x="90538" y="66433"/>
                  </a:lnTo>
                  <a:lnTo>
                    <a:pt x="90728" y="69456"/>
                  </a:lnTo>
                  <a:lnTo>
                    <a:pt x="91960" y="68999"/>
                  </a:lnTo>
                  <a:lnTo>
                    <a:pt x="93243" y="69773"/>
                  </a:lnTo>
                  <a:lnTo>
                    <a:pt x="93294" y="70942"/>
                  </a:lnTo>
                  <a:lnTo>
                    <a:pt x="94068" y="68999"/>
                  </a:lnTo>
                  <a:lnTo>
                    <a:pt x="94526" y="67856"/>
                  </a:lnTo>
                  <a:lnTo>
                    <a:pt x="94602" y="67665"/>
                  </a:lnTo>
                  <a:close/>
                </a:path>
                <a:path w="164465" h="243202">
                  <a:moveTo>
                    <a:pt x="96037" y="99695"/>
                  </a:moveTo>
                  <a:lnTo>
                    <a:pt x="95554" y="97091"/>
                  </a:lnTo>
                  <a:lnTo>
                    <a:pt x="95173" y="97993"/>
                  </a:lnTo>
                  <a:lnTo>
                    <a:pt x="93256" y="97421"/>
                  </a:lnTo>
                  <a:lnTo>
                    <a:pt x="93078" y="99060"/>
                  </a:lnTo>
                  <a:lnTo>
                    <a:pt x="94805" y="100076"/>
                  </a:lnTo>
                  <a:lnTo>
                    <a:pt x="96037" y="99695"/>
                  </a:lnTo>
                  <a:close/>
                </a:path>
                <a:path w="164465" h="243202">
                  <a:moveTo>
                    <a:pt x="97282" y="143268"/>
                  </a:moveTo>
                  <a:lnTo>
                    <a:pt x="94462" y="139026"/>
                  </a:lnTo>
                  <a:lnTo>
                    <a:pt x="93840" y="140360"/>
                  </a:lnTo>
                  <a:lnTo>
                    <a:pt x="92646" y="144805"/>
                  </a:lnTo>
                  <a:lnTo>
                    <a:pt x="94830" y="145783"/>
                  </a:lnTo>
                  <a:lnTo>
                    <a:pt x="95694" y="145173"/>
                  </a:lnTo>
                  <a:lnTo>
                    <a:pt x="96012" y="143586"/>
                  </a:lnTo>
                  <a:lnTo>
                    <a:pt x="97282" y="143268"/>
                  </a:lnTo>
                  <a:close/>
                </a:path>
                <a:path w="164465" h="243202">
                  <a:moveTo>
                    <a:pt x="97815" y="97091"/>
                  </a:moveTo>
                  <a:lnTo>
                    <a:pt x="97370" y="97523"/>
                  </a:lnTo>
                  <a:lnTo>
                    <a:pt x="97142" y="97929"/>
                  </a:lnTo>
                  <a:lnTo>
                    <a:pt x="97459" y="97675"/>
                  </a:lnTo>
                  <a:lnTo>
                    <a:pt x="97624" y="97497"/>
                  </a:lnTo>
                  <a:lnTo>
                    <a:pt x="97688" y="97282"/>
                  </a:lnTo>
                  <a:lnTo>
                    <a:pt x="97815" y="97091"/>
                  </a:lnTo>
                  <a:close/>
                </a:path>
                <a:path w="164465" h="243202">
                  <a:moveTo>
                    <a:pt x="99479" y="116446"/>
                  </a:moveTo>
                  <a:lnTo>
                    <a:pt x="99466" y="115493"/>
                  </a:lnTo>
                  <a:lnTo>
                    <a:pt x="99441" y="114515"/>
                  </a:lnTo>
                  <a:lnTo>
                    <a:pt x="99174" y="113919"/>
                  </a:lnTo>
                  <a:lnTo>
                    <a:pt x="98742" y="114058"/>
                  </a:lnTo>
                  <a:lnTo>
                    <a:pt x="98450" y="113372"/>
                  </a:lnTo>
                  <a:lnTo>
                    <a:pt x="98082" y="113245"/>
                  </a:lnTo>
                  <a:lnTo>
                    <a:pt x="97294" y="114490"/>
                  </a:lnTo>
                  <a:lnTo>
                    <a:pt x="98742" y="114071"/>
                  </a:lnTo>
                  <a:lnTo>
                    <a:pt x="98971" y="114630"/>
                  </a:lnTo>
                  <a:lnTo>
                    <a:pt x="99174" y="115557"/>
                  </a:lnTo>
                  <a:lnTo>
                    <a:pt x="99479" y="116446"/>
                  </a:lnTo>
                  <a:close/>
                </a:path>
                <a:path w="164465" h="243202">
                  <a:moveTo>
                    <a:pt x="99898" y="102514"/>
                  </a:moveTo>
                  <a:lnTo>
                    <a:pt x="99441" y="103035"/>
                  </a:lnTo>
                  <a:lnTo>
                    <a:pt x="99034" y="103606"/>
                  </a:lnTo>
                  <a:lnTo>
                    <a:pt x="98475" y="104038"/>
                  </a:lnTo>
                  <a:lnTo>
                    <a:pt x="99263" y="103682"/>
                  </a:lnTo>
                  <a:lnTo>
                    <a:pt x="99656" y="103149"/>
                  </a:lnTo>
                  <a:lnTo>
                    <a:pt x="99898" y="102514"/>
                  </a:lnTo>
                  <a:close/>
                </a:path>
                <a:path w="164465" h="243202">
                  <a:moveTo>
                    <a:pt x="101180" y="118808"/>
                  </a:moveTo>
                  <a:lnTo>
                    <a:pt x="100304" y="118414"/>
                  </a:lnTo>
                  <a:lnTo>
                    <a:pt x="99822" y="117449"/>
                  </a:lnTo>
                  <a:lnTo>
                    <a:pt x="99479" y="116459"/>
                  </a:lnTo>
                  <a:lnTo>
                    <a:pt x="99504" y="118287"/>
                  </a:lnTo>
                  <a:lnTo>
                    <a:pt x="99504" y="120027"/>
                  </a:lnTo>
                  <a:lnTo>
                    <a:pt x="101180" y="118808"/>
                  </a:lnTo>
                  <a:close/>
                </a:path>
                <a:path w="164465" h="243202">
                  <a:moveTo>
                    <a:pt x="101511" y="111328"/>
                  </a:moveTo>
                  <a:lnTo>
                    <a:pt x="99021" y="109702"/>
                  </a:lnTo>
                  <a:lnTo>
                    <a:pt x="100647" y="113118"/>
                  </a:lnTo>
                  <a:lnTo>
                    <a:pt x="101511" y="111328"/>
                  </a:lnTo>
                  <a:close/>
                </a:path>
                <a:path w="164465" h="243202">
                  <a:moveTo>
                    <a:pt x="102044" y="156921"/>
                  </a:moveTo>
                  <a:lnTo>
                    <a:pt x="102006" y="153873"/>
                  </a:lnTo>
                  <a:lnTo>
                    <a:pt x="101625" y="156641"/>
                  </a:lnTo>
                  <a:lnTo>
                    <a:pt x="102044" y="156921"/>
                  </a:lnTo>
                  <a:close/>
                </a:path>
                <a:path w="164465" h="243202">
                  <a:moveTo>
                    <a:pt x="103212" y="95707"/>
                  </a:moveTo>
                  <a:lnTo>
                    <a:pt x="103009" y="93522"/>
                  </a:lnTo>
                  <a:lnTo>
                    <a:pt x="101942" y="93472"/>
                  </a:lnTo>
                  <a:lnTo>
                    <a:pt x="99441" y="86741"/>
                  </a:lnTo>
                  <a:lnTo>
                    <a:pt x="99783" y="84632"/>
                  </a:lnTo>
                  <a:lnTo>
                    <a:pt x="94716" y="76415"/>
                  </a:lnTo>
                  <a:lnTo>
                    <a:pt x="95148" y="83019"/>
                  </a:lnTo>
                  <a:lnTo>
                    <a:pt x="96202" y="83070"/>
                  </a:lnTo>
                  <a:lnTo>
                    <a:pt x="96951" y="87337"/>
                  </a:lnTo>
                  <a:lnTo>
                    <a:pt x="100101" y="93611"/>
                  </a:lnTo>
                  <a:lnTo>
                    <a:pt x="97815" y="97091"/>
                  </a:lnTo>
                  <a:lnTo>
                    <a:pt x="98501" y="96431"/>
                  </a:lnTo>
                  <a:lnTo>
                    <a:pt x="99707" y="95707"/>
                  </a:lnTo>
                  <a:lnTo>
                    <a:pt x="100368" y="97155"/>
                  </a:lnTo>
                  <a:lnTo>
                    <a:pt x="99987" y="98945"/>
                  </a:lnTo>
                  <a:lnTo>
                    <a:pt x="100495" y="101015"/>
                  </a:lnTo>
                  <a:lnTo>
                    <a:pt x="99885" y="102514"/>
                  </a:lnTo>
                  <a:lnTo>
                    <a:pt x="102133" y="99834"/>
                  </a:lnTo>
                  <a:lnTo>
                    <a:pt x="103149" y="96431"/>
                  </a:lnTo>
                  <a:lnTo>
                    <a:pt x="103212" y="95707"/>
                  </a:lnTo>
                  <a:close/>
                </a:path>
                <a:path w="164465" h="243202">
                  <a:moveTo>
                    <a:pt x="103873" y="119976"/>
                  </a:moveTo>
                  <a:lnTo>
                    <a:pt x="102577" y="122669"/>
                  </a:lnTo>
                  <a:lnTo>
                    <a:pt x="103822" y="123469"/>
                  </a:lnTo>
                  <a:lnTo>
                    <a:pt x="103873" y="119976"/>
                  </a:lnTo>
                  <a:close/>
                </a:path>
                <a:path w="164465" h="243202">
                  <a:moveTo>
                    <a:pt x="107454" y="129463"/>
                  </a:moveTo>
                  <a:lnTo>
                    <a:pt x="105803" y="128841"/>
                  </a:lnTo>
                  <a:lnTo>
                    <a:pt x="105803" y="129540"/>
                  </a:lnTo>
                  <a:lnTo>
                    <a:pt x="102209" y="130111"/>
                  </a:lnTo>
                  <a:lnTo>
                    <a:pt x="101003" y="129286"/>
                  </a:lnTo>
                  <a:lnTo>
                    <a:pt x="102641" y="127838"/>
                  </a:lnTo>
                  <a:lnTo>
                    <a:pt x="105803" y="129540"/>
                  </a:lnTo>
                  <a:lnTo>
                    <a:pt x="105803" y="128841"/>
                  </a:lnTo>
                  <a:lnTo>
                    <a:pt x="103301" y="127876"/>
                  </a:lnTo>
                  <a:lnTo>
                    <a:pt x="103263" y="127609"/>
                  </a:lnTo>
                  <a:lnTo>
                    <a:pt x="102933" y="125272"/>
                  </a:lnTo>
                  <a:lnTo>
                    <a:pt x="101028" y="126961"/>
                  </a:lnTo>
                  <a:lnTo>
                    <a:pt x="102362" y="127685"/>
                  </a:lnTo>
                  <a:lnTo>
                    <a:pt x="99949" y="128016"/>
                  </a:lnTo>
                  <a:lnTo>
                    <a:pt x="102806" y="132270"/>
                  </a:lnTo>
                  <a:lnTo>
                    <a:pt x="95859" y="134112"/>
                  </a:lnTo>
                  <a:lnTo>
                    <a:pt x="99110" y="137452"/>
                  </a:lnTo>
                  <a:lnTo>
                    <a:pt x="100672" y="134378"/>
                  </a:lnTo>
                  <a:lnTo>
                    <a:pt x="106908" y="136194"/>
                  </a:lnTo>
                  <a:lnTo>
                    <a:pt x="106527" y="134378"/>
                  </a:lnTo>
                  <a:lnTo>
                    <a:pt x="105752" y="130695"/>
                  </a:lnTo>
                  <a:lnTo>
                    <a:pt x="106553" y="130111"/>
                  </a:lnTo>
                  <a:lnTo>
                    <a:pt x="107454" y="129463"/>
                  </a:lnTo>
                  <a:close/>
                </a:path>
                <a:path w="164465" h="243202">
                  <a:moveTo>
                    <a:pt x="110998" y="88582"/>
                  </a:moveTo>
                  <a:lnTo>
                    <a:pt x="110159" y="88061"/>
                  </a:lnTo>
                  <a:lnTo>
                    <a:pt x="106400" y="88061"/>
                  </a:lnTo>
                  <a:lnTo>
                    <a:pt x="107429" y="81724"/>
                  </a:lnTo>
                  <a:lnTo>
                    <a:pt x="104241" y="80378"/>
                  </a:lnTo>
                  <a:lnTo>
                    <a:pt x="105981" y="82588"/>
                  </a:lnTo>
                  <a:lnTo>
                    <a:pt x="104775" y="83019"/>
                  </a:lnTo>
                  <a:lnTo>
                    <a:pt x="103898" y="82486"/>
                  </a:lnTo>
                  <a:lnTo>
                    <a:pt x="103098" y="83172"/>
                  </a:lnTo>
                  <a:lnTo>
                    <a:pt x="102336" y="79806"/>
                  </a:lnTo>
                  <a:lnTo>
                    <a:pt x="99542" y="83921"/>
                  </a:lnTo>
                  <a:lnTo>
                    <a:pt x="105549" y="87541"/>
                  </a:lnTo>
                  <a:lnTo>
                    <a:pt x="103974" y="91236"/>
                  </a:lnTo>
                  <a:lnTo>
                    <a:pt x="106870" y="97078"/>
                  </a:lnTo>
                  <a:lnTo>
                    <a:pt x="106997" y="95948"/>
                  </a:lnTo>
                  <a:lnTo>
                    <a:pt x="108318" y="96240"/>
                  </a:lnTo>
                  <a:lnTo>
                    <a:pt x="108267" y="93878"/>
                  </a:lnTo>
                  <a:lnTo>
                    <a:pt x="107886" y="95973"/>
                  </a:lnTo>
                  <a:lnTo>
                    <a:pt x="106997" y="95923"/>
                  </a:lnTo>
                  <a:lnTo>
                    <a:pt x="107861" y="88379"/>
                  </a:lnTo>
                  <a:lnTo>
                    <a:pt x="110998" y="88582"/>
                  </a:lnTo>
                  <a:close/>
                </a:path>
                <a:path w="164465" h="243202">
                  <a:moveTo>
                    <a:pt x="112229" y="60540"/>
                  </a:moveTo>
                  <a:lnTo>
                    <a:pt x="111772" y="60274"/>
                  </a:lnTo>
                  <a:lnTo>
                    <a:pt x="111340" y="64122"/>
                  </a:lnTo>
                  <a:lnTo>
                    <a:pt x="112229" y="60540"/>
                  </a:lnTo>
                  <a:close/>
                </a:path>
                <a:path w="164465" h="243202">
                  <a:moveTo>
                    <a:pt x="114782" y="88582"/>
                  </a:moveTo>
                  <a:lnTo>
                    <a:pt x="112991" y="85115"/>
                  </a:lnTo>
                  <a:lnTo>
                    <a:pt x="111874" y="89090"/>
                  </a:lnTo>
                  <a:lnTo>
                    <a:pt x="110998" y="88582"/>
                  </a:lnTo>
                  <a:lnTo>
                    <a:pt x="113195" y="91097"/>
                  </a:lnTo>
                  <a:lnTo>
                    <a:pt x="114782" y="88582"/>
                  </a:lnTo>
                  <a:close/>
                </a:path>
                <a:path w="164465" h="243202">
                  <a:moveTo>
                    <a:pt x="124256" y="107784"/>
                  </a:moveTo>
                  <a:lnTo>
                    <a:pt x="120751" y="103606"/>
                  </a:lnTo>
                  <a:lnTo>
                    <a:pt x="121589" y="101765"/>
                  </a:lnTo>
                  <a:lnTo>
                    <a:pt x="119062" y="104927"/>
                  </a:lnTo>
                  <a:lnTo>
                    <a:pt x="123913" y="110350"/>
                  </a:lnTo>
                  <a:lnTo>
                    <a:pt x="124256" y="107784"/>
                  </a:lnTo>
                  <a:close/>
                </a:path>
                <a:path w="164465" h="243202">
                  <a:moveTo>
                    <a:pt x="124447" y="110934"/>
                  </a:moveTo>
                  <a:lnTo>
                    <a:pt x="123913" y="110350"/>
                  </a:lnTo>
                  <a:lnTo>
                    <a:pt x="123812" y="111137"/>
                  </a:lnTo>
                  <a:lnTo>
                    <a:pt x="124053" y="111150"/>
                  </a:lnTo>
                  <a:lnTo>
                    <a:pt x="124447" y="110934"/>
                  </a:lnTo>
                  <a:close/>
                </a:path>
                <a:path w="164465" h="243202">
                  <a:moveTo>
                    <a:pt x="125031" y="76669"/>
                  </a:moveTo>
                  <a:lnTo>
                    <a:pt x="124510" y="73964"/>
                  </a:lnTo>
                  <a:lnTo>
                    <a:pt x="124028" y="72478"/>
                  </a:lnTo>
                  <a:lnTo>
                    <a:pt x="121551" y="73317"/>
                  </a:lnTo>
                  <a:lnTo>
                    <a:pt x="123266" y="74371"/>
                  </a:lnTo>
                  <a:lnTo>
                    <a:pt x="122745" y="77012"/>
                  </a:lnTo>
                  <a:lnTo>
                    <a:pt x="123609" y="76885"/>
                  </a:lnTo>
                  <a:lnTo>
                    <a:pt x="123278" y="79717"/>
                  </a:lnTo>
                  <a:lnTo>
                    <a:pt x="124472" y="79984"/>
                  </a:lnTo>
                  <a:lnTo>
                    <a:pt x="123901" y="76847"/>
                  </a:lnTo>
                  <a:lnTo>
                    <a:pt x="125031" y="76669"/>
                  </a:lnTo>
                  <a:close/>
                </a:path>
                <a:path w="164465" h="243202">
                  <a:moveTo>
                    <a:pt x="125590" y="192887"/>
                  </a:moveTo>
                  <a:lnTo>
                    <a:pt x="125514" y="191490"/>
                  </a:lnTo>
                  <a:lnTo>
                    <a:pt x="124828" y="192532"/>
                  </a:lnTo>
                  <a:lnTo>
                    <a:pt x="124053" y="192925"/>
                  </a:lnTo>
                  <a:lnTo>
                    <a:pt x="125590" y="192887"/>
                  </a:lnTo>
                  <a:close/>
                </a:path>
                <a:path w="164465" h="243202">
                  <a:moveTo>
                    <a:pt x="125895" y="111328"/>
                  </a:moveTo>
                  <a:lnTo>
                    <a:pt x="124053" y="111150"/>
                  </a:lnTo>
                  <a:lnTo>
                    <a:pt x="122974" y="111772"/>
                  </a:lnTo>
                  <a:lnTo>
                    <a:pt x="125895" y="111328"/>
                  </a:lnTo>
                  <a:close/>
                </a:path>
                <a:path w="164465" h="243202">
                  <a:moveTo>
                    <a:pt x="125984" y="184200"/>
                  </a:moveTo>
                  <a:lnTo>
                    <a:pt x="124790" y="183349"/>
                  </a:lnTo>
                  <a:lnTo>
                    <a:pt x="124929" y="180428"/>
                  </a:lnTo>
                  <a:lnTo>
                    <a:pt x="123990" y="178142"/>
                  </a:lnTo>
                  <a:lnTo>
                    <a:pt x="123863" y="180428"/>
                  </a:lnTo>
                  <a:lnTo>
                    <a:pt x="123774" y="185153"/>
                  </a:lnTo>
                  <a:lnTo>
                    <a:pt x="124968" y="184416"/>
                  </a:lnTo>
                  <a:lnTo>
                    <a:pt x="125984" y="184200"/>
                  </a:lnTo>
                  <a:close/>
                </a:path>
                <a:path w="164465" h="243202">
                  <a:moveTo>
                    <a:pt x="126238" y="80391"/>
                  </a:moveTo>
                  <a:lnTo>
                    <a:pt x="124472" y="79984"/>
                  </a:lnTo>
                  <a:lnTo>
                    <a:pt x="124561" y="80518"/>
                  </a:lnTo>
                  <a:lnTo>
                    <a:pt x="126238" y="80391"/>
                  </a:lnTo>
                  <a:close/>
                </a:path>
                <a:path w="164465" h="243202">
                  <a:moveTo>
                    <a:pt x="126326" y="111607"/>
                  </a:moveTo>
                  <a:lnTo>
                    <a:pt x="126174" y="111518"/>
                  </a:lnTo>
                  <a:lnTo>
                    <a:pt x="125679" y="112979"/>
                  </a:lnTo>
                  <a:lnTo>
                    <a:pt x="126326" y="111607"/>
                  </a:lnTo>
                  <a:close/>
                </a:path>
                <a:path w="164465" h="243202">
                  <a:moveTo>
                    <a:pt x="126517" y="110515"/>
                  </a:moveTo>
                  <a:lnTo>
                    <a:pt x="125501" y="109842"/>
                  </a:lnTo>
                  <a:lnTo>
                    <a:pt x="125666" y="110515"/>
                  </a:lnTo>
                  <a:lnTo>
                    <a:pt x="125895" y="111328"/>
                  </a:lnTo>
                  <a:lnTo>
                    <a:pt x="126174" y="111518"/>
                  </a:lnTo>
                  <a:lnTo>
                    <a:pt x="126517" y="110515"/>
                  </a:lnTo>
                  <a:close/>
                </a:path>
                <a:path w="164465" h="243202">
                  <a:moveTo>
                    <a:pt x="126555" y="175691"/>
                  </a:moveTo>
                  <a:lnTo>
                    <a:pt x="123875" y="175463"/>
                  </a:lnTo>
                  <a:lnTo>
                    <a:pt x="124256" y="172694"/>
                  </a:lnTo>
                  <a:lnTo>
                    <a:pt x="122567" y="172656"/>
                  </a:lnTo>
                  <a:lnTo>
                    <a:pt x="124091" y="176199"/>
                  </a:lnTo>
                  <a:lnTo>
                    <a:pt x="123990" y="178142"/>
                  </a:lnTo>
                  <a:lnTo>
                    <a:pt x="125793" y="178943"/>
                  </a:lnTo>
                  <a:lnTo>
                    <a:pt x="125133" y="177139"/>
                  </a:lnTo>
                  <a:lnTo>
                    <a:pt x="124244" y="175768"/>
                  </a:lnTo>
                  <a:lnTo>
                    <a:pt x="126555" y="175691"/>
                  </a:lnTo>
                  <a:close/>
                </a:path>
                <a:path w="164465" h="243202">
                  <a:moveTo>
                    <a:pt x="127101" y="184492"/>
                  </a:moveTo>
                  <a:lnTo>
                    <a:pt x="126834" y="184086"/>
                  </a:lnTo>
                  <a:lnTo>
                    <a:pt x="126428" y="184099"/>
                  </a:lnTo>
                  <a:lnTo>
                    <a:pt x="125984" y="184200"/>
                  </a:lnTo>
                  <a:lnTo>
                    <a:pt x="126276" y="184404"/>
                  </a:lnTo>
                  <a:lnTo>
                    <a:pt x="126593" y="184607"/>
                  </a:lnTo>
                  <a:lnTo>
                    <a:pt x="127101" y="184492"/>
                  </a:lnTo>
                  <a:close/>
                </a:path>
                <a:path w="164465" h="243202">
                  <a:moveTo>
                    <a:pt x="127444" y="88544"/>
                  </a:moveTo>
                  <a:lnTo>
                    <a:pt x="127038" y="89433"/>
                  </a:lnTo>
                  <a:lnTo>
                    <a:pt x="124561" y="88531"/>
                  </a:lnTo>
                  <a:lnTo>
                    <a:pt x="124968" y="91440"/>
                  </a:lnTo>
                  <a:lnTo>
                    <a:pt x="127444" y="98399"/>
                  </a:lnTo>
                  <a:lnTo>
                    <a:pt x="126923" y="95758"/>
                  </a:lnTo>
                  <a:lnTo>
                    <a:pt x="126974" y="92125"/>
                  </a:lnTo>
                  <a:lnTo>
                    <a:pt x="127444" y="88544"/>
                  </a:lnTo>
                  <a:close/>
                </a:path>
                <a:path w="164465" h="243202">
                  <a:moveTo>
                    <a:pt x="127673" y="109842"/>
                  </a:moveTo>
                  <a:lnTo>
                    <a:pt x="127660" y="109550"/>
                  </a:lnTo>
                  <a:lnTo>
                    <a:pt x="127190" y="108534"/>
                  </a:lnTo>
                  <a:lnTo>
                    <a:pt x="126517" y="110515"/>
                  </a:lnTo>
                  <a:lnTo>
                    <a:pt x="127165" y="110959"/>
                  </a:lnTo>
                  <a:lnTo>
                    <a:pt x="127673" y="109842"/>
                  </a:lnTo>
                  <a:close/>
                </a:path>
                <a:path w="164465" h="243202">
                  <a:moveTo>
                    <a:pt x="128371" y="115417"/>
                  </a:moveTo>
                  <a:lnTo>
                    <a:pt x="126301" y="114007"/>
                  </a:lnTo>
                  <a:lnTo>
                    <a:pt x="127939" y="117551"/>
                  </a:lnTo>
                  <a:lnTo>
                    <a:pt x="128371" y="115417"/>
                  </a:lnTo>
                  <a:close/>
                </a:path>
                <a:path w="164465" h="243202">
                  <a:moveTo>
                    <a:pt x="128638" y="82473"/>
                  </a:moveTo>
                  <a:lnTo>
                    <a:pt x="124028" y="83146"/>
                  </a:lnTo>
                  <a:lnTo>
                    <a:pt x="125996" y="84975"/>
                  </a:lnTo>
                  <a:lnTo>
                    <a:pt x="123240" y="86652"/>
                  </a:lnTo>
                  <a:lnTo>
                    <a:pt x="125641" y="87134"/>
                  </a:lnTo>
                  <a:lnTo>
                    <a:pt x="125844" y="86652"/>
                  </a:lnTo>
                  <a:lnTo>
                    <a:pt x="126466" y="86448"/>
                  </a:lnTo>
                  <a:lnTo>
                    <a:pt x="126885" y="86728"/>
                  </a:lnTo>
                  <a:lnTo>
                    <a:pt x="127406" y="87604"/>
                  </a:lnTo>
                  <a:lnTo>
                    <a:pt x="127495" y="87985"/>
                  </a:lnTo>
                  <a:lnTo>
                    <a:pt x="127685" y="86448"/>
                  </a:lnTo>
                  <a:lnTo>
                    <a:pt x="128066" y="84302"/>
                  </a:lnTo>
                  <a:lnTo>
                    <a:pt x="128638" y="82473"/>
                  </a:lnTo>
                  <a:close/>
                </a:path>
                <a:path w="164465" h="243202">
                  <a:moveTo>
                    <a:pt x="130721" y="109131"/>
                  </a:moveTo>
                  <a:lnTo>
                    <a:pt x="130111" y="109296"/>
                  </a:lnTo>
                  <a:lnTo>
                    <a:pt x="130149" y="102006"/>
                  </a:lnTo>
                  <a:lnTo>
                    <a:pt x="129095" y="101942"/>
                  </a:lnTo>
                  <a:lnTo>
                    <a:pt x="128054" y="101841"/>
                  </a:lnTo>
                  <a:lnTo>
                    <a:pt x="127228" y="101282"/>
                  </a:lnTo>
                  <a:lnTo>
                    <a:pt x="126174" y="103619"/>
                  </a:lnTo>
                  <a:lnTo>
                    <a:pt x="128638" y="107721"/>
                  </a:lnTo>
                  <a:lnTo>
                    <a:pt x="127812" y="109550"/>
                  </a:lnTo>
                  <a:lnTo>
                    <a:pt x="127787" y="109842"/>
                  </a:lnTo>
                  <a:lnTo>
                    <a:pt x="129641" y="113855"/>
                  </a:lnTo>
                  <a:lnTo>
                    <a:pt x="130683" y="109296"/>
                  </a:lnTo>
                  <a:lnTo>
                    <a:pt x="130721" y="109131"/>
                  </a:lnTo>
                  <a:close/>
                </a:path>
                <a:path w="164465" h="243202">
                  <a:moveTo>
                    <a:pt x="159232" y="184264"/>
                  </a:moveTo>
                  <a:lnTo>
                    <a:pt x="158661" y="183680"/>
                  </a:lnTo>
                  <a:lnTo>
                    <a:pt x="156679" y="184772"/>
                  </a:lnTo>
                  <a:lnTo>
                    <a:pt x="159080" y="185928"/>
                  </a:lnTo>
                  <a:lnTo>
                    <a:pt x="159232" y="184264"/>
                  </a:lnTo>
                  <a:close/>
                </a:path>
                <a:path w="164465" h="243202">
                  <a:moveTo>
                    <a:pt x="160248" y="180492"/>
                  </a:moveTo>
                  <a:lnTo>
                    <a:pt x="160032" y="178511"/>
                  </a:lnTo>
                  <a:lnTo>
                    <a:pt x="159677" y="175323"/>
                  </a:lnTo>
                  <a:lnTo>
                    <a:pt x="152361" y="177190"/>
                  </a:lnTo>
                  <a:lnTo>
                    <a:pt x="158661" y="183680"/>
                  </a:lnTo>
                  <a:lnTo>
                    <a:pt x="160020" y="182930"/>
                  </a:lnTo>
                  <a:lnTo>
                    <a:pt x="157937" y="182511"/>
                  </a:lnTo>
                  <a:lnTo>
                    <a:pt x="157924" y="178511"/>
                  </a:lnTo>
                  <a:lnTo>
                    <a:pt x="160248" y="180492"/>
                  </a:lnTo>
                  <a:close/>
                </a:path>
                <a:path w="164465" h="243202">
                  <a:moveTo>
                    <a:pt x="163906" y="188264"/>
                  </a:moveTo>
                  <a:lnTo>
                    <a:pt x="159080" y="185928"/>
                  </a:lnTo>
                  <a:lnTo>
                    <a:pt x="158889" y="187960"/>
                  </a:lnTo>
                  <a:lnTo>
                    <a:pt x="163906" y="188264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5185555" y="7832026"/>
              <a:ext cx="184150" cy="328295"/>
            </a:xfrm>
            <a:custGeom>
              <a:rect l="l" t="t" r="r" b="b"/>
              <a:pathLst>
                <a:path w="184150" h="328295">
                  <a:moveTo>
                    <a:pt x="203" y="110782"/>
                  </a:moveTo>
                  <a:lnTo>
                    <a:pt x="0" y="110807"/>
                  </a:lnTo>
                  <a:lnTo>
                    <a:pt x="190" y="111137"/>
                  </a:lnTo>
                  <a:lnTo>
                    <a:pt x="203" y="110782"/>
                  </a:lnTo>
                  <a:close/>
                </a:path>
                <a:path w="184150" h="328295">
                  <a:moveTo>
                    <a:pt x="2057" y="48196"/>
                  </a:moveTo>
                  <a:lnTo>
                    <a:pt x="1955" y="48361"/>
                  </a:lnTo>
                  <a:lnTo>
                    <a:pt x="1651" y="48602"/>
                  </a:lnTo>
                  <a:lnTo>
                    <a:pt x="1638" y="49199"/>
                  </a:lnTo>
                  <a:lnTo>
                    <a:pt x="2057" y="48196"/>
                  </a:lnTo>
                  <a:close/>
                </a:path>
                <a:path w="184150" h="328295">
                  <a:moveTo>
                    <a:pt x="2146" y="114630"/>
                  </a:moveTo>
                  <a:lnTo>
                    <a:pt x="355" y="111061"/>
                  </a:lnTo>
                  <a:lnTo>
                    <a:pt x="381" y="111480"/>
                  </a:lnTo>
                  <a:lnTo>
                    <a:pt x="2146" y="114630"/>
                  </a:lnTo>
                  <a:close/>
                </a:path>
                <a:path w="184150" h="328295">
                  <a:moveTo>
                    <a:pt x="2501" y="47167"/>
                  </a:moveTo>
                  <a:lnTo>
                    <a:pt x="2057" y="48196"/>
                  </a:lnTo>
                  <a:lnTo>
                    <a:pt x="2235" y="47955"/>
                  </a:lnTo>
                  <a:lnTo>
                    <a:pt x="2501" y="47167"/>
                  </a:lnTo>
                  <a:close/>
                </a:path>
                <a:path w="184150" h="328295">
                  <a:moveTo>
                    <a:pt x="4940" y="48996"/>
                  </a:moveTo>
                  <a:lnTo>
                    <a:pt x="4102" y="48145"/>
                  </a:lnTo>
                  <a:lnTo>
                    <a:pt x="4241" y="47256"/>
                  </a:lnTo>
                  <a:lnTo>
                    <a:pt x="2679" y="47840"/>
                  </a:lnTo>
                  <a:lnTo>
                    <a:pt x="4940" y="48996"/>
                  </a:lnTo>
                  <a:close/>
                </a:path>
                <a:path w="184150" h="328295">
                  <a:moveTo>
                    <a:pt x="6769" y="49936"/>
                  </a:moveTo>
                  <a:lnTo>
                    <a:pt x="4940" y="48996"/>
                  </a:lnTo>
                  <a:lnTo>
                    <a:pt x="5410" y="49491"/>
                  </a:lnTo>
                  <a:lnTo>
                    <a:pt x="5727" y="52222"/>
                  </a:lnTo>
                  <a:lnTo>
                    <a:pt x="6769" y="49936"/>
                  </a:lnTo>
                  <a:close/>
                </a:path>
                <a:path w="184150" h="328295">
                  <a:moveTo>
                    <a:pt x="7531" y="93776"/>
                  </a:moveTo>
                  <a:lnTo>
                    <a:pt x="5816" y="93243"/>
                  </a:lnTo>
                  <a:lnTo>
                    <a:pt x="7467" y="93865"/>
                  </a:lnTo>
                  <a:close/>
                </a:path>
                <a:path w="184150" h="328295">
                  <a:moveTo>
                    <a:pt x="8394" y="50774"/>
                  </a:moveTo>
                  <a:lnTo>
                    <a:pt x="6819" y="49822"/>
                  </a:lnTo>
                  <a:lnTo>
                    <a:pt x="8394" y="50774"/>
                  </a:lnTo>
                  <a:close/>
                </a:path>
                <a:path w="184150" h="328295">
                  <a:moveTo>
                    <a:pt x="10414" y="44945"/>
                  </a:moveTo>
                  <a:lnTo>
                    <a:pt x="4775" y="43675"/>
                  </a:lnTo>
                  <a:lnTo>
                    <a:pt x="4241" y="47256"/>
                  </a:lnTo>
                  <a:lnTo>
                    <a:pt x="10414" y="44945"/>
                  </a:lnTo>
                  <a:close/>
                </a:path>
                <a:path w="184150" h="328295">
                  <a:moveTo>
                    <a:pt x="15532" y="83375"/>
                  </a:moveTo>
                  <a:lnTo>
                    <a:pt x="14655" y="83007"/>
                  </a:lnTo>
                  <a:lnTo>
                    <a:pt x="14808" y="84429"/>
                  </a:lnTo>
                  <a:lnTo>
                    <a:pt x="15532" y="83375"/>
                  </a:lnTo>
                  <a:close/>
                </a:path>
                <a:path w="184150" h="328295">
                  <a:moveTo>
                    <a:pt x="17119" y="5969"/>
                  </a:moveTo>
                  <a:lnTo>
                    <a:pt x="15862" y="6337"/>
                  </a:lnTo>
                  <a:lnTo>
                    <a:pt x="14909" y="9042"/>
                  </a:lnTo>
                  <a:lnTo>
                    <a:pt x="17119" y="5969"/>
                  </a:lnTo>
                  <a:close/>
                </a:path>
                <a:path w="184150" h="328295">
                  <a:moveTo>
                    <a:pt x="17411" y="16916"/>
                  </a:moveTo>
                  <a:lnTo>
                    <a:pt x="15709" y="18097"/>
                  </a:lnTo>
                  <a:lnTo>
                    <a:pt x="17081" y="19469"/>
                  </a:lnTo>
                  <a:lnTo>
                    <a:pt x="17411" y="16916"/>
                  </a:lnTo>
                  <a:close/>
                </a:path>
                <a:path w="184150" h="328295">
                  <a:moveTo>
                    <a:pt x="18161" y="82829"/>
                  </a:moveTo>
                  <a:lnTo>
                    <a:pt x="17170" y="81013"/>
                  </a:lnTo>
                  <a:lnTo>
                    <a:pt x="15532" y="83375"/>
                  </a:lnTo>
                  <a:lnTo>
                    <a:pt x="15951" y="83553"/>
                  </a:lnTo>
                  <a:lnTo>
                    <a:pt x="18161" y="82829"/>
                  </a:lnTo>
                  <a:close/>
                </a:path>
                <a:path w="184150" h="328295">
                  <a:moveTo>
                    <a:pt x="18643" y="76454"/>
                  </a:moveTo>
                  <a:lnTo>
                    <a:pt x="13804" y="74739"/>
                  </a:lnTo>
                  <a:lnTo>
                    <a:pt x="15151" y="71818"/>
                  </a:lnTo>
                  <a:lnTo>
                    <a:pt x="16573" y="72199"/>
                  </a:lnTo>
                  <a:lnTo>
                    <a:pt x="16484" y="71818"/>
                  </a:lnTo>
                  <a:lnTo>
                    <a:pt x="15722" y="68402"/>
                  </a:lnTo>
                  <a:lnTo>
                    <a:pt x="15735" y="66128"/>
                  </a:lnTo>
                  <a:lnTo>
                    <a:pt x="15773" y="63906"/>
                  </a:lnTo>
                  <a:lnTo>
                    <a:pt x="16802" y="59829"/>
                  </a:lnTo>
                  <a:lnTo>
                    <a:pt x="14566" y="60591"/>
                  </a:lnTo>
                  <a:lnTo>
                    <a:pt x="13970" y="60223"/>
                  </a:lnTo>
                  <a:lnTo>
                    <a:pt x="13970" y="61925"/>
                  </a:lnTo>
                  <a:lnTo>
                    <a:pt x="13868" y="66128"/>
                  </a:lnTo>
                  <a:lnTo>
                    <a:pt x="10350" y="63906"/>
                  </a:lnTo>
                  <a:lnTo>
                    <a:pt x="13970" y="61925"/>
                  </a:lnTo>
                  <a:lnTo>
                    <a:pt x="13970" y="60223"/>
                  </a:lnTo>
                  <a:lnTo>
                    <a:pt x="8788" y="56946"/>
                  </a:lnTo>
                  <a:lnTo>
                    <a:pt x="9334" y="55511"/>
                  </a:lnTo>
                  <a:lnTo>
                    <a:pt x="9601" y="54787"/>
                  </a:lnTo>
                  <a:lnTo>
                    <a:pt x="6438" y="55511"/>
                  </a:lnTo>
                  <a:lnTo>
                    <a:pt x="6896" y="54571"/>
                  </a:lnTo>
                  <a:lnTo>
                    <a:pt x="8039" y="52197"/>
                  </a:lnTo>
                  <a:lnTo>
                    <a:pt x="4889" y="54571"/>
                  </a:lnTo>
                  <a:lnTo>
                    <a:pt x="5486" y="52781"/>
                  </a:lnTo>
                  <a:lnTo>
                    <a:pt x="5664" y="52387"/>
                  </a:lnTo>
                  <a:lnTo>
                    <a:pt x="3124" y="52349"/>
                  </a:lnTo>
                  <a:lnTo>
                    <a:pt x="4216" y="49657"/>
                  </a:lnTo>
                  <a:lnTo>
                    <a:pt x="1651" y="49809"/>
                  </a:lnTo>
                  <a:lnTo>
                    <a:pt x="1244" y="65163"/>
                  </a:lnTo>
                  <a:lnTo>
                    <a:pt x="203" y="110782"/>
                  </a:lnTo>
                  <a:lnTo>
                    <a:pt x="6350" y="109880"/>
                  </a:lnTo>
                  <a:lnTo>
                    <a:pt x="6146" y="112483"/>
                  </a:lnTo>
                  <a:lnTo>
                    <a:pt x="6718" y="111760"/>
                  </a:lnTo>
                  <a:lnTo>
                    <a:pt x="7721" y="111937"/>
                  </a:lnTo>
                  <a:lnTo>
                    <a:pt x="8089" y="111760"/>
                  </a:lnTo>
                  <a:lnTo>
                    <a:pt x="8661" y="111480"/>
                  </a:lnTo>
                  <a:lnTo>
                    <a:pt x="7112" y="117170"/>
                  </a:lnTo>
                  <a:lnTo>
                    <a:pt x="7251" y="118364"/>
                  </a:lnTo>
                  <a:lnTo>
                    <a:pt x="7289" y="119253"/>
                  </a:lnTo>
                  <a:lnTo>
                    <a:pt x="6515" y="123012"/>
                  </a:lnTo>
                  <a:lnTo>
                    <a:pt x="8661" y="121793"/>
                  </a:lnTo>
                  <a:lnTo>
                    <a:pt x="7683" y="124485"/>
                  </a:lnTo>
                  <a:lnTo>
                    <a:pt x="9563" y="123583"/>
                  </a:lnTo>
                  <a:lnTo>
                    <a:pt x="8280" y="126377"/>
                  </a:lnTo>
                  <a:lnTo>
                    <a:pt x="8013" y="126022"/>
                  </a:lnTo>
                  <a:lnTo>
                    <a:pt x="8026" y="126987"/>
                  </a:lnTo>
                  <a:lnTo>
                    <a:pt x="8293" y="126390"/>
                  </a:lnTo>
                  <a:lnTo>
                    <a:pt x="8928" y="127241"/>
                  </a:lnTo>
                  <a:lnTo>
                    <a:pt x="10515" y="130124"/>
                  </a:lnTo>
                  <a:lnTo>
                    <a:pt x="12941" y="129641"/>
                  </a:lnTo>
                  <a:lnTo>
                    <a:pt x="10490" y="128295"/>
                  </a:lnTo>
                  <a:lnTo>
                    <a:pt x="12014" y="126390"/>
                  </a:lnTo>
                  <a:lnTo>
                    <a:pt x="13081" y="125056"/>
                  </a:lnTo>
                  <a:lnTo>
                    <a:pt x="13843" y="124104"/>
                  </a:lnTo>
                  <a:lnTo>
                    <a:pt x="14185" y="123685"/>
                  </a:lnTo>
                  <a:lnTo>
                    <a:pt x="13258" y="124053"/>
                  </a:lnTo>
                  <a:lnTo>
                    <a:pt x="10731" y="125056"/>
                  </a:lnTo>
                  <a:lnTo>
                    <a:pt x="10718" y="123583"/>
                  </a:lnTo>
                  <a:lnTo>
                    <a:pt x="10706" y="122161"/>
                  </a:lnTo>
                  <a:lnTo>
                    <a:pt x="13208" y="124079"/>
                  </a:lnTo>
                  <a:lnTo>
                    <a:pt x="13817" y="122161"/>
                  </a:lnTo>
                  <a:lnTo>
                    <a:pt x="13931" y="121793"/>
                  </a:lnTo>
                  <a:lnTo>
                    <a:pt x="12827" y="120891"/>
                  </a:lnTo>
                  <a:lnTo>
                    <a:pt x="12623" y="119253"/>
                  </a:lnTo>
                  <a:lnTo>
                    <a:pt x="12509" y="118364"/>
                  </a:lnTo>
                  <a:lnTo>
                    <a:pt x="13830" y="117729"/>
                  </a:lnTo>
                  <a:lnTo>
                    <a:pt x="16268" y="116547"/>
                  </a:lnTo>
                  <a:lnTo>
                    <a:pt x="8890" y="111480"/>
                  </a:lnTo>
                  <a:lnTo>
                    <a:pt x="7226" y="110350"/>
                  </a:lnTo>
                  <a:lnTo>
                    <a:pt x="10566" y="108267"/>
                  </a:lnTo>
                  <a:lnTo>
                    <a:pt x="9245" y="107594"/>
                  </a:lnTo>
                  <a:lnTo>
                    <a:pt x="8115" y="107022"/>
                  </a:lnTo>
                  <a:lnTo>
                    <a:pt x="10274" y="104114"/>
                  </a:lnTo>
                  <a:lnTo>
                    <a:pt x="8394" y="102781"/>
                  </a:lnTo>
                  <a:lnTo>
                    <a:pt x="8255" y="98298"/>
                  </a:lnTo>
                  <a:lnTo>
                    <a:pt x="10718" y="97218"/>
                  </a:lnTo>
                  <a:lnTo>
                    <a:pt x="9575" y="96443"/>
                  </a:lnTo>
                  <a:lnTo>
                    <a:pt x="9029" y="95605"/>
                  </a:lnTo>
                  <a:lnTo>
                    <a:pt x="8940" y="95465"/>
                  </a:lnTo>
                  <a:lnTo>
                    <a:pt x="12560" y="96266"/>
                  </a:lnTo>
                  <a:lnTo>
                    <a:pt x="12357" y="95110"/>
                  </a:lnTo>
                  <a:lnTo>
                    <a:pt x="15379" y="97116"/>
                  </a:lnTo>
                  <a:lnTo>
                    <a:pt x="16548" y="94996"/>
                  </a:lnTo>
                  <a:lnTo>
                    <a:pt x="17373" y="93510"/>
                  </a:lnTo>
                  <a:lnTo>
                    <a:pt x="14998" y="91287"/>
                  </a:lnTo>
                  <a:lnTo>
                    <a:pt x="15189" y="90779"/>
                  </a:lnTo>
                  <a:lnTo>
                    <a:pt x="15862" y="88925"/>
                  </a:lnTo>
                  <a:lnTo>
                    <a:pt x="16789" y="86360"/>
                  </a:lnTo>
                  <a:lnTo>
                    <a:pt x="14693" y="85763"/>
                  </a:lnTo>
                  <a:lnTo>
                    <a:pt x="14693" y="93294"/>
                  </a:lnTo>
                  <a:lnTo>
                    <a:pt x="10388" y="94195"/>
                  </a:lnTo>
                  <a:lnTo>
                    <a:pt x="7912" y="92494"/>
                  </a:lnTo>
                  <a:lnTo>
                    <a:pt x="8407" y="93395"/>
                  </a:lnTo>
                  <a:lnTo>
                    <a:pt x="7747" y="93497"/>
                  </a:lnTo>
                  <a:lnTo>
                    <a:pt x="7531" y="93776"/>
                  </a:lnTo>
                  <a:lnTo>
                    <a:pt x="9461" y="94399"/>
                  </a:lnTo>
                  <a:lnTo>
                    <a:pt x="8382" y="94627"/>
                  </a:lnTo>
                  <a:lnTo>
                    <a:pt x="8229" y="94399"/>
                  </a:lnTo>
                  <a:lnTo>
                    <a:pt x="7810" y="94742"/>
                  </a:lnTo>
                  <a:lnTo>
                    <a:pt x="6692" y="94983"/>
                  </a:lnTo>
                  <a:lnTo>
                    <a:pt x="7366" y="95123"/>
                  </a:lnTo>
                  <a:lnTo>
                    <a:pt x="6794" y="95605"/>
                  </a:lnTo>
                  <a:lnTo>
                    <a:pt x="5702" y="93192"/>
                  </a:lnTo>
                  <a:lnTo>
                    <a:pt x="2527" y="92125"/>
                  </a:lnTo>
                  <a:lnTo>
                    <a:pt x="2057" y="91287"/>
                  </a:lnTo>
                  <a:lnTo>
                    <a:pt x="2209" y="90284"/>
                  </a:lnTo>
                  <a:lnTo>
                    <a:pt x="4279" y="88925"/>
                  </a:lnTo>
                  <a:lnTo>
                    <a:pt x="5956" y="88963"/>
                  </a:lnTo>
                  <a:lnTo>
                    <a:pt x="6032" y="91224"/>
                  </a:lnTo>
                  <a:lnTo>
                    <a:pt x="10261" y="90779"/>
                  </a:lnTo>
                  <a:lnTo>
                    <a:pt x="14693" y="93294"/>
                  </a:lnTo>
                  <a:lnTo>
                    <a:pt x="14693" y="85763"/>
                  </a:lnTo>
                  <a:lnTo>
                    <a:pt x="12598" y="85166"/>
                  </a:lnTo>
                  <a:lnTo>
                    <a:pt x="13804" y="82638"/>
                  </a:lnTo>
                  <a:lnTo>
                    <a:pt x="14655" y="83007"/>
                  </a:lnTo>
                  <a:lnTo>
                    <a:pt x="14617" y="82638"/>
                  </a:lnTo>
                  <a:lnTo>
                    <a:pt x="14363" y="80238"/>
                  </a:lnTo>
                  <a:lnTo>
                    <a:pt x="18643" y="76454"/>
                  </a:lnTo>
                  <a:close/>
                </a:path>
                <a:path w="184150" h="328295">
                  <a:moveTo>
                    <a:pt x="18935" y="21310"/>
                  </a:moveTo>
                  <a:lnTo>
                    <a:pt x="17081" y="19469"/>
                  </a:lnTo>
                  <a:lnTo>
                    <a:pt x="16776" y="21907"/>
                  </a:lnTo>
                  <a:lnTo>
                    <a:pt x="18935" y="21310"/>
                  </a:lnTo>
                  <a:close/>
                </a:path>
                <a:path w="184150" h="328295">
                  <a:moveTo>
                    <a:pt x="19888" y="1676"/>
                  </a:moveTo>
                  <a:lnTo>
                    <a:pt x="18808" y="2654"/>
                  </a:lnTo>
                  <a:lnTo>
                    <a:pt x="19888" y="1676"/>
                  </a:lnTo>
                  <a:close/>
                </a:path>
                <a:path w="184150" h="328295">
                  <a:moveTo>
                    <a:pt x="21717" y="0"/>
                  </a:moveTo>
                  <a:lnTo>
                    <a:pt x="19888" y="1676"/>
                  </a:lnTo>
                  <a:lnTo>
                    <a:pt x="21094" y="2324"/>
                  </a:lnTo>
                  <a:lnTo>
                    <a:pt x="21717" y="0"/>
                  </a:lnTo>
                  <a:close/>
                </a:path>
                <a:path w="184150" h="328295">
                  <a:moveTo>
                    <a:pt x="22009" y="110998"/>
                  </a:moveTo>
                  <a:lnTo>
                    <a:pt x="20408" y="111518"/>
                  </a:lnTo>
                  <a:lnTo>
                    <a:pt x="17818" y="109778"/>
                  </a:lnTo>
                  <a:lnTo>
                    <a:pt x="18770" y="113271"/>
                  </a:lnTo>
                  <a:lnTo>
                    <a:pt x="19024" y="111226"/>
                  </a:lnTo>
                  <a:lnTo>
                    <a:pt x="20751" y="111645"/>
                  </a:lnTo>
                  <a:lnTo>
                    <a:pt x="22009" y="110998"/>
                  </a:lnTo>
                  <a:close/>
                </a:path>
                <a:path w="184150" h="328295">
                  <a:moveTo>
                    <a:pt x="22821" y="61493"/>
                  </a:moveTo>
                  <a:lnTo>
                    <a:pt x="22136" y="59956"/>
                  </a:lnTo>
                  <a:lnTo>
                    <a:pt x="20231" y="60375"/>
                  </a:lnTo>
                  <a:lnTo>
                    <a:pt x="19494" y="61531"/>
                  </a:lnTo>
                  <a:lnTo>
                    <a:pt x="21297" y="62153"/>
                  </a:lnTo>
                  <a:lnTo>
                    <a:pt x="22085" y="62661"/>
                  </a:lnTo>
                  <a:lnTo>
                    <a:pt x="22821" y="61493"/>
                  </a:lnTo>
                  <a:close/>
                </a:path>
                <a:path w="184150" h="328295">
                  <a:moveTo>
                    <a:pt x="22987" y="110083"/>
                  </a:moveTo>
                  <a:lnTo>
                    <a:pt x="22745" y="110566"/>
                  </a:lnTo>
                  <a:lnTo>
                    <a:pt x="22402" y="110820"/>
                  </a:lnTo>
                  <a:lnTo>
                    <a:pt x="22021" y="111010"/>
                  </a:lnTo>
                  <a:lnTo>
                    <a:pt x="22428" y="110883"/>
                  </a:lnTo>
                  <a:lnTo>
                    <a:pt x="22783" y="110629"/>
                  </a:lnTo>
                  <a:lnTo>
                    <a:pt x="22987" y="110083"/>
                  </a:lnTo>
                  <a:close/>
                </a:path>
                <a:path w="184150" h="328295">
                  <a:moveTo>
                    <a:pt x="23050" y="20167"/>
                  </a:moveTo>
                  <a:lnTo>
                    <a:pt x="18935" y="21310"/>
                  </a:lnTo>
                  <a:lnTo>
                    <a:pt x="19481" y="21856"/>
                  </a:lnTo>
                  <a:lnTo>
                    <a:pt x="18732" y="24117"/>
                  </a:lnTo>
                  <a:lnTo>
                    <a:pt x="20345" y="25031"/>
                  </a:lnTo>
                  <a:lnTo>
                    <a:pt x="23050" y="20167"/>
                  </a:lnTo>
                  <a:close/>
                </a:path>
                <a:path w="184150" h="328295">
                  <a:moveTo>
                    <a:pt x="23774" y="3238"/>
                  </a:moveTo>
                  <a:lnTo>
                    <a:pt x="23279" y="3962"/>
                  </a:lnTo>
                  <a:lnTo>
                    <a:pt x="23317" y="4559"/>
                  </a:lnTo>
                  <a:lnTo>
                    <a:pt x="23558" y="5092"/>
                  </a:lnTo>
                  <a:lnTo>
                    <a:pt x="23774" y="3238"/>
                  </a:lnTo>
                  <a:close/>
                </a:path>
                <a:path w="184150" h="328295">
                  <a:moveTo>
                    <a:pt x="23901" y="39547"/>
                  </a:moveTo>
                  <a:lnTo>
                    <a:pt x="23507" y="39306"/>
                  </a:lnTo>
                  <a:lnTo>
                    <a:pt x="22542" y="40906"/>
                  </a:lnTo>
                  <a:lnTo>
                    <a:pt x="23799" y="40678"/>
                  </a:lnTo>
                  <a:lnTo>
                    <a:pt x="23901" y="39547"/>
                  </a:lnTo>
                  <a:close/>
                </a:path>
                <a:path w="184150" h="328295">
                  <a:moveTo>
                    <a:pt x="24485" y="37693"/>
                  </a:moveTo>
                  <a:lnTo>
                    <a:pt x="22733" y="38823"/>
                  </a:lnTo>
                  <a:lnTo>
                    <a:pt x="23507" y="39306"/>
                  </a:lnTo>
                  <a:lnTo>
                    <a:pt x="24485" y="37693"/>
                  </a:lnTo>
                  <a:close/>
                </a:path>
                <a:path w="184150" h="328295">
                  <a:moveTo>
                    <a:pt x="26377" y="105575"/>
                  </a:moveTo>
                  <a:lnTo>
                    <a:pt x="24447" y="105879"/>
                  </a:lnTo>
                  <a:lnTo>
                    <a:pt x="24599" y="107175"/>
                  </a:lnTo>
                  <a:lnTo>
                    <a:pt x="23634" y="109969"/>
                  </a:lnTo>
                  <a:lnTo>
                    <a:pt x="26225" y="109601"/>
                  </a:lnTo>
                  <a:lnTo>
                    <a:pt x="26377" y="105575"/>
                  </a:lnTo>
                  <a:close/>
                </a:path>
                <a:path w="184150" h="328295">
                  <a:moveTo>
                    <a:pt x="26390" y="7378"/>
                  </a:moveTo>
                  <a:lnTo>
                    <a:pt x="24218" y="6527"/>
                  </a:lnTo>
                  <a:lnTo>
                    <a:pt x="23558" y="5092"/>
                  </a:lnTo>
                  <a:lnTo>
                    <a:pt x="23164" y="8331"/>
                  </a:lnTo>
                  <a:lnTo>
                    <a:pt x="26390" y="7378"/>
                  </a:lnTo>
                  <a:close/>
                </a:path>
                <a:path w="184150" h="328295">
                  <a:moveTo>
                    <a:pt x="27127" y="111467"/>
                  </a:moveTo>
                  <a:lnTo>
                    <a:pt x="25844" y="111645"/>
                  </a:lnTo>
                  <a:lnTo>
                    <a:pt x="24803" y="111467"/>
                  </a:lnTo>
                  <a:lnTo>
                    <a:pt x="24612" y="112496"/>
                  </a:lnTo>
                  <a:lnTo>
                    <a:pt x="24701" y="113118"/>
                  </a:lnTo>
                  <a:lnTo>
                    <a:pt x="24422" y="113474"/>
                  </a:lnTo>
                  <a:lnTo>
                    <a:pt x="25425" y="113690"/>
                  </a:lnTo>
                  <a:lnTo>
                    <a:pt x="27127" y="111467"/>
                  </a:lnTo>
                  <a:close/>
                </a:path>
                <a:path w="184150" h="328295">
                  <a:moveTo>
                    <a:pt x="28003" y="39916"/>
                  </a:moveTo>
                  <a:lnTo>
                    <a:pt x="23799" y="40678"/>
                  </a:lnTo>
                  <a:lnTo>
                    <a:pt x="23710" y="41643"/>
                  </a:lnTo>
                  <a:lnTo>
                    <a:pt x="25742" y="41808"/>
                  </a:lnTo>
                  <a:lnTo>
                    <a:pt x="28003" y="39916"/>
                  </a:lnTo>
                  <a:close/>
                </a:path>
                <a:path w="184150" h="328295">
                  <a:moveTo>
                    <a:pt x="31343" y="113538"/>
                  </a:moveTo>
                  <a:lnTo>
                    <a:pt x="29298" y="113144"/>
                  </a:lnTo>
                  <a:lnTo>
                    <a:pt x="28460" y="114261"/>
                  </a:lnTo>
                  <a:lnTo>
                    <a:pt x="27622" y="115379"/>
                  </a:lnTo>
                  <a:lnTo>
                    <a:pt x="28803" y="116878"/>
                  </a:lnTo>
                  <a:lnTo>
                    <a:pt x="29044" y="113512"/>
                  </a:lnTo>
                  <a:lnTo>
                    <a:pt x="31343" y="113538"/>
                  </a:lnTo>
                  <a:close/>
                </a:path>
                <a:path w="184150" h="328295">
                  <a:moveTo>
                    <a:pt x="32270" y="44881"/>
                  </a:moveTo>
                  <a:lnTo>
                    <a:pt x="31877" y="45135"/>
                  </a:lnTo>
                  <a:lnTo>
                    <a:pt x="32067" y="45097"/>
                  </a:lnTo>
                  <a:lnTo>
                    <a:pt x="32270" y="44881"/>
                  </a:lnTo>
                  <a:close/>
                </a:path>
                <a:path w="184150" h="328295">
                  <a:moveTo>
                    <a:pt x="33578" y="46812"/>
                  </a:moveTo>
                  <a:lnTo>
                    <a:pt x="31953" y="45199"/>
                  </a:lnTo>
                  <a:lnTo>
                    <a:pt x="31750" y="45453"/>
                  </a:lnTo>
                  <a:lnTo>
                    <a:pt x="33578" y="46812"/>
                  </a:lnTo>
                  <a:close/>
                </a:path>
                <a:path w="184150" h="328295">
                  <a:moveTo>
                    <a:pt x="34480" y="70218"/>
                  </a:moveTo>
                  <a:lnTo>
                    <a:pt x="30670" y="70993"/>
                  </a:lnTo>
                  <a:lnTo>
                    <a:pt x="32321" y="66586"/>
                  </a:lnTo>
                  <a:lnTo>
                    <a:pt x="30251" y="69037"/>
                  </a:lnTo>
                  <a:lnTo>
                    <a:pt x="29870" y="72161"/>
                  </a:lnTo>
                  <a:lnTo>
                    <a:pt x="30073" y="73482"/>
                  </a:lnTo>
                  <a:lnTo>
                    <a:pt x="31089" y="73634"/>
                  </a:lnTo>
                  <a:lnTo>
                    <a:pt x="32486" y="74015"/>
                  </a:lnTo>
                  <a:lnTo>
                    <a:pt x="34036" y="73367"/>
                  </a:lnTo>
                  <a:lnTo>
                    <a:pt x="34480" y="70218"/>
                  </a:lnTo>
                  <a:close/>
                </a:path>
                <a:path w="184150" h="328295">
                  <a:moveTo>
                    <a:pt x="34505" y="43472"/>
                  </a:moveTo>
                  <a:lnTo>
                    <a:pt x="33616" y="42913"/>
                  </a:lnTo>
                  <a:lnTo>
                    <a:pt x="32918" y="44056"/>
                  </a:lnTo>
                  <a:lnTo>
                    <a:pt x="32258" y="44881"/>
                  </a:lnTo>
                  <a:lnTo>
                    <a:pt x="34505" y="43472"/>
                  </a:lnTo>
                  <a:close/>
                </a:path>
                <a:path w="184150" h="328295">
                  <a:moveTo>
                    <a:pt x="37185" y="122656"/>
                  </a:moveTo>
                  <a:lnTo>
                    <a:pt x="36944" y="122275"/>
                  </a:lnTo>
                  <a:lnTo>
                    <a:pt x="36487" y="122897"/>
                  </a:lnTo>
                  <a:lnTo>
                    <a:pt x="37185" y="122656"/>
                  </a:lnTo>
                  <a:close/>
                </a:path>
                <a:path w="184150" h="328295">
                  <a:moveTo>
                    <a:pt x="38430" y="120294"/>
                  </a:moveTo>
                  <a:lnTo>
                    <a:pt x="36715" y="121843"/>
                  </a:lnTo>
                  <a:lnTo>
                    <a:pt x="36791" y="122047"/>
                  </a:lnTo>
                  <a:lnTo>
                    <a:pt x="36944" y="122275"/>
                  </a:lnTo>
                  <a:lnTo>
                    <a:pt x="38430" y="120294"/>
                  </a:lnTo>
                  <a:close/>
                </a:path>
                <a:path w="184150" h="328295">
                  <a:moveTo>
                    <a:pt x="40640" y="122047"/>
                  </a:moveTo>
                  <a:lnTo>
                    <a:pt x="39636" y="121843"/>
                  </a:lnTo>
                  <a:lnTo>
                    <a:pt x="37185" y="122656"/>
                  </a:lnTo>
                  <a:lnTo>
                    <a:pt x="37490" y="123113"/>
                  </a:lnTo>
                  <a:lnTo>
                    <a:pt x="38023" y="124714"/>
                  </a:lnTo>
                  <a:lnTo>
                    <a:pt x="40640" y="122047"/>
                  </a:lnTo>
                  <a:close/>
                </a:path>
                <a:path w="184150" h="328295">
                  <a:moveTo>
                    <a:pt x="45402" y="125882"/>
                  </a:moveTo>
                  <a:lnTo>
                    <a:pt x="43815" y="120980"/>
                  </a:lnTo>
                  <a:lnTo>
                    <a:pt x="44297" y="119557"/>
                  </a:lnTo>
                  <a:lnTo>
                    <a:pt x="43459" y="120688"/>
                  </a:lnTo>
                  <a:lnTo>
                    <a:pt x="44069" y="122986"/>
                  </a:lnTo>
                  <a:lnTo>
                    <a:pt x="42481" y="123520"/>
                  </a:lnTo>
                  <a:lnTo>
                    <a:pt x="45402" y="125882"/>
                  </a:lnTo>
                  <a:close/>
                </a:path>
                <a:path w="184150" h="328295">
                  <a:moveTo>
                    <a:pt x="46596" y="23241"/>
                  </a:moveTo>
                  <a:lnTo>
                    <a:pt x="45605" y="27038"/>
                  </a:lnTo>
                  <a:lnTo>
                    <a:pt x="46596" y="27647"/>
                  </a:lnTo>
                  <a:lnTo>
                    <a:pt x="46596" y="23241"/>
                  </a:lnTo>
                  <a:close/>
                </a:path>
                <a:path w="184150" h="328295">
                  <a:moveTo>
                    <a:pt x="46824" y="131826"/>
                  </a:moveTo>
                  <a:lnTo>
                    <a:pt x="44818" y="128993"/>
                  </a:lnTo>
                  <a:lnTo>
                    <a:pt x="42557" y="126542"/>
                  </a:lnTo>
                  <a:lnTo>
                    <a:pt x="39687" y="124841"/>
                  </a:lnTo>
                  <a:lnTo>
                    <a:pt x="37719" y="127444"/>
                  </a:lnTo>
                  <a:lnTo>
                    <a:pt x="35090" y="127736"/>
                  </a:lnTo>
                  <a:lnTo>
                    <a:pt x="32981" y="128993"/>
                  </a:lnTo>
                  <a:lnTo>
                    <a:pt x="33985" y="132219"/>
                  </a:lnTo>
                  <a:lnTo>
                    <a:pt x="34188" y="135166"/>
                  </a:lnTo>
                  <a:lnTo>
                    <a:pt x="32804" y="138988"/>
                  </a:lnTo>
                  <a:lnTo>
                    <a:pt x="35026" y="138430"/>
                  </a:lnTo>
                  <a:lnTo>
                    <a:pt x="35458" y="139407"/>
                  </a:lnTo>
                  <a:lnTo>
                    <a:pt x="36258" y="141325"/>
                  </a:lnTo>
                  <a:lnTo>
                    <a:pt x="36436" y="138430"/>
                  </a:lnTo>
                  <a:lnTo>
                    <a:pt x="36588" y="136372"/>
                  </a:lnTo>
                  <a:lnTo>
                    <a:pt x="36614" y="134251"/>
                  </a:lnTo>
                  <a:lnTo>
                    <a:pt x="39281" y="134632"/>
                  </a:lnTo>
                  <a:lnTo>
                    <a:pt x="40144" y="134251"/>
                  </a:lnTo>
                  <a:lnTo>
                    <a:pt x="41617" y="132384"/>
                  </a:lnTo>
                  <a:lnTo>
                    <a:pt x="42900" y="134607"/>
                  </a:lnTo>
                  <a:lnTo>
                    <a:pt x="42125" y="136372"/>
                  </a:lnTo>
                  <a:lnTo>
                    <a:pt x="45326" y="136055"/>
                  </a:lnTo>
                  <a:lnTo>
                    <a:pt x="46621" y="132384"/>
                  </a:lnTo>
                  <a:lnTo>
                    <a:pt x="46824" y="131826"/>
                  </a:lnTo>
                  <a:close/>
                </a:path>
                <a:path w="184150" h="328295">
                  <a:moveTo>
                    <a:pt x="48793" y="26212"/>
                  </a:moveTo>
                  <a:lnTo>
                    <a:pt x="47904" y="26809"/>
                  </a:lnTo>
                  <a:lnTo>
                    <a:pt x="46824" y="27787"/>
                  </a:lnTo>
                  <a:lnTo>
                    <a:pt x="46596" y="27647"/>
                  </a:lnTo>
                  <a:lnTo>
                    <a:pt x="46596" y="28206"/>
                  </a:lnTo>
                  <a:lnTo>
                    <a:pt x="47066" y="27787"/>
                  </a:lnTo>
                  <a:lnTo>
                    <a:pt x="48793" y="26212"/>
                  </a:lnTo>
                  <a:close/>
                </a:path>
                <a:path w="184150" h="328295">
                  <a:moveTo>
                    <a:pt x="49987" y="31953"/>
                  </a:moveTo>
                  <a:lnTo>
                    <a:pt x="47548" y="30441"/>
                  </a:lnTo>
                  <a:lnTo>
                    <a:pt x="48221" y="29210"/>
                  </a:lnTo>
                  <a:lnTo>
                    <a:pt x="46736" y="29946"/>
                  </a:lnTo>
                  <a:lnTo>
                    <a:pt x="49987" y="31953"/>
                  </a:lnTo>
                  <a:close/>
                </a:path>
                <a:path w="184150" h="328295">
                  <a:moveTo>
                    <a:pt x="51473" y="34061"/>
                  </a:moveTo>
                  <a:lnTo>
                    <a:pt x="49276" y="33172"/>
                  </a:lnTo>
                  <a:lnTo>
                    <a:pt x="48704" y="35115"/>
                  </a:lnTo>
                  <a:lnTo>
                    <a:pt x="47675" y="34988"/>
                  </a:lnTo>
                  <a:lnTo>
                    <a:pt x="47891" y="37414"/>
                  </a:lnTo>
                  <a:lnTo>
                    <a:pt x="48602" y="36195"/>
                  </a:lnTo>
                  <a:lnTo>
                    <a:pt x="51473" y="34061"/>
                  </a:lnTo>
                  <a:close/>
                </a:path>
                <a:path w="184150" h="328295">
                  <a:moveTo>
                    <a:pt x="55194" y="101561"/>
                  </a:moveTo>
                  <a:lnTo>
                    <a:pt x="52971" y="102260"/>
                  </a:lnTo>
                  <a:lnTo>
                    <a:pt x="55156" y="103987"/>
                  </a:lnTo>
                  <a:lnTo>
                    <a:pt x="55194" y="101561"/>
                  </a:lnTo>
                  <a:close/>
                </a:path>
                <a:path w="184150" h="328295">
                  <a:moveTo>
                    <a:pt x="55410" y="91135"/>
                  </a:moveTo>
                  <a:lnTo>
                    <a:pt x="55333" y="90144"/>
                  </a:lnTo>
                  <a:lnTo>
                    <a:pt x="52705" y="90906"/>
                  </a:lnTo>
                  <a:lnTo>
                    <a:pt x="51562" y="91782"/>
                  </a:lnTo>
                  <a:lnTo>
                    <a:pt x="55410" y="91135"/>
                  </a:lnTo>
                  <a:close/>
                </a:path>
                <a:path w="184150" h="328295">
                  <a:moveTo>
                    <a:pt x="55549" y="104292"/>
                  </a:moveTo>
                  <a:lnTo>
                    <a:pt x="55156" y="103987"/>
                  </a:lnTo>
                  <a:lnTo>
                    <a:pt x="55410" y="106032"/>
                  </a:lnTo>
                  <a:lnTo>
                    <a:pt x="55549" y="104292"/>
                  </a:lnTo>
                  <a:close/>
                </a:path>
                <a:path w="184150" h="328295">
                  <a:moveTo>
                    <a:pt x="57950" y="151028"/>
                  </a:moveTo>
                  <a:lnTo>
                    <a:pt x="54279" y="150291"/>
                  </a:lnTo>
                  <a:lnTo>
                    <a:pt x="54432" y="152336"/>
                  </a:lnTo>
                  <a:lnTo>
                    <a:pt x="55841" y="153581"/>
                  </a:lnTo>
                  <a:lnTo>
                    <a:pt x="57531" y="154508"/>
                  </a:lnTo>
                  <a:lnTo>
                    <a:pt x="57950" y="151028"/>
                  </a:lnTo>
                  <a:close/>
                </a:path>
                <a:path w="184150" h="328295">
                  <a:moveTo>
                    <a:pt x="59575" y="146735"/>
                  </a:moveTo>
                  <a:lnTo>
                    <a:pt x="58445" y="144399"/>
                  </a:lnTo>
                  <a:lnTo>
                    <a:pt x="58331" y="143040"/>
                  </a:lnTo>
                  <a:lnTo>
                    <a:pt x="56515" y="145275"/>
                  </a:lnTo>
                  <a:lnTo>
                    <a:pt x="56172" y="144945"/>
                  </a:lnTo>
                  <a:lnTo>
                    <a:pt x="56464" y="144576"/>
                  </a:lnTo>
                  <a:lnTo>
                    <a:pt x="56121" y="144246"/>
                  </a:lnTo>
                  <a:lnTo>
                    <a:pt x="53517" y="144487"/>
                  </a:lnTo>
                  <a:lnTo>
                    <a:pt x="56286" y="146316"/>
                  </a:lnTo>
                  <a:lnTo>
                    <a:pt x="54724" y="147485"/>
                  </a:lnTo>
                  <a:lnTo>
                    <a:pt x="58229" y="146177"/>
                  </a:lnTo>
                  <a:lnTo>
                    <a:pt x="58293" y="146850"/>
                  </a:lnTo>
                  <a:lnTo>
                    <a:pt x="59575" y="146735"/>
                  </a:lnTo>
                  <a:close/>
                </a:path>
                <a:path w="184150" h="328295">
                  <a:moveTo>
                    <a:pt x="68465" y="95656"/>
                  </a:moveTo>
                  <a:lnTo>
                    <a:pt x="66154" y="95694"/>
                  </a:lnTo>
                  <a:lnTo>
                    <a:pt x="67411" y="97269"/>
                  </a:lnTo>
                  <a:lnTo>
                    <a:pt x="68465" y="95656"/>
                  </a:lnTo>
                  <a:close/>
                </a:path>
                <a:path w="184150" h="328295">
                  <a:moveTo>
                    <a:pt x="72250" y="92595"/>
                  </a:moveTo>
                  <a:lnTo>
                    <a:pt x="70726" y="89636"/>
                  </a:lnTo>
                  <a:lnTo>
                    <a:pt x="67779" y="89776"/>
                  </a:lnTo>
                  <a:lnTo>
                    <a:pt x="70015" y="95059"/>
                  </a:lnTo>
                  <a:lnTo>
                    <a:pt x="70459" y="91821"/>
                  </a:lnTo>
                  <a:lnTo>
                    <a:pt x="72250" y="92595"/>
                  </a:lnTo>
                  <a:close/>
                </a:path>
                <a:path w="184150" h="328295">
                  <a:moveTo>
                    <a:pt x="74701" y="102349"/>
                  </a:moveTo>
                  <a:lnTo>
                    <a:pt x="73202" y="98120"/>
                  </a:lnTo>
                  <a:lnTo>
                    <a:pt x="71031" y="95262"/>
                  </a:lnTo>
                  <a:lnTo>
                    <a:pt x="68237" y="97840"/>
                  </a:lnTo>
                  <a:lnTo>
                    <a:pt x="67195" y="100088"/>
                  </a:lnTo>
                  <a:lnTo>
                    <a:pt x="66090" y="99212"/>
                  </a:lnTo>
                  <a:lnTo>
                    <a:pt x="67271" y="105740"/>
                  </a:lnTo>
                  <a:lnTo>
                    <a:pt x="68973" y="103441"/>
                  </a:lnTo>
                  <a:lnTo>
                    <a:pt x="72377" y="103225"/>
                  </a:lnTo>
                  <a:lnTo>
                    <a:pt x="74701" y="102349"/>
                  </a:lnTo>
                  <a:close/>
                </a:path>
                <a:path w="184150" h="328295">
                  <a:moveTo>
                    <a:pt x="81292" y="120573"/>
                  </a:moveTo>
                  <a:lnTo>
                    <a:pt x="80264" y="122834"/>
                  </a:lnTo>
                  <a:lnTo>
                    <a:pt x="80987" y="122326"/>
                  </a:lnTo>
                  <a:lnTo>
                    <a:pt x="81292" y="120573"/>
                  </a:lnTo>
                  <a:close/>
                </a:path>
                <a:path w="184150" h="328295">
                  <a:moveTo>
                    <a:pt x="82689" y="121107"/>
                  </a:moveTo>
                  <a:lnTo>
                    <a:pt x="80987" y="122326"/>
                  </a:lnTo>
                  <a:lnTo>
                    <a:pt x="80899" y="122758"/>
                  </a:lnTo>
                  <a:lnTo>
                    <a:pt x="82689" y="121170"/>
                  </a:lnTo>
                  <a:close/>
                </a:path>
                <a:path w="184150" h="328295">
                  <a:moveTo>
                    <a:pt x="84162" y="119862"/>
                  </a:moveTo>
                  <a:lnTo>
                    <a:pt x="82765" y="121107"/>
                  </a:lnTo>
                  <a:lnTo>
                    <a:pt x="82854" y="122542"/>
                  </a:lnTo>
                  <a:lnTo>
                    <a:pt x="84162" y="119862"/>
                  </a:lnTo>
                  <a:close/>
                </a:path>
                <a:path w="184150" h="328295">
                  <a:moveTo>
                    <a:pt x="86372" y="127025"/>
                  </a:moveTo>
                  <a:lnTo>
                    <a:pt x="84670" y="126606"/>
                  </a:lnTo>
                  <a:lnTo>
                    <a:pt x="86080" y="127165"/>
                  </a:lnTo>
                  <a:lnTo>
                    <a:pt x="86372" y="127025"/>
                  </a:lnTo>
                  <a:close/>
                </a:path>
                <a:path w="184150" h="328295">
                  <a:moveTo>
                    <a:pt x="86944" y="60655"/>
                  </a:moveTo>
                  <a:lnTo>
                    <a:pt x="85458" y="57277"/>
                  </a:lnTo>
                  <a:lnTo>
                    <a:pt x="83070" y="58521"/>
                  </a:lnTo>
                  <a:lnTo>
                    <a:pt x="83629" y="59499"/>
                  </a:lnTo>
                  <a:lnTo>
                    <a:pt x="82765" y="60058"/>
                  </a:lnTo>
                  <a:lnTo>
                    <a:pt x="82245" y="60871"/>
                  </a:lnTo>
                  <a:lnTo>
                    <a:pt x="85483" y="62052"/>
                  </a:lnTo>
                  <a:lnTo>
                    <a:pt x="86944" y="60655"/>
                  </a:lnTo>
                  <a:close/>
                </a:path>
                <a:path w="184150" h="328295">
                  <a:moveTo>
                    <a:pt x="87083" y="133604"/>
                  </a:moveTo>
                  <a:lnTo>
                    <a:pt x="86093" y="134404"/>
                  </a:lnTo>
                  <a:lnTo>
                    <a:pt x="85293" y="135140"/>
                  </a:lnTo>
                  <a:lnTo>
                    <a:pt x="84988" y="135940"/>
                  </a:lnTo>
                  <a:lnTo>
                    <a:pt x="86664" y="135534"/>
                  </a:lnTo>
                  <a:lnTo>
                    <a:pt x="87083" y="134645"/>
                  </a:lnTo>
                  <a:lnTo>
                    <a:pt x="87083" y="133604"/>
                  </a:lnTo>
                  <a:close/>
                </a:path>
                <a:path w="184150" h="328295">
                  <a:moveTo>
                    <a:pt x="87731" y="127368"/>
                  </a:moveTo>
                  <a:lnTo>
                    <a:pt x="87007" y="126733"/>
                  </a:lnTo>
                  <a:lnTo>
                    <a:pt x="86372" y="127025"/>
                  </a:lnTo>
                  <a:lnTo>
                    <a:pt x="87731" y="127368"/>
                  </a:lnTo>
                  <a:close/>
                </a:path>
                <a:path w="184150" h="328295">
                  <a:moveTo>
                    <a:pt x="89268" y="41973"/>
                  </a:moveTo>
                  <a:lnTo>
                    <a:pt x="89141" y="39166"/>
                  </a:lnTo>
                  <a:lnTo>
                    <a:pt x="87160" y="37744"/>
                  </a:lnTo>
                  <a:lnTo>
                    <a:pt x="86702" y="41706"/>
                  </a:lnTo>
                  <a:lnTo>
                    <a:pt x="86690" y="42837"/>
                  </a:lnTo>
                  <a:lnTo>
                    <a:pt x="88112" y="44958"/>
                  </a:lnTo>
                  <a:lnTo>
                    <a:pt x="89268" y="41973"/>
                  </a:lnTo>
                  <a:close/>
                </a:path>
                <a:path w="184150" h="328295">
                  <a:moveTo>
                    <a:pt x="90957" y="42811"/>
                  </a:moveTo>
                  <a:lnTo>
                    <a:pt x="89382" y="41706"/>
                  </a:lnTo>
                  <a:lnTo>
                    <a:pt x="89306" y="42837"/>
                  </a:lnTo>
                  <a:lnTo>
                    <a:pt x="90957" y="42811"/>
                  </a:lnTo>
                  <a:close/>
                </a:path>
                <a:path w="184150" h="328295">
                  <a:moveTo>
                    <a:pt x="95034" y="117081"/>
                  </a:moveTo>
                  <a:lnTo>
                    <a:pt x="87490" y="122707"/>
                  </a:lnTo>
                  <a:lnTo>
                    <a:pt x="88646" y="116052"/>
                  </a:lnTo>
                  <a:lnTo>
                    <a:pt x="85763" y="116789"/>
                  </a:lnTo>
                  <a:lnTo>
                    <a:pt x="86131" y="119634"/>
                  </a:lnTo>
                  <a:lnTo>
                    <a:pt x="85369" y="121513"/>
                  </a:lnTo>
                  <a:lnTo>
                    <a:pt x="85915" y="123240"/>
                  </a:lnTo>
                  <a:lnTo>
                    <a:pt x="87401" y="126606"/>
                  </a:lnTo>
                  <a:lnTo>
                    <a:pt x="87757" y="127368"/>
                  </a:lnTo>
                  <a:lnTo>
                    <a:pt x="88112" y="127673"/>
                  </a:lnTo>
                  <a:lnTo>
                    <a:pt x="85115" y="128498"/>
                  </a:lnTo>
                  <a:lnTo>
                    <a:pt x="87109" y="131406"/>
                  </a:lnTo>
                  <a:lnTo>
                    <a:pt x="87096" y="133616"/>
                  </a:lnTo>
                  <a:lnTo>
                    <a:pt x="89852" y="131406"/>
                  </a:lnTo>
                  <a:lnTo>
                    <a:pt x="94094" y="128841"/>
                  </a:lnTo>
                  <a:lnTo>
                    <a:pt x="93230" y="123863"/>
                  </a:lnTo>
                  <a:lnTo>
                    <a:pt x="93535" y="122707"/>
                  </a:lnTo>
                  <a:lnTo>
                    <a:pt x="95034" y="117081"/>
                  </a:lnTo>
                  <a:close/>
                </a:path>
                <a:path w="184150" h="328295">
                  <a:moveTo>
                    <a:pt x="95796" y="94602"/>
                  </a:moveTo>
                  <a:lnTo>
                    <a:pt x="94551" y="89319"/>
                  </a:lnTo>
                  <a:lnTo>
                    <a:pt x="93726" y="94208"/>
                  </a:lnTo>
                  <a:lnTo>
                    <a:pt x="94767" y="94411"/>
                  </a:lnTo>
                  <a:lnTo>
                    <a:pt x="95275" y="93599"/>
                  </a:lnTo>
                  <a:lnTo>
                    <a:pt x="95796" y="94602"/>
                  </a:lnTo>
                  <a:close/>
                </a:path>
                <a:path w="184150" h="328295">
                  <a:moveTo>
                    <a:pt x="101422" y="107569"/>
                  </a:moveTo>
                  <a:lnTo>
                    <a:pt x="100469" y="108191"/>
                  </a:lnTo>
                  <a:lnTo>
                    <a:pt x="99085" y="108280"/>
                  </a:lnTo>
                  <a:lnTo>
                    <a:pt x="98336" y="107848"/>
                  </a:lnTo>
                  <a:lnTo>
                    <a:pt x="98856" y="108877"/>
                  </a:lnTo>
                  <a:lnTo>
                    <a:pt x="96037" y="108496"/>
                  </a:lnTo>
                  <a:lnTo>
                    <a:pt x="96837" y="110236"/>
                  </a:lnTo>
                  <a:lnTo>
                    <a:pt x="94894" y="107937"/>
                  </a:lnTo>
                  <a:lnTo>
                    <a:pt x="93230" y="110363"/>
                  </a:lnTo>
                  <a:lnTo>
                    <a:pt x="95986" y="111455"/>
                  </a:lnTo>
                  <a:lnTo>
                    <a:pt x="95783" y="115150"/>
                  </a:lnTo>
                  <a:lnTo>
                    <a:pt x="100977" y="111912"/>
                  </a:lnTo>
                  <a:lnTo>
                    <a:pt x="99415" y="109893"/>
                  </a:lnTo>
                  <a:lnTo>
                    <a:pt x="101422" y="107569"/>
                  </a:lnTo>
                  <a:close/>
                </a:path>
                <a:path w="184150" h="328295">
                  <a:moveTo>
                    <a:pt x="103847" y="98171"/>
                  </a:moveTo>
                  <a:lnTo>
                    <a:pt x="102285" y="98755"/>
                  </a:lnTo>
                  <a:lnTo>
                    <a:pt x="101638" y="96278"/>
                  </a:lnTo>
                  <a:lnTo>
                    <a:pt x="100926" y="98247"/>
                  </a:lnTo>
                  <a:lnTo>
                    <a:pt x="102501" y="99072"/>
                  </a:lnTo>
                  <a:lnTo>
                    <a:pt x="102971" y="98755"/>
                  </a:lnTo>
                  <a:lnTo>
                    <a:pt x="103847" y="98171"/>
                  </a:lnTo>
                  <a:close/>
                </a:path>
                <a:path w="184150" h="328295">
                  <a:moveTo>
                    <a:pt x="104800" y="100279"/>
                  </a:moveTo>
                  <a:lnTo>
                    <a:pt x="102501" y="99072"/>
                  </a:lnTo>
                  <a:lnTo>
                    <a:pt x="99606" y="101041"/>
                  </a:lnTo>
                  <a:lnTo>
                    <a:pt x="104228" y="100609"/>
                  </a:lnTo>
                  <a:lnTo>
                    <a:pt x="104800" y="100279"/>
                  </a:lnTo>
                  <a:close/>
                </a:path>
                <a:path w="184150" h="328295">
                  <a:moveTo>
                    <a:pt x="106438" y="100406"/>
                  </a:moveTo>
                  <a:lnTo>
                    <a:pt x="104228" y="100609"/>
                  </a:lnTo>
                  <a:lnTo>
                    <a:pt x="98044" y="104203"/>
                  </a:lnTo>
                  <a:lnTo>
                    <a:pt x="103301" y="104203"/>
                  </a:lnTo>
                  <a:lnTo>
                    <a:pt x="106438" y="100406"/>
                  </a:lnTo>
                  <a:close/>
                </a:path>
                <a:path w="184150" h="328295">
                  <a:moveTo>
                    <a:pt x="107315" y="189801"/>
                  </a:moveTo>
                  <a:lnTo>
                    <a:pt x="105714" y="188620"/>
                  </a:lnTo>
                  <a:lnTo>
                    <a:pt x="104470" y="191630"/>
                  </a:lnTo>
                  <a:lnTo>
                    <a:pt x="106426" y="191350"/>
                  </a:lnTo>
                  <a:lnTo>
                    <a:pt x="106121" y="191236"/>
                  </a:lnTo>
                  <a:lnTo>
                    <a:pt x="107315" y="189801"/>
                  </a:lnTo>
                  <a:close/>
                </a:path>
                <a:path w="184150" h="328295">
                  <a:moveTo>
                    <a:pt x="107391" y="191223"/>
                  </a:moveTo>
                  <a:lnTo>
                    <a:pt x="106426" y="191350"/>
                  </a:lnTo>
                  <a:lnTo>
                    <a:pt x="107353" y="191693"/>
                  </a:lnTo>
                  <a:lnTo>
                    <a:pt x="107391" y="191223"/>
                  </a:lnTo>
                  <a:close/>
                </a:path>
                <a:path w="184150" h="328295">
                  <a:moveTo>
                    <a:pt x="107708" y="190080"/>
                  </a:moveTo>
                  <a:lnTo>
                    <a:pt x="107378" y="189725"/>
                  </a:lnTo>
                  <a:lnTo>
                    <a:pt x="107708" y="190080"/>
                  </a:lnTo>
                  <a:close/>
                </a:path>
                <a:path w="184150" h="328295">
                  <a:moveTo>
                    <a:pt x="113182" y="175729"/>
                  </a:moveTo>
                  <a:lnTo>
                    <a:pt x="112801" y="175374"/>
                  </a:lnTo>
                  <a:lnTo>
                    <a:pt x="110324" y="173075"/>
                  </a:lnTo>
                  <a:lnTo>
                    <a:pt x="105867" y="178485"/>
                  </a:lnTo>
                  <a:lnTo>
                    <a:pt x="105562" y="179641"/>
                  </a:lnTo>
                  <a:lnTo>
                    <a:pt x="109093" y="175374"/>
                  </a:lnTo>
                  <a:lnTo>
                    <a:pt x="107213" y="179222"/>
                  </a:lnTo>
                  <a:lnTo>
                    <a:pt x="109893" y="182892"/>
                  </a:lnTo>
                  <a:lnTo>
                    <a:pt x="107683" y="184785"/>
                  </a:lnTo>
                  <a:lnTo>
                    <a:pt x="108940" y="184785"/>
                  </a:lnTo>
                  <a:lnTo>
                    <a:pt x="111125" y="184785"/>
                  </a:lnTo>
                  <a:lnTo>
                    <a:pt x="110591" y="183934"/>
                  </a:lnTo>
                  <a:lnTo>
                    <a:pt x="111975" y="179641"/>
                  </a:lnTo>
                  <a:lnTo>
                    <a:pt x="113182" y="175729"/>
                  </a:lnTo>
                  <a:close/>
                </a:path>
                <a:path w="184150" h="328295">
                  <a:moveTo>
                    <a:pt x="114604" y="192608"/>
                  </a:moveTo>
                  <a:lnTo>
                    <a:pt x="111366" y="194932"/>
                  </a:lnTo>
                  <a:lnTo>
                    <a:pt x="111442" y="194589"/>
                  </a:lnTo>
                  <a:lnTo>
                    <a:pt x="109778" y="194589"/>
                  </a:lnTo>
                  <a:lnTo>
                    <a:pt x="113703" y="196811"/>
                  </a:lnTo>
                  <a:lnTo>
                    <a:pt x="114109" y="194932"/>
                  </a:lnTo>
                  <a:lnTo>
                    <a:pt x="114604" y="192608"/>
                  </a:lnTo>
                  <a:close/>
                </a:path>
                <a:path w="184150" h="328295">
                  <a:moveTo>
                    <a:pt x="114706" y="124726"/>
                  </a:moveTo>
                  <a:lnTo>
                    <a:pt x="114249" y="123634"/>
                  </a:lnTo>
                  <a:lnTo>
                    <a:pt x="113982" y="126669"/>
                  </a:lnTo>
                  <a:lnTo>
                    <a:pt x="113347" y="126733"/>
                  </a:lnTo>
                  <a:lnTo>
                    <a:pt x="114414" y="130365"/>
                  </a:lnTo>
                  <a:lnTo>
                    <a:pt x="114160" y="128130"/>
                  </a:lnTo>
                  <a:lnTo>
                    <a:pt x="114706" y="124726"/>
                  </a:lnTo>
                  <a:close/>
                </a:path>
                <a:path w="184150" h="328295">
                  <a:moveTo>
                    <a:pt x="115531" y="187642"/>
                  </a:moveTo>
                  <a:lnTo>
                    <a:pt x="115519" y="187274"/>
                  </a:lnTo>
                  <a:lnTo>
                    <a:pt x="115443" y="183845"/>
                  </a:lnTo>
                  <a:lnTo>
                    <a:pt x="113474" y="183146"/>
                  </a:lnTo>
                  <a:lnTo>
                    <a:pt x="112903" y="187706"/>
                  </a:lnTo>
                  <a:lnTo>
                    <a:pt x="111544" y="185470"/>
                  </a:lnTo>
                  <a:lnTo>
                    <a:pt x="111150" y="184835"/>
                  </a:lnTo>
                  <a:lnTo>
                    <a:pt x="108953" y="184835"/>
                  </a:lnTo>
                  <a:lnTo>
                    <a:pt x="109905" y="187274"/>
                  </a:lnTo>
                  <a:lnTo>
                    <a:pt x="109918" y="187706"/>
                  </a:lnTo>
                  <a:lnTo>
                    <a:pt x="109080" y="192328"/>
                  </a:lnTo>
                  <a:lnTo>
                    <a:pt x="107353" y="191693"/>
                  </a:lnTo>
                  <a:lnTo>
                    <a:pt x="107124" y="194564"/>
                  </a:lnTo>
                  <a:lnTo>
                    <a:pt x="109740" y="194564"/>
                  </a:lnTo>
                  <a:lnTo>
                    <a:pt x="111455" y="194564"/>
                  </a:lnTo>
                  <a:lnTo>
                    <a:pt x="111937" y="192328"/>
                  </a:lnTo>
                  <a:lnTo>
                    <a:pt x="112280" y="190741"/>
                  </a:lnTo>
                  <a:lnTo>
                    <a:pt x="110655" y="190385"/>
                  </a:lnTo>
                  <a:lnTo>
                    <a:pt x="110896" y="185470"/>
                  </a:lnTo>
                  <a:lnTo>
                    <a:pt x="112623" y="190360"/>
                  </a:lnTo>
                  <a:lnTo>
                    <a:pt x="114820" y="187706"/>
                  </a:lnTo>
                  <a:lnTo>
                    <a:pt x="115189" y="187274"/>
                  </a:lnTo>
                  <a:lnTo>
                    <a:pt x="115531" y="187642"/>
                  </a:lnTo>
                  <a:close/>
                </a:path>
                <a:path w="184150" h="328295">
                  <a:moveTo>
                    <a:pt x="119951" y="200964"/>
                  </a:moveTo>
                  <a:lnTo>
                    <a:pt x="118999" y="201333"/>
                  </a:lnTo>
                  <a:lnTo>
                    <a:pt x="119951" y="200964"/>
                  </a:lnTo>
                  <a:close/>
                </a:path>
                <a:path w="184150" h="328295">
                  <a:moveTo>
                    <a:pt x="121335" y="220472"/>
                  </a:moveTo>
                  <a:lnTo>
                    <a:pt x="121132" y="220840"/>
                  </a:lnTo>
                  <a:lnTo>
                    <a:pt x="121335" y="220472"/>
                  </a:lnTo>
                  <a:close/>
                </a:path>
                <a:path w="184150" h="328295">
                  <a:moveTo>
                    <a:pt x="121742" y="218503"/>
                  </a:moveTo>
                  <a:lnTo>
                    <a:pt x="119062" y="220002"/>
                  </a:lnTo>
                  <a:lnTo>
                    <a:pt x="118719" y="221170"/>
                  </a:lnTo>
                  <a:lnTo>
                    <a:pt x="121221" y="220497"/>
                  </a:lnTo>
                  <a:lnTo>
                    <a:pt x="121742" y="218503"/>
                  </a:lnTo>
                  <a:close/>
                </a:path>
                <a:path w="184150" h="328295">
                  <a:moveTo>
                    <a:pt x="122212" y="199809"/>
                  </a:moveTo>
                  <a:lnTo>
                    <a:pt x="122135" y="199428"/>
                  </a:lnTo>
                  <a:lnTo>
                    <a:pt x="121881" y="198653"/>
                  </a:lnTo>
                  <a:lnTo>
                    <a:pt x="120599" y="199428"/>
                  </a:lnTo>
                  <a:lnTo>
                    <a:pt x="120269" y="199059"/>
                  </a:lnTo>
                  <a:lnTo>
                    <a:pt x="119608" y="199809"/>
                  </a:lnTo>
                  <a:lnTo>
                    <a:pt x="119938" y="200888"/>
                  </a:lnTo>
                  <a:lnTo>
                    <a:pt x="122212" y="199809"/>
                  </a:lnTo>
                  <a:close/>
                </a:path>
                <a:path w="184150" h="328295">
                  <a:moveTo>
                    <a:pt x="125933" y="95605"/>
                  </a:moveTo>
                  <a:lnTo>
                    <a:pt x="123253" y="95237"/>
                  </a:lnTo>
                  <a:lnTo>
                    <a:pt x="123367" y="98666"/>
                  </a:lnTo>
                  <a:lnTo>
                    <a:pt x="124104" y="96659"/>
                  </a:lnTo>
                  <a:lnTo>
                    <a:pt x="125933" y="95605"/>
                  </a:lnTo>
                  <a:close/>
                </a:path>
                <a:path w="184150" h="328295">
                  <a:moveTo>
                    <a:pt x="128219" y="74942"/>
                  </a:moveTo>
                  <a:lnTo>
                    <a:pt x="126022" y="73812"/>
                  </a:lnTo>
                  <a:lnTo>
                    <a:pt x="125628" y="75399"/>
                  </a:lnTo>
                  <a:lnTo>
                    <a:pt x="125641" y="77330"/>
                  </a:lnTo>
                  <a:lnTo>
                    <a:pt x="123558" y="76911"/>
                  </a:lnTo>
                  <a:lnTo>
                    <a:pt x="125628" y="81140"/>
                  </a:lnTo>
                  <a:lnTo>
                    <a:pt x="128219" y="74942"/>
                  </a:lnTo>
                  <a:close/>
                </a:path>
                <a:path w="184150" h="328295">
                  <a:moveTo>
                    <a:pt x="128866" y="70980"/>
                  </a:moveTo>
                  <a:lnTo>
                    <a:pt x="128790" y="69583"/>
                  </a:lnTo>
                  <a:lnTo>
                    <a:pt x="128104" y="70624"/>
                  </a:lnTo>
                  <a:lnTo>
                    <a:pt x="127330" y="71018"/>
                  </a:lnTo>
                  <a:lnTo>
                    <a:pt x="128866" y="70980"/>
                  </a:lnTo>
                  <a:close/>
                </a:path>
                <a:path w="184150" h="328295">
                  <a:moveTo>
                    <a:pt x="130238" y="218744"/>
                  </a:moveTo>
                  <a:lnTo>
                    <a:pt x="130035" y="217512"/>
                  </a:lnTo>
                  <a:lnTo>
                    <a:pt x="129705" y="215544"/>
                  </a:lnTo>
                  <a:lnTo>
                    <a:pt x="129019" y="216319"/>
                  </a:lnTo>
                  <a:lnTo>
                    <a:pt x="128638" y="217512"/>
                  </a:lnTo>
                  <a:lnTo>
                    <a:pt x="127685" y="217093"/>
                  </a:lnTo>
                  <a:lnTo>
                    <a:pt x="127698" y="216090"/>
                  </a:lnTo>
                  <a:lnTo>
                    <a:pt x="126682" y="218744"/>
                  </a:lnTo>
                  <a:lnTo>
                    <a:pt x="124282" y="221132"/>
                  </a:lnTo>
                  <a:lnTo>
                    <a:pt x="121907" y="222821"/>
                  </a:lnTo>
                  <a:lnTo>
                    <a:pt x="120611" y="222783"/>
                  </a:lnTo>
                  <a:lnTo>
                    <a:pt x="121132" y="220840"/>
                  </a:lnTo>
                  <a:lnTo>
                    <a:pt x="120281" y="222377"/>
                  </a:lnTo>
                  <a:lnTo>
                    <a:pt x="119062" y="228219"/>
                  </a:lnTo>
                  <a:lnTo>
                    <a:pt x="114414" y="229552"/>
                  </a:lnTo>
                  <a:lnTo>
                    <a:pt x="115849" y="234683"/>
                  </a:lnTo>
                  <a:lnTo>
                    <a:pt x="118402" y="235585"/>
                  </a:lnTo>
                  <a:lnTo>
                    <a:pt x="116979" y="231228"/>
                  </a:lnTo>
                  <a:lnTo>
                    <a:pt x="120345" y="230695"/>
                  </a:lnTo>
                  <a:lnTo>
                    <a:pt x="122085" y="227304"/>
                  </a:lnTo>
                  <a:lnTo>
                    <a:pt x="124117" y="224421"/>
                  </a:lnTo>
                  <a:lnTo>
                    <a:pt x="128346" y="225412"/>
                  </a:lnTo>
                  <a:lnTo>
                    <a:pt x="128587" y="224421"/>
                  </a:lnTo>
                  <a:lnTo>
                    <a:pt x="128981" y="222821"/>
                  </a:lnTo>
                  <a:lnTo>
                    <a:pt x="129120" y="222275"/>
                  </a:lnTo>
                  <a:lnTo>
                    <a:pt x="130238" y="218744"/>
                  </a:lnTo>
                  <a:close/>
                </a:path>
                <a:path w="184150" h="328295">
                  <a:moveTo>
                    <a:pt x="131533" y="210400"/>
                  </a:moveTo>
                  <a:lnTo>
                    <a:pt x="129540" y="211175"/>
                  </a:lnTo>
                  <a:lnTo>
                    <a:pt x="129311" y="208419"/>
                  </a:lnTo>
                  <a:lnTo>
                    <a:pt x="127889" y="211556"/>
                  </a:lnTo>
                  <a:lnTo>
                    <a:pt x="128282" y="212725"/>
                  </a:lnTo>
                  <a:lnTo>
                    <a:pt x="128295" y="213868"/>
                  </a:lnTo>
                  <a:lnTo>
                    <a:pt x="128041" y="214972"/>
                  </a:lnTo>
                  <a:lnTo>
                    <a:pt x="129006" y="213436"/>
                  </a:lnTo>
                  <a:lnTo>
                    <a:pt x="131419" y="213385"/>
                  </a:lnTo>
                  <a:lnTo>
                    <a:pt x="131533" y="210400"/>
                  </a:lnTo>
                  <a:close/>
                </a:path>
                <a:path w="184150" h="328295">
                  <a:moveTo>
                    <a:pt x="132486" y="253314"/>
                  </a:moveTo>
                  <a:lnTo>
                    <a:pt x="132473" y="252234"/>
                  </a:lnTo>
                  <a:lnTo>
                    <a:pt x="131089" y="252945"/>
                  </a:lnTo>
                  <a:lnTo>
                    <a:pt x="132486" y="253314"/>
                  </a:lnTo>
                  <a:close/>
                </a:path>
                <a:path w="184150" h="328295">
                  <a:moveTo>
                    <a:pt x="133997" y="205244"/>
                  </a:moveTo>
                  <a:lnTo>
                    <a:pt x="133896" y="203200"/>
                  </a:lnTo>
                  <a:lnTo>
                    <a:pt x="133718" y="203276"/>
                  </a:lnTo>
                  <a:lnTo>
                    <a:pt x="133997" y="205244"/>
                  </a:lnTo>
                  <a:close/>
                </a:path>
                <a:path w="184150" h="328295">
                  <a:moveTo>
                    <a:pt x="134518" y="251561"/>
                  </a:moveTo>
                  <a:lnTo>
                    <a:pt x="132981" y="247307"/>
                  </a:lnTo>
                  <a:lnTo>
                    <a:pt x="133261" y="252222"/>
                  </a:lnTo>
                  <a:lnTo>
                    <a:pt x="134518" y="251561"/>
                  </a:lnTo>
                  <a:close/>
                </a:path>
                <a:path w="184150" h="328295">
                  <a:moveTo>
                    <a:pt x="136423" y="153631"/>
                  </a:moveTo>
                  <a:lnTo>
                    <a:pt x="134683" y="151815"/>
                  </a:lnTo>
                  <a:lnTo>
                    <a:pt x="134950" y="155663"/>
                  </a:lnTo>
                  <a:lnTo>
                    <a:pt x="136423" y="153631"/>
                  </a:lnTo>
                  <a:close/>
                </a:path>
                <a:path w="184150" h="328295">
                  <a:moveTo>
                    <a:pt x="137198" y="208445"/>
                  </a:moveTo>
                  <a:lnTo>
                    <a:pt x="135991" y="202857"/>
                  </a:lnTo>
                  <a:lnTo>
                    <a:pt x="135331" y="202095"/>
                  </a:lnTo>
                  <a:lnTo>
                    <a:pt x="134696" y="202857"/>
                  </a:lnTo>
                  <a:lnTo>
                    <a:pt x="137198" y="208445"/>
                  </a:lnTo>
                  <a:close/>
                </a:path>
                <a:path w="184150" h="328295">
                  <a:moveTo>
                    <a:pt x="139065" y="158470"/>
                  </a:moveTo>
                  <a:lnTo>
                    <a:pt x="136804" y="159029"/>
                  </a:lnTo>
                  <a:lnTo>
                    <a:pt x="136220" y="159842"/>
                  </a:lnTo>
                  <a:lnTo>
                    <a:pt x="135318" y="161036"/>
                  </a:lnTo>
                  <a:lnTo>
                    <a:pt x="138887" y="160439"/>
                  </a:lnTo>
                  <a:lnTo>
                    <a:pt x="139065" y="158470"/>
                  </a:lnTo>
                  <a:close/>
                </a:path>
                <a:path w="184150" h="328295">
                  <a:moveTo>
                    <a:pt x="140512" y="179578"/>
                  </a:moveTo>
                  <a:lnTo>
                    <a:pt x="136855" y="176949"/>
                  </a:lnTo>
                  <a:lnTo>
                    <a:pt x="139446" y="175285"/>
                  </a:lnTo>
                  <a:lnTo>
                    <a:pt x="138023" y="170611"/>
                  </a:lnTo>
                  <a:lnTo>
                    <a:pt x="139928" y="168148"/>
                  </a:lnTo>
                  <a:lnTo>
                    <a:pt x="137909" y="165925"/>
                  </a:lnTo>
                  <a:lnTo>
                    <a:pt x="138315" y="167855"/>
                  </a:lnTo>
                  <a:lnTo>
                    <a:pt x="136309" y="166382"/>
                  </a:lnTo>
                  <a:lnTo>
                    <a:pt x="137058" y="170268"/>
                  </a:lnTo>
                  <a:lnTo>
                    <a:pt x="135115" y="171145"/>
                  </a:lnTo>
                  <a:lnTo>
                    <a:pt x="137452" y="173812"/>
                  </a:lnTo>
                  <a:lnTo>
                    <a:pt x="133946" y="177495"/>
                  </a:lnTo>
                  <a:lnTo>
                    <a:pt x="133794" y="186436"/>
                  </a:lnTo>
                  <a:lnTo>
                    <a:pt x="133908" y="193484"/>
                  </a:lnTo>
                  <a:lnTo>
                    <a:pt x="135166" y="191909"/>
                  </a:lnTo>
                  <a:lnTo>
                    <a:pt x="136499" y="192646"/>
                  </a:lnTo>
                  <a:lnTo>
                    <a:pt x="133286" y="197396"/>
                  </a:lnTo>
                  <a:lnTo>
                    <a:pt x="136271" y="198551"/>
                  </a:lnTo>
                  <a:lnTo>
                    <a:pt x="133819" y="200977"/>
                  </a:lnTo>
                  <a:lnTo>
                    <a:pt x="132702" y="202082"/>
                  </a:lnTo>
                  <a:lnTo>
                    <a:pt x="133781" y="201053"/>
                  </a:lnTo>
                  <a:lnTo>
                    <a:pt x="133896" y="203200"/>
                  </a:lnTo>
                  <a:lnTo>
                    <a:pt x="134683" y="202869"/>
                  </a:lnTo>
                  <a:lnTo>
                    <a:pt x="133832" y="201002"/>
                  </a:lnTo>
                  <a:lnTo>
                    <a:pt x="136956" y="198018"/>
                  </a:lnTo>
                  <a:lnTo>
                    <a:pt x="137858" y="191757"/>
                  </a:lnTo>
                  <a:lnTo>
                    <a:pt x="138137" y="185039"/>
                  </a:lnTo>
                  <a:lnTo>
                    <a:pt x="140512" y="179578"/>
                  </a:lnTo>
                  <a:close/>
                </a:path>
                <a:path w="184150" h="328295">
                  <a:moveTo>
                    <a:pt x="142354" y="233997"/>
                  </a:moveTo>
                  <a:lnTo>
                    <a:pt x="139407" y="234302"/>
                  </a:lnTo>
                  <a:lnTo>
                    <a:pt x="140500" y="239179"/>
                  </a:lnTo>
                  <a:lnTo>
                    <a:pt x="139738" y="241579"/>
                  </a:lnTo>
                  <a:lnTo>
                    <a:pt x="140042" y="241998"/>
                  </a:lnTo>
                  <a:lnTo>
                    <a:pt x="142354" y="233997"/>
                  </a:lnTo>
                  <a:close/>
                </a:path>
                <a:path w="184150" h="328295">
                  <a:moveTo>
                    <a:pt x="142468" y="247548"/>
                  </a:moveTo>
                  <a:lnTo>
                    <a:pt x="138214" y="243967"/>
                  </a:lnTo>
                  <a:lnTo>
                    <a:pt x="135597" y="247497"/>
                  </a:lnTo>
                  <a:lnTo>
                    <a:pt x="137795" y="251815"/>
                  </a:lnTo>
                  <a:lnTo>
                    <a:pt x="134772" y="255727"/>
                  </a:lnTo>
                  <a:lnTo>
                    <a:pt x="133832" y="255231"/>
                  </a:lnTo>
                  <a:lnTo>
                    <a:pt x="133438" y="253530"/>
                  </a:lnTo>
                  <a:lnTo>
                    <a:pt x="133299" y="252933"/>
                  </a:lnTo>
                  <a:lnTo>
                    <a:pt x="133337" y="253530"/>
                  </a:lnTo>
                  <a:lnTo>
                    <a:pt x="132486" y="253314"/>
                  </a:lnTo>
                  <a:lnTo>
                    <a:pt x="132524" y="255130"/>
                  </a:lnTo>
                  <a:lnTo>
                    <a:pt x="128371" y="257251"/>
                  </a:lnTo>
                  <a:lnTo>
                    <a:pt x="129730" y="254431"/>
                  </a:lnTo>
                  <a:lnTo>
                    <a:pt x="130454" y="252907"/>
                  </a:lnTo>
                  <a:lnTo>
                    <a:pt x="127952" y="254736"/>
                  </a:lnTo>
                  <a:lnTo>
                    <a:pt x="127838" y="252691"/>
                  </a:lnTo>
                  <a:lnTo>
                    <a:pt x="131495" y="248856"/>
                  </a:lnTo>
                  <a:lnTo>
                    <a:pt x="128320" y="247827"/>
                  </a:lnTo>
                  <a:lnTo>
                    <a:pt x="128079" y="250266"/>
                  </a:lnTo>
                  <a:lnTo>
                    <a:pt x="124409" y="254063"/>
                  </a:lnTo>
                  <a:lnTo>
                    <a:pt x="125031" y="257759"/>
                  </a:lnTo>
                  <a:lnTo>
                    <a:pt x="128612" y="254736"/>
                  </a:lnTo>
                  <a:lnTo>
                    <a:pt x="128981" y="254431"/>
                  </a:lnTo>
                  <a:lnTo>
                    <a:pt x="124891" y="262242"/>
                  </a:lnTo>
                  <a:lnTo>
                    <a:pt x="128397" y="260121"/>
                  </a:lnTo>
                  <a:lnTo>
                    <a:pt x="129286" y="257251"/>
                  </a:lnTo>
                  <a:lnTo>
                    <a:pt x="129387" y="256908"/>
                  </a:lnTo>
                  <a:lnTo>
                    <a:pt x="132651" y="257187"/>
                  </a:lnTo>
                  <a:lnTo>
                    <a:pt x="130644" y="260718"/>
                  </a:lnTo>
                  <a:lnTo>
                    <a:pt x="133248" y="260959"/>
                  </a:lnTo>
                  <a:lnTo>
                    <a:pt x="131406" y="262839"/>
                  </a:lnTo>
                  <a:lnTo>
                    <a:pt x="133350" y="263042"/>
                  </a:lnTo>
                  <a:lnTo>
                    <a:pt x="133794" y="261835"/>
                  </a:lnTo>
                  <a:lnTo>
                    <a:pt x="135661" y="259930"/>
                  </a:lnTo>
                  <a:lnTo>
                    <a:pt x="135559" y="259588"/>
                  </a:lnTo>
                  <a:lnTo>
                    <a:pt x="135166" y="258229"/>
                  </a:lnTo>
                  <a:lnTo>
                    <a:pt x="131749" y="259588"/>
                  </a:lnTo>
                  <a:lnTo>
                    <a:pt x="133134" y="256908"/>
                  </a:lnTo>
                  <a:lnTo>
                    <a:pt x="133375" y="256413"/>
                  </a:lnTo>
                  <a:lnTo>
                    <a:pt x="134823" y="255727"/>
                  </a:lnTo>
                  <a:lnTo>
                    <a:pt x="138569" y="253911"/>
                  </a:lnTo>
                  <a:lnTo>
                    <a:pt x="137960" y="256781"/>
                  </a:lnTo>
                  <a:lnTo>
                    <a:pt x="139192" y="253911"/>
                  </a:lnTo>
                  <a:lnTo>
                    <a:pt x="139725" y="252691"/>
                  </a:lnTo>
                  <a:lnTo>
                    <a:pt x="142468" y="247548"/>
                  </a:lnTo>
                  <a:close/>
                </a:path>
                <a:path w="184150" h="328295">
                  <a:moveTo>
                    <a:pt x="144386" y="150317"/>
                  </a:moveTo>
                  <a:lnTo>
                    <a:pt x="143802" y="151142"/>
                  </a:lnTo>
                  <a:lnTo>
                    <a:pt x="143344" y="149225"/>
                  </a:lnTo>
                  <a:lnTo>
                    <a:pt x="141973" y="148551"/>
                  </a:lnTo>
                  <a:lnTo>
                    <a:pt x="140538" y="151371"/>
                  </a:lnTo>
                  <a:lnTo>
                    <a:pt x="139890" y="151434"/>
                  </a:lnTo>
                  <a:lnTo>
                    <a:pt x="136994" y="152031"/>
                  </a:lnTo>
                  <a:lnTo>
                    <a:pt x="137299" y="152895"/>
                  </a:lnTo>
                  <a:lnTo>
                    <a:pt x="138734" y="153720"/>
                  </a:lnTo>
                  <a:lnTo>
                    <a:pt x="138557" y="155168"/>
                  </a:lnTo>
                  <a:lnTo>
                    <a:pt x="140081" y="153238"/>
                  </a:lnTo>
                  <a:lnTo>
                    <a:pt x="143624" y="155003"/>
                  </a:lnTo>
                  <a:lnTo>
                    <a:pt x="144386" y="150317"/>
                  </a:lnTo>
                  <a:close/>
                </a:path>
                <a:path w="184150" h="328295">
                  <a:moveTo>
                    <a:pt x="146748" y="181927"/>
                  </a:moveTo>
                  <a:lnTo>
                    <a:pt x="145135" y="181800"/>
                  </a:lnTo>
                  <a:lnTo>
                    <a:pt x="146672" y="182626"/>
                  </a:lnTo>
                  <a:lnTo>
                    <a:pt x="146748" y="181927"/>
                  </a:lnTo>
                  <a:close/>
                </a:path>
                <a:path w="184150" h="328295">
                  <a:moveTo>
                    <a:pt x="147193" y="169811"/>
                  </a:moveTo>
                  <a:lnTo>
                    <a:pt x="147104" y="166230"/>
                  </a:lnTo>
                  <a:lnTo>
                    <a:pt x="144246" y="169951"/>
                  </a:lnTo>
                  <a:lnTo>
                    <a:pt x="147193" y="169811"/>
                  </a:lnTo>
                  <a:close/>
                </a:path>
                <a:path w="184150" h="328295">
                  <a:moveTo>
                    <a:pt x="147967" y="148729"/>
                  </a:moveTo>
                  <a:lnTo>
                    <a:pt x="146304" y="149390"/>
                  </a:lnTo>
                  <a:lnTo>
                    <a:pt x="147142" y="149326"/>
                  </a:lnTo>
                  <a:lnTo>
                    <a:pt x="147624" y="149072"/>
                  </a:lnTo>
                  <a:lnTo>
                    <a:pt x="147967" y="148729"/>
                  </a:lnTo>
                  <a:close/>
                </a:path>
                <a:path w="184150" h="328295">
                  <a:moveTo>
                    <a:pt x="148856" y="147916"/>
                  </a:moveTo>
                  <a:lnTo>
                    <a:pt x="147967" y="148729"/>
                  </a:lnTo>
                  <a:lnTo>
                    <a:pt x="148831" y="148399"/>
                  </a:lnTo>
                  <a:lnTo>
                    <a:pt x="148856" y="147916"/>
                  </a:lnTo>
                  <a:close/>
                </a:path>
                <a:path w="184150" h="328295">
                  <a:moveTo>
                    <a:pt x="149275" y="164134"/>
                  </a:moveTo>
                  <a:lnTo>
                    <a:pt x="148869" y="162941"/>
                  </a:lnTo>
                  <a:lnTo>
                    <a:pt x="146367" y="162788"/>
                  </a:lnTo>
                  <a:lnTo>
                    <a:pt x="146253" y="163118"/>
                  </a:lnTo>
                  <a:lnTo>
                    <a:pt x="149275" y="164134"/>
                  </a:lnTo>
                  <a:close/>
                </a:path>
                <a:path w="184150" h="328295">
                  <a:moveTo>
                    <a:pt x="149479" y="169697"/>
                  </a:moveTo>
                  <a:lnTo>
                    <a:pt x="147193" y="169811"/>
                  </a:lnTo>
                  <a:lnTo>
                    <a:pt x="147205" y="170180"/>
                  </a:lnTo>
                  <a:lnTo>
                    <a:pt x="149428" y="169760"/>
                  </a:lnTo>
                  <a:close/>
                </a:path>
                <a:path w="184150" h="328295">
                  <a:moveTo>
                    <a:pt x="149517" y="147294"/>
                  </a:moveTo>
                  <a:lnTo>
                    <a:pt x="148932" y="146443"/>
                  </a:lnTo>
                  <a:lnTo>
                    <a:pt x="148856" y="147916"/>
                  </a:lnTo>
                  <a:lnTo>
                    <a:pt x="149517" y="147294"/>
                  </a:lnTo>
                  <a:close/>
                </a:path>
                <a:path w="184150" h="328295">
                  <a:moveTo>
                    <a:pt x="149987" y="141592"/>
                  </a:moveTo>
                  <a:lnTo>
                    <a:pt x="149275" y="140868"/>
                  </a:lnTo>
                  <a:lnTo>
                    <a:pt x="148691" y="141693"/>
                  </a:lnTo>
                  <a:lnTo>
                    <a:pt x="148043" y="141757"/>
                  </a:lnTo>
                  <a:lnTo>
                    <a:pt x="147116" y="143776"/>
                  </a:lnTo>
                  <a:lnTo>
                    <a:pt x="148932" y="146443"/>
                  </a:lnTo>
                  <a:lnTo>
                    <a:pt x="148983" y="145605"/>
                  </a:lnTo>
                  <a:lnTo>
                    <a:pt x="147218" y="143814"/>
                  </a:lnTo>
                  <a:lnTo>
                    <a:pt x="149987" y="141592"/>
                  </a:lnTo>
                  <a:close/>
                </a:path>
                <a:path w="184150" h="328295">
                  <a:moveTo>
                    <a:pt x="151472" y="166458"/>
                  </a:moveTo>
                  <a:lnTo>
                    <a:pt x="150799" y="166319"/>
                  </a:lnTo>
                  <a:lnTo>
                    <a:pt x="150025" y="166395"/>
                  </a:lnTo>
                  <a:lnTo>
                    <a:pt x="149072" y="166916"/>
                  </a:lnTo>
                  <a:lnTo>
                    <a:pt x="150241" y="166992"/>
                  </a:lnTo>
                  <a:lnTo>
                    <a:pt x="150939" y="166763"/>
                  </a:lnTo>
                  <a:lnTo>
                    <a:pt x="151472" y="166458"/>
                  </a:lnTo>
                  <a:close/>
                </a:path>
                <a:path w="184150" h="328295">
                  <a:moveTo>
                    <a:pt x="152349" y="182372"/>
                  </a:moveTo>
                  <a:lnTo>
                    <a:pt x="151333" y="181203"/>
                  </a:lnTo>
                  <a:lnTo>
                    <a:pt x="151295" y="178879"/>
                  </a:lnTo>
                  <a:lnTo>
                    <a:pt x="151269" y="177215"/>
                  </a:lnTo>
                  <a:lnTo>
                    <a:pt x="149326" y="178879"/>
                  </a:lnTo>
                  <a:lnTo>
                    <a:pt x="147662" y="176936"/>
                  </a:lnTo>
                  <a:lnTo>
                    <a:pt x="147891" y="176568"/>
                  </a:lnTo>
                  <a:lnTo>
                    <a:pt x="150190" y="172859"/>
                  </a:lnTo>
                  <a:lnTo>
                    <a:pt x="150114" y="169633"/>
                  </a:lnTo>
                  <a:lnTo>
                    <a:pt x="149428" y="169760"/>
                  </a:lnTo>
                  <a:lnTo>
                    <a:pt x="142430" y="177165"/>
                  </a:lnTo>
                  <a:lnTo>
                    <a:pt x="147320" y="176568"/>
                  </a:lnTo>
                  <a:lnTo>
                    <a:pt x="146748" y="181927"/>
                  </a:lnTo>
                  <a:lnTo>
                    <a:pt x="152349" y="182372"/>
                  </a:lnTo>
                  <a:close/>
                </a:path>
                <a:path w="184150" h="328295">
                  <a:moveTo>
                    <a:pt x="153720" y="186372"/>
                  </a:moveTo>
                  <a:lnTo>
                    <a:pt x="146672" y="182626"/>
                  </a:lnTo>
                  <a:lnTo>
                    <a:pt x="146202" y="186969"/>
                  </a:lnTo>
                  <a:lnTo>
                    <a:pt x="153720" y="186372"/>
                  </a:lnTo>
                  <a:close/>
                </a:path>
                <a:path w="184150" h="328295">
                  <a:moveTo>
                    <a:pt x="154114" y="148780"/>
                  </a:moveTo>
                  <a:lnTo>
                    <a:pt x="153352" y="147256"/>
                  </a:lnTo>
                  <a:lnTo>
                    <a:pt x="151561" y="149783"/>
                  </a:lnTo>
                  <a:lnTo>
                    <a:pt x="150863" y="149034"/>
                  </a:lnTo>
                  <a:lnTo>
                    <a:pt x="150825" y="153377"/>
                  </a:lnTo>
                  <a:lnTo>
                    <a:pt x="147828" y="152425"/>
                  </a:lnTo>
                  <a:lnTo>
                    <a:pt x="147332" y="154800"/>
                  </a:lnTo>
                  <a:lnTo>
                    <a:pt x="150037" y="156210"/>
                  </a:lnTo>
                  <a:lnTo>
                    <a:pt x="152019" y="151714"/>
                  </a:lnTo>
                  <a:lnTo>
                    <a:pt x="153974" y="151561"/>
                  </a:lnTo>
                  <a:lnTo>
                    <a:pt x="151320" y="150977"/>
                  </a:lnTo>
                  <a:lnTo>
                    <a:pt x="152196" y="149720"/>
                  </a:lnTo>
                  <a:lnTo>
                    <a:pt x="154114" y="148780"/>
                  </a:lnTo>
                  <a:close/>
                </a:path>
                <a:path w="184150" h="328295">
                  <a:moveTo>
                    <a:pt x="155943" y="190144"/>
                  </a:moveTo>
                  <a:lnTo>
                    <a:pt x="155524" y="190754"/>
                  </a:lnTo>
                  <a:lnTo>
                    <a:pt x="155511" y="191414"/>
                  </a:lnTo>
                  <a:lnTo>
                    <a:pt x="155816" y="192112"/>
                  </a:lnTo>
                  <a:lnTo>
                    <a:pt x="155943" y="190144"/>
                  </a:lnTo>
                  <a:close/>
                </a:path>
                <a:path w="184150" h="328295">
                  <a:moveTo>
                    <a:pt x="156921" y="325856"/>
                  </a:moveTo>
                  <a:lnTo>
                    <a:pt x="156768" y="324802"/>
                  </a:lnTo>
                  <a:lnTo>
                    <a:pt x="156464" y="324446"/>
                  </a:lnTo>
                  <a:lnTo>
                    <a:pt x="156083" y="324446"/>
                  </a:lnTo>
                  <a:lnTo>
                    <a:pt x="156032" y="325158"/>
                  </a:lnTo>
                  <a:lnTo>
                    <a:pt x="156235" y="325691"/>
                  </a:lnTo>
                  <a:lnTo>
                    <a:pt x="156921" y="325856"/>
                  </a:lnTo>
                  <a:close/>
                </a:path>
                <a:path w="184150" h="328295">
                  <a:moveTo>
                    <a:pt x="157518" y="164846"/>
                  </a:moveTo>
                  <a:lnTo>
                    <a:pt x="157403" y="163271"/>
                  </a:lnTo>
                  <a:lnTo>
                    <a:pt x="153924" y="160274"/>
                  </a:lnTo>
                  <a:lnTo>
                    <a:pt x="152869" y="159181"/>
                  </a:lnTo>
                  <a:lnTo>
                    <a:pt x="149821" y="159029"/>
                  </a:lnTo>
                  <a:lnTo>
                    <a:pt x="154317" y="164807"/>
                  </a:lnTo>
                  <a:lnTo>
                    <a:pt x="151472" y="166458"/>
                  </a:lnTo>
                  <a:lnTo>
                    <a:pt x="153695" y="166865"/>
                  </a:lnTo>
                  <a:lnTo>
                    <a:pt x="154571" y="169773"/>
                  </a:lnTo>
                  <a:lnTo>
                    <a:pt x="156298" y="168135"/>
                  </a:lnTo>
                  <a:lnTo>
                    <a:pt x="153974" y="166230"/>
                  </a:lnTo>
                  <a:lnTo>
                    <a:pt x="154914" y="165011"/>
                  </a:lnTo>
                  <a:lnTo>
                    <a:pt x="156095" y="163334"/>
                  </a:lnTo>
                  <a:lnTo>
                    <a:pt x="157518" y="164846"/>
                  </a:lnTo>
                  <a:close/>
                </a:path>
                <a:path w="184150" h="328295">
                  <a:moveTo>
                    <a:pt x="158229" y="308648"/>
                  </a:moveTo>
                  <a:lnTo>
                    <a:pt x="157746" y="308927"/>
                  </a:lnTo>
                  <a:lnTo>
                    <a:pt x="158038" y="309524"/>
                  </a:lnTo>
                  <a:lnTo>
                    <a:pt x="158229" y="308648"/>
                  </a:lnTo>
                  <a:close/>
                </a:path>
                <a:path w="184150" h="328295">
                  <a:moveTo>
                    <a:pt x="158318" y="188683"/>
                  </a:moveTo>
                  <a:lnTo>
                    <a:pt x="156044" y="188328"/>
                  </a:lnTo>
                  <a:lnTo>
                    <a:pt x="155930" y="190144"/>
                  </a:lnTo>
                  <a:lnTo>
                    <a:pt x="156286" y="189598"/>
                  </a:lnTo>
                  <a:lnTo>
                    <a:pt x="156921" y="189090"/>
                  </a:lnTo>
                  <a:lnTo>
                    <a:pt x="158318" y="188683"/>
                  </a:lnTo>
                  <a:close/>
                </a:path>
                <a:path w="184150" h="328295">
                  <a:moveTo>
                    <a:pt x="159042" y="196189"/>
                  </a:moveTo>
                  <a:lnTo>
                    <a:pt x="156679" y="194094"/>
                  </a:lnTo>
                  <a:lnTo>
                    <a:pt x="155816" y="192112"/>
                  </a:lnTo>
                  <a:lnTo>
                    <a:pt x="155511" y="197218"/>
                  </a:lnTo>
                  <a:lnTo>
                    <a:pt x="159042" y="196189"/>
                  </a:lnTo>
                  <a:close/>
                </a:path>
                <a:path w="184150" h="328295">
                  <a:moveTo>
                    <a:pt x="159219" y="319278"/>
                  </a:moveTo>
                  <a:lnTo>
                    <a:pt x="159042" y="319366"/>
                  </a:lnTo>
                  <a:lnTo>
                    <a:pt x="158838" y="319506"/>
                  </a:lnTo>
                  <a:lnTo>
                    <a:pt x="158623" y="319709"/>
                  </a:lnTo>
                  <a:lnTo>
                    <a:pt x="158940" y="319849"/>
                  </a:lnTo>
                  <a:lnTo>
                    <a:pt x="159105" y="319938"/>
                  </a:lnTo>
                  <a:lnTo>
                    <a:pt x="159219" y="319278"/>
                  </a:lnTo>
                  <a:close/>
                </a:path>
                <a:path w="184150" h="328295">
                  <a:moveTo>
                    <a:pt x="159969" y="295033"/>
                  </a:moveTo>
                  <a:lnTo>
                    <a:pt x="159715" y="295376"/>
                  </a:lnTo>
                  <a:lnTo>
                    <a:pt x="159512" y="295744"/>
                  </a:lnTo>
                  <a:lnTo>
                    <a:pt x="159651" y="296011"/>
                  </a:lnTo>
                  <a:lnTo>
                    <a:pt x="159969" y="295033"/>
                  </a:lnTo>
                  <a:close/>
                </a:path>
                <a:path w="184150" h="328295">
                  <a:moveTo>
                    <a:pt x="160185" y="313944"/>
                  </a:moveTo>
                  <a:lnTo>
                    <a:pt x="158038" y="309524"/>
                  </a:lnTo>
                  <a:lnTo>
                    <a:pt x="157784" y="310642"/>
                  </a:lnTo>
                  <a:lnTo>
                    <a:pt x="155409" y="318528"/>
                  </a:lnTo>
                  <a:lnTo>
                    <a:pt x="152946" y="325691"/>
                  </a:lnTo>
                  <a:lnTo>
                    <a:pt x="152831" y="328206"/>
                  </a:lnTo>
                  <a:lnTo>
                    <a:pt x="154825" y="324446"/>
                  </a:lnTo>
                  <a:lnTo>
                    <a:pt x="156083" y="324446"/>
                  </a:lnTo>
                  <a:lnTo>
                    <a:pt x="156197" y="322935"/>
                  </a:lnTo>
                  <a:lnTo>
                    <a:pt x="157568" y="320713"/>
                  </a:lnTo>
                  <a:lnTo>
                    <a:pt x="158623" y="319735"/>
                  </a:lnTo>
                  <a:lnTo>
                    <a:pt x="158369" y="319608"/>
                  </a:lnTo>
                  <a:lnTo>
                    <a:pt x="158165" y="319557"/>
                  </a:lnTo>
                  <a:lnTo>
                    <a:pt x="158584" y="317284"/>
                  </a:lnTo>
                  <a:lnTo>
                    <a:pt x="158826" y="316001"/>
                  </a:lnTo>
                  <a:lnTo>
                    <a:pt x="158254" y="317284"/>
                  </a:lnTo>
                  <a:lnTo>
                    <a:pt x="158013" y="316763"/>
                  </a:lnTo>
                  <a:lnTo>
                    <a:pt x="157378" y="316661"/>
                  </a:lnTo>
                  <a:lnTo>
                    <a:pt x="158089" y="314477"/>
                  </a:lnTo>
                  <a:lnTo>
                    <a:pt x="158496" y="314109"/>
                  </a:lnTo>
                  <a:lnTo>
                    <a:pt x="160185" y="313944"/>
                  </a:lnTo>
                  <a:close/>
                </a:path>
                <a:path w="184150" h="328295">
                  <a:moveTo>
                    <a:pt x="163360" y="270878"/>
                  </a:moveTo>
                  <a:lnTo>
                    <a:pt x="163207" y="269798"/>
                  </a:lnTo>
                  <a:lnTo>
                    <a:pt x="162928" y="269316"/>
                  </a:lnTo>
                  <a:lnTo>
                    <a:pt x="162013" y="271856"/>
                  </a:lnTo>
                  <a:lnTo>
                    <a:pt x="163360" y="270878"/>
                  </a:lnTo>
                  <a:close/>
                </a:path>
                <a:path w="184150" h="328295">
                  <a:moveTo>
                    <a:pt x="164147" y="270306"/>
                  </a:moveTo>
                  <a:lnTo>
                    <a:pt x="163360" y="270878"/>
                  </a:lnTo>
                  <a:lnTo>
                    <a:pt x="163385" y="271119"/>
                  </a:lnTo>
                  <a:lnTo>
                    <a:pt x="164147" y="270306"/>
                  </a:lnTo>
                  <a:close/>
                </a:path>
                <a:path w="184150" h="328295">
                  <a:moveTo>
                    <a:pt x="175514" y="255460"/>
                  </a:moveTo>
                  <a:lnTo>
                    <a:pt x="174294" y="252717"/>
                  </a:lnTo>
                  <a:lnTo>
                    <a:pt x="173367" y="254012"/>
                  </a:lnTo>
                  <a:lnTo>
                    <a:pt x="173926" y="254508"/>
                  </a:lnTo>
                  <a:lnTo>
                    <a:pt x="175514" y="255460"/>
                  </a:lnTo>
                  <a:close/>
                </a:path>
                <a:path w="184150" h="328295">
                  <a:moveTo>
                    <a:pt x="175895" y="230390"/>
                  </a:moveTo>
                  <a:lnTo>
                    <a:pt x="174561" y="230352"/>
                  </a:lnTo>
                  <a:lnTo>
                    <a:pt x="172885" y="231546"/>
                  </a:lnTo>
                  <a:lnTo>
                    <a:pt x="175895" y="230390"/>
                  </a:lnTo>
                  <a:close/>
                </a:path>
                <a:path w="184150" h="328295">
                  <a:moveTo>
                    <a:pt x="176403" y="249783"/>
                  </a:moveTo>
                  <a:lnTo>
                    <a:pt x="174599" y="247916"/>
                  </a:lnTo>
                  <a:lnTo>
                    <a:pt x="172275" y="248196"/>
                  </a:lnTo>
                  <a:lnTo>
                    <a:pt x="174294" y="252717"/>
                  </a:lnTo>
                  <a:lnTo>
                    <a:pt x="176403" y="249783"/>
                  </a:lnTo>
                  <a:close/>
                </a:path>
                <a:path w="184150" h="328295">
                  <a:moveTo>
                    <a:pt x="177863" y="229628"/>
                  </a:moveTo>
                  <a:lnTo>
                    <a:pt x="175895" y="230390"/>
                  </a:lnTo>
                  <a:lnTo>
                    <a:pt x="177342" y="230454"/>
                  </a:lnTo>
                  <a:lnTo>
                    <a:pt x="177863" y="229628"/>
                  </a:lnTo>
                  <a:close/>
                </a:path>
                <a:path w="184150" h="328295">
                  <a:moveTo>
                    <a:pt x="178612" y="257492"/>
                  </a:moveTo>
                  <a:lnTo>
                    <a:pt x="176072" y="256425"/>
                  </a:lnTo>
                  <a:lnTo>
                    <a:pt x="173926" y="254508"/>
                  </a:lnTo>
                  <a:lnTo>
                    <a:pt x="170548" y="252476"/>
                  </a:lnTo>
                  <a:lnTo>
                    <a:pt x="171437" y="249923"/>
                  </a:lnTo>
                  <a:lnTo>
                    <a:pt x="169291" y="248475"/>
                  </a:lnTo>
                  <a:lnTo>
                    <a:pt x="165442" y="254330"/>
                  </a:lnTo>
                  <a:lnTo>
                    <a:pt x="163131" y="257606"/>
                  </a:lnTo>
                  <a:lnTo>
                    <a:pt x="165011" y="258622"/>
                  </a:lnTo>
                  <a:lnTo>
                    <a:pt x="162610" y="262775"/>
                  </a:lnTo>
                  <a:lnTo>
                    <a:pt x="162534" y="266661"/>
                  </a:lnTo>
                  <a:lnTo>
                    <a:pt x="167652" y="268033"/>
                  </a:lnTo>
                  <a:lnTo>
                    <a:pt x="166916" y="268833"/>
                  </a:lnTo>
                  <a:lnTo>
                    <a:pt x="164960" y="271716"/>
                  </a:lnTo>
                  <a:lnTo>
                    <a:pt x="164757" y="276504"/>
                  </a:lnTo>
                  <a:lnTo>
                    <a:pt x="162052" y="280136"/>
                  </a:lnTo>
                  <a:lnTo>
                    <a:pt x="162229" y="281470"/>
                  </a:lnTo>
                  <a:lnTo>
                    <a:pt x="162966" y="280670"/>
                  </a:lnTo>
                  <a:lnTo>
                    <a:pt x="163918" y="281241"/>
                  </a:lnTo>
                  <a:lnTo>
                    <a:pt x="163728" y="282968"/>
                  </a:lnTo>
                  <a:lnTo>
                    <a:pt x="162052" y="283184"/>
                  </a:lnTo>
                  <a:lnTo>
                    <a:pt x="161124" y="282638"/>
                  </a:lnTo>
                  <a:lnTo>
                    <a:pt x="163931" y="286524"/>
                  </a:lnTo>
                  <a:lnTo>
                    <a:pt x="164185" y="288455"/>
                  </a:lnTo>
                  <a:lnTo>
                    <a:pt x="162547" y="294589"/>
                  </a:lnTo>
                  <a:lnTo>
                    <a:pt x="162407" y="294309"/>
                  </a:lnTo>
                  <a:lnTo>
                    <a:pt x="161036" y="291668"/>
                  </a:lnTo>
                  <a:lnTo>
                    <a:pt x="159943" y="295046"/>
                  </a:lnTo>
                  <a:lnTo>
                    <a:pt x="160159" y="294767"/>
                  </a:lnTo>
                  <a:lnTo>
                    <a:pt x="160578" y="294309"/>
                  </a:lnTo>
                  <a:lnTo>
                    <a:pt x="159626" y="302425"/>
                  </a:lnTo>
                  <a:lnTo>
                    <a:pt x="158229" y="308648"/>
                  </a:lnTo>
                  <a:lnTo>
                    <a:pt x="161442" y="306806"/>
                  </a:lnTo>
                  <a:lnTo>
                    <a:pt x="162864" y="302425"/>
                  </a:lnTo>
                  <a:lnTo>
                    <a:pt x="163817" y="300736"/>
                  </a:lnTo>
                  <a:lnTo>
                    <a:pt x="166420" y="301117"/>
                  </a:lnTo>
                  <a:lnTo>
                    <a:pt x="166738" y="303034"/>
                  </a:lnTo>
                  <a:lnTo>
                    <a:pt x="164807" y="302717"/>
                  </a:lnTo>
                  <a:lnTo>
                    <a:pt x="164807" y="305358"/>
                  </a:lnTo>
                  <a:lnTo>
                    <a:pt x="165074" y="306920"/>
                  </a:lnTo>
                  <a:lnTo>
                    <a:pt x="169684" y="305358"/>
                  </a:lnTo>
                  <a:lnTo>
                    <a:pt x="169468" y="303034"/>
                  </a:lnTo>
                  <a:lnTo>
                    <a:pt x="169265" y="300736"/>
                  </a:lnTo>
                  <a:lnTo>
                    <a:pt x="168884" y="296405"/>
                  </a:lnTo>
                  <a:lnTo>
                    <a:pt x="169468" y="294589"/>
                  </a:lnTo>
                  <a:lnTo>
                    <a:pt x="169506" y="294424"/>
                  </a:lnTo>
                  <a:lnTo>
                    <a:pt x="169595" y="294182"/>
                  </a:lnTo>
                  <a:lnTo>
                    <a:pt x="167894" y="294424"/>
                  </a:lnTo>
                  <a:lnTo>
                    <a:pt x="168694" y="292950"/>
                  </a:lnTo>
                  <a:lnTo>
                    <a:pt x="168833" y="292696"/>
                  </a:lnTo>
                  <a:lnTo>
                    <a:pt x="167144" y="292950"/>
                  </a:lnTo>
                  <a:lnTo>
                    <a:pt x="167132" y="286981"/>
                  </a:lnTo>
                  <a:lnTo>
                    <a:pt x="170434" y="291071"/>
                  </a:lnTo>
                  <a:lnTo>
                    <a:pt x="170307" y="286981"/>
                  </a:lnTo>
                  <a:lnTo>
                    <a:pt x="170281" y="285978"/>
                  </a:lnTo>
                  <a:lnTo>
                    <a:pt x="169138" y="283184"/>
                  </a:lnTo>
                  <a:lnTo>
                    <a:pt x="168744" y="282244"/>
                  </a:lnTo>
                  <a:lnTo>
                    <a:pt x="173672" y="280670"/>
                  </a:lnTo>
                  <a:lnTo>
                    <a:pt x="173875" y="280606"/>
                  </a:lnTo>
                  <a:lnTo>
                    <a:pt x="170548" y="274916"/>
                  </a:lnTo>
                  <a:lnTo>
                    <a:pt x="175183" y="271411"/>
                  </a:lnTo>
                  <a:lnTo>
                    <a:pt x="174574" y="270383"/>
                  </a:lnTo>
                  <a:lnTo>
                    <a:pt x="174078" y="269532"/>
                  </a:lnTo>
                  <a:lnTo>
                    <a:pt x="169062" y="270383"/>
                  </a:lnTo>
                  <a:lnTo>
                    <a:pt x="171564" y="265328"/>
                  </a:lnTo>
                  <a:lnTo>
                    <a:pt x="173596" y="264604"/>
                  </a:lnTo>
                  <a:lnTo>
                    <a:pt x="172491" y="268935"/>
                  </a:lnTo>
                  <a:lnTo>
                    <a:pt x="174625" y="267373"/>
                  </a:lnTo>
                  <a:lnTo>
                    <a:pt x="175831" y="264604"/>
                  </a:lnTo>
                  <a:lnTo>
                    <a:pt x="175831" y="262775"/>
                  </a:lnTo>
                  <a:lnTo>
                    <a:pt x="175437" y="256362"/>
                  </a:lnTo>
                  <a:lnTo>
                    <a:pt x="178612" y="257492"/>
                  </a:lnTo>
                  <a:close/>
                </a:path>
                <a:path w="184150" h="328295">
                  <a:moveTo>
                    <a:pt x="179070" y="232219"/>
                  </a:moveTo>
                  <a:lnTo>
                    <a:pt x="178993" y="230492"/>
                  </a:lnTo>
                  <a:lnTo>
                    <a:pt x="178904" y="228358"/>
                  </a:lnTo>
                  <a:lnTo>
                    <a:pt x="177838" y="230492"/>
                  </a:lnTo>
                  <a:lnTo>
                    <a:pt x="177342" y="230454"/>
                  </a:lnTo>
                  <a:lnTo>
                    <a:pt x="175755" y="232930"/>
                  </a:lnTo>
                  <a:lnTo>
                    <a:pt x="171119" y="234467"/>
                  </a:lnTo>
                  <a:lnTo>
                    <a:pt x="171157" y="233603"/>
                  </a:lnTo>
                  <a:lnTo>
                    <a:pt x="170434" y="235267"/>
                  </a:lnTo>
                  <a:lnTo>
                    <a:pt x="171132" y="234480"/>
                  </a:lnTo>
                  <a:lnTo>
                    <a:pt x="171424" y="234899"/>
                  </a:lnTo>
                  <a:lnTo>
                    <a:pt x="172085" y="234924"/>
                  </a:lnTo>
                  <a:lnTo>
                    <a:pt x="170891" y="239547"/>
                  </a:lnTo>
                  <a:lnTo>
                    <a:pt x="172593" y="238213"/>
                  </a:lnTo>
                  <a:lnTo>
                    <a:pt x="173329" y="235432"/>
                  </a:lnTo>
                  <a:lnTo>
                    <a:pt x="175336" y="234480"/>
                  </a:lnTo>
                  <a:lnTo>
                    <a:pt x="175641" y="234340"/>
                  </a:lnTo>
                  <a:lnTo>
                    <a:pt x="174866" y="235140"/>
                  </a:lnTo>
                  <a:lnTo>
                    <a:pt x="174358" y="235445"/>
                  </a:lnTo>
                  <a:lnTo>
                    <a:pt x="174967" y="236321"/>
                  </a:lnTo>
                  <a:lnTo>
                    <a:pt x="177977" y="234340"/>
                  </a:lnTo>
                  <a:lnTo>
                    <a:pt x="179070" y="232219"/>
                  </a:lnTo>
                  <a:close/>
                </a:path>
                <a:path w="184150" h="328295">
                  <a:moveTo>
                    <a:pt x="183743" y="213423"/>
                  </a:moveTo>
                  <a:lnTo>
                    <a:pt x="183451" y="212991"/>
                  </a:lnTo>
                  <a:lnTo>
                    <a:pt x="181089" y="214274"/>
                  </a:lnTo>
                  <a:lnTo>
                    <a:pt x="181851" y="211696"/>
                  </a:lnTo>
                  <a:lnTo>
                    <a:pt x="181229" y="210845"/>
                  </a:lnTo>
                  <a:lnTo>
                    <a:pt x="179489" y="213868"/>
                  </a:lnTo>
                  <a:lnTo>
                    <a:pt x="174307" y="221005"/>
                  </a:lnTo>
                  <a:lnTo>
                    <a:pt x="178587" y="220649"/>
                  </a:lnTo>
                  <a:lnTo>
                    <a:pt x="178600" y="219811"/>
                  </a:lnTo>
                  <a:lnTo>
                    <a:pt x="179984" y="218097"/>
                  </a:lnTo>
                  <a:lnTo>
                    <a:pt x="180873" y="220268"/>
                  </a:lnTo>
                  <a:lnTo>
                    <a:pt x="181495" y="221145"/>
                  </a:lnTo>
                  <a:lnTo>
                    <a:pt x="182918" y="218579"/>
                  </a:lnTo>
                  <a:lnTo>
                    <a:pt x="182092" y="213829"/>
                  </a:lnTo>
                  <a:lnTo>
                    <a:pt x="183743" y="213423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5180907" y="7950352"/>
              <a:ext cx="161925" cy="320040"/>
            </a:xfrm>
            <a:custGeom>
              <a:rect l="l" t="t" r="r" b="b"/>
              <a:pathLst>
                <a:path w="161925" h="320040">
                  <a:moveTo>
                    <a:pt x="1092" y="146812"/>
                  </a:moveTo>
                  <a:lnTo>
                    <a:pt x="876" y="146583"/>
                  </a:lnTo>
                  <a:lnTo>
                    <a:pt x="850" y="146939"/>
                  </a:lnTo>
                  <a:lnTo>
                    <a:pt x="850" y="147104"/>
                  </a:lnTo>
                  <a:lnTo>
                    <a:pt x="939" y="146977"/>
                  </a:lnTo>
                  <a:lnTo>
                    <a:pt x="1092" y="146812"/>
                  </a:lnTo>
                  <a:close/>
                </a:path>
                <a:path w="161925" h="320040">
                  <a:moveTo>
                    <a:pt x="3073" y="134962"/>
                  </a:moveTo>
                  <a:lnTo>
                    <a:pt x="2794" y="134226"/>
                  </a:lnTo>
                  <a:lnTo>
                    <a:pt x="2971" y="134988"/>
                  </a:lnTo>
                  <a:close/>
                </a:path>
                <a:path w="161925" h="320040">
                  <a:moveTo>
                    <a:pt x="3302" y="143598"/>
                  </a:moveTo>
                  <a:lnTo>
                    <a:pt x="990" y="143268"/>
                  </a:lnTo>
                  <a:lnTo>
                    <a:pt x="965" y="143446"/>
                  </a:lnTo>
                  <a:lnTo>
                    <a:pt x="965" y="143598"/>
                  </a:lnTo>
                  <a:lnTo>
                    <a:pt x="965" y="143764"/>
                  </a:lnTo>
                  <a:lnTo>
                    <a:pt x="2451" y="144767"/>
                  </a:lnTo>
                  <a:lnTo>
                    <a:pt x="3302" y="143598"/>
                  </a:lnTo>
                  <a:close/>
                </a:path>
                <a:path w="161925" h="320040">
                  <a:moveTo>
                    <a:pt x="3924" y="140970"/>
                  </a:moveTo>
                  <a:lnTo>
                    <a:pt x="3556" y="141071"/>
                  </a:lnTo>
                  <a:lnTo>
                    <a:pt x="3352" y="141135"/>
                  </a:lnTo>
                  <a:lnTo>
                    <a:pt x="3721" y="141071"/>
                  </a:lnTo>
                  <a:lnTo>
                    <a:pt x="3848" y="141008"/>
                  </a:lnTo>
                  <a:close/>
                </a:path>
                <a:path w="161925" h="320040">
                  <a:moveTo>
                    <a:pt x="4406" y="120726"/>
                  </a:moveTo>
                  <a:lnTo>
                    <a:pt x="3822" y="120027"/>
                  </a:lnTo>
                  <a:lnTo>
                    <a:pt x="4076" y="120992"/>
                  </a:lnTo>
                  <a:lnTo>
                    <a:pt x="4406" y="120726"/>
                  </a:lnTo>
                  <a:close/>
                </a:path>
                <a:path w="161925" h="320040">
                  <a:moveTo>
                    <a:pt x="5702" y="127863"/>
                  </a:moveTo>
                  <a:lnTo>
                    <a:pt x="4445" y="127101"/>
                  </a:lnTo>
                  <a:lnTo>
                    <a:pt x="2870" y="126606"/>
                  </a:lnTo>
                  <a:lnTo>
                    <a:pt x="3759" y="127647"/>
                  </a:lnTo>
                  <a:lnTo>
                    <a:pt x="2984" y="128841"/>
                  </a:lnTo>
                  <a:lnTo>
                    <a:pt x="4572" y="129336"/>
                  </a:lnTo>
                  <a:lnTo>
                    <a:pt x="5702" y="127863"/>
                  </a:lnTo>
                  <a:close/>
                </a:path>
                <a:path w="161925" h="320040">
                  <a:moveTo>
                    <a:pt x="6019" y="121145"/>
                  </a:moveTo>
                  <a:lnTo>
                    <a:pt x="5092" y="120777"/>
                  </a:lnTo>
                  <a:lnTo>
                    <a:pt x="4076" y="120992"/>
                  </a:lnTo>
                  <a:lnTo>
                    <a:pt x="3721" y="121285"/>
                  </a:lnTo>
                  <a:lnTo>
                    <a:pt x="3949" y="122250"/>
                  </a:lnTo>
                  <a:lnTo>
                    <a:pt x="6019" y="121145"/>
                  </a:lnTo>
                  <a:close/>
                </a:path>
                <a:path w="161925" h="320040">
                  <a:moveTo>
                    <a:pt x="6197" y="140068"/>
                  </a:moveTo>
                  <a:lnTo>
                    <a:pt x="3924" y="140970"/>
                  </a:lnTo>
                  <a:lnTo>
                    <a:pt x="4622" y="140779"/>
                  </a:lnTo>
                  <a:lnTo>
                    <a:pt x="6045" y="140296"/>
                  </a:lnTo>
                  <a:lnTo>
                    <a:pt x="6197" y="140068"/>
                  </a:lnTo>
                  <a:close/>
                </a:path>
                <a:path w="161925" h="320040">
                  <a:moveTo>
                    <a:pt x="6553" y="139509"/>
                  </a:moveTo>
                  <a:lnTo>
                    <a:pt x="6146" y="136880"/>
                  </a:lnTo>
                  <a:lnTo>
                    <a:pt x="5715" y="136639"/>
                  </a:lnTo>
                  <a:lnTo>
                    <a:pt x="3022" y="135229"/>
                  </a:lnTo>
                  <a:lnTo>
                    <a:pt x="2971" y="134988"/>
                  </a:lnTo>
                  <a:lnTo>
                    <a:pt x="2247" y="135153"/>
                  </a:lnTo>
                  <a:lnTo>
                    <a:pt x="1244" y="135077"/>
                  </a:lnTo>
                  <a:lnTo>
                    <a:pt x="1155" y="138023"/>
                  </a:lnTo>
                  <a:lnTo>
                    <a:pt x="3162" y="137718"/>
                  </a:lnTo>
                  <a:lnTo>
                    <a:pt x="4191" y="136639"/>
                  </a:lnTo>
                  <a:lnTo>
                    <a:pt x="3022" y="138645"/>
                  </a:lnTo>
                  <a:lnTo>
                    <a:pt x="6210" y="140042"/>
                  </a:lnTo>
                  <a:lnTo>
                    <a:pt x="6553" y="139509"/>
                  </a:lnTo>
                  <a:close/>
                </a:path>
                <a:path w="161925" h="320040">
                  <a:moveTo>
                    <a:pt x="7747" y="146735"/>
                  </a:moveTo>
                  <a:lnTo>
                    <a:pt x="5562" y="145834"/>
                  </a:lnTo>
                  <a:lnTo>
                    <a:pt x="5232" y="147764"/>
                  </a:lnTo>
                  <a:lnTo>
                    <a:pt x="6807" y="148310"/>
                  </a:lnTo>
                  <a:lnTo>
                    <a:pt x="7162" y="149390"/>
                  </a:lnTo>
                  <a:lnTo>
                    <a:pt x="7188" y="148043"/>
                  </a:lnTo>
                  <a:lnTo>
                    <a:pt x="7747" y="146735"/>
                  </a:lnTo>
                  <a:close/>
                </a:path>
                <a:path w="161925" h="320040">
                  <a:moveTo>
                    <a:pt x="8255" y="145580"/>
                  </a:moveTo>
                  <a:lnTo>
                    <a:pt x="7747" y="146735"/>
                  </a:lnTo>
                  <a:lnTo>
                    <a:pt x="8039" y="146850"/>
                  </a:lnTo>
                  <a:lnTo>
                    <a:pt x="8255" y="145580"/>
                  </a:lnTo>
                  <a:close/>
                </a:path>
                <a:path w="161925" h="320040">
                  <a:moveTo>
                    <a:pt x="9093" y="166522"/>
                  </a:moveTo>
                  <a:lnTo>
                    <a:pt x="8280" y="165379"/>
                  </a:lnTo>
                  <a:lnTo>
                    <a:pt x="7493" y="168211"/>
                  </a:lnTo>
                  <a:lnTo>
                    <a:pt x="9093" y="166522"/>
                  </a:lnTo>
                  <a:close/>
                </a:path>
                <a:path w="161925" h="320040">
                  <a:moveTo>
                    <a:pt x="10198" y="77825"/>
                  </a:moveTo>
                  <a:lnTo>
                    <a:pt x="9969" y="77749"/>
                  </a:lnTo>
                  <a:lnTo>
                    <a:pt x="8902" y="77851"/>
                  </a:lnTo>
                  <a:lnTo>
                    <a:pt x="9766" y="78257"/>
                  </a:lnTo>
                  <a:lnTo>
                    <a:pt x="10198" y="77825"/>
                  </a:lnTo>
                  <a:close/>
                </a:path>
                <a:path w="161925" h="320040">
                  <a:moveTo>
                    <a:pt x="10236" y="0"/>
                  </a:moveTo>
                  <a:lnTo>
                    <a:pt x="7658" y="342"/>
                  </a:lnTo>
                  <a:lnTo>
                    <a:pt x="7962" y="2844"/>
                  </a:lnTo>
                  <a:lnTo>
                    <a:pt x="10236" y="0"/>
                  </a:lnTo>
                  <a:close/>
                </a:path>
                <a:path w="161925" h="320040">
                  <a:moveTo>
                    <a:pt x="11277" y="110375"/>
                  </a:moveTo>
                  <a:lnTo>
                    <a:pt x="10807" y="110185"/>
                  </a:lnTo>
                  <a:lnTo>
                    <a:pt x="10604" y="110972"/>
                  </a:lnTo>
                  <a:lnTo>
                    <a:pt x="11188" y="110566"/>
                  </a:lnTo>
                  <a:lnTo>
                    <a:pt x="11277" y="110375"/>
                  </a:lnTo>
                  <a:close/>
                </a:path>
                <a:path w="161925" h="320040">
                  <a:moveTo>
                    <a:pt x="11531" y="79108"/>
                  </a:moveTo>
                  <a:lnTo>
                    <a:pt x="9766" y="78257"/>
                  </a:lnTo>
                  <a:lnTo>
                    <a:pt x="8597" y="79413"/>
                  </a:lnTo>
                  <a:lnTo>
                    <a:pt x="11531" y="79108"/>
                  </a:lnTo>
                  <a:close/>
                </a:path>
                <a:path w="161925" h="320040">
                  <a:moveTo>
                    <a:pt x="12090" y="105295"/>
                  </a:moveTo>
                  <a:lnTo>
                    <a:pt x="11125" y="105562"/>
                  </a:lnTo>
                  <a:lnTo>
                    <a:pt x="7200" y="105346"/>
                  </a:lnTo>
                  <a:lnTo>
                    <a:pt x="8356" y="110490"/>
                  </a:lnTo>
                  <a:lnTo>
                    <a:pt x="8915" y="111823"/>
                  </a:lnTo>
                  <a:lnTo>
                    <a:pt x="9004" y="110553"/>
                  </a:lnTo>
                  <a:lnTo>
                    <a:pt x="10312" y="109994"/>
                  </a:lnTo>
                  <a:lnTo>
                    <a:pt x="10807" y="110185"/>
                  </a:lnTo>
                  <a:lnTo>
                    <a:pt x="10858" y="109994"/>
                  </a:lnTo>
                  <a:lnTo>
                    <a:pt x="12014" y="105562"/>
                  </a:lnTo>
                  <a:lnTo>
                    <a:pt x="12090" y="105295"/>
                  </a:lnTo>
                  <a:close/>
                </a:path>
                <a:path w="161925" h="320040">
                  <a:moveTo>
                    <a:pt x="12484" y="77533"/>
                  </a:moveTo>
                  <a:lnTo>
                    <a:pt x="12103" y="75298"/>
                  </a:lnTo>
                  <a:lnTo>
                    <a:pt x="9207" y="77508"/>
                  </a:lnTo>
                  <a:lnTo>
                    <a:pt x="9969" y="77749"/>
                  </a:lnTo>
                  <a:lnTo>
                    <a:pt x="12484" y="77533"/>
                  </a:lnTo>
                  <a:close/>
                </a:path>
                <a:path w="161925" h="320040">
                  <a:moveTo>
                    <a:pt x="14516" y="12928"/>
                  </a:moveTo>
                  <a:lnTo>
                    <a:pt x="12128" y="12255"/>
                  </a:lnTo>
                  <a:lnTo>
                    <a:pt x="14325" y="13919"/>
                  </a:lnTo>
                  <a:lnTo>
                    <a:pt x="14516" y="12928"/>
                  </a:lnTo>
                  <a:close/>
                </a:path>
                <a:path w="161925" h="320040">
                  <a:moveTo>
                    <a:pt x="16040" y="110566"/>
                  </a:moveTo>
                  <a:lnTo>
                    <a:pt x="15963" y="110312"/>
                  </a:lnTo>
                  <a:lnTo>
                    <a:pt x="15824" y="110655"/>
                  </a:lnTo>
                  <a:lnTo>
                    <a:pt x="16040" y="110566"/>
                  </a:lnTo>
                  <a:close/>
                </a:path>
                <a:path w="161925" h="320040">
                  <a:moveTo>
                    <a:pt x="16548" y="108762"/>
                  </a:moveTo>
                  <a:lnTo>
                    <a:pt x="15544" y="109029"/>
                  </a:lnTo>
                  <a:lnTo>
                    <a:pt x="15963" y="110312"/>
                  </a:lnTo>
                  <a:lnTo>
                    <a:pt x="16548" y="108762"/>
                  </a:lnTo>
                  <a:close/>
                </a:path>
                <a:path w="161925" h="320040">
                  <a:moveTo>
                    <a:pt x="16700" y="23698"/>
                  </a:moveTo>
                  <a:lnTo>
                    <a:pt x="16332" y="23596"/>
                  </a:lnTo>
                  <a:lnTo>
                    <a:pt x="15849" y="23469"/>
                  </a:lnTo>
                  <a:lnTo>
                    <a:pt x="14986" y="23152"/>
                  </a:lnTo>
                  <a:lnTo>
                    <a:pt x="13589" y="26162"/>
                  </a:lnTo>
                  <a:lnTo>
                    <a:pt x="16700" y="23698"/>
                  </a:lnTo>
                  <a:close/>
                </a:path>
                <a:path w="161925" h="320040">
                  <a:moveTo>
                    <a:pt x="17145" y="114960"/>
                  </a:moveTo>
                  <a:lnTo>
                    <a:pt x="17132" y="114757"/>
                  </a:lnTo>
                  <a:lnTo>
                    <a:pt x="16789" y="114846"/>
                  </a:lnTo>
                  <a:lnTo>
                    <a:pt x="17145" y="114960"/>
                  </a:lnTo>
                  <a:close/>
                </a:path>
                <a:path w="161925" h="320040">
                  <a:moveTo>
                    <a:pt x="17246" y="14706"/>
                  </a:moveTo>
                  <a:lnTo>
                    <a:pt x="17233" y="14135"/>
                  </a:lnTo>
                  <a:lnTo>
                    <a:pt x="16725" y="14643"/>
                  </a:lnTo>
                  <a:lnTo>
                    <a:pt x="17246" y="14706"/>
                  </a:lnTo>
                  <a:close/>
                </a:path>
                <a:path w="161925" h="320040">
                  <a:moveTo>
                    <a:pt x="17272" y="45758"/>
                  </a:moveTo>
                  <a:lnTo>
                    <a:pt x="17259" y="44691"/>
                  </a:lnTo>
                  <a:lnTo>
                    <a:pt x="15646" y="44691"/>
                  </a:lnTo>
                  <a:lnTo>
                    <a:pt x="15735" y="45859"/>
                  </a:lnTo>
                  <a:lnTo>
                    <a:pt x="17272" y="45758"/>
                  </a:lnTo>
                  <a:close/>
                </a:path>
                <a:path w="161925" h="320040">
                  <a:moveTo>
                    <a:pt x="17272" y="23266"/>
                  </a:moveTo>
                  <a:lnTo>
                    <a:pt x="16700" y="23710"/>
                  </a:lnTo>
                  <a:lnTo>
                    <a:pt x="16852" y="23749"/>
                  </a:lnTo>
                  <a:lnTo>
                    <a:pt x="16979" y="23787"/>
                  </a:lnTo>
                  <a:lnTo>
                    <a:pt x="17119" y="23647"/>
                  </a:lnTo>
                  <a:lnTo>
                    <a:pt x="17157" y="23469"/>
                  </a:lnTo>
                  <a:lnTo>
                    <a:pt x="17272" y="23266"/>
                  </a:lnTo>
                  <a:close/>
                </a:path>
                <a:path w="161925" h="320040">
                  <a:moveTo>
                    <a:pt x="18567" y="39865"/>
                  </a:moveTo>
                  <a:lnTo>
                    <a:pt x="18288" y="39700"/>
                  </a:lnTo>
                  <a:lnTo>
                    <a:pt x="18161" y="39992"/>
                  </a:lnTo>
                  <a:lnTo>
                    <a:pt x="18567" y="39865"/>
                  </a:lnTo>
                  <a:close/>
                </a:path>
                <a:path w="161925" h="320040">
                  <a:moveTo>
                    <a:pt x="18618" y="27254"/>
                  </a:moveTo>
                  <a:lnTo>
                    <a:pt x="18580" y="26936"/>
                  </a:lnTo>
                  <a:lnTo>
                    <a:pt x="18008" y="28016"/>
                  </a:lnTo>
                  <a:lnTo>
                    <a:pt x="18491" y="27597"/>
                  </a:lnTo>
                  <a:lnTo>
                    <a:pt x="18618" y="27254"/>
                  </a:lnTo>
                  <a:close/>
                </a:path>
                <a:path w="161925" h="320040">
                  <a:moveTo>
                    <a:pt x="18630" y="42811"/>
                  </a:moveTo>
                  <a:lnTo>
                    <a:pt x="17373" y="41770"/>
                  </a:lnTo>
                  <a:lnTo>
                    <a:pt x="18161" y="39992"/>
                  </a:lnTo>
                  <a:lnTo>
                    <a:pt x="14414" y="41135"/>
                  </a:lnTo>
                  <a:lnTo>
                    <a:pt x="13843" y="42443"/>
                  </a:lnTo>
                  <a:lnTo>
                    <a:pt x="13728" y="43942"/>
                  </a:lnTo>
                  <a:lnTo>
                    <a:pt x="15608" y="43942"/>
                  </a:lnTo>
                  <a:lnTo>
                    <a:pt x="17246" y="43942"/>
                  </a:lnTo>
                  <a:lnTo>
                    <a:pt x="17233" y="43192"/>
                  </a:lnTo>
                  <a:lnTo>
                    <a:pt x="18630" y="42811"/>
                  </a:lnTo>
                  <a:close/>
                </a:path>
                <a:path w="161925" h="320040">
                  <a:moveTo>
                    <a:pt x="19037" y="37998"/>
                  </a:moveTo>
                  <a:lnTo>
                    <a:pt x="16129" y="38468"/>
                  </a:lnTo>
                  <a:lnTo>
                    <a:pt x="18288" y="39700"/>
                  </a:lnTo>
                  <a:lnTo>
                    <a:pt x="19037" y="37998"/>
                  </a:lnTo>
                  <a:close/>
                </a:path>
                <a:path w="161925" h="320040">
                  <a:moveTo>
                    <a:pt x="19088" y="25971"/>
                  </a:moveTo>
                  <a:lnTo>
                    <a:pt x="18148" y="25768"/>
                  </a:lnTo>
                  <a:lnTo>
                    <a:pt x="17526" y="24041"/>
                  </a:lnTo>
                  <a:lnTo>
                    <a:pt x="17068" y="23837"/>
                  </a:lnTo>
                  <a:lnTo>
                    <a:pt x="16725" y="25260"/>
                  </a:lnTo>
                  <a:lnTo>
                    <a:pt x="18465" y="25984"/>
                  </a:lnTo>
                  <a:lnTo>
                    <a:pt x="18580" y="26936"/>
                  </a:lnTo>
                  <a:lnTo>
                    <a:pt x="19088" y="25971"/>
                  </a:lnTo>
                  <a:close/>
                </a:path>
                <a:path w="161925" h="320040">
                  <a:moveTo>
                    <a:pt x="19367" y="25450"/>
                  </a:moveTo>
                  <a:lnTo>
                    <a:pt x="19202" y="25768"/>
                  </a:lnTo>
                  <a:lnTo>
                    <a:pt x="19151" y="25984"/>
                  </a:lnTo>
                  <a:lnTo>
                    <a:pt x="19367" y="25450"/>
                  </a:lnTo>
                  <a:close/>
                </a:path>
                <a:path w="161925" h="320040">
                  <a:moveTo>
                    <a:pt x="19507" y="117741"/>
                  </a:moveTo>
                  <a:lnTo>
                    <a:pt x="17551" y="117589"/>
                  </a:lnTo>
                  <a:lnTo>
                    <a:pt x="14859" y="118046"/>
                  </a:lnTo>
                  <a:lnTo>
                    <a:pt x="15176" y="116547"/>
                  </a:lnTo>
                  <a:lnTo>
                    <a:pt x="15468" y="115176"/>
                  </a:lnTo>
                  <a:lnTo>
                    <a:pt x="16789" y="114846"/>
                  </a:lnTo>
                  <a:lnTo>
                    <a:pt x="16256" y="114668"/>
                  </a:lnTo>
                  <a:lnTo>
                    <a:pt x="14592" y="114134"/>
                  </a:lnTo>
                  <a:lnTo>
                    <a:pt x="13233" y="114668"/>
                  </a:lnTo>
                  <a:lnTo>
                    <a:pt x="12141" y="112661"/>
                  </a:lnTo>
                  <a:lnTo>
                    <a:pt x="13589" y="110858"/>
                  </a:lnTo>
                  <a:lnTo>
                    <a:pt x="13957" y="108610"/>
                  </a:lnTo>
                  <a:lnTo>
                    <a:pt x="11303" y="110477"/>
                  </a:lnTo>
                  <a:lnTo>
                    <a:pt x="11798" y="112979"/>
                  </a:lnTo>
                  <a:lnTo>
                    <a:pt x="6261" y="115150"/>
                  </a:lnTo>
                  <a:lnTo>
                    <a:pt x="6642" y="118338"/>
                  </a:lnTo>
                  <a:lnTo>
                    <a:pt x="9537" y="118910"/>
                  </a:lnTo>
                  <a:lnTo>
                    <a:pt x="10350" y="117055"/>
                  </a:lnTo>
                  <a:lnTo>
                    <a:pt x="12369" y="116547"/>
                  </a:lnTo>
                  <a:lnTo>
                    <a:pt x="11303" y="121691"/>
                  </a:lnTo>
                  <a:lnTo>
                    <a:pt x="11252" y="123024"/>
                  </a:lnTo>
                  <a:lnTo>
                    <a:pt x="11518" y="125552"/>
                  </a:lnTo>
                  <a:lnTo>
                    <a:pt x="9080" y="130454"/>
                  </a:lnTo>
                  <a:lnTo>
                    <a:pt x="9423" y="130162"/>
                  </a:lnTo>
                  <a:lnTo>
                    <a:pt x="10071" y="130251"/>
                  </a:lnTo>
                  <a:lnTo>
                    <a:pt x="9398" y="133718"/>
                  </a:lnTo>
                  <a:lnTo>
                    <a:pt x="13843" y="131991"/>
                  </a:lnTo>
                  <a:lnTo>
                    <a:pt x="14224" y="130162"/>
                  </a:lnTo>
                  <a:lnTo>
                    <a:pt x="15049" y="126199"/>
                  </a:lnTo>
                  <a:lnTo>
                    <a:pt x="16027" y="123024"/>
                  </a:lnTo>
                  <a:lnTo>
                    <a:pt x="15506" y="121691"/>
                  </a:lnTo>
                  <a:lnTo>
                    <a:pt x="14909" y="120980"/>
                  </a:lnTo>
                  <a:lnTo>
                    <a:pt x="17576" y="120573"/>
                  </a:lnTo>
                  <a:lnTo>
                    <a:pt x="17195" y="118046"/>
                  </a:lnTo>
                  <a:lnTo>
                    <a:pt x="17170" y="117906"/>
                  </a:lnTo>
                  <a:lnTo>
                    <a:pt x="19507" y="117741"/>
                  </a:lnTo>
                  <a:close/>
                </a:path>
                <a:path w="161925" h="320040">
                  <a:moveTo>
                    <a:pt x="19646" y="11709"/>
                  </a:moveTo>
                  <a:lnTo>
                    <a:pt x="17208" y="13296"/>
                  </a:lnTo>
                  <a:lnTo>
                    <a:pt x="17233" y="14135"/>
                  </a:lnTo>
                  <a:lnTo>
                    <a:pt x="19646" y="11709"/>
                  </a:lnTo>
                  <a:close/>
                </a:path>
                <a:path w="161925" h="320040">
                  <a:moveTo>
                    <a:pt x="19723" y="106603"/>
                  </a:moveTo>
                  <a:lnTo>
                    <a:pt x="18986" y="103187"/>
                  </a:lnTo>
                  <a:lnTo>
                    <a:pt x="17348" y="104279"/>
                  </a:lnTo>
                  <a:lnTo>
                    <a:pt x="18249" y="106603"/>
                  </a:lnTo>
                  <a:lnTo>
                    <a:pt x="17576" y="107213"/>
                  </a:lnTo>
                  <a:lnTo>
                    <a:pt x="18440" y="110858"/>
                  </a:lnTo>
                  <a:lnTo>
                    <a:pt x="19723" y="107213"/>
                  </a:lnTo>
                  <a:lnTo>
                    <a:pt x="19723" y="106603"/>
                  </a:lnTo>
                  <a:close/>
                </a:path>
                <a:path w="161925" h="320040">
                  <a:moveTo>
                    <a:pt x="20002" y="24282"/>
                  </a:moveTo>
                  <a:lnTo>
                    <a:pt x="19710" y="24638"/>
                  </a:lnTo>
                  <a:lnTo>
                    <a:pt x="19367" y="25450"/>
                  </a:lnTo>
                  <a:lnTo>
                    <a:pt x="20002" y="24282"/>
                  </a:lnTo>
                  <a:close/>
                </a:path>
                <a:path w="161925" h="320040">
                  <a:moveTo>
                    <a:pt x="20040" y="102476"/>
                  </a:moveTo>
                  <a:lnTo>
                    <a:pt x="18897" y="101257"/>
                  </a:lnTo>
                  <a:lnTo>
                    <a:pt x="18656" y="101650"/>
                  </a:lnTo>
                  <a:lnTo>
                    <a:pt x="18986" y="103187"/>
                  </a:lnTo>
                  <a:lnTo>
                    <a:pt x="20040" y="102476"/>
                  </a:lnTo>
                  <a:close/>
                </a:path>
                <a:path w="161925" h="320040">
                  <a:moveTo>
                    <a:pt x="20104" y="43014"/>
                  </a:moveTo>
                  <a:lnTo>
                    <a:pt x="19469" y="42710"/>
                  </a:lnTo>
                  <a:lnTo>
                    <a:pt x="19011" y="42697"/>
                  </a:lnTo>
                  <a:lnTo>
                    <a:pt x="18630" y="42811"/>
                  </a:lnTo>
                  <a:lnTo>
                    <a:pt x="18948" y="43040"/>
                  </a:lnTo>
                  <a:lnTo>
                    <a:pt x="19354" y="43180"/>
                  </a:lnTo>
                  <a:lnTo>
                    <a:pt x="20104" y="43014"/>
                  </a:lnTo>
                  <a:close/>
                </a:path>
                <a:path w="161925" h="320040">
                  <a:moveTo>
                    <a:pt x="21069" y="15138"/>
                  </a:moveTo>
                  <a:lnTo>
                    <a:pt x="17246" y="14706"/>
                  </a:lnTo>
                  <a:lnTo>
                    <a:pt x="17322" y="16814"/>
                  </a:lnTo>
                  <a:lnTo>
                    <a:pt x="19151" y="18249"/>
                  </a:lnTo>
                  <a:lnTo>
                    <a:pt x="21069" y="15138"/>
                  </a:lnTo>
                  <a:close/>
                </a:path>
                <a:path w="161925" h="320040">
                  <a:moveTo>
                    <a:pt x="22339" y="114668"/>
                  </a:moveTo>
                  <a:lnTo>
                    <a:pt x="19227" y="113817"/>
                  </a:lnTo>
                  <a:lnTo>
                    <a:pt x="17678" y="112737"/>
                  </a:lnTo>
                  <a:lnTo>
                    <a:pt x="18084" y="112204"/>
                  </a:lnTo>
                  <a:lnTo>
                    <a:pt x="18211" y="111506"/>
                  </a:lnTo>
                  <a:lnTo>
                    <a:pt x="18389" y="110998"/>
                  </a:lnTo>
                  <a:lnTo>
                    <a:pt x="18415" y="110832"/>
                  </a:lnTo>
                  <a:lnTo>
                    <a:pt x="17145" y="110096"/>
                  </a:lnTo>
                  <a:lnTo>
                    <a:pt x="16065" y="110553"/>
                  </a:lnTo>
                  <a:lnTo>
                    <a:pt x="16179" y="110998"/>
                  </a:lnTo>
                  <a:lnTo>
                    <a:pt x="17030" y="112661"/>
                  </a:lnTo>
                  <a:lnTo>
                    <a:pt x="17132" y="114757"/>
                  </a:lnTo>
                  <a:lnTo>
                    <a:pt x="17500" y="114668"/>
                  </a:lnTo>
                  <a:lnTo>
                    <a:pt x="19761" y="115176"/>
                  </a:lnTo>
                  <a:lnTo>
                    <a:pt x="21234" y="116890"/>
                  </a:lnTo>
                  <a:lnTo>
                    <a:pt x="22275" y="114960"/>
                  </a:lnTo>
                  <a:lnTo>
                    <a:pt x="22339" y="114668"/>
                  </a:lnTo>
                  <a:close/>
                </a:path>
                <a:path w="161925" h="320040">
                  <a:moveTo>
                    <a:pt x="22758" y="99326"/>
                  </a:moveTo>
                  <a:lnTo>
                    <a:pt x="22606" y="99225"/>
                  </a:lnTo>
                  <a:lnTo>
                    <a:pt x="20866" y="97955"/>
                  </a:lnTo>
                  <a:lnTo>
                    <a:pt x="17208" y="99453"/>
                  </a:lnTo>
                  <a:lnTo>
                    <a:pt x="18897" y="101257"/>
                  </a:lnTo>
                  <a:lnTo>
                    <a:pt x="20154" y="99225"/>
                  </a:lnTo>
                  <a:lnTo>
                    <a:pt x="22758" y="99326"/>
                  </a:lnTo>
                  <a:close/>
                </a:path>
                <a:path w="161925" h="320040">
                  <a:moveTo>
                    <a:pt x="23736" y="21996"/>
                  </a:moveTo>
                  <a:lnTo>
                    <a:pt x="23698" y="21475"/>
                  </a:lnTo>
                  <a:lnTo>
                    <a:pt x="23647" y="20713"/>
                  </a:lnTo>
                  <a:lnTo>
                    <a:pt x="22402" y="21475"/>
                  </a:lnTo>
                  <a:lnTo>
                    <a:pt x="22517" y="20027"/>
                  </a:lnTo>
                  <a:lnTo>
                    <a:pt x="21577" y="19583"/>
                  </a:lnTo>
                  <a:lnTo>
                    <a:pt x="20624" y="19367"/>
                  </a:lnTo>
                  <a:lnTo>
                    <a:pt x="20739" y="17741"/>
                  </a:lnTo>
                  <a:lnTo>
                    <a:pt x="20231" y="18389"/>
                  </a:lnTo>
                  <a:lnTo>
                    <a:pt x="20294" y="18783"/>
                  </a:lnTo>
                  <a:lnTo>
                    <a:pt x="20599" y="19812"/>
                  </a:lnTo>
                  <a:lnTo>
                    <a:pt x="20713" y="20713"/>
                  </a:lnTo>
                  <a:lnTo>
                    <a:pt x="20751" y="21310"/>
                  </a:lnTo>
                  <a:lnTo>
                    <a:pt x="23736" y="21996"/>
                  </a:lnTo>
                  <a:close/>
                </a:path>
                <a:path w="161925" h="320040">
                  <a:moveTo>
                    <a:pt x="23939" y="19456"/>
                  </a:moveTo>
                  <a:lnTo>
                    <a:pt x="22593" y="19812"/>
                  </a:lnTo>
                  <a:lnTo>
                    <a:pt x="22567" y="20053"/>
                  </a:lnTo>
                  <a:lnTo>
                    <a:pt x="23342" y="20408"/>
                  </a:lnTo>
                  <a:lnTo>
                    <a:pt x="23939" y="19456"/>
                  </a:lnTo>
                  <a:close/>
                </a:path>
                <a:path w="161925" h="320040">
                  <a:moveTo>
                    <a:pt x="25565" y="16903"/>
                  </a:moveTo>
                  <a:lnTo>
                    <a:pt x="24904" y="16992"/>
                  </a:lnTo>
                  <a:lnTo>
                    <a:pt x="25400" y="17157"/>
                  </a:lnTo>
                  <a:lnTo>
                    <a:pt x="25565" y="16903"/>
                  </a:lnTo>
                  <a:close/>
                </a:path>
                <a:path w="161925" h="320040">
                  <a:moveTo>
                    <a:pt x="26682" y="155295"/>
                  </a:moveTo>
                  <a:lnTo>
                    <a:pt x="26644" y="153504"/>
                  </a:lnTo>
                  <a:lnTo>
                    <a:pt x="25933" y="154889"/>
                  </a:lnTo>
                  <a:lnTo>
                    <a:pt x="26682" y="155295"/>
                  </a:lnTo>
                  <a:close/>
                </a:path>
                <a:path w="161925" h="320040">
                  <a:moveTo>
                    <a:pt x="27381" y="152044"/>
                  </a:moveTo>
                  <a:lnTo>
                    <a:pt x="26619" y="152628"/>
                  </a:lnTo>
                  <a:lnTo>
                    <a:pt x="26644" y="153504"/>
                  </a:lnTo>
                  <a:lnTo>
                    <a:pt x="27381" y="152044"/>
                  </a:lnTo>
                  <a:close/>
                </a:path>
                <a:path w="161925" h="320040">
                  <a:moveTo>
                    <a:pt x="27584" y="158978"/>
                  </a:moveTo>
                  <a:lnTo>
                    <a:pt x="26670" y="159219"/>
                  </a:lnTo>
                  <a:lnTo>
                    <a:pt x="26974" y="159512"/>
                  </a:lnTo>
                  <a:lnTo>
                    <a:pt x="27470" y="159588"/>
                  </a:lnTo>
                  <a:lnTo>
                    <a:pt x="27584" y="158978"/>
                  </a:lnTo>
                  <a:close/>
                </a:path>
                <a:path w="161925" h="320040">
                  <a:moveTo>
                    <a:pt x="27736" y="22898"/>
                  </a:moveTo>
                  <a:lnTo>
                    <a:pt x="26695" y="18783"/>
                  </a:lnTo>
                  <a:lnTo>
                    <a:pt x="26365" y="17475"/>
                  </a:lnTo>
                  <a:lnTo>
                    <a:pt x="25400" y="17157"/>
                  </a:lnTo>
                  <a:lnTo>
                    <a:pt x="23939" y="19456"/>
                  </a:lnTo>
                  <a:lnTo>
                    <a:pt x="26454" y="18783"/>
                  </a:lnTo>
                  <a:lnTo>
                    <a:pt x="24434" y="22567"/>
                  </a:lnTo>
                  <a:lnTo>
                    <a:pt x="25247" y="24460"/>
                  </a:lnTo>
                  <a:lnTo>
                    <a:pt x="27736" y="22898"/>
                  </a:lnTo>
                  <a:close/>
                </a:path>
                <a:path w="161925" h="320040">
                  <a:moveTo>
                    <a:pt x="28930" y="138303"/>
                  </a:moveTo>
                  <a:lnTo>
                    <a:pt x="25692" y="137896"/>
                  </a:lnTo>
                  <a:lnTo>
                    <a:pt x="28930" y="138303"/>
                  </a:lnTo>
                  <a:close/>
                </a:path>
                <a:path w="161925" h="320040">
                  <a:moveTo>
                    <a:pt x="30111" y="133019"/>
                  </a:moveTo>
                  <a:lnTo>
                    <a:pt x="29959" y="131851"/>
                  </a:lnTo>
                  <a:lnTo>
                    <a:pt x="29921" y="131559"/>
                  </a:lnTo>
                  <a:lnTo>
                    <a:pt x="29743" y="130289"/>
                  </a:lnTo>
                  <a:lnTo>
                    <a:pt x="29362" y="130581"/>
                  </a:lnTo>
                  <a:lnTo>
                    <a:pt x="29298" y="131267"/>
                  </a:lnTo>
                  <a:lnTo>
                    <a:pt x="28956" y="131559"/>
                  </a:lnTo>
                  <a:lnTo>
                    <a:pt x="27724" y="130746"/>
                  </a:lnTo>
                  <a:lnTo>
                    <a:pt x="26987" y="129184"/>
                  </a:lnTo>
                  <a:lnTo>
                    <a:pt x="26911" y="128828"/>
                  </a:lnTo>
                  <a:lnTo>
                    <a:pt x="27076" y="127012"/>
                  </a:lnTo>
                  <a:lnTo>
                    <a:pt x="28854" y="129184"/>
                  </a:lnTo>
                  <a:lnTo>
                    <a:pt x="28359" y="127012"/>
                  </a:lnTo>
                  <a:lnTo>
                    <a:pt x="28244" y="126492"/>
                  </a:lnTo>
                  <a:lnTo>
                    <a:pt x="28155" y="126111"/>
                  </a:lnTo>
                  <a:lnTo>
                    <a:pt x="29819" y="125895"/>
                  </a:lnTo>
                  <a:lnTo>
                    <a:pt x="29489" y="125488"/>
                  </a:lnTo>
                  <a:lnTo>
                    <a:pt x="29235" y="125183"/>
                  </a:lnTo>
                  <a:lnTo>
                    <a:pt x="28905" y="125488"/>
                  </a:lnTo>
                  <a:lnTo>
                    <a:pt x="28244" y="125412"/>
                  </a:lnTo>
                  <a:lnTo>
                    <a:pt x="28549" y="125806"/>
                  </a:lnTo>
                  <a:lnTo>
                    <a:pt x="26898" y="125984"/>
                  </a:lnTo>
                  <a:lnTo>
                    <a:pt x="27813" y="126415"/>
                  </a:lnTo>
                  <a:lnTo>
                    <a:pt x="25425" y="126492"/>
                  </a:lnTo>
                  <a:lnTo>
                    <a:pt x="25438" y="125577"/>
                  </a:lnTo>
                  <a:lnTo>
                    <a:pt x="25476" y="121221"/>
                  </a:lnTo>
                  <a:lnTo>
                    <a:pt x="23063" y="121323"/>
                  </a:lnTo>
                  <a:lnTo>
                    <a:pt x="24599" y="122453"/>
                  </a:lnTo>
                  <a:lnTo>
                    <a:pt x="22694" y="125272"/>
                  </a:lnTo>
                  <a:lnTo>
                    <a:pt x="21323" y="125806"/>
                  </a:lnTo>
                  <a:lnTo>
                    <a:pt x="22326" y="125577"/>
                  </a:lnTo>
                  <a:lnTo>
                    <a:pt x="18402" y="128828"/>
                  </a:lnTo>
                  <a:lnTo>
                    <a:pt x="20332" y="132638"/>
                  </a:lnTo>
                  <a:lnTo>
                    <a:pt x="19011" y="136131"/>
                  </a:lnTo>
                  <a:lnTo>
                    <a:pt x="19723" y="135559"/>
                  </a:lnTo>
                  <a:lnTo>
                    <a:pt x="20154" y="134607"/>
                  </a:lnTo>
                  <a:lnTo>
                    <a:pt x="21082" y="135039"/>
                  </a:lnTo>
                  <a:lnTo>
                    <a:pt x="19380" y="138849"/>
                  </a:lnTo>
                  <a:lnTo>
                    <a:pt x="16573" y="137515"/>
                  </a:lnTo>
                  <a:lnTo>
                    <a:pt x="14439" y="142163"/>
                  </a:lnTo>
                  <a:lnTo>
                    <a:pt x="14732" y="146494"/>
                  </a:lnTo>
                  <a:lnTo>
                    <a:pt x="12941" y="147243"/>
                  </a:lnTo>
                  <a:lnTo>
                    <a:pt x="9347" y="147027"/>
                  </a:lnTo>
                  <a:lnTo>
                    <a:pt x="11226" y="149631"/>
                  </a:lnTo>
                  <a:lnTo>
                    <a:pt x="9436" y="150355"/>
                  </a:lnTo>
                  <a:lnTo>
                    <a:pt x="7137" y="150291"/>
                  </a:lnTo>
                  <a:lnTo>
                    <a:pt x="7150" y="149720"/>
                  </a:lnTo>
                  <a:lnTo>
                    <a:pt x="4064" y="150837"/>
                  </a:lnTo>
                  <a:lnTo>
                    <a:pt x="2197" y="152146"/>
                  </a:lnTo>
                  <a:lnTo>
                    <a:pt x="685" y="150571"/>
                  </a:lnTo>
                  <a:lnTo>
                    <a:pt x="558" y="153504"/>
                  </a:lnTo>
                  <a:lnTo>
                    <a:pt x="165" y="161988"/>
                  </a:lnTo>
                  <a:lnTo>
                    <a:pt x="673" y="161823"/>
                  </a:lnTo>
                  <a:lnTo>
                    <a:pt x="1155" y="161569"/>
                  </a:lnTo>
                  <a:lnTo>
                    <a:pt x="1651" y="161467"/>
                  </a:lnTo>
                  <a:lnTo>
                    <a:pt x="25" y="166598"/>
                  </a:lnTo>
                  <a:lnTo>
                    <a:pt x="0" y="168008"/>
                  </a:lnTo>
                  <a:lnTo>
                    <a:pt x="3251" y="168833"/>
                  </a:lnTo>
                  <a:lnTo>
                    <a:pt x="3048" y="162699"/>
                  </a:lnTo>
                  <a:lnTo>
                    <a:pt x="2159" y="162217"/>
                  </a:lnTo>
                  <a:lnTo>
                    <a:pt x="2616" y="161467"/>
                  </a:lnTo>
                  <a:lnTo>
                    <a:pt x="4457" y="158394"/>
                  </a:lnTo>
                  <a:lnTo>
                    <a:pt x="9144" y="164185"/>
                  </a:lnTo>
                  <a:lnTo>
                    <a:pt x="10642" y="159143"/>
                  </a:lnTo>
                  <a:lnTo>
                    <a:pt x="11811" y="161569"/>
                  </a:lnTo>
                  <a:lnTo>
                    <a:pt x="11722" y="162217"/>
                  </a:lnTo>
                  <a:lnTo>
                    <a:pt x="10934" y="165188"/>
                  </a:lnTo>
                  <a:lnTo>
                    <a:pt x="12446" y="168173"/>
                  </a:lnTo>
                  <a:lnTo>
                    <a:pt x="12128" y="166090"/>
                  </a:lnTo>
                  <a:lnTo>
                    <a:pt x="13144" y="165938"/>
                  </a:lnTo>
                  <a:lnTo>
                    <a:pt x="13576" y="167373"/>
                  </a:lnTo>
                  <a:lnTo>
                    <a:pt x="14097" y="168160"/>
                  </a:lnTo>
                  <a:lnTo>
                    <a:pt x="15100" y="168008"/>
                  </a:lnTo>
                  <a:lnTo>
                    <a:pt x="14693" y="166598"/>
                  </a:lnTo>
                  <a:lnTo>
                    <a:pt x="15697" y="166458"/>
                  </a:lnTo>
                  <a:lnTo>
                    <a:pt x="18808" y="167703"/>
                  </a:lnTo>
                  <a:lnTo>
                    <a:pt x="15049" y="170383"/>
                  </a:lnTo>
                  <a:lnTo>
                    <a:pt x="10947" y="169240"/>
                  </a:lnTo>
                  <a:lnTo>
                    <a:pt x="13423" y="172085"/>
                  </a:lnTo>
                  <a:lnTo>
                    <a:pt x="15062" y="170408"/>
                  </a:lnTo>
                  <a:lnTo>
                    <a:pt x="17653" y="172605"/>
                  </a:lnTo>
                  <a:lnTo>
                    <a:pt x="17818" y="169583"/>
                  </a:lnTo>
                  <a:lnTo>
                    <a:pt x="22199" y="171094"/>
                  </a:lnTo>
                  <a:lnTo>
                    <a:pt x="21424" y="169583"/>
                  </a:lnTo>
                  <a:lnTo>
                    <a:pt x="20993" y="168732"/>
                  </a:lnTo>
                  <a:lnTo>
                    <a:pt x="20916" y="168579"/>
                  </a:lnTo>
                  <a:lnTo>
                    <a:pt x="20675" y="168109"/>
                  </a:lnTo>
                  <a:lnTo>
                    <a:pt x="20624" y="168732"/>
                  </a:lnTo>
                  <a:lnTo>
                    <a:pt x="20612" y="167982"/>
                  </a:lnTo>
                  <a:lnTo>
                    <a:pt x="20472" y="167703"/>
                  </a:lnTo>
                  <a:lnTo>
                    <a:pt x="19304" y="166458"/>
                  </a:lnTo>
                  <a:lnTo>
                    <a:pt x="18821" y="165938"/>
                  </a:lnTo>
                  <a:lnTo>
                    <a:pt x="18491" y="165595"/>
                  </a:lnTo>
                  <a:lnTo>
                    <a:pt x="21209" y="161340"/>
                  </a:lnTo>
                  <a:lnTo>
                    <a:pt x="20764" y="166954"/>
                  </a:lnTo>
                  <a:lnTo>
                    <a:pt x="20713" y="168173"/>
                  </a:lnTo>
                  <a:lnTo>
                    <a:pt x="20916" y="168579"/>
                  </a:lnTo>
                  <a:lnTo>
                    <a:pt x="23914" y="166954"/>
                  </a:lnTo>
                  <a:lnTo>
                    <a:pt x="21704" y="166204"/>
                  </a:lnTo>
                  <a:lnTo>
                    <a:pt x="22212" y="165265"/>
                  </a:lnTo>
                  <a:lnTo>
                    <a:pt x="21513" y="163423"/>
                  </a:lnTo>
                  <a:lnTo>
                    <a:pt x="23177" y="163360"/>
                  </a:lnTo>
                  <a:lnTo>
                    <a:pt x="23939" y="163791"/>
                  </a:lnTo>
                  <a:lnTo>
                    <a:pt x="23698" y="163360"/>
                  </a:lnTo>
                  <a:lnTo>
                    <a:pt x="23418" y="162877"/>
                  </a:lnTo>
                  <a:lnTo>
                    <a:pt x="24726" y="161340"/>
                  </a:lnTo>
                  <a:lnTo>
                    <a:pt x="24879" y="161163"/>
                  </a:lnTo>
                  <a:lnTo>
                    <a:pt x="25146" y="159588"/>
                  </a:lnTo>
                  <a:lnTo>
                    <a:pt x="26644" y="159194"/>
                  </a:lnTo>
                  <a:lnTo>
                    <a:pt x="27101" y="158394"/>
                  </a:lnTo>
                  <a:lnTo>
                    <a:pt x="28663" y="156375"/>
                  </a:lnTo>
                  <a:lnTo>
                    <a:pt x="28079" y="156057"/>
                  </a:lnTo>
                  <a:lnTo>
                    <a:pt x="26682" y="155295"/>
                  </a:lnTo>
                  <a:lnTo>
                    <a:pt x="26708" y="156057"/>
                  </a:lnTo>
                  <a:lnTo>
                    <a:pt x="24333" y="154330"/>
                  </a:lnTo>
                  <a:lnTo>
                    <a:pt x="25273" y="152146"/>
                  </a:lnTo>
                  <a:lnTo>
                    <a:pt x="25196" y="150837"/>
                  </a:lnTo>
                  <a:lnTo>
                    <a:pt x="25057" y="150355"/>
                  </a:lnTo>
                  <a:lnTo>
                    <a:pt x="24206" y="147243"/>
                  </a:lnTo>
                  <a:lnTo>
                    <a:pt x="23990" y="146456"/>
                  </a:lnTo>
                  <a:lnTo>
                    <a:pt x="26911" y="144805"/>
                  </a:lnTo>
                  <a:lnTo>
                    <a:pt x="26047" y="144335"/>
                  </a:lnTo>
                  <a:lnTo>
                    <a:pt x="26035" y="142760"/>
                  </a:lnTo>
                  <a:lnTo>
                    <a:pt x="26009" y="141312"/>
                  </a:lnTo>
                  <a:lnTo>
                    <a:pt x="24218" y="142760"/>
                  </a:lnTo>
                  <a:lnTo>
                    <a:pt x="24714" y="141147"/>
                  </a:lnTo>
                  <a:lnTo>
                    <a:pt x="26847" y="139395"/>
                  </a:lnTo>
                  <a:lnTo>
                    <a:pt x="26428" y="138849"/>
                  </a:lnTo>
                  <a:lnTo>
                    <a:pt x="25704" y="137922"/>
                  </a:lnTo>
                  <a:lnTo>
                    <a:pt x="25044" y="137845"/>
                  </a:lnTo>
                  <a:lnTo>
                    <a:pt x="28016" y="134607"/>
                  </a:lnTo>
                  <a:lnTo>
                    <a:pt x="29743" y="132740"/>
                  </a:lnTo>
                  <a:lnTo>
                    <a:pt x="30111" y="133019"/>
                  </a:lnTo>
                  <a:close/>
                </a:path>
                <a:path w="161925" h="320040">
                  <a:moveTo>
                    <a:pt x="43357" y="70408"/>
                  </a:moveTo>
                  <a:lnTo>
                    <a:pt x="40449" y="71450"/>
                  </a:lnTo>
                  <a:lnTo>
                    <a:pt x="40424" y="70116"/>
                  </a:lnTo>
                  <a:lnTo>
                    <a:pt x="38519" y="72136"/>
                  </a:lnTo>
                  <a:lnTo>
                    <a:pt x="41770" y="72085"/>
                  </a:lnTo>
                  <a:lnTo>
                    <a:pt x="42443" y="72758"/>
                  </a:lnTo>
                  <a:lnTo>
                    <a:pt x="43357" y="70408"/>
                  </a:lnTo>
                  <a:close/>
                </a:path>
                <a:path w="161925" h="320040">
                  <a:moveTo>
                    <a:pt x="45097" y="124574"/>
                  </a:moveTo>
                  <a:lnTo>
                    <a:pt x="42976" y="122643"/>
                  </a:lnTo>
                  <a:lnTo>
                    <a:pt x="40271" y="126885"/>
                  </a:lnTo>
                  <a:lnTo>
                    <a:pt x="41516" y="127698"/>
                  </a:lnTo>
                  <a:lnTo>
                    <a:pt x="45097" y="124574"/>
                  </a:lnTo>
                  <a:close/>
                </a:path>
                <a:path w="161925" h="320040">
                  <a:moveTo>
                    <a:pt x="47574" y="100291"/>
                  </a:moveTo>
                  <a:lnTo>
                    <a:pt x="46634" y="99237"/>
                  </a:lnTo>
                  <a:lnTo>
                    <a:pt x="45224" y="101904"/>
                  </a:lnTo>
                  <a:lnTo>
                    <a:pt x="47574" y="100291"/>
                  </a:lnTo>
                  <a:close/>
                </a:path>
                <a:path w="161925" h="320040">
                  <a:moveTo>
                    <a:pt x="48933" y="252717"/>
                  </a:moveTo>
                  <a:lnTo>
                    <a:pt x="48145" y="253326"/>
                  </a:lnTo>
                  <a:lnTo>
                    <a:pt x="46672" y="255866"/>
                  </a:lnTo>
                  <a:lnTo>
                    <a:pt x="48933" y="252717"/>
                  </a:lnTo>
                  <a:close/>
                </a:path>
                <a:path w="161925" h="320040">
                  <a:moveTo>
                    <a:pt x="50825" y="251256"/>
                  </a:moveTo>
                  <a:lnTo>
                    <a:pt x="49428" y="252056"/>
                  </a:lnTo>
                  <a:lnTo>
                    <a:pt x="48933" y="252717"/>
                  </a:lnTo>
                  <a:lnTo>
                    <a:pt x="50825" y="251282"/>
                  </a:lnTo>
                  <a:close/>
                </a:path>
                <a:path w="161925" h="320040">
                  <a:moveTo>
                    <a:pt x="51816" y="68224"/>
                  </a:moveTo>
                  <a:lnTo>
                    <a:pt x="50787" y="65189"/>
                  </a:lnTo>
                  <a:lnTo>
                    <a:pt x="49530" y="67945"/>
                  </a:lnTo>
                  <a:lnTo>
                    <a:pt x="50215" y="69977"/>
                  </a:lnTo>
                  <a:lnTo>
                    <a:pt x="51155" y="67564"/>
                  </a:lnTo>
                  <a:lnTo>
                    <a:pt x="51816" y="68224"/>
                  </a:lnTo>
                  <a:close/>
                </a:path>
                <a:path w="161925" h="320040">
                  <a:moveTo>
                    <a:pt x="55968" y="63665"/>
                  </a:moveTo>
                  <a:lnTo>
                    <a:pt x="54305" y="62687"/>
                  </a:lnTo>
                  <a:lnTo>
                    <a:pt x="54698" y="65100"/>
                  </a:lnTo>
                  <a:lnTo>
                    <a:pt x="55968" y="63665"/>
                  </a:lnTo>
                  <a:close/>
                </a:path>
                <a:path w="161925" h="320040">
                  <a:moveTo>
                    <a:pt x="57797" y="246481"/>
                  </a:moveTo>
                  <a:lnTo>
                    <a:pt x="54813" y="244132"/>
                  </a:lnTo>
                  <a:lnTo>
                    <a:pt x="51625" y="241274"/>
                  </a:lnTo>
                  <a:lnTo>
                    <a:pt x="52438" y="247980"/>
                  </a:lnTo>
                  <a:lnTo>
                    <a:pt x="48742" y="246608"/>
                  </a:lnTo>
                  <a:lnTo>
                    <a:pt x="49301" y="247980"/>
                  </a:lnTo>
                  <a:lnTo>
                    <a:pt x="50850" y="251256"/>
                  </a:lnTo>
                  <a:lnTo>
                    <a:pt x="51104" y="252260"/>
                  </a:lnTo>
                  <a:lnTo>
                    <a:pt x="52870" y="254736"/>
                  </a:lnTo>
                  <a:lnTo>
                    <a:pt x="50609" y="256006"/>
                  </a:lnTo>
                  <a:lnTo>
                    <a:pt x="52666" y="256006"/>
                  </a:lnTo>
                  <a:lnTo>
                    <a:pt x="55321" y="256006"/>
                  </a:lnTo>
                  <a:lnTo>
                    <a:pt x="54444" y="250380"/>
                  </a:lnTo>
                  <a:lnTo>
                    <a:pt x="57569" y="252056"/>
                  </a:lnTo>
                  <a:lnTo>
                    <a:pt x="56667" y="250380"/>
                  </a:lnTo>
                  <a:lnTo>
                    <a:pt x="56108" y="249339"/>
                  </a:lnTo>
                  <a:lnTo>
                    <a:pt x="56908" y="247980"/>
                  </a:lnTo>
                  <a:lnTo>
                    <a:pt x="57797" y="246481"/>
                  </a:lnTo>
                  <a:close/>
                </a:path>
                <a:path w="161925" h="320040">
                  <a:moveTo>
                    <a:pt x="60452" y="258610"/>
                  </a:moveTo>
                  <a:lnTo>
                    <a:pt x="59093" y="257657"/>
                  </a:lnTo>
                  <a:lnTo>
                    <a:pt x="57873" y="257175"/>
                  </a:lnTo>
                  <a:lnTo>
                    <a:pt x="55778" y="258914"/>
                  </a:lnTo>
                  <a:lnTo>
                    <a:pt x="55333" y="256057"/>
                  </a:lnTo>
                  <a:lnTo>
                    <a:pt x="52628" y="256057"/>
                  </a:lnTo>
                  <a:lnTo>
                    <a:pt x="51181" y="258572"/>
                  </a:lnTo>
                  <a:lnTo>
                    <a:pt x="56032" y="260515"/>
                  </a:lnTo>
                  <a:lnTo>
                    <a:pt x="55791" y="259041"/>
                  </a:lnTo>
                  <a:lnTo>
                    <a:pt x="58407" y="259194"/>
                  </a:lnTo>
                  <a:lnTo>
                    <a:pt x="58458" y="261505"/>
                  </a:lnTo>
                  <a:lnTo>
                    <a:pt x="60363" y="260426"/>
                  </a:lnTo>
                  <a:lnTo>
                    <a:pt x="60452" y="258610"/>
                  </a:lnTo>
                  <a:close/>
                </a:path>
                <a:path w="161925" h="320040">
                  <a:moveTo>
                    <a:pt x="60769" y="59055"/>
                  </a:moveTo>
                  <a:lnTo>
                    <a:pt x="59436" y="57708"/>
                  </a:lnTo>
                  <a:lnTo>
                    <a:pt x="58801" y="59118"/>
                  </a:lnTo>
                  <a:lnTo>
                    <a:pt x="58229" y="61201"/>
                  </a:lnTo>
                  <a:lnTo>
                    <a:pt x="59537" y="61874"/>
                  </a:lnTo>
                  <a:lnTo>
                    <a:pt x="59842" y="60820"/>
                  </a:lnTo>
                  <a:lnTo>
                    <a:pt x="60769" y="59055"/>
                  </a:lnTo>
                  <a:close/>
                </a:path>
                <a:path w="161925" h="320040">
                  <a:moveTo>
                    <a:pt x="61417" y="236994"/>
                  </a:moveTo>
                  <a:lnTo>
                    <a:pt x="60007" y="239115"/>
                  </a:lnTo>
                  <a:lnTo>
                    <a:pt x="57454" y="239509"/>
                  </a:lnTo>
                  <a:lnTo>
                    <a:pt x="57531" y="244246"/>
                  </a:lnTo>
                  <a:lnTo>
                    <a:pt x="60706" y="244081"/>
                  </a:lnTo>
                  <a:lnTo>
                    <a:pt x="60883" y="238531"/>
                  </a:lnTo>
                  <a:lnTo>
                    <a:pt x="61417" y="236994"/>
                  </a:lnTo>
                  <a:close/>
                </a:path>
                <a:path w="161925" h="320040">
                  <a:moveTo>
                    <a:pt x="62509" y="257429"/>
                  </a:moveTo>
                  <a:lnTo>
                    <a:pt x="61404" y="258076"/>
                  </a:lnTo>
                  <a:lnTo>
                    <a:pt x="62395" y="259854"/>
                  </a:lnTo>
                  <a:lnTo>
                    <a:pt x="62509" y="257429"/>
                  </a:lnTo>
                  <a:close/>
                </a:path>
                <a:path w="161925" h="320040">
                  <a:moveTo>
                    <a:pt x="62534" y="271665"/>
                  </a:moveTo>
                  <a:lnTo>
                    <a:pt x="59550" y="269913"/>
                  </a:lnTo>
                  <a:lnTo>
                    <a:pt x="56781" y="272491"/>
                  </a:lnTo>
                  <a:lnTo>
                    <a:pt x="60020" y="272478"/>
                  </a:lnTo>
                  <a:lnTo>
                    <a:pt x="59677" y="273291"/>
                  </a:lnTo>
                  <a:lnTo>
                    <a:pt x="62534" y="271665"/>
                  </a:lnTo>
                  <a:close/>
                </a:path>
                <a:path w="161925" h="320040">
                  <a:moveTo>
                    <a:pt x="62826" y="257238"/>
                  </a:moveTo>
                  <a:lnTo>
                    <a:pt x="62560" y="256247"/>
                  </a:lnTo>
                  <a:lnTo>
                    <a:pt x="62509" y="257429"/>
                  </a:lnTo>
                  <a:lnTo>
                    <a:pt x="62826" y="257238"/>
                  </a:lnTo>
                  <a:close/>
                </a:path>
                <a:path w="161925" h="320040">
                  <a:moveTo>
                    <a:pt x="63868" y="51295"/>
                  </a:moveTo>
                  <a:lnTo>
                    <a:pt x="62865" y="50990"/>
                  </a:lnTo>
                  <a:lnTo>
                    <a:pt x="63804" y="51485"/>
                  </a:lnTo>
                  <a:lnTo>
                    <a:pt x="63868" y="51295"/>
                  </a:lnTo>
                  <a:close/>
                </a:path>
                <a:path w="161925" h="320040">
                  <a:moveTo>
                    <a:pt x="64223" y="51701"/>
                  </a:moveTo>
                  <a:lnTo>
                    <a:pt x="63804" y="51485"/>
                  </a:lnTo>
                  <a:lnTo>
                    <a:pt x="63550" y="52336"/>
                  </a:lnTo>
                  <a:lnTo>
                    <a:pt x="63563" y="53047"/>
                  </a:lnTo>
                  <a:lnTo>
                    <a:pt x="64223" y="51701"/>
                  </a:lnTo>
                  <a:close/>
                </a:path>
                <a:path w="161925" h="320040">
                  <a:moveTo>
                    <a:pt x="64427" y="112560"/>
                  </a:moveTo>
                  <a:lnTo>
                    <a:pt x="63385" y="110045"/>
                  </a:lnTo>
                  <a:lnTo>
                    <a:pt x="61201" y="110972"/>
                  </a:lnTo>
                  <a:lnTo>
                    <a:pt x="64427" y="112560"/>
                  </a:lnTo>
                  <a:close/>
                </a:path>
                <a:path w="161925" h="320040">
                  <a:moveTo>
                    <a:pt x="64871" y="109410"/>
                  </a:moveTo>
                  <a:lnTo>
                    <a:pt x="63347" y="108000"/>
                  </a:lnTo>
                  <a:lnTo>
                    <a:pt x="62649" y="108242"/>
                  </a:lnTo>
                  <a:lnTo>
                    <a:pt x="63385" y="110045"/>
                  </a:lnTo>
                  <a:lnTo>
                    <a:pt x="64871" y="109410"/>
                  </a:lnTo>
                  <a:close/>
                </a:path>
                <a:path w="161925" h="320040">
                  <a:moveTo>
                    <a:pt x="65074" y="107403"/>
                  </a:moveTo>
                  <a:lnTo>
                    <a:pt x="62026" y="106794"/>
                  </a:lnTo>
                  <a:lnTo>
                    <a:pt x="63347" y="108000"/>
                  </a:lnTo>
                  <a:lnTo>
                    <a:pt x="65074" y="107403"/>
                  </a:lnTo>
                  <a:close/>
                </a:path>
                <a:path w="161925" h="320040">
                  <a:moveTo>
                    <a:pt x="65316" y="242341"/>
                  </a:moveTo>
                  <a:lnTo>
                    <a:pt x="65125" y="241287"/>
                  </a:lnTo>
                  <a:lnTo>
                    <a:pt x="63766" y="242747"/>
                  </a:lnTo>
                  <a:lnTo>
                    <a:pt x="64020" y="243179"/>
                  </a:lnTo>
                  <a:lnTo>
                    <a:pt x="64731" y="243319"/>
                  </a:lnTo>
                  <a:lnTo>
                    <a:pt x="65074" y="242887"/>
                  </a:lnTo>
                  <a:lnTo>
                    <a:pt x="65316" y="242341"/>
                  </a:lnTo>
                  <a:close/>
                </a:path>
                <a:path w="161925" h="320040">
                  <a:moveTo>
                    <a:pt x="65887" y="52565"/>
                  </a:moveTo>
                  <a:lnTo>
                    <a:pt x="64744" y="50634"/>
                  </a:lnTo>
                  <a:lnTo>
                    <a:pt x="64223" y="51701"/>
                  </a:lnTo>
                  <a:lnTo>
                    <a:pt x="65887" y="52565"/>
                  </a:lnTo>
                  <a:close/>
                </a:path>
                <a:path w="161925" h="320040">
                  <a:moveTo>
                    <a:pt x="66014" y="48069"/>
                  </a:moveTo>
                  <a:lnTo>
                    <a:pt x="63106" y="47866"/>
                  </a:lnTo>
                  <a:lnTo>
                    <a:pt x="64744" y="50634"/>
                  </a:lnTo>
                  <a:lnTo>
                    <a:pt x="66014" y="48069"/>
                  </a:lnTo>
                  <a:close/>
                </a:path>
                <a:path w="161925" h="320040">
                  <a:moveTo>
                    <a:pt x="66586" y="107708"/>
                  </a:moveTo>
                  <a:lnTo>
                    <a:pt x="66154" y="107022"/>
                  </a:lnTo>
                  <a:lnTo>
                    <a:pt x="65074" y="107403"/>
                  </a:lnTo>
                  <a:lnTo>
                    <a:pt x="66586" y="107708"/>
                  </a:lnTo>
                  <a:close/>
                </a:path>
                <a:path w="161925" h="320040">
                  <a:moveTo>
                    <a:pt x="67068" y="243687"/>
                  </a:moveTo>
                  <a:lnTo>
                    <a:pt x="66649" y="243332"/>
                  </a:lnTo>
                  <a:lnTo>
                    <a:pt x="65455" y="243484"/>
                  </a:lnTo>
                  <a:lnTo>
                    <a:pt x="64731" y="243319"/>
                  </a:lnTo>
                  <a:lnTo>
                    <a:pt x="63995" y="244221"/>
                  </a:lnTo>
                  <a:lnTo>
                    <a:pt x="62649" y="244449"/>
                  </a:lnTo>
                  <a:lnTo>
                    <a:pt x="62623" y="246519"/>
                  </a:lnTo>
                  <a:lnTo>
                    <a:pt x="67068" y="243687"/>
                  </a:lnTo>
                  <a:close/>
                </a:path>
                <a:path w="161925" h="320040">
                  <a:moveTo>
                    <a:pt x="68554" y="98209"/>
                  </a:moveTo>
                  <a:lnTo>
                    <a:pt x="65989" y="97421"/>
                  </a:lnTo>
                  <a:lnTo>
                    <a:pt x="65963" y="98132"/>
                  </a:lnTo>
                  <a:lnTo>
                    <a:pt x="68554" y="98209"/>
                  </a:lnTo>
                  <a:close/>
                </a:path>
                <a:path w="161925" h="320040">
                  <a:moveTo>
                    <a:pt x="68948" y="106057"/>
                  </a:moveTo>
                  <a:lnTo>
                    <a:pt x="68414" y="102476"/>
                  </a:lnTo>
                  <a:lnTo>
                    <a:pt x="67462" y="102069"/>
                  </a:lnTo>
                  <a:lnTo>
                    <a:pt x="65862" y="100253"/>
                  </a:lnTo>
                  <a:lnTo>
                    <a:pt x="62877" y="101904"/>
                  </a:lnTo>
                  <a:lnTo>
                    <a:pt x="66154" y="107022"/>
                  </a:lnTo>
                  <a:lnTo>
                    <a:pt x="68948" y="106057"/>
                  </a:lnTo>
                  <a:close/>
                </a:path>
                <a:path w="161925" h="320040">
                  <a:moveTo>
                    <a:pt x="70764" y="67843"/>
                  </a:moveTo>
                  <a:lnTo>
                    <a:pt x="69799" y="68211"/>
                  </a:lnTo>
                  <a:lnTo>
                    <a:pt x="69913" y="68414"/>
                  </a:lnTo>
                  <a:lnTo>
                    <a:pt x="70764" y="67843"/>
                  </a:lnTo>
                  <a:close/>
                </a:path>
                <a:path w="161925" h="320040">
                  <a:moveTo>
                    <a:pt x="72504" y="73088"/>
                  </a:moveTo>
                  <a:lnTo>
                    <a:pt x="69913" y="68414"/>
                  </a:lnTo>
                  <a:lnTo>
                    <a:pt x="69164" y="68935"/>
                  </a:lnTo>
                  <a:lnTo>
                    <a:pt x="69202" y="71031"/>
                  </a:lnTo>
                  <a:lnTo>
                    <a:pt x="69545" y="72085"/>
                  </a:lnTo>
                  <a:lnTo>
                    <a:pt x="72504" y="73088"/>
                  </a:lnTo>
                  <a:close/>
                </a:path>
                <a:path w="161925" h="320040">
                  <a:moveTo>
                    <a:pt x="72809" y="260819"/>
                  </a:moveTo>
                  <a:lnTo>
                    <a:pt x="72707" y="259156"/>
                  </a:lnTo>
                  <a:lnTo>
                    <a:pt x="71196" y="258584"/>
                  </a:lnTo>
                  <a:lnTo>
                    <a:pt x="69215" y="260642"/>
                  </a:lnTo>
                  <a:lnTo>
                    <a:pt x="69697" y="260819"/>
                  </a:lnTo>
                  <a:lnTo>
                    <a:pt x="70891" y="260819"/>
                  </a:lnTo>
                  <a:lnTo>
                    <a:pt x="72809" y="260819"/>
                  </a:lnTo>
                  <a:close/>
                </a:path>
                <a:path w="161925" h="320040">
                  <a:moveTo>
                    <a:pt x="72885" y="262089"/>
                  </a:moveTo>
                  <a:lnTo>
                    <a:pt x="72821" y="261086"/>
                  </a:lnTo>
                  <a:lnTo>
                    <a:pt x="72809" y="260870"/>
                  </a:lnTo>
                  <a:lnTo>
                    <a:pt x="70878" y="260870"/>
                  </a:lnTo>
                  <a:lnTo>
                    <a:pt x="70688" y="262178"/>
                  </a:lnTo>
                  <a:lnTo>
                    <a:pt x="68783" y="263321"/>
                  </a:lnTo>
                  <a:lnTo>
                    <a:pt x="70510" y="265887"/>
                  </a:lnTo>
                  <a:lnTo>
                    <a:pt x="71539" y="261086"/>
                  </a:lnTo>
                  <a:lnTo>
                    <a:pt x="72885" y="262089"/>
                  </a:lnTo>
                  <a:close/>
                </a:path>
                <a:path w="161925" h="320040">
                  <a:moveTo>
                    <a:pt x="73037" y="288074"/>
                  </a:moveTo>
                  <a:lnTo>
                    <a:pt x="71158" y="286702"/>
                  </a:lnTo>
                  <a:lnTo>
                    <a:pt x="69138" y="290271"/>
                  </a:lnTo>
                  <a:lnTo>
                    <a:pt x="73037" y="288074"/>
                  </a:lnTo>
                  <a:close/>
                </a:path>
                <a:path w="161925" h="320040">
                  <a:moveTo>
                    <a:pt x="73202" y="256489"/>
                  </a:moveTo>
                  <a:lnTo>
                    <a:pt x="72948" y="255612"/>
                  </a:lnTo>
                  <a:lnTo>
                    <a:pt x="72212" y="255790"/>
                  </a:lnTo>
                  <a:lnTo>
                    <a:pt x="70942" y="258483"/>
                  </a:lnTo>
                  <a:lnTo>
                    <a:pt x="71196" y="258584"/>
                  </a:lnTo>
                  <a:lnTo>
                    <a:pt x="73202" y="256489"/>
                  </a:lnTo>
                  <a:close/>
                </a:path>
                <a:path w="161925" h="320040">
                  <a:moveTo>
                    <a:pt x="75806" y="58521"/>
                  </a:moveTo>
                  <a:lnTo>
                    <a:pt x="72796" y="55435"/>
                  </a:lnTo>
                  <a:lnTo>
                    <a:pt x="70396" y="50977"/>
                  </a:lnTo>
                  <a:lnTo>
                    <a:pt x="68770" y="50711"/>
                  </a:lnTo>
                  <a:lnTo>
                    <a:pt x="69532" y="55575"/>
                  </a:lnTo>
                  <a:lnTo>
                    <a:pt x="71450" y="53403"/>
                  </a:lnTo>
                  <a:lnTo>
                    <a:pt x="69291" y="59461"/>
                  </a:lnTo>
                  <a:lnTo>
                    <a:pt x="67157" y="51828"/>
                  </a:lnTo>
                  <a:lnTo>
                    <a:pt x="66179" y="52222"/>
                  </a:lnTo>
                  <a:lnTo>
                    <a:pt x="63652" y="56515"/>
                  </a:lnTo>
                  <a:lnTo>
                    <a:pt x="65278" y="56794"/>
                  </a:lnTo>
                  <a:lnTo>
                    <a:pt x="63715" y="58585"/>
                  </a:lnTo>
                  <a:lnTo>
                    <a:pt x="64109" y="62395"/>
                  </a:lnTo>
                  <a:lnTo>
                    <a:pt x="65151" y="64795"/>
                  </a:lnTo>
                  <a:lnTo>
                    <a:pt x="62839" y="64516"/>
                  </a:lnTo>
                  <a:lnTo>
                    <a:pt x="62928" y="68681"/>
                  </a:lnTo>
                  <a:lnTo>
                    <a:pt x="66471" y="66865"/>
                  </a:lnTo>
                  <a:lnTo>
                    <a:pt x="66560" y="70370"/>
                  </a:lnTo>
                  <a:lnTo>
                    <a:pt x="68478" y="68948"/>
                  </a:lnTo>
                  <a:lnTo>
                    <a:pt x="72936" y="63195"/>
                  </a:lnTo>
                  <a:lnTo>
                    <a:pt x="72910" y="61760"/>
                  </a:lnTo>
                  <a:lnTo>
                    <a:pt x="75806" y="58521"/>
                  </a:lnTo>
                  <a:close/>
                </a:path>
                <a:path w="161925" h="320040">
                  <a:moveTo>
                    <a:pt x="77749" y="247827"/>
                  </a:moveTo>
                  <a:lnTo>
                    <a:pt x="76860" y="247396"/>
                  </a:lnTo>
                  <a:lnTo>
                    <a:pt x="74472" y="246265"/>
                  </a:lnTo>
                  <a:lnTo>
                    <a:pt x="73926" y="247840"/>
                  </a:lnTo>
                  <a:lnTo>
                    <a:pt x="76492" y="247396"/>
                  </a:lnTo>
                  <a:lnTo>
                    <a:pt x="77279" y="248145"/>
                  </a:lnTo>
                  <a:lnTo>
                    <a:pt x="71805" y="251663"/>
                  </a:lnTo>
                  <a:lnTo>
                    <a:pt x="72898" y="255435"/>
                  </a:lnTo>
                  <a:lnTo>
                    <a:pt x="73710" y="255435"/>
                  </a:lnTo>
                  <a:lnTo>
                    <a:pt x="77177" y="255435"/>
                  </a:lnTo>
                  <a:lnTo>
                    <a:pt x="74510" y="251180"/>
                  </a:lnTo>
                  <a:lnTo>
                    <a:pt x="77749" y="247827"/>
                  </a:lnTo>
                  <a:close/>
                </a:path>
                <a:path w="161925" h="320040">
                  <a:moveTo>
                    <a:pt x="77774" y="316585"/>
                  </a:moveTo>
                  <a:lnTo>
                    <a:pt x="76073" y="316268"/>
                  </a:lnTo>
                  <a:lnTo>
                    <a:pt x="76098" y="316865"/>
                  </a:lnTo>
                  <a:lnTo>
                    <a:pt x="74574" y="318884"/>
                  </a:lnTo>
                  <a:lnTo>
                    <a:pt x="74650" y="320040"/>
                  </a:lnTo>
                  <a:lnTo>
                    <a:pt x="75107" y="318579"/>
                  </a:lnTo>
                  <a:lnTo>
                    <a:pt x="77774" y="316585"/>
                  </a:lnTo>
                  <a:close/>
                </a:path>
                <a:path w="161925" h="320040">
                  <a:moveTo>
                    <a:pt x="78930" y="258267"/>
                  </a:moveTo>
                  <a:lnTo>
                    <a:pt x="77279" y="255612"/>
                  </a:lnTo>
                  <a:lnTo>
                    <a:pt x="73837" y="255612"/>
                  </a:lnTo>
                  <a:lnTo>
                    <a:pt x="74676" y="256705"/>
                  </a:lnTo>
                  <a:lnTo>
                    <a:pt x="74256" y="258800"/>
                  </a:lnTo>
                  <a:lnTo>
                    <a:pt x="78930" y="258267"/>
                  </a:lnTo>
                  <a:close/>
                </a:path>
                <a:path w="161925" h="320040">
                  <a:moveTo>
                    <a:pt x="82054" y="217881"/>
                  </a:moveTo>
                  <a:lnTo>
                    <a:pt x="81699" y="216611"/>
                  </a:lnTo>
                  <a:lnTo>
                    <a:pt x="81114" y="216890"/>
                  </a:lnTo>
                  <a:lnTo>
                    <a:pt x="82054" y="217881"/>
                  </a:lnTo>
                  <a:close/>
                </a:path>
                <a:path w="161925" h="320040">
                  <a:moveTo>
                    <a:pt x="82753" y="220687"/>
                  </a:moveTo>
                  <a:lnTo>
                    <a:pt x="77381" y="219646"/>
                  </a:lnTo>
                  <a:lnTo>
                    <a:pt x="76454" y="222250"/>
                  </a:lnTo>
                  <a:lnTo>
                    <a:pt x="74650" y="225247"/>
                  </a:lnTo>
                  <a:lnTo>
                    <a:pt x="74536" y="227774"/>
                  </a:lnTo>
                  <a:lnTo>
                    <a:pt x="77533" y="226936"/>
                  </a:lnTo>
                  <a:lnTo>
                    <a:pt x="80073" y="227685"/>
                  </a:lnTo>
                  <a:lnTo>
                    <a:pt x="80467" y="226745"/>
                  </a:lnTo>
                  <a:lnTo>
                    <a:pt x="81927" y="223367"/>
                  </a:lnTo>
                  <a:lnTo>
                    <a:pt x="82753" y="220687"/>
                  </a:lnTo>
                  <a:close/>
                </a:path>
                <a:path w="161925" h="320040">
                  <a:moveTo>
                    <a:pt x="83235" y="219125"/>
                  </a:moveTo>
                  <a:lnTo>
                    <a:pt x="82054" y="217881"/>
                  </a:lnTo>
                  <a:lnTo>
                    <a:pt x="82791" y="220560"/>
                  </a:lnTo>
                  <a:lnTo>
                    <a:pt x="83235" y="219125"/>
                  </a:lnTo>
                  <a:close/>
                </a:path>
                <a:path w="161925" h="320040">
                  <a:moveTo>
                    <a:pt x="85102" y="179311"/>
                  </a:moveTo>
                  <a:lnTo>
                    <a:pt x="81381" y="177838"/>
                  </a:lnTo>
                  <a:lnTo>
                    <a:pt x="81483" y="180987"/>
                  </a:lnTo>
                  <a:lnTo>
                    <a:pt x="84823" y="180835"/>
                  </a:lnTo>
                  <a:lnTo>
                    <a:pt x="85102" y="179311"/>
                  </a:lnTo>
                  <a:close/>
                </a:path>
                <a:path w="161925" h="320040">
                  <a:moveTo>
                    <a:pt x="85623" y="224421"/>
                  </a:moveTo>
                  <a:lnTo>
                    <a:pt x="84734" y="222491"/>
                  </a:lnTo>
                  <a:lnTo>
                    <a:pt x="85420" y="224840"/>
                  </a:lnTo>
                  <a:lnTo>
                    <a:pt x="85623" y="224421"/>
                  </a:lnTo>
                  <a:close/>
                </a:path>
                <a:path w="161925" h="320040">
                  <a:moveTo>
                    <a:pt x="85686" y="214731"/>
                  </a:moveTo>
                  <a:lnTo>
                    <a:pt x="83997" y="212178"/>
                  </a:lnTo>
                  <a:lnTo>
                    <a:pt x="80200" y="211188"/>
                  </a:lnTo>
                  <a:lnTo>
                    <a:pt x="81699" y="216611"/>
                  </a:lnTo>
                  <a:lnTo>
                    <a:pt x="85686" y="214731"/>
                  </a:lnTo>
                  <a:close/>
                </a:path>
                <a:path w="161925" h="320040">
                  <a:moveTo>
                    <a:pt x="91147" y="207213"/>
                  </a:moveTo>
                  <a:lnTo>
                    <a:pt x="87744" y="209334"/>
                  </a:lnTo>
                  <a:lnTo>
                    <a:pt x="90068" y="209473"/>
                  </a:lnTo>
                  <a:lnTo>
                    <a:pt x="91147" y="207213"/>
                  </a:lnTo>
                  <a:close/>
                </a:path>
                <a:path w="161925" h="320040">
                  <a:moveTo>
                    <a:pt x="91389" y="218668"/>
                  </a:moveTo>
                  <a:lnTo>
                    <a:pt x="90792" y="217297"/>
                  </a:lnTo>
                  <a:lnTo>
                    <a:pt x="90551" y="218617"/>
                  </a:lnTo>
                  <a:lnTo>
                    <a:pt x="91389" y="218668"/>
                  </a:lnTo>
                  <a:close/>
                </a:path>
                <a:path w="161925" h="320040">
                  <a:moveTo>
                    <a:pt x="91528" y="206438"/>
                  </a:moveTo>
                  <a:lnTo>
                    <a:pt x="90893" y="206273"/>
                  </a:lnTo>
                  <a:lnTo>
                    <a:pt x="89992" y="204393"/>
                  </a:lnTo>
                  <a:lnTo>
                    <a:pt x="89192" y="206298"/>
                  </a:lnTo>
                  <a:lnTo>
                    <a:pt x="91478" y="206527"/>
                  </a:lnTo>
                  <a:close/>
                </a:path>
                <a:path w="161925" h="320040">
                  <a:moveTo>
                    <a:pt x="92151" y="206590"/>
                  </a:moveTo>
                  <a:lnTo>
                    <a:pt x="91478" y="206527"/>
                  </a:lnTo>
                  <a:lnTo>
                    <a:pt x="91147" y="207213"/>
                  </a:lnTo>
                  <a:lnTo>
                    <a:pt x="92151" y="206590"/>
                  </a:lnTo>
                  <a:close/>
                </a:path>
                <a:path w="161925" h="320040">
                  <a:moveTo>
                    <a:pt x="93332" y="224447"/>
                  </a:moveTo>
                  <a:lnTo>
                    <a:pt x="91224" y="223431"/>
                  </a:lnTo>
                  <a:lnTo>
                    <a:pt x="92684" y="221805"/>
                  </a:lnTo>
                  <a:lnTo>
                    <a:pt x="93116" y="221335"/>
                  </a:lnTo>
                  <a:lnTo>
                    <a:pt x="89954" y="221805"/>
                  </a:lnTo>
                  <a:lnTo>
                    <a:pt x="90322" y="219862"/>
                  </a:lnTo>
                  <a:lnTo>
                    <a:pt x="90551" y="218617"/>
                  </a:lnTo>
                  <a:lnTo>
                    <a:pt x="90106" y="218592"/>
                  </a:lnTo>
                  <a:lnTo>
                    <a:pt x="89674" y="217716"/>
                  </a:lnTo>
                  <a:lnTo>
                    <a:pt x="89128" y="219125"/>
                  </a:lnTo>
                  <a:lnTo>
                    <a:pt x="87528" y="219240"/>
                  </a:lnTo>
                  <a:lnTo>
                    <a:pt x="87033" y="220154"/>
                  </a:lnTo>
                  <a:lnTo>
                    <a:pt x="89115" y="219862"/>
                  </a:lnTo>
                  <a:lnTo>
                    <a:pt x="87249" y="221932"/>
                  </a:lnTo>
                  <a:lnTo>
                    <a:pt x="85801" y="226187"/>
                  </a:lnTo>
                  <a:lnTo>
                    <a:pt x="85420" y="224840"/>
                  </a:lnTo>
                  <a:lnTo>
                    <a:pt x="84670" y="226352"/>
                  </a:lnTo>
                  <a:lnTo>
                    <a:pt x="82943" y="226314"/>
                  </a:lnTo>
                  <a:lnTo>
                    <a:pt x="83566" y="226491"/>
                  </a:lnTo>
                  <a:lnTo>
                    <a:pt x="83921" y="227482"/>
                  </a:lnTo>
                  <a:lnTo>
                    <a:pt x="85191" y="227850"/>
                  </a:lnTo>
                  <a:lnTo>
                    <a:pt x="83388" y="232232"/>
                  </a:lnTo>
                  <a:lnTo>
                    <a:pt x="77038" y="237782"/>
                  </a:lnTo>
                  <a:lnTo>
                    <a:pt x="82194" y="239877"/>
                  </a:lnTo>
                  <a:lnTo>
                    <a:pt x="82842" y="237959"/>
                  </a:lnTo>
                  <a:lnTo>
                    <a:pt x="83515" y="236753"/>
                  </a:lnTo>
                  <a:lnTo>
                    <a:pt x="84137" y="236042"/>
                  </a:lnTo>
                  <a:lnTo>
                    <a:pt x="84251" y="235915"/>
                  </a:lnTo>
                  <a:lnTo>
                    <a:pt x="85661" y="232486"/>
                  </a:lnTo>
                  <a:lnTo>
                    <a:pt x="81419" y="236042"/>
                  </a:lnTo>
                  <a:lnTo>
                    <a:pt x="82677" y="233311"/>
                  </a:lnTo>
                  <a:lnTo>
                    <a:pt x="86779" y="231063"/>
                  </a:lnTo>
                  <a:lnTo>
                    <a:pt x="91503" y="229082"/>
                  </a:lnTo>
                  <a:lnTo>
                    <a:pt x="92583" y="226352"/>
                  </a:lnTo>
                  <a:lnTo>
                    <a:pt x="92646" y="226187"/>
                  </a:lnTo>
                  <a:lnTo>
                    <a:pt x="93332" y="224447"/>
                  </a:lnTo>
                  <a:close/>
                </a:path>
                <a:path w="161925" h="320040">
                  <a:moveTo>
                    <a:pt x="93865" y="269290"/>
                  </a:moveTo>
                  <a:lnTo>
                    <a:pt x="93624" y="269481"/>
                  </a:lnTo>
                  <a:lnTo>
                    <a:pt x="93802" y="269481"/>
                  </a:lnTo>
                  <a:lnTo>
                    <a:pt x="93865" y="269290"/>
                  </a:lnTo>
                  <a:close/>
                </a:path>
                <a:path w="161925" h="320040">
                  <a:moveTo>
                    <a:pt x="93941" y="218122"/>
                  </a:moveTo>
                  <a:lnTo>
                    <a:pt x="92506" y="218744"/>
                  </a:lnTo>
                  <a:lnTo>
                    <a:pt x="91389" y="218668"/>
                  </a:lnTo>
                  <a:lnTo>
                    <a:pt x="92278" y="220700"/>
                  </a:lnTo>
                  <a:lnTo>
                    <a:pt x="93548" y="218744"/>
                  </a:lnTo>
                  <a:lnTo>
                    <a:pt x="93941" y="218122"/>
                  </a:lnTo>
                  <a:close/>
                </a:path>
                <a:path w="161925" h="320040">
                  <a:moveTo>
                    <a:pt x="96697" y="231597"/>
                  </a:moveTo>
                  <a:lnTo>
                    <a:pt x="93637" y="235483"/>
                  </a:lnTo>
                  <a:lnTo>
                    <a:pt x="90995" y="234200"/>
                  </a:lnTo>
                  <a:lnTo>
                    <a:pt x="88087" y="232689"/>
                  </a:lnTo>
                  <a:lnTo>
                    <a:pt x="84264" y="235877"/>
                  </a:lnTo>
                  <a:lnTo>
                    <a:pt x="87337" y="234899"/>
                  </a:lnTo>
                  <a:lnTo>
                    <a:pt x="90512" y="236156"/>
                  </a:lnTo>
                  <a:lnTo>
                    <a:pt x="93675" y="236220"/>
                  </a:lnTo>
                  <a:lnTo>
                    <a:pt x="96697" y="231597"/>
                  </a:lnTo>
                  <a:close/>
                </a:path>
                <a:path w="161925" h="320040">
                  <a:moveTo>
                    <a:pt x="96710" y="267004"/>
                  </a:moveTo>
                  <a:lnTo>
                    <a:pt x="95567" y="263779"/>
                  </a:lnTo>
                  <a:lnTo>
                    <a:pt x="93865" y="269290"/>
                  </a:lnTo>
                  <a:lnTo>
                    <a:pt x="96710" y="267004"/>
                  </a:lnTo>
                  <a:close/>
                </a:path>
                <a:path w="161925" h="320040">
                  <a:moveTo>
                    <a:pt x="97370" y="266484"/>
                  </a:moveTo>
                  <a:lnTo>
                    <a:pt x="96710" y="267004"/>
                  </a:lnTo>
                  <a:lnTo>
                    <a:pt x="97002" y="267830"/>
                  </a:lnTo>
                  <a:lnTo>
                    <a:pt x="97307" y="267004"/>
                  </a:lnTo>
                  <a:lnTo>
                    <a:pt x="97370" y="266484"/>
                  </a:lnTo>
                  <a:close/>
                </a:path>
                <a:path w="161925" h="320040">
                  <a:moveTo>
                    <a:pt x="98983" y="265188"/>
                  </a:moveTo>
                  <a:lnTo>
                    <a:pt x="97447" y="265595"/>
                  </a:lnTo>
                  <a:lnTo>
                    <a:pt x="97370" y="266484"/>
                  </a:lnTo>
                  <a:lnTo>
                    <a:pt x="98983" y="265188"/>
                  </a:lnTo>
                  <a:close/>
                </a:path>
                <a:path w="161925" h="320040">
                  <a:moveTo>
                    <a:pt x="99441" y="229641"/>
                  </a:moveTo>
                  <a:lnTo>
                    <a:pt x="99187" y="228434"/>
                  </a:lnTo>
                  <a:lnTo>
                    <a:pt x="99009" y="227609"/>
                  </a:lnTo>
                  <a:lnTo>
                    <a:pt x="98399" y="228434"/>
                  </a:lnTo>
                  <a:lnTo>
                    <a:pt x="96113" y="228244"/>
                  </a:lnTo>
                  <a:lnTo>
                    <a:pt x="95059" y="231546"/>
                  </a:lnTo>
                  <a:lnTo>
                    <a:pt x="98996" y="229984"/>
                  </a:lnTo>
                  <a:lnTo>
                    <a:pt x="99441" y="229641"/>
                  </a:lnTo>
                  <a:close/>
                </a:path>
                <a:path w="161925" h="320040">
                  <a:moveTo>
                    <a:pt x="100533" y="225513"/>
                  </a:moveTo>
                  <a:lnTo>
                    <a:pt x="98831" y="224167"/>
                  </a:lnTo>
                  <a:lnTo>
                    <a:pt x="98247" y="224028"/>
                  </a:lnTo>
                  <a:lnTo>
                    <a:pt x="99009" y="227609"/>
                  </a:lnTo>
                  <a:lnTo>
                    <a:pt x="100533" y="225513"/>
                  </a:lnTo>
                  <a:close/>
                </a:path>
                <a:path w="161925" h="320040">
                  <a:moveTo>
                    <a:pt x="105727" y="208902"/>
                  </a:moveTo>
                  <a:lnTo>
                    <a:pt x="104749" y="209118"/>
                  </a:lnTo>
                  <a:lnTo>
                    <a:pt x="104394" y="209511"/>
                  </a:lnTo>
                  <a:lnTo>
                    <a:pt x="104267" y="209969"/>
                  </a:lnTo>
                  <a:lnTo>
                    <a:pt x="104724" y="209600"/>
                  </a:lnTo>
                  <a:lnTo>
                    <a:pt x="105092" y="209207"/>
                  </a:lnTo>
                  <a:lnTo>
                    <a:pt x="105727" y="208902"/>
                  </a:lnTo>
                  <a:close/>
                </a:path>
                <a:path w="161925" h="320040">
                  <a:moveTo>
                    <a:pt x="105752" y="263715"/>
                  </a:moveTo>
                  <a:lnTo>
                    <a:pt x="104038" y="257771"/>
                  </a:lnTo>
                  <a:lnTo>
                    <a:pt x="105511" y="253492"/>
                  </a:lnTo>
                  <a:lnTo>
                    <a:pt x="101663" y="253631"/>
                  </a:lnTo>
                  <a:lnTo>
                    <a:pt x="103441" y="259486"/>
                  </a:lnTo>
                  <a:lnTo>
                    <a:pt x="101130" y="261124"/>
                  </a:lnTo>
                  <a:lnTo>
                    <a:pt x="101904" y="263829"/>
                  </a:lnTo>
                  <a:lnTo>
                    <a:pt x="105752" y="263715"/>
                  </a:lnTo>
                  <a:close/>
                </a:path>
                <a:path w="161925" h="320040">
                  <a:moveTo>
                    <a:pt x="106057" y="266763"/>
                  </a:moveTo>
                  <a:lnTo>
                    <a:pt x="104838" y="266306"/>
                  </a:lnTo>
                  <a:lnTo>
                    <a:pt x="104673" y="265785"/>
                  </a:lnTo>
                  <a:lnTo>
                    <a:pt x="103898" y="265010"/>
                  </a:lnTo>
                  <a:lnTo>
                    <a:pt x="101600" y="268554"/>
                  </a:lnTo>
                  <a:lnTo>
                    <a:pt x="100533" y="266700"/>
                  </a:lnTo>
                  <a:lnTo>
                    <a:pt x="100952" y="269125"/>
                  </a:lnTo>
                  <a:lnTo>
                    <a:pt x="93802" y="269481"/>
                  </a:lnTo>
                  <a:lnTo>
                    <a:pt x="91694" y="276288"/>
                  </a:lnTo>
                  <a:lnTo>
                    <a:pt x="90436" y="270814"/>
                  </a:lnTo>
                  <a:lnTo>
                    <a:pt x="85001" y="276669"/>
                  </a:lnTo>
                  <a:lnTo>
                    <a:pt x="89344" y="278968"/>
                  </a:lnTo>
                  <a:lnTo>
                    <a:pt x="84137" y="283375"/>
                  </a:lnTo>
                  <a:lnTo>
                    <a:pt x="83972" y="282600"/>
                  </a:lnTo>
                  <a:lnTo>
                    <a:pt x="83794" y="281724"/>
                  </a:lnTo>
                  <a:lnTo>
                    <a:pt x="81584" y="281813"/>
                  </a:lnTo>
                  <a:lnTo>
                    <a:pt x="80543" y="281838"/>
                  </a:lnTo>
                  <a:lnTo>
                    <a:pt x="81699" y="284861"/>
                  </a:lnTo>
                  <a:lnTo>
                    <a:pt x="77660" y="286613"/>
                  </a:lnTo>
                  <a:lnTo>
                    <a:pt x="82423" y="288747"/>
                  </a:lnTo>
                  <a:lnTo>
                    <a:pt x="82334" y="282600"/>
                  </a:lnTo>
                  <a:lnTo>
                    <a:pt x="86741" y="285534"/>
                  </a:lnTo>
                  <a:lnTo>
                    <a:pt x="83032" y="289026"/>
                  </a:lnTo>
                  <a:lnTo>
                    <a:pt x="84582" y="288721"/>
                  </a:lnTo>
                  <a:lnTo>
                    <a:pt x="87083" y="287235"/>
                  </a:lnTo>
                  <a:lnTo>
                    <a:pt x="88582" y="286308"/>
                  </a:lnTo>
                  <a:lnTo>
                    <a:pt x="87642" y="284378"/>
                  </a:lnTo>
                  <a:lnTo>
                    <a:pt x="89344" y="284581"/>
                  </a:lnTo>
                  <a:lnTo>
                    <a:pt x="89420" y="284378"/>
                  </a:lnTo>
                  <a:lnTo>
                    <a:pt x="89801" y="283375"/>
                  </a:lnTo>
                  <a:lnTo>
                    <a:pt x="91198" y="279679"/>
                  </a:lnTo>
                  <a:lnTo>
                    <a:pt x="91440" y="283921"/>
                  </a:lnTo>
                  <a:lnTo>
                    <a:pt x="91782" y="279971"/>
                  </a:lnTo>
                  <a:lnTo>
                    <a:pt x="91960" y="279679"/>
                  </a:lnTo>
                  <a:lnTo>
                    <a:pt x="93040" y="277914"/>
                  </a:lnTo>
                  <a:lnTo>
                    <a:pt x="95580" y="279450"/>
                  </a:lnTo>
                  <a:lnTo>
                    <a:pt x="95770" y="277914"/>
                  </a:lnTo>
                  <a:lnTo>
                    <a:pt x="95973" y="276288"/>
                  </a:lnTo>
                  <a:lnTo>
                    <a:pt x="96012" y="276034"/>
                  </a:lnTo>
                  <a:lnTo>
                    <a:pt x="98374" y="273913"/>
                  </a:lnTo>
                  <a:lnTo>
                    <a:pt x="101117" y="270103"/>
                  </a:lnTo>
                  <a:lnTo>
                    <a:pt x="101346" y="271335"/>
                  </a:lnTo>
                  <a:lnTo>
                    <a:pt x="105321" y="271868"/>
                  </a:lnTo>
                  <a:lnTo>
                    <a:pt x="102336" y="268554"/>
                  </a:lnTo>
                  <a:lnTo>
                    <a:pt x="102044" y="268236"/>
                  </a:lnTo>
                  <a:lnTo>
                    <a:pt x="106057" y="266763"/>
                  </a:lnTo>
                  <a:close/>
                </a:path>
                <a:path w="161925" h="320040">
                  <a:moveTo>
                    <a:pt x="109131" y="89090"/>
                  </a:moveTo>
                  <a:lnTo>
                    <a:pt x="107238" y="86804"/>
                  </a:lnTo>
                  <a:lnTo>
                    <a:pt x="107619" y="85648"/>
                  </a:lnTo>
                  <a:lnTo>
                    <a:pt x="107302" y="85293"/>
                  </a:lnTo>
                  <a:lnTo>
                    <a:pt x="106235" y="87934"/>
                  </a:lnTo>
                  <a:lnTo>
                    <a:pt x="106489" y="89827"/>
                  </a:lnTo>
                  <a:lnTo>
                    <a:pt x="109131" y="89090"/>
                  </a:lnTo>
                  <a:close/>
                </a:path>
                <a:path w="161925" h="320040">
                  <a:moveTo>
                    <a:pt x="109143" y="276987"/>
                  </a:moveTo>
                  <a:lnTo>
                    <a:pt x="105968" y="280987"/>
                  </a:lnTo>
                  <a:lnTo>
                    <a:pt x="108648" y="280479"/>
                  </a:lnTo>
                  <a:lnTo>
                    <a:pt x="108750" y="279958"/>
                  </a:lnTo>
                  <a:lnTo>
                    <a:pt x="109143" y="276987"/>
                  </a:lnTo>
                  <a:close/>
                </a:path>
                <a:path w="161925" h="320040">
                  <a:moveTo>
                    <a:pt x="109804" y="153441"/>
                  </a:moveTo>
                  <a:lnTo>
                    <a:pt x="108318" y="152082"/>
                  </a:lnTo>
                  <a:lnTo>
                    <a:pt x="106972" y="155473"/>
                  </a:lnTo>
                  <a:lnTo>
                    <a:pt x="106324" y="155371"/>
                  </a:lnTo>
                  <a:lnTo>
                    <a:pt x="105321" y="155625"/>
                  </a:lnTo>
                  <a:lnTo>
                    <a:pt x="105854" y="156489"/>
                  </a:lnTo>
                  <a:lnTo>
                    <a:pt x="105333" y="157632"/>
                  </a:lnTo>
                  <a:lnTo>
                    <a:pt x="106311" y="158165"/>
                  </a:lnTo>
                  <a:lnTo>
                    <a:pt x="108115" y="154419"/>
                  </a:lnTo>
                  <a:lnTo>
                    <a:pt x="109804" y="153441"/>
                  </a:lnTo>
                  <a:close/>
                </a:path>
                <a:path w="161925" h="320040">
                  <a:moveTo>
                    <a:pt x="110439" y="240868"/>
                  </a:moveTo>
                  <a:lnTo>
                    <a:pt x="106718" y="241020"/>
                  </a:lnTo>
                  <a:lnTo>
                    <a:pt x="107772" y="246075"/>
                  </a:lnTo>
                  <a:lnTo>
                    <a:pt x="109385" y="242316"/>
                  </a:lnTo>
                  <a:lnTo>
                    <a:pt x="110439" y="240868"/>
                  </a:lnTo>
                  <a:close/>
                </a:path>
                <a:path w="161925" h="320040">
                  <a:moveTo>
                    <a:pt x="111760" y="236156"/>
                  </a:moveTo>
                  <a:lnTo>
                    <a:pt x="111467" y="236499"/>
                  </a:lnTo>
                  <a:lnTo>
                    <a:pt x="111226" y="236816"/>
                  </a:lnTo>
                  <a:lnTo>
                    <a:pt x="111061" y="237109"/>
                  </a:lnTo>
                  <a:lnTo>
                    <a:pt x="111556" y="237032"/>
                  </a:lnTo>
                  <a:lnTo>
                    <a:pt x="111671" y="236537"/>
                  </a:lnTo>
                  <a:lnTo>
                    <a:pt x="111760" y="236156"/>
                  </a:lnTo>
                  <a:close/>
                </a:path>
                <a:path w="161925" h="320040">
                  <a:moveTo>
                    <a:pt x="112318" y="213347"/>
                  </a:moveTo>
                  <a:lnTo>
                    <a:pt x="112090" y="212077"/>
                  </a:lnTo>
                  <a:lnTo>
                    <a:pt x="111379" y="213563"/>
                  </a:lnTo>
                  <a:lnTo>
                    <a:pt x="111455" y="213931"/>
                  </a:lnTo>
                  <a:lnTo>
                    <a:pt x="112242" y="213563"/>
                  </a:lnTo>
                  <a:lnTo>
                    <a:pt x="112318" y="213347"/>
                  </a:lnTo>
                  <a:close/>
                </a:path>
                <a:path w="161925" h="320040">
                  <a:moveTo>
                    <a:pt x="112407" y="238188"/>
                  </a:moveTo>
                  <a:lnTo>
                    <a:pt x="110439" y="240868"/>
                  </a:lnTo>
                  <a:lnTo>
                    <a:pt x="112306" y="240792"/>
                  </a:lnTo>
                  <a:lnTo>
                    <a:pt x="112407" y="238188"/>
                  </a:lnTo>
                  <a:close/>
                </a:path>
                <a:path w="161925" h="320040">
                  <a:moveTo>
                    <a:pt x="112471" y="231406"/>
                  </a:moveTo>
                  <a:lnTo>
                    <a:pt x="112369" y="230720"/>
                  </a:lnTo>
                  <a:lnTo>
                    <a:pt x="112115" y="230111"/>
                  </a:lnTo>
                  <a:lnTo>
                    <a:pt x="111836" y="229527"/>
                  </a:lnTo>
                  <a:lnTo>
                    <a:pt x="111620" y="230212"/>
                  </a:lnTo>
                  <a:lnTo>
                    <a:pt x="112077" y="230847"/>
                  </a:lnTo>
                  <a:lnTo>
                    <a:pt x="112471" y="231406"/>
                  </a:lnTo>
                  <a:close/>
                </a:path>
                <a:path w="161925" h="320040">
                  <a:moveTo>
                    <a:pt x="113195" y="232460"/>
                  </a:moveTo>
                  <a:lnTo>
                    <a:pt x="112903" y="231978"/>
                  </a:lnTo>
                  <a:lnTo>
                    <a:pt x="112483" y="231406"/>
                  </a:lnTo>
                  <a:lnTo>
                    <a:pt x="112534" y="231838"/>
                  </a:lnTo>
                  <a:lnTo>
                    <a:pt x="112547" y="232270"/>
                  </a:lnTo>
                  <a:lnTo>
                    <a:pt x="112420" y="232803"/>
                  </a:lnTo>
                  <a:lnTo>
                    <a:pt x="113195" y="232460"/>
                  </a:lnTo>
                  <a:close/>
                </a:path>
                <a:path w="161925" h="320040">
                  <a:moveTo>
                    <a:pt x="113411" y="209321"/>
                  </a:moveTo>
                  <a:lnTo>
                    <a:pt x="111506" y="208902"/>
                  </a:lnTo>
                  <a:lnTo>
                    <a:pt x="112090" y="212077"/>
                  </a:lnTo>
                  <a:lnTo>
                    <a:pt x="113411" y="209321"/>
                  </a:lnTo>
                  <a:close/>
                </a:path>
                <a:path w="161925" h="320040">
                  <a:moveTo>
                    <a:pt x="114858" y="243344"/>
                  </a:moveTo>
                  <a:lnTo>
                    <a:pt x="113144" y="243420"/>
                  </a:lnTo>
                  <a:lnTo>
                    <a:pt x="114846" y="243459"/>
                  </a:lnTo>
                  <a:close/>
                </a:path>
                <a:path w="161925" h="320040">
                  <a:moveTo>
                    <a:pt x="115354" y="205359"/>
                  </a:moveTo>
                  <a:lnTo>
                    <a:pt x="115049" y="205295"/>
                  </a:lnTo>
                  <a:lnTo>
                    <a:pt x="114820" y="203479"/>
                  </a:lnTo>
                  <a:lnTo>
                    <a:pt x="114388" y="202501"/>
                  </a:lnTo>
                  <a:lnTo>
                    <a:pt x="113144" y="206184"/>
                  </a:lnTo>
                  <a:lnTo>
                    <a:pt x="115354" y="205359"/>
                  </a:lnTo>
                  <a:close/>
                </a:path>
                <a:path w="161925" h="320040">
                  <a:moveTo>
                    <a:pt x="116078" y="277482"/>
                  </a:moveTo>
                  <a:lnTo>
                    <a:pt x="115392" y="274739"/>
                  </a:lnTo>
                  <a:lnTo>
                    <a:pt x="115125" y="273634"/>
                  </a:lnTo>
                  <a:lnTo>
                    <a:pt x="112344" y="273634"/>
                  </a:lnTo>
                  <a:lnTo>
                    <a:pt x="111925" y="276415"/>
                  </a:lnTo>
                  <a:lnTo>
                    <a:pt x="112483" y="276669"/>
                  </a:lnTo>
                  <a:lnTo>
                    <a:pt x="110972" y="277672"/>
                  </a:lnTo>
                  <a:lnTo>
                    <a:pt x="108686" y="280479"/>
                  </a:lnTo>
                  <a:lnTo>
                    <a:pt x="111404" y="279958"/>
                  </a:lnTo>
                  <a:lnTo>
                    <a:pt x="112534" y="279857"/>
                  </a:lnTo>
                  <a:lnTo>
                    <a:pt x="111315" y="279400"/>
                  </a:lnTo>
                  <a:lnTo>
                    <a:pt x="114401" y="274739"/>
                  </a:lnTo>
                  <a:lnTo>
                    <a:pt x="116078" y="277482"/>
                  </a:lnTo>
                  <a:close/>
                </a:path>
                <a:path w="161925" h="320040">
                  <a:moveTo>
                    <a:pt x="116954" y="214934"/>
                  </a:moveTo>
                  <a:lnTo>
                    <a:pt x="116586" y="214071"/>
                  </a:lnTo>
                  <a:lnTo>
                    <a:pt x="116382" y="214922"/>
                  </a:lnTo>
                  <a:lnTo>
                    <a:pt x="116954" y="214934"/>
                  </a:lnTo>
                  <a:close/>
                </a:path>
                <a:path w="161925" h="320040">
                  <a:moveTo>
                    <a:pt x="117094" y="204698"/>
                  </a:moveTo>
                  <a:lnTo>
                    <a:pt x="115354" y="205359"/>
                  </a:lnTo>
                  <a:lnTo>
                    <a:pt x="116332" y="205562"/>
                  </a:lnTo>
                  <a:lnTo>
                    <a:pt x="117094" y="204698"/>
                  </a:lnTo>
                  <a:close/>
                </a:path>
                <a:path w="161925" h="320040">
                  <a:moveTo>
                    <a:pt x="117170" y="214934"/>
                  </a:moveTo>
                  <a:lnTo>
                    <a:pt x="116954" y="214934"/>
                  </a:lnTo>
                  <a:lnTo>
                    <a:pt x="117005" y="215074"/>
                  </a:lnTo>
                  <a:lnTo>
                    <a:pt x="117170" y="214934"/>
                  </a:lnTo>
                  <a:close/>
                </a:path>
                <a:path w="161925" h="320040">
                  <a:moveTo>
                    <a:pt x="117348" y="202806"/>
                  </a:moveTo>
                  <a:lnTo>
                    <a:pt x="116497" y="202069"/>
                  </a:lnTo>
                  <a:lnTo>
                    <a:pt x="113728" y="202374"/>
                  </a:lnTo>
                  <a:lnTo>
                    <a:pt x="117348" y="202806"/>
                  </a:lnTo>
                  <a:close/>
                </a:path>
                <a:path w="161925" h="320040">
                  <a:moveTo>
                    <a:pt x="117525" y="214934"/>
                  </a:moveTo>
                  <a:lnTo>
                    <a:pt x="117436" y="214706"/>
                  </a:lnTo>
                  <a:lnTo>
                    <a:pt x="117170" y="214934"/>
                  </a:lnTo>
                  <a:lnTo>
                    <a:pt x="117525" y="214934"/>
                  </a:lnTo>
                  <a:close/>
                </a:path>
                <a:path w="161925" h="320040">
                  <a:moveTo>
                    <a:pt x="118643" y="202971"/>
                  </a:moveTo>
                  <a:lnTo>
                    <a:pt x="117348" y="202806"/>
                  </a:lnTo>
                  <a:lnTo>
                    <a:pt x="118160" y="203504"/>
                  </a:lnTo>
                  <a:lnTo>
                    <a:pt x="118643" y="202971"/>
                  </a:lnTo>
                  <a:close/>
                </a:path>
                <a:path w="161925" h="320040">
                  <a:moveTo>
                    <a:pt x="118795" y="204063"/>
                  </a:moveTo>
                  <a:lnTo>
                    <a:pt x="118160" y="203504"/>
                  </a:lnTo>
                  <a:lnTo>
                    <a:pt x="117094" y="204698"/>
                  </a:lnTo>
                  <a:lnTo>
                    <a:pt x="118795" y="204063"/>
                  </a:lnTo>
                  <a:close/>
                </a:path>
                <a:path w="161925" h="320040">
                  <a:moveTo>
                    <a:pt x="119100" y="203949"/>
                  </a:moveTo>
                  <a:lnTo>
                    <a:pt x="118795" y="204063"/>
                  </a:lnTo>
                  <a:lnTo>
                    <a:pt x="119037" y="204266"/>
                  </a:lnTo>
                  <a:lnTo>
                    <a:pt x="119100" y="203949"/>
                  </a:lnTo>
                  <a:close/>
                </a:path>
                <a:path w="161925" h="320040">
                  <a:moveTo>
                    <a:pt x="122618" y="196202"/>
                  </a:moveTo>
                  <a:lnTo>
                    <a:pt x="121831" y="194792"/>
                  </a:lnTo>
                  <a:lnTo>
                    <a:pt x="120383" y="195376"/>
                  </a:lnTo>
                  <a:lnTo>
                    <a:pt x="121285" y="195973"/>
                  </a:lnTo>
                  <a:lnTo>
                    <a:pt x="121386" y="199961"/>
                  </a:lnTo>
                  <a:lnTo>
                    <a:pt x="121805" y="198259"/>
                  </a:lnTo>
                  <a:lnTo>
                    <a:pt x="122618" y="196202"/>
                  </a:lnTo>
                  <a:close/>
                </a:path>
                <a:path w="161925" h="320040">
                  <a:moveTo>
                    <a:pt x="123113" y="222885"/>
                  </a:moveTo>
                  <a:lnTo>
                    <a:pt x="123050" y="222211"/>
                  </a:lnTo>
                  <a:lnTo>
                    <a:pt x="122948" y="223024"/>
                  </a:lnTo>
                  <a:lnTo>
                    <a:pt x="123113" y="222885"/>
                  </a:lnTo>
                  <a:close/>
                </a:path>
                <a:path w="161925" h="320040">
                  <a:moveTo>
                    <a:pt x="124714" y="220789"/>
                  </a:moveTo>
                  <a:lnTo>
                    <a:pt x="124663" y="220484"/>
                  </a:lnTo>
                  <a:lnTo>
                    <a:pt x="124421" y="219087"/>
                  </a:lnTo>
                  <a:lnTo>
                    <a:pt x="122974" y="220929"/>
                  </a:lnTo>
                  <a:lnTo>
                    <a:pt x="123050" y="222211"/>
                  </a:lnTo>
                  <a:lnTo>
                    <a:pt x="124434" y="220484"/>
                  </a:lnTo>
                  <a:lnTo>
                    <a:pt x="124714" y="220789"/>
                  </a:lnTo>
                  <a:close/>
                </a:path>
                <a:path w="161925" h="320040">
                  <a:moveTo>
                    <a:pt x="125107" y="139014"/>
                  </a:moveTo>
                  <a:lnTo>
                    <a:pt x="120751" y="133413"/>
                  </a:lnTo>
                  <a:lnTo>
                    <a:pt x="118846" y="136042"/>
                  </a:lnTo>
                  <a:lnTo>
                    <a:pt x="121310" y="137871"/>
                  </a:lnTo>
                  <a:lnTo>
                    <a:pt x="117843" y="142786"/>
                  </a:lnTo>
                  <a:lnTo>
                    <a:pt x="121539" y="141922"/>
                  </a:lnTo>
                  <a:lnTo>
                    <a:pt x="125107" y="139014"/>
                  </a:lnTo>
                  <a:close/>
                </a:path>
                <a:path w="161925" h="320040">
                  <a:moveTo>
                    <a:pt x="125120" y="221246"/>
                  </a:moveTo>
                  <a:lnTo>
                    <a:pt x="124714" y="220789"/>
                  </a:lnTo>
                  <a:lnTo>
                    <a:pt x="124828" y="221475"/>
                  </a:lnTo>
                  <a:lnTo>
                    <a:pt x="125082" y="221386"/>
                  </a:lnTo>
                  <a:lnTo>
                    <a:pt x="125120" y="221246"/>
                  </a:lnTo>
                  <a:close/>
                </a:path>
                <a:path w="161925" h="320040">
                  <a:moveTo>
                    <a:pt x="126415" y="266014"/>
                  </a:moveTo>
                  <a:lnTo>
                    <a:pt x="117767" y="266979"/>
                  </a:lnTo>
                  <a:lnTo>
                    <a:pt x="115468" y="264693"/>
                  </a:lnTo>
                  <a:lnTo>
                    <a:pt x="112395" y="263601"/>
                  </a:lnTo>
                  <a:lnTo>
                    <a:pt x="112052" y="272389"/>
                  </a:lnTo>
                  <a:lnTo>
                    <a:pt x="111315" y="273494"/>
                  </a:lnTo>
                  <a:lnTo>
                    <a:pt x="112369" y="273494"/>
                  </a:lnTo>
                  <a:lnTo>
                    <a:pt x="115087" y="273494"/>
                  </a:lnTo>
                  <a:lnTo>
                    <a:pt x="114554" y="271322"/>
                  </a:lnTo>
                  <a:lnTo>
                    <a:pt x="124244" y="266979"/>
                  </a:lnTo>
                  <a:lnTo>
                    <a:pt x="126415" y="266014"/>
                  </a:lnTo>
                  <a:close/>
                </a:path>
                <a:path w="161925" h="320040">
                  <a:moveTo>
                    <a:pt x="126631" y="256438"/>
                  </a:moveTo>
                  <a:lnTo>
                    <a:pt x="125844" y="253669"/>
                  </a:lnTo>
                  <a:lnTo>
                    <a:pt x="124764" y="257810"/>
                  </a:lnTo>
                  <a:lnTo>
                    <a:pt x="126631" y="256438"/>
                  </a:lnTo>
                  <a:close/>
                </a:path>
                <a:path w="161925" h="320040">
                  <a:moveTo>
                    <a:pt x="127622" y="218490"/>
                  </a:moveTo>
                  <a:lnTo>
                    <a:pt x="127203" y="217449"/>
                  </a:lnTo>
                  <a:lnTo>
                    <a:pt x="126339" y="220929"/>
                  </a:lnTo>
                  <a:lnTo>
                    <a:pt x="125209" y="221335"/>
                  </a:lnTo>
                  <a:lnTo>
                    <a:pt x="127571" y="223964"/>
                  </a:lnTo>
                  <a:lnTo>
                    <a:pt x="127622" y="218490"/>
                  </a:lnTo>
                  <a:close/>
                </a:path>
                <a:path w="161925" h="320040">
                  <a:moveTo>
                    <a:pt x="127673" y="188163"/>
                  </a:moveTo>
                  <a:lnTo>
                    <a:pt x="126517" y="187109"/>
                  </a:lnTo>
                  <a:lnTo>
                    <a:pt x="127660" y="188175"/>
                  </a:lnTo>
                  <a:close/>
                </a:path>
                <a:path w="161925" h="320040">
                  <a:moveTo>
                    <a:pt x="133743" y="174104"/>
                  </a:moveTo>
                  <a:lnTo>
                    <a:pt x="132715" y="174383"/>
                  </a:lnTo>
                  <a:lnTo>
                    <a:pt x="132524" y="177368"/>
                  </a:lnTo>
                  <a:lnTo>
                    <a:pt x="133172" y="177482"/>
                  </a:lnTo>
                  <a:lnTo>
                    <a:pt x="133743" y="174104"/>
                  </a:lnTo>
                  <a:close/>
                </a:path>
                <a:path w="161925" h="320040">
                  <a:moveTo>
                    <a:pt x="134061" y="124231"/>
                  </a:moveTo>
                  <a:lnTo>
                    <a:pt x="133527" y="123825"/>
                  </a:lnTo>
                  <a:lnTo>
                    <a:pt x="133426" y="124637"/>
                  </a:lnTo>
                  <a:lnTo>
                    <a:pt x="132969" y="125844"/>
                  </a:lnTo>
                  <a:lnTo>
                    <a:pt x="132600" y="129882"/>
                  </a:lnTo>
                  <a:lnTo>
                    <a:pt x="134061" y="124231"/>
                  </a:lnTo>
                  <a:close/>
                </a:path>
                <a:path w="161925" h="320040">
                  <a:moveTo>
                    <a:pt x="134137" y="156540"/>
                  </a:moveTo>
                  <a:lnTo>
                    <a:pt x="132803" y="156578"/>
                  </a:lnTo>
                  <a:lnTo>
                    <a:pt x="131775" y="156857"/>
                  </a:lnTo>
                  <a:lnTo>
                    <a:pt x="132715" y="157378"/>
                  </a:lnTo>
                  <a:lnTo>
                    <a:pt x="134137" y="156540"/>
                  </a:lnTo>
                  <a:close/>
                </a:path>
                <a:path w="161925" h="320040">
                  <a:moveTo>
                    <a:pt x="134467" y="156349"/>
                  </a:moveTo>
                  <a:lnTo>
                    <a:pt x="134137" y="156540"/>
                  </a:lnTo>
                  <a:lnTo>
                    <a:pt x="134416" y="156540"/>
                  </a:lnTo>
                  <a:lnTo>
                    <a:pt x="134467" y="156349"/>
                  </a:lnTo>
                  <a:close/>
                </a:path>
                <a:path w="161925" h="320040">
                  <a:moveTo>
                    <a:pt x="134607" y="124637"/>
                  </a:moveTo>
                  <a:lnTo>
                    <a:pt x="134188" y="124320"/>
                  </a:lnTo>
                  <a:lnTo>
                    <a:pt x="134404" y="127977"/>
                  </a:lnTo>
                  <a:lnTo>
                    <a:pt x="134607" y="125844"/>
                  </a:lnTo>
                  <a:lnTo>
                    <a:pt x="134607" y="124637"/>
                  </a:lnTo>
                  <a:close/>
                </a:path>
                <a:path w="161925" h="320040">
                  <a:moveTo>
                    <a:pt x="136664" y="178460"/>
                  </a:moveTo>
                  <a:lnTo>
                    <a:pt x="134835" y="179463"/>
                  </a:lnTo>
                  <a:lnTo>
                    <a:pt x="135877" y="179209"/>
                  </a:lnTo>
                  <a:lnTo>
                    <a:pt x="136664" y="178460"/>
                  </a:lnTo>
                  <a:close/>
                </a:path>
                <a:path w="161925" h="320040">
                  <a:moveTo>
                    <a:pt x="137134" y="134988"/>
                  </a:moveTo>
                  <a:lnTo>
                    <a:pt x="137121" y="133908"/>
                  </a:lnTo>
                  <a:lnTo>
                    <a:pt x="135737" y="134620"/>
                  </a:lnTo>
                  <a:lnTo>
                    <a:pt x="137134" y="134988"/>
                  </a:lnTo>
                  <a:close/>
                </a:path>
                <a:path w="161925" h="320040">
                  <a:moveTo>
                    <a:pt x="137528" y="155460"/>
                  </a:moveTo>
                  <a:lnTo>
                    <a:pt x="135115" y="153530"/>
                  </a:lnTo>
                  <a:lnTo>
                    <a:pt x="135763" y="156514"/>
                  </a:lnTo>
                  <a:lnTo>
                    <a:pt x="134416" y="156540"/>
                  </a:lnTo>
                  <a:lnTo>
                    <a:pt x="133934" y="158369"/>
                  </a:lnTo>
                  <a:lnTo>
                    <a:pt x="134493" y="159258"/>
                  </a:lnTo>
                  <a:lnTo>
                    <a:pt x="137528" y="155460"/>
                  </a:lnTo>
                  <a:close/>
                </a:path>
                <a:path w="161925" h="320040">
                  <a:moveTo>
                    <a:pt x="138760" y="180225"/>
                  </a:moveTo>
                  <a:lnTo>
                    <a:pt x="138049" y="179971"/>
                  </a:lnTo>
                  <a:lnTo>
                    <a:pt x="136944" y="182092"/>
                  </a:lnTo>
                  <a:lnTo>
                    <a:pt x="137617" y="182537"/>
                  </a:lnTo>
                  <a:lnTo>
                    <a:pt x="138760" y="180225"/>
                  </a:lnTo>
                  <a:close/>
                </a:path>
                <a:path w="161925" h="320040">
                  <a:moveTo>
                    <a:pt x="139166" y="133235"/>
                  </a:moveTo>
                  <a:lnTo>
                    <a:pt x="137629" y="128981"/>
                  </a:lnTo>
                  <a:lnTo>
                    <a:pt x="137909" y="133896"/>
                  </a:lnTo>
                  <a:lnTo>
                    <a:pt x="139166" y="133235"/>
                  </a:lnTo>
                  <a:close/>
                </a:path>
                <a:path w="161925" h="320040">
                  <a:moveTo>
                    <a:pt x="140233" y="180746"/>
                  </a:moveTo>
                  <a:lnTo>
                    <a:pt x="139280" y="176695"/>
                  </a:lnTo>
                  <a:lnTo>
                    <a:pt x="139636" y="178485"/>
                  </a:lnTo>
                  <a:lnTo>
                    <a:pt x="138760" y="180225"/>
                  </a:lnTo>
                  <a:lnTo>
                    <a:pt x="140233" y="180746"/>
                  </a:lnTo>
                  <a:close/>
                </a:path>
                <a:path w="161925" h="320040">
                  <a:moveTo>
                    <a:pt x="140817" y="126339"/>
                  </a:moveTo>
                  <a:lnTo>
                    <a:pt x="138785" y="127025"/>
                  </a:lnTo>
                  <a:lnTo>
                    <a:pt x="138049" y="127800"/>
                  </a:lnTo>
                  <a:lnTo>
                    <a:pt x="140817" y="126339"/>
                  </a:lnTo>
                  <a:close/>
                </a:path>
                <a:path w="161925" h="320040">
                  <a:moveTo>
                    <a:pt x="141947" y="180594"/>
                  </a:moveTo>
                  <a:lnTo>
                    <a:pt x="140754" y="181724"/>
                  </a:lnTo>
                  <a:lnTo>
                    <a:pt x="138518" y="183121"/>
                  </a:lnTo>
                  <a:lnTo>
                    <a:pt x="136588" y="182803"/>
                  </a:lnTo>
                  <a:lnTo>
                    <a:pt x="136944" y="182092"/>
                  </a:lnTo>
                  <a:lnTo>
                    <a:pt x="134937" y="180771"/>
                  </a:lnTo>
                  <a:lnTo>
                    <a:pt x="134835" y="179463"/>
                  </a:lnTo>
                  <a:lnTo>
                    <a:pt x="129349" y="182460"/>
                  </a:lnTo>
                  <a:lnTo>
                    <a:pt x="130213" y="183019"/>
                  </a:lnTo>
                  <a:lnTo>
                    <a:pt x="130822" y="185293"/>
                  </a:lnTo>
                  <a:lnTo>
                    <a:pt x="127673" y="188163"/>
                  </a:lnTo>
                  <a:lnTo>
                    <a:pt x="129197" y="188887"/>
                  </a:lnTo>
                  <a:lnTo>
                    <a:pt x="127711" y="191630"/>
                  </a:lnTo>
                  <a:lnTo>
                    <a:pt x="123190" y="192366"/>
                  </a:lnTo>
                  <a:lnTo>
                    <a:pt x="123240" y="207886"/>
                  </a:lnTo>
                  <a:lnTo>
                    <a:pt x="119037" y="204266"/>
                  </a:lnTo>
                  <a:lnTo>
                    <a:pt x="117436" y="213347"/>
                  </a:lnTo>
                  <a:lnTo>
                    <a:pt x="122110" y="213563"/>
                  </a:lnTo>
                  <a:lnTo>
                    <a:pt x="120408" y="214972"/>
                  </a:lnTo>
                  <a:lnTo>
                    <a:pt x="117525" y="214934"/>
                  </a:lnTo>
                  <a:lnTo>
                    <a:pt x="117640" y="215214"/>
                  </a:lnTo>
                  <a:lnTo>
                    <a:pt x="115316" y="215099"/>
                  </a:lnTo>
                  <a:lnTo>
                    <a:pt x="115951" y="217957"/>
                  </a:lnTo>
                  <a:lnTo>
                    <a:pt x="112356" y="218859"/>
                  </a:lnTo>
                  <a:lnTo>
                    <a:pt x="112636" y="217766"/>
                  </a:lnTo>
                  <a:lnTo>
                    <a:pt x="113118" y="215836"/>
                  </a:lnTo>
                  <a:lnTo>
                    <a:pt x="113207" y="215493"/>
                  </a:lnTo>
                  <a:lnTo>
                    <a:pt x="112776" y="215836"/>
                  </a:lnTo>
                  <a:lnTo>
                    <a:pt x="111455" y="213931"/>
                  </a:lnTo>
                  <a:lnTo>
                    <a:pt x="108610" y="215252"/>
                  </a:lnTo>
                  <a:lnTo>
                    <a:pt x="106222" y="217766"/>
                  </a:lnTo>
                  <a:lnTo>
                    <a:pt x="103466" y="215328"/>
                  </a:lnTo>
                  <a:lnTo>
                    <a:pt x="107657" y="214591"/>
                  </a:lnTo>
                  <a:lnTo>
                    <a:pt x="103822" y="211696"/>
                  </a:lnTo>
                  <a:lnTo>
                    <a:pt x="104317" y="209969"/>
                  </a:lnTo>
                  <a:lnTo>
                    <a:pt x="101752" y="212026"/>
                  </a:lnTo>
                  <a:lnTo>
                    <a:pt x="101638" y="215023"/>
                  </a:lnTo>
                  <a:lnTo>
                    <a:pt x="100774" y="220484"/>
                  </a:lnTo>
                  <a:lnTo>
                    <a:pt x="100799" y="220764"/>
                  </a:lnTo>
                  <a:lnTo>
                    <a:pt x="101384" y="220903"/>
                  </a:lnTo>
                  <a:lnTo>
                    <a:pt x="98882" y="224116"/>
                  </a:lnTo>
                  <a:lnTo>
                    <a:pt x="104724" y="224917"/>
                  </a:lnTo>
                  <a:lnTo>
                    <a:pt x="103911" y="220268"/>
                  </a:lnTo>
                  <a:lnTo>
                    <a:pt x="105740" y="220751"/>
                  </a:lnTo>
                  <a:lnTo>
                    <a:pt x="105702" y="221475"/>
                  </a:lnTo>
                  <a:lnTo>
                    <a:pt x="105384" y="223761"/>
                  </a:lnTo>
                  <a:lnTo>
                    <a:pt x="104546" y="225717"/>
                  </a:lnTo>
                  <a:lnTo>
                    <a:pt x="106197" y="228396"/>
                  </a:lnTo>
                  <a:lnTo>
                    <a:pt x="107657" y="220268"/>
                  </a:lnTo>
                  <a:lnTo>
                    <a:pt x="107721" y="219925"/>
                  </a:lnTo>
                  <a:lnTo>
                    <a:pt x="110032" y="222745"/>
                  </a:lnTo>
                  <a:lnTo>
                    <a:pt x="109791" y="224917"/>
                  </a:lnTo>
                  <a:lnTo>
                    <a:pt x="111010" y="223964"/>
                  </a:lnTo>
                  <a:lnTo>
                    <a:pt x="111086" y="222580"/>
                  </a:lnTo>
                  <a:lnTo>
                    <a:pt x="112763" y="223913"/>
                  </a:lnTo>
                  <a:lnTo>
                    <a:pt x="110439" y="226568"/>
                  </a:lnTo>
                  <a:lnTo>
                    <a:pt x="111899" y="229552"/>
                  </a:lnTo>
                  <a:lnTo>
                    <a:pt x="112014" y="229171"/>
                  </a:lnTo>
                  <a:lnTo>
                    <a:pt x="112280" y="228803"/>
                  </a:lnTo>
                  <a:lnTo>
                    <a:pt x="112941" y="228422"/>
                  </a:lnTo>
                  <a:lnTo>
                    <a:pt x="117094" y="230644"/>
                  </a:lnTo>
                  <a:lnTo>
                    <a:pt x="114020" y="233654"/>
                  </a:lnTo>
                  <a:lnTo>
                    <a:pt x="112128" y="235800"/>
                  </a:lnTo>
                  <a:lnTo>
                    <a:pt x="112306" y="235864"/>
                  </a:lnTo>
                  <a:lnTo>
                    <a:pt x="112483" y="236093"/>
                  </a:lnTo>
                  <a:lnTo>
                    <a:pt x="112407" y="238188"/>
                  </a:lnTo>
                  <a:lnTo>
                    <a:pt x="112522" y="238023"/>
                  </a:lnTo>
                  <a:lnTo>
                    <a:pt x="115354" y="237832"/>
                  </a:lnTo>
                  <a:lnTo>
                    <a:pt x="115239" y="240868"/>
                  </a:lnTo>
                  <a:lnTo>
                    <a:pt x="114858" y="243344"/>
                  </a:lnTo>
                  <a:lnTo>
                    <a:pt x="118745" y="243179"/>
                  </a:lnTo>
                  <a:lnTo>
                    <a:pt x="117030" y="237832"/>
                  </a:lnTo>
                  <a:lnTo>
                    <a:pt x="116878" y="237350"/>
                  </a:lnTo>
                  <a:lnTo>
                    <a:pt x="122199" y="237883"/>
                  </a:lnTo>
                  <a:lnTo>
                    <a:pt x="122034" y="237350"/>
                  </a:lnTo>
                  <a:lnTo>
                    <a:pt x="121970" y="237172"/>
                  </a:lnTo>
                  <a:lnTo>
                    <a:pt x="121539" y="235762"/>
                  </a:lnTo>
                  <a:lnTo>
                    <a:pt x="119341" y="236118"/>
                  </a:lnTo>
                  <a:lnTo>
                    <a:pt x="117957" y="237172"/>
                  </a:lnTo>
                  <a:lnTo>
                    <a:pt x="119113" y="232295"/>
                  </a:lnTo>
                  <a:lnTo>
                    <a:pt x="124599" y="233908"/>
                  </a:lnTo>
                  <a:lnTo>
                    <a:pt x="124587" y="232295"/>
                  </a:lnTo>
                  <a:lnTo>
                    <a:pt x="124561" y="230251"/>
                  </a:lnTo>
                  <a:lnTo>
                    <a:pt x="124548" y="229222"/>
                  </a:lnTo>
                  <a:lnTo>
                    <a:pt x="123266" y="230251"/>
                  </a:lnTo>
                  <a:lnTo>
                    <a:pt x="123190" y="228422"/>
                  </a:lnTo>
                  <a:lnTo>
                    <a:pt x="123012" y="224282"/>
                  </a:lnTo>
                  <a:lnTo>
                    <a:pt x="122948" y="223024"/>
                  </a:lnTo>
                  <a:lnTo>
                    <a:pt x="121424" y="224282"/>
                  </a:lnTo>
                  <a:lnTo>
                    <a:pt x="120726" y="222580"/>
                  </a:lnTo>
                  <a:lnTo>
                    <a:pt x="120180" y="221246"/>
                  </a:lnTo>
                  <a:lnTo>
                    <a:pt x="120827" y="221386"/>
                  </a:lnTo>
                  <a:lnTo>
                    <a:pt x="120738" y="221246"/>
                  </a:lnTo>
                  <a:lnTo>
                    <a:pt x="119824" y="219925"/>
                  </a:lnTo>
                  <a:lnTo>
                    <a:pt x="119341" y="219227"/>
                  </a:lnTo>
                  <a:lnTo>
                    <a:pt x="119710" y="218859"/>
                  </a:lnTo>
                  <a:lnTo>
                    <a:pt x="123380" y="215214"/>
                  </a:lnTo>
                  <a:lnTo>
                    <a:pt x="124002" y="218097"/>
                  </a:lnTo>
                  <a:lnTo>
                    <a:pt x="127419" y="215252"/>
                  </a:lnTo>
                  <a:lnTo>
                    <a:pt x="127584" y="215201"/>
                  </a:lnTo>
                  <a:lnTo>
                    <a:pt x="128320" y="214972"/>
                  </a:lnTo>
                  <a:lnTo>
                    <a:pt x="129959" y="214464"/>
                  </a:lnTo>
                  <a:lnTo>
                    <a:pt x="132105" y="208546"/>
                  </a:lnTo>
                  <a:lnTo>
                    <a:pt x="132041" y="208407"/>
                  </a:lnTo>
                  <a:lnTo>
                    <a:pt x="130187" y="205384"/>
                  </a:lnTo>
                  <a:lnTo>
                    <a:pt x="128485" y="206844"/>
                  </a:lnTo>
                  <a:lnTo>
                    <a:pt x="128066" y="208546"/>
                  </a:lnTo>
                  <a:lnTo>
                    <a:pt x="127431" y="208407"/>
                  </a:lnTo>
                  <a:lnTo>
                    <a:pt x="127203" y="207886"/>
                  </a:lnTo>
                  <a:lnTo>
                    <a:pt x="127088" y="207645"/>
                  </a:lnTo>
                  <a:lnTo>
                    <a:pt x="126987" y="207429"/>
                  </a:lnTo>
                  <a:lnTo>
                    <a:pt x="125920" y="207645"/>
                  </a:lnTo>
                  <a:lnTo>
                    <a:pt x="126771" y="205587"/>
                  </a:lnTo>
                  <a:lnTo>
                    <a:pt x="131241" y="203771"/>
                  </a:lnTo>
                  <a:lnTo>
                    <a:pt x="128676" y="201904"/>
                  </a:lnTo>
                  <a:lnTo>
                    <a:pt x="134556" y="198742"/>
                  </a:lnTo>
                  <a:lnTo>
                    <a:pt x="134772" y="198628"/>
                  </a:lnTo>
                  <a:lnTo>
                    <a:pt x="133108" y="198742"/>
                  </a:lnTo>
                  <a:lnTo>
                    <a:pt x="134467" y="196316"/>
                  </a:lnTo>
                  <a:lnTo>
                    <a:pt x="135559" y="194398"/>
                  </a:lnTo>
                  <a:lnTo>
                    <a:pt x="129540" y="196316"/>
                  </a:lnTo>
                  <a:lnTo>
                    <a:pt x="132778" y="191262"/>
                  </a:lnTo>
                  <a:lnTo>
                    <a:pt x="134620" y="193789"/>
                  </a:lnTo>
                  <a:lnTo>
                    <a:pt x="134556" y="191262"/>
                  </a:lnTo>
                  <a:lnTo>
                    <a:pt x="134505" y="188963"/>
                  </a:lnTo>
                  <a:lnTo>
                    <a:pt x="140030" y="189534"/>
                  </a:lnTo>
                  <a:lnTo>
                    <a:pt x="140258" y="188963"/>
                  </a:lnTo>
                  <a:lnTo>
                    <a:pt x="141833" y="184962"/>
                  </a:lnTo>
                  <a:lnTo>
                    <a:pt x="141884" y="183121"/>
                  </a:lnTo>
                  <a:lnTo>
                    <a:pt x="141947" y="180594"/>
                  </a:lnTo>
                  <a:close/>
                </a:path>
                <a:path w="161925" h="320040">
                  <a:moveTo>
                    <a:pt x="146494" y="190601"/>
                  </a:moveTo>
                  <a:lnTo>
                    <a:pt x="144881" y="192100"/>
                  </a:lnTo>
                  <a:lnTo>
                    <a:pt x="145707" y="194906"/>
                  </a:lnTo>
                  <a:lnTo>
                    <a:pt x="146494" y="190601"/>
                  </a:lnTo>
                  <a:close/>
                </a:path>
                <a:path w="161925" h="320040">
                  <a:moveTo>
                    <a:pt x="147116" y="129222"/>
                  </a:moveTo>
                  <a:lnTo>
                    <a:pt x="142862" y="125641"/>
                  </a:lnTo>
                  <a:lnTo>
                    <a:pt x="140246" y="129171"/>
                  </a:lnTo>
                  <a:lnTo>
                    <a:pt x="142443" y="133489"/>
                  </a:lnTo>
                  <a:lnTo>
                    <a:pt x="139420" y="137401"/>
                  </a:lnTo>
                  <a:lnTo>
                    <a:pt x="138480" y="136906"/>
                  </a:lnTo>
                  <a:lnTo>
                    <a:pt x="138087" y="135204"/>
                  </a:lnTo>
                  <a:lnTo>
                    <a:pt x="137947" y="134607"/>
                  </a:lnTo>
                  <a:lnTo>
                    <a:pt x="137985" y="135204"/>
                  </a:lnTo>
                  <a:lnTo>
                    <a:pt x="137134" y="134988"/>
                  </a:lnTo>
                  <a:lnTo>
                    <a:pt x="137172" y="136804"/>
                  </a:lnTo>
                  <a:lnTo>
                    <a:pt x="133019" y="138925"/>
                  </a:lnTo>
                  <a:lnTo>
                    <a:pt x="134378" y="136105"/>
                  </a:lnTo>
                  <a:lnTo>
                    <a:pt x="135102" y="134581"/>
                  </a:lnTo>
                  <a:lnTo>
                    <a:pt x="132600" y="136410"/>
                  </a:lnTo>
                  <a:lnTo>
                    <a:pt x="132486" y="134366"/>
                  </a:lnTo>
                  <a:lnTo>
                    <a:pt x="136144" y="130530"/>
                  </a:lnTo>
                  <a:lnTo>
                    <a:pt x="132969" y="129501"/>
                  </a:lnTo>
                  <a:lnTo>
                    <a:pt x="132727" y="131940"/>
                  </a:lnTo>
                  <a:lnTo>
                    <a:pt x="129057" y="135737"/>
                  </a:lnTo>
                  <a:lnTo>
                    <a:pt x="129679" y="139433"/>
                  </a:lnTo>
                  <a:lnTo>
                    <a:pt x="133261" y="136410"/>
                  </a:lnTo>
                  <a:lnTo>
                    <a:pt x="133629" y="136105"/>
                  </a:lnTo>
                  <a:lnTo>
                    <a:pt x="129540" y="143916"/>
                  </a:lnTo>
                  <a:lnTo>
                    <a:pt x="133045" y="141795"/>
                  </a:lnTo>
                  <a:lnTo>
                    <a:pt x="133934" y="138925"/>
                  </a:lnTo>
                  <a:lnTo>
                    <a:pt x="134035" y="138582"/>
                  </a:lnTo>
                  <a:lnTo>
                    <a:pt x="137299" y="138861"/>
                  </a:lnTo>
                  <a:lnTo>
                    <a:pt x="135293" y="142392"/>
                  </a:lnTo>
                  <a:lnTo>
                    <a:pt x="137896" y="142633"/>
                  </a:lnTo>
                  <a:lnTo>
                    <a:pt x="136055" y="144513"/>
                  </a:lnTo>
                  <a:lnTo>
                    <a:pt x="137998" y="144716"/>
                  </a:lnTo>
                  <a:lnTo>
                    <a:pt x="138442" y="143510"/>
                  </a:lnTo>
                  <a:lnTo>
                    <a:pt x="140309" y="141605"/>
                  </a:lnTo>
                  <a:lnTo>
                    <a:pt x="140208" y="141262"/>
                  </a:lnTo>
                  <a:lnTo>
                    <a:pt x="139814" y="139903"/>
                  </a:lnTo>
                  <a:lnTo>
                    <a:pt x="136398" y="141262"/>
                  </a:lnTo>
                  <a:lnTo>
                    <a:pt x="137782" y="138582"/>
                  </a:lnTo>
                  <a:lnTo>
                    <a:pt x="138023" y="138087"/>
                  </a:lnTo>
                  <a:lnTo>
                    <a:pt x="139471" y="137401"/>
                  </a:lnTo>
                  <a:lnTo>
                    <a:pt x="143217" y="135585"/>
                  </a:lnTo>
                  <a:lnTo>
                    <a:pt x="142608" y="138455"/>
                  </a:lnTo>
                  <a:lnTo>
                    <a:pt x="143840" y="135585"/>
                  </a:lnTo>
                  <a:lnTo>
                    <a:pt x="144373" y="134366"/>
                  </a:lnTo>
                  <a:lnTo>
                    <a:pt x="147116" y="129222"/>
                  </a:lnTo>
                  <a:close/>
                </a:path>
                <a:path w="161925" h="320040">
                  <a:moveTo>
                    <a:pt x="152971" y="195999"/>
                  </a:moveTo>
                  <a:lnTo>
                    <a:pt x="150012" y="196608"/>
                  </a:lnTo>
                  <a:lnTo>
                    <a:pt x="151574" y="198678"/>
                  </a:lnTo>
                  <a:lnTo>
                    <a:pt x="151701" y="198678"/>
                  </a:lnTo>
                  <a:lnTo>
                    <a:pt x="151765" y="198932"/>
                  </a:lnTo>
                  <a:lnTo>
                    <a:pt x="151892" y="199110"/>
                  </a:lnTo>
                  <a:lnTo>
                    <a:pt x="152755" y="196202"/>
                  </a:lnTo>
                  <a:lnTo>
                    <a:pt x="152971" y="195999"/>
                  </a:lnTo>
                  <a:close/>
                </a:path>
                <a:path w="161925" h="320040">
                  <a:moveTo>
                    <a:pt x="155155" y="203415"/>
                  </a:moveTo>
                  <a:lnTo>
                    <a:pt x="154228" y="202184"/>
                  </a:lnTo>
                  <a:lnTo>
                    <a:pt x="151892" y="199110"/>
                  </a:lnTo>
                  <a:lnTo>
                    <a:pt x="150990" y="202184"/>
                  </a:lnTo>
                  <a:lnTo>
                    <a:pt x="151549" y="199415"/>
                  </a:lnTo>
                  <a:lnTo>
                    <a:pt x="151650" y="198793"/>
                  </a:lnTo>
                  <a:lnTo>
                    <a:pt x="149593" y="204216"/>
                  </a:lnTo>
                  <a:lnTo>
                    <a:pt x="155155" y="203415"/>
                  </a:lnTo>
                  <a:close/>
                </a:path>
                <a:path w="161925" h="320040">
                  <a:moveTo>
                    <a:pt x="161582" y="181813"/>
                  </a:moveTo>
                  <a:lnTo>
                    <a:pt x="160794" y="182600"/>
                  </a:lnTo>
                  <a:lnTo>
                    <a:pt x="160909" y="178117"/>
                  </a:lnTo>
                  <a:lnTo>
                    <a:pt x="157276" y="182740"/>
                  </a:lnTo>
                  <a:lnTo>
                    <a:pt x="156146" y="193116"/>
                  </a:lnTo>
                  <a:lnTo>
                    <a:pt x="152971" y="195999"/>
                  </a:lnTo>
                  <a:lnTo>
                    <a:pt x="155892" y="195414"/>
                  </a:lnTo>
                  <a:lnTo>
                    <a:pt x="153873" y="197319"/>
                  </a:lnTo>
                  <a:lnTo>
                    <a:pt x="154952" y="197065"/>
                  </a:lnTo>
                  <a:lnTo>
                    <a:pt x="155270" y="198932"/>
                  </a:lnTo>
                  <a:lnTo>
                    <a:pt x="155511" y="199415"/>
                  </a:lnTo>
                  <a:lnTo>
                    <a:pt x="156311" y="197065"/>
                  </a:lnTo>
                  <a:lnTo>
                    <a:pt x="156870" y="195414"/>
                  </a:lnTo>
                  <a:lnTo>
                    <a:pt x="156832" y="193116"/>
                  </a:lnTo>
                  <a:lnTo>
                    <a:pt x="156692" y="191020"/>
                  </a:lnTo>
                  <a:lnTo>
                    <a:pt x="157784" y="188480"/>
                  </a:lnTo>
                  <a:lnTo>
                    <a:pt x="160388" y="190766"/>
                  </a:lnTo>
                  <a:lnTo>
                    <a:pt x="159880" y="189306"/>
                  </a:lnTo>
                  <a:lnTo>
                    <a:pt x="160096" y="188480"/>
                  </a:lnTo>
                  <a:lnTo>
                    <a:pt x="161112" y="184746"/>
                  </a:lnTo>
                  <a:lnTo>
                    <a:pt x="161455" y="182600"/>
                  </a:lnTo>
                  <a:lnTo>
                    <a:pt x="161582" y="181813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5166404" y="8115731"/>
              <a:ext cx="64769" cy="272415"/>
            </a:xfrm>
            <a:custGeom>
              <a:rect l="l" t="t" r="r" b="b"/>
              <a:pathLst>
                <a:path w="64769" h="272415">
                  <a:moveTo>
                    <a:pt x="5041" y="202768"/>
                  </a:moveTo>
                  <a:lnTo>
                    <a:pt x="927" y="205955"/>
                  </a:lnTo>
                  <a:lnTo>
                    <a:pt x="876" y="206578"/>
                  </a:lnTo>
                  <a:lnTo>
                    <a:pt x="2501" y="205219"/>
                  </a:lnTo>
                  <a:lnTo>
                    <a:pt x="4114" y="203695"/>
                  </a:lnTo>
                  <a:lnTo>
                    <a:pt x="5041" y="202768"/>
                  </a:lnTo>
                  <a:close/>
                </a:path>
                <a:path w="64769" h="272415">
                  <a:moveTo>
                    <a:pt x="5245" y="243497"/>
                  </a:moveTo>
                  <a:lnTo>
                    <a:pt x="4178" y="242773"/>
                  </a:lnTo>
                  <a:lnTo>
                    <a:pt x="2857" y="246316"/>
                  </a:lnTo>
                  <a:lnTo>
                    <a:pt x="5245" y="243497"/>
                  </a:lnTo>
                  <a:close/>
                </a:path>
                <a:path w="64769" h="272415">
                  <a:moveTo>
                    <a:pt x="5892" y="214884"/>
                  </a:moveTo>
                  <a:lnTo>
                    <a:pt x="4279" y="214642"/>
                  </a:lnTo>
                  <a:lnTo>
                    <a:pt x="3657" y="217487"/>
                  </a:lnTo>
                  <a:lnTo>
                    <a:pt x="1892" y="216700"/>
                  </a:lnTo>
                  <a:lnTo>
                    <a:pt x="279" y="216039"/>
                  </a:lnTo>
                  <a:lnTo>
                    <a:pt x="177" y="217551"/>
                  </a:lnTo>
                  <a:lnTo>
                    <a:pt x="622" y="217525"/>
                  </a:lnTo>
                  <a:lnTo>
                    <a:pt x="939" y="217703"/>
                  </a:lnTo>
                  <a:lnTo>
                    <a:pt x="952" y="218452"/>
                  </a:lnTo>
                  <a:lnTo>
                    <a:pt x="76" y="219227"/>
                  </a:lnTo>
                  <a:lnTo>
                    <a:pt x="0" y="220446"/>
                  </a:lnTo>
                  <a:lnTo>
                    <a:pt x="2743" y="218655"/>
                  </a:lnTo>
                  <a:lnTo>
                    <a:pt x="5626" y="216725"/>
                  </a:lnTo>
                  <a:lnTo>
                    <a:pt x="4470" y="216268"/>
                  </a:lnTo>
                  <a:lnTo>
                    <a:pt x="5892" y="214884"/>
                  </a:lnTo>
                  <a:close/>
                </a:path>
                <a:path w="64769" h="272415">
                  <a:moveTo>
                    <a:pt x="6121" y="242468"/>
                  </a:moveTo>
                  <a:lnTo>
                    <a:pt x="5245" y="243497"/>
                  </a:lnTo>
                  <a:lnTo>
                    <a:pt x="5816" y="243890"/>
                  </a:lnTo>
                  <a:lnTo>
                    <a:pt x="6121" y="242468"/>
                  </a:lnTo>
                  <a:close/>
                </a:path>
                <a:path w="64769" h="272415">
                  <a:moveTo>
                    <a:pt x="7569" y="245084"/>
                  </a:moveTo>
                  <a:lnTo>
                    <a:pt x="5816" y="243890"/>
                  </a:lnTo>
                  <a:lnTo>
                    <a:pt x="4508" y="249999"/>
                  </a:lnTo>
                  <a:lnTo>
                    <a:pt x="7569" y="245084"/>
                  </a:lnTo>
                  <a:close/>
                </a:path>
                <a:path w="64769" h="272415">
                  <a:moveTo>
                    <a:pt x="8864" y="99098"/>
                  </a:moveTo>
                  <a:lnTo>
                    <a:pt x="8051" y="99212"/>
                  </a:lnTo>
                  <a:lnTo>
                    <a:pt x="8813" y="99974"/>
                  </a:lnTo>
                  <a:lnTo>
                    <a:pt x="8864" y="99098"/>
                  </a:lnTo>
                  <a:close/>
                </a:path>
                <a:path w="64769" h="272415">
                  <a:moveTo>
                    <a:pt x="12420" y="98539"/>
                  </a:moveTo>
                  <a:lnTo>
                    <a:pt x="12242" y="98552"/>
                  </a:lnTo>
                  <a:lnTo>
                    <a:pt x="11988" y="98653"/>
                  </a:lnTo>
                  <a:lnTo>
                    <a:pt x="12420" y="98539"/>
                  </a:lnTo>
                  <a:close/>
                </a:path>
                <a:path w="64769" h="272415">
                  <a:moveTo>
                    <a:pt x="12509" y="103720"/>
                  </a:moveTo>
                  <a:lnTo>
                    <a:pt x="8813" y="99974"/>
                  </a:lnTo>
                  <a:lnTo>
                    <a:pt x="8369" y="106032"/>
                  </a:lnTo>
                  <a:lnTo>
                    <a:pt x="12509" y="103720"/>
                  </a:lnTo>
                  <a:close/>
                </a:path>
                <a:path w="64769" h="272415">
                  <a:moveTo>
                    <a:pt x="14185" y="264426"/>
                  </a:moveTo>
                  <a:lnTo>
                    <a:pt x="10172" y="265049"/>
                  </a:lnTo>
                  <a:lnTo>
                    <a:pt x="9232" y="265798"/>
                  </a:lnTo>
                  <a:lnTo>
                    <a:pt x="9372" y="266611"/>
                  </a:lnTo>
                  <a:lnTo>
                    <a:pt x="10452" y="272021"/>
                  </a:lnTo>
                  <a:lnTo>
                    <a:pt x="14185" y="264426"/>
                  </a:lnTo>
                  <a:close/>
                </a:path>
                <a:path w="64769" h="272415">
                  <a:moveTo>
                    <a:pt x="16903" y="122682"/>
                  </a:moveTo>
                  <a:lnTo>
                    <a:pt x="16522" y="122872"/>
                  </a:lnTo>
                  <a:lnTo>
                    <a:pt x="16268" y="123304"/>
                  </a:lnTo>
                  <a:lnTo>
                    <a:pt x="16294" y="124485"/>
                  </a:lnTo>
                  <a:lnTo>
                    <a:pt x="16903" y="122682"/>
                  </a:lnTo>
                  <a:close/>
                </a:path>
                <a:path w="64769" h="272415">
                  <a:moveTo>
                    <a:pt x="18199" y="189471"/>
                  </a:moveTo>
                  <a:lnTo>
                    <a:pt x="16840" y="181089"/>
                  </a:lnTo>
                  <a:lnTo>
                    <a:pt x="9410" y="185356"/>
                  </a:lnTo>
                  <a:lnTo>
                    <a:pt x="8953" y="189026"/>
                  </a:lnTo>
                  <a:lnTo>
                    <a:pt x="1917" y="191706"/>
                  </a:lnTo>
                  <a:lnTo>
                    <a:pt x="2133" y="191808"/>
                  </a:lnTo>
                  <a:lnTo>
                    <a:pt x="2247" y="192062"/>
                  </a:lnTo>
                  <a:lnTo>
                    <a:pt x="2501" y="192316"/>
                  </a:lnTo>
                  <a:lnTo>
                    <a:pt x="1828" y="192874"/>
                  </a:lnTo>
                  <a:lnTo>
                    <a:pt x="1739" y="194056"/>
                  </a:lnTo>
                  <a:lnTo>
                    <a:pt x="2273" y="194360"/>
                  </a:lnTo>
                  <a:lnTo>
                    <a:pt x="2616" y="194983"/>
                  </a:lnTo>
                  <a:lnTo>
                    <a:pt x="2501" y="195592"/>
                  </a:lnTo>
                  <a:lnTo>
                    <a:pt x="2133" y="195922"/>
                  </a:lnTo>
                  <a:lnTo>
                    <a:pt x="1587" y="196291"/>
                  </a:lnTo>
                  <a:lnTo>
                    <a:pt x="1447" y="198297"/>
                  </a:lnTo>
                  <a:lnTo>
                    <a:pt x="8140" y="192862"/>
                  </a:lnTo>
                  <a:lnTo>
                    <a:pt x="18199" y="189471"/>
                  </a:lnTo>
                  <a:close/>
                </a:path>
                <a:path w="64769" h="272415">
                  <a:moveTo>
                    <a:pt x="18491" y="35026"/>
                  </a:moveTo>
                  <a:lnTo>
                    <a:pt x="17805" y="35509"/>
                  </a:lnTo>
                  <a:lnTo>
                    <a:pt x="16243" y="36791"/>
                  </a:lnTo>
                  <a:lnTo>
                    <a:pt x="18313" y="36728"/>
                  </a:lnTo>
                  <a:lnTo>
                    <a:pt x="18491" y="35026"/>
                  </a:lnTo>
                  <a:close/>
                </a:path>
                <a:path w="64769" h="272415">
                  <a:moveTo>
                    <a:pt x="19761" y="34137"/>
                  </a:moveTo>
                  <a:lnTo>
                    <a:pt x="18605" y="33985"/>
                  </a:lnTo>
                  <a:lnTo>
                    <a:pt x="18491" y="35026"/>
                  </a:lnTo>
                  <a:lnTo>
                    <a:pt x="19761" y="34137"/>
                  </a:lnTo>
                  <a:close/>
                </a:path>
                <a:path w="64769" h="272415">
                  <a:moveTo>
                    <a:pt x="21602" y="78651"/>
                  </a:moveTo>
                  <a:lnTo>
                    <a:pt x="18262" y="77597"/>
                  </a:lnTo>
                  <a:lnTo>
                    <a:pt x="20066" y="78371"/>
                  </a:lnTo>
                  <a:lnTo>
                    <a:pt x="14008" y="83934"/>
                  </a:lnTo>
                  <a:lnTo>
                    <a:pt x="12649" y="92075"/>
                  </a:lnTo>
                  <a:lnTo>
                    <a:pt x="8991" y="97485"/>
                  </a:lnTo>
                  <a:lnTo>
                    <a:pt x="8864" y="99098"/>
                  </a:lnTo>
                  <a:lnTo>
                    <a:pt x="11988" y="98653"/>
                  </a:lnTo>
                  <a:lnTo>
                    <a:pt x="13055" y="95834"/>
                  </a:lnTo>
                  <a:lnTo>
                    <a:pt x="17360" y="92367"/>
                  </a:lnTo>
                  <a:lnTo>
                    <a:pt x="18834" y="92252"/>
                  </a:lnTo>
                  <a:lnTo>
                    <a:pt x="18313" y="87096"/>
                  </a:lnTo>
                  <a:lnTo>
                    <a:pt x="21107" y="80010"/>
                  </a:lnTo>
                  <a:lnTo>
                    <a:pt x="21602" y="78651"/>
                  </a:lnTo>
                  <a:close/>
                </a:path>
                <a:path w="64769" h="272415">
                  <a:moveTo>
                    <a:pt x="22733" y="75565"/>
                  </a:moveTo>
                  <a:lnTo>
                    <a:pt x="20916" y="74815"/>
                  </a:lnTo>
                  <a:lnTo>
                    <a:pt x="19583" y="75412"/>
                  </a:lnTo>
                  <a:lnTo>
                    <a:pt x="21640" y="78574"/>
                  </a:lnTo>
                  <a:lnTo>
                    <a:pt x="22733" y="75565"/>
                  </a:lnTo>
                  <a:close/>
                </a:path>
                <a:path w="64769" h="272415">
                  <a:moveTo>
                    <a:pt x="23164" y="23495"/>
                  </a:moveTo>
                  <a:lnTo>
                    <a:pt x="23037" y="23279"/>
                  </a:lnTo>
                  <a:lnTo>
                    <a:pt x="22682" y="22682"/>
                  </a:lnTo>
                  <a:lnTo>
                    <a:pt x="21920" y="23444"/>
                  </a:lnTo>
                  <a:lnTo>
                    <a:pt x="22936" y="23279"/>
                  </a:lnTo>
                  <a:lnTo>
                    <a:pt x="23164" y="23495"/>
                  </a:lnTo>
                  <a:close/>
                </a:path>
                <a:path w="64769" h="272415">
                  <a:moveTo>
                    <a:pt x="23596" y="1143"/>
                  </a:moveTo>
                  <a:lnTo>
                    <a:pt x="22783" y="0"/>
                  </a:lnTo>
                  <a:lnTo>
                    <a:pt x="21996" y="2832"/>
                  </a:lnTo>
                  <a:lnTo>
                    <a:pt x="23596" y="1143"/>
                  </a:lnTo>
                  <a:close/>
                </a:path>
                <a:path w="64769" h="272415">
                  <a:moveTo>
                    <a:pt x="23710" y="70878"/>
                  </a:moveTo>
                  <a:lnTo>
                    <a:pt x="23329" y="70815"/>
                  </a:lnTo>
                  <a:lnTo>
                    <a:pt x="23190" y="71272"/>
                  </a:lnTo>
                  <a:lnTo>
                    <a:pt x="23050" y="71666"/>
                  </a:lnTo>
                  <a:lnTo>
                    <a:pt x="22847" y="71907"/>
                  </a:lnTo>
                  <a:lnTo>
                    <a:pt x="23253" y="71767"/>
                  </a:lnTo>
                  <a:lnTo>
                    <a:pt x="23622" y="71539"/>
                  </a:lnTo>
                  <a:lnTo>
                    <a:pt x="23710" y="70878"/>
                  </a:lnTo>
                  <a:close/>
                </a:path>
                <a:path w="64769" h="272415">
                  <a:moveTo>
                    <a:pt x="23964" y="68656"/>
                  </a:moveTo>
                  <a:lnTo>
                    <a:pt x="22059" y="70612"/>
                  </a:lnTo>
                  <a:lnTo>
                    <a:pt x="23329" y="70815"/>
                  </a:lnTo>
                  <a:lnTo>
                    <a:pt x="23533" y="70091"/>
                  </a:lnTo>
                  <a:lnTo>
                    <a:pt x="23710" y="69240"/>
                  </a:lnTo>
                  <a:lnTo>
                    <a:pt x="23964" y="68656"/>
                  </a:lnTo>
                  <a:close/>
                </a:path>
                <a:path w="64769" h="272415">
                  <a:moveTo>
                    <a:pt x="24053" y="24345"/>
                  </a:moveTo>
                  <a:lnTo>
                    <a:pt x="23164" y="23495"/>
                  </a:lnTo>
                  <a:lnTo>
                    <a:pt x="23876" y="24714"/>
                  </a:lnTo>
                  <a:lnTo>
                    <a:pt x="24053" y="24345"/>
                  </a:lnTo>
                  <a:close/>
                </a:path>
                <a:path w="64769" h="272415">
                  <a:moveTo>
                    <a:pt x="25488" y="33134"/>
                  </a:moveTo>
                  <a:lnTo>
                    <a:pt x="25336" y="32867"/>
                  </a:lnTo>
                  <a:lnTo>
                    <a:pt x="24790" y="31902"/>
                  </a:lnTo>
                  <a:lnTo>
                    <a:pt x="23215" y="32867"/>
                  </a:lnTo>
                  <a:lnTo>
                    <a:pt x="22898" y="31369"/>
                  </a:lnTo>
                  <a:lnTo>
                    <a:pt x="18973" y="30975"/>
                  </a:lnTo>
                  <a:lnTo>
                    <a:pt x="22402" y="32270"/>
                  </a:lnTo>
                  <a:lnTo>
                    <a:pt x="19761" y="34137"/>
                  </a:lnTo>
                  <a:lnTo>
                    <a:pt x="20828" y="34264"/>
                  </a:lnTo>
                  <a:lnTo>
                    <a:pt x="18376" y="36728"/>
                  </a:lnTo>
                  <a:lnTo>
                    <a:pt x="21247" y="40411"/>
                  </a:lnTo>
                  <a:lnTo>
                    <a:pt x="20599" y="42367"/>
                  </a:lnTo>
                  <a:lnTo>
                    <a:pt x="22656" y="38011"/>
                  </a:lnTo>
                  <a:lnTo>
                    <a:pt x="22085" y="36398"/>
                  </a:lnTo>
                  <a:lnTo>
                    <a:pt x="25488" y="33134"/>
                  </a:lnTo>
                  <a:close/>
                </a:path>
                <a:path w="64769" h="272415">
                  <a:moveTo>
                    <a:pt x="25654" y="100507"/>
                  </a:moveTo>
                  <a:lnTo>
                    <a:pt x="24345" y="99072"/>
                  </a:lnTo>
                  <a:lnTo>
                    <a:pt x="22415" y="103200"/>
                  </a:lnTo>
                  <a:lnTo>
                    <a:pt x="25654" y="100507"/>
                  </a:lnTo>
                  <a:close/>
                </a:path>
                <a:path w="64769" h="272415">
                  <a:moveTo>
                    <a:pt x="25819" y="100368"/>
                  </a:moveTo>
                  <a:lnTo>
                    <a:pt x="25654" y="100507"/>
                  </a:lnTo>
                  <a:lnTo>
                    <a:pt x="25781" y="100634"/>
                  </a:lnTo>
                  <a:lnTo>
                    <a:pt x="25819" y="100368"/>
                  </a:lnTo>
                  <a:close/>
                </a:path>
                <a:path w="64769" h="272415">
                  <a:moveTo>
                    <a:pt x="25984" y="106426"/>
                  </a:moveTo>
                  <a:lnTo>
                    <a:pt x="23380" y="106426"/>
                  </a:lnTo>
                  <a:lnTo>
                    <a:pt x="17170" y="114592"/>
                  </a:lnTo>
                  <a:lnTo>
                    <a:pt x="12446" y="110985"/>
                  </a:lnTo>
                  <a:lnTo>
                    <a:pt x="9131" y="114769"/>
                  </a:lnTo>
                  <a:lnTo>
                    <a:pt x="7823" y="113144"/>
                  </a:lnTo>
                  <a:lnTo>
                    <a:pt x="7721" y="114376"/>
                  </a:lnTo>
                  <a:lnTo>
                    <a:pt x="8115" y="115862"/>
                  </a:lnTo>
                  <a:lnTo>
                    <a:pt x="10058" y="116687"/>
                  </a:lnTo>
                  <a:lnTo>
                    <a:pt x="7416" y="118452"/>
                  </a:lnTo>
                  <a:lnTo>
                    <a:pt x="6527" y="130225"/>
                  </a:lnTo>
                  <a:lnTo>
                    <a:pt x="7454" y="129552"/>
                  </a:lnTo>
                  <a:lnTo>
                    <a:pt x="8293" y="128752"/>
                  </a:lnTo>
                  <a:lnTo>
                    <a:pt x="9080" y="128117"/>
                  </a:lnTo>
                  <a:lnTo>
                    <a:pt x="10502" y="126784"/>
                  </a:lnTo>
                  <a:lnTo>
                    <a:pt x="11760" y="126072"/>
                  </a:lnTo>
                  <a:lnTo>
                    <a:pt x="13335" y="128244"/>
                  </a:lnTo>
                  <a:lnTo>
                    <a:pt x="14084" y="123139"/>
                  </a:lnTo>
                  <a:lnTo>
                    <a:pt x="12890" y="125183"/>
                  </a:lnTo>
                  <a:lnTo>
                    <a:pt x="10261" y="124447"/>
                  </a:lnTo>
                  <a:lnTo>
                    <a:pt x="10020" y="122961"/>
                  </a:lnTo>
                  <a:lnTo>
                    <a:pt x="12966" y="122478"/>
                  </a:lnTo>
                  <a:lnTo>
                    <a:pt x="10160" y="120751"/>
                  </a:lnTo>
                  <a:lnTo>
                    <a:pt x="12217" y="117919"/>
                  </a:lnTo>
                  <a:lnTo>
                    <a:pt x="13423" y="119075"/>
                  </a:lnTo>
                  <a:lnTo>
                    <a:pt x="14719" y="124002"/>
                  </a:lnTo>
                  <a:lnTo>
                    <a:pt x="17348" y="121437"/>
                  </a:lnTo>
                  <a:lnTo>
                    <a:pt x="16903" y="122682"/>
                  </a:lnTo>
                  <a:lnTo>
                    <a:pt x="17703" y="122288"/>
                  </a:lnTo>
                  <a:lnTo>
                    <a:pt x="19100" y="123164"/>
                  </a:lnTo>
                  <a:lnTo>
                    <a:pt x="19799" y="121081"/>
                  </a:lnTo>
                  <a:lnTo>
                    <a:pt x="19494" y="119037"/>
                  </a:lnTo>
                  <a:lnTo>
                    <a:pt x="18669" y="117195"/>
                  </a:lnTo>
                  <a:lnTo>
                    <a:pt x="19278" y="114833"/>
                  </a:lnTo>
                  <a:lnTo>
                    <a:pt x="20840" y="112115"/>
                  </a:lnTo>
                  <a:lnTo>
                    <a:pt x="23761" y="108356"/>
                  </a:lnTo>
                  <a:lnTo>
                    <a:pt x="25984" y="106426"/>
                  </a:lnTo>
                  <a:close/>
                </a:path>
                <a:path w="64769" h="272415">
                  <a:moveTo>
                    <a:pt x="26428" y="250825"/>
                  </a:moveTo>
                  <a:lnTo>
                    <a:pt x="26403" y="250278"/>
                  </a:lnTo>
                  <a:lnTo>
                    <a:pt x="26365" y="249250"/>
                  </a:lnTo>
                  <a:lnTo>
                    <a:pt x="26339" y="248500"/>
                  </a:lnTo>
                  <a:lnTo>
                    <a:pt x="25755" y="249250"/>
                  </a:lnTo>
                  <a:lnTo>
                    <a:pt x="23761" y="247954"/>
                  </a:lnTo>
                  <a:lnTo>
                    <a:pt x="20421" y="250278"/>
                  </a:lnTo>
                  <a:lnTo>
                    <a:pt x="20866" y="249059"/>
                  </a:lnTo>
                  <a:lnTo>
                    <a:pt x="19507" y="252691"/>
                  </a:lnTo>
                  <a:lnTo>
                    <a:pt x="26428" y="250825"/>
                  </a:lnTo>
                  <a:close/>
                </a:path>
                <a:path w="64769" h="272415">
                  <a:moveTo>
                    <a:pt x="26530" y="99758"/>
                  </a:moveTo>
                  <a:lnTo>
                    <a:pt x="26123" y="98348"/>
                  </a:lnTo>
                  <a:lnTo>
                    <a:pt x="25819" y="100368"/>
                  </a:lnTo>
                  <a:lnTo>
                    <a:pt x="26530" y="99758"/>
                  </a:lnTo>
                  <a:close/>
                </a:path>
                <a:path w="64769" h="272415">
                  <a:moveTo>
                    <a:pt x="27254" y="102209"/>
                  </a:moveTo>
                  <a:lnTo>
                    <a:pt x="26898" y="101003"/>
                  </a:lnTo>
                  <a:lnTo>
                    <a:pt x="26263" y="102603"/>
                  </a:lnTo>
                  <a:lnTo>
                    <a:pt x="27254" y="102209"/>
                  </a:lnTo>
                  <a:close/>
                </a:path>
                <a:path w="64769" h="272415">
                  <a:moveTo>
                    <a:pt x="27317" y="17576"/>
                  </a:moveTo>
                  <a:lnTo>
                    <a:pt x="27038" y="16332"/>
                  </a:lnTo>
                  <a:lnTo>
                    <a:pt x="26593" y="16370"/>
                  </a:lnTo>
                  <a:lnTo>
                    <a:pt x="26911" y="17830"/>
                  </a:lnTo>
                  <a:lnTo>
                    <a:pt x="27317" y="17576"/>
                  </a:lnTo>
                  <a:close/>
                </a:path>
                <a:path w="64769" h="272415">
                  <a:moveTo>
                    <a:pt x="27635" y="16281"/>
                  </a:moveTo>
                  <a:lnTo>
                    <a:pt x="26987" y="16116"/>
                  </a:lnTo>
                  <a:lnTo>
                    <a:pt x="27038" y="16332"/>
                  </a:lnTo>
                  <a:lnTo>
                    <a:pt x="27635" y="16281"/>
                  </a:lnTo>
                  <a:close/>
                </a:path>
                <a:path w="64769" h="272415">
                  <a:moveTo>
                    <a:pt x="27838" y="98679"/>
                  </a:moveTo>
                  <a:lnTo>
                    <a:pt x="26530" y="99758"/>
                  </a:lnTo>
                  <a:lnTo>
                    <a:pt x="26898" y="101003"/>
                  </a:lnTo>
                  <a:lnTo>
                    <a:pt x="27838" y="98679"/>
                  </a:lnTo>
                  <a:close/>
                </a:path>
                <a:path w="64769" h="272415">
                  <a:moveTo>
                    <a:pt x="27863" y="246570"/>
                  </a:moveTo>
                  <a:lnTo>
                    <a:pt x="26263" y="246405"/>
                  </a:lnTo>
                  <a:lnTo>
                    <a:pt x="26339" y="248500"/>
                  </a:lnTo>
                  <a:lnTo>
                    <a:pt x="27863" y="246570"/>
                  </a:lnTo>
                  <a:close/>
                </a:path>
                <a:path w="64769" h="272415">
                  <a:moveTo>
                    <a:pt x="28219" y="24777"/>
                  </a:moveTo>
                  <a:lnTo>
                    <a:pt x="24130" y="26835"/>
                  </a:lnTo>
                  <a:lnTo>
                    <a:pt x="27025" y="27419"/>
                  </a:lnTo>
                  <a:lnTo>
                    <a:pt x="28219" y="24777"/>
                  </a:lnTo>
                  <a:close/>
                </a:path>
                <a:path w="64769" h="272415">
                  <a:moveTo>
                    <a:pt x="29121" y="98044"/>
                  </a:moveTo>
                  <a:lnTo>
                    <a:pt x="28105" y="98120"/>
                  </a:lnTo>
                  <a:lnTo>
                    <a:pt x="27774" y="98653"/>
                  </a:lnTo>
                  <a:lnTo>
                    <a:pt x="29121" y="98044"/>
                  </a:lnTo>
                  <a:close/>
                </a:path>
                <a:path w="64769" h="272415">
                  <a:moveTo>
                    <a:pt x="29489" y="27901"/>
                  </a:moveTo>
                  <a:lnTo>
                    <a:pt x="27025" y="27419"/>
                  </a:lnTo>
                  <a:lnTo>
                    <a:pt x="26797" y="27901"/>
                  </a:lnTo>
                  <a:lnTo>
                    <a:pt x="29489" y="27901"/>
                  </a:lnTo>
                  <a:close/>
                </a:path>
                <a:path w="64769" h="272415">
                  <a:moveTo>
                    <a:pt x="29527" y="19481"/>
                  </a:moveTo>
                  <a:lnTo>
                    <a:pt x="27317" y="17589"/>
                  </a:lnTo>
                  <a:lnTo>
                    <a:pt x="24053" y="24345"/>
                  </a:lnTo>
                  <a:lnTo>
                    <a:pt x="24803" y="25057"/>
                  </a:lnTo>
                  <a:lnTo>
                    <a:pt x="23215" y="27305"/>
                  </a:lnTo>
                  <a:lnTo>
                    <a:pt x="24130" y="26835"/>
                  </a:lnTo>
                  <a:lnTo>
                    <a:pt x="25806" y="25095"/>
                  </a:lnTo>
                  <a:lnTo>
                    <a:pt x="26568" y="24371"/>
                  </a:lnTo>
                  <a:lnTo>
                    <a:pt x="28892" y="22110"/>
                  </a:lnTo>
                  <a:lnTo>
                    <a:pt x="27470" y="19697"/>
                  </a:lnTo>
                  <a:lnTo>
                    <a:pt x="28498" y="19583"/>
                  </a:lnTo>
                  <a:lnTo>
                    <a:pt x="28422" y="21310"/>
                  </a:lnTo>
                  <a:lnTo>
                    <a:pt x="29286" y="21856"/>
                  </a:lnTo>
                  <a:lnTo>
                    <a:pt x="29514" y="19583"/>
                  </a:lnTo>
                  <a:close/>
                </a:path>
                <a:path w="64769" h="272415">
                  <a:moveTo>
                    <a:pt x="29857" y="15379"/>
                  </a:moveTo>
                  <a:lnTo>
                    <a:pt x="27647" y="16281"/>
                  </a:lnTo>
                  <a:lnTo>
                    <a:pt x="28587" y="17881"/>
                  </a:lnTo>
                  <a:lnTo>
                    <a:pt x="29857" y="15379"/>
                  </a:lnTo>
                  <a:close/>
                </a:path>
                <a:path w="64769" h="272415">
                  <a:moveTo>
                    <a:pt x="31496" y="91986"/>
                  </a:moveTo>
                  <a:lnTo>
                    <a:pt x="29387" y="93510"/>
                  </a:lnTo>
                  <a:lnTo>
                    <a:pt x="27432" y="93853"/>
                  </a:lnTo>
                  <a:lnTo>
                    <a:pt x="26898" y="97396"/>
                  </a:lnTo>
                  <a:lnTo>
                    <a:pt x="26136" y="98285"/>
                  </a:lnTo>
                  <a:lnTo>
                    <a:pt x="28105" y="98120"/>
                  </a:lnTo>
                  <a:lnTo>
                    <a:pt x="29171" y="96342"/>
                  </a:lnTo>
                  <a:lnTo>
                    <a:pt x="29184" y="94703"/>
                  </a:lnTo>
                  <a:lnTo>
                    <a:pt x="31496" y="91986"/>
                  </a:lnTo>
                  <a:close/>
                </a:path>
                <a:path w="64769" h="272415">
                  <a:moveTo>
                    <a:pt x="31508" y="246951"/>
                  </a:moveTo>
                  <a:lnTo>
                    <a:pt x="29362" y="244665"/>
                  </a:lnTo>
                  <a:lnTo>
                    <a:pt x="27863" y="246570"/>
                  </a:lnTo>
                  <a:lnTo>
                    <a:pt x="31508" y="246951"/>
                  </a:lnTo>
                  <a:close/>
                </a:path>
                <a:path w="64769" h="272415">
                  <a:moveTo>
                    <a:pt x="31965" y="24638"/>
                  </a:moveTo>
                  <a:lnTo>
                    <a:pt x="30060" y="24168"/>
                  </a:lnTo>
                  <a:lnTo>
                    <a:pt x="29197" y="26403"/>
                  </a:lnTo>
                  <a:lnTo>
                    <a:pt x="30607" y="26047"/>
                  </a:lnTo>
                  <a:lnTo>
                    <a:pt x="31965" y="24638"/>
                  </a:lnTo>
                  <a:close/>
                </a:path>
                <a:path w="64769" h="272415">
                  <a:moveTo>
                    <a:pt x="36283" y="219049"/>
                  </a:moveTo>
                  <a:lnTo>
                    <a:pt x="35775" y="218160"/>
                  </a:lnTo>
                  <a:lnTo>
                    <a:pt x="35166" y="218782"/>
                  </a:lnTo>
                  <a:lnTo>
                    <a:pt x="36283" y="219049"/>
                  </a:lnTo>
                  <a:close/>
                </a:path>
                <a:path w="64769" h="272415">
                  <a:moveTo>
                    <a:pt x="36639" y="219138"/>
                  </a:moveTo>
                  <a:lnTo>
                    <a:pt x="36283" y="219049"/>
                  </a:lnTo>
                  <a:lnTo>
                    <a:pt x="34632" y="221208"/>
                  </a:lnTo>
                  <a:lnTo>
                    <a:pt x="36639" y="219138"/>
                  </a:lnTo>
                  <a:close/>
                </a:path>
                <a:path w="64769" h="272415">
                  <a:moveTo>
                    <a:pt x="37211" y="40043"/>
                  </a:moveTo>
                  <a:lnTo>
                    <a:pt x="33172" y="40754"/>
                  </a:lnTo>
                  <a:lnTo>
                    <a:pt x="31153" y="47853"/>
                  </a:lnTo>
                  <a:lnTo>
                    <a:pt x="30226" y="51663"/>
                  </a:lnTo>
                  <a:lnTo>
                    <a:pt x="32346" y="50507"/>
                  </a:lnTo>
                  <a:lnTo>
                    <a:pt x="36055" y="44551"/>
                  </a:lnTo>
                  <a:lnTo>
                    <a:pt x="37211" y="40043"/>
                  </a:lnTo>
                  <a:close/>
                </a:path>
                <a:path w="64769" h="272415">
                  <a:moveTo>
                    <a:pt x="38125" y="250532"/>
                  </a:moveTo>
                  <a:lnTo>
                    <a:pt x="33604" y="251701"/>
                  </a:lnTo>
                  <a:lnTo>
                    <a:pt x="33159" y="252907"/>
                  </a:lnTo>
                  <a:lnTo>
                    <a:pt x="35509" y="252387"/>
                  </a:lnTo>
                  <a:lnTo>
                    <a:pt x="37769" y="251790"/>
                  </a:lnTo>
                  <a:lnTo>
                    <a:pt x="38125" y="250532"/>
                  </a:lnTo>
                  <a:close/>
                </a:path>
                <a:path w="64769" h="272415">
                  <a:moveTo>
                    <a:pt x="38696" y="221246"/>
                  </a:moveTo>
                  <a:lnTo>
                    <a:pt x="37541" y="219557"/>
                  </a:lnTo>
                  <a:lnTo>
                    <a:pt x="35166" y="223939"/>
                  </a:lnTo>
                  <a:lnTo>
                    <a:pt x="38696" y="221246"/>
                  </a:lnTo>
                  <a:close/>
                </a:path>
                <a:path w="64769" h="272415">
                  <a:moveTo>
                    <a:pt x="39154" y="216560"/>
                  </a:moveTo>
                  <a:lnTo>
                    <a:pt x="36639" y="219138"/>
                  </a:lnTo>
                  <a:lnTo>
                    <a:pt x="37388" y="219316"/>
                  </a:lnTo>
                  <a:lnTo>
                    <a:pt x="37541" y="219557"/>
                  </a:lnTo>
                  <a:lnTo>
                    <a:pt x="39154" y="216560"/>
                  </a:lnTo>
                  <a:close/>
                </a:path>
                <a:path w="64769" h="272415">
                  <a:moveTo>
                    <a:pt x="39370" y="95973"/>
                  </a:moveTo>
                  <a:lnTo>
                    <a:pt x="38176" y="95453"/>
                  </a:lnTo>
                  <a:lnTo>
                    <a:pt x="39370" y="95986"/>
                  </a:lnTo>
                  <a:close/>
                </a:path>
                <a:path w="64769" h="272415">
                  <a:moveTo>
                    <a:pt x="39725" y="32727"/>
                  </a:moveTo>
                  <a:lnTo>
                    <a:pt x="38277" y="33096"/>
                  </a:lnTo>
                  <a:lnTo>
                    <a:pt x="38061" y="32664"/>
                  </a:lnTo>
                  <a:lnTo>
                    <a:pt x="36703" y="34086"/>
                  </a:lnTo>
                  <a:lnTo>
                    <a:pt x="39560" y="33413"/>
                  </a:lnTo>
                  <a:lnTo>
                    <a:pt x="39725" y="32727"/>
                  </a:lnTo>
                  <a:close/>
                </a:path>
                <a:path w="64769" h="272415">
                  <a:moveTo>
                    <a:pt x="40589" y="196354"/>
                  </a:moveTo>
                  <a:lnTo>
                    <a:pt x="38608" y="198501"/>
                  </a:lnTo>
                  <a:lnTo>
                    <a:pt x="38671" y="199148"/>
                  </a:lnTo>
                  <a:lnTo>
                    <a:pt x="39179" y="201739"/>
                  </a:lnTo>
                  <a:lnTo>
                    <a:pt x="40271" y="199529"/>
                  </a:lnTo>
                  <a:lnTo>
                    <a:pt x="40589" y="196354"/>
                  </a:lnTo>
                  <a:close/>
                </a:path>
                <a:path w="64769" h="272415">
                  <a:moveTo>
                    <a:pt x="42113" y="89916"/>
                  </a:moveTo>
                  <a:lnTo>
                    <a:pt x="40614" y="89268"/>
                  </a:lnTo>
                  <a:lnTo>
                    <a:pt x="40665" y="93129"/>
                  </a:lnTo>
                  <a:lnTo>
                    <a:pt x="42113" y="89916"/>
                  </a:lnTo>
                  <a:close/>
                </a:path>
                <a:path w="64769" h="272415">
                  <a:moveTo>
                    <a:pt x="42291" y="198501"/>
                  </a:moveTo>
                  <a:lnTo>
                    <a:pt x="41808" y="196469"/>
                  </a:lnTo>
                  <a:lnTo>
                    <a:pt x="40271" y="199529"/>
                  </a:lnTo>
                  <a:lnTo>
                    <a:pt x="40182" y="200494"/>
                  </a:lnTo>
                  <a:lnTo>
                    <a:pt x="42291" y="198501"/>
                  </a:lnTo>
                  <a:close/>
                </a:path>
                <a:path w="64769" h="272415">
                  <a:moveTo>
                    <a:pt x="42405" y="90043"/>
                  </a:moveTo>
                  <a:lnTo>
                    <a:pt x="42291" y="89623"/>
                  </a:lnTo>
                  <a:lnTo>
                    <a:pt x="42113" y="89916"/>
                  </a:lnTo>
                  <a:lnTo>
                    <a:pt x="42405" y="90043"/>
                  </a:lnTo>
                  <a:close/>
                </a:path>
                <a:path w="64769" h="272415">
                  <a:moveTo>
                    <a:pt x="43738" y="197142"/>
                  </a:moveTo>
                  <a:lnTo>
                    <a:pt x="42291" y="198501"/>
                  </a:lnTo>
                  <a:lnTo>
                    <a:pt x="42824" y="200685"/>
                  </a:lnTo>
                  <a:lnTo>
                    <a:pt x="43738" y="197142"/>
                  </a:lnTo>
                  <a:close/>
                </a:path>
                <a:path w="64769" h="272415">
                  <a:moveTo>
                    <a:pt x="44310" y="196608"/>
                  </a:moveTo>
                  <a:lnTo>
                    <a:pt x="43954" y="196303"/>
                  </a:lnTo>
                  <a:lnTo>
                    <a:pt x="43738" y="197142"/>
                  </a:lnTo>
                  <a:lnTo>
                    <a:pt x="44310" y="196608"/>
                  </a:lnTo>
                  <a:close/>
                </a:path>
                <a:path w="64769" h="272415">
                  <a:moveTo>
                    <a:pt x="44996" y="95465"/>
                  </a:moveTo>
                  <a:lnTo>
                    <a:pt x="44373" y="94170"/>
                  </a:lnTo>
                  <a:lnTo>
                    <a:pt x="43688" y="92748"/>
                  </a:lnTo>
                  <a:lnTo>
                    <a:pt x="39370" y="95999"/>
                  </a:lnTo>
                  <a:lnTo>
                    <a:pt x="39179" y="97218"/>
                  </a:lnTo>
                  <a:lnTo>
                    <a:pt x="38125" y="97155"/>
                  </a:lnTo>
                  <a:lnTo>
                    <a:pt x="37223" y="97599"/>
                  </a:lnTo>
                  <a:lnTo>
                    <a:pt x="40055" y="98475"/>
                  </a:lnTo>
                  <a:lnTo>
                    <a:pt x="40614" y="97218"/>
                  </a:lnTo>
                  <a:lnTo>
                    <a:pt x="41173" y="95999"/>
                  </a:lnTo>
                  <a:lnTo>
                    <a:pt x="41986" y="94170"/>
                  </a:lnTo>
                  <a:lnTo>
                    <a:pt x="44996" y="95465"/>
                  </a:lnTo>
                  <a:close/>
                </a:path>
                <a:path w="64769" h="272415">
                  <a:moveTo>
                    <a:pt x="45364" y="76911"/>
                  </a:moveTo>
                  <a:lnTo>
                    <a:pt x="44856" y="75501"/>
                  </a:lnTo>
                  <a:lnTo>
                    <a:pt x="42405" y="77851"/>
                  </a:lnTo>
                  <a:lnTo>
                    <a:pt x="40728" y="80924"/>
                  </a:lnTo>
                  <a:lnTo>
                    <a:pt x="44094" y="78105"/>
                  </a:lnTo>
                  <a:lnTo>
                    <a:pt x="44183" y="79527"/>
                  </a:lnTo>
                  <a:lnTo>
                    <a:pt x="45364" y="76911"/>
                  </a:lnTo>
                  <a:close/>
                </a:path>
                <a:path w="64769" h="272415">
                  <a:moveTo>
                    <a:pt x="47650" y="214591"/>
                  </a:moveTo>
                  <a:lnTo>
                    <a:pt x="46304" y="207860"/>
                  </a:lnTo>
                  <a:lnTo>
                    <a:pt x="45681" y="204724"/>
                  </a:lnTo>
                  <a:lnTo>
                    <a:pt x="40868" y="208038"/>
                  </a:lnTo>
                  <a:lnTo>
                    <a:pt x="41478" y="207860"/>
                  </a:lnTo>
                  <a:lnTo>
                    <a:pt x="41998" y="208292"/>
                  </a:lnTo>
                  <a:lnTo>
                    <a:pt x="41884" y="208889"/>
                  </a:lnTo>
                  <a:lnTo>
                    <a:pt x="39903" y="210070"/>
                  </a:lnTo>
                  <a:lnTo>
                    <a:pt x="34251" y="215049"/>
                  </a:lnTo>
                  <a:lnTo>
                    <a:pt x="32766" y="216547"/>
                  </a:lnTo>
                  <a:lnTo>
                    <a:pt x="32435" y="220649"/>
                  </a:lnTo>
                  <a:lnTo>
                    <a:pt x="33680" y="220319"/>
                  </a:lnTo>
                  <a:lnTo>
                    <a:pt x="35433" y="217576"/>
                  </a:lnTo>
                  <a:lnTo>
                    <a:pt x="35775" y="218160"/>
                  </a:lnTo>
                  <a:lnTo>
                    <a:pt x="36334" y="217576"/>
                  </a:lnTo>
                  <a:lnTo>
                    <a:pt x="38176" y="215671"/>
                  </a:lnTo>
                  <a:lnTo>
                    <a:pt x="47650" y="214591"/>
                  </a:lnTo>
                  <a:close/>
                </a:path>
                <a:path w="64769" h="272415">
                  <a:moveTo>
                    <a:pt x="47955" y="237159"/>
                  </a:moveTo>
                  <a:lnTo>
                    <a:pt x="47764" y="237248"/>
                  </a:lnTo>
                  <a:lnTo>
                    <a:pt x="47955" y="237159"/>
                  </a:lnTo>
                  <a:close/>
                </a:path>
                <a:path w="64769" h="272415">
                  <a:moveTo>
                    <a:pt x="48564" y="237998"/>
                  </a:moveTo>
                  <a:lnTo>
                    <a:pt x="47853" y="237324"/>
                  </a:lnTo>
                  <a:lnTo>
                    <a:pt x="45707" y="237832"/>
                  </a:lnTo>
                  <a:lnTo>
                    <a:pt x="46710" y="237998"/>
                  </a:lnTo>
                  <a:lnTo>
                    <a:pt x="48056" y="237998"/>
                  </a:lnTo>
                  <a:lnTo>
                    <a:pt x="48564" y="237998"/>
                  </a:lnTo>
                  <a:close/>
                </a:path>
                <a:path w="64769" h="272415">
                  <a:moveTo>
                    <a:pt x="48704" y="238137"/>
                  </a:moveTo>
                  <a:lnTo>
                    <a:pt x="48577" y="238010"/>
                  </a:lnTo>
                  <a:lnTo>
                    <a:pt x="48056" y="237998"/>
                  </a:lnTo>
                  <a:lnTo>
                    <a:pt x="48704" y="238137"/>
                  </a:lnTo>
                  <a:close/>
                </a:path>
                <a:path w="64769" h="272415">
                  <a:moveTo>
                    <a:pt x="49339" y="196735"/>
                  </a:moveTo>
                  <a:lnTo>
                    <a:pt x="48006" y="193141"/>
                  </a:lnTo>
                  <a:lnTo>
                    <a:pt x="44310" y="196608"/>
                  </a:lnTo>
                  <a:lnTo>
                    <a:pt x="47409" y="199148"/>
                  </a:lnTo>
                  <a:lnTo>
                    <a:pt x="49339" y="196735"/>
                  </a:lnTo>
                  <a:close/>
                </a:path>
                <a:path w="64769" h="272415">
                  <a:moveTo>
                    <a:pt x="50901" y="200291"/>
                  </a:moveTo>
                  <a:lnTo>
                    <a:pt x="45212" y="202412"/>
                  </a:lnTo>
                  <a:lnTo>
                    <a:pt x="45681" y="204724"/>
                  </a:lnTo>
                  <a:lnTo>
                    <a:pt x="46367" y="204254"/>
                  </a:lnTo>
                  <a:lnTo>
                    <a:pt x="50444" y="202819"/>
                  </a:lnTo>
                  <a:lnTo>
                    <a:pt x="50901" y="200291"/>
                  </a:lnTo>
                  <a:close/>
                </a:path>
                <a:path w="64769" h="272415">
                  <a:moveTo>
                    <a:pt x="52527" y="86550"/>
                  </a:moveTo>
                  <a:lnTo>
                    <a:pt x="48768" y="83362"/>
                  </a:lnTo>
                  <a:lnTo>
                    <a:pt x="46812" y="81711"/>
                  </a:lnTo>
                  <a:lnTo>
                    <a:pt x="45707" y="83362"/>
                  </a:lnTo>
                  <a:lnTo>
                    <a:pt x="43434" y="82854"/>
                  </a:lnTo>
                  <a:lnTo>
                    <a:pt x="45250" y="85293"/>
                  </a:lnTo>
                  <a:lnTo>
                    <a:pt x="41122" y="85686"/>
                  </a:lnTo>
                  <a:lnTo>
                    <a:pt x="42291" y="89623"/>
                  </a:lnTo>
                  <a:lnTo>
                    <a:pt x="52527" y="86550"/>
                  </a:lnTo>
                  <a:close/>
                </a:path>
                <a:path w="64769" h="272415">
                  <a:moveTo>
                    <a:pt x="53949" y="232740"/>
                  </a:moveTo>
                  <a:lnTo>
                    <a:pt x="53860" y="231902"/>
                  </a:lnTo>
                  <a:lnTo>
                    <a:pt x="50355" y="230606"/>
                  </a:lnTo>
                  <a:lnTo>
                    <a:pt x="47955" y="237159"/>
                  </a:lnTo>
                  <a:lnTo>
                    <a:pt x="50495" y="235864"/>
                  </a:lnTo>
                  <a:lnTo>
                    <a:pt x="51447" y="234391"/>
                  </a:lnTo>
                  <a:lnTo>
                    <a:pt x="52984" y="235381"/>
                  </a:lnTo>
                  <a:lnTo>
                    <a:pt x="53238" y="234391"/>
                  </a:lnTo>
                  <a:lnTo>
                    <a:pt x="53263" y="234264"/>
                  </a:lnTo>
                  <a:lnTo>
                    <a:pt x="53949" y="232740"/>
                  </a:lnTo>
                  <a:close/>
                </a:path>
                <a:path w="64769" h="272415">
                  <a:moveTo>
                    <a:pt x="54546" y="236359"/>
                  </a:moveTo>
                  <a:lnTo>
                    <a:pt x="53009" y="235369"/>
                  </a:lnTo>
                  <a:lnTo>
                    <a:pt x="52717" y="236499"/>
                  </a:lnTo>
                  <a:lnTo>
                    <a:pt x="52819" y="237210"/>
                  </a:lnTo>
                  <a:lnTo>
                    <a:pt x="54546" y="236359"/>
                  </a:lnTo>
                  <a:close/>
                </a:path>
                <a:path w="64769" h="272415">
                  <a:moveTo>
                    <a:pt x="55765" y="199123"/>
                  </a:moveTo>
                  <a:lnTo>
                    <a:pt x="55702" y="197726"/>
                  </a:lnTo>
                  <a:lnTo>
                    <a:pt x="55486" y="196253"/>
                  </a:lnTo>
                  <a:lnTo>
                    <a:pt x="53225" y="196494"/>
                  </a:lnTo>
                  <a:lnTo>
                    <a:pt x="51574" y="196494"/>
                  </a:lnTo>
                  <a:lnTo>
                    <a:pt x="50901" y="200291"/>
                  </a:lnTo>
                  <a:lnTo>
                    <a:pt x="51765" y="199974"/>
                  </a:lnTo>
                  <a:lnTo>
                    <a:pt x="53124" y="197726"/>
                  </a:lnTo>
                  <a:lnTo>
                    <a:pt x="55765" y="199123"/>
                  </a:lnTo>
                  <a:close/>
                </a:path>
                <a:path w="64769" h="272415">
                  <a:moveTo>
                    <a:pt x="57950" y="104876"/>
                  </a:moveTo>
                  <a:lnTo>
                    <a:pt x="57480" y="105156"/>
                  </a:lnTo>
                  <a:lnTo>
                    <a:pt x="56438" y="107403"/>
                  </a:lnTo>
                  <a:lnTo>
                    <a:pt x="57950" y="104876"/>
                  </a:lnTo>
                  <a:close/>
                </a:path>
                <a:path w="64769" h="272415">
                  <a:moveTo>
                    <a:pt x="61937" y="101625"/>
                  </a:moveTo>
                  <a:lnTo>
                    <a:pt x="59270" y="99555"/>
                  </a:lnTo>
                  <a:lnTo>
                    <a:pt x="57175" y="101815"/>
                  </a:lnTo>
                  <a:lnTo>
                    <a:pt x="57924" y="104800"/>
                  </a:lnTo>
                  <a:lnTo>
                    <a:pt x="61937" y="101625"/>
                  </a:lnTo>
                  <a:close/>
                </a:path>
                <a:path w="64769" h="272415">
                  <a:moveTo>
                    <a:pt x="64249" y="98044"/>
                  </a:moveTo>
                  <a:lnTo>
                    <a:pt x="61099" y="96266"/>
                  </a:lnTo>
                  <a:lnTo>
                    <a:pt x="61150" y="98552"/>
                  </a:lnTo>
                  <a:lnTo>
                    <a:pt x="62496" y="99593"/>
                  </a:lnTo>
                  <a:lnTo>
                    <a:pt x="64249" y="98044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5167305" y="7392580"/>
              <a:ext cx="406400" cy="1277620"/>
            </a:xfrm>
            <a:custGeom>
              <a:rect l="l" t="t" r="r" b="b"/>
              <a:pathLst>
                <a:path w="406400" h="1277620">
                  <a:moveTo>
                    <a:pt x="11569" y="1193660"/>
                  </a:moveTo>
                  <a:lnTo>
                    <a:pt x="10642" y="1185506"/>
                  </a:lnTo>
                  <a:lnTo>
                    <a:pt x="7734" y="1178420"/>
                  </a:lnTo>
                  <a:lnTo>
                    <a:pt x="3060" y="1172425"/>
                  </a:lnTo>
                  <a:lnTo>
                    <a:pt x="3530" y="1176743"/>
                  </a:lnTo>
                  <a:lnTo>
                    <a:pt x="4330" y="1185494"/>
                  </a:lnTo>
                  <a:lnTo>
                    <a:pt x="6565" y="1189786"/>
                  </a:lnTo>
                  <a:lnTo>
                    <a:pt x="7620" y="1195247"/>
                  </a:lnTo>
                  <a:lnTo>
                    <a:pt x="6832" y="1204214"/>
                  </a:lnTo>
                  <a:lnTo>
                    <a:pt x="9867" y="1204785"/>
                  </a:lnTo>
                  <a:lnTo>
                    <a:pt x="10325" y="1202918"/>
                  </a:lnTo>
                  <a:lnTo>
                    <a:pt x="11569" y="1193660"/>
                  </a:lnTo>
                  <a:close/>
                </a:path>
                <a:path w="406400" h="1277620">
                  <a:moveTo>
                    <a:pt x="13309" y="1218603"/>
                  </a:moveTo>
                  <a:lnTo>
                    <a:pt x="10401" y="1215237"/>
                  </a:lnTo>
                  <a:lnTo>
                    <a:pt x="6540" y="1214755"/>
                  </a:lnTo>
                  <a:lnTo>
                    <a:pt x="7150" y="1224610"/>
                  </a:lnTo>
                  <a:lnTo>
                    <a:pt x="7429" y="1229487"/>
                  </a:lnTo>
                  <a:lnTo>
                    <a:pt x="10566" y="1228699"/>
                  </a:lnTo>
                  <a:lnTo>
                    <a:pt x="12966" y="1225956"/>
                  </a:lnTo>
                  <a:lnTo>
                    <a:pt x="13119" y="1222552"/>
                  </a:lnTo>
                  <a:lnTo>
                    <a:pt x="13309" y="1218603"/>
                  </a:lnTo>
                  <a:close/>
                </a:path>
                <a:path w="406400" h="1277620">
                  <a:moveTo>
                    <a:pt x="36068" y="1179880"/>
                  </a:moveTo>
                  <a:lnTo>
                    <a:pt x="35687" y="1178801"/>
                  </a:lnTo>
                  <a:lnTo>
                    <a:pt x="34048" y="1176959"/>
                  </a:lnTo>
                  <a:lnTo>
                    <a:pt x="33032" y="1176477"/>
                  </a:lnTo>
                  <a:lnTo>
                    <a:pt x="31813" y="1176426"/>
                  </a:lnTo>
                  <a:lnTo>
                    <a:pt x="30607" y="1176375"/>
                  </a:lnTo>
                  <a:lnTo>
                    <a:pt x="29552" y="1176769"/>
                  </a:lnTo>
                  <a:lnTo>
                    <a:pt x="27762" y="1178445"/>
                  </a:lnTo>
                  <a:lnTo>
                    <a:pt x="27292" y="1179487"/>
                  </a:lnTo>
                  <a:lnTo>
                    <a:pt x="27178" y="1181976"/>
                  </a:lnTo>
                  <a:lnTo>
                    <a:pt x="27559" y="1183055"/>
                  </a:lnTo>
                  <a:lnTo>
                    <a:pt x="29197" y="1184897"/>
                  </a:lnTo>
                  <a:lnTo>
                    <a:pt x="30213" y="1185379"/>
                  </a:lnTo>
                  <a:lnTo>
                    <a:pt x="32639" y="1185481"/>
                  </a:lnTo>
                  <a:lnTo>
                    <a:pt x="33693" y="1185087"/>
                  </a:lnTo>
                  <a:lnTo>
                    <a:pt x="35483" y="1183398"/>
                  </a:lnTo>
                  <a:lnTo>
                    <a:pt x="35966" y="1182357"/>
                  </a:lnTo>
                  <a:lnTo>
                    <a:pt x="36068" y="1179880"/>
                  </a:lnTo>
                  <a:close/>
                </a:path>
                <a:path w="406400" h="1277620">
                  <a:moveTo>
                    <a:pt x="49390" y="1182954"/>
                  </a:moveTo>
                  <a:lnTo>
                    <a:pt x="14084" y="1150035"/>
                  </a:lnTo>
                  <a:lnTo>
                    <a:pt x="0" y="1148715"/>
                  </a:lnTo>
                  <a:lnTo>
                    <a:pt x="914" y="1154785"/>
                  </a:lnTo>
                  <a:lnTo>
                    <a:pt x="11137" y="1155928"/>
                  </a:lnTo>
                  <a:lnTo>
                    <a:pt x="20624" y="1158049"/>
                  </a:lnTo>
                  <a:lnTo>
                    <a:pt x="43319" y="1183182"/>
                  </a:lnTo>
                  <a:lnTo>
                    <a:pt x="42202" y="1190739"/>
                  </a:lnTo>
                  <a:lnTo>
                    <a:pt x="41275" y="1194790"/>
                  </a:lnTo>
                  <a:lnTo>
                    <a:pt x="36664" y="1203413"/>
                  </a:lnTo>
                  <a:lnTo>
                    <a:pt x="29083" y="1206474"/>
                  </a:lnTo>
                  <a:lnTo>
                    <a:pt x="27216" y="1206246"/>
                  </a:lnTo>
                  <a:lnTo>
                    <a:pt x="26085" y="1200607"/>
                  </a:lnTo>
                  <a:lnTo>
                    <a:pt x="26492" y="1202486"/>
                  </a:lnTo>
                  <a:lnTo>
                    <a:pt x="27774" y="1191285"/>
                  </a:lnTo>
                  <a:lnTo>
                    <a:pt x="20320" y="1193279"/>
                  </a:lnTo>
                  <a:lnTo>
                    <a:pt x="17449" y="1197483"/>
                  </a:lnTo>
                  <a:lnTo>
                    <a:pt x="16433" y="1199019"/>
                  </a:lnTo>
                  <a:lnTo>
                    <a:pt x="13741" y="1204353"/>
                  </a:lnTo>
                  <a:lnTo>
                    <a:pt x="21869" y="1209979"/>
                  </a:lnTo>
                  <a:lnTo>
                    <a:pt x="25552" y="1212392"/>
                  </a:lnTo>
                  <a:lnTo>
                    <a:pt x="29527" y="1212811"/>
                  </a:lnTo>
                  <a:lnTo>
                    <a:pt x="41414" y="1207985"/>
                  </a:lnTo>
                  <a:lnTo>
                    <a:pt x="46926" y="1197190"/>
                  </a:lnTo>
                  <a:lnTo>
                    <a:pt x="48082" y="1192136"/>
                  </a:lnTo>
                  <a:lnTo>
                    <a:pt x="49390" y="1182954"/>
                  </a:lnTo>
                  <a:close/>
                </a:path>
                <a:path w="406400" h="1277620">
                  <a:moveTo>
                    <a:pt x="92240" y="114363"/>
                  </a:moveTo>
                  <a:lnTo>
                    <a:pt x="91503" y="112585"/>
                  </a:lnTo>
                  <a:lnTo>
                    <a:pt x="88569" y="109639"/>
                  </a:lnTo>
                  <a:lnTo>
                    <a:pt x="86791" y="108902"/>
                  </a:lnTo>
                  <a:lnTo>
                    <a:pt x="82626" y="108902"/>
                  </a:lnTo>
                  <a:lnTo>
                    <a:pt x="80860" y="109639"/>
                  </a:lnTo>
                  <a:lnTo>
                    <a:pt x="77914" y="112585"/>
                  </a:lnTo>
                  <a:lnTo>
                    <a:pt x="77177" y="114363"/>
                  </a:lnTo>
                  <a:lnTo>
                    <a:pt x="77177" y="118529"/>
                  </a:lnTo>
                  <a:lnTo>
                    <a:pt x="77914" y="120307"/>
                  </a:lnTo>
                  <a:lnTo>
                    <a:pt x="80860" y="123253"/>
                  </a:lnTo>
                  <a:lnTo>
                    <a:pt x="82626" y="123990"/>
                  </a:lnTo>
                  <a:lnTo>
                    <a:pt x="86791" y="123990"/>
                  </a:lnTo>
                  <a:lnTo>
                    <a:pt x="88569" y="123253"/>
                  </a:lnTo>
                  <a:lnTo>
                    <a:pt x="91503" y="120307"/>
                  </a:lnTo>
                  <a:lnTo>
                    <a:pt x="92240" y="118529"/>
                  </a:lnTo>
                  <a:lnTo>
                    <a:pt x="92240" y="116446"/>
                  </a:lnTo>
                  <a:lnTo>
                    <a:pt x="92240" y="114363"/>
                  </a:lnTo>
                  <a:close/>
                </a:path>
                <a:path w="406400" h="1277620">
                  <a:moveTo>
                    <a:pt x="94957" y="68580"/>
                  </a:moveTo>
                  <a:lnTo>
                    <a:pt x="94627" y="66141"/>
                  </a:lnTo>
                  <a:lnTo>
                    <a:pt x="94043" y="65176"/>
                  </a:lnTo>
                  <a:lnTo>
                    <a:pt x="92100" y="63728"/>
                  </a:lnTo>
                  <a:lnTo>
                    <a:pt x="91008" y="63474"/>
                  </a:lnTo>
                  <a:lnTo>
                    <a:pt x="88582" y="63868"/>
                  </a:lnTo>
                  <a:lnTo>
                    <a:pt x="87604" y="64465"/>
                  </a:lnTo>
                  <a:lnTo>
                    <a:pt x="86118" y="66459"/>
                  </a:lnTo>
                  <a:lnTo>
                    <a:pt x="85839" y="67576"/>
                  </a:lnTo>
                  <a:lnTo>
                    <a:pt x="86169" y="70015"/>
                  </a:lnTo>
                  <a:lnTo>
                    <a:pt x="86741" y="70980"/>
                  </a:lnTo>
                  <a:lnTo>
                    <a:pt x="87718" y="71704"/>
                  </a:lnTo>
                  <a:lnTo>
                    <a:pt x="88696" y="72428"/>
                  </a:lnTo>
                  <a:lnTo>
                    <a:pt x="89789" y="72682"/>
                  </a:lnTo>
                  <a:lnTo>
                    <a:pt x="92214" y="72288"/>
                  </a:lnTo>
                  <a:lnTo>
                    <a:pt x="93192" y="71691"/>
                  </a:lnTo>
                  <a:lnTo>
                    <a:pt x="94665" y="69697"/>
                  </a:lnTo>
                  <a:lnTo>
                    <a:pt x="94957" y="68580"/>
                  </a:lnTo>
                  <a:close/>
                </a:path>
                <a:path w="406400" h="1277620">
                  <a:moveTo>
                    <a:pt x="100507" y="129552"/>
                  </a:moveTo>
                  <a:lnTo>
                    <a:pt x="100457" y="129743"/>
                  </a:lnTo>
                  <a:lnTo>
                    <a:pt x="100507" y="129552"/>
                  </a:lnTo>
                  <a:close/>
                </a:path>
                <a:path w="406400" h="1277620">
                  <a:moveTo>
                    <a:pt x="104546" y="1155712"/>
                  </a:moveTo>
                  <a:lnTo>
                    <a:pt x="103924" y="1154214"/>
                  </a:lnTo>
                  <a:lnTo>
                    <a:pt x="101422" y="1151712"/>
                  </a:lnTo>
                  <a:lnTo>
                    <a:pt x="99923" y="1151089"/>
                  </a:lnTo>
                  <a:lnTo>
                    <a:pt x="96393" y="1151089"/>
                  </a:lnTo>
                  <a:lnTo>
                    <a:pt x="94894" y="1151712"/>
                  </a:lnTo>
                  <a:lnTo>
                    <a:pt x="92392" y="1154214"/>
                  </a:lnTo>
                  <a:lnTo>
                    <a:pt x="91770" y="1155712"/>
                  </a:lnTo>
                  <a:lnTo>
                    <a:pt x="91770" y="1159243"/>
                  </a:lnTo>
                  <a:lnTo>
                    <a:pt x="92392" y="1160754"/>
                  </a:lnTo>
                  <a:lnTo>
                    <a:pt x="94894" y="1163256"/>
                  </a:lnTo>
                  <a:lnTo>
                    <a:pt x="96393" y="1163878"/>
                  </a:lnTo>
                  <a:lnTo>
                    <a:pt x="99923" y="1163878"/>
                  </a:lnTo>
                  <a:lnTo>
                    <a:pt x="101422" y="1163256"/>
                  </a:lnTo>
                  <a:lnTo>
                    <a:pt x="103924" y="1160754"/>
                  </a:lnTo>
                  <a:lnTo>
                    <a:pt x="104546" y="1159243"/>
                  </a:lnTo>
                  <a:lnTo>
                    <a:pt x="104546" y="1157478"/>
                  </a:lnTo>
                  <a:lnTo>
                    <a:pt x="104546" y="1155712"/>
                  </a:lnTo>
                  <a:close/>
                </a:path>
                <a:path w="406400" h="1277620">
                  <a:moveTo>
                    <a:pt x="143332" y="145084"/>
                  </a:moveTo>
                  <a:lnTo>
                    <a:pt x="142709" y="143573"/>
                  </a:lnTo>
                  <a:lnTo>
                    <a:pt x="140208" y="141084"/>
                  </a:lnTo>
                  <a:lnTo>
                    <a:pt x="138709" y="140449"/>
                  </a:lnTo>
                  <a:lnTo>
                    <a:pt x="135178" y="140449"/>
                  </a:lnTo>
                  <a:lnTo>
                    <a:pt x="133667" y="141084"/>
                  </a:lnTo>
                  <a:lnTo>
                    <a:pt x="131178" y="143573"/>
                  </a:lnTo>
                  <a:lnTo>
                    <a:pt x="130556" y="145084"/>
                  </a:lnTo>
                  <a:lnTo>
                    <a:pt x="130556" y="148615"/>
                  </a:lnTo>
                  <a:lnTo>
                    <a:pt x="131178" y="150126"/>
                  </a:lnTo>
                  <a:lnTo>
                    <a:pt x="133667" y="152615"/>
                  </a:lnTo>
                  <a:lnTo>
                    <a:pt x="135178" y="153250"/>
                  </a:lnTo>
                  <a:lnTo>
                    <a:pt x="138709" y="153250"/>
                  </a:lnTo>
                  <a:lnTo>
                    <a:pt x="140208" y="152615"/>
                  </a:lnTo>
                  <a:lnTo>
                    <a:pt x="142709" y="150126"/>
                  </a:lnTo>
                  <a:lnTo>
                    <a:pt x="143332" y="148615"/>
                  </a:lnTo>
                  <a:lnTo>
                    <a:pt x="143332" y="146850"/>
                  </a:lnTo>
                  <a:lnTo>
                    <a:pt x="143332" y="145084"/>
                  </a:lnTo>
                  <a:close/>
                </a:path>
                <a:path w="406400" h="1277620">
                  <a:moveTo>
                    <a:pt x="163537" y="1137932"/>
                  </a:moveTo>
                  <a:lnTo>
                    <a:pt x="162801" y="1136154"/>
                  </a:lnTo>
                  <a:lnTo>
                    <a:pt x="159867" y="1133208"/>
                  </a:lnTo>
                  <a:lnTo>
                    <a:pt x="158089" y="1132471"/>
                  </a:lnTo>
                  <a:lnTo>
                    <a:pt x="153924" y="1132471"/>
                  </a:lnTo>
                  <a:lnTo>
                    <a:pt x="152158" y="1133208"/>
                  </a:lnTo>
                  <a:lnTo>
                    <a:pt x="149212" y="1136154"/>
                  </a:lnTo>
                  <a:lnTo>
                    <a:pt x="148475" y="1137932"/>
                  </a:lnTo>
                  <a:lnTo>
                    <a:pt x="148475" y="1142098"/>
                  </a:lnTo>
                  <a:lnTo>
                    <a:pt x="149212" y="1143876"/>
                  </a:lnTo>
                  <a:lnTo>
                    <a:pt x="152158" y="1146822"/>
                  </a:lnTo>
                  <a:lnTo>
                    <a:pt x="153924" y="1147559"/>
                  </a:lnTo>
                  <a:lnTo>
                    <a:pt x="158089" y="1147559"/>
                  </a:lnTo>
                  <a:lnTo>
                    <a:pt x="159867" y="1146822"/>
                  </a:lnTo>
                  <a:lnTo>
                    <a:pt x="162801" y="1143876"/>
                  </a:lnTo>
                  <a:lnTo>
                    <a:pt x="163537" y="1142098"/>
                  </a:lnTo>
                  <a:lnTo>
                    <a:pt x="163537" y="1140015"/>
                  </a:lnTo>
                  <a:lnTo>
                    <a:pt x="163537" y="1137932"/>
                  </a:lnTo>
                  <a:close/>
                </a:path>
                <a:path w="406400" h="1277620">
                  <a:moveTo>
                    <a:pt x="192265" y="1177721"/>
                  </a:moveTo>
                  <a:lnTo>
                    <a:pt x="191808" y="1175270"/>
                  </a:lnTo>
                  <a:lnTo>
                    <a:pt x="191185" y="1174305"/>
                  </a:lnTo>
                  <a:lnTo>
                    <a:pt x="189179" y="1172883"/>
                  </a:lnTo>
                  <a:lnTo>
                    <a:pt x="188074" y="1172641"/>
                  </a:lnTo>
                  <a:lnTo>
                    <a:pt x="185699" y="1173099"/>
                  </a:lnTo>
                  <a:lnTo>
                    <a:pt x="184759" y="1173721"/>
                  </a:lnTo>
                  <a:lnTo>
                    <a:pt x="183400" y="1175778"/>
                  </a:lnTo>
                  <a:lnTo>
                    <a:pt x="183172" y="1176896"/>
                  </a:lnTo>
                  <a:lnTo>
                    <a:pt x="183400" y="1178128"/>
                  </a:lnTo>
                  <a:lnTo>
                    <a:pt x="183629" y="1179347"/>
                  </a:lnTo>
                  <a:lnTo>
                    <a:pt x="184251" y="1180312"/>
                  </a:lnTo>
                  <a:lnTo>
                    <a:pt x="186258" y="1181735"/>
                  </a:lnTo>
                  <a:lnTo>
                    <a:pt x="187363" y="1181976"/>
                  </a:lnTo>
                  <a:lnTo>
                    <a:pt x="189750" y="1181519"/>
                  </a:lnTo>
                  <a:lnTo>
                    <a:pt x="190690" y="1180896"/>
                  </a:lnTo>
                  <a:lnTo>
                    <a:pt x="192049" y="1178839"/>
                  </a:lnTo>
                  <a:lnTo>
                    <a:pt x="192265" y="1177721"/>
                  </a:lnTo>
                  <a:close/>
                </a:path>
                <a:path w="406400" h="1277620">
                  <a:moveTo>
                    <a:pt x="203847" y="178714"/>
                  </a:moveTo>
                  <a:lnTo>
                    <a:pt x="203504" y="177634"/>
                  </a:lnTo>
                  <a:lnTo>
                    <a:pt x="201930" y="175780"/>
                  </a:lnTo>
                  <a:lnTo>
                    <a:pt x="200926" y="175272"/>
                  </a:lnTo>
                  <a:lnTo>
                    <a:pt x="198488" y="175107"/>
                  </a:lnTo>
                  <a:lnTo>
                    <a:pt x="197396" y="175463"/>
                  </a:lnTo>
                  <a:lnTo>
                    <a:pt x="195503" y="177076"/>
                  </a:lnTo>
                  <a:lnTo>
                    <a:pt x="194970" y="178079"/>
                  </a:lnTo>
                  <a:lnTo>
                    <a:pt x="194754" y="180530"/>
                  </a:lnTo>
                  <a:lnTo>
                    <a:pt x="195084" y="181610"/>
                  </a:lnTo>
                  <a:lnTo>
                    <a:pt x="196659" y="183464"/>
                  </a:lnTo>
                  <a:lnTo>
                    <a:pt x="197662" y="183959"/>
                  </a:lnTo>
                  <a:lnTo>
                    <a:pt x="200113" y="184137"/>
                  </a:lnTo>
                  <a:lnTo>
                    <a:pt x="201193" y="183781"/>
                  </a:lnTo>
                  <a:lnTo>
                    <a:pt x="202145" y="182981"/>
                  </a:lnTo>
                  <a:lnTo>
                    <a:pt x="203085" y="182168"/>
                  </a:lnTo>
                  <a:lnTo>
                    <a:pt x="203619" y="181152"/>
                  </a:lnTo>
                  <a:lnTo>
                    <a:pt x="203847" y="178714"/>
                  </a:lnTo>
                  <a:close/>
                </a:path>
                <a:path w="406400" h="1277620">
                  <a:moveTo>
                    <a:pt x="205054" y="1181061"/>
                  </a:moveTo>
                  <a:lnTo>
                    <a:pt x="181000" y="1145971"/>
                  </a:lnTo>
                  <a:lnTo>
                    <a:pt x="177126" y="1146937"/>
                  </a:lnTo>
                  <a:lnTo>
                    <a:pt x="173824" y="1149832"/>
                  </a:lnTo>
                  <a:lnTo>
                    <a:pt x="166560" y="1156538"/>
                  </a:lnTo>
                  <a:lnTo>
                    <a:pt x="169976" y="1161491"/>
                  </a:lnTo>
                  <a:lnTo>
                    <a:pt x="189052" y="1160475"/>
                  </a:lnTo>
                  <a:lnTo>
                    <a:pt x="183908" y="1154582"/>
                  </a:lnTo>
                  <a:lnTo>
                    <a:pt x="182003" y="1154455"/>
                  </a:lnTo>
                  <a:lnTo>
                    <a:pt x="179514" y="1156652"/>
                  </a:lnTo>
                  <a:lnTo>
                    <a:pt x="179412" y="1157909"/>
                  </a:lnTo>
                  <a:lnTo>
                    <a:pt x="179451" y="1158671"/>
                  </a:lnTo>
                  <a:lnTo>
                    <a:pt x="180848" y="1160284"/>
                  </a:lnTo>
                  <a:lnTo>
                    <a:pt x="179362" y="1160475"/>
                  </a:lnTo>
                  <a:lnTo>
                    <a:pt x="181470" y="1152359"/>
                  </a:lnTo>
                  <a:lnTo>
                    <a:pt x="183438" y="1152829"/>
                  </a:lnTo>
                  <a:lnTo>
                    <a:pt x="199021" y="1178242"/>
                  </a:lnTo>
                  <a:lnTo>
                    <a:pt x="198932" y="1180630"/>
                  </a:lnTo>
                  <a:lnTo>
                    <a:pt x="160096" y="1207604"/>
                  </a:lnTo>
                  <a:lnTo>
                    <a:pt x="139153" y="1210259"/>
                  </a:lnTo>
                  <a:lnTo>
                    <a:pt x="119672" y="1210233"/>
                  </a:lnTo>
                  <a:lnTo>
                    <a:pt x="126873" y="1208697"/>
                  </a:lnTo>
                  <a:lnTo>
                    <a:pt x="133464" y="1206715"/>
                  </a:lnTo>
                  <a:lnTo>
                    <a:pt x="166281" y="1174000"/>
                  </a:lnTo>
                  <a:lnTo>
                    <a:pt x="163385" y="1158417"/>
                  </a:lnTo>
                  <a:lnTo>
                    <a:pt x="162687" y="1156652"/>
                  </a:lnTo>
                  <a:lnTo>
                    <a:pt x="159778" y="1157668"/>
                  </a:lnTo>
                  <a:lnTo>
                    <a:pt x="160083" y="1159040"/>
                  </a:lnTo>
                  <a:lnTo>
                    <a:pt x="159969" y="1165428"/>
                  </a:lnTo>
                  <a:lnTo>
                    <a:pt x="159512" y="1177798"/>
                  </a:lnTo>
                  <a:lnTo>
                    <a:pt x="149174" y="1188770"/>
                  </a:lnTo>
                  <a:lnTo>
                    <a:pt x="132473" y="1194371"/>
                  </a:lnTo>
                  <a:lnTo>
                    <a:pt x="112699" y="1196543"/>
                  </a:lnTo>
                  <a:lnTo>
                    <a:pt x="114769" y="1195400"/>
                  </a:lnTo>
                  <a:lnTo>
                    <a:pt x="117360" y="1193977"/>
                  </a:lnTo>
                  <a:lnTo>
                    <a:pt x="122199" y="1190726"/>
                  </a:lnTo>
                  <a:lnTo>
                    <a:pt x="141706" y="1164209"/>
                  </a:lnTo>
                  <a:lnTo>
                    <a:pt x="142684" y="1160005"/>
                  </a:lnTo>
                  <a:lnTo>
                    <a:pt x="142811" y="1159040"/>
                  </a:lnTo>
                  <a:lnTo>
                    <a:pt x="142455" y="1154023"/>
                  </a:lnTo>
                  <a:lnTo>
                    <a:pt x="140296" y="1149553"/>
                  </a:lnTo>
                  <a:lnTo>
                    <a:pt x="139471" y="1147470"/>
                  </a:lnTo>
                  <a:lnTo>
                    <a:pt x="139344" y="1147241"/>
                  </a:lnTo>
                  <a:lnTo>
                    <a:pt x="137693" y="1144981"/>
                  </a:lnTo>
                  <a:lnTo>
                    <a:pt x="136829" y="1144003"/>
                  </a:lnTo>
                  <a:lnTo>
                    <a:pt x="135636" y="1142619"/>
                  </a:lnTo>
                  <a:lnTo>
                    <a:pt x="135128" y="1142174"/>
                  </a:lnTo>
                  <a:lnTo>
                    <a:pt x="133667" y="1140942"/>
                  </a:lnTo>
                  <a:lnTo>
                    <a:pt x="132524" y="1140142"/>
                  </a:lnTo>
                  <a:lnTo>
                    <a:pt x="131445" y="1139659"/>
                  </a:lnTo>
                  <a:lnTo>
                    <a:pt x="130378" y="1139063"/>
                  </a:lnTo>
                  <a:lnTo>
                    <a:pt x="126072" y="1137208"/>
                  </a:lnTo>
                  <a:lnTo>
                    <a:pt x="121526" y="1136484"/>
                  </a:lnTo>
                  <a:lnTo>
                    <a:pt x="115735" y="1137805"/>
                  </a:lnTo>
                  <a:lnTo>
                    <a:pt x="113195" y="1139126"/>
                  </a:lnTo>
                  <a:lnTo>
                    <a:pt x="112141" y="1139774"/>
                  </a:lnTo>
                  <a:lnTo>
                    <a:pt x="111747" y="1140345"/>
                  </a:lnTo>
                  <a:lnTo>
                    <a:pt x="111086" y="1140879"/>
                  </a:lnTo>
                  <a:lnTo>
                    <a:pt x="109804" y="1142098"/>
                  </a:lnTo>
                  <a:lnTo>
                    <a:pt x="109512" y="1142860"/>
                  </a:lnTo>
                  <a:lnTo>
                    <a:pt x="108800" y="1143863"/>
                  </a:lnTo>
                  <a:lnTo>
                    <a:pt x="108381" y="1144981"/>
                  </a:lnTo>
                  <a:lnTo>
                    <a:pt x="107848" y="1145971"/>
                  </a:lnTo>
                  <a:lnTo>
                    <a:pt x="107734" y="1147521"/>
                  </a:lnTo>
                  <a:lnTo>
                    <a:pt x="107137" y="1152029"/>
                  </a:lnTo>
                  <a:lnTo>
                    <a:pt x="107238" y="1152359"/>
                  </a:lnTo>
                  <a:lnTo>
                    <a:pt x="110299" y="1155865"/>
                  </a:lnTo>
                  <a:lnTo>
                    <a:pt x="116014" y="1159497"/>
                  </a:lnTo>
                  <a:lnTo>
                    <a:pt x="119786" y="1159878"/>
                  </a:lnTo>
                  <a:lnTo>
                    <a:pt x="122491" y="1158468"/>
                  </a:lnTo>
                  <a:lnTo>
                    <a:pt x="123990" y="1157770"/>
                  </a:lnTo>
                  <a:lnTo>
                    <a:pt x="126860" y="1153058"/>
                  </a:lnTo>
                  <a:lnTo>
                    <a:pt x="127114" y="1152182"/>
                  </a:lnTo>
                  <a:lnTo>
                    <a:pt x="127698" y="1150226"/>
                  </a:lnTo>
                  <a:lnTo>
                    <a:pt x="126847" y="1148549"/>
                  </a:lnTo>
                  <a:lnTo>
                    <a:pt x="123736" y="1147521"/>
                  </a:lnTo>
                  <a:lnTo>
                    <a:pt x="122021" y="1148346"/>
                  </a:lnTo>
                  <a:lnTo>
                    <a:pt x="120954" y="1151483"/>
                  </a:lnTo>
                  <a:lnTo>
                    <a:pt x="120777" y="1152182"/>
                  </a:lnTo>
                  <a:lnTo>
                    <a:pt x="120535" y="1152029"/>
                  </a:lnTo>
                  <a:lnTo>
                    <a:pt x="120434" y="1152309"/>
                  </a:lnTo>
                  <a:lnTo>
                    <a:pt x="120269" y="1152461"/>
                  </a:lnTo>
                  <a:lnTo>
                    <a:pt x="120002" y="1152791"/>
                  </a:lnTo>
                  <a:lnTo>
                    <a:pt x="119684" y="1152829"/>
                  </a:lnTo>
                  <a:lnTo>
                    <a:pt x="119189" y="1153058"/>
                  </a:lnTo>
                  <a:lnTo>
                    <a:pt x="117919" y="1153045"/>
                  </a:lnTo>
                  <a:lnTo>
                    <a:pt x="116903" y="1152359"/>
                  </a:lnTo>
                  <a:lnTo>
                    <a:pt x="115163" y="1151115"/>
                  </a:lnTo>
                  <a:lnTo>
                    <a:pt x="114223" y="1149553"/>
                  </a:lnTo>
                  <a:lnTo>
                    <a:pt x="114236" y="1149057"/>
                  </a:lnTo>
                  <a:lnTo>
                    <a:pt x="114490" y="1148346"/>
                  </a:lnTo>
                  <a:lnTo>
                    <a:pt x="114579" y="1147762"/>
                  </a:lnTo>
                  <a:lnTo>
                    <a:pt x="114833" y="1147521"/>
                  </a:lnTo>
                  <a:lnTo>
                    <a:pt x="114960" y="1147102"/>
                  </a:lnTo>
                  <a:lnTo>
                    <a:pt x="115214" y="1146873"/>
                  </a:lnTo>
                  <a:lnTo>
                    <a:pt x="115760" y="1146048"/>
                  </a:lnTo>
                  <a:lnTo>
                    <a:pt x="115709" y="1146225"/>
                  </a:lnTo>
                  <a:lnTo>
                    <a:pt x="115938" y="1146048"/>
                  </a:lnTo>
                  <a:lnTo>
                    <a:pt x="116344" y="1145743"/>
                  </a:lnTo>
                  <a:lnTo>
                    <a:pt x="117208" y="1144841"/>
                  </a:lnTo>
                  <a:lnTo>
                    <a:pt x="117640" y="1144714"/>
                  </a:lnTo>
                  <a:lnTo>
                    <a:pt x="118071" y="1144803"/>
                  </a:lnTo>
                  <a:lnTo>
                    <a:pt x="118110" y="1144663"/>
                  </a:lnTo>
                  <a:lnTo>
                    <a:pt x="120980" y="1144003"/>
                  </a:lnTo>
                  <a:lnTo>
                    <a:pt x="124460" y="1144524"/>
                  </a:lnTo>
                  <a:lnTo>
                    <a:pt x="127304" y="1145882"/>
                  </a:lnTo>
                  <a:lnTo>
                    <a:pt x="127825" y="1146225"/>
                  </a:lnTo>
                  <a:lnTo>
                    <a:pt x="128651" y="1146619"/>
                  </a:lnTo>
                  <a:lnTo>
                    <a:pt x="129171" y="1147013"/>
                  </a:lnTo>
                  <a:lnTo>
                    <a:pt x="129413" y="1147241"/>
                  </a:lnTo>
                  <a:lnTo>
                    <a:pt x="130035" y="1147762"/>
                  </a:lnTo>
                  <a:lnTo>
                    <a:pt x="132003" y="1150226"/>
                  </a:lnTo>
                  <a:lnTo>
                    <a:pt x="132499" y="1151077"/>
                  </a:lnTo>
                  <a:lnTo>
                    <a:pt x="134518" y="1155763"/>
                  </a:lnTo>
                  <a:lnTo>
                    <a:pt x="134632" y="1157909"/>
                  </a:lnTo>
                  <a:lnTo>
                    <a:pt x="134556" y="1159624"/>
                  </a:lnTo>
                  <a:lnTo>
                    <a:pt x="109435" y="1189202"/>
                  </a:lnTo>
                  <a:lnTo>
                    <a:pt x="95923" y="1195285"/>
                  </a:lnTo>
                  <a:lnTo>
                    <a:pt x="95605" y="1195400"/>
                  </a:lnTo>
                  <a:lnTo>
                    <a:pt x="98475" y="1192491"/>
                  </a:lnTo>
                  <a:lnTo>
                    <a:pt x="100495" y="1188618"/>
                  </a:lnTo>
                  <a:lnTo>
                    <a:pt x="100863" y="1186395"/>
                  </a:lnTo>
                  <a:lnTo>
                    <a:pt x="101574" y="1182090"/>
                  </a:lnTo>
                  <a:lnTo>
                    <a:pt x="99060" y="1181900"/>
                  </a:lnTo>
                  <a:lnTo>
                    <a:pt x="97853" y="1184351"/>
                  </a:lnTo>
                  <a:lnTo>
                    <a:pt x="97066" y="1185405"/>
                  </a:lnTo>
                  <a:lnTo>
                    <a:pt x="96177" y="1186395"/>
                  </a:lnTo>
                  <a:lnTo>
                    <a:pt x="97358" y="1182090"/>
                  </a:lnTo>
                  <a:lnTo>
                    <a:pt x="97370" y="1181061"/>
                  </a:lnTo>
                  <a:lnTo>
                    <a:pt x="96989" y="1178242"/>
                  </a:lnTo>
                  <a:lnTo>
                    <a:pt x="96723" y="1176388"/>
                  </a:lnTo>
                  <a:lnTo>
                    <a:pt x="96202" y="1169885"/>
                  </a:lnTo>
                  <a:lnTo>
                    <a:pt x="93802" y="1170305"/>
                  </a:lnTo>
                  <a:lnTo>
                    <a:pt x="93103" y="1174000"/>
                  </a:lnTo>
                  <a:lnTo>
                    <a:pt x="92595" y="1176159"/>
                  </a:lnTo>
                  <a:lnTo>
                    <a:pt x="91757" y="1178242"/>
                  </a:lnTo>
                  <a:lnTo>
                    <a:pt x="92570" y="1174000"/>
                  </a:lnTo>
                  <a:lnTo>
                    <a:pt x="92646" y="1172768"/>
                  </a:lnTo>
                  <a:lnTo>
                    <a:pt x="92227" y="1168806"/>
                  </a:lnTo>
                  <a:lnTo>
                    <a:pt x="92087" y="1167536"/>
                  </a:lnTo>
                  <a:lnTo>
                    <a:pt x="91973" y="1167079"/>
                  </a:lnTo>
                  <a:lnTo>
                    <a:pt x="87769" y="1163586"/>
                  </a:lnTo>
                  <a:lnTo>
                    <a:pt x="86728" y="1163726"/>
                  </a:lnTo>
                  <a:lnTo>
                    <a:pt x="84772" y="1165428"/>
                  </a:lnTo>
                  <a:lnTo>
                    <a:pt x="83781" y="1167079"/>
                  </a:lnTo>
                  <a:lnTo>
                    <a:pt x="82905" y="1168806"/>
                  </a:lnTo>
                  <a:lnTo>
                    <a:pt x="83108" y="1166088"/>
                  </a:lnTo>
                  <a:lnTo>
                    <a:pt x="83210" y="1164018"/>
                  </a:lnTo>
                  <a:lnTo>
                    <a:pt x="82994" y="1163231"/>
                  </a:lnTo>
                  <a:lnTo>
                    <a:pt x="82042" y="1159624"/>
                  </a:lnTo>
                  <a:lnTo>
                    <a:pt x="77812" y="1155039"/>
                  </a:lnTo>
                  <a:lnTo>
                    <a:pt x="76682" y="1155039"/>
                  </a:lnTo>
                  <a:lnTo>
                    <a:pt x="74853" y="1157909"/>
                  </a:lnTo>
                  <a:lnTo>
                    <a:pt x="73520" y="1160678"/>
                  </a:lnTo>
                  <a:lnTo>
                    <a:pt x="72656" y="1163231"/>
                  </a:lnTo>
                  <a:lnTo>
                    <a:pt x="71462" y="1160970"/>
                  </a:lnTo>
                  <a:lnTo>
                    <a:pt x="70319" y="1159040"/>
                  </a:lnTo>
                  <a:lnTo>
                    <a:pt x="67398" y="1154861"/>
                  </a:lnTo>
                  <a:lnTo>
                    <a:pt x="63576" y="1157109"/>
                  </a:lnTo>
                  <a:lnTo>
                    <a:pt x="67271" y="1175702"/>
                  </a:lnTo>
                  <a:lnTo>
                    <a:pt x="68910" y="1184376"/>
                  </a:lnTo>
                  <a:lnTo>
                    <a:pt x="70154" y="1192644"/>
                  </a:lnTo>
                  <a:lnTo>
                    <a:pt x="70446" y="1202207"/>
                  </a:lnTo>
                  <a:lnTo>
                    <a:pt x="68872" y="1210919"/>
                  </a:lnTo>
                  <a:lnTo>
                    <a:pt x="65595" y="1219161"/>
                  </a:lnTo>
                  <a:lnTo>
                    <a:pt x="60807" y="1227366"/>
                  </a:lnTo>
                  <a:lnTo>
                    <a:pt x="60299" y="1228166"/>
                  </a:lnTo>
                  <a:lnTo>
                    <a:pt x="60744" y="1229614"/>
                  </a:lnTo>
                  <a:lnTo>
                    <a:pt x="61874" y="1229575"/>
                  </a:lnTo>
                  <a:lnTo>
                    <a:pt x="72885" y="1229004"/>
                  </a:lnTo>
                  <a:lnTo>
                    <a:pt x="78765" y="1223137"/>
                  </a:lnTo>
                  <a:lnTo>
                    <a:pt x="81356" y="1214882"/>
                  </a:lnTo>
                  <a:lnTo>
                    <a:pt x="82423" y="1216418"/>
                  </a:lnTo>
                  <a:lnTo>
                    <a:pt x="86487" y="1220863"/>
                  </a:lnTo>
                  <a:lnTo>
                    <a:pt x="93332" y="1223772"/>
                  </a:lnTo>
                  <a:lnTo>
                    <a:pt x="98729" y="1220825"/>
                  </a:lnTo>
                  <a:lnTo>
                    <a:pt x="99047" y="1219923"/>
                  </a:lnTo>
                  <a:lnTo>
                    <a:pt x="98501" y="1219365"/>
                  </a:lnTo>
                  <a:lnTo>
                    <a:pt x="96139" y="1217129"/>
                  </a:lnTo>
                  <a:lnTo>
                    <a:pt x="93624" y="1214882"/>
                  </a:lnTo>
                  <a:lnTo>
                    <a:pt x="91186" y="1212405"/>
                  </a:lnTo>
                  <a:lnTo>
                    <a:pt x="115074" y="1215351"/>
                  </a:lnTo>
                  <a:lnTo>
                    <a:pt x="126974" y="1216355"/>
                  </a:lnTo>
                  <a:lnTo>
                    <a:pt x="139052" y="1216266"/>
                  </a:lnTo>
                  <a:lnTo>
                    <a:pt x="173240" y="1210271"/>
                  </a:lnTo>
                  <a:lnTo>
                    <a:pt x="180975" y="1207541"/>
                  </a:lnTo>
                  <a:lnTo>
                    <a:pt x="202933" y="1188618"/>
                  </a:lnTo>
                  <a:lnTo>
                    <a:pt x="205054" y="1181061"/>
                  </a:lnTo>
                  <a:close/>
                </a:path>
                <a:path w="406400" h="1277620">
                  <a:moveTo>
                    <a:pt x="215074" y="124942"/>
                  </a:moveTo>
                  <a:lnTo>
                    <a:pt x="202196" y="117767"/>
                  </a:lnTo>
                  <a:lnTo>
                    <a:pt x="196164" y="117944"/>
                  </a:lnTo>
                  <a:lnTo>
                    <a:pt x="190246" y="119938"/>
                  </a:lnTo>
                  <a:lnTo>
                    <a:pt x="190423" y="119011"/>
                  </a:lnTo>
                  <a:lnTo>
                    <a:pt x="190652" y="118110"/>
                  </a:lnTo>
                  <a:lnTo>
                    <a:pt x="190919" y="114452"/>
                  </a:lnTo>
                  <a:lnTo>
                    <a:pt x="191084" y="112141"/>
                  </a:lnTo>
                  <a:lnTo>
                    <a:pt x="188556" y="105143"/>
                  </a:lnTo>
                  <a:lnTo>
                    <a:pt x="183349" y="103416"/>
                  </a:lnTo>
                  <a:lnTo>
                    <a:pt x="182702" y="103212"/>
                  </a:lnTo>
                  <a:lnTo>
                    <a:pt x="181813" y="103581"/>
                  </a:lnTo>
                  <a:lnTo>
                    <a:pt x="181724" y="114452"/>
                  </a:lnTo>
                  <a:lnTo>
                    <a:pt x="180873" y="113284"/>
                  </a:lnTo>
                  <a:lnTo>
                    <a:pt x="178130" y="109524"/>
                  </a:lnTo>
                  <a:lnTo>
                    <a:pt x="167728" y="95110"/>
                  </a:lnTo>
                  <a:lnTo>
                    <a:pt x="160261" y="85585"/>
                  </a:lnTo>
                  <a:lnTo>
                    <a:pt x="126504" y="57061"/>
                  </a:lnTo>
                  <a:lnTo>
                    <a:pt x="103390" y="47244"/>
                  </a:lnTo>
                  <a:lnTo>
                    <a:pt x="96367" y="47485"/>
                  </a:lnTo>
                  <a:lnTo>
                    <a:pt x="67919" y="76796"/>
                  </a:lnTo>
                  <a:lnTo>
                    <a:pt x="67970" y="84112"/>
                  </a:lnTo>
                  <a:lnTo>
                    <a:pt x="89585" y="97434"/>
                  </a:lnTo>
                  <a:lnTo>
                    <a:pt x="90855" y="91579"/>
                  </a:lnTo>
                  <a:lnTo>
                    <a:pt x="90906" y="90919"/>
                  </a:lnTo>
                  <a:lnTo>
                    <a:pt x="91440" y="84670"/>
                  </a:lnTo>
                  <a:lnTo>
                    <a:pt x="91287" y="84442"/>
                  </a:lnTo>
                  <a:lnTo>
                    <a:pt x="86893" y="78422"/>
                  </a:lnTo>
                  <a:lnTo>
                    <a:pt x="81610" y="77927"/>
                  </a:lnTo>
                  <a:lnTo>
                    <a:pt x="77165" y="77838"/>
                  </a:lnTo>
                  <a:lnTo>
                    <a:pt x="76314" y="86080"/>
                  </a:lnTo>
                  <a:lnTo>
                    <a:pt x="77533" y="87566"/>
                  </a:lnTo>
                  <a:lnTo>
                    <a:pt x="80860" y="87884"/>
                  </a:lnTo>
                  <a:lnTo>
                    <a:pt x="82359" y="86690"/>
                  </a:lnTo>
                  <a:lnTo>
                    <a:pt x="82600" y="84442"/>
                  </a:lnTo>
                  <a:lnTo>
                    <a:pt x="83756" y="85407"/>
                  </a:lnTo>
                  <a:lnTo>
                    <a:pt x="72377" y="82232"/>
                  </a:lnTo>
                  <a:lnTo>
                    <a:pt x="74206" y="72631"/>
                  </a:lnTo>
                  <a:lnTo>
                    <a:pt x="96634" y="53517"/>
                  </a:lnTo>
                  <a:lnTo>
                    <a:pt x="113665" y="57175"/>
                  </a:lnTo>
                  <a:lnTo>
                    <a:pt x="131343" y="67335"/>
                  </a:lnTo>
                  <a:lnTo>
                    <a:pt x="147701" y="80975"/>
                  </a:lnTo>
                  <a:lnTo>
                    <a:pt x="160820" y="95110"/>
                  </a:lnTo>
                  <a:lnTo>
                    <a:pt x="154863" y="90919"/>
                  </a:lnTo>
                  <a:lnTo>
                    <a:pt x="149987" y="88074"/>
                  </a:lnTo>
                  <a:lnTo>
                    <a:pt x="148844" y="87414"/>
                  </a:lnTo>
                  <a:lnTo>
                    <a:pt x="144094" y="85064"/>
                  </a:lnTo>
                  <a:lnTo>
                    <a:pt x="128917" y="79819"/>
                  </a:lnTo>
                  <a:lnTo>
                    <a:pt x="114769" y="79781"/>
                  </a:lnTo>
                  <a:lnTo>
                    <a:pt x="102565" y="85737"/>
                  </a:lnTo>
                  <a:lnTo>
                    <a:pt x="93205" y="98437"/>
                  </a:lnTo>
                  <a:lnTo>
                    <a:pt x="92379" y="100177"/>
                  </a:lnTo>
                  <a:lnTo>
                    <a:pt x="95084" y="101638"/>
                  </a:lnTo>
                  <a:lnTo>
                    <a:pt x="96151" y="100050"/>
                  </a:lnTo>
                  <a:lnTo>
                    <a:pt x="109956" y="88074"/>
                  </a:lnTo>
                  <a:lnTo>
                    <a:pt x="125031" y="88150"/>
                  </a:lnTo>
                  <a:lnTo>
                    <a:pt x="140512" y="96545"/>
                  </a:lnTo>
                  <a:lnTo>
                    <a:pt x="155587" y="109524"/>
                  </a:lnTo>
                  <a:lnTo>
                    <a:pt x="150647" y="107899"/>
                  </a:lnTo>
                  <a:lnTo>
                    <a:pt x="144856" y="106553"/>
                  </a:lnTo>
                  <a:lnTo>
                    <a:pt x="134467" y="105549"/>
                  </a:lnTo>
                  <a:lnTo>
                    <a:pt x="130048" y="105498"/>
                  </a:lnTo>
                  <a:lnTo>
                    <a:pt x="120992" y="106692"/>
                  </a:lnTo>
                  <a:lnTo>
                    <a:pt x="116319" y="107899"/>
                  </a:lnTo>
                  <a:lnTo>
                    <a:pt x="112090" y="110413"/>
                  </a:lnTo>
                  <a:lnTo>
                    <a:pt x="107861" y="112864"/>
                  </a:lnTo>
                  <a:lnTo>
                    <a:pt x="104190" y="116789"/>
                  </a:lnTo>
                  <a:lnTo>
                    <a:pt x="102450" y="121272"/>
                  </a:lnTo>
                  <a:lnTo>
                    <a:pt x="101409" y="123571"/>
                  </a:lnTo>
                  <a:lnTo>
                    <a:pt x="100850" y="126453"/>
                  </a:lnTo>
                  <a:lnTo>
                    <a:pt x="100596" y="128562"/>
                  </a:lnTo>
                  <a:lnTo>
                    <a:pt x="100507" y="129552"/>
                  </a:lnTo>
                  <a:lnTo>
                    <a:pt x="100634" y="132346"/>
                  </a:lnTo>
                  <a:lnTo>
                    <a:pt x="100799" y="133540"/>
                  </a:lnTo>
                  <a:lnTo>
                    <a:pt x="101168" y="134670"/>
                  </a:lnTo>
                  <a:lnTo>
                    <a:pt x="101473" y="135839"/>
                  </a:lnTo>
                  <a:lnTo>
                    <a:pt x="114452" y="148666"/>
                  </a:lnTo>
                  <a:lnTo>
                    <a:pt x="115125" y="148551"/>
                  </a:lnTo>
                  <a:lnTo>
                    <a:pt x="115951" y="148666"/>
                  </a:lnTo>
                  <a:lnTo>
                    <a:pt x="117716" y="148793"/>
                  </a:lnTo>
                  <a:lnTo>
                    <a:pt x="118325" y="148551"/>
                  </a:lnTo>
                  <a:lnTo>
                    <a:pt x="118491" y="148488"/>
                  </a:lnTo>
                  <a:lnTo>
                    <a:pt x="119697" y="148297"/>
                  </a:lnTo>
                  <a:lnTo>
                    <a:pt x="120802" y="147828"/>
                  </a:lnTo>
                  <a:lnTo>
                    <a:pt x="121920" y="147548"/>
                  </a:lnTo>
                  <a:lnTo>
                    <a:pt x="122872" y="146761"/>
                  </a:lnTo>
                  <a:lnTo>
                    <a:pt x="126961" y="143840"/>
                  </a:lnTo>
                  <a:lnTo>
                    <a:pt x="127190" y="141719"/>
                  </a:lnTo>
                  <a:lnTo>
                    <a:pt x="127203" y="141579"/>
                  </a:lnTo>
                  <a:lnTo>
                    <a:pt x="127215" y="141414"/>
                  </a:lnTo>
                  <a:lnTo>
                    <a:pt x="127279" y="140881"/>
                  </a:lnTo>
                  <a:lnTo>
                    <a:pt x="127393" y="138684"/>
                  </a:lnTo>
                  <a:lnTo>
                    <a:pt x="126492" y="133997"/>
                  </a:lnTo>
                  <a:lnTo>
                    <a:pt x="126453" y="133845"/>
                  </a:lnTo>
                  <a:lnTo>
                    <a:pt x="126225" y="132664"/>
                  </a:lnTo>
                  <a:lnTo>
                    <a:pt x="126098" y="132257"/>
                  </a:lnTo>
                  <a:lnTo>
                    <a:pt x="123913" y="129324"/>
                  </a:lnTo>
                  <a:lnTo>
                    <a:pt x="120904" y="128282"/>
                  </a:lnTo>
                  <a:lnTo>
                    <a:pt x="119468" y="127711"/>
                  </a:lnTo>
                  <a:lnTo>
                    <a:pt x="114274" y="128714"/>
                  </a:lnTo>
                  <a:lnTo>
                    <a:pt x="111429" y="130136"/>
                  </a:lnTo>
                  <a:lnTo>
                    <a:pt x="110807" y="131889"/>
                  </a:lnTo>
                  <a:lnTo>
                    <a:pt x="112179" y="134899"/>
                  </a:lnTo>
                  <a:lnTo>
                    <a:pt x="113969" y="135559"/>
                  </a:lnTo>
                  <a:lnTo>
                    <a:pt x="116954" y="134213"/>
                  </a:lnTo>
                  <a:lnTo>
                    <a:pt x="117589" y="133845"/>
                  </a:lnTo>
                  <a:lnTo>
                    <a:pt x="117652" y="134112"/>
                  </a:lnTo>
                  <a:lnTo>
                    <a:pt x="117906" y="134023"/>
                  </a:lnTo>
                  <a:lnTo>
                    <a:pt x="118110" y="134035"/>
                  </a:lnTo>
                  <a:lnTo>
                    <a:pt x="118325" y="134023"/>
                  </a:lnTo>
                  <a:lnTo>
                    <a:pt x="118554" y="133997"/>
                  </a:lnTo>
                  <a:lnTo>
                    <a:pt x="118783" y="134213"/>
                  </a:lnTo>
                  <a:lnTo>
                    <a:pt x="119291" y="134429"/>
                  </a:lnTo>
                  <a:lnTo>
                    <a:pt x="120154" y="135356"/>
                  </a:lnTo>
                  <a:lnTo>
                    <a:pt x="120535" y="138150"/>
                  </a:lnTo>
                  <a:lnTo>
                    <a:pt x="120421" y="139306"/>
                  </a:lnTo>
                  <a:lnTo>
                    <a:pt x="120053" y="140627"/>
                  </a:lnTo>
                  <a:lnTo>
                    <a:pt x="118846" y="141147"/>
                  </a:lnTo>
                  <a:lnTo>
                    <a:pt x="118656" y="141414"/>
                  </a:lnTo>
                  <a:lnTo>
                    <a:pt x="118148" y="141376"/>
                  </a:lnTo>
                  <a:lnTo>
                    <a:pt x="117817" y="141579"/>
                  </a:lnTo>
                  <a:lnTo>
                    <a:pt x="117475" y="141554"/>
                  </a:lnTo>
                  <a:lnTo>
                    <a:pt x="116522" y="141719"/>
                  </a:lnTo>
                  <a:lnTo>
                    <a:pt x="115951" y="141503"/>
                  </a:lnTo>
                  <a:lnTo>
                    <a:pt x="114617" y="141503"/>
                  </a:lnTo>
                  <a:lnTo>
                    <a:pt x="114236" y="141262"/>
                  </a:lnTo>
                  <a:lnTo>
                    <a:pt x="114058" y="140957"/>
                  </a:lnTo>
                  <a:lnTo>
                    <a:pt x="113893" y="140957"/>
                  </a:lnTo>
                  <a:lnTo>
                    <a:pt x="111442" y="139306"/>
                  </a:lnTo>
                  <a:lnTo>
                    <a:pt x="109435" y="136385"/>
                  </a:lnTo>
                  <a:lnTo>
                    <a:pt x="108508" y="133375"/>
                  </a:lnTo>
                  <a:lnTo>
                    <a:pt x="108381" y="132664"/>
                  </a:lnTo>
                  <a:lnTo>
                    <a:pt x="108127" y="131889"/>
                  </a:lnTo>
                  <a:lnTo>
                    <a:pt x="108026" y="130136"/>
                  </a:lnTo>
                  <a:lnTo>
                    <a:pt x="108508" y="126949"/>
                  </a:lnTo>
                  <a:lnTo>
                    <a:pt x="108775" y="126034"/>
                  </a:lnTo>
                  <a:lnTo>
                    <a:pt x="109512" y="124396"/>
                  </a:lnTo>
                  <a:lnTo>
                    <a:pt x="110794" y="121412"/>
                  </a:lnTo>
                  <a:lnTo>
                    <a:pt x="113080" y="119011"/>
                  </a:lnTo>
                  <a:lnTo>
                    <a:pt x="122148" y="113753"/>
                  </a:lnTo>
                  <a:lnTo>
                    <a:pt x="130530" y="113284"/>
                  </a:lnTo>
                  <a:lnTo>
                    <a:pt x="145440" y="114820"/>
                  </a:lnTo>
                  <a:lnTo>
                    <a:pt x="166001" y="122643"/>
                  </a:lnTo>
                  <a:lnTo>
                    <a:pt x="166306" y="122796"/>
                  </a:lnTo>
                  <a:lnTo>
                    <a:pt x="162217" y="122707"/>
                  </a:lnTo>
                  <a:lnTo>
                    <a:pt x="158013" y="123875"/>
                  </a:lnTo>
                  <a:lnTo>
                    <a:pt x="152501" y="127520"/>
                  </a:lnTo>
                  <a:lnTo>
                    <a:pt x="154076" y="129476"/>
                  </a:lnTo>
                  <a:lnTo>
                    <a:pt x="156718" y="128714"/>
                  </a:lnTo>
                  <a:lnTo>
                    <a:pt x="157988" y="128562"/>
                  </a:lnTo>
                  <a:lnTo>
                    <a:pt x="159308" y="128536"/>
                  </a:lnTo>
                  <a:lnTo>
                    <a:pt x="155016" y="130797"/>
                  </a:lnTo>
                  <a:lnTo>
                    <a:pt x="151688" y="134899"/>
                  </a:lnTo>
                  <a:lnTo>
                    <a:pt x="147231" y="139763"/>
                  </a:lnTo>
                  <a:lnTo>
                    <a:pt x="149199" y="141236"/>
                  </a:lnTo>
                  <a:lnTo>
                    <a:pt x="152260" y="139306"/>
                  </a:lnTo>
                  <a:lnTo>
                    <a:pt x="154228" y="138150"/>
                  </a:lnTo>
                  <a:lnTo>
                    <a:pt x="156375" y="137325"/>
                  </a:lnTo>
                  <a:lnTo>
                    <a:pt x="152158" y="139966"/>
                  </a:lnTo>
                  <a:lnTo>
                    <a:pt x="148056" y="144678"/>
                  </a:lnTo>
                  <a:lnTo>
                    <a:pt x="148399" y="150266"/>
                  </a:lnTo>
                  <a:lnTo>
                    <a:pt x="149212" y="150914"/>
                  </a:lnTo>
                  <a:lnTo>
                    <a:pt x="149974" y="150977"/>
                  </a:lnTo>
                  <a:lnTo>
                    <a:pt x="151803" y="151155"/>
                  </a:lnTo>
                  <a:lnTo>
                    <a:pt x="153670" y="150799"/>
                  </a:lnTo>
                  <a:lnTo>
                    <a:pt x="155549" y="150241"/>
                  </a:lnTo>
                  <a:lnTo>
                    <a:pt x="151942" y="153136"/>
                  </a:lnTo>
                  <a:lnTo>
                    <a:pt x="149428" y="157149"/>
                  </a:lnTo>
                  <a:lnTo>
                    <a:pt x="148983" y="163385"/>
                  </a:lnTo>
                  <a:lnTo>
                    <a:pt x="149733" y="164198"/>
                  </a:lnTo>
                  <a:lnTo>
                    <a:pt x="153073" y="163576"/>
                  </a:lnTo>
                  <a:lnTo>
                    <a:pt x="155981" y="162661"/>
                  </a:lnTo>
                  <a:lnTo>
                    <a:pt x="158457" y="161531"/>
                  </a:lnTo>
                  <a:lnTo>
                    <a:pt x="157607" y="163944"/>
                  </a:lnTo>
                  <a:lnTo>
                    <a:pt x="156946" y="166179"/>
                  </a:lnTo>
                  <a:lnTo>
                    <a:pt x="155956" y="171081"/>
                  </a:lnTo>
                  <a:lnTo>
                    <a:pt x="160172" y="172377"/>
                  </a:lnTo>
                  <a:lnTo>
                    <a:pt x="161798" y="170167"/>
                  </a:lnTo>
                  <a:lnTo>
                    <a:pt x="168008" y="161531"/>
                  </a:lnTo>
                  <a:lnTo>
                    <a:pt x="171526" y="156591"/>
                  </a:lnTo>
                  <a:lnTo>
                    <a:pt x="176187" y="150241"/>
                  </a:lnTo>
                  <a:lnTo>
                    <a:pt x="213321" y="126453"/>
                  </a:lnTo>
                  <a:lnTo>
                    <a:pt x="214299" y="126288"/>
                  </a:lnTo>
                  <a:lnTo>
                    <a:pt x="215074" y="124942"/>
                  </a:lnTo>
                  <a:close/>
                </a:path>
                <a:path w="406400" h="1277620">
                  <a:moveTo>
                    <a:pt x="254901" y="168338"/>
                  </a:moveTo>
                  <a:lnTo>
                    <a:pt x="254165" y="166560"/>
                  </a:lnTo>
                  <a:lnTo>
                    <a:pt x="251218" y="163614"/>
                  </a:lnTo>
                  <a:lnTo>
                    <a:pt x="249440" y="162877"/>
                  </a:lnTo>
                  <a:lnTo>
                    <a:pt x="245287" y="162877"/>
                  </a:lnTo>
                  <a:lnTo>
                    <a:pt x="243509" y="163614"/>
                  </a:lnTo>
                  <a:lnTo>
                    <a:pt x="240563" y="166560"/>
                  </a:lnTo>
                  <a:lnTo>
                    <a:pt x="239839" y="168338"/>
                  </a:lnTo>
                  <a:lnTo>
                    <a:pt x="239839" y="172504"/>
                  </a:lnTo>
                  <a:lnTo>
                    <a:pt x="240563" y="174282"/>
                  </a:lnTo>
                  <a:lnTo>
                    <a:pt x="243509" y="177228"/>
                  </a:lnTo>
                  <a:lnTo>
                    <a:pt x="245287" y="177952"/>
                  </a:lnTo>
                  <a:lnTo>
                    <a:pt x="249440" y="177952"/>
                  </a:lnTo>
                  <a:lnTo>
                    <a:pt x="251218" y="177228"/>
                  </a:lnTo>
                  <a:lnTo>
                    <a:pt x="254165" y="174282"/>
                  </a:lnTo>
                  <a:lnTo>
                    <a:pt x="254901" y="172504"/>
                  </a:lnTo>
                  <a:lnTo>
                    <a:pt x="254901" y="170421"/>
                  </a:lnTo>
                  <a:lnTo>
                    <a:pt x="254901" y="168338"/>
                  </a:lnTo>
                  <a:close/>
                </a:path>
                <a:path w="406400" h="1277620">
                  <a:moveTo>
                    <a:pt x="274688" y="324827"/>
                  </a:moveTo>
                  <a:lnTo>
                    <a:pt x="273951" y="323049"/>
                  </a:lnTo>
                  <a:lnTo>
                    <a:pt x="271005" y="320103"/>
                  </a:lnTo>
                  <a:lnTo>
                    <a:pt x="269240" y="319366"/>
                  </a:lnTo>
                  <a:lnTo>
                    <a:pt x="265074" y="319366"/>
                  </a:lnTo>
                  <a:lnTo>
                    <a:pt x="263296" y="320103"/>
                  </a:lnTo>
                  <a:lnTo>
                    <a:pt x="260362" y="323049"/>
                  </a:lnTo>
                  <a:lnTo>
                    <a:pt x="259626" y="324827"/>
                  </a:lnTo>
                  <a:lnTo>
                    <a:pt x="259626" y="328993"/>
                  </a:lnTo>
                  <a:lnTo>
                    <a:pt x="260362" y="330771"/>
                  </a:lnTo>
                  <a:lnTo>
                    <a:pt x="263296" y="333717"/>
                  </a:lnTo>
                  <a:lnTo>
                    <a:pt x="265074" y="334441"/>
                  </a:lnTo>
                  <a:lnTo>
                    <a:pt x="269240" y="334441"/>
                  </a:lnTo>
                  <a:lnTo>
                    <a:pt x="271005" y="333717"/>
                  </a:lnTo>
                  <a:lnTo>
                    <a:pt x="273951" y="330771"/>
                  </a:lnTo>
                  <a:lnTo>
                    <a:pt x="274688" y="328993"/>
                  </a:lnTo>
                  <a:lnTo>
                    <a:pt x="274688" y="326910"/>
                  </a:lnTo>
                  <a:lnTo>
                    <a:pt x="274688" y="324827"/>
                  </a:lnTo>
                  <a:close/>
                </a:path>
                <a:path w="406400" h="1277620">
                  <a:moveTo>
                    <a:pt x="277914" y="654088"/>
                  </a:moveTo>
                  <a:lnTo>
                    <a:pt x="277761" y="654202"/>
                  </a:lnTo>
                  <a:lnTo>
                    <a:pt x="277914" y="654088"/>
                  </a:lnTo>
                  <a:close/>
                </a:path>
                <a:path w="406400" h="1277620">
                  <a:moveTo>
                    <a:pt x="283235" y="631520"/>
                  </a:moveTo>
                  <a:lnTo>
                    <a:pt x="282511" y="629742"/>
                  </a:lnTo>
                  <a:lnTo>
                    <a:pt x="279565" y="626808"/>
                  </a:lnTo>
                  <a:lnTo>
                    <a:pt x="277787" y="626071"/>
                  </a:lnTo>
                  <a:lnTo>
                    <a:pt x="273634" y="626071"/>
                  </a:lnTo>
                  <a:lnTo>
                    <a:pt x="271856" y="626808"/>
                  </a:lnTo>
                  <a:lnTo>
                    <a:pt x="268909" y="629742"/>
                  </a:lnTo>
                  <a:lnTo>
                    <a:pt x="268173" y="631520"/>
                  </a:lnTo>
                  <a:lnTo>
                    <a:pt x="268173" y="635685"/>
                  </a:lnTo>
                  <a:lnTo>
                    <a:pt x="268909" y="637463"/>
                  </a:lnTo>
                  <a:lnTo>
                    <a:pt x="271856" y="640410"/>
                  </a:lnTo>
                  <a:lnTo>
                    <a:pt x="273634" y="641146"/>
                  </a:lnTo>
                  <a:lnTo>
                    <a:pt x="277787" y="641146"/>
                  </a:lnTo>
                  <a:lnTo>
                    <a:pt x="279565" y="640410"/>
                  </a:lnTo>
                  <a:lnTo>
                    <a:pt x="282511" y="637463"/>
                  </a:lnTo>
                  <a:lnTo>
                    <a:pt x="283235" y="635685"/>
                  </a:lnTo>
                  <a:lnTo>
                    <a:pt x="283235" y="633603"/>
                  </a:lnTo>
                  <a:lnTo>
                    <a:pt x="283235" y="631520"/>
                  </a:lnTo>
                  <a:close/>
                </a:path>
                <a:path w="406400" h="1277620">
                  <a:moveTo>
                    <a:pt x="284353" y="973251"/>
                  </a:moveTo>
                  <a:lnTo>
                    <a:pt x="284213" y="973162"/>
                  </a:lnTo>
                  <a:lnTo>
                    <a:pt x="284353" y="973251"/>
                  </a:lnTo>
                  <a:close/>
                </a:path>
                <a:path w="406400" h="1277620">
                  <a:moveTo>
                    <a:pt x="287769" y="218643"/>
                  </a:moveTo>
                  <a:lnTo>
                    <a:pt x="287147" y="217131"/>
                  </a:lnTo>
                  <a:lnTo>
                    <a:pt x="284645" y="214642"/>
                  </a:lnTo>
                  <a:lnTo>
                    <a:pt x="283146" y="214020"/>
                  </a:lnTo>
                  <a:lnTo>
                    <a:pt x="279615" y="214020"/>
                  </a:lnTo>
                  <a:lnTo>
                    <a:pt x="278104" y="214642"/>
                  </a:lnTo>
                  <a:lnTo>
                    <a:pt x="275615" y="217131"/>
                  </a:lnTo>
                  <a:lnTo>
                    <a:pt x="274993" y="218643"/>
                  </a:lnTo>
                  <a:lnTo>
                    <a:pt x="274993" y="222173"/>
                  </a:lnTo>
                  <a:lnTo>
                    <a:pt x="275615" y="223685"/>
                  </a:lnTo>
                  <a:lnTo>
                    <a:pt x="278104" y="226174"/>
                  </a:lnTo>
                  <a:lnTo>
                    <a:pt x="279615" y="226809"/>
                  </a:lnTo>
                  <a:lnTo>
                    <a:pt x="283146" y="226809"/>
                  </a:lnTo>
                  <a:lnTo>
                    <a:pt x="284645" y="226174"/>
                  </a:lnTo>
                  <a:lnTo>
                    <a:pt x="287147" y="223685"/>
                  </a:lnTo>
                  <a:lnTo>
                    <a:pt x="287769" y="222173"/>
                  </a:lnTo>
                  <a:lnTo>
                    <a:pt x="287769" y="220408"/>
                  </a:lnTo>
                  <a:lnTo>
                    <a:pt x="287769" y="218643"/>
                  </a:lnTo>
                  <a:close/>
                </a:path>
                <a:path w="406400" h="1277620">
                  <a:moveTo>
                    <a:pt x="291299" y="382943"/>
                  </a:moveTo>
                  <a:lnTo>
                    <a:pt x="290677" y="381431"/>
                  </a:lnTo>
                  <a:lnTo>
                    <a:pt x="288175" y="378942"/>
                  </a:lnTo>
                  <a:lnTo>
                    <a:pt x="286677" y="378307"/>
                  </a:lnTo>
                  <a:lnTo>
                    <a:pt x="283146" y="378307"/>
                  </a:lnTo>
                  <a:lnTo>
                    <a:pt x="281635" y="378942"/>
                  </a:lnTo>
                  <a:lnTo>
                    <a:pt x="279146" y="381431"/>
                  </a:lnTo>
                  <a:lnTo>
                    <a:pt x="278523" y="382943"/>
                  </a:lnTo>
                  <a:lnTo>
                    <a:pt x="278523" y="386473"/>
                  </a:lnTo>
                  <a:lnTo>
                    <a:pt x="279146" y="387985"/>
                  </a:lnTo>
                  <a:lnTo>
                    <a:pt x="281635" y="390474"/>
                  </a:lnTo>
                  <a:lnTo>
                    <a:pt x="283146" y="391109"/>
                  </a:lnTo>
                  <a:lnTo>
                    <a:pt x="286677" y="391109"/>
                  </a:lnTo>
                  <a:lnTo>
                    <a:pt x="288175" y="390474"/>
                  </a:lnTo>
                  <a:lnTo>
                    <a:pt x="290677" y="387985"/>
                  </a:lnTo>
                  <a:lnTo>
                    <a:pt x="291299" y="386473"/>
                  </a:lnTo>
                  <a:lnTo>
                    <a:pt x="291299" y="384708"/>
                  </a:lnTo>
                  <a:lnTo>
                    <a:pt x="291299" y="382943"/>
                  </a:lnTo>
                  <a:close/>
                </a:path>
                <a:path w="406400" h="1277620">
                  <a:moveTo>
                    <a:pt x="296265" y="991692"/>
                  </a:moveTo>
                  <a:lnTo>
                    <a:pt x="295643" y="990180"/>
                  </a:lnTo>
                  <a:lnTo>
                    <a:pt x="293141" y="987679"/>
                  </a:lnTo>
                  <a:lnTo>
                    <a:pt x="291642" y="987056"/>
                  </a:lnTo>
                  <a:lnTo>
                    <a:pt x="288112" y="987056"/>
                  </a:lnTo>
                  <a:lnTo>
                    <a:pt x="286600" y="987679"/>
                  </a:lnTo>
                  <a:lnTo>
                    <a:pt x="284111" y="990180"/>
                  </a:lnTo>
                  <a:lnTo>
                    <a:pt x="283489" y="991692"/>
                  </a:lnTo>
                  <a:lnTo>
                    <a:pt x="283489" y="995222"/>
                  </a:lnTo>
                  <a:lnTo>
                    <a:pt x="284111" y="996721"/>
                  </a:lnTo>
                  <a:lnTo>
                    <a:pt x="286600" y="999223"/>
                  </a:lnTo>
                  <a:lnTo>
                    <a:pt x="288112" y="999845"/>
                  </a:lnTo>
                  <a:lnTo>
                    <a:pt x="291642" y="999845"/>
                  </a:lnTo>
                  <a:lnTo>
                    <a:pt x="293141" y="999223"/>
                  </a:lnTo>
                  <a:lnTo>
                    <a:pt x="295643" y="996721"/>
                  </a:lnTo>
                  <a:lnTo>
                    <a:pt x="296265" y="995222"/>
                  </a:lnTo>
                  <a:lnTo>
                    <a:pt x="296265" y="993457"/>
                  </a:lnTo>
                  <a:lnTo>
                    <a:pt x="296265" y="991692"/>
                  </a:lnTo>
                  <a:close/>
                </a:path>
                <a:path w="406400" h="1277620">
                  <a:moveTo>
                    <a:pt x="296875" y="1064387"/>
                  </a:moveTo>
                  <a:lnTo>
                    <a:pt x="296824" y="1063269"/>
                  </a:lnTo>
                  <a:lnTo>
                    <a:pt x="295757" y="1061046"/>
                  </a:lnTo>
                  <a:lnTo>
                    <a:pt x="294906" y="1060284"/>
                  </a:lnTo>
                  <a:lnTo>
                    <a:pt x="292569" y="1059434"/>
                  </a:lnTo>
                  <a:lnTo>
                    <a:pt x="291426" y="1059472"/>
                  </a:lnTo>
                  <a:lnTo>
                    <a:pt x="289191" y="1060488"/>
                  </a:lnTo>
                  <a:lnTo>
                    <a:pt x="288417" y="1061313"/>
                  </a:lnTo>
                  <a:lnTo>
                    <a:pt x="287591" y="1063599"/>
                  </a:lnTo>
                  <a:lnTo>
                    <a:pt x="287655" y="1064717"/>
                  </a:lnTo>
                  <a:lnTo>
                    <a:pt x="288721" y="1066939"/>
                  </a:lnTo>
                  <a:lnTo>
                    <a:pt x="289572" y="1067701"/>
                  </a:lnTo>
                  <a:lnTo>
                    <a:pt x="291896" y="1068552"/>
                  </a:lnTo>
                  <a:lnTo>
                    <a:pt x="293052" y="1068514"/>
                  </a:lnTo>
                  <a:lnTo>
                    <a:pt x="295287" y="1067498"/>
                  </a:lnTo>
                  <a:lnTo>
                    <a:pt x="296049" y="1066673"/>
                  </a:lnTo>
                  <a:lnTo>
                    <a:pt x="296468" y="1065530"/>
                  </a:lnTo>
                  <a:lnTo>
                    <a:pt x="296875" y="1064387"/>
                  </a:lnTo>
                  <a:close/>
                </a:path>
                <a:path w="406400" h="1277620">
                  <a:moveTo>
                    <a:pt x="298107" y="930910"/>
                  </a:moveTo>
                  <a:lnTo>
                    <a:pt x="297370" y="929132"/>
                  </a:lnTo>
                  <a:lnTo>
                    <a:pt x="294424" y="926185"/>
                  </a:lnTo>
                  <a:lnTo>
                    <a:pt x="292646" y="925449"/>
                  </a:lnTo>
                  <a:lnTo>
                    <a:pt x="288493" y="925449"/>
                  </a:lnTo>
                  <a:lnTo>
                    <a:pt x="286715" y="926185"/>
                  </a:lnTo>
                  <a:lnTo>
                    <a:pt x="283768" y="929132"/>
                  </a:lnTo>
                  <a:lnTo>
                    <a:pt x="283032" y="930910"/>
                  </a:lnTo>
                  <a:lnTo>
                    <a:pt x="283032" y="935062"/>
                  </a:lnTo>
                  <a:lnTo>
                    <a:pt x="283768" y="936840"/>
                  </a:lnTo>
                  <a:lnTo>
                    <a:pt x="286715" y="939787"/>
                  </a:lnTo>
                  <a:lnTo>
                    <a:pt x="288493" y="940523"/>
                  </a:lnTo>
                  <a:lnTo>
                    <a:pt x="292646" y="940523"/>
                  </a:lnTo>
                  <a:lnTo>
                    <a:pt x="294424" y="939787"/>
                  </a:lnTo>
                  <a:lnTo>
                    <a:pt x="297370" y="936840"/>
                  </a:lnTo>
                  <a:lnTo>
                    <a:pt x="298107" y="935062"/>
                  </a:lnTo>
                  <a:lnTo>
                    <a:pt x="298107" y="932992"/>
                  </a:lnTo>
                  <a:lnTo>
                    <a:pt x="298107" y="930910"/>
                  </a:lnTo>
                  <a:close/>
                </a:path>
                <a:path w="406400" h="1277620">
                  <a:moveTo>
                    <a:pt x="298526" y="690041"/>
                  </a:moveTo>
                  <a:lnTo>
                    <a:pt x="297903" y="688530"/>
                  </a:lnTo>
                  <a:lnTo>
                    <a:pt x="295402" y="686041"/>
                  </a:lnTo>
                  <a:lnTo>
                    <a:pt x="293903" y="685419"/>
                  </a:lnTo>
                  <a:lnTo>
                    <a:pt x="290372" y="685419"/>
                  </a:lnTo>
                  <a:lnTo>
                    <a:pt x="288874" y="686041"/>
                  </a:lnTo>
                  <a:lnTo>
                    <a:pt x="286372" y="688530"/>
                  </a:lnTo>
                  <a:lnTo>
                    <a:pt x="285750" y="690041"/>
                  </a:lnTo>
                  <a:lnTo>
                    <a:pt x="285750" y="693572"/>
                  </a:lnTo>
                  <a:lnTo>
                    <a:pt x="286372" y="695083"/>
                  </a:lnTo>
                  <a:lnTo>
                    <a:pt x="288874" y="697572"/>
                  </a:lnTo>
                  <a:lnTo>
                    <a:pt x="290372" y="698207"/>
                  </a:lnTo>
                  <a:lnTo>
                    <a:pt x="293903" y="698207"/>
                  </a:lnTo>
                  <a:lnTo>
                    <a:pt x="295402" y="697572"/>
                  </a:lnTo>
                  <a:lnTo>
                    <a:pt x="297903" y="695083"/>
                  </a:lnTo>
                  <a:lnTo>
                    <a:pt x="298526" y="693572"/>
                  </a:lnTo>
                  <a:lnTo>
                    <a:pt x="298526" y="691807"/>
                  </a:lnTo>
                  <a:lnTo>
                    <a:pt x="298526" y="690041"/>
                  </a:lnTo>
                  <a:close/>
                </a:path>
                <a:path w="406400" h="1277620">
                  <a:moveTo>
                    <a:pt x="303504" y="1153744"/>
                  </a:moveTo>
                  <a:lnTo>
                    <a:pt x="302882" y="1152232"/>
                  </a:lnTo>
                  <a:lnTo>
                    <a:pt x="300393" y="1149743"/>
                  </a:lnTo>
                  <a:lnTo>
                    <a:pt x="298881" y="1149121"/>
                  </a:lnTo>
                  <a:lnTo>
                    <a:pt x="295351" y="1149121"/>
                  </a:lnTo>
                  <a:lnTo>
                    <a:pt x="293852" y="1149743"/>
                  </a:lnTo>
                  <a:lnTo>
                    <a:pt x="291350" y="1152232"/>
                  </a:lnTo>
                  <a:lnTo>
                    <a:pt x="290728" y="1153744"/>
                  </a:lnTo>
                  <a:lnTo>
                    <a:pt x="290728" y="1157274"/>
                  </a:lnTo>
                  <a:lnTo>
                    <a:pt x="291350" y="1158786"/>
                  </a:lnTo>
                  <a:lnTo>
                    <a:pt x="293852" y="1161288"/>
                  </a:lnTo>
                  <a:lnTo>
                    <a:pt x="295351" y="1161910"/>
                  </a:lnTo>
                  <a:lnTo>
                    <a:pt x="298881" y="1161910"/>
                  </a:lnTo>
                  <a:lnTo>
                    <a:pt x="300393" y="1161288"/>
                  </a:lnTo>
                  <a:lnTo>
                    <a:pt x="302882" y="1158786"/>
                  </a:lnTo>
                  <a:lnTo>
                    <a:pt x="303504" y="1157274"/>
                  </a:lnTo>
                  <a:lnTo>
                    <a:pt x="303504" y="1155509"/>
                  </a:lnTo>
                  <a:lnTo>
                    <a:pt x="303504" y="1153744"/>
                  </a:lnTo>
                  <a:close/>
                </a:path>
                <a:path w="406400" h="1277620">
                  <a:moveTo>
                    <a:pt x="308483" y="241731"/>
                  </a:moveTo>
                  <a:lnTo>
                    <a:pt x="308127" y="240817"/>
                  </a:lnTo>
                  <a:lnTo>
                    <a:pt x="306920" y="237604"/>
                  </a:lnTo>
                  <a:lnTo>
                    <a:pt x="304012" y="238429"/>
                  </a:lnTo>
                  <a:lnTo>
                    <a:pt x="302107" y="238950"/>
                  </a:lnTo>
                  <a:lnTo>
                    <a:pt x="299923" y="239788"/>
                  </a:lnTo>
                  <a:lnTo>
                    <a:pt x="297573" y="240817"/>
                  </a:lnTo>
                  <a:lnTo>
                    <a:pt x="297726" y="240411"/>
                  </a:lnTo>
                  <a:lnTo>
                    <a:pt x="299529" y="231863"/>
                  </a:lnTo>
                  <a:lnTo>
                    <a:pt x="298704" y="231178"/>
                  </a:lnTo>
                  <a:lnTo>
                    <a:pt x="292544" y="232079"/>
                  </a:lnTo>
                  <a:lnTo>
                    <a:pt x="288734" y="234861"/>
                  </a:lnTo>
                  <a:lnTo>
                    <a:pt x="286092" y="238658"/>
                  </a:lnTo>
                  <a:lnTo>
                    <a:pt x="286512" y="236677"/>
                  </a:lnTo>
                  <a:lnTo>
                    <a:pt x="286740" y="234861"/>
                  </a:lnTo>
                  <a:lnTo>
                    <a:pt x="286283" y="232295"/>
                  </a:lnTo>
                  <a:lnTo>
                    <a:pt x="285572" y="231521"/>
                  </a:lnTo>
                  <a:lnTo>
                    <a:pt x="280009" y="231609"/>
                  </a:lnTo>
                  <a:lnTo>
                    <a:pt x="275590" y="236029"/>
                  </a:lnTo>
                  <a:lnTo>
                    <a:pt x="273265" y="240411"/>
                  </a:lnTo>
                  <a:lnTo>
                    <a:pt x="273939" y="238201"/>
                  </a:lnTo>
                  <a:lnTo>
                    <a:pt x="274624" y="236778"/>
                  </a:lnTo>
                  <a:lnTo>
                    <a:pt x="276644" y="232981"/>
                  </a:lnTo>
                  <a:lnTo>
                    <a:pt x="275056" y="231127"/>
                  </a:lnTo>
                  <a:lnTo>
                    <a:pt x="270687" y="235750"/>
                  </a:lnTo>
                  <a:lnTo>
                    <a:pt x="266661" y="239534"/>
                  </a:lnTo>
                  <a:lnTo>
                    <a:pt x="264718" y="243979"/>
                  </a:lnTo>
                  <a:lnTo>
                    <a:pt x="264706" y="241376"/>
                  </a:lnTo>
                  <a:lnTo>
                    <a:pt x="265112" y="239534"/>
                  </a:lnTo>
                  <a:lnTo>
                    <a:pt x="265226" y="238658"/>
                  </a:lnTo>
                  <a:lnTo>
                    <a:pt x="263220" y="237274"/>
                  </a:lnTo>
                  <a:lnTo>
                    <a:pt x="259969" y="243039"/>
                  </a:lnTo>
                  <a:lnTo>
                    <a:pt x="259105" y="247319"/>
                  </a:lnTo>
                  <a:lnTo>
                    <a:pt x="259511" y="251383"/>
                  </a:lnTo>
                  <a:lnTo>
                    <a:pt x="259334" y="251091"/>
                  </a:lnTo>
                  <a:lnTo>
                    <a:pt x="259156" y="250863"/>
                  </a:lnTo>
                  <a:lnTo>
                    <a:pt x="258991" y="250545"/>
                  </a:lnTo>
                  <a:lnTo>
                    <a:pt x="257454" y="247827"/>
                  </a:lnTo>
                  <a:lnTo>
                    <a:pt x="247345" y="207924"/>
                  </a:lnTo>
                  <a:lnTo>
                    <a:pt x="251942" y="198526"/>
                  </a:lnTo>
                  <a:lnTo>
                    <a:pt x="254114" y="196088"/>
                  </a:lnTo>
                  <a:lnTo>
                    <a:pt x="257048" y="194564"/>
                  </a:lnTo>
                  <a:lnTo>
                    <a:pt x="258597" y="193725"/>
                  </a:lnTo>
                  <a:lnTo>
                    <a:pt x="259524" y="193370"/>
                  </a:lnTo>
                  <a:lnTo>
                    <a:pt x="262636" y="192684"/>
                  </a:lnTo>
                  <a:lnTo>
                    <a:pt x="262928" y="192697"/>
                  </a:lnTo>
                  <a:lnTo>
                    <a:pt x="263296" y="192684"/>
                  </a:lnTo>
                  <a:lnTo>
                    <a:pt x="263486" y="192671"/>
                  </a:lnTo>
                  <a:lnTo>
                    <a:pt x="263779" y="192620"/>
                  </a:lnTo>
                  <a:lnTo>
                    <a:pt x="264439" y="192646"/>
                  </a:lnTo>
                  <a:lnTo>
                    <a:pt x="265226" y="192836"/>
                  </a:lnTo>
                  <a:lnTo>
                    <a:pt x="265950" y="192925"/>
                  </a:lnTo>
                  <a:lnTo>
                    <a:pt x="269011" y="193649"/>
                  </a:lnTo>
                  <a:lnTo>
                    <a:pt x="272034" y="195453"/>
                  </a:lnTo>
                  <a:lnTo>
                    <a:pt x="273875" y="197764"/>
                  </a:lnTo>
                  <a:lnTo>
                    <a:pt x="274193" y="198094"/>
                  </a:lnTo>
                  <a:lnTo>
                    <a:pt x="274485" y="198462"/>
                  </a:lnTo>
                  <a:lnTo>
                    <a:pt x="274561" y="199720"/>
                  </a:lnTo>
                  <a:lnTo>
                    <a:pt x="274713" y="200304"/>
                  </a:lnTo>
                  <a:lnTo>
                    <a:pt x="274751" y="200469"/>
                  </a:lnTo>
                  <a:lnTo>
                    <a:pt x="274815" y="200304"/>
                  </a:lnTo>
                  <a:lnTo>
                    <a:pt x="274688" y="201815"/>
                  </a:lnTo>
                  <a:lnTo>
                    <a:pt x="274650" y="202514"/>
                  </a:lnTo>
                  <a:lnTo>
                    <a:pt x="274421" y="202717"/>
                  </a:lnTo>
                  <a:lnTo>
                    <a:pt x="273989" y="203962"/>
                  </a:lnTo>
                  <a:lnTo>
                    <a:pt x="272097" y="204647"/>
                  </a:lnTo>
                  <a:lnTo>
                    <a:pt x="270446" y="204571"/>
                  </a:lnTo>
                  <a:lnTo>
                    <a:pt x="268744" y="204431"/>
                  </a:lnTo>
                  <a:lnTo>
                    <a:pt x="267754" y="203657"/>
                  </a:lnTo>
                  <a:lnTo>
                    <a:pt x="267512" y="203136"/>
                  </a:lnTo>
                  <a:lnTo>
                    <a:pt x="267296" y="202933"/>
                  </a:lnTo>
                  <a:lnTo>
                    <a:pt x="267182" y="201993"/>
                  </a:lnTo>
                  <a:lnTo>
                    <a:pt x="267144" y="201815"/>
                  </a:lnTo>
                  <a:lnTo>
                    <a:pt x="267385" y="201333"/>
                  </a:lnTo>
                  <a:lnTo>
                    <a:pt x="268427" y="198526"/>
                  </a:lnTo>
                  <a:lnTo>
                    <a:pt x="268465" y="198107"/>
                  </a:lnTo>
                  <a:lnTo>
                    <a:pt x="267728" y="196494"/>
                  </a:lnTo>
                  <a:lnTo>
                    <a:pt x="264617" y="195338"/>
                  </a:lnTo>
                  <a:lnTo>
                    <a:pt x="262928" y="196088"/>
                  </a:lnTo>
                  <a:lnTo>
                    <a:pt x="261721" y="199034"/>
                  </a:lnTo>
                  <a:lnTo>
                    <a:pt x="261531" y="199313"/>
                  </a:lnTo>
                  <a:lnTo>
                    <a:pt x="261302" y="200304"/>
                  </a:lnTo>
                  <a:lnTo>
                    <a:pt x="261188" y="201053"/>
                  </a:lnTo>
                  <a:lnTo>
                    <a:pt x="261061" y="202514"/>
                  </a:lnTo>
                  <a:lnTo>
                    <a:pt x="261150" y="204431"/>
                  </a:lnTo>
                  <a:lnTo>
                    <a:pt x="261772" y="205689"/>
                  </a:lnTo>
                  <a:lnTo>
                    <a:pt x="263004" y="208584"/>
                  </a:lnTo>
                  <a:lnTo>
                    <a:pt x="266204" y="210642"/>
                  </a:lnTo>
                  <a:lnTo>
                    <a:pt x="272935" y="211442"/>
                  </a:lnTo>
                  <a:lnTo>
                    <a:pt x="277672" y="210616"/>
                  </a:lnTo>
                  <a:lnTo>
                    <a:pt x="280327" y="206324"/>
                  </a:lnTo>
                  <a:lnTo>
                    <a:pt x="281051" y="205346"/>
                  </a:lnTo>
                  <a:lnTo>
                    <a:pt x="281165" y="204647"/>
                  </a:lnTo>
                  <a:lnTo>
                    <a:pt x="281317" y="203962"/>
                  </a:lnTo>
                  <a:lnTo>
                    <a:pt x="281635" y="203047"/>
                  </a:lnTo>
                  <a:lnTo>
                    <a:pt x="281749" y="201726"/>
                  </a:lnTo>
                  <a:lnTo>
                    <a:pt x="281876" y="201333"/>
                  </a:lnTo>
                  <a:lnTo>
                    <a:pt x="281914" y="200571"/>
                  </a:lnTo>
                  <a:lnTo>
                    <a:pt x="281813" y="199720"/>
                  </a:lnTo>
                  <a:lnTo>
                    <a:pt x="281584" y="198526"/>
                  </a:lnTo>
                  <a:lnTo>
                    <a:pt x="281546" y="197548"/>
                  </a:lnTo>
                  <a:lnTo>
                    <a:pt x="281216" y="196621"/>
                  </a:lnTo>
                  <a:lnTo>
                    <a:pt x="280060" y="193992"/>
                  </a:lnTo>
                  <a:lnTo>
                    <a:pt x="278993" y="192620"/>
                  </a:lnTo>
                  <a:lnTo>
                    <a:pt x="276440" y="189306"/>
                  </a:lnTo>
                  <a:lnTo>
                    <a:pt x="272427" y="187032"/>
                  </a:lnTo>
                  <a:lnTo>
                    <a:pt x="267919" y="185724"/>
                  </a:lnTo>
                  <a:lnTo>
                    <a:pt x="266725" y="185521"/>
                  </a:lnTo>
                  <a:lnTo>
                    <a:pt x="265582" y="185216"/>
                  </a:lnTo>
                  <a:lnTo>
                    <a:pt x="264299" y="185127"/>
                  </a:lnTo>
                  <a:lnTo>
                    <a:pt x="262280" y="185166"/>
                  </a:lnTo>
                  <a:lnTo>
                    <a:pt x="261594" y="185216"/>
                  </a:lnTo>
                  <a:lnTo>
                    <a:pt x="261759" y="185153"/>
                  </a:lnTo>
                  <a:lnTo>
                    <a:pt x="258521" y="185775"/>
                  </a:lnTo>
                  <a:lnTo>
                    <a:pt x="255689" y="186537"/>
                  </a:lnTo>
                  <a:lnTo>
                    <a:pt x="253619" y="187667"/>
                  </a:lnTo>
                  <a:lnTo>
                    <a:pt x="249135" y="189788"/>
                  </a:lnTo>
                  <a:lnTo>
                    <a:pt x="245491" y="193725"/>
                  </a:lnTo>
                  <a:lnTo>
                    <a:pt x="243624" y="197548"/>
                  </a:lnTo>
                  <a:lnTo>
                    <a:pt x="241122" y="202514"/>
                  </a:lnTo>
                  <a:lnTo>
                    <a:pt x="240296" y="207187"/>
                  </a:lnTo>
                  <a:lnTo>
                    <a:pt x="239725" y="216319"/>
                  </a:lnTo>
                  <a:lnTo>
                    <a:pt x="240093" y="220840"/>
                  </a:lnTo>
                  <a:lnTo>
                    <a:pt x="240753" y="224878"/>
                  </a:lnTo>
                  <a:lnTo>
                    <a:pt x="241833" y="231089"/>
                  </a:lnTo>
                  <a:lnTo>
                    <a:pt x="243573" y="236778"/>
                  </a:lnTo>
                  <a:lnTo>
                    <a:pt x="245567" y="241592"/>
                  </a:lnTo>
                  <a:lnTo>
                    <a:pt x="231559" y="227457"/>
                  </a:lnTo>
                  <a:lnTo>
                    <a:pt x="222097" y="212585"/>
                  </a:lnTo>
                  <a:lnTo>
                    <a:pt x="220954" y="197548"/>
                  </a:lnTo>
                  <a:lnTo>
                    <a:pt x="231889" y="182918"/>
                  </a:lnTo>
                  <a:lnTo>
                    <a:pt x="233400" y="181737"/>
                  </a:lnTo>
                  <a:lnTo>
                    <a:pt x="231749" y="179146"/>
                  </a:lnTo>
                  <a:lnTo>
                    <a:pt x="230073" y="180086"/>
                  </a:lnTo>
                  <a:lnTo>
                    <a:pt x="218071" y="190347"/>
                  </a:lnTo>
                  <a:lnTo>
                    <a:pt x="213106" y="202717"/>
                  </a:lnTo>
                  <a:lnTo>
                    <a:pt x="213220" y="205689"/>
                  </a:lnTo>
                  <a:lnTo>
                    <a:pt x="226910" y="242138"/>
                  </a:lnTo>
                  <a:lnTo>
                    <a:pt x="231571" y="247827"/>
                  </a:lnTo>
                  <a:lnTo>
                    <a:pt x="216547" y="235750"/>
                  </a:lnTo>
                  <a:lnTo>
                    <a:pt x="201790" y="220370"/>
                  </a:lnTo>
                  <a:lnTo>
                    <a:pt x="190423" y="203441"/>
                  </a:lnTo>
                  <a:lnTo>
                    <a:pt x="185661" y="187032"/>
                  </a:lnTo>
                  <a:lnTo>
                    <a:pt x="185661" y="185775"/>
                  </a:lnTo>
                  <a:lnTo>
                    <a:pt x="212445" y="160451"/>
                  </a:lnTo>
                  <a:lnTo>
                    <a:pt x="219862" y="163906"/>
                  </a:lnTo>
                  <a:lnTo>
                    <a:pt x="220980" y="165442"/>
                  </a:lnTo>
                  <a:lnTo>
                    <a:pt x="221399" y="167741"/>
                  </a:lnTo>
                  <a:lnTo>
                    <a:pt x="221970" y="172186"/>
                  </a:lnTo>
                  <a:lnTo>
                    <a:pt x="218871" y="172923"/>
                  </a:lnTo>
                  <a:lnTo>
                    <a:pt x="216420" y="171589"/>
                  </a:lnTo>
                  <a:lnTo>
                    <a:pt x="215379" y="170497"/>
                  </a:lnTo>
                  <a:lnTo>
                    <a:pt x="215734" y="170408"/>
                  </a:lnTo>
                  <a:lnTo>
                    <a:pt x="217576" y="170154"/>
                  </a:lnTo>
                  <a:lnTo>
                    <a:pt x="218668" y="168592"/>
                  </a:lnTo>
                  <a:lnTo>
                    <a:pt x="218097" y="165277"/>
                  </a:lnTo>
                  <a:lnTo>
                    <a:pt x="216522" y="164185"/>
                  </a:lnTo>
                  <a:lnTo>
                    <a:pt x="208381" y="165608"/>
                  </a:lnTo>
                  <a:lnTo>
                    <a:pt x="208838" y="170408"/>
                  </a:lnTo>
                  <a:lnTo>
                    <a:pt x="209638" y="175272"/>
                  </a:lnTo>
                  <a:lnTo>
                    <a:pt x="216192" y="179374"/>
                  </a:lnTo>
                  <a:lnTo>
                    <a:pt x="223024" y="178320"/>
                  </a:lnTo>
                  <a:lnTo>
                    <a:pt x="228777" y="176631"/>
                  </a:lnTo>
                  <a:lnTo>
                    <a:pt x="228231" y="172923"/>
                  </a:lnTo>
                  <a:lnTo>
                    <a:pt x="227355" y="166928"/>
                  </a:lnTo>
                  <a:lnTo>
                    <a:pt x="226580" y="162496"/>
                  </a:lnTo>
                  <a:lnTo>
                    <a:pt x="225044" y="160451"/>
                  </a:lnTo>
                  <a:lnTo>
                    <a:pt x="224180" y="159296"/>
                  </a:lnTo>
                  <a:lnTo>
                    <a:pt x="220370" y="157518"/>
                  </a:lnTo>
                  <a:lnTo>
                    <a:pt x="213956" y="155981"/>
                  </a:lnTo>
                  <a:lnTo>
                    <a:pt x="207137" y="156324"/>
                  </a:lnTo>
                  <a:lnTo>
                    <a:pt x="179603" y="185775"/>
                  </a:lnTo>
                  <a:lnTo>
                    <a:pt x="179730" y="193941"/>
                  </a:lnTo>
                  <a:lnTo>
                    <a:pt x="204939" y="232854"/>
                  </a:lnTo>
                  <a:lnTo>
                    <a:pt x="252247" y="267411"/>
                  </a:lnTo>
                  <a:lnTo>
                    <a:pt x="248856" y="267779"/>
                  </a:lnTo>
                  <a:lnTo>
                    <a:pt x="245452" y="267919"/>
                  </a:lnTo>
                  <a:lnTo>
                    <a:pt x="241439" y="268287"/>
                  </a:lnTo>
                  <a:lnTo>
                    <a:pt x="241122" y="269189"/>
                  </a:lnTo>
                  <a:lnTo>
                    <a:pt x="241363" y="269824"/>
                  </a:lnTo>
                  <a:lnTo>
                    <a:pt x="243459" y="274878"/>
                  </a:lnTo>
                  <a:lnTo>
                    <a:pt x="250596" y="276923"/>
                  </a:lnTo>
                  <a:lnTo>
                    <a:pt x="256565" y="276021"/>
                  </a:lnTo>
                  <a:lnTo>
                    <a:pt x="257467" y="275729"/>
                  </a:lnTo>
                  <a:lnTo>
                    <a:pt x="258368" y="275488"/>
                  </a:lnTo>
                  <a:lnTo>
                    <a:pt x="256794" y="281546"/>
                  </a:lnTo>
                  <a:lnTo>
                    <a:pt x="257060" y="287578"/>
                  </a:lnTo>
                  <a:lnTo>
                    <a:pt x="259461" y="293497"/>
                  </a:lnTo>
                  <a:lnTo>
                    <a:pt x="264287" y="299173"/>
                  </a:lnTo>
                  <a:lnTo>
                    <a:pt x="265125" y="299910"/>
                  </a:lnTo>
                  <a:lnTo>
                    <a:pt x="266407" y="299059"/>
                  </a:lnTo>
                  <a:lnTo>
                    <a:pt x="266496" y="298107"/>
                  </a:lnTo>
                  <a:lnTo>
                    <a:pt x="267931" y="288734"/>
                  </a:lnTo>
                  <a:lnTo>
                    <a:pt x="293573" y="254177"/>
                  </a:lnTo>
                  <a:lnTo>
                    <a:pt x="296964" y="251383"/>
                  </a:lnTo>
                  <a:lnTo>
                    <a:pt x="305854" y="243979"/>
                  </a:lnTo>
                  <a:lnTo>
                    <a:pt x="308483" y="241731"/>
                  </a:lnTo>
                  <a:close/>
                </a:path>
                <a:path w="406400" h="1277620">
                  <a:moveTo>
                    <a:pt x="308927" y="295389"/>
                  </a:moveTo>
                  <a:lnTo>
                    <a:pt x="308470" y="293001"/>
                  </a:lnTo>
                  <a:lnTo>
                    <a:pt x="307835" y="292074"/>
                  </a:lnTo>
                  <a:lnTo>
                    <a:pt x="305790" y="290715"/>
                  </a:lnTo>
                  <a:lnTo>
                    <a:pt x="304673" y="290487"/>
                  </a:lnTo>
                  <a:lnTo>
                    <a:pt x="302221" y="290957"/>
                  </a:lnTo>
                  <a:lnTo>
                    <a:pt x="301269" y="291579"/>
                  </a:lnTo>
                  <a:lnTo>
                    <a:pt x="299859" y="293598"/>
                  </a:lnTo>
                  <a:lnTo>
                    <a:pt x="299618" y="294703"/>
                  </a:lnTo>
                  <a:lnTo>
                    <a:pt x="299847" y="295897"/>
                  </a:lnTo>
                  <a:lnTo>
                    <a:pt x="300075" y="297078"/>
                  </a:lnTo>
                  <a:lnTo>
                    <a:pt x="300710" y="298018"/>
                  </a:lnTo>
                  <a:lnTo>
                    <a:pt x="302755" y="299377"/>
                  </a:lnTo>
                  <a:lnTo>
                    <a:pt x="303872" y="299605"/>
                  </a:lnTo>
                  <a:lnTo>
                    <a:pt x="306324" y="299135"/>
                  </a:lnTo>
                  <a:lnTo>
                    <a:pt x="307276" y="298513"/>
                  </a:lnTo>
                  <a:lnTo>
                    <a:pt x="308686" y="296494"/>
                  </a:lnTo>
                  <a:lnTo>
                    <a:pt x="308927" y="295389"/>
                  </a:lnTo>
                  <a:close/>
                </a:path>
                <a:path w="406400" h="1277620">
                  <a:moveTo>
                    <a:pt x="313245" y="449986"/>
                  </a:moveTo>
                  <a:lnTo>
                    <a:pt x="312839" y="448932"/>
                  </a:lnTo>
                  <a:lnTo>
                    <a:pt x="311150" y="447154"/>
                  </a:lnTo>
                  <a:lnTo>
                    <a:pt x="310108" y="446684"/>
                  </a:lnTo>
                  <a:lnTo>
                    <a:pt x="307619" y="446595"/>
                  </a:lnTo>
                  <a:lnTo>
                    <a:pt x="306552" y="446976"/>
                  </a:lnTo>
                  <a:lnTo>
                    <a:pt x="304723" y="448627"/>
                  </a:lnTo>
                  <a:lnTo>
                    <a:pt x="304253" y="449656"/>
                  </a:lnTo>
                  <a:lnTo>
                    <a:pt x="304152" y="452081"/>
                  </a:lnTo>
                  <a:lnTo>
                    <a:pt x="304558" y="453136"/>
                  </a:lnTo>
                  <a:lnTo>
                    <a:pt x="306247" y="454914"/>
                  </a:lnTo>
                  <a:lnTo>
                    <a:pt x="307289" y="455383"/>
                  </a:lnTo>
                  <a:lnTo>
                    <a:pt x="309778" y="455472"/>
                  </a:lnTo>
                  <a:lnTo>
                    <a:pt x="310857" y="455091"/>
                  </a:lnTo>
                  <a:lnTo>
                    <a:pt x="312674" y="453440"/>
                  </a:lnTo>
                  <a:lnTo>
                    <a:pt x="313156" y="452412"/>
                  </a:lnTo>
                  <a:lnTo>
                    <a:pt x="313194" y="451205"/>
                  </a:lnTo>
                  <a:lnTo>
                    <a:pt x="313245" y="449986"/>
                  </a:lnTo>
                  <a:close/>
                </a:path>
                <a:path w="406400" h="1277620">
                  <a:moveTo>
                    <a:pt x="316433" y="322618"/>
                  </a:moveTo>
                  <a:lnTo>
                    <a:pt x="313994" y="320357"/>
                  </a:lnTo>
                  <a:lnTo>
                    <a:pt x="300990" y="316445"/>
                  </a:lnTo>
                  <a:lnTo>
                    <a:pt x="285496" y="319405"/>
                  </a:lnTo>
                  <a:lnTo>
                    <a:pt x="283705" y="320128"/>
                  </a:lnTo>
                  <a:lnTo>
                    <a:pt x="284581" y="322618"/>
                  </a:lnTo>
                  <a:lnTo>
                    <a:pt x="286588" y="322618"/>
                  </a:lnTo>
                  <a:lnTo>
                    <a:pt x="316433" y="322618"/>
                  </a:lnTo>
                  <a:close/>
                </a:path>
                <a:path w="406400" h="1277620">
                  <a:moveTo>
                    <a:pt x="318287" y="603021"/>
                  </a:moveTo>
                  <a:lnTo>
                    <a:pt x="317881" y="600621"/>
                  </a:lnTo>
                  <a:lnTo>
                    <a:pt x="317284" y="599668"/>
                  </a:lnTo>
                  <a:lnTo>
                    <a:pt x="315264" y="598258"/>
                  </a:lnTo>
                  <a:lnTo>
                    <a:pt x="314147" y="598004"/>
                  </a:lnTo>
                  <a:lnTo>
                    <a:pt x="311696" y="598424"/>
                  </a:lnTo>
                  <a:lnTo>
                    <a:pt x="310730" y="599020"/>
                  </a:lnTo>
                  <a:lnTo>
                    <a:pt x="309283" y="601002"/>
                  </a:lnTo>
                  <a:lnTo>
                    <a:pt x="309016" y="602107"/>
                  </a:lnTo>
                  <a:lnTo>
                    <a:pt x="309219" y="603300"/>
                  </a:lnTo>
                  <a:lnTo>
                    <a:pt x="309422" y="604507"/>
                  </a:lnTo>
                  <a:lnTo>
                    <a:pt x="310019" y="605459"/>
                  </a:lnTo>
                  <a:lnTo>
                    <a:pt x="312039" y="606869"/>
                  </a:lnTo>
                  <a:lnTo>
                    <a:pt x="313156" y="607110"/>
                  </a:lnTo>
                  <a:lnTo>
                    <a:pt x="315607" y="606704"/>
                  </a:lnTo>
                  <a:lnTo>
                    <a:pt x="316572" y="606107"/>
                  </a:lnTo>
                  <a:lnTo>
                    <a:pt x="318020" y="604113"/>
                  </a:lnTo>
                  <a:lnTo>
                    <a:pt x="318287" y="603021"/>
                  </a:lnTo>
                  <a:close/>
                </a:path>
                <a:path w="406400" h="1277620">
                  <a:moveTo>
                    <a:pt x="319011" y="757745"/>
                  </a:moveTo>
                  <a:lnTo>
                    <a:pt x="318643" y="756678"/>
                  </a:lnTo>
                  <a:lnTo>
                    <a:pt x="316992" y="754862"/>
                  </a:lnTo>
                  <a:lnTo>
                    <a:pt x="315963" y="754367"/>
                  </a:lnTo>
                  <a:lnTo>
                    <a:pt x="313474" y="754214"/>
                  </a:lnTo>
                  <a:lnTo>
                    <a:pt x="312394" y="754570"/>
                  </a:lnTo>
                  <a:lnTo>
                    <a:pt x="310527" y="756183"/>
                  </a:lnTo>
                  <a:lnTo>
                    <a:pt x="310032" y="757186"/>
                  </a:lnTo>
                  <a:lnTo>
                    <a:pt x="309880" y="759612"/>
                  </a:lnTo>
                  <a:lnTo>
                    <a:pt x="310261" y="760679"/>
                  </a:lnTo>
                  <a:lnTo>
                    <a:pt x="311899" y="762495"/>
                  </a:lnTo>
                  <a:lnTo>
                    <a:pt x="312940" y="762990"/>
                  </a:lnTo>
                  <a:lnTo>
                    <a:pt x="315417" y="763143"/>
                  </a:lnTo>
                  <a:lnTo>
                    <a:pt x="316509" y="762787"/>
                  </a:lnTo>
                  <a:lnTo>
                    <a:pt x="318363" y="761174"/>
                  </a:lnTo>
                  <a:lnTo>
                    <a:pt x="318871" y="760171"/>
                  </a:lnTo>
                  <a:lnTo>
                    <a:pt x="318947" y="758952"/>
                  </a:lnTo>
                  <a:lnTo>
                    <a:pt x="319011" y="757745"/>
                  </a:lnTo>
                  <a:close/>
                </a:path>
                <a:path w="406400" h="1277620">
                  <a:moveTo>
                    <a:pt x="319976" y="1139952"/>
                  </a:moveTo>
                  <a:lnTo>
                    <a:pt x="311340" y="1139952"/>
                  </a:lnTo>
                  <a:lnTo>
                    <a:pt x="310489" y="1140358"/>
                  </a:lnTo>
                  <a:lnTo>
                    <a:pt x="310197" y="1140548"/>
                  </a:lnTo>
                  <a:lnTo>
                    <a:pt x="309816" y="1140561"/>
                  </a:lnTo>
                  <a:lnTo>
                    <a:pt x="309422" y="1140866"/>
                  </a:lnTo>
                  <a:lnTo>
                    <a:pt x="309105" y="1140764"/>
                  </a:lnTo>
                  <a:lnTo>
                    <a:pt x="307797" y="1140980"/>
                  </a:lnTo>
                  <a:lnTo>
                    <a:pt x="306260" y="1139685"/>
                  </a:lnTo>
                  <a:lnTo>
                    <a:pt x="305574" y="1138301"/>
                  </a:lnTo>
                  <a:lnTo>
                    <a:pt x="304800" y="1136662"/>
                  </a:lnTo>
                  <a:lnTo>
                    <a:pt x="305003" y="1135405"/>
                  </a:lnTo>
                  <a:lnTo>
                    <a:pt x="305320" y="1134948"/>
                  </a:lnTo>
                  <a:lnTo>
                    <a:pt x="305409" y="1134656"/>
                  </a:lnTo>
                  <a:lnTo>
                    <a:pt x="305790" y="1134440"/>
                  </a:lnTo>
                  <a:lnTo>
                    <a:pt x="305943" y="1134313"/>
                  </a:lnTo>
                  <a:lnTo>
                    <a:pt x="306222" y="1134249"/>
                  </a:lnTo>
                  <a:lnTo>
                    <a:pt x="306120" y="1133983"/>
                  </a:lnTo>
                  <a:lnTo>
                    <a:pt x="306806" y="1133944"/>
                  </a:lnTo>
                  <a:lnTo>
                    <a:pt x="310070" y="1133411"/>
                  </a:lnTo>
                  <a:lnTo>
                    <a:pt x="311200" y="1131862"/>
                  </a:lnTo>
                  <a:lnTo>
                    <a:pt x="310642" y="1128585"/>
                  </a:lnTo>
                  <a:lnTo>
                    <a:pt x="309651" y="1127861"/>
                  </a:lnTo>
                  <a:lnTo>
                    <a:pt x="309168" y="1127493"/>
                  </a:lnTo>
                  <a:lnTo>
                    <a:pt x="306031" y="1127861"/>
                  </a:lnTo>
                  <a:lnTo>
                    <a:pt x="305689" y="1127823"/>
                  </a:lnTo>
                  <a:lnTo>
                    <a:pt x="304469" y="1128204"/>
                  </a:lnTo>
                  <a:lnTo>
                    <a:pt x="303542" y="1128585"/>
                  </a:lnTo>
                  <a:lnTo>
                    <a:pt x="302323" y="1129182"/>
                  </a:lnTo>
                  <a:lnTo>
                    <a:pt x="301155" y="1129906"/>
                  </a:lnTo>
                  <a:lnTo>
                    <a:pt x="300253" y="1131201"/>
                  </a:lnTo>
                  <a:lnTo>
                    <a:pt x="298450" y="1133589"/>
                  </a:lnTo>
                  <a:lnTo>
                    <a:pt x="298335" y="1133983"/>
                  </a:lnTo>
                  <a:lnTo>
                    <a:pt x="298221" y="1135849"/>
                  </a:lnTo>
                  <a:lnTo>
                    <a:pt x="298272" y="1137881"/>
                  </a:lnTo>
                  <a:lnTo>
                    <a:pt x="300748" y="1143749"/>
                  </a:lnTo>
                  <a:lnTo>
                    <a:pt x="303809" y="1147470"/>
                  </a:lnTo>
                  <a:lnTo>
                    <a:pt x="308825" y="1147673"/>
                  </a:lnTo>
                  <a:lnTo>
                    <a:pt x="310019" y="1147813"/>
                  </a:lnTo>
                  <a:lnTo>
                    <a:pt x="311124" y="1147406"/>
                  </a:lnTo>
                  <a:lnTo>
                    <a:pt x="312305" y="1147191"/>
                  </a:lnTo>
                  <a:lnTo>
                    <a:pt x="313410" y="1146657"/>
                  </a:lnTo>
                  <a:lnTo>
                    <a:pt x="314210" y="1146479"/>
                  </a:lnTo>
                  <a:lnTo>
                    <a:pt x="315531" y="1145501"/>
                  </a:lnTo>
                  <a:lnTo>
                    <a:pt x="316242" y="1144866"/>
                  </a:lnTo>
                  <a:lnTo>
                    <a:pt x="316877" y="1144587"/>
                  </a:lnTo>
                  <a:lnTo>
                    <a:pt x="317576" y="1143749"/>
                  </a:lnTo>
                  <a:lnTo>
                    <a:pt x="319405" y="1141336"/>
                  </a:lnTo>
                  <a:lnTo>
                    <a:pt x="319544" y="1140980"/>
                  </a:lnTo>
                  <a:lnTo>
                    <a:pt x="319976" y="1139952"/>
                  </a:lnTo>
                  <a:close/>
                </a:path>
                <a:path w="406400" h="1277620">
                  <a:moveTo>
                    <a:pt x="321995" y="1074877"/>
                  </a:moveTo>
                  <a:lnTo>
                    <a:pt x="321056" y="1062786"/>
                  </a:lnTo>
                  <a:lnTo>
                    <a:pt x="312407" y="1054303"/>
                  </a:lnTo>
                  <a:lnTo>
                    <a:pt x="308787" y="1052182"/>
                  </a:lnTo>
                  <a:lnTo>
                    <a:pt x="307936" y="1051674"/>
                  </a:lnTo>
                  <a:lnTo>
                    <a:pt x="299567" y="1047673"/>
                  </a:lnTo>
                  <a:lnTo>
                    <a:pt x="291439" y="1046111"/>
                  </a:lnTo>
                  <a:lnTo>
                    <a:pt x="283578" y="1046988"/>
                  </a:lnTo>
                  <a:lnTo>
                    <a:pt x="256247" y="1074877"/>
                  </a:lnTo>
                  <a:lnTo>
                    <a:pt x="243878" y="1117231"/>
                  </a:lnTo>
                  <a:lnTo>
                    <a:pt x="242468" y="1141336"/>
                  </a:lnTo>
                  <a:lnTo>
                    <a:pt x="241947" y="1153350"/>
                  </a:lnTo>
                  <a:lnTo>
                    <a:pt x="239953" y="1150569"/>
                  </a:lnTo>
                  <a:lnTo>
                    <a:pt x="238379" y="1148092"/>
                  </a:lnTo>
                  <a:lnTo>
                    <a:pt x="235864" y="1144358"/>
                  </a:lnTo>
                  <a:lnTo>
                    <a:pt x="234911" y="1144524"/>
                  </a:lnTo>
                  <a:lnTo>
                    <a:pt x="231127" y="1149375"/>
                  </a:lnTo>
                  <a:lnTo>
                    <a:pt x="232867" y="1156601"/>
                  </a:lnTo>
                  <a:lnTo>
                    <a:pt x="236588" y="1161364"/>
                  </a:lnTo>
                  <a:lnTo>
                    <a:pt x="237274" y="1161986"/>
                  </a:lnTo>
                  <a:lnTo>
                    <a:pt x="237934" y="1162659"/>
                  </a:lnTo>
                  <a:lnTo>
                    <a:pt x="229362" y="1163853"/>
                  </a:lnTo>
                  <a:lnTo>
                    <a:pt x="222631" y="1168704"/>
                  </a:lnTo>
                  <a:lnTo>
                    <a:pt x="220027" y="1180604"/>
                  </a:lnTo>
                  <a:lnTo>
                    <a:pt x="221411" y="1181290"/>
                  </a:lnTo>
                  <a:lnTo>
                    <a:pt x="222275" y="1180909"/>
                  </a:lnTo>
                  <a:lnTo>
                    <a:pt x="231127" y="1177544"/>
                  </a:lnTo>
                  <a:lnTo>
                    <a:pt x="239788" y="1175664"/>
                  </a:lnTo>
                  <a:lnTo>
                    <a:pt x="248627" y="1175524"/>
                  </a:lnTo>
                  <a:lnTo>
                    <a:pt x="258025" y="1177366"/>
                  </a:lnTo>
                  <a:lnTo>
                    <a:pt x="265976" y="1179969"/>
                  </a:lnTo>
                  <a:lnTo>
                    <a:pt x="273799" y="1182839"/>
                  </a:lnTo>
                  <a:lnTo>
                    <a:pt x="289394" y="1188758"/>
                  </a:lnTo>
                  <a:lnTo>
                    <a:pt x="291960" y="1189685"/>
                  </a:lnTo>
                  <a:lnTo>
                    <a:pt x="294779" y="1186268"/>
                  </a:lnTo>
                  <a:lnTo>
                    <a:pt x="291299" y="1182839"/>
                  </a:lnTo>
                  <a:lnTo>
                    <a:pt x="289471" y="1181290"/>
                  </a:lnTo>
                  <a:lnTo>
                    <a:pt x="287388" y="1179715"/>
                  </a:lnTo>
                  <a:lnTo>
                    <a:pt x="290068" y="1179271"/>
                  </a:lnTo>
                  <a:lnTo>
                    <a:pt x="293014" y="1178433"/>
                  </a:lnTo>
                  <a:lnTo>
                    <a:pt x="296113" y="1177086"/>
                  </a:lnTo>
                  <a:lnTo>
                    <a:pt x="296303" y="1175969"/>
                  </a:lnTo>
                  <a:lnTo>
                    <a:pt x="295960" y="1175524"/>
                  </a:lnTo>
                  <a:lnTo>
                    <a:pt x="292493" y="1171054"/>
                  </a:lnTo>
                  <a:lnTo>
                    <a:pt x="288188" y="1169085"/>
                  </a:lnTo>
                  <a:lnTo>
                    <a:pt x="283591" y="1168679"/>
                  </a:lnTo>
                  <a:lnTo>
                    <a:pt x="285457" y="1168095"/>
                  </a:lnTo>
                  <a:lnTo>
                    <a:pt x="287197" y="1167384"/>
                  </a:lnTo>
                  <a:lnTo>
                    <a:pt x="289204" y="1165707"/>
                  </a:lnTo>
                  <a:lnTo>
                    <a:pt x="289521" y="1164691"/>
                  </a:lnTo>
                  <a:lnTo>
                    <a:pt x="286715" y="1159878"/>
                  </a:lnTo>
                  <a:lnTo>
                    <a:pt x="281203" y="1158354"/>
                  </a:lnTo>
                  <a:lnTo>
                    <a:pt x="280695" y="1158214"/>
                  </a:lnTo>
                  <a:lnTo>
                    <a:pt x="275729" y="1158354"/>
                  </a:lnTo>
                  <a:lnTo>
                    <a:pt x="277977" y="1157859"/>
                  </a:lnTo>
                  <a:lnTo>
                    <a:pt x="280149" y="1157732"/>
                  </a:lnTo>
                  <a:lnTo>
                    <a:pt x="283857" y="1157630"/>
                  </a:lnTo>
                  <a:lnTo>
                    <a:pt x="284657" y="1155344"/>
                  </a:lnTo>
                  <a:lnTo>
                    <a:pt x="278345" y="1153756"/>
                  </a:lnTo>
                  <a:lnTo>
                    <a:pt x="277063" y="1153350"/>
                  </a:lnTo>
                  <a:lnTo>
                    <a:pt x="274929" y="1152690"/>
                  </a:lnTo>
                  <a:lnTo>
                    <a:pt x="273253" y="1152169"/>
                  </a:lnTo>
                  <a:lnTo>
                    <a:pt x="268414" y="1152690"/>
                  </a:lnTo>
                  <a:lnTo>
                    <a:pt x="269532" y="1151991"/>
                  </a:lnTo>
                  <a:lnTo>
                    <a:pt x="269887" y="1151801"/>
                  </a:lnTo>
                  <a:lnTo>
                    <a:pt x="270662" y="1151394"/>
                  </a:lnTo>
                  <a:lnTo>
                    <a:pt x="273304" y="1150569"/>
                  </a:lnTo>
                  <a:lnTo>
                    <a:pt x="273519" y="1148092"/>
                  </a:lnTo>
                  <a:lnTo>
                    <a:pt x="266890" y="1148092"/>
                  </a:lnTo>
                  <a:lnTo>
                    <a:pt x="262763" y="1149464"/>
                  </a:lnTo>
                  <a:lnTo>
                    <a:pt x="259422" y="1151801"/>
                  </a:lnTo>
                  <a:lnTo>
                    <a:pt x="259588" y="1151509"/>
                  </a:lnTo>
                  <a:lnTo>
                    <a:pt x="291185" y="1119784"/>
                  </a:lnTo>
                  <a:lnTo>
                    <a:pt x="301637" y="1119162"/>
                  </a:lnTo>
                  <a:lnTo>
                    <a:pt x="304825" y="1119873"/>
                  </a:lnTo>
                  <a:lnTo>
                    <a:pt x="307581" y="1121676"/>
                  </a:lnTo>
                  <a:lnTo>
                    <a:pt x="309118" y="1122603"/>
                  </a:lnTo>
                  <a:lnTo>
                    <a:pt x="309829" y="1123213"/>
                  </a:lnTo>
                  <a:lnTo>
                    <a:pt x="311480" y="1125042"/>
                  </a:lnTo>
                  <a:lnTo>
                    <a:pt x="311962" y="1125537"/>
                  </a:lnTo>
                  <a:lnTo>
                    <a:pt x="312432" y="1126324"/>
                  </a:lnTo>
                  <a:lnTo>
                    <a:pt x="312610" y="1126553"/>
                  </a:lnTo>
                  <a:lnTo>
                    <a:pt x="312915" y="1127137"/>
                  </a:lnTo>
                  <a:lnTo>
                    <a:pt x="313131" y="1127925"/>
                  </a:lnTo>
                  <a:lnTo>
                    <a:pt x="313423" y="1128585"/>
                  </a:lnTo>
                  <a:lnTo>
                    <a:pt x="314172" y="1131201"/>
                  </a:lnTo>
                  <a:lnTo>
                    <a:pt x="314147" y="1135405"/>
                  </a:lnTo>
                  <a:lnTo>
                    <a:pt x="313118" y="1137869"/>
                  </a:lnTo>
                  <a:lnTo>
                    <a:pt x="312991" y="1138301"/>
                  </a:lnTo>
                  <a:lnTo>
                    <a:pt x="312826" y="1138745"/>
                  </a:lnTo>
                  <a:lnTo>
                    <a:pt x="311759" y="1139431"/>
                  </a:lnTo>
                  <a:lnTo>
                    <a:pt x="311226" y="1139939"/>
                  </a:lnTo>
                  <a:lnTo>
                    <a:pt x="311378" y="1139939"/>
                  </a:lnTo>
                  <a:lnTo>
                    <a:pt x="319989" y="1139939"/>
                  </a:lnTo>
                  <a:lnTo>
                    <a:pt x="321691" y="1135849"/>
                  </a:lnTo>
                  <a:lnTo>
                    <a:pt x="321691" y="1131201"/>
                  </a:lnTo>
                  <a:lnTo>
                    <a:pt x="320598" y="1126705"/>
                  </a:lnTo>
                  <a:lnTo>
                    <a:pt x="320230" y="1125651"/>
                  </a:lnTo>
                  <a:lnTo>
                    <a:pt x="319887" y="1124407"/>
                  </a:lnTo>
                  <a:lnTo>
                    <a:pt x="319341" y="1123238"/>
                  </a:lnTo>
                  <a:lnTo>
                    <a:pt x="318058" y="1121054"/>
                  </a:lnTo>
                  <a:lnTo>
                    <a:pt x="317957" y="1120914"/>
                  </a:lnTo>
                  <a:lnTo>
                    <a:pt x="318084" y="1121041"/>
                  </a:lnTo>
                  <a:lnTo>
                    <a:pt x="317982" y="1120914"/>
                  </a:lnTo>
                  <a:lnTo>
                    <a:pt x="317665" y="1120533"/>
                  </a:lnTo>
                  <a:lnTo>
                    <a:pt x="317157" y="1119962"/>
                  </a:lnTo>
                  <a:lnTo>
                    <a:pt x="316496" y="1119162"/>
                  </a:lnTo>
                  <a:lnTo>
                    <a:pt x="315963" y="1118514"/>
                  </a:lnTo>
                  <a:lnTo>
                    <a:pt x="313905" y="1116406"/>
                  </a:lnTo>
                  <a:lnTo>
                    <a:pt x="311873" y="1115174"/>
                  </a:lnTo>
                  <a:lnTo>
                    <a:pt x="307822" y="1112304"/>
                  </a:lnTo>
                  <a:lnTo>
                    <a:pt x="302602" y="1111084"/>
                  </a:lnTo>
                  <a:lnTo>
                    <a:pt x="297738" y="1111389"/>
                  </a:lnTo>
                  <a:lnTo>
                    <a:pt x="292811" y="1111605"/>
                  </a:lnTo>
                  <a:lnTo>
                    <a:pt x="261035" y="1134745"/>
                  </a:lnTo>
                  <a:lnTo>
                    <a:pt x="263588" y="1125651"/>
                  </a:lnTo>
                  <a:lnTo>
                    <a:pt x="266420" y="1115593"/>
                  </a:lnTo>
                  <a:lnTo>
                    <a:pt x="274688" y="1100023"/>
                  </a:lnTo>
                  <a:lnTo>
                    <a:pt x="287197" y="1091615"/>
                  </a:lnTo>
                  <a:lnTo>
                    <a:pt x="305295" y="1093927"/>
                  </a:lnTo>
                  <a:lnTo>
                    <a:pt x="307060" y="1094663"/>
                  </a:lnTo>
                  <a:lnTo>
                    <a:pt x="308521" y="1091958"/>
                  </a:lnTo>
                  <a:lnTo>
                    <a:pt x="307949" y="1091615"/>
                  </a:lnTo>
                  <a:lnTo>
                    <a:pt x="306857" y="1090968"/>
                  </a:lnTo>
                  <a:lnTo>
                    <a:pt x="292023" y="1085583"/>
                  </a:lnTo>
                  <a:lnTo>
                    <a:pt x="278561" y="1087386"/>
                  </a:lnTo>
                  <a:lnTo>
                    <a:pt x="251371" y="1118781"/>
                  </a:lnTo>
                  <a:lnTo>
                    <a:pt x="248704" y="1125651"/>
                  </a:lnTo>
                  <a:lnTo>
                    <a:pt x="251815" y="1106601"/>
                  </a:lnTo>
                  <a:lnTo>
                    <a:pt x="267004" y="1067930"/>
                  </a:lnTo>
                  <a:lnTo>
                    <a:pt x="291414" y="1052182"/>
                  </a:lnTo>
                  <a:lnTo>
                    <a:pt x="297954" y="1053528"/>
                  </a:lnTo>
                  <a:lnTo>
                    <a:pt x="304812" y="1056868"/>
                  </a:lnTo>
                  <a:lnTo>
                    <a:pt x="308394" y="1058976"/>
                  </a:lnTo>
                  <a:lnTo>
                    <a:pt x="315214" y="1065936"/>
                  </a:lnTo>
                  <a:lnTo>
                    <a:pt x="315874" y="1074102"/>
                  </a:lnTo>
                  <a:lnTo>
                    <a:pt x="315112" y="1075817"/>
                  </a:lnTo>
                  <a:lnTo>
                    <a:pt x="312864" y="1077671"/>
                  </a:lnTo>
                  <a:lnTo>
                    <a:pt x="309714" y="1080008"/>
                  </a:lnTo>
                  <a:lnTo>
                    <a:pt x="308686" y="1078865"/>
                  </a:lnTo>
                  <a:lnTo>
                    <a:pt x="307632" y="1077747"/>
                  </a:lnTo>
                  <a:lnTo>
                    <a:pt x="307517" y="1074877"/>
                  </a:lnTo>
                  <a:lnTo>
                    <a:pt x="307949" y="1073429"/>
                  </a:lnTo>
                  <a:lnTo>
                    <a:pt x="309397" y="1075169"/>
                  </a:lnTo>
                  <a:lnTo>
                    <a:pt x="311302" y="1075372"/>
                  </a:lnTo>
                  <a:lnTo>
                    <a:pt x="313664" y="1073429"/>
                  </a:lnTo>
                  <a:lnTo>
                    <a:pt x="313880" y="1073251"/>
                  </a:lnTo>
                  <a:lnTo>
                    <a:pt x="314071" y="1071346"/>
                  </a:lnTo>
                  <a:lnTo>
                    <a:pt x="308813" y="1064971"/>
                  </a:lnTo>
                  <a:lnTo>
                    <a:pt x="305155" y="1067498"/>
                  </a:lnTo>
                  <a:lnTo>
                    <a:pt x="301015" y="1070825"/>
                  </a:lnTo>
                  <a:lnTo>
                    <a:pt x="300685" y="1078547"/>
                  </a:lnTo>
                  <a:lnTo>
                    <a:pt x="305003" y="1083983"/>
                  </a:lnTo>
                  <a:lnTo>
                    <a:pt x="309283" y="1088161"/>
                  </a:lnTo>
                  <a:lnTo>
                    <a:pt x="317080" y="1082065"/>
                  </a:lnTo>
                  <a:lnTo>
                    <a:pt x="319570" y="1080008"/>
                  </a:lnTo>
                  <a:lnTo>
                    <a:pt x="320484" y="1079258"/>
                  </a:lnTo>
                  <a:lnTo>
                    <a:pt x="321970" y="1075817"/>
                  </a:lnTo>
                  <a:lnTo>
                    <a:pt x="321995" y="1074877"/>
                  </a:lnTo>
                  <a:close/>
                </a:path>
                <a:path w="406400" h="1277620">
                  <a:moveTo>
                    <a:pt x="324383" y="629818"/>
                  </a:moveTo>
                  <a:lnTo>
                    <a:pt x="322707" y="628180"/>
                  </a:lnTo>
                  <a:lnTo>
                    <a:pt x="309803" y="623976"/>
                  </a:lnTo>
                  <a:lnTo>
                    <a:pt x="294246" y="626592"/>
                  </a:lnTo>
                  <a:lnTo>
                    <a:pt x="292430" y="627265"/>
                  </a:lnTo>
                  <a:lnTo>
                    <a:pt x="293268" y="629818"/>
                  </a:lnTo>
                  <a:lnTo>
                    <a:pt x="295249" y="629818"/>
                  </a:lnTo>
                  <a:lnTo>
                    <a:pt x="324383" y="629818"/>
                  </a:lnTo>
                  <a:close/>
                </a:path>
                <a:path w="406400" h="1277620">
                  <a:moveTo>
                    <a:pt x="331343" y="1099159"/>
                  </a:moveTo>
                  <a:lnTo>
                    <a:pt x="330606" y="1097381"/>
                  </a:lnTo>
                  <a:lnTo>
                    <a:pt x="327672" y="1094435"/>
                  </a:lnTo>
                  <a:lnTo>
                    <a:pt x="325894" y="1093698"/>
                  </a:lnTo>
                  <a:lnTo>
                    <a:pt x="321729" y="1093698"/>
                  </a:lnTo>
                  <a:lnTo>
                    <a:pt x="319963" y="1094435"/>
                  </a:lnTo>
                  <a:lnTo>
                    <a:pt x="317017" y="1097381"/>
                  </a:lnTo>
                  <a:lnTo>
                    <a:pt x="316280" y="1099159"/>
                  </a:lnTo>
                  <a:lnTo>
                    <a:pt x="316280" y="1103325"/>
                  </a:lnTo>
                  <a:lnTo>
                    <a:pt x="317017" y="1105103"/>
                  </a:lnTo>
                  <a:lnTo>
                    <a:pt x="319963" y="1108049"/>
                  </a:lnTo>
                  <a:lnTo>
                    <a:pt x="321729" y="1108786"/>
                  </a:lnTo>
                  <a:lnTo>
                    <a:pt x="325894" y="1108786"/>
                  </a:lnTo>
                  <a:lnTo>
                    <a:pt x="327672" y="1108049"/>
                  </a:lnTo>
                  <a:lnTo>
                    <a:pt x="330606" y="1105103"/>
                  </a:lnTo>
                  <a:lnTo>
                    <a:pt x="331343" y="1103325"/>
                  </a:lnTo>
                  <a:lnTo>
                    <a:pt x="331343" y="1101242"/>
                  </a:lnTo>
                  <a:lnTo>
                    <a:pt x="331343" y="1099159"/>
                  </a:lnTo>
                  <a:close/>
                </a:path>
                <a:path w="406400" h="1277620">
                  <a:moveTo>
                    <a:pt x="340118" y="913333"/>
                  </a:moveTo>
                  <a:lnTo>
                    <a:pt x="339801" y="912253"/>
                  </a:lnTo>
                  <a:lnTo>
                    <a:pt x="338264" y="910336"/>
                  </a:lnTo>
                  <a:lnTo>
                    <a:pt x="337261" y="909777"/>
                  </a:lnTo>
                  <a:lnTo>
                    <a:pt x="334797" y="909485"/>
                  </a:lnTo>
                  <a:lnTo>
                    <a:pt x="333692" y="909777"/>
                  </a:lnTo>
                  <a:lnTo>
                    <a:pt x="331736" y="911275"/>
                  </a:lnTo>
                  <a:lnTo>
                    <a:pt x="331177" y="912241"/>
                  </a:lnTo>
                  <a:lnTo>
                    <a:pt x="331025" y="913447"/>
                  </a:lnTo>
                  <a:lnTo>
                    <a:pt x="330885" y="914654"/>
                  </a:lnTo>
                  <a:lnTo>
                    <a:pt x="331203" y="915733"/>
                  </a:lnTo>
                  <a:lnTo>
                    <a:pt x="332740" y="917651"/>
                  </a:lnTo>
                  <a:lnTo>
                    <a:pt x="333743" y="918197"/>
                  </a:lnTo>
                  <a:lnTo>
                    <a:pt x="336207" y="918502"/>
                  </a:lnTo>
                  <a:lnTo>
                    <a:pt x="337312" y="918210"/>
                  </a:lnTo>
                  <a:lnTo>
                    <a:pt x="339267" y="916711"/>
                  </a:lnTo>
                  <a:lnTo>
                    <a:pt x="339826" y="915746"/>
                  </a:lnTo>
                  <a:lnTo>
                    <a:pt x="340118" y="913333"/>
                  </a:lnTo>
                  <a:close/>
                </a:path>
                <a:path w="406400" h="1277620">
                  <a:moveTo>
                    <a:pt x="347560" y="535076"/>
                  </a:moveTo>
                  <a:lnTo>
                    <a:pt x="346938" y="533565"/>
                  </a:lnTo>
                  <a:lnTo>
                    <a:pt x="344449" y="531063"/>
                  </a:lnTo>
                  <a:lnTo>
                    <a:pt x="342938" y="530440"/>
                  </a:lnTo>
                  <a:lnTo>
                    <a:pt x="339407" y="530440"/>
                  </a:lnTo>
                  <a:lnTo>
                    <a:pt x="337908" y="531063"/>
                  </a:lnTo>
                  <a:lnTo>
                    <a:pt x="335407" y="533565"/>
                  </a:lnTo>
                  <a:lnTo>
                    <a:pt x="334784" y="535076"/>
                  </a:lnTo>
                  <a:lnTo>
                    <a:pt x="334784" y="538607"/>
                  </a:lnTo>
                  <a:lnTo>
                    <a:pt x="335407" y="540118"/>
                  </a:lnTo>
                  <a:lnTo>
                    <a:pt x="337908" y="542607"/>
                  </a:lnTo>
                  <a:lnTo>
                    <a:pt x="339407" y="543229"/>
                  </a:lnTo>
                  <a:lnTo>
                    <a:pt x="342938" y="543229"/>
                  </a:lnTo>
                  <a:lnTo>
                    <a:pt x="344449" y="542607"/>
                  </a:lnTo>
                  <a:lnTo>
                    <a:pt x="346938" y="540118"/>
                  </a:lnTo>
                  <a:lnTo>
                    <a:pt x="347560" y="538607"/>
                  </a:lnTo>
                  <a:lnTo>
                    <a:pt x="347560" y="536841"/>
                  </a:lnTo>
                  <a:lnTo>
                    <a:pt x="347560" y="535076"/>
                  </a:lnTo>
                  <a:close/>
                </a:path>
                <a:path w="406400" h="1277620">
                  <a:moveTo>
                    <a:pt x="350596" y="497624"/>
                  </a:moveTo>
                  <a:lnTo>
                    <a:pt x="350469" y="497547"/>
                  </a:lnTo>
                  <a:lnTo>
                    <a:pt x="350596" y="497624"/>
                  </a:lnTo>
                  <a:close/>
                </a:path>
                <a:path w="406400" h="1277620">
                  <a:moveTo>
                    <a:pt x="351282" y="843419"/>
                  </a:moveTo>
                  <a:lnTo>
                    <a:pt x="350659" y="841908"/>
                  </a:lnTo>
                  <a:lnTo>
                    <a:pt x="348157" y="839406"/>
                  </a:lnTo>
                  <a:lnTo>
                    <a:pt x="346659" y="838784"/>
                  </a:lnTo>
                  <a:lnTo>
                    <a:pt x="343128" y="838784"/>
                  </a:lnTo>
                  <a:lnTo>
                    <a:pt x="341617" y="839406"/>
                  </a:lnTo>
                  <a:lnTo>
                    <a:pt x="339128" y="841908"/>
                  </a:lnTo>
                  <a:lnTo>
                    <a:pt x="338505" y="843419"/>
                  </a:lnTo>
                  <a:lnTo>
                    <a:pt x="338505" y="846950"/>
                  </a:lnTo>
                  <a:lnTo>
                    <a:pt x="339128" y="848448"/>
                  </a:lnTo>
                  <a:lnTo>
                    <a:pt x="341617" y="850950"/>
                  </a:lnTo>
                  <a:lnTo>
                    <a:pt x="343128" y="851573"/>
                  </a:lnTo>
                  <a:lnTo>
                    <a:pt x="346659" y="851573"/>
                  </a:lnTo>
                  <a:lnTo>
                    <a:pt x="348157" y="850950"/>
                  </a:lnTo>
                  <a:lnTo>
                    <a:pt x="350659" y="848448"/>
                  </a:lnTo>
                  <a:lnTo>
                    <a:pt x="351282" y="846950"/>
                  </a:lnTo>
                  <a:lnTo>
                    <a:pt x="351282" y="845185"/>
                  </a:lnTo>
                  <a:lnTo>
                    <a:pt x="351282" y="843419"/>
                  </a:lnTo>
                  <a:close/>
                </a:path>
                <a:path w="406400" h="1277620">
                  <a:moveTo>
                    <a:pt x="354063" y="826211"/>
                  </a:moveTo>
                  <a:lnTo>
                    <a:pt x="353936" y="826211"/>
                  </a:lnTo>
                  <a:lnTo>
                    <a:pt x="354063" y="826211"/>
                  </a:lnTo>
                  <a:close/>
                </a:path>
                <a:path w="406400" h="1277620">
                  <a:moveTo>
                    <a:pt x="357124" y="421716"/>
                  </a:moveTo>
                  <a:lnTo>
                    <a:pt x="356590" y="412165"/>
                  </a:lnTo>
                  <a:lnTo>
                    <a:pt x="356438" y="409575"/>
                  </a:lnTo>
                  <a:lnTo>
                    <a:pt x="350532" y="403707"/>
                  </a:lnTo>
                  <a:lnTo>
                    <a:pt x="342277" y="401167"/>
                  </a:lnTo>
                  <a:lnTo>
                    <a:pt x="343039" y="400621"/>
                  </a:lnTo>
                  <a:lnTo>
                    <a:pt x="343814" y="400100"/>
                  </a:lnTo>
                  <a:lnTo>
                    <a:pt x="344055" y="399872"/>
                  </a:lnTo>
                  <a:lnTo>
                    <a:pt x="348221" y="395998"/>
                  </a:lnTo>
                  <a:lnTo>
                    <a:pt x="350177" y="391325"/>
                  </a:lnTo>
                  <a:lnTo>
                    <a:pt x="351104" y="389140"/>
                  </a:lnTo>
                  <a:lnTo>
                    <a:pt x="348107" y="383730"/>
                  </a:lnTo>
                  <a:lnTo>
                    <a:pt x="347218" y="383425"/>
                  </a:lnTo>
                  <a:lnTo>
                    <a:pt x="344436" y="386346"/>
                  </a:lnTo>
                  <a:lnTo>
                    <a:pt x="342176" y="388924"/>
                  </a:lnTo>
                  <a:lnTo>
                    <a:pt x="339750" y="391325"/>
                  </a:lnTo>
                  <a:lnTo>
                    <a:pt x="339801" y="390944"/>
                  </a:lnTo>
                  <a:lnTo>
                    <a:pt x="340258" y="387045"/>
                  </a:lnTo>
                  <a:lnTo>
                    <a:pt x="342315" y="369951"/>
                  </a:lnTo>
                  <a:lnTo>
                    <a:pt x="342671" y="366801"/>
                  </a:lnTo>
                  <a:lnTo>
                    <a:pt x="342988" y="362902"/>
                  </a:lnTo>
                  <a:lnTo>
                    <a:pt x="343471" y="356882"/>
                  </a:lnTo>
                  <a:lnTo>
                    <a:pt x="343573" y="355168"/>
                  </a:lnTo>
                  <a:lnTo>
                    <a:pt x="343446" y="345211"/>
                  </a:lnTo>
                  <a:lnTo>
                    <a:pt x="334454" y="301561"/>
                  </a:lnTo>
                  <a:lnTo>
                    <a:pt x="321487" y="283578"/>
                  </a:lnTo>
                  <a:lnTo>
                    <a:pt x="315493" y="279704"/>
                  </a:lnTo>
                  <a:lnTo>
                    <a:pt x="307860" y="277596"/>
                  </a:lnTo>
                  <a:lnTo>
                    <a:pt x="299593" y="277850"/>
                  </a:lnTo>
                  <a:lnTo>
                    <a:pt x="290690" y="280479"/>
                  </a:lnTo>
                  <a:lnTo>
                    <a:pt x="285851" y="282359"/>
                  </a:lnTo>
                  <a:lnTo>
                    <a:pt x="275958" y="289369"/>
                  </a:lnTo>
                  <a:lnTo>
                    <a:pt x="273062" y="301358"/>
                  </a:lnTo>
                  <a:lnTo>
                    <a:pt x="272999" y="302044"/>
                  </a:lnTo>
                  <a:lnTo>
                    <a:pt x="273939" y="305714"/>
                  </a:lnTo>
                  <a:lnTo>
                    <a:pt x="276847" y="309016"/>
                  </a:lnTo>
                  <a:lnTo>
                    <a:pt x="283578" y="316242"/>
                  </a:lnTo>
                  <a:lnTo>
                    <a:pt x="288493" y="312813"/>
                  </a:lnTo>
                  <a:lnTo>
                    <a:pt x="287235" y="301942"/>
                  </a:lnTo>
                  <a:lnTo>
                    <a:pt x="287426" y="303428"/>
                  </a:lnTo>
                  <a:lnTo>
                    <a:pt x="286943" y="306184"/>
                  </a:lnTo>
                  <a:lnTo>
                    <a:pt x="285648" y="307187"/>
                  </a:lnTo>
                  <a:lnTo>
                    <a:pt x="284454" y="308152"/>
                  </a:lnTo>
                  <a:lnTo>
                    <a:pt x="281343" y="304939"/>
                  </a:lnTo>
                  <a:lnTo>
                    <a:pt x="279806" y="303187"/>
                  </a:lnTo>
                  <a:lnTo>
                    <a:pt x="279488" y="302044"/>
                  </a:lnTo>
                  <a:lnTo>
                    <a:pt x="279438" y="300812"/>
                  </a:lnTo>
                  <a:lnTo>
                    <a:pt x="281228" y="293395"/>
                  </a:lnTo>
                  <a:lnTo>
                    <a:pt x="289064" y="287591"/>
                  </a:lnTo>
                  <a:lnTo>
                    <a:pt x="292925" y="286080"/>
                  </a:lnTo>
                  <a:lnTo>
                    <a:pt x="300228" y="283870"/>
                  </a:lnTo>
                  <a:lnTo>
                    <a:pt x="306895" y="283578"/>
                  </a:lnTo>
                  <a:lnTo>
                    <a:pt x="312966" y="285203"/>
                  </a:lnTo>
                  <a:lnTo>
                    <a:pt x="334505" y="322135"/>
                  </a:lnTo>
                  <a:lnTo>
                    <a:pt x="337439" y="362902"/>
                  </a:lnTo>
                  <a:lnTo>
                    <a:pt x="335851" y="355561"/>
                  </a:lnTo>
                  <a:lnTo>
                    <a:pt x="333857" y="349097"/>
                  </a:lnTo>
                  <a:lnTo>
                    <a:pt x="331965" y="344157"/>
                  </a:lnTo>
                  <a:lnTo>
                    <a:pt x="324370" y="329996"/>
                  </a:lnTo>
                  <a:lnTo>
                    <a:pt x="316890" y="323049"/>
                  </a:lnTo>
                  <a:lnTo>
                    <a:pt x="300062" y="323049"/>
                  </a:lnTo>
                  <a:lnTo>
                    <a:pt x="304825" y="323202"/>
                  </a:lnTo>
                  <a:lnTo>
                    <a:pt x="315849" y="333489"/>
                  </a:lnTo>
                  <a:lnTo>
                    <a:pt x="321538" y="350177"/>
                  </a:lnTo>
                  <a:lnTo>
                    <a:pt x="323824" y="369951"/>
                  </a:lnTo>
                  <a:lnTo>
                    <a:pt x="321259" y="365290"/>
                  </a:lnTo>
                  <a:lnTo>
                    <a:pt x="317957" y="360464"/>
                  </a:lnTo>
                  <a:lnTo>
                    <a:pt x="291287" y="341058"/>
                  </a:lnTo>
                  <a:lnTo>
                    <a:pt x="286524" y="339979"/>
                  </a:lnTo>
                  <a:lnTo>
                    <a:pt x="281178" y="340372"/>
                  </a:lnTo>
                  <a:lnTo>
                    <a:pt x="276733" y="342557"/>
                  </a:lnTo>
                  <a:lnTo>
                    <a:pt x="274535" y="343458"/>
                  </a:lnTo>
                  <a:lnTo>
                    <a:pt x="272161" y="345211"/>
                  </a:lnTo>
                  <a:lnTo>
                    <a:pt x="270776" y="346456"/>
                  </a:lnTo>
                  <a:lnTo>
                    <a:pt x="269798" y="347268"/>
                  </a:lnTo>
                  <a:lnTo>
                    <a:pt x="268097" y="349338"/>
                  </a:lnTo>
                  <a:lnTo>
                    <a:pt x="267385" y="350354"/>
                  </a:lnTo>
                  <a:lnTo>
                    <a:pt x="266890" y="351485"/>
                  </a:lnTo>
                  <a:lnTo>
                    <a:pt x="266293" y="352564"/>
                  </a:lnTo>
                  <a:lnTo>
                    <a:pt x="264477" y="356882"/>
                  </a:lnTo>
                  <a:lnTo>
                    <a:pt x="263855" y="360857"/>
                  </a:lnTo>
                  <a:lnTo>
                    <a:pt x="263969" y="362318"/>
                  </a:lnTo>
                  <a:lnTo>
                    <a:pt x="265150" y="367220"/>
                  </a:lnTo>
                  <a:lnTo>
                    <a:pt x="266471" y="369747"/>
                  </a:lnTo>
                  <a:lnTo>
                    <a:pt x="267119" y="370801"/>
                  </a:lnTo>
                  <a:lnTo>
                    <a:pt x="267690" y="371195"/>
                  </a:lnTo>
                  <a:lnTo>
                    <a:pt x="268300" y="371932"/>
                  </a:lnTo>
                  <a:lnTo>
                    <a:pt x="269455" y="373126"/>
                  </a:lnTo>
                  <a:lnTo>
                    <a:pt x="270217" y="373418"/>
                  </a:lnTo>
                  <a:lnTo>
                    <a:pt x="271221" y="374116"/>
                  </a:lnTo>
                  <a:lnTo>
                    <a:pt x="272351" y="374523"/>
                  </a:lnTo>
                  <a:lnTo>
                    <a:pt x="273380" y="375094"/>
                  </a:lnTo>
                  <a:lnTo>
                    <a:pt x="274599" y="375132"/>
                  </a:lnTo>
                  <a:lnTo>
                    <a:pt x="287108" y="362851"/>
                  </a:lnTo>
                  <a:lnTo>
                    <a:pt x="285686" y="360235"/>
                  </a:lnTo>
                  <a:lnTo>
                    <a:pt x="285038" y="358838"/>
                  </a:lnTo>
                  <a:lnTo>
                    <a:pt x="280530" y="356057"/>
                  </a:lnTo>
                  <a:lnTo>
                    <a:pt x="277469" y="355168"/>
                  </a:lnTo>
                  <a:lnTo>
                    <a:pt x="275805" y="356031"/>
                  </a:lnTo>
                  <a:lnTo>
                    <a:pt x="274789" y="359156"/>
                  </a:lnTo>
                  <a:lnTo>
                    <a:pt x="275653" y="360857"/>
                  </a:lnTo>
                  <a:lnTo>
                    <a:pt x="278790" y="361911"/>
                  </a:lnTo>
                  <a:lnTo>
                    <a:pt x="279488" y="362077"/>
                  </a:lnTo>
                  <a:lnTo>
                    <a:pt x="279336" y="362318"/>
                  </a:lnTo>
                  <a:lnTo>
                    <a:pt x="279615" y="362419"/>
                  </a:lnTo>
                  <a:lnTo>
                    <a:pt x="279755" y="362585"/>
                  </a:lnTo>
                  <a:lnTo>
                    <a:pt x="280098" y="362851"/>
                  </a:lnTo>
                  <a:lnTo>
                    <a:pt x="280123" y="363169"/>
                  </a:lnTo>
                  <a:lnTo>
                    <a:pt x="280352" y="363689"/>
                  </a:lnTo>
                  <a:lnTo>
                    <a:pt x="280352" y="364947"/>
                  </a:lnTo>
                  <a:lnTo>
                    <a:pt x="279412" y="366369"/>
                  </a:lnTo>
                  <a:lnTo>
                    <a:pt x="278434" y="367677"/>
                  </a:lnTo>
                  <a:lnTo>
                    <a:pt x="276720" y="368757"/>
                  </a:lnTo>
                  <a:lnTo>
                    <a:pt x="275615" y="368376"/>
                  </a:lnTo>
                  <a:lnTo>
                    <a:pt x="275475" y="368325"/>
                  </a:lnTo>
                  <a:lnTo>
                    <a:pt x="275145" y="368376"/>
                  </a:lnTo>
                  <a:lnTo>
                    <a:pt x="274802" y="368007"/>
                  </a:lnTo>
                  <a:lnTo>
                    <a:pt x="274421" y="367931"/>
                  </a:lnTo>
                  <a:lnTo>
                    <a:pt x="274205" y="367703"/>
                  </a:lnTo>
                  <a:lnTo>
                    <a:pt x="273380" y="367131"/>
                  </a:lnTo>
                  <a:lnTo>
                    <a:pt x="273545" y="367169"/>
                  </a:lnTo>
                  <a:lnTo>
                    <a:pt x="273075" y="366560"/>
                  </a:lnTo>
                  <a:lnTo>
                    <a:pt x="272148" y="365696"/>
                  </a:lnTo>
                  <a:lnTo>
                    <a:pt x="272046" y="365290"/>
                  </a:lnTo>
                  <a:lnTo>
                    <a:pt x="271995" y="364782"/>
                  </a:lnTo>
                  <a:lnTo>
                    <a:pt x="271487" y="362585"/>
                  </a:lnTo>
                  <a:lnTo>
                    <a:pt x="271399" y="361442"/>
                  </a:lnTo>
                  <a:lnTo>
                    <a:pt x="271805" y="358432"/>
                  </a:lnTo>
                  <a:lnTo>
                    <a:pt x="273164" y="355561"/>
                  </a:lnTo>
                  <a:lnTo>
                    <a:pt x="273545" y="354990"/>
                  </a:lnTo>
                  <a:lnTo>
                    <a:pt x="273888" y="354215"/>
                  </a:lnTo>
                  <a:lnTo>
                    <a:pt x="274269" y="353707"/>
                  </a:lnTo>
                  <a:lnTo>
                    <a:pt x="274675" y="353275"/>
                  </a:lnTo>
                  <a:lnTo>
                    <a:pt x="274993" y="352894"/>
                  </a:lnTo>
                  <a:lnTo>
                    <a:pt x="277495" y="350824"/>
                  </a:lnTo>
                  <a:lnTo>
                    <a:pt x="278320" y="350354"/>
                  </a:lnTo>
                  <a:lnTo>
                    <a:pt x="279971" y="349656"/>
                  </a:lnTo>
                  <a:lnTo>
                    <a:pt x="282994" y="348310"/>
                  </a:lnTo>
                  <a:lnTo>
                    <a:pt x="316433" y="373126"/>
                  </a:lnTo>
                  <a:lnTo>
                    <a:pt x="322656" y="386727"/>
                  </a:lnTo>
                  <a:lnTo>
                    <a:pt x="322770" y="387045"/>
                  </a:lnTo>
                  <a:lnTo>
                    <a:pt x="322199" y="386486"/>
                  </a:lnTo>
                  <a:lnTo>
                    <a:pt x="319836" y="384175"/>
                  </a:lnTo>
                  <a:lnTo>
                    <a:pt x="315976" y="382193"/>
                  </a:lnTo>
                  <a:lnTo>
                    <a:pt x="309435" y="381114"/>
                  </a:lnTo>
                  <a:lnTo>
                    <a:pt x="309359" y="382193"/>
                  </a:lnTo>
                  <a:lnTo>
                    <a:pt x="309486" y="383730"/>
                  </a:lnTo>
                  <a:lnTo>
                    <a:pt x="311721" y="384822"/>
                  </a:lnTo>
                  <a:lnTo>
                    <a:pt x="312750" y="385610"/>
                  </a:lnTo>
                  <a:lnTo>
                    <a:pt x="313753" y="386486"/>
                  </a:lnTo>
                  <a:lnTo>
                    <a:pt x="309054" y="385216"/>
                  </a:lnTo>
                  <a:lnTo>
                    <a:pt x="303758" y="385978"/>
                  </a:lnTo>
                  <a:lnTo>
                    <a:pt x="297256" y="386537"/>
                  </a:lnTo>
                  <a:lnTo>
                    <a:pt x="297713" y="388937"/>
                  </a:lnTo>
                  <a:lnTo>
                    <a:pt x="301383" y="389610"/>
                  </a:lnTo>
                  <a:lnTo>
                    <a:pt x="303491" y="390093"/>
                  </a:lnTo>
                  <a:lnTo>
                    <a:pt x="305638" y="390944"/>
                  </a:lnTo>
                  <a:lnTo>
                    <a:pt x="300748" y="390042"/>
                  </a:lnTo>
                  <a:lnTo>
                    <a:pt x="294551" y="390715"/>
                  </a:lnTo>
                  <a:lnTo>
                    <a:pt x="291007" y="395008"/>
                  </a:lnTo>
                  <a:lnTo>
                    <a:pt x="291160" y="396049"/>
                  </a:lnTo>
                  <a:lnTo>
                    <a:pt x="292862" y="397992"/>
                  </a:lnTo>
                  <a:lnTo>
                    <a:pt x="294513" y="398995"/>
                  </a:lnTo>
                  <a:lnTo>
                    <a:pt x="296252" y="399872"/>
                  </a:lnTo>
                  <a:lnTo>
                    <a:pt x="291642" y="399529"/>
                  </a:lnTo>
                  <a:lnTo>
                    <a:pt x="287070" y="400799"/>
                  </a:lnTo>
                  <a:lnTo>
                    <a:pt x="282524" y="405066"/>
                  </a:lnTo>
                  <a:lnTo>
                    <a:pt x="282524" y="406196"/>
                  </a:lnTo>
                  <a:lnTo>
                    <a:pt x="285394" y="408012"/>
                  </a:lnTo>
                  <a:lnTo>
                    <a:pt x="288163" y="409308"/>
                  </a:lnTo>
                  <a:lnTo>
                    <a:pt x="290728" y="410184"/>
                  </a:lnTo>
                  <a:lnTo>
                    <a:pt x="288480" y="411365"/>
                  </a:lnTo>
                  <a:lnTo>
                    <a:pt x="286575" y="412508"/>
                  </a:lnTo>
                  <a:lnTo>
                    <a:pt x="282409" y="415480"/>
                  </a:lnTo>
                  <a:lnTo>
                    <a:pt x="284657" y="419290"/>
                  </a:lnTo>
                  <a:lnTo>
                    <a:pt x="287337" y="418782"/>
                  </a:lnTo>
                  <a:lnTo>
                    <a:pt x="303669" y="415404"/>
                  </a:lnTo>
                  <a:lnTo>
                    <a:pt x="311848" y="413816"/>
                  </a:lnTo>
                  <a:lnTo>
                    <a:pt x="320128" y="412508"/>
                  </a:lnTo>
                  <a:lnTo>
                    <a:pt x="329692" y="412165"/>
                  </a:lnTo>
                  <a:lnTo>
                    <a:pt x="338391" y="413689"/>
                  </a:lnTo>
                  <a:lnTo>
                    <a:pt x="346646" y="416915"/>
                  </a:lnTo>
                  <a:lnTo>
                    <a:pt x="354863" y="421652"/>
                  </a:lnTo>
                  <a:lnTo>
                    <a:pt x="355663" y="422160"/>
                  </a:lnTo>
                  <a:lnTo>
                    <a:pt x="357124" y="421716"/>
                  </a:lnTo>
                  <a:close/>
                </a:path>
                <a:path w="406400" h="1277620">
                  <a:moveTo>
                    <a:pt x="357593" y="474941"/>
                  </a:moveTo>
                  <a:lnTo>
                    <a:pt x="356857" y="473163"/>
                  </a:lnTo>
                  <a:lnTo>
                    <a:pt x="353923" y="470217"/>
                  </a:lnTo>
                  <a:lnTo>
                    <a:pt x="352145" y="469480"/>
                  </a:lnTo>
                  <a:lnTo>
                    <a:pt x="347980" y="469480"/>
                  </a:lnTo>
                  <a:lnTo>
                    <a:pt x="346202" y="470217"/>
                  </a:lnTo>
                  <a:lnTo>
                    <a:pt x="343268" y="473163"/>
                  </a:lnTo>
                  <a:lnTo>
                    <a:pt x="342531" y="474941"/>
                  </a:lnTo>
                  <a:lnTo>
                    <a:pt x="342531" y="479107"/>
                  </a:lnTo>
                  <a:lnTo>
                    <a:pt x="343268" y="480872"/>
                  </a:lnTo>
                  <a:lnTo>
                    <a:pt x="346202" y="483819"/>
                  </a:lnTo>
                  <a:lnTo>
                    <a:pt x="347980" y="484555"/>
                  </a:lnTo>
                  <a:lnTo>
                    <a:pt x="352145" y="484555"/>
                  </a:lnTo>
                  <a:lnTo>
                    <a:pt x="353923" y="483819"/>
                  </a:lnTo>
                  <a:lnTo>
                    <a:pt x="356857" y="480872"/>
                  </a:lnTo>
                  <a:lnTo>
                    <a:pt x="357593" y="479107"/>
                  </a:lnTo>
                  <a:lnTo>
                    <a:pt x="357593" y="477024"/>
                  </a:lnTo>
                  <a:lnTo>
                    <a:pt x="357593" y="474941"/>
                  </a:lnTo>
                  <a:close/>
                </a:path>
                <a:path w="406400" h="1277620">
                  <a:moveTo>
                    <a:pt x="358508" y="510197"/>
                  </a:moveTo>
                  <a:lnTo>
                    <a:pt x="357251" y="506260"/>
                  </a:lnTo>
                  <a:lnTo>
                    <a:pt x="354825" y="502246"/>
                  </a:lnTo>
                  <a:lnTo>
                    <a:pt x="354012" y="501269"/>
                  </a:lnTo>
                  <a:lnTo>
                    <a:pt x="353555" y="500557"/>
                  </a:lnTo>
                  <a:lnTo>
                    <a:pt x="342912" y="493966"/>
                  </a:lnTo>
                  <a:lnTo>
                    <a:pt x="338188" y="492467"/>
                  </a:lnTo>
                  <a:lnTo>
                    <a:pt x="332828" y="492874"/>
                  </a:lnTo>
                  <a:lnTo>
                    <a:pt x="328282" y="494665"/>
                  </a:lnTo>
                  <a:lnTo>
                    <a:pt x="323672" y="496379"/>
                  </a:lnTo>
                  <a:lnTo>
                    <a:pt x="300456" y="528104"/>
                  </a:lnTo>
                  <a:lnTo>
                    <a:pt x="300278" y="523201"/>
                  </a:lnTo>
                  <a:lnTo>
                    <a:pt x="299935" y="513588"/>
                  </a:lnTo>
                  <a:lnTo>
                    <a:pt x="299821" y="507809"/>
                  </a:lnTo>
                  <a:lnTo>
                    <a:pt x="302869" y="490855"/>
                  </a:lnTo>
                  <a:lnTo>
                    <a:pt x="312229" y="479031"/>
                  </a:lnTo>
                  <a:lnTo>
                    <a:pt x="330187" y="475729"/>
                  </a:lnTo>
                  <a:lnTo>
                    <a:pt x="332066" y="475881"/>
                  </a:lnTo>
                  <a:lnTo>
                    <a:pt x="332105" y="475729"/>
                  </a:lnTo>
                  <a:lnTo>
                    <a:pt x="332651" y="472846"/>
                  </a:lnTo>
                  <a:lnTo>
                    <a:pt x="330771" y="472401"/>
                  </a:lnTo>
                  <a:lnTo>
                    <a:pt x="314998" y="471792"/>
                  </a:lnTo>
                  <a:lnTo>
                    <a:pt x="302742" y="477621"/>
                  </a:lnTo>
                  <a:lnTo>
                    <a:pt x="286410" y="515632"/>
                  </a:lnTo>
                  <a:lnTo>
                    <a:pt x="285940" y="523201"/>
                  </a:lnTo>
                  <a:lnTo>
                    <a:pt x="283121" y="504202"/>
                  </a:lnTo>
                  <a:lnTo>
                    <a:pt x="285813" y="462648"/>
                  </a:lnTo>
                  <a:lnTo>
                    <a:pt x="310883" y="439470"/>
                  </a:lnTo>
                  <a:lnTo>
                    <a:pt x="318439" y="440550"/>
                  </a:lnTo>
                  <a:lnTo>
                    <a:pt x="322503" y="441452"/>
                  </a:lnTo>
                  <a:lnTo>
                    <a:pt x="331127" y="446024"/>
                  </a:lnTo>
                  <a:lnTo>
                    <a:pt x="334137" y="453390"/>
                  </a:lnTo>
                  <a:lnTo>
                    <a:pt x="334022" y="455472"/>
                  </a:lnTo>
                  <a:lnTo>
                    <a:pt x="328396" y="456615"/>
                  </a:lnTo>
                  <a:lnTo>
                    <a:pt x="330263" y="456222"/>
                  </a:lnTo>
                  <a:lnTo>
                    <a:pt x="340614" y="453161"/>
                  </a:lnTo>
                  <a:lnTo>
                    <a:pt x="335762" y="441261"/>
                  </a:lnTo>
                  <a:lnTo>
                    <a:pt x="332206" y="439470"/>
                  </a:lnTo>
                  <a:lnTo>
                    <a:pt x="324929" y="435813"/>
                  </a:lnTo>
                  <a:lnTo>
                    <a:pt x="319862" y="434695"/>
                  </a:lnTo>
                  <a:lnTo>
                    <a:pt x="310667" y="433425"/>
                  </a:lnTo>
                  <a:lnTo>
                    <a:pt x="302450" y="434416"/>
                  </a:lnTo>
                  <a:lnTo>
                    <a:pt x="277850" y="471792"/>
                  </a:lnTo>
                  <a:lnTo>
                    <a:pt x="276631" y="492874"/>
                  </a:lnTo>
                  <a:lnTo>
                    <a:pt x="276745" y="496379"/>
                  </a:lnTo>
                  <a:lnTo>
                    <a:pt x="284492" y="538861"/>
                  </a:lnTo>
                  <a:lnTo>
                    <a:pt x="287985" y="551637"/>
                  </a:lnTo>
                  <a:lnTo>
                    <a:pt x="285229" y="549605"/>
                  </a:lnTo>
                  <a:lnTo>
                    <a:pt x="282613" y="547382"/>
                  </a:lnTo>
                  <a:lnTo>
                    <a:pt x="279425" y="544906"/>
                  </a:lnTo>
                  <a:lnTo>
                    <a:pt x="278561" y="545350"/>
                  </a:lnTo>
                  <a:lnTo>
                    <a:pt x="276453" y="551129"/>
                  </a:lnTo>
                  <a:lnTo>
                    <a:pt x="280314" y="557479"/>
                  </a:lnTo>
                  <a:lnTo>
                    <a:pt x="285305" y="560870"/>
                  </a:lnTo>
                  <a:lnTo>
                    <a:pt x="286131" y="561263"/>
                  </a:lnTo>
                  <a:lnTo>
                    <a:pt x="286969" y="561695"/>
                  </a:lnTo>
                  <a:lnTo>
                    <a:pt x="281711" y="565086"/>
                  </a:lnTo>
                  <a:lnTo>
                    <a:pt x="277812" y="569696"/>
                  </a:lnTo>
                  <a:lnTo>
                    <a:pt x="275564" y="575665"/>
                  </a:lnTo>
                  <a:lnTo>
                    <a:pt x="275259" y="583120"/>
                  </a:lnTo>
                  <a:lnTo>
                    <a:pt x="275374" y="584250"/>
                  </a:lnTo>
                  <a:lnTo>
                    <a:pt x="276885" y="584466"/>
                  </a:lnTo>
                  <a:lnTo>
                    <a:pt x="277609" y="583831"/>
                  </a:lnTo>
                  <a:lnTo>
                    <a:pt x="285026" y="577926"/>
                  </a:lnTo>
                  <a:lnTo>
                    <a:pt x="292696" y="573493"/>
                  </a:lnTo>
                  <a:lnTo>
                    <a:pt x="301066" y="570674"/>
                  </a:lnTo>
                  <a:lnTo>
                    <a:pt x="310578" y="569595"/>
                  </a:lnTo>
                  <a:lnTo>
                    <a:pt x="318947" y="569633"/>
                  </a:lnTo>
                  <a:lnTo>
                    <a:pt x="327266" y="569976"/>
                  </a:lnTo>
                  <a:lnTo>
                    <a:pt x="346646" y="570966"/>
                  </a:lnTo>
                  <a:lnTo>
                    <a:pt x="347192" y="569595"/>
                  </a:lnTo>
                  <a:lnTo>
                    <a:pt x="348297" y="566839"/>
                  </a:lnTo>
                  <a:lnTo>
                    <a:pt x="343839" y="564591"/>
                  </a:lnTo>
                  <a:lnTo>
                    <a:pt x="341706" y="563689"/>
                  </a:lnTo>
                  <a:lnTo>
                    <a:pt x="339293" y="562864"/>
                  </a:lnTo>
                  <a:lnTo>
                    <a:pt x="341693" y="561644"/>
                  </a:lnTo>
                  <a:lnTo>
                    <a:pt x="344233" y="559930"/>
                  </a:lnTo>
                  <a:lnTo>
                    <a:pt x="346087" y="558292"/>
                  </a:lnTo>
                  <a:lnTo>
                    <a:pt x="346798" y="557695"/>
                  </a:lnTo>
                  <a:lnTo>
                    <a:pt x="346621" y="556552"/>
                  </a:lnTo>
                  <a:lnTo>
                    <a:pt x="342176" y="553516"/>
                  </a:lnTo>
                  <a:lnTo>
                    <a:pt x="341503" y="553059"/>
                  </a:lnTo>
                  <a:lnTo>
                    <a:pt x="336804" y="552488"/>
                  </a:lnTo>
                  <a:lnTo>
                    <a:pt x="332295" y="553516"/>
                  </a:lnTo>
                  <a:lnTo>
                    <a:pt x="333883" y="552399"/>
                  </a:lnTo>
                  <a:lnTo>
                    <a:pt x="334797" y="551637"/>
                  </a:lnTo>
                  <a:lnTo>
                    <a:pt x="335356" y="551167"/>
                  </a:lnTo>
                  <a:lnTo>
                    <a:pt x="336753" y="548982"/>
                  </a:lnTo>
                  <a:lnTo>
                    <a:pt x="336740" y="547928"/>
                  </a:lnTo>
                  <a:lnTo>
                    <a:pt x="334733" y="546125"/>
                  </a:lnTo>
                  <a:lnTo>
                    <a:pt x="332600" y="544207"/>
                  </a:lnTo>
                  <a:lnTo>
                    <a:pt x="326364" y="544474"/>
                  </a:lnTo>
                  <a:lnTo>
                    <a:pt x="321678" y="546125"/>
                  </a:lnTo>
                  <a:lnTo>
                    <a:pt x="323659" y="544957"/>
                  </a:lnTo>
                  <a:lnTo>
                    <a:pt x="323926" y="544842"/>
                  </a:lnTo>
                  <a:lnTo>
                    <a:pt x="325539" y="544220"/>
                  </a:lnTo>
                  <a:lnTo>
                    <a:pt x="327812" y="543433"/>
                  </a:lnTo>
                  <a:lnTo>
                    <a:pt x="329196" y="542925"/>
                  </a:lnTo>
                  <a:lnTo>
                    <a:pt x="329272" y="540524"/>
                  </a:lnTo>
                  <a:lnTo>
                    <a:pt x="322770" y="540931"/>
                  </a:lnTo>
                  <a:lnTo>
                    <a:pt x="317436" y="540981"/>
                  </a:lnTo>
                  <a:lnTo>
                    <a:pt x="312978" y="542925"/>
                  </a:lnTo>
                  <a:lnTo>
                    <a:pt x="313829" y="541921"/>
                  </a:lnTo>
                  <a:lnTo>
                    <a:pt x="314744" y="541020"/>
                  </a:lnTo>
                  <a:lnTo>
                    <a:pt x="316992" y="539457"/>
                  </a:lnTo>
                  <a:lnTo>
                    <a:pt x="316433" y="536994"/>
                  </a:lnTo>
                  <a:lnTo>
                    <a:pt x="310134" y="539038"/>
                  </a:lnTo>
                  <a:lnTo>
                    <a:pt x="306616" y="541578"/>
                  </a:lnTo>
                  <a:lnTo>
                    <a:pt x="304152" y="544842"/>
                  </a:lnTo>
                  <a:lnTo>
                    <a:pt x="304253" y="544169"/>
                  </a:lnTo>
                  <a:lnTo>
                    <a:pt x="324675" y="504672"/>
                  </a:lnTo>
                  <a:lnTo>
                    <a:pt x="337693" y="500557"/>
                  </a:lnTo>
                  <a:lnTo>
                    <a:pt x="342607" y="501891"/>
                  </a:lnTo>
                  <a:lnTo>
                    <a:pt x="343458" y="502234"/>
                  </a:lnTo>
                  <a:lnTo>
                    <a:pt x="346278" y="503872"/>
                  </a:lnTo>
                  <a:lnTo>
                    <a:pt x="346557" y="504113"/>
                  </a:lnTo>
                  <a:lnTo>
                    <a:pt x="347116" y="504558"/>
                  </a:lnTo>
                  <a:lnTo>
                    <a:pt x="347573" y="505028"/>
                  </a:lnTo>
                  <a:lnTo>
                    <a:pt x="348018" y="505714"/>
                  </a:lnTo>
                  <a:lnTo>
                    <a:pt x="348500" y="506260"/>
                  </a:lnTo>
                  <a:lnTo>
                    <a:pt x="350266" y="508850"/>
                  </a:lnTo>
                  <a:lnTo>
                    <a:pt x="351155" y="511835"/>
                  </a:lnTo>
                  <a:lnTo>
                    <a:pt x="351028" y="515162"/>
                  </a:lnTo>
                  <a:lnTo>
                    <a:pt x="351015" y="516102"/>
                  </a:lnTo>
                  <a:lnTo>
                    <a:pt x="350202" y="517067"/>
                  </a:lnTo>
                  <a:lnTo>
                    <a:pt x="349885" y="517690"/>
                  </a:lnTo>
                  <a:lnTo>
                    <a:pt x="350012" y="517690"/>
                  </a:lnTo>
                  <a:lnTo>
                    <a:pt x="349288" y="518337"/>
                  </a:lnTo>
                  <a:lnTo>
                    <a:pt x="349072" y="518629"/>
                  </a:lnTo>
                  <a:lnTo>
                    <a:pt x="348703" y="518756"/>
                  </a:lnTo>
                  <a:lnTo>
                    <a:pt x="348424" y="519176"/>
                  </a:lnTo>
                  <a:lnTo>
                    <a:pt x="348094" y="519176"/>
                  </a:lnTo>
                  <a:lnTo>
                    <a:pt x="342582" y="515213"/>
                  </a:lnTo>
                  <a:lnTo>
                    <a:pt x="342696" y="514451"/>
                  </a:lnTo>
                  <a:lnTo>
                    <a:pt x="343001" y="514146"/>
                  </a:lnTo>
                  <a:lnTo>
                    <a:pt x="343115" y="513956"/>
                  </a:lnTo>
                  <a:lnTo>
                    <a:pt x="343357" y="513816"/>
                  </a:lnTo>
                  <a:lnTo>
                    <a:pt x="343179" y="513588"/>
                  </a:lnTo>
                  <a:lnTo>
                    <a:pt x="343839" y="513334"/>
                  </a:lnTo>
                  <a:lnTo>
                    <a:pt x="346773" y="511835"/>
                  </a:lnTo>
                  <a:lnTo>
                    <a:pt x="347395" y="510032"/>
                  </a:lnTo>
                  <a:lnTo>
                    <a:pt x="345884" y="507072"/>
                  </a:lnTo>
                  <a:lnTo>
                    <a:pt x="344131" y="506488"/>
                  </a:lnTo>
                  <a:lnTo>
                    <a:pt x="341249" y="507809"/>
                  </a:lnTo>
                  <a:lnTo>
                    <a:pt x="340918" y="507898"/>
                  </a:lnTo>
                  <a:lnTo>
                    <a:pt x="336765" y="512737"/>
                  </a:lnTo>
                  <a:lnTo>
                    <a:pt x="335737" y="515632"/>
                  </a:lnTo>
                  <a:lnTo>
                    <a:pt x="345122" y="527151"/>
                  </a:lnTo>
                  <a:lnTo>
                    <a:pt x="349961" y="525792"/>
                  </a:lnTo>
                  <a:lnTo>
                    <a:pt x="351155" y="525564"/>
                  </a:lnTo>
                  <a:lnTo>
                    <a:pt x="352107" y="524852"/>
                  </a:lnTo>
                  <a:lnTo>
                    <a:pt x="353161" y="524268"/>
                  </a:lnTo>
                  <a:lnTo>
                    <a:pt x="354050" y="523417"/>
                  </a:lnTo>
                  <a:lnTo>
                    <a:pt x="354774" y="523024"/>
                  </a:lnTo>
                  <a:lnTo>
                    <a:pt x="355727" y="521677"/>
                  </a:lnTo>
                  <a:lnTo>
                    <a:pt x="356209" y="520865"/>
                  </a:lnTo>
                  <a:lnTo>
                    <a:pt x="356717" y="520407"/>
                  </a:lnTo>
                  <a:lnTo>
                    <a:pt x="356984" y="519785"/>
                  </a:lnTo>
                  <a:lnTo>
                    <a:pt x="357149" y="519379"/>
                  </a:lnTo>
                  <a:lnTo>
                    <a:pt x="358127" y="516572"/>
                  </a:lnTo>
                  <a:lnTo>
                    <a:pt x="358394" y="513588"/>
                  </a:lnTo>
                  <a:lnTo>
                    <a:pt x="358508" y="510197"/>
                  </a:lnTo>
                  <a:close/>
                </a:path>
                <a:path w="406400" h="1277620">
                  <a:moveTo>
                    <a:pt x="362686" y="783501"/>
                  </a:moveTo>
                  <a:lnTo>
                    <a:pt x="361950" y="781723"/>
                  </a:lnTo>
                  <a:lnTo>
                    <a:pt x="359003" y="778776"/>
                  </a:lnTo>
                  <a:lnTo>
                    <a:pt x="357238" y="778040"/>
                  </a:lnTo>
                  <a:lnTo>
                    <a:pt x="353072" y="778040"/>
                  </a:lnTo>
                  <a:lnTo>
                    <a:pt x="351294" y="778776"/>
                  </a:lnTo>
                  <a:lnTo>
                    <a:pt x="348361" y="781723"/>
                  </a:lnTo>
                  <a:lnTo>
                    <a:pt x="347624" y="783501"/>
                  </a:lnTo>
                  <a:lnTo>
                    <a:pt x="347624" y="787666"/>
                  </a:lnTo>
                  <a:lnTo>
                    <a:pt x="348361" y="789444"/>
                  </a:lnTo>
                  <a:lnTo>
                    <a:pt x="351294" y="792391"/>
                  </a:lnTo>
                  <a:lnTo>
                    <a:pt x="353072" y="793127"/>
                  </a:lnTo>
                  <a:lnTo>
                    <a:pt x="357238" y="793127"/>
                  </a:lnTo>
                  <a:lnTo>
                    <a:pt x="359003" y="792391"/>
                  </a:lnTo>
                  <a:lnTo>
                    <a:pt x="361950" y="789444"/>
                  </a:lnTo>
                  <a:lnTo>
                    <a:pt x="362686" y="787666"/>
                  </a:lnTo>
                  <a:lnTo>
                    <a:pt x="362686" y="785583"/>
                  </a:lnTo>
                  <a:lnTo>
                    <a:pt x="362686" y="783501"/>
                  </a:lnTo>
                  <a:close/>
                </a:path>
                <a:path w="406400" h="1277620">
                  <a:moveTo>
                    <a:pt x="362788" y="940142"/>
                  </a:moveTo>
                  <a:lnTo>
                    <a:pt x="350989" y="902779"/>
                  </a:lnTo>
                  <a:lnTo>
                    <a:pt x="327126" y="895946"/>
                  </a:lnTo>
                  <a:lnTo>
                    <a:pt x="321945" y="896264"/>
                  </a:lnTo>
                  <a:lnTo>
                    <a:pt x="310400" y="899934"/>
                  </a:lnTo>
                  <a:lnTo>
                    <a:pt x="303707" y="910907"/>
                  </a:lnTo>
                  <a:lnTo>
                    <a:pt x="303517" y="914247"/>
                  </a:lnTo>
                  <a:lnTo>
                    <a:pt x="303593" y="915174"/>
                  </a:lnTo>
                  <a:lnTo>
                    <a:pt x="322707" y="920419"/>
                  </a:lnTo>
                  <a:lnTo>
                    <a:pt x="324650" y="916165"/>
                  </a:lnTo>
                  <a:lnTo>
                    <a:pt x="324294" y="915352"/>
                  </a:lnTo>
                  <a:lnTo>
                    <a:pt x="322478" y="911301"/>
                  </a:lnTo>
                  <a:lnTo>
                    <a:pt x="320332" y="907402"/>
                  </a:lnTo>
                  <a:lnTo>
                    <a:pt x="312775" y="910729"/>
                  </a:lnTo>
                  <a:lnTo>
                    <a:pt x="312102" y="912520"/>
                  </a:lnTo>
                  <a:lnTo>
                    <a:pt x="313423" y="915555"/>
                  </a:lnTo>
                  <a:lnTo>
                    <a:pt x="315214" y="916254"/>
                  </a:lnTo>
                  <a:lnTo>
                    <a:pt x="316941" y="915479"/>
                  </a:lnTo>
                  <a:lnTo>
                    <a:pt x="317271" y="915352"/>
                  </a:lnTo>
                  <a:lnTo>
                    <a:pt x="309803" y="914247"/>
                  </a:lnTo>
                  <a:lnTo>
                    <a:pt x="309918" y="912355"/>
                  </a:lnTo>
                  <a:lnTo>
                    <a:pt x="314159" y="905383"/>
                  </a:lnTo>
                  <a:lnTo>
                    <a:pt x="323392" y="902246"/>
                  </a:lnTo>
                  <a:lnTo>
                    <a:pt x="327545" y="901979"/>
                  </a:lnTo>
                  <a:lnTo>
                    <a:pt x="335178" y="902119"/>
                  </a:lnTo>
                  <a:lnTo>
                    <a:pt x="341604" y="903884"/>
                  </a:lnTo>
                  <a:lnTo>
                    <a:pt x="346887" y="907275"/>
                  </a:lnTo>
                  <a:lnTo>
                    <a:pt x="351066" y="912355"/>
                  </a:lnTo>
                  <a:lnTo>
                    <a:pt x="356273" y="928979"/>
                  </a:lnTo>
                  <a:lnTo>
                    <a:pt x="356158" y="949375"/>
                  </a:lnTo>
                  <a:lnTo>
                    <a:pt x="352348" y="970394"/>
                  </a:lnTo>
                  <a:lnTo>
                    <a:pt x="346532" y="988758"/>
                  </a:lnTo>
                  <a:lnTo>
                    <a:pt x="347256" y="981430"/>
                  </a:lnTo>
                  <a:lnTo>
                    <a:pt x="347332" y="974267"/>
                  </a:lnTo>
                  <a:lnTo>
                    <a:pt x="325983" y="933386"/>
                  </a:lnTo>
                  <a:lnTo>
                    <a:pt x="310324" y="931494"/>
                  </a:lnTo>
                  <a:lnTo>
                    <a:pt x="308406" y="931646"/>
                  </a:lnTo>
                  <a:lnTo>
                    <a:pt x="308470" y="934732"/>
                  </a:lnTo>
                  <a:lnTo>
                    <a:pt x="310375" y="934872"/>
                  </a:lnTo>
                  <a:lnTo>
                    <a:pt x="327583" y="940981"/>
                  </a:lnTo>
                  <a:lnTo>
                    <a:pt x="334937" y="954125"/>
                  </a:lnTo>
                  <a:lnTo>
                    <a:pt x="335191" y="967054"/>
                  </a:lnTo>
                  <a:lnTo>
                    <a:pt x="335127" y="972515"/>
                  </a:lnTo>
                  <a:lnTo>
                    <a:pt x="331431" y="991285"/>
                  </a:lnTo>
                  <a:lnTo>
                    <a:pt x="330403" y="986053"/>
                  </a:lnTo>
                  <a:lnTo>
                    <a:pt x="328726" y="980478"/>
                  </a:lnTo>
                  <a:lnTo>
                    <a:pt x="315315" y="958176"/>
                  </a:lnTo>
                  <a:lnTo>
                    <a:pt x="313524" y="956297"/>
                  </a:lnTo>
                  <a:lnTo>
                    <a:pt x="309219" y="953846"/>
                  </a:lnTo>
                  <a:lnTo>
                    <a:pt x="305003" y="951369"/>
                  </a:lnTo>
                  <a:lnTo>
                    <a:pt x="299796" y="950125"/>
                  </a:lnTo>
                  <a:lnTo>
                    <a:pt x="294894" y="950836"/>
                  </a:lnTo>
                  <a:lnTo>
                    <a:pt x="292544" y="951026"/>
                  </a:lnTo>
                  <a:lnTo>
                    <a:pt x="289737" y="951992"/>
                  </a:lnTo>
                  <a:lnTo>
                    <a:pt x="286842" y="953211"/>
                  </a:lnTo>
                  <a:lnTo>
                    <a:pt x="286715" y="953262"/>
                  </a:lnTo>
                  <a:lnTo>
                    <a:pt x="286880" y="953211"/>
                  </a:lnTo>
                  <a:lnTo>
                    <a:pt x="286296" y="953516"/>
                  </a:lnTo>
                  <a:lnTo>
                    <a:pt x="284594" y="954633"/>
                  </a:lnTo>
                  <a:lnTo>
                    <a:pt x="283578" y="955421"/>
                  </a:lnTo>
                  <a:lnTo>
                    <a:pt x="282778" y="956297"/>
                  </a:lnTo>
                  <a:lnTo>
                    <a:pt x="281901" y="957148"/>
                  </a:lnTo>
                  <a:lnTo>
                    <a:pt x="278853" y="960729"/>
                  </a:lnTo>
                  <a:lnTo>
                    <a:pt x="276796" y="964819"/>
                  </a:lnTo>
                  <a:lnTo>
                    <a:pt x="276466" y="969225"/>
                  </a:lnTo>
                  <a:lnTo>
                    <a:pt x="276567" y="972058"/>
                  </a:lnTo>
                  <a:lnTo>
                    <a:pt x="276847" y="973569"/>
                  </a:lnTo>
                  <a:lnTo>
                    <a:pt x="277139" y="974788"/>
                  </a:lnTo>
                  <a:lnTo>
                    <a:pt x="277583" y="975321"/>
                  </a:lnTo>
                  <a:lnTo>
                    <a:pt x="277926" y="976198"/>
                  </a:lnTo>
                  <a:lnTo>
                    <a:pt x="278650" y="977684"/>
                  </a:lnTo>
                  <a:lnTo>
                    <a:pt x="279298" y="978192"/>
                  </a:lnTo>
                  <a:lnTo>
                    <a:pt x="280047" y="979170"/>
                  </a:lnTo>
                  <a:lnTo>
                    <a:pt x="281000" y="979906"/>
                  </a:lnTo>
                  <a:lnTo>
                    <a:pt x="281813" y="980732"/>
                  </a:lnTo>
                  <a:lnTo>
                    <a:pt x="282956" y="981163"/>
                  </a:lnTo>
                  <a:lnTo>
                    <a:pt x="287528" y="983297"/>
                  </a:lnTo>
                  <a:lnTo>
                    <a:pt x="291922" y="981329"/>
                  </a:lnTo>
                  <a:lnTo>
                    <a:pt x="294462" y="979208"/>
                  </a:lnTo>
                  <a:lnTo>
                    <a:pt x="297078" y="976947"/>
                  </a:lnTo>
                  <a:lnTo>
                    <a:pt x="297611" y="975753"/>
                  </a:lnTo>
                  <a:lnTo>
                    <a:pt x="298589" y="973569"/>
                  </a:lnTo>
                  <a:lnTo>
                    <a:pt x="298564" y="973162"/>
                  </a:lnTo>
                  <a:lnTo>
                    <a:pt x="298030" y="970216"/>
                  </a:lnTo>
                  <a:lnTo>
                    <a:pt x="297853" y="968832"/>
                  </a:lnTo>
                  <a:lnTo>
                    <a:pt x="294411" y="964819"/>
                  </a:lnTo>
                  <a:lnTo>
                    <a:pt x="291757" y="963053"/>
                  </a:lnTo>
                  <a:lnTo>
                    <a:pt x="289928" y="963371"/>
                  </a:lnTo>
                  <a:lnTo>
                    <a:pt x="287997" y="966038"/>
                  </a:lnTo>
                  <a:lnTo>
                    <a:pt x="288302" y="967930"/>
                  </a:lnTo>
                  <a:lnTo>
                    <a:pt x="290957" y="969860"/>
                  </a:lnTo>
                  <a:lnTo>
                    <a:pt x="291579" y="970216"/>
                  </a:lnTo>
                  <a:lnTo>
                    <a:pt x="291414" y="970368"/>
                  </a:lnTo>
                  <a:lnTo>
                    <a:pt x="291490" y="970508"/>
                  </a:lnTo>
                  <a:lnTo>
                    <a:pt x="291795" y="970940"/>
                  </a:lnTo>
                  <a:lnTo>
                    <a:pt x="286905" y="975753"/>
                  </a:lnTo>
                  <a:lnTo>
                    <a:pt x="285851" y="974928"/>
                  </a:lnTo>
                  <a:lnTo>
                    <a:pt x="285521" y="974877"/>
                  </a:lnTo>
                  <a:lnTo>
                    <a:pt x="285318" y="974420"/>
                  </a:lnTo>
                  <a:lnTo>
                    <a:pt x="284975" y="974242"/>
                  </a:lnTo>
                  <a:lnTo>
                    <a:pt x="284810" y="973924"/>
                  </a:lnTo>
                  <a:lnTo>
                    <a:pt x="284213" y="973162"/>
                  </a:lnTo>
                  <a:lnTo>
                    <a:pt x="284111" y="972515"/>
                  </a:lnTo>
                  <a:lnTo>
                    <a:pt x="283489" y="971448"/>
                  </a:lnTo>
                  <a:lnTo>
                    <a:pt x="283489" y="971130"/>
                  </a:lnTo>
                  <a:lnTo>
                    <a:pt x="283603" y="970394"/>
                  </a:lnTo>
                  <a:lnTo>
                    <a:pt x="283832" y="967587"/>
                  </a:lnTo>
                  <a:lnTo>
                    <a:pt x="285369" y="964399"/>
                  </a:lnTo>
                  <a:lnTo>
                    <a:pt x="287528" y="962113"/>
                  </a:lnTo>
                  <a:lnTo>
                    <a:pt x="288074" y="961631"/>
                  </a:lnTo>
                  <a:lnTo>
                    <a:pt x="288645" y="961034"/>
                  </a:lnTo>
                  <a:lnTo>
                    <a:pt x="289166" y="960653"/>
                  </a:lnTo>
                  <a:lnTo>
                    <a:pt x="289674" y="960386"/>
                  </a:lnTo>
                  <a:lnTo>
                    <a:pt x="290144" y="960043"/>
                  </a:lnTo>
                  <a:lnTo>
                    <a:pt x="293116" y="958913"/>
                  </a:lnTo>
                  <a:lnTo>
                    <a:pt x="294055" y="958684"/>
                  </a:lnTo>
                  <a:lnTo>
                    <a:pt x="295833" y="958519"/>
                  </a:lnTo>
                  <a:lnTo>
                    <a:pt x="299085" y="958176"/>
                  </a:lnTo>
                  <a:lnTo>
                    <a:pt x="323430" y="992149"/>
                  </a:lnTo>
                  <a:lnTo>
                    <a:pt x="325196" y="1007224"/>
                  </a:lnTo>
                  <a:lnTo>
                    <a:pt x="324370" y="1005674"/>
                  </a:lnTo>
                  <a:lnTo>
                    <a:pt x="323443" y="1003935"/>
                  </a:lnTo>
                  <a:lnTo>
                    <a:pt x="323278" y="1003630"/>
                  </a:lnTo>
                  <a:lnTo>
                    <a:pt x="320205" y="1000531"/>
                  </a:lnTo>
                  <a:lnTo>
                    <a:pt x="314312" y="997521"/>
                  </a:lnTo>
                  <a:lnTo>
                    <a:pt x="313385" y="999871"/>
                  </a:lnTo>
                  <a:lnTo>
                    <a:pt x="315328" y="1001763"/>
                  </a:lnTo>
                  <a:lnTo>
                    <a:pt x="316077" y="1002804"/>
                  </a:lnTo>
                  <a:lnTo>
                    <a:pt x="316763" y="1003935"/>
                  </a:lnTo>
                  <a:lnTo>
                    <a:pt x="312674" y="1001306"/>
                  </a:lnTo>
                  <a:lnTo>
                    <a:pt x="307403" y="1000391"/>
                  </a:lnTo>
                  <a:lnTo>
                    <a:pt x="301053" y="998943"/>
                  </a:lnTo>
                  <a:lnTo>
                    <a:pt x="300736" y="1001356"/>
                  </a:lnTo>
                  <a:lnTo>
                    <a:pt x="304012" y="1003122"/>
                  </a:lnTo>
                  <a:lnTo>
                    <a:pt x="305892" y="1004227"/>
                  </a:lnTo>
                  <a:lnTo>
                    <a:pt x="307657" y="1005674"/>
                  </a:lnTo>
                  <a:lnTo>
                    <a:pt x="303301" y="1003325"/>
                  </a:lnTo>
                  <a:lnTo>
                    <a:pt x="297167" y="1002080"/>
                  </a:lnTo>
                  <a:lnTo>
                    <a:pt x="292506" y="1005103"/>
                  </a:lnTo>
                  <a:lnTo>
                    <a:pt x="292417" y="1005674"/>
                  </a:lnTo>
                  <a:lnTo>
                    <a:pt x="292531" y="1006589"/>
                  </a:lnTo>
                  <a:lnTo>
                    <a:pt x="293382" y="1008519"/>
                  </a:lnTo>
                  <a:lnTo>
                    <a:pt x="294627" y="1009967"/>
                  </a:lnTo>
                  <a:lnTo>
                    <a:pt x="296024" y="1011326"/>
                  </a:lnTo>
                  <a:lnTo>
                    <a:pt x="291731" y="1009599"/>
                  </a:lnTo>
                  <a:lnTo>
                    <a:pt x="286994" y="1009408"/>
                  </a:lnTo>
                  <a:lnTo>
                    <a:pt x="281381" y="1012063"/>
                  </a:lnTo>
                  <a:lnTo>
                    <a:pt x="281038" y="1013142"/>
                  </a:lnTo>
                  <a:lnTo>
                    <a:pt x="283210" y="1015758"/>
                  </a:lnTo>
                  <a:lnTo>
                    <a:pt x="285457" y="1017841"/>
                  </a:lnTo>
                  <a:lnTo>
                    <a:pt x="287642" y="1019467"/>
                  </a:lnTo>
                  <a:lnTo>
                    <a:pt x="285115" y="1019911"/>
                  </a:lnTo>
                  <a:lnTo>
                    <a:pt x="282867" y="1020445"/>
                  </a:lnTo>
                  <a:lnTo>
                    <a:pt x="278104" y="1021956"/>
                  </a:lnTo>
                  <a:lnTo>
                    <a:pt x="279107" y="1026287"/>
                  </a:lnTo>
                  <a:lnTo>
                    <a:pt x="281736" y="1026604"/>
                  </a:lnTo>
                  <a:lnTo>
                    <a:pt x="298386" y="1028395"/>
                  </a:lnTo>
                  <a:lnTo>
                    <a:pt x="306666" y="1029373"/>
                  </a:lnTo>
                  <a:lnTo>
                    <a:pt x="345224" y="1049947"/>
                  </a:lnTo>
                  <a:lnTo>
                    <a:pt x="345833" y="1050709"/>
                  </a:lnTo>
                  <a:lnTo>
                    <a:pt x="347383" y="1050709"/>
                  </a:lnTo>
                  <a:lnTo>
                    <a:pt x="347649" y="1049604"/>
                  </a:lnTo>
                  <a:lnTo>
                    <a:pt x="348538" y="1042200"/>
                  </a:lnTo>
                  <a:lnTo>
                    <a:pt x="347256" y="1035951"/>
                  </a:lnTo>
                  <a:lnTo>
                    <a:pt x="344144" y="1030782"/>
                  </a:lnTo>
                  <a:lnTo>
                    <a:pt x="339483" y="1026604"/>
                  </a:lnTo>
                  <a:lnTo>
                    <a:pt x="340372" y="1026299"/>
                  </a:lnTo>
                  <a:lnTo>
                    <a:pt x="341274" y="1026058"/>
                  </a:lnTo>
                  <a:lnTo>
                    <a:pt x="346735" y="1023493"/>
                  </a:lnTo>
                  <a:lnTo>
                    <a:pt x="351536" y="1017841"/>
                  </a:lnTo>
                  <a:lnTo>
                    <a:pt x="351282" y="1016520"/>
                  </a:lnTo>
                  <a:lnTo>
                    <a:pt x="350367" y="1011809"/>
                  </a:lnTo>
                  <a:lnTo>
                    <a:pt x="349605" y="1011237"/>
                  </a:lnTo>
                  <a:lnTo>
                    <a:pt x="346113" y="1013142"/>
                  </a:lnTo>
                  <a:lnTo>
                    <a:pt x="343154" y="1014945"/>
                  </a:lnTo>
                  <a:lnTo>
                    <a:pt x="340106" y="1016520"/>
                  </a:lnTo>
                  <a:lnTo>
                    <a:pt x="342455" y="1011326"/>
                  </a:lnTo>
                  <a:lnTo>
                    <a:pt x="344309" y="1007224"/>
                  </a:lnTo>
                  <a:lnTo>
                    <a:pt x="350088" y="994664"/>
                  </a:lnTo>
                  <a:lnTo>
                    <a:pt x="351472" y="991285"/>
                  </a:lnTo>
                  <a:lnTo>
                    <a:pt x="352513" y="988758"/>
                  </a:lnTo>
                  <a:lnTo>
                    <a:pt x="354622" y="983602"/>
                  </a:lnTo>
                  <a:lnTo>
                    <a:pt x="358165" y="972007"/>
                  </a:lnTo>
                  <a:lnTo>
                    <a:pt x="360400" y="961631"/>
                  </a:lnTo>
                  <a:lnTo>
                    <a:pt x="362026" y="951026"/>
                  </a:lnTo>
                  <a:lnTo>
                    <a:pt x="362788" y="940142"/>
                  </a:lnTo>
                  <a:close/>
                </a:path>
                <a:path w="406400" h="1277620">
                  <a:moveTo>
                    <a:pt x="362889" y="819315"/>
                  </a:moveTo>
                  <a:lnTo>
                    <a:pt x="361581" y="814920"/>
                  </a:lnTo>
                  <a:lnTo>
                    <a:pt x="359371" y="811072"/>
                  </a:lnTo>
                  <a:lnTo>
                    <a:pt x="358533" y="809866"/>
                  </a:lnTo>
                  <a:lnTo>
                    <a:pt x="358000" y="809002"/>
                  </a:lnTo>
                  <a:lnTo>
                    <a:pt x="357860" y="808786"/>
                  </a:lnTo>
                  <a:lnTo>
                    <a:pt x="357035" y="807897"/>
                  </a:lnTo>
                  <a:lnTo>
                    <a:pt x="355180" y="806170"/>
                  </a:lnTo>
                  <a:lnTo>
                    <a:pt x="355041" y="806081"/>
                  </a:lnTo>
                  <a:lnTo>
                    <a:pt x="355206" y="806157"/>
                  </a:lnTo>
                  <a:lnTo>
                    <a:pt x="352463" y="804354"/>
                  </a:lnTo>
                  <a:lnTo>
                    <a:pt x="349872" y="802894"/>
                  </a:lnTo>
                  <a:lnTo>
                    <a:pt x="347599" y="802284"/>
                  </a:lnTo>
                  <a:lnTo>
                    <a:pt x="342912" y="800696"/>
                  </a:lnTo>
                  <a:lnTo>
                    <a:pt x="337553" y="800989"/>
                  </a:lnTo>
                  <a:lnTo>
                    <a:pt x="332955" y="802665"/>
                  </a:lnTo>
                  <a:lnTo>
                    <a:pt x="328307" y="804252"/>
                  </a:lnTo>
                  <a:lnTo>
                    <a:pt x="304342" y="835456"/>
                  </a:lnTo>
                  <a:lnTo>
                    <a:pt x="304279" y="830224"/>
                  </a:lnTo>
                  <a:lnTo>
                    <a:pt x="304101" y="815492"/>
                  </a:lnTo>
                  <a:lnTo>
                    <a:pt x="307619" y="798283"/>
                  </a:lnTo>
                  <a:lnTo>
                    <a:pt x="317233" y="786676"/>
                  </a:lnTo>
                  <a:lnTo>
                    <a:pt x="335254" y="783780"/>
                  </a:lnTo>
                  <a:lnTo>
                    <a:pt x="337146" y="783971"/>
                  </a:lnTo>
                  <a:lnTo>
                    <a:pt x="337185" y="783780"/>
                  </a:lnTo>
                  <a:lnTo>
                    <a:pt x="337794" y="780948"/>
                  </a:lnTo>
                  <a:lnTo>
                    <a:pt x="335927" y="780478"/>
                  </a:lnTo>
                  <a:lnTo>
                    <a:pt x="320179" y="779500"/>
                  </a:lnTo>
                  <a:lnTo>
                    <a:pt x="307784" y="785050"/>
                  </a:lnTo>
                  <a:lnTo>
                    <a:pt x="290537" y="823125"/>
                  </a:lnTo>
                  <a:lnTo>
                    <a:pt x="289953" y="830224"/>
                  </a:lnTo>
                  <a:lnTo>
                    <a:pt x="287743" y="812647"/>
                  </a:lnTo>
                  <a:lnTo>
                    <a:pt x="291198" y="769683"/>
                  </a:lnTo>
                  <a:lnTo>
                    <a:pt x="316801" y="747090"/>
                  </a:lnTo>
                  <a:lnTo>
                    <a:pt x="324332" y="748347"/>
                  </a:lnTo>
                  <a:lnTo>
                    <a:pt x="328358" y="749350"/>
                  </a:lnTo>
                  <a:lnTo>
                    <a:pt x="336880" y="754100"/>
                  </a:lnTo>
                  <a:lnTo>
                    <a:pt x="339686" y="761453"/>
                  </a:lnTo>
                  <a:lnTo>
                    <a:pt x="339559" y="763625"/>
                  </a:lnTo>
                  <a:lnTo>
                    <a:pt x="332155" y="763485"/>
                  </a:lnTo>
                  <a:lnTo>
                    <a:pt x="332320" y="763562"/>
                  </a:lnTo>
                  <a:lnTo>
                    <a:pt x="333908" y="764641"/>
                  </a:lnTo>
                  <a:lnTo>
                    <a:pt x="335788" y="764273"/>
                  </a:lnTo>
                  <a:lnTo>
                    <a:pt x="336384" y="763384"/>
                  </a:lnTo>
                  <a:lnTo>
                    <a:pt x="337667" y="761492"/>
                  </a:lnTo>
                  <a:lnTo>
                    <a:pt x="337299" y="759612"/>
                  </a:lnTo>
                  <a:lnTo>
                    <a:pt x="330466" y="754976"/>
                  </a:lnTo>
                  <a:lnTo>
                    <a:pt x="327647" y="758444"/>
                  </a:lnTo>
                  <a:lnTo>
                    <a:pt x="327152" y="759180"/>
                  </a:lnTo>
                  <a:lnTo>
                    <a:pt x="324624" y="762812"/>
                  </a:lnTo>
                  <a:lnTo>
                    <a:pt x="346176" y="761453"/>
                  </a:lnTo>
                  <a:lnTo>
                    <a:pt x="341604" y="749465"/>
                  </a:lnTo>
                  <a:lnTo>
                    <a:pt x="337172" y="747090"/>
                  </a:lnTo>
                  <a:lnTo>
                    <a:pt x="330911" y="743762"/>
                  </a:lnTo>
                  <a:lnTo>
                    <a:pt x="325869" y="742505"/>
                  </a:lnTo>
                  <a:lnTo>
                    <a:pt x="316712" y="741032"/>
                  </a:lnTo>
                  <a:lnTo>
                    <a:pt x="308470" y="741832"/>
                  </a:lnTo>
                  <a:lnTo>
                    <a:pt x="282829" y="779487"/>
                  </a:lnTo>
                  <a:lnTo>
                    <a:pt x="281355" y="798283"/>
                  </a:lnTo>
                  <a:lnTo>
                    <a:pt x="281482" y="807897"/>
                  </a:lnTo>
                  <a:lnTo>
                    <a:pt x="281597" y="811707"/>
                  </a:lnTo>
                  <a:lnTo>
                    <a:pt x="283006" y="823887"/>
                  </a:lnTo>
                  <a:lnTo>
                    <a:pt x="285432" y="835406"/>
                  </a:lnTo>
                  <a:lnTo>
                    <a:pt x="288226" y="846340"/>
                  </a:lnTo>
                  <a:lnTo>
                    <a:pt x="291299" y="858697"/>
                  </a:lnTo>
                  <a:lnTo>
                    <a:pt x="288594" y="856602"/>
                  </a:lnTo>
                  <a:lnTo>
                    <a:pt x="286016" y="854354"/>
                  </a:lnTo>
                  <a:lnTo>
                    <a:pt x="282917" y="851789"/>
                  </a:lnTo>
                  <a:lnTo>
                    <a:pt x="282054" y="852220"/>
                  </a:lnTo>
                  <a:lnTo>
                    <a:pt x="279806" y="857961"/>
                  </a:lnTo>
                  <a:lnTo>
                    <a:pt x="283514" y="864387"/>
                  </a:lnTo>
                  <a:lnTo>
                    <a:pt x="288442" y="867905"/>
                  </a:lnTo>
                  <a:lnTo>
                    <a:pt x="289255" y="868311"/>
                  </a:lnTo>
                  <a:lnTo>
                    <a:pt x="290080" y="868781"/>
                  </a:lnTo>
                  <a:lnTo>
                    <a:pt x="282219" y="872363"/>
                  </a:lnTo>
                  <a:lnTo>
                    <a:pt x="277126" y="878928"/>
                  </a:lnTo>
                  <a:lnTo>
                    <a:pt x="277977" y="891057"/>
                  </a:lnTo>
                  <a:lnTo>
                    <a:pt x="279488" y="891324"/>
                  </a:lnTo>
                  <a:lnTo>
                    <a:pt x="280212" y="890701"/>
                  </a:lnTo>
                  <a:lnTo>
                    <a:pt x="287756" y="884974"/>
                  </a:lnTo>
                  <a:lnTo>
                    <a:pt x="295529" y="880719"/>
                  </a:lnTo>
                  <a:lnTo>
                    <a:pt x="303961" y="878090"/>
                  </a:lnTo>
                  <a:lnTo>
                    <a:pt x="313499" y="877214"/>
                  </a:lnTo>
                  <a:lnTo>
                    <a:pt x="321856" y="877443"/>
                  </a:lnTo>
                  <a:lnTo>
                    <a:pt x="330174" y="877976"/>
                  </a:lnTo>
                  <a:lnTo>
                    <a:pt x="346798" y="879246"/>
                  </a:lnTo>
                  <a:lnTo>
                    <a:pt x="349516" y="879411"/>
                  </a:lnTo>
                  <a:lnTo>
                    <a:pt x="350469" y="877214"/>
                  </a:lnTo>
                  <a:lnTo>
                    <a:pt x="351269" y="875347"/>
                  </a:lnTo>
                  <a:lnTo>
                    <a:pt x="346875" y="872998"/>
                  </a:lnTo>
                  <a:lnTo>
                    <a:pt x="344728" y="872070"/>
                  </a:lnTo>
                  <a:lnTo>
                    <a:pt x="342328" y="871169"/>
                  </a:lnTo>
                  <a:lnTo>
                    <a:pt x="344779" y="869975"/>
                  </a:lnTo>
                  <a:lnTo>
                    <a:pt x="347357" y="868324"/>
                  </a:lnTo>
                  <a:lnTo>
                    <a:pt x="349973" y="866178"/>
                  </a:lnTo>
                  <a:lnTo>
                    <a:pt x="349821" y="865047"/>
                  </a:lnTo>
                  <a:lnTo>
                    <a:pt x="345122" y="861669"/>
                  </a:lnTo>
                  <a:lnTo>
                    <a:pt x="344779" y="861415"/>
                  </a:lnTo>
                  <a:lnTo>
                    <a:pt x="340067" y="860755"/>
                  </a:lnTo>
                  <a:lnTo>
                    <a:pt x="335559" y="861669"/>
                  </a:lnTo>
                  <a:lnTo>
                    <a:pt x="337159" y="860577"/>
                  </a:lnTo>
                  <a:lnTo>
                    <a:pt x="338670" y="859396"/>
                  </a:lnTo>
                  <a:lnTo>
                    <a:pt x="339128" y="858697"/>
                  </a:lnTo>
                  <a:lnTo>
                    <a:pt x="340106" y="857237"/>
                  </a:lnTo>
                  <a:lnTo>
                    <a:pt x="340131" y="856183"/>
                  </a:lnTo>
                  <a:lnTo>
                    <a:pt x="337820" y="854011"/>
                  </a:lnTo>
                  <a:lnTo>
                    <a:pt x="336067" y="852360"/>
                  </a:lnTo>
                  <a:lnTo>
                    <a:pt x="329831" y="852474"/>
                  </a:lnTo>
                  <a:lnTo>
                    <a:pt x="325094" y="854011"/>
                  </a:lnTo>
                  <a:lnTo>
                    <a:pt x="327113" y="852906"/>
                  </a:lnTo>
                  <a:lnTo>
                    <a:pt x="328828" y="852271"/>
                  </a:lnTo>
                  <a:lnTo>
                    <a:pt x="332701" y="850988"/>
                  </a:lnTo>
                  <a:lnTo>
                    <a:pt x="332727" y="850607"/>
                  </a:lnTo>
                  <a:lnTo>
                    <a:pt x="332816" y="848829"/>
                  </a:lnTo>
                  <a:lnTo>
                    <a:pt x="332828" y="848563"/>
                  </a:lnTo>
                  <a:lnTo>
                    <a:pt x="331114" y="848652"/>
                  </a:lnTo>
                  <a:lnTo>
                    <a:pt x="326326" y="848829"/>
                  </a:lnTo>
                  <a:lnTo>
                    <a:pt x="320992" y="848766"/>
                  </a:lnTo>
                  <a:lnTo>
                    <a:pt x="316484" y="850607"/>
                  </a:lnTo>
                  <a:lnTo>
                    <a:pt x="317360" y="849617"/>
                  </a:lnTo>
                  <a:lnTo>
                    <a:pt x="318300" y="848728"/>
                  </a:lnTo>
                  <a:lnTo>
                    <a:pt x="320573" y="847204"/>
                  </a:lnTo>
                  <a:lnTo>
                    <a:pt x="320090" y="844740"/>
                  </a:lnTo>
                  <a:lnTo>
                    <a:pt x="313728" y="846620"/>
                  </a:lnTo>
                  <a:lnTo>
                    <a:pt x="310159" y="849096"/>
                  </a:lnTo>
                  <a:lnTo>
                    <a:pt x="307606" y="852271"/>
                  </a:lnTo>
                  <a:lnTo>
                    <a:pt x="307784" y="851306"/>
                  </a:lnTo>
                  <a:lnTo>
                    <a:pt x="313029" y="835456"/>
                  </a:lnTo>
                  <a:lnTo>
                    <a:pt x="314871" y="831113"/>
                  </a:lnTo>
                  <a:lnTo>
                    <a:pt x="323265" y="818705"/>
                  </a:lnTo>
                  <a:lnTo>
                    <a:pt x="329006" y="812596"/>
                  </a:lnTo>
                  <a:lnTo>
                    <a:pt x="338836" y="809002"/>
                  </a:lnTo>
                  <a:lnTo>
                    <a:pt x="342125" y="808786"/>
                  </a:lnTo>
                  <a:lnTo>
                    <a:pt x="347014" y="810221"/>
                  </a:lnTo>
                  <a:lnTo>
                    <a:pt x="347878" y="810577"/>
                  </a:lnTo>
                  <a:lnTo>
                    <a:pt x="349961" y="811872"/>
                  </a:lnTo>
                  <a:lnTo>
                    <a:pt x="350608" y="812253"/>
                  </a:lnTo>
                  <a:lnTo>
                    <a:pt x="350951" y="812596"/>
                  </a:lnTo>
                  <a:lnTo>
                    <a:pt x="351459" y="813015"/>
                  </a:lnTo>
                  <a:lnTo>
                    <a:pt x="351917" y="813473"/>
                  </a:lnTo>
                  <a:lnTo>
                    <a:pt x="352336" y="814184"/>
                  </a:lnTo>
                  <a:lnTo>
                    <a:pt x="352806" y="814730"/>
                  </a:lnTo>
                  <a:lnTo>
                    <a:pt x="354507" y="817372"/>
                  </a:lnTo>
                  <a:lnTo>
                    <a:pt x="355434" y="820775"/>
                  </a:lnTo>
                  <a:lnTo>
                    <a:pt x="355193" y="823125"/>
                  </a:lnTo>
                  <a:lnTo>
                    <a:pt x="355104" y="823709"/>
                  </a:lnTo>
                  <a:lnTo>
                    <a:pt x="355092" y="824636"/>
                  </a:lnTo>
                  <a:lnTo>
                    <a:pt x="354291" y="825601"/>
                  </a:lnTo>
                  <a:lnTo>
                    <a:pt x="353949" y="826198"/>
                  </a:lnTo>
                  <a:lnTo>
                    <a:pt x="353326" y="826846"/>
                  </a:lnTo>
                  <a:lnTo>
                    <a:pt x="353110" y="827125"/>
                  </a:lnTo>
                  <a:lnTo>
                    <a:pt x="352742" y="827265"/>
                  </a:lnTo>
                  <a:lnTo>
                    <a:pt x="352450" y="827646"/>
                  </a:lnTo>
                  <a:lnTo>
                    <a:pt x="352120" y="827646"/>
                  </a:lnTo>
                  <a:lnTo>
                    <a:pt x="350926" y="828243"/>
                  </a:lnTo>
                  <a:lnTo>
                    <a:pt x="349097" y="827405"/>
                  </a:lnTo>
                  <a:lnTo>
                    <a:pt x="348030" y="826274"/>
                  </a:lnTo>
                  <a:lnTo>
                    <a:pt x="346824" y="824915"/>
                  </a:lnTo>
                  <a:lnTo>
                    <a:pt x="346671" y="823645"/>
                  </a:lnTo>
                  <a:lnTo>
                    <a:pt x="346837" y="823125"/>
                  </a:lnTo>
                  <a:lnTo>
                    <a:pt x="346824" y="822807"/>
                  </a:lnTo>
                  <a:lnTo>
                    <a:pt x="347141" y="822502"/>
                  </a:lnTo>
                  <a:lnTo>
                    <a:pt x="347256" y="822312"/>
                  </a:lnTo>
                  <a:lnTo>
                    <a:pt x="347497" y="822172"/>
                  </a:lnTo>
                  <a:lnTo>
                    <a:pt x="347332" y="821944"/>
                  </a:lnTo>
                  <a:lnTo>
                    <a:pt x="347992" y="821728"/>
                  </a:lnTo>
                  <a:lnTo>
                    <a:pt x="348907" y="821270"/>
                  </a:lnTo>
                  <a:lnTo>
                    <a:pt x="349415" y="821055"/>
                  </a:lnTo>
                  <a:lnTo>
                    <a:pt x="350964" y="820280"/>
                  </a:lnTo>
                  <a:lnTo>
                    <a:pt x="351548" y="818705"/>
                  </a:lnTo>
                  <a:lnTo>
                    <a:pt x="351612" y="818451"/>
                  </a:lnTo>
                  <a:lnTo>
                    <a:pt x="350202" y="815492"/>
                  </a:lnTo>
                  <a:lnTo>
                    <a:pt x="348449" y="814857"/>
                  </a:lnTo>
                  <a:lnTo>
                    <a:pt x="345579" y="816102"/>
                  </a:lnTo>
                  <a:lnTo>
                    <a:pt x="345211" y="816178"/>
                  </a:lnTo>
                  <a:lnTo>
                    <a:pt x="341020" y="820775"/>
                  </a:lnTo>
                  <a:lnTo>
                    <a:pt x="339928" y="823645"/>
                  </a:lnTo>
                  <a:lnTo>
                    <a:pt x="348970" y="835571"/>
                  </a:lnTo>
                  <a:lnTo>
                    <a:pt x="353860" y="834301"/>
                  </a:lnTo>
                  <a:lnTo>
                    <a:pt x="355041" y="834123"/>
                  </a:lnTo>
                  <a:lnTo>
                    <a:pt x="356031" y="833424"/>
                  </a:lnTo>
                  <a:lnTo>
                    <a:pt x="357085" y="832853"/>
                  </a:lnTo>
                  <a:lnTo>
                    <a:pt x="357987" y="832027"/>
                  </a:lnTo>
                  <a:lnTo>
                    <a:pt x="358736" y="831659"/>
                  </a:lnTo>
                  <a:lnTo>
                    <a:pt x="359702" y="830313"/>
                  </a:lnTo>
                  <a:lnTo>
                    <a:pt x="360222" y="829487"/>
                  </a:lnTo>
                  <a:lnTo>
                    <a:pt x="360730" y="829068"/>
                  </a:lnTo>
                  <a:lnTo>
                    <a:pt x="361099" y="828243"/>
                  </a:lnTo>
                  <a:lnTo>
                    <a:pt x="361353" y="827646"/>
                  </a:lnTo>
                  <a:lnTo>
                    <a:pt x="362242" y="825233"/>
                  </a:lnTo>
                  <a:lnTo>
                    <a:pt x="362889" y="819315"/>
                  </a:lnTo>
                  <a:close/>
                </a:path>
                <a:path w="406400" h="1277620">
                  <a:moveTo>
                    <a:pt x="363474" y="730427"/>
                  </a:moveTo>
                  <a:lnTo>
                    <a:pt x="363118" y="720305"/>
                  </a:lnTo>
                  <a:lnTo>
                    <a:pt x="363054" y="718286"/>
                  </a:lnTo>
                  <a:lnTo>
                    <a:pt x="357301" y="712279"/>
                  </a:lnTo>
                  <a:lnTo>
                    <a:pt x="349110" y="709561"/>
                  </a:lnTo>
                  <a:lnTo>
                    <a:pt x="350647" y="708520"/>
                  </a:lnTo>
                  <a:lnTo>
                    <a:pt x="352056" y="707275"/>
                  </a:lnTo>
                  <a:lnTo>
                    <a:pt x="355168" y="704545"/>
                  </a:lnTo>
                  <a:lnTo>
                    <a:pt x="357339" y="699681"/>
                  </a:lnTo>
                  <a:lnTo>
                    <a:pt x="358203" y="697750"/>
                  </a:lnTo>
                  <a:lnTo>
                    <a:pt x="355346" y="692277"/>
                  </a:lnTo>
                  <a:lnTo>
                    <a:pt x="354444" y="691959"/>
                  </a:lnTo>
                  <a:lnTo>
                    <a:pt x="351637" y="694766"/>
                  </a:lnTo>
                  <a:lnTo>
                    <a:pt x="349300" y="697318"/>
                  </a:lnTo>
                  <a:lnTo>
                    <a:pt x="346824" y="699681"/>
                  </a:lnTo>
                  <a:lnTo>
                    <a:pt x="346976" y="698576"/>
                  </a:lnTo>
                  <a:lnTo>
                    <a:pt x="347459" y="695096"/>
                  </a:lnTo>
                  <a:lnTo>
                    <a:pt x="349910" y="678002"/>
                  </a:lnTo>
                  <a:lnTo>
                    <a:pt x="350215" y="675894"/>
                  </a:lnTo>
                  <a:lnTo>
                    <a:pt x="350697" y="671258"/>
                  </a:lnTo>
                  <a:lnTo>
                    <a:pt x="351332" y="665086"/>
                  </a:lnTo>
                  <a:lnTo>
                    <a:pt x="351459" y="650392"/>
                  </a:lnTo>
                  <a:lnTo>
                    <a:pt x="350786" y="641350"/>
                  </a:lnTo>
                  <a:lnTo>
                    <a:pt x="340982" y="603377"/>
                  </a:lnTo>
                  <a:lnTo>
                    <a:pt x="317538" y="585279"/>
                  </a:lnTo>
                  <a:lnTo>
                    <a:pt x="309257" y="585343"/>
                  </a:lnTo>
                  <a:lnTo>
                    <a:pt x="300304" y="587756"/>
                  </a:lnTo>
                  <a:lnTo>
                    <a:pt x="295414" y="589534"/>
                  </a:lnTo>
                  <a:lnTo>
                    <a:pt x="285394" y="596315"/>
                  </a:lnTo>
                  <a:lnTo>
                    <a:pt x="282155" y="608380"/>
                  </a:lnTo>
                  <a:lnTo>
                    <a:pt x="282257" y="609523"/>
                  </a:lnTo>
                  <a:lnTo>
                    <a:pt x="303453" y="609155"/>
                  </a:lnTo>
                  <a:lnTo>
                    <a:pt x="303644" y="607822"/>
                  </a:lnTo>
                  <a:lnTo>
                    <a:pt x="300736" y="604469"/>
                  </a:lnTo>
                  <a:lnTo>
                    <a:pt x="300177" y="603796"/>
                  </a:lnTo>
                  <a:lnTo>
                    <a:pt x="297014" y="600646"/>
                  </a:lnTo>
                  <a:lnTo>
                    <a:pt x="290703" y="605980"/>
                  </a:lnTo>
                  <a:lnTo>
                    <a:pt x="290537" y="607885"/>
                  </a:lnTo>
                  <a:lnTo>
                    <a:pt x="292696" y="610425"/>
                  </a:lnTo>
                  <a:lnTo>
                    <a:pt x="294601" y="610616"/>
                  </a:lnTo>
                  <a:lnTo>
                    <a:pt x="295871" y="609523"/>
                  </a:lnTo>
                  <a:lnTo>
                    <a:pt x="296049" y="609346"/>
                  </a:lnTo>
                  <a:lnTo>
                    <a:pt x="296341" y="609155"/>
                  </a:lnTo>
                  <a:lnTo>
                    <a:pt x="288569" y="607885"/>
                  </a:lnTo>
                  <a:lnTo>
                    <a:pt x="290537" y="600468"/>
                  </a:lnTo>
                  <a:lnTo>
                    <a:pt x="298513" y="594842"/>
                  </a:lnTo>
                  <a:lnTo>
                    <a:pt x="302437" y="593432"/>
                  </a:lnTo>
                  <a:lnTo>
                    <a:pt x="309778" y="591400"/>
                  </a:lnTo>
                  <a:lnTo>
                    <a:pt x="316445" y="591261"/>
                  </a:lnTo>
                  <a:lnTo>
                    <a:pt x="322465" y="593026"/>
                  </a:lnTo>
                  <a:lnTo>
                    <a:pt x="327901" y="596696"/>
                  </a:lnTo>
                  <a:lnTo>
                    <a:pt x="337604" y="611174"/>
                  </a:lnTo>
                  <a:lnTo>
                    <a:pt x="343255" y="630809"/>
                  </a:lnTo>
                  <a:lnTo>
                    <a:pt x="345541" y="651903"/>
                  </a:lnTo>
                  <a:lnTo>
                    <a:pt x="345160" y="671258"/>
                  </a:lnTo>
                  <a:lnTo>
                    <a:pt x="343776" y="664019"/>
                  </a:lnTo>
                  <a:lnTo>
                    <a:pt x="341922" y="657390"/>
                  </a:lnTo>
                  <a:lnTo>
                    <a:pt x="340118" y="652373"/>
                  </a:lnTo>
                  <a:lnTo>
                    <a:pt x="332854" y="638048"/>
                  </a:lnTo>
                  <a:lnTo>
                    <a:pt x="324777" y="630186"/>
                  </a:lnTo>
                  <a:lnTo>
                    <a:pt x="302018" y="630186"/>
                  </a:lnTo>
                  <a:lnTo>
                    <a:pt x="313474" y="630809"/>
                  </a:lnTo>
                  <a:lnTo>
                    <a:pt x="324256" y="641350"/>
                  </a:lnTo>
                  <a:lnTo>
                    <a:pt x="329577" y="658266"/>
                  </a:lnTo>
                  <a:lnTo>
                    <a:pt x="331393" y="678002"/>
                  </a:lnTo>
                  <a:lnTo>
                    <a:pt x="328930" y="673277"/>
                  </a:lnTo>
                  <a:lnTo>
                    <a:pt x="325767" y="668375"/>
                  </a:lnTo>
                  <a:lnTo>
                    <a:pt x="299516" y="648385"/>
                  </a:lnTo>
                  <a:lnTo>
                    <a:pt x="294779" y="647192"/>
                  </a:lnTo>
                  <a:lnTo>
                    <a:pt x="289420" y="647471"/>
                  </a:lnTo>
                  <a:lnTo>
                    <a:pt x="285026" y="649490"/>
                  </a:lnTo>
                  <a:lnTo>
                    <a:pt x="282702" y="650392"/>
                  </a:lnTo>
                  <a:lnTo>
                    <a:pt x="274916" y="658164"/>
                  </a:lnTo>
                  <a:lnTo>
                    <a:pt x="274256" y="659320"/>
                  </a:lnTo>
                  <a:lnTo>
                    <a:pt x="272364" y="663587"/>
                  </a:lnTo>
                  <a:lnTo>
                    <a:pt x="271576" y="667816"/>
                  </a:lnTo>
                  <a:lnTo>
                    <a:pt x="271703" y="668934"/>
                  </a:lnTo>
                  <a:lnTo>
                    <a:pt x="272770" y="673950"/>
                  </a:lnTo>
                  <a:lnTo>
                    <a:pt x="274053" y="676503"/>
                  </a:lnTo>
                  <a:lnTo>
                    <a:pt x="274675" y="677583"/>
                  </a:lnTo>
                  <a:lnTo>
                    <a:pt x="275247" y="677989"/>
                  </a:lnTo>
                  <a:lnTo>
                    <a:pt x="275831" y="678726"/>
                  </a:lnTo>
                  <a:lnTo>
                    <a:pt x="276936" y="679919"/>
                  </a:lnTo>
                  <a:lnTo>
                    <a:pt x="277710" y="680250"/>
                  </a:lnTo>
                  <a:lnTo>
                    <a:pt x="278701" y="680948"/>
                  </a:lnTo>
                  <a:lnTo>
                    <a:pt x="279831" y="681393"/>
                  </a:lnTo>
                  <a:lnTo>
                    <a:pt x="280847" y="681964"/>
                  </a:lnTo>
                  <a:lnTo>
                    <a:pt x="282067" y="682053"/>
                  </a:lnTo>
                  <a:lnTo>
                    <a:pt x="294906" y="670217"/>
                  </a:lnTo>
                  <a:lnTo>
                    <a:pt x="293484" y="667410"/>
                  </a:lnTo>
                  <a:lnTo>
                    <a:pt x="292862" y="665988"/>
                  </a:lnTo>
                  <a:lnTo>
                    <a:pt x="288417" y="663117"/>
                  </a:lnTo>
                  <a:lnTo>
                    <a:pt x="285381" y="662152"/>
                  </a:lnTo>
                  <a:lnTo>
                    <a:pt x="283692" y="662978"/>
                  </a:lnTo>
                  <a:lnTo>
                    <a:pt x="282600" y="666089"/>
                  </a:lnTo>
                  <a:lnTo>
                    <a:pt x="283425" y="667816"/>
                  </a:lnTo>
                  <a:lnTo>
                    <a:pt x="286537" y="668934"/>
                  </a:lnTo>
                  <a:lnTo>
                    <a:pt x="287223" y="669112"/>
                  </a:lnTo>
                  <a:lnTo>
                    <a:pt x="287070" y="669353"/>
                  </a:lnTo>
                  <a:lnTo>
                    <a:pt x="287337" y="669455"/>
                  </a:lnTo>
                  <a:lnTo>
                    <a:pt x="287489" y="669620"/>
                  </a:lnTo>
                  <a:lnTo>
                    <a:pt x="287820" y="669899"/>
                  </a:lnTo>
                  <a:lnTo>
                    <a:pt x="287870" y="670255"/>
                  </a:lnTo>
                  <a:lnTo>
                    <a:pt x="288074" y="670737"/>
                  </a:lnTo>
                  <a:lnTo>
                    <a:pt x="287947" y="672122"/>
                  </a:lnTo>
                  <a:lnTo>
                    <a:pt x="287134" y="673277"/>
                  </a:lnTo>
                  <a:lnTo>
                    <a:pt x="286054" y="674700"/>
                  </a:lnTo>
                  <a:lnTo>
                    <a:pt x="284314" y="675716"/>
                  </a:lnTo>
                  <a:lnTo>
                    <a:pt x="283222" y="675309"/>
                  </a:lnTo>
                  <a:lnTo>
                    <a:pt x="283083" y="675259"/>
                  </a:lnTo>
                  <a:lnTo>
                    <a:pt x="282752" y="675309"/>
                  </a:lnTo>
                  <a:lnTo>
                    <a:pt x="282409" y="674928"/>
                  </a:lnTo>
                  <a:lnTo>
                    <a:pt x="282041" y="674839"/>
                  </a:lnTo>
                  <a:lnTo>
                    <a:pt x="281813" y="674598"/>
                  </a:lnTo>
                  <a:lnTo>
                    <a:pt x="281012" y="674027"/>
                  </a:lnTo>
                  <a:lnTo>
                    <a:pt x="281178" y="674065"/>
                  </a:lnTo>
                  <a:lnTo>
                    <a:pt x="280720" y="673430"/>
                  </a:lnTo>
                  <a:lnTo>
                    <a:pt x="279819" y="672553"/>
                  </a:lnTo>
                  <a:lnTo>
                    <a:pt x="279717" y="672122"/>
                  </a:lnTo>
                  <a:lnTo>
                    <a:pt x="279679" y="671652"/>
                  </a:lnTo>
                  <a:lnTo>
                    <a:pt x="279247" y="669620"/>
                  </a:lnTo>
                  <a:lnTo>
                    <a:pt x="279158" y="668121"/>
                  </a:lnTo>
                  <a:lnTo>
                    <a:pt x="279641" y="665276"/>
                  </a:lnTo>
                  <a:lnTo>
                    <a:pt x="281051" y="662470"/>
                  </a:lnTo>
                  <a:lnTo>
                    <a:pt x="281470" y="661873"/>
                  </a:lnTo>
                  <a:lnTo>
                    <a:pt x="281825" y="661136"/>
                  </a:lnTo>
                  <a:lnTo>
                    <a:pt x="282232" y="660615"/>
                  </a:lnTo>
                  <a:lnTo>
                    <a:pt x="282397" y="660450"/>
                  </a:lnTo>
                  <a:lnTo>
                    <a:pt x="282994" y="659765"/>
                  </a:lnTo>
                  <a:lnTo>
                    <a:pt x="285483" y="657834"/>
                  </a:lnTo>
                  <a:lnTo>
                    <a:pt x="286296" y="657390"/>
                  </a:lnTo>
                  <a:lnTo>
                    <a:pt x="288023" y="656691"/>
                  </a:lnTo>
                  <a:lnTo>
                    <a:pt x="291058" y="655421"/>
                  </a:lnTo>
                  <a:lnTo>
                    <a:pt x="323913" y="680948"/>
                  </a:lnTo>
                  <a:lnTo>
                    <a:pt x="329857" y="694791"/>
                  </a:lnTo>
                  <a:lnTo>
                    <a:pt x="329971" y="695096"/>
                  </a:lnTo>
                  <a:lnTo>
                    <a:pt x="329209" y="694321"/>
                  </a:lnTo>
                  <a:lnTo>
                    <a:pt x="327088" y="692188"/>
                  </a:lnTo>
                  <a:lnTo>
                    <a:pt x="323278" y="690092"/>
                  </a:lnTo>
                  <a:lnTo>
                    <a:pt x="316750" y="688860"/>
                  </a:lnTo>
                  <a:lnTo>
                    <a:pt x="316522" y="691388"/>
                  </a:lnTo>
                  <a:lnTo>
                    <a:pt x="318947" y="692632"/>
                  </a:lnTo>
                  <a:lnTo>
                    <a:pt x="319951" y="693445"/>
                  </a:lnTo>
                  <a:lnTo>
                    <a:pt x="320941" y="694321"/>
                  </a:lnTo>
                  <a:lnTo>
                    <a:pt x="316280" y="692950"/>
                  </a:lnTo>
                  <a:lnTo>
                    <a:pt x="310972" y="693585"/>
                  </a:lnTo>
                  <a:lnTo>
                    <a:pt x="304457" y="694004"/>
                  </a:lnTo>
                  <a:lnTo>
                    <a:pt x="304838" y="696417"/>
                  </a:lnTo>
                  <a:lnTo>
                    <a:pt x="306285" y="696709"/>
                  </a:lnTo>
                  <a:lnTo>
                    <a:pt x="308483" y="697179"/>
                  </a:lnTo>
                  <a:lnTo>
                    <a:pt x="310591" y="697687"/>
                  </a:lnTo>
                  <a:lnTo>
                    <a:pt x="312712" y="698576"/>
                  </a:lnTo>
                  <a:lnTo>
                    <a:pt x="307860" y="697547"/>
                  </a:lnTo>
                  <a:lnTo>
                    <a:pt x="301637" y="698080"/>
                  </a:lnTo>
                  <a:lnTo>
                    <a:pt x="298018" y="702322"/>
                  </a:lnTo>
                  <a:lnTo>
                    <a:pt x="298145" y="703364"/>
                  </a:lnTo>
                  <a:lnTo>
                    <a:pt x="299821" y="705345"/>
                  </a:lnTo>
                  <a:lnTo>
                    <a:pt x="301421" y="706386"/>
                  </a:lnTo>
                  <a:lnTo>
                    <a:pt x="303149" y="707275"/>
                  </a:lnTo>
                  <a:lnTo>
                    <a:pt x="298538" y="706831"/>
                  </a:lnTo>
                  <a:lnTo>
                    <a:pt x="293954" y="707999"/>
                  </a:lnTo>
                  <a:lnTo>
                    <a:pt x="289306" y="712127"/>
                  </a:lnTo>
                  <a:lnTo>
                    <a:pt x="289293" y="713270"/>
                  </a:lnTo>
                  <a:lnTo>
                    <a:pt x="292100" y="715137"/>
                  </a:lnTo>
                  <a:lnTo>
                    <a:pt x="294843" y="716521"/>
                  </a:lnTo>
                  <a:lnTo>
                    <a:pt x="297395" y="717423"/>
                  </a:lnTo>
                  <a:lnTo>
                    <a:pt x="295109" y="718578"/>
                  </a:lnTo>
                  <a:lnTo>
                    <a:pt x="293090" y="719709"/>
                  </a:lnTo>
                  <a:lnTo>
                    <a:pt x="288950" y="722528"/>
                  </a:lnTo>
                  <a:lnTo>
                    <a:pt x="291109" y="726389"/>
                  </a:lnTo>
                  <a:lnTo>
                    <a:pt x="293801" y="725932"/>
                  </a:lnTo>
                  <a:lnTo>
                    <a:pt x="310210" y="722947"/>
                  </a:lnTo>
                  <a:lnTo>
                    <a:pt x="318427" y="721537"/>
                  </a:lnTo>
                  <a:lnTo>
                    <a:pt x="326720" y="720420"/>
                  </a:lnTo>
                  <a:lnTo>
                    <a:pt x="336283" y="720305"/>
                  </a:lnTo>
                  <a:lnTo>
                    <a:pt x="344944" y="722033"/>
                  </a:lnTo>
                  <a:lnTo>
                    <a:pt x="353123" y="725449"/>
                  </a:lnTo>
                  <a:lnTo>
                    <a:pt x="361226" y="730377"/>
                  </a:lnTo>
                  <a:lnTo>
                    <a:pt x="361988" y="730859"/>
                  </a:lnTo>
                  <a:lnTo>
                    <a:pt x="363474" y="730427"/>
                  </a:lnTo>
                  <a:close/>
                </a:path>
                <a:path w="406400" h="1277620">
                  <a:moveTo>
                    <a:pt x="406311" y="826795"/>
                  </a:moveTo>
                  <a:lnTo>
                    <a:pt x="406006" y="776198"/>
                  </a:lnTo>
                  <a:lnTo>
                    <a:pt x="405422" y="725589"/>
                  </a:lnTo>
                  <a:lnTo>
                    <a:pt x="404596" y="674992"/>
                  </a:lnTo>
                  <a:lnTo>
                    <a:pt x="403567" y="624395"/>
                  </a:lnTo>
                  <a:lnTo>
                    <a:pt x="401053" y="523214"/>
                  </a:lnTo>
                  <a:lnTo>
                    <a:pt x="399110" y="452272"/>
                  </a:lnTo>
                  <a:lnTo>
                    <a:pt x="398703" y="431927"/>
                  </a:lnTo>
                  <a:lnTo>
                    <a:pt x="398462" y="411581"/>
                  </a:lnTo>
                  <a:lnTo>
                    <a:pt x="398424" y="391236"/>
                  </a:lnTo>
                  <a:lnTo>
                    <a:pt x="398145" y="357746"/>
                  </a:lnTo>
                  <a:lnTo>
                    <a:pt x="389674" y="291452"/>
                  </a:lnTo>
                  <a:lnTo>
                    <a:pt x="359740" y="231749"/>
                  </a:lnTo>
                  <a:lnTo>
                    <a:pt x="311772" y="183095"/>
                  </a:lnTo>
                  <a:lnTo>
                    <a:pt x="286346" y="161023"/>
                  </a:lnTo>
                  <a:lnTo>
                    <a:pt x="258279" y="134581"/>
                  </a:lnTo>
                  <a:lnTo>
                    <a:pt x="212013" y="75247"/>
                  </a:lnTo>
                  <a:lnTo>
                    <a:pt x="195033" y="40551"/>
                  </a:lnTo>
                  <a:lnTo>
                    <a:pt x="183235" y="0"/>
                  </a:lnTo>
                  <a:lnTo>
                    <a:pt x="180276" y="2133"/>
                  </a:lnTo>
                  <a:lnTo>
                    <a:pt x="177076" y="4203"/>
                  </a:lnTo>
                  <a:lnTo>
                    <a:pt x="173634" y="6172"/>
                  </a:lnTo>
                  <a:lnTo>
                    <a:pt x="176657" y="18656"/>
                  </a:lnTo>
                  <a:lnTo>
                    <a:pt x="189191" y="55524"/>
                  </a:lnTo>
                  <a:lnTo>
                    <a:pt x="225450" y="115100"/>
                  </a:lnTo>
                  <a:lnTo>
                    <a:pt x="274180" y="165188"/>
                  </a:lnTo>
                  <a:lnTo>
                    <a:pt x="301155" y="188874"/>
                  </a:lnTo>
                  <a:lnTo>
                    <a:pt x="327545" y="213423"/>
                  </a:lnTo>
                  <a:lnTo>
                    <a:pt x="370598" y="270535"/>
                  </a:lnTo>
                  <a:lnTo>
                    <a:pt x="387223" y="343979"/>
                  </a:lnTo>
                  <a:lnTo>
                    <a:pt x="387680" y="382689"/>
                  </a:lnTo>
                  <a:lnTo>
                    <a:pt x="387159" y="420179"/>
                  </a:lnTo>
                  <a:lnTo>
                    <a:pt x="387578" y="472389"/>
                  </a:lnTo>
                  <a:lnTo>
                    <a:pt x="388569" y="524611"/>
                  </a:lnTo>
                  <a:lnTo>
                    <a:pt x="392861" y="681291"/>
                  </a:lnTo>
                  <a:lnTo>
                    <a:pt x="394068" y="733526"/>
                  </a:lnTo>
                  <a:lnTo>
                    <a:pt x="394817" y="785749"/>
                  </a:lnTo>
                  <a:lnTo>
                    <a:pt x="395173" y="839495"/>
                  </a:lnTo>
                  <a:lnTo>
                    <a:pt x="395135" y="893229"/>
                  </a:lnTo>
                  <a:lnTo>
                    <a:pt x="394512" y="946975"/>
                  </a:lnTo>
                  <a:lnTo>
                    <a:pt x="393115" y="1000696"/>
                  </a:lnTo>
                  <a:lnTo>
                    <a:pt x="391109" y="1049108"/>
                  </a:lnTo>
                  <a:lnTo>
                    <a:pt x="385800" y="1097686"/>
                  </a:lnTo>
                  <a:lnTo>
                    <a:pt x="373240" y="1144168"/>
                  </a:lnTo>
                  <a:lnTo>
                    <a:pt x="349504" y="1186307"/>
                  </a:lnTo>
                  <a:lnTo>
                    <a:pt x="316128" y="1217879"/>
                  </a:lnTo>
                  <a:lnTo>
                    <a:pt x="275501" y="1239964"/>
                  </a:lnTo>
                  <a:lnTo>
                    <a:pt x="230441" y="1254201"/>
                  </a:lnTo>
                  <a:lnTo>
                    <a:pt x="183794" y="1262240"/>
                  </a:lnTo>
                  <a:lnTo>
                    <a:pt x="138417" y="1265707"/>
                  </a:lnTo>
                  <a:lnTo>
                    <a:pt x="104394" y="1265377"/>
                  </a:lnTo>
                  <a:lnTo>
                    <a:pt x="70980" y="1261491"/>
                  </a:lnTo>
                  <a:lnTo>
                    <a:pt x="38722" y="1253871"/>
                  </a:lnTo>
                  <a:lnTo>
                    <a:pt x="8153" y="1242301"/>
                  </a:lnTo>
                  <a:lnTo>
                    <a:pt x="9055" y="1254975"/>
                  </a:lnTo>
                  <a:lnTo>
                    <a:pt x="52298" y="1269085"/>
                  </a:lnTo>
                  <a:lnTo>
                    <a:pt x="98475" y="1276210"/>
                  </a:lnTo>
                  <a:lnTo>
                    <a:pt x="143027" y="1277416"/>
                  </a:lnTo>
                  <a:lnTo>
                    <a:pt x="188988" y="1273848"/>
                  </a:lnTo>
                  <a:lnTo>
                    <a:pt x="234581" y="1265059"/>
                  </a:lnTo>
                  <a:lnTo>
                    <a:pt x="278053" y="1250594"/>
                  </a:lnTo>
                  <a:lnTo>
                    <a:pt x="317639" y="1230007"/>
                  </a:lnTo>
                  <a:lnTo>
                    <a:pt x="354190" y="1197711"/>
                  </a:lnTo>
                  <a:lnTo>
                    <a:pt x="378739" y="1157947"/>
                  </a:lnTo>
                  <a:lnTo>
                    <a:pt x="393509" y="1112926"/>
                  </a:lnTo>
                  <a:lnTo>
                    <a:pt x="400748" y="1064856"/>
                  </a:lnTo>
                  <a:lnTo>
                    <a:pt x="403834" y="1018095"/>
                  </a:lnTo>
                  <a:lnTo>
                    <a:pt x="405447" y="971194"/>
                  </a:lnTo>
                  <a:lnTo>
                    <a:pt x="406095" y="924267"/>
                  </a:lnTo>
                  <a:lnTo>
                    <a:pt x="406311" y="877392"/>
                  </a:lnTo>
                  <a:lnTo>
                    <a:pt x="406311" y="826795"/>
                  </a:lnTo>
                  <a:close/>
                </a:path>
              </a:pathLst>
            </a:custGeom>
            <a:solidFill>
              <a:srgbClr val="FA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15831441" y="8472425"/>
              <a:ext cx="237414" cy="150862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5454706" y="7242352"/>
              <a:ext cx="612140" cy="1452880"/>
            </a:xfrm>
            <a:custGeom>
              <a:rect l="l" t="t" r="r" b="b"/>
              <a:pathLst>
                <a:path w="612140" h="1452879">
                  <a:moveTo>
                    <a:pt x="225450" y="1109459"/>
                  </a:moveTo>
                  <a:lnTo>
                    <a:pt x="224713" y="1107681"/>
                  </a:lnTo>
                  <a:lnTo>
                    <a:pt x="221767" y="1104734"/>
                  </a:lnTo>
                  <a:lnTo>
                    <a:pt x="220002" y="1103998"/>
                  </a:lnTo>
                  <a:lnTo>
                    <a:pt x="215836" y="1103998"/>
                  </a:lnTo>
                  <a:lnTo>
                    <a:pt x="214058" y="1104734"/>
                  </a:lnTo>
                  <a:lnTo>
                    <a:pt x="211124" y="1107681"/>
                  </a:lnTo>
                  <a:lnTo>
                    <a:pt x="210388" y="1109459"/>
                  </a:lnTo>
                  <a:lnTo>
                    <a:pt x="210388" y="1113624"/>
                  </a:lnTo>
                  <a:lnTo>
                    <a:pt x="211124" y="1115402"/>
                  </a:lnTo>
                  <a:lnTo>
                    <a:pt x="214058" y="1118349"/>
                  </a:lnTo>
                  <a:lnTo>
                    <a:pt x="215836" y="1119085"/>
                  </a:lnTo>
                  <a:lnTo>
                    <a:pt x="220002" y="1119085"/>
                  </a:lnTo>
                  <a:lnTo>
                    <a:pt x="221767" y="1118349"/>
                  </a:lnTo>
                  <a:lnTo>
                    <a:pt x="224713" y="1115402"/>
                  </a:lnTo>
                  <a:lnTo>
                    <a:pt x="225450" y="1113624"/>
                  </a:lnTo>
                  <a:lnTo>
                    <a:pt x="225450" y="1111542"/>
                  </a:lnTo>
                  <a:lnTo>
                    <a:pt x="225450" y="1109459"/>
                  </a:lnTo>
                  <a:close/>
                </a:path>
                <a:path w="612140" h="1452879">
                  <a:moveTo>
                    <a:pt x="232905" y="789101"/>
                  </a:moveTo>
                  <a:lnTo>
                    <a:pt x="232168" y="787323"/>
                  </a:lnTo>
                  <a:lnTo>
                    <a:pt x="229235" y="784377"/>
                  </a:lnTo>
                  <a:lnTo>
                    <a:pt x="227457" y="783640"/>
                  </a:lnTo>
                  <a:lnTo>
                    <a:pt x="223291" y="783640"/>
                  </a:lnTo>
                  <a:lnTo>
                    <a:pt x="221526" y="784377"/>
                  </a:lnTo>
                  <a:lnTo>
                    <a:pt x="218579" y="787323"/>
                  </a:lnTo>
                  <a:lnTo>
                    <a:pt x="217843" y="789101"/>
                  </a:lnTo>
                  <a:lnTo>
                    <a:pt x="217843" y="793267"/>
                  </a:lnTo>
                  <a:lnTo>
                    <a:pt x="218579" y="795032"/>
                  </a:lnTo>
                  <a:lnTo>
                    <a:pt x="221526" y="797979"/>
                  </a:lnTo>
                  <a:lnTo>
                    <a:pt x="223291" y="798715"/>
                  </a:lnTo>
                  <a:lnTo>
                    <a:pt x="227457" y="798715"/>
                  </a:lnTo>
                  <a:lnTo>
                    <a:pt x="229235" y="797979"/>
                  </a:lnTo>
                  <a:lnTo>
                    <a:pt x="232168" y="795032"/>
                  </a:lnTo>
                  <a:lnTo>
                    <a:pt x="232905" y="793267"/>
                  </a:lnTo>
                  <a:lnTo>
                    <a:pt x="232905" y="791184"/>
                  </a:lnTo>
                  <a:lnTo>
                    <a:pt x="232905" y="789101"/>
                  </a:lnTo>
                  <a:close/>
                </a:path>
                <a:path w="612140" h="1452879">
                  <a:moveTo>
                    <a:pt x="242138" y="519442"/>
                  </a:moveTo>
                  <a:lnTo>
                    <a:pt x="241998" y="519366"/>
                  </a:lnTo>
                  <a:lnTo>
                    <a:pt x="242138" y="519442"/>
                  </a:lnTo>
                  <a:close/>
                </a:path>
                <a:path w="612140" h="1452879">
                  <a:moveTo>
                    <a:pt x="249516" y="476605"/>
                  </a:moveTo>
                  <a:lnTo>
                    <a:pt x="248780" y="474827"/>
                  </a:lnTo>
                  <a:lnTo>
                    <a:pt x="245846" y="471881"/>
                  </a:lnTo>
                  <a:lnTo>
                    <a:pt x="244068" y="471144"/>
                  </a:lnTo>
                  <a:lnTo>
                    <a:pt x="239903" y="471144"/>
                  </a:lnTo>
                  <a:lnTo>
                    <a:pt x="238125" y="471881"/>
                  </a:lnTo>
                  <a:lnTo>
                    <a:pt x="235191" y="474827"/>
                  </a:lnTo>
                  <a:lnTo>
                    <a:pt x="234454" y="476605"/>
                  </a:lnTo>
                  <a:lnTo>
                    <a:pt x="234454" y="480758"/>
                  </a:lnTo>
                  <a:lnTo>
                    <a:pt x="235191" y="482536"/>
                  </a:lnTo>
                  <a:lnTo>
                    <a:pt x="238125" y="485482"/>
                  </a:lnTo>
                  <a:lnTo>
                    <a:pt x="239903" y="486219"/>
                  </a:lnTo>
                  <a:lnTo>
                    <a:pt x="244068" y="486219"/>
                  </a:lnTo>
                  <a:lnTo>
                    <a:pt x="245846" y="485482"/>
                  </a:lnTo>
                  <a:lnTo>
                    <a:pt x="248780" y="482536"/>
                  </a:lnTo>
                  <a:lnTo>
                    <a:pt x="249516" y="480758"/>
                  </a:lnTo>
                  <a:lnTo>
                    <a:pt x="249516" y="478675"/>
                  </a:lnTo>
                  <a:lnTo>
                    <a:pt x="249516" y="476605"/>
                  </a:lnTo>
                  <a:close/>
                </a:path>
                <a:path w="612140" h="1452879">
                  <a:moveTo>
                    <a:pt x="249809" y="847128"/>
                  </a:moveTo>
                  <a:lnTo>
                    <a:pt x="249186" y="845616"/>
                  </a:lnTo>
                  <a:lnTo>
                    <a:pt x="246697" y="843114"/>
                  </a:lnTo>
                  <a:lnTo>
                    <a:pt x="245186" y="842492"/>
                  </a:lnTo>
                  <a:lnTo>
                    <a:pt x="241655" y="842492"/>
                  </a:lnTo>
                  <a:lnTo>
                    <a:pt x="240157" y="843114"/>
                  </a:lnTo>
                  <a:lnTo>
                    <a:pt x="237655" y="845616"/>
                  </a:lnTo>
                  <a:lnTo>
                    <a:pt x="237032" y="847128"/>
                  </a:lnTo>
                  <a:lnTo>
                    <a:pt x="237032" y="850658"/>
                  </a:lnTo>
                  <a:lnTo>
                    <a:pt x="237655" y="852157"/>
                  </a:lnTo>
                  <a:lnTo>
                    <a:pt x="240157" y="854659"/>
                  </a:lnTo>
                  <a:lnTo>
                    <a:pt x="241655" y="855281"/>
                  </a:lnTo>
                  <a:lnTo>
                    <a:pt x="245186" y="855281"/>
                  </a:lnTo>
                  <a:lnTo>
                    <a:pt x="246697" y="854659"/>
                  </a:lnTo>
                  <a:lnTo>
                    <a:pt x="249186" y="852157"/>
                  </a:lnTo>
                  <a:lnTo>
                    <a:pt x="249809" y="850658"/>
                  </a:lnTo>
                  <a:lnTo>
                    <a:pt x="249809" y="848893"/>
                  </a:lnTo>
                  <a:lnTo>
                    <a:pt x="249809" y="847128"/>
                  </a:lnTo>
                  <a:close/>
                </a:path>
                <a:path w="612140" h="1452879">
                  <a:moveTo>
                    <a:pt x="250507" y="1071905"/>
                  </a:moveTo>
                  <a:lnTo>
                    <a:pt x="250456" y="1070775"/>
                  </a:lnTo>
                  <a:lnTo>
                    <a:pt x="249428" y="1068578"/>
                  </a:lnTo>
                  <a:lnTo>
                    <a:pt x="248589" y="1067828"/>
                  </a:lnTo>
                  <a:lnTo>
                    <a:pt x="246265" y="1067028"/>
                  </a:lnTo>
                  <a:lnTo>
                    <a:pt x="245122" y="1067079"/>
                  </a:lnTo>
                  <a:lnTo>
                    <a:pt x="244005" y="1067612"/>
                  </a:lnTo>
                  <a:lnTo>
                    <a:pt x="242874" y="1068146"/>
                  </a:lnTo>
                  <a:lnTo>
                    <a:pt x="242100" y="1068984"/>
                  </a:lnTo>
                  <a:lnTo>
                    <a:pt x="241249" y="1071283"/>
                  </a:lnTo>
                  <a:lnTo>
                    <a:pt x="241287" y="1072413"/>
                  </a:lnTo>
                  <a:lnTo>
                    <a:pt x="242328" y="1074610"/>
                  </a:lnTo>
                  <a:lnTo>
                    <a:pt x="243166" y="1075359"/>
                  </a:lnTo>
                  <a:lnTo>
                    <a:pt x="245478" y="1076172"/>
                  </a:lnTo>
                  <a:lnTo>
                    <a:pt x="246621" y="1076109"/>
                  </a:lnTo>
                  <a:lnTo>
                    <a:pt x="248869" y="1075042"/>
                  </a:lnTo>
                  <a:lnTo>
                    <a:pt x="249643" y="1074204"/>
                  </a:lnTo>
                  <a:lnTo>
                    <a:pt x="250507" y="1071905"/>
                  </a:lnTo>
                  <a:close/>
                </a:path>
                <a:path w="612140" h="1452879">
                  <a:moveTo>
                    <a:pt x="255765" y="1161415"/>
                  </a:moveTo>
                  <a:lnTo>
                    <a:pt x="255143" y="1159903"/>
                  </a:lnTo>
                  <a:lnTo>
                    <a:pt x="252653" y="1157401"/>
                  </a:lnTo>
                  <a:lnTo>
                    <a:pt x="251142" y="1156779"/>
                  </a:lnTo>
                  <a:lnTo>
                    <a:pt x="247611" y="1156779"/>
                  </a:lnTo>
                  <a:lnTo>
                    <a:pt x="246113" y="1157401"/>
                  </a:lnTo>
                  <a:lnTo>
                    <a:pt x="243611" y="1159903"/>
                  </a:lnTo>
                  <a:lnTo>
                    <a:pt x="242989" y="1161415"/>
                  </a:lnTo>
                  <a:lnTo>
                    <a:pt x="242989" y="1164945"/>
                  </a:lnTo>
                  <a:lnTo>
                    <a:pt x="243611" y="1166444"/>
                  </a:lnTo>
                  <a:lnTo>
                    <a:pt x="246113" y="1168946"/>
                  </a:lnTo>
                  <a:lnTo>
                    <a:pt x="247611" y="1169568"/>
                  </a:lnTo>
                  <a:lnTo>
                    <a:pt x="251142" y="1169568"/>
                  </a:lnTo>
                  <a:lnTo>
                    <a:pt x="252653" y="1168946"/>
                  </a:lnTo>
                  <a:lnTo>
                    <a:pt x="255143" y="1166444"/>
                  </a:lnTo>
                  <a:lnTo>
                    <a:pt x="255765" y="1164945"/>
                  </a:lnTo>
                  <a:lnTo>
                    <a:pt x="255765" y="1163180"/>
                  </a:lnTo>
                  <a:lnTo>
                    <a:pt x="255765" y="1161415"/>
                  </a:lnTo>
                  <a:close/>
                </a:path>
                <a:path w="612140" h="1452879">
                  <a:moveTo>
                    <a:pt x="257035" y="536765"/>
                  </a:moveTo>
                  <a:lnTo>
                    <a:pt x="256413" y="535266"/>
                  </a:lnTo>
                  <a:lnTo>
                    <a:pt x="253911" y="532765"/>
                  </a:lnTo>
                  <a:lnTo>
                    <a:pt x="252412" y="532142"/>
                  </a:lnTo>
                  <a:lnTo>
                    <a:pt x="248881" y="532142"/>
                  </a:lnTo>
                  <a:lnTo>
                    <a:pt x="247370" y="532765"/>
                  </a:lnTo>
                  <a:lnTo>
                    <a:pt x="244881" y="535266"/>
                  </a:lnTo>
                  <a:lnTo>
                    <a:pt x="244259" y="536765"/>
                  </a:lnTo>
                  <a:lnTo>
                    <a:pt x="244259" y="540296"/>
                  </a:lnTo>
                  <a:lnTo>
                    <a:pt x="244881" y="541807"/>
                  </a:lnTo>
                  <a:lnTo>
                    <a:pt x="247370" y="544309"/>
                  </a:lnTo>
                  <a:lnTo>
                    <a:pt x="248881" y="544931"/>
                  </a:lnTo>
                  <a:lnTo>
                    <a:pt x="252412" y="544931"/>
                  </a:lnTo>
                  <a:lnTo>
                    <a:pt x="253911" y="544309"/>
                  </a:lnTo>
                  <a:lnTo>
                    <a:pt x="256413" y="541807"/>
                  </a:lnTo>
                  <a:lnTo>
                    <a:pt x="257035" y="540296"/>
                  </a:lnTo>
                  <a:lnTo>
                    <a:pt x="257035" y="538530"/>
                  </a:lnTo>
                  <a:lnTo>
                    <a:pt x="257035" y="536765"/>
                  </a:lnTo>
                  <a:close/>
                </a:path>
                <a:path w="612140" h="1452879">
                  <a:moveTo>
                    <a:pt x="266941" y="759536"/>
                  </a:moveTo>
                  <a:lnTo>
                    <a:pt x="266484" y="757148"/>
                  </a:lnTo>
                  <a:lnTo>
                    <a:pt x="265849" y="756221"/>
                  </a:lnTo>
                  <a:lnTo>
                    <a:pt x="263791" y="754875"/>
                  </a:lnTo>
                  <a:lnTo>
                    <a:pt x="262674" y="754659"/>
                  </a:lnTo>
                  <a:lnTo>
                    <a:pt x="260223" y="755129"/>
                  </a:lnTo>
                  <a:lnTo>
                    <a:pt x="259270" y="755764"/>
                  </a:lnTo>
                  <a:lnTo>
                    <a:pt x="257873" y="757783"/>
                  </a:lnTo>
                  <a:lnTo>
                    <a:pt x="257644" y="758888"/>
                  </a:lnTo>
                  <a:lnTo>
                    <a:pt x="257873" y="760082"/>
                  </a:lnTo>
                  <a:lnTo>
                    <a:pt x="258114" y="761276"/>
                  </a:lnTo>
                  <a:lnTo>
                    <a:pt x="258737" y="762203"/>
                  </a:lnTo>
                  <a:lnTo>
                    <a:pt x="260794" y="763549"/>
                  </a:lnTo>
                  <a:lnTo>
                    <a:pt x="261924" y="763765"/>
                  </a:lnTo>
                  <a:lnTo>
                    <a:pt x="264363" y="763282"/>
                  </a:lnTo>
                  <a:lnTo>
                    <a:pt x="265315" y="762660"/>
                  </a:lnTo>
                  <a:lnTo>
                    <a:pt x="266712" y="760641"/>
                  </a:lnTo>
                  <a:lnTo>
                    <a:pt x="266941" y="759536"/>
                  </a:lnTo>
                  <a:close/>
                </a:path>
                <a:path w="612140" h="1452879">
                  <a:moveTo>
                    <a:pt x="268630" y="607390"/>
                  </a:moveTo>
                  <a:lnTo>
                    <a:pt x="268401" y="606298"/>
                  </a:lnTo>
                  <a:lnTo>
                    <a:pt x="266992" y="604278"/>
                  </a:lnTo>
                  <a:lnTo>
                    <a:pt x="266039" y="603656"/>
                  </a:lnTo>
                  <a:lnTo>
                    <a:pt x="263601" y="603173"/>
                  </a:lnTo>
                  <a:lnTo>
                    <a:pt x="262470" y="603402"/>
                  </a:lnTo>
                  <a:lnTo>
                    <a:pt x="260426" y="604748"/>
                  </a:lnTo>
                  <a:lnTo>
                    <a:pt x="259791" y="605688"/>
                  </a:lnTo>
                  <a:lnTo>
                    <a:pt x="259334" y="608076"/>
                  </a:lnTo>
                  <a:lnTo>
                    <a:pt x="259562" y="609168"/>
                  </a:lnTo>
                  <a:lnTo>
                    <a:pt x="260972" y="611200"/>
                  </a:lnTo>
                  <a:lnTo>
                    <a:pt x="261924" y="611822"/>
                  </a:lnTo>
                  <a:lnTo>
                    <a:pt x="264375" y="612292"/>
                  </a:lnTo>
                  <a:lnTo>
                    <a:pt x="265493" y="612063"/>
                  </a:lnTo>
                  <a:lnTo>
                    <a:pt x="267538" y="610717"/>
                  </a:lnTo>
                  <a:lnTo>
                    <a:pt x="268173" y="609777"/>
                  </a:lnTo>
                  <a:lnTo>
                    <a:pt x="268401" y="608584"/>
                  </a:lnTo>
                  <a:lnTo>
                    <a:pt x="268630" y="607390"/>
                  </a:lnTo>
                  <a:close/>
                </a:path>
                <a:path w="612140" h="1452879">
                  <a:moveTo>
                    <a:pt x="271868" y="914133"/>
                  </a:moveTo>
                  <a:lnTo>
                    <a:pt x="271462" y="913079"/>
                  </a:lnTo>
                  <a:lnTo>
                    <a:pt x="269760" y="911301"/>
                  </a:lnTo>
                  <a:lnTo>
                    <a:pt x="268719" y="910844"/>
                  </a:lnTo>
                  <a:lnTo>
                    <a:pt x="266230" y="910767"/>
                  </a:lnTo>
                  <a:lnTo>
                    <a:pt x="265163" y="911161"/>
                  </a:lnTo>
                  <a:lnTo>
                    <a:pt x="263347" y="912812"/>
                  </a:lnTo>
                  <a:lnTo>
                    <a:pt x="262877" y="913828"/>
                  </a:lnTo>
                  <a:lnTo>
                    <a:pt x="262788" y="916254"/>
                  </a:lnTo>
                  <a:lnTo>
                    <a:pt x="263194" y="917308"/>
                  </a:lnTo>
                  <a:lnTo>
                    <a:pt x="264896" y="919073"/>
                  </a:lnTo>
                  <a:lnTo>
                    <a:pt x="265950" y="919543"/>
                  </a:lnTo>
                  <a:lnTo>
                    <a:pt x="268427" y="919619"/>
                  </a:lnTo>
                  <a:lnTo>
                    <a:pt x="269506" y="919226"/>
                  </a:lnTo>
                  <a:lnTo>
                    <a:pt x="271322" y="917575"/>
                  </a:lnTo>
                  <a:lnTo>
                    <a:pt x="271792" y="916546"/>
                  </a:lnTo>
                  <a:lnTo>
                    <a:pt x="271830" y="915339"/>
                  </a:lnTo>
                  <a:lnTo>
                    <a:pt x="271868" y="914133"/>
                  </a:lnTo>
                  <a:close/>
                </a:path>
                <a:path w="612140" h="1452879">
                  <a:moveTo>
                    <a:pt x="285178" y="477469"/>
                  </a:moveTo>
                  <a:lnTo>
                    <a:pt x="277101" y="473595"/>
                  </a:lnTo>
                  <a:lnTo>
                    <a:pt x="261340" y="474141"/>
                  </a:lnTo>
                  <a:lnTo>
                    <a:pt x="259473" y="474599"/>
                  </a:lnTo>
                  <a:lnTo>
                    <a:pt x="259981" y="477469"/>
                  </a:lnTo>
                  <a:lnTo>
                    <a:pt x="261899" y="477469"/>
                  </a:lnTo>
                  <a:lnTo>
                    <a:pt x="285178" y="477469"/>
                  </a:lnTo>
                  <a:close/>
                </a:path>
                <a:path w="612140" h="1452879">
                  <a:moveTo>
                    <a:pt x="287845" y="453986"/>
                  </a:moveTo>
                  <a:lnTo>
                    <a:pt x="287769" y="451561"/>
                  </a:lnTo>
                  <a:lnTo>
                    <a:pt x="287286" y="450545"/>
                  </a:lnTo>
                  <a:lnTo>
                    <a:pt x="285470" y="448881"/>
                  </a:lnTo>
                  <a:lnTo>
                    <a:pt x="284403" y="448487"/>
                  </a:lnTo>
                  <a:lnTo>
                    <a:pt x="281914" y="448576"/>
                  </a:lnTo>
                  <a:lnTo>
                    <a:pt x="280873" y="449046"/>
                  </a:lnTo>
                  <a:lnTo>
                    <a:pt x="279171" y="450824"/>
                  </a:lnTo>
                  <a:lnTo>
                    <a:pt x="278765" y="451878"/>
                  </a:lnTo>
                  <a:lnTo>
                    <a:pt x="278815" y="453085"/>
                  </a:lnTo>
                  <a:lnTo>
                    <a:pt x="278853" y="454304"/>
                  </a:lnTo>
                  <a:lnTo>
                    <a:pt x="279323" y="455320"/>
                  </a:lnTo>
                  <a:lnTo>
                    <a:pt x="281139" y="456984"/>
                  </a:lnTo>
                  <a:lnTo>
                    <a:pt x="282219" y="457377"/>
                  </a:lnTo>
                  <a:lnTo>
                    <a:pt x="284708" y="457288"/>
                  </a:lnTo>
                  <a:lnTo>
                    <a:pt x="285750" y="456819"/>
                  </a:lnTo>
                  <a:lnTo>
                    <a:pt x="287451" y="455041"/>
                  </a:lnTo>
                  <a:lnTo>
                    <a:pt x="287845" y="453986"/>
                  </a:lnTo>
                  <a:close/>
                </a:path>
                <a:path w="612140" h="1452879">
                  <a:moveTo>
                    <a:pt x="289267" y="695731"/>
                  </a:moveTo>
                  <a:lnTo>
                    <a:pt x="288645" y="694232"/>
                  </a:lnTo>
                  <a:lnTo>
                    <a:pt x="286143" y="691730"/>
                  </a:lnTo>
                  <a:lnTo>
                    <a:pt x="284645" y="691108"/>
                  </a:lnTo>
                  <a:lnTo>
                    <a:pt x="281114" y="691108"/>
                  </a:lnTo>
                  <a:lnTo>
                    <a:pt x="279603" y="691730"/>
                  </a:lnTo>
                  <a:lnTo>
                    <a:pt x="277114" y="694232"/>
                  </a:lnTo>
                  <a:lnTo>
                    <a:pt x="276491" y="695731"/>
                  </a:lnTo>
                  <a:lnTo>
                    <a:pt x="276491" y="699274"/>
                  </a:lnTo>
                  <a:lnTo>
                    <a:pt x="277114" y="700773"/>
                  </a:lnTo>
                  <a:lnTo>
                    <a:pt x="279603" y="703275"/>
                  </a:lnTo>
                  <a:lnTo>
                    <a:pt x="281114" y="703897"/>
                  </a:lnTo>
                  <a:lnTo>
                    <a:pt x="284645" y="703897"/>
                  </a:lnTo>
                  <a:lnTo>
                    <a:pt x="286143" y="703275"/>
                  </a:lnTo>
                  <a:lnTo>
                    <a:pt x="288645" y="700773"/>
                  </a:lnTo>
                  <a:lnTo>
                    <a:pt x="289267" y="699274"/>
                  </a:lnTo>
                  <a:lnTo>
                    <a:pt x="289267" y="697496"/>
                  </a:lnTo>
                  <a:lnTo>
                    <a:pt x="289267" y="695731"/>
                  </a:lnTo>
                  <a:close/>
                </a:path>
                <a:path w="612140" h="1452879">
                  <a:moveTo>
                    <a:pt x="293217" y="1221752"/>
                  </a:moveTo>
                  <a:lnTo>
                    <a:pt x="292709" y="1219377"/>
                  </a:lnTo>
                  <a:lnTo>
                    <a:pt x="292074" y="1218450"/>
                  </a:lnTo>
                  <a:lnTo>
                    <a:pt x="290004" y="1217129"/>
                  </a:lnTo>
                  <a:lnTo>
                    <a:pt x="288874" y="1216926"/>
                  </a:lnTo>
                  <a:lnTo>
                    <a:pt x="286448" y="1217447"/>
                  </a:lnTo>
                  <a:lnTo>
                    <a:pt x="285496" y="1218082"/>
                  </a:lnTo>
                  <a:lnTo>
                    <a:pt x="284137" y="1220127"/>
                  </a:lnTo>
                  <a:lnTo>
                    <a:pt x="283921" y="1221232"/>
                  </a:lnTo>
                  <a:lnTo>
                    <a:pt x="284429" y="1223606"/>
                  </a:lnTo>
                  <a:lnTo>
                    <a:pt x="285064" y="1224534"/>
                  </a:lnTo>
                  <a:lnTo>
                    <a:pt x="287134" y="1225854"/>
                  </a:lnTo>
                  <a:lnTo>
                    <a:pt x="288264" y="1226058"/>
                  </a:lnTo>
                  <a:lnTo>
                    <a:pt x="289483" y="1225804"/>
                  </a:lnTo>
                  <a:lnTo>
                    <a:pt x="290690" y="1225537"/>
                  </a:lnTo>
                  <a:lnTo>
                    <a:pt x="291642" y="1224902"/>
                  </a:lnTo>
                  <a:lnTo>
                    <a:pt x="293001" y="1222857"/>
                  </a:lnTo>
                  <a:lnTo>
                    <a:pt x="293217" y="1221752"/>
                  </a:lnTo>
                  <a:close/>
                </a:path>
                <a:path w="612140" h="1452879">
                  <a:moveTo>
                    <a:pt x="303999" y="673696"/>
                  </a:moveTo>
                  <a:lnTo>
                    <a:pt x="303390" y="669759"/>
                  </a:lnTo>
                  <a:lnTo>
                    <a:pt x="301599" y="665416"/>
                  </a:lnTo>
                  <a:lnTo>
                    <a:pt x="301015" y="664337"/>
                  </a:lnTo>
                  <a:lnTo>
                    <a:pt x="300532" y="663257"/>
                  </a:lnTo>
                  <a:lnTo>
                    <a:pt x="291172" y="655358"/>
                  </a:lnTo>
                  <a:lnTo>
                    <a:pt x="286727" y="653173"/>
                  </a:lnTo>
                  <a:lnTo>
                    <a:pt x="281393" y="652767"/>
                  </a:lnTo>
                  <a:lnTo>
                    <a:pt x="276631" y="653821"/>
                  </a:lnTo>
                  <a:lnTo>
                    <a:pt x="271792" y="654812"/>
                  </a:lnTo>
                  <a:lnTo>
                    <a:pt x="243979" y="682586"/>
                  </a:lnTo>
                  <a:lnTo>
                    <a:pt x="244817" y="675500"/>
                  </a:lnTo>
                  <a:lnTo>
                    <a:pt x="246329" y="662825"/>
                  </a:lnTo>
                  <a:lnTo>
                    <a:pt x="252082" y="646150"/>
                  </a:lnTo>
                  <a:lnTo>
                    <a:pt x="263144" y="635914"/>
                  </a:lnTo>
                  <a:lnTo>
                    <a:pt x="281393" y="635406"/>
                  </a:lnTo>
                  <a:lnTo>
                    <a:pt x="283248" y="635850"/>
                  </a:lnTo>
                  <a:lnTo>
                    <a:pt x="283413" y="635406"/>
                  </a:lnTo>
                  <a:lnTo>
                    <a:pt x="284276" y="632942"/>
                  </a:lnTo>
                  <a:lnTo>
                    <a:pt x="282486" y="632193"/>
                  </a:lnTo>
                  <a:lnTo>
                    <a:pt x="266992" y="629183"/>
                  </a:lnTo>
                  <a:lnTo>
                    <a:pt x="253974" y="633056"/>
                  </a:lnTo>
                  <a:lnTo>
                    <a:pt x="232130" y="667804"/>
                  </a:lnTo>
                  <a:lnTo>
                    <a:pt x="230378" y="675500"/>
                  </a:lnTo>
                  <a:lnTo>
                    <a:pt x="230505" y="658050"/>
                  </a:lnTo>
                  <a:lnTo>
                    <a:pt x="239547" y="615645"/>
                  </a:lnTo>
                  <a:lnTo>
                    <a:pt x="261213" y="596290"/>
                  </a:lnTo>
                  <a:lnTo>
                    <a:pt x="267881" y="596607"/>
                  </a:lnTo>
                  <a:lnTo>
                    <a:pt x="275170" y="598843"/>
                  </a:lnTo>
                  <a:lnTo>
                    <a:pt x="279057" y="600367"/>
                  </a:lnTo>
                  <a:lnTo>
                    <a:pt x="286867" y="606183"/>
                  </a:lnTo>
                  <a:lnTo>
                    <a:pt x="288759" y="614121"/>
                  </a:lnTo>
                  <a:lnTo>
                    <a:pt x="288290" y="615975"/>
                  </a:lnTo>
                  <a:lnTo>
                    <a:pt x="282536" y="616216"/>
                  </a:lnTo>
                  <a:lnTo>
                    <a:pt x="284467" y="616089"/>
                  </a:lnTo>
                  <a:lnTo>
                    <a:pt x="285699" y="614705"/>
                  </a:lnTo>
                  <a:lnTo>
                    <a:pt x="286689" y="613600"/>
                  </a:lnTo>
                  <a:lnTo>
                    <a:pt x="286562" y="611670"/>
                  </a:lnTo>
                  <a:lnTo>
                    <a:pt x="280390" y="606183"/>
                  </a:lnTo>
                  <a:lnTo>
                    <a:pt x="277177" y="609257"/>
                  </a:lnTo>
                  <a:lnTo>
                    <a:pt x="273621" y="613194"/>
                  </a:lnTo>
                  <a:lnTo>
                    <a:pt x="274472" y="620877"/>
                  </a:lnTo>
                  <a:lnTo>
                    <a:pt x="279552" y="625576"/>
                  </a:lnTo>
                  <a:lnTo>
                    <a:pt x="284467" y="629031"/>
                  </a:lnTo>
                  <a:lnTo>
                    <a:pt x="291223" y="621817"/>
                  </a:lnTo>
                  <a:lnTo>
                    <a:pt x="291998" y="620941"/>
                  </a:lnTo>
                  <a:lnTo>
                    <a:pt x="294144" y="618528"/>
                  </a:lnTo>
                  <a:lnTo>
                    <a:pt x="295021" y="615073"/>
                  </a:lnTo>
                  <a:lnTo>
                    <a:pt x="295008" y="614159"/>
                  </a:lnTo>
                  <a:lnTo>
                    <a:pt x="292163" y="602170"/>
                  </a:lnTo>
                  <a:lnTo>
                    <a:pt x="260324" y="590270"/>
                  </a:lnTo>
                  <a:lnTo>
                    <a:pt x="252679" y="592353"/>
                  </a:lnTo>
                  <a:lnTo>
                    <a:pt x="229971" y="624230"/>
                  </a:lnTo>
                  <a:lnTo>
                    <a:pt x="224421" y="663651"/>
                  </a:lnTo>
                  <a:lnTo>
                    <a:pt x="224497" y="670039"/>
                  </a:lnTo>
                  <a:lnTo>
                    <a:pt x="225323" y="680504"/>
                  </a:lnTo>
                  <a:lnTo>
                    <a:pt x="226606" y="691273"/>
                  </a:lnTo>
                  <a:lnTo>
                    <a:pt x="228028" y="703859"/>
                  </a:lnTo>
                  <a:lnTo>
                    <a:pt x="225615" y="701433"/>
                  </a:lnTo>
                  <a:lnTo>
                    <a:pt x="223380" y="698855"/>
                  </a:lnTo>
                  <a:lnTo>
                    <a:pt x="220611" y="695921"/>
                  </a:lnTo>
                  <a:lnTo>
                    <a:pt x="219684" y="696226"/>
                  </a:lnTo>
                  <a:lnTo>
                    <a:pt x="216801" y="701433"/>
                  </a:lnTo>
                  <a:lnTo>
                    <a:pt x="216738" y="701675"/>
                  </a:lnTo>
                  <a:lnTo>
                    <a:pt x="219532" y="708482"/>
                  </a:lnTo>
                  <a:lnTo>
                    <a:pt x="223964" y="712609"/>
                  </a:lnTo>
                  <a:lnTo>
                    <a:pt x="224751" y="713130"/>
                  </a:lnTo>
                  <a:lnTo>
                    <a:pt x="225475" y="713689"/>
                  </a:lnTo>
                  <a:lnTo>
                    <a:pt x="217195" y="716229"/>
                  </a:lnTo>
                  <a:lnTo>
                    <a:pt x="211302" y="722058"/>
                  </a:lnTo>
                  <a:lnTo>
                    <a:pt x="211226" y="722909"/>
                  </a:lnTo>
                  <a:lnTo>
                    <a:pt x="210527" y="734225"/>
                  </a:lnTo>
                  <a:lnTo>
                    <a:pt x="212013" y="734669"/>
                  </a:lnTo>
                  <a:lnTo>
                    <a:pt x="212737" y="734225"/>
                  </a:lnTo>
                  <a:lnTo>
                    <a:pt x="221043" y="729475"/>
                  </a:lnTo>
                  <a:lnTo>
                    <a:pt x="229311" y="726274"/>
                  </a:lnTo>
                  <a:lnTo>
                    <a:pt x="238023" y="724776"/>
                  </a:lnTo>
                  <a:lnTo>
                    <a:pt x="247586" y="725144"/>
                  </a:lnTo>
                  <a:lnTo>
                    <a:pt x="255841" y="726478"/>
                  </a:lnTo>
                  <a:lnTo>
                    <a:pt x="264020" y="728103"/>
                  </a:lnTo>
                  <a:lnTo>
                    <a:pt x="280365" y="731520"/>
                  </a:lnTo>
                  <a:lnTo>
                    <a:pt x="283019" y="732040"/>
                  </a:lnTo>
                  <a:lnTo>
                    <a:pt x="285292" y="728243"/>
                  </a:lnTo>
                  <a:lnTo>
                    <a:pt x="281241" y="725309"/>
                  </a:lnTo>
                  <a:lnTo>
                    <a:pt x="280352" y="724776"/>
                  </a:lnTo>
                  <a:lnTo>
                    <a:pt x="279260" y="724115"/>
                  </a:lnTo>
                  <a:lnTo>
                    <a:pt x="276987" y="722909"/>
                  </a:lnTo>
                  <a:lnTo>
                    <a:pt x="279476" y="722083"/>
                  </a:lnTo>
                  <a:lnTo>
                    <a:pt x="282333" y="720750"/>
                  </a:lnTo>
                  <a:lnTo>
                    <a:pt x="285203" y="718934"/>
                  </a:lnTo>
                  <a:lnTo>
                    <a:pt x="285216" y="717829"/>
                  </a:lnTo>
                  <a:lnTo>
                    <a:pt x="280670" y="713562"/>
                  </a:lnTo>
                  <a:lnTo>
                    <a:pt x="277279" y="712609"/>
                  </a:lnTo>
                  <a:lnTo>
                    <a:pt x="276123" y="712279"/>
                  </a:lnTo>
                  <a:lnTo>
                    <a:pt x="271513" y="712609"/>
                  </a:lnTo>
                  <a:lnTo>
                    <a:pt x="273253" y="711758"/>
                  </a:lnTo>
                  <a:lnTo>
                    <a:pt x="274878" y="710755"/>
                  </a:lnTo>
                  <a:lnTo>
                    <a:pt x="276631" y="708812"/>
                  </a:lnTo>
                  <a:lnTo>
                    <a:pt x="276771" y="707771"/>
                  </a:lnTo>
                  <a:lnTo>
                    <a:pt x="273608" y="703859"/>
                  </a:lnTo>
                  <a:lnTo>
                    <a:pt x="273431" y="703643"/>
                  </a:lnTo>
                  <a:lnTo>
                    <a:pt x="273265" y="703453"/>
                  </a:lnTo>
                  <a:lnTo>
                    <a:pt x="267055" y="702741"/>
                  </a:lnTo>
                  <a:lnTo>
                    <a:pt x="262178" y="703643"/>
                  </a:lnTo>
                  <a:lnTo>
                    <a:pt x="264312" y="702805"/>
                  </a:lnTo>
                  <a:lnTo>
                    <a:pt x="266433" y="702322"/>
                  </a:lnTo>
                  <a:lnTo>
                    <a:pt x="270090" y="701675"/>
                  </a:lnTo>
                  <a:lnTo>
                    <a:pt x="270459" y="699681"/>
                  </a:lnTo>
                  <a:lnTo>
                    <a:pt x="270535" y="699274"/>
                  </a:lnTo>
                  <a:lnTo>
                    <a:pt x="269252" y="699160"/>
                  </a:lnTo>
                  <a:lnTo>
                    <a:pt x="264045" y="698690"/>
                  </a:lnTo>
                  <a:lnTo>
                    <a:pt x="258775" y="697915"/>
                  </a:lnTo>
                  <a:lnTo>
                    <a:pt x="254050" y="699160"/>
                  </a:lnTo>
                  <a:lnTo>
                    <a:pt x="255054" y="698296"/>
                  </a:lnTo>
                  <a:lnTo>
                    <a:pt x="256082" y="697522"/>
                  </a:lnTo>
                  <a:lnTo>
                    <a:pt x="258559" y="696328"/>
                  </a:lnTo>
                  <a:lnTo>
                    <a:pt x="258368" y="693801"/>
                  </a:lnTo>
                  <a:lnTo>
                    <a:pt x="251866" y="694855"/>
                  </a:lnTo>
                  <a:lnTo>
                    <a:pt x="247967" y="696836"/>
                  </a:lnTo>
                  <a:lnTo>
                    <a:pt x="245046" y="699681"/>
                  </a:lnTo>
                  <a:lnTo>
                    <a:pt x="245160" y="699389"/>
                  </a:lnTo>
                  <a:lnTo>
                    <a:pt x="253301" y="682586"/>
                  </a:lnTo>
                  <a:lnTo>
                    <a:pt x="255003" y="679678"/>
                  </a:lnTo>
                  <a:lnTo>
                    <a:pt x="264947" y="668464"/>
                  </a:lnTo>
                  <a:lnTo>
                    <a:pt x="271437" y="663155"/>
                  </a:lnTo>
                  <a:lnTo>
                    <a:pt x="281660" y="660895"/>
                  </a:lnTo>
                  <a:lnTo>
                    <a:pt x="284937" y="661098"/>
                  </a:lnTo>
                  <a:lnTo>
                    <a:pt x="287947" y="662457"/>
                  </a:lnTo>
                  <a:lnTo>
                    <a:pt x="289585" y="663155"/>
                  </a:lnTo>
                  <a:lnTo>
                    <a:pt x="290423" y="663651"/>
                  </a:lnTo>
                  <a:lnTo>
                    <a:pt x="292925" y="665721"/>
                  </a:lnTo>
                  <a:lnTo>
                    <a:pt x="293420" y="666343"/>
                  </a:lnTo>
                  <a:lnTo>
                    <a:pt x="293624" y="666534"/>
                  </a:lnTo>
                  <a:lnTo>
                    <a:pt x="294017" y="667054"/>
                  </a:lnTo>
                  <a:lnTo>
                    <a:pt x="294360" y="667804"/>
                  </a:lnTo>
                  <a:lnTo>
                    <a:pt x="294767" y="668464"/>
                  </a:lnTo>
                  <a:lnTo>
                    <a:pt x="296075" y="671258"/>
                  </a:lnTo>
                  <a:lnTo>
                    <a:pt x="296506" y="674281"/>
                  </a:lnTo>
                  <a:lnTo>
                    <a:pt x="296379" y="675500"/>
                  </a:lnTo>
                  <a:lnTo>
                    <a:pt x="295859" y="677621"/>
                  </a:lnTo>
                  <a:lnTo>
                    <a:pt x="295808" y="678091"/>
                  </a:lnTo>
                  <a:lnTo>
                    <a:pt x="295694" y="678535"/>
                  </a:lnTo>
                  <a:lnTo>
                    <a:pt x="294767" y="679386"/>
                  </a:lnTo>
                  <a:lnTo>
                    <a:pt x="294297" y="680008"/>
                  </a:lnTo>
                  <a:lnTo>
                    <a:pt x="294474" y="679958"/>
                  </a:lnTo>
                  <a:lnTo>
                    <a:pt x="293649" y="680504"/>
                  </a:lnTo>
                  <a:lnTo>
                    <a:pt x="293408" y="680758"/>
                  </a:lnTo>
                  <a:lnTo>
                    <a:pt x="293027" y="680834"/>
                  </a:lnTo>
                  <a:lnTo>
                    <a:pt x="292671" y="681202"/>
                  </a:lnTo>
                  <a:lnTo>
                    <a:pt x="292341" y="681139"/>
                  </a:lnTo>
                  <a:lnTo>
                    <a:pt x="287502" y="676490"/>
                  </a:lnTo>
                  <a:lnTo>
                    <a:pt x="287718" y="675970"/>
                  </a:lnTo>
                  <a:lnTo>
                    <a:pt x="287756" y="675652"/>
                  </a:lnTo>
                  <a:lnTo>
                    <a:pt x="288099" y="675386"/>
                  </a:lnTo>
                  <a:lnTo>
                    <a:pt x="288239" y="675233"/>
                  </a:lnTo>
                  <a:lnTo>
                    <a:pt x="288493" y="675119"/>
                  </a:lnTo>
                  <a:lnTo>
                    <a:pt x="288378" y="674890"/>
                  </a:lnTo>
                  <a:lnTo>
                    <a:pt x="289001" y="674738"/>
                  </a:lnTo>
                  <a:lnTo>
                    <a:pt x="292201" y="673696"/>
                  </a:lnTo>
                  <a:lnTo>
                    <a:pt x="293090" y="671982"/>
                  </a:lnTo>
                  <a:lnTo>
                    <a:pt x="292036" y="668845"/>
                  </a:lnTo>
                  <a:lnTo>
                    <a:pt x="290410" y="667969"/>
                  </a:lnTo>
                  <a:lnTo>
                    <a:pt x="287375" y="668845"/>
                  </a:lnTo>
                  <a:lnTo>
                    <a:pt x="287007" y="668870"/>
                  </a:lnTo>
                  <a:lnTo>
                    <a:pt x="282155" y="673023"/>
                  </a:lnTo>
                  <a:lnTo>
                    <a:pt x="280720" y="675652"/>
                  </a:lnTo>
                  <a:lnTo>
                    <a:pt x="288188" y="688568"/>
                  </a:lnTo>
                  <a:lnTo>
                    <a:pt x="293204" y="687946"/>
                  </a:lnTo>
                  <a:lnTo>
                    <a:pt x="294411" y="687908"/>
                  </a:lnTo>
                  <a:lnTo>
                    <a:pt x="295452" y="687349"/>
                  </a:lnTo>
                  <a:lnTo>
                    <a:pt x="296583" y="686943"/>
                  </a:lnTo>
                  <a:lnTo>
                    <a:pt x="297599" y="686244"/>
                  </a:lnTo>
                  <a:lnTo>
                    <a:pt x="298386" y="685952"/>
                  </a:lnTo>
                  <a:lnTo>
                    <a:pt x="299504" y="684784"/>
                  </a:lnTo>
                  <a:lnTo>
                    <a:pt x="300101" y="684047"/>
                  </a:lnTo>
                  <a:lnTo>
                    <a:pt x="300697" y="683653"/>
                  </a:lnTo>
                  <a:lnTo>
                    <a:pt x="301345" y="682586"/>
                  </a:lnTo>
                  <a:lnTo>
                    <a:pt x="301891" y="681570"/>
                  </a:lnTo>
                  <a:lnTo>
                    <a:pt x="302082" y="681202"/>
                  </a:lnTo>
                  <a:lnTo>
                    <a:pt x="302691" y="680046"/>
                  </a:lnTo>
                  <a:lnTo>
                    <a:pt x="303885" y="675119"/>
                  </a:lnTo>
                  <a:lnTo>
                    <a:pt x="303999" y="673696"/>
                  </a:lnTo>
                  <a:close/>
                </a:path>
                <a:path w="612140" h="1452879">
                  <a:moveTo>
                    <a:pt x="306819" y="998969"/>
                  </a:moveTo>
                  <a:lnTo>
                    <a:pt x="306184" y="997458"/>
                  </a:lnTo>
                  <a:lnTo>
                    <a:pt x="303695" y="994968"/>
                  </a:lnTo>
                  <a:lnTo>
                    <a:pt x="302183" y="994333"/>
                  </a:lnTo>
                  <a:lnTo>
                    <a:pt x="298665" y="994333"/>
                  </a:lnTo>
                  <a:lnTo>
                    <a:pt x="297154" y="994968"/>
                  </a:lnTo>
                  <a:lnTo>
                    <a:pt x="294665" y="997458"/>
                  </a:lnTo>
                  <a:lnTo>
                    <a:pt x="294030" y="998969"/>
                  </a:lnTo>
                  <a:lnTo>
                    <a:pt x="294030" y="1002499"/>
                  </a:lnTo>
                  <a:lnTo>
                    <a:pt x="294665" y="1004011"/>
                  </a:lnTo>
                  <a:lnTo>
                    <a:pt x="297154" y="1006500"/>
                  </a:lnTo>
                  <a:lnTo>
                    <a:pt x="298665" y="1007122"/>
                  </a:lnTo>
                  <a:lnTo>
                    <a:pt x="302183" y="1007122"/>
                  </a:lnTo>
                  <a:lnTo>
                    <a:pt x="303695" y="1006500"/>
                  </a:lnTo>
                  <a:lnTo>
                    <a:pt x="306184" y="1004011"/>
                  </a:lnTo>
                  <a:lnTo>
                    <a:pt x="306819" y="1002499"/>
                  </a:lnTo>
                  <a:lnTo>
                    <a:pt x="306819" y="1000734"/>
                  </a:lnTo>
                  <a:lnTo>
                    <a:pt x="306819" y="998969"/>
                  </a:lnTo>
                  <a:close/>
                </a:path>
                <a:path w="612140" h="1452879">
                  <a:moveTo>
                    <a:pt x="308381" y="637679"/>
                  </a:moveTo>
                  <a:lnTo>
                    <a:pt x="307644" y="635914"/>
                  </a:lnTo>
                  <a:lnTo>
                    <a:pt x="304711" y="632968"/>
                  </a:lnTo>
                  <a:lnTo>
                    <a:pt x="302933" y="632231"/>
                  </a:lnTo>
                  <a:lnTo>
                    <a:pt x="298767" y="632231"/>
                  </a:lnTo>
                  <a:lnTo>
                    <a:pt x="296989" y="632968"/>
                  </a:lnTo>
                  <a:lnTo>
                    <a:pt x="294055" y="635914"/>
                  </a:lnTo>
                  <a:lnTo>
                    <a:pt x="293319" y="637679"/>
                  </a:lnTo>
                  <a:lnTo>
                    <a:pt x="293319" y="641845"/>
                  </a:lnTo>
                  <a:lnTo>
                    <a:pt x="294055" y="643623"/>
                  </a:lnTo>
                  <a:lnTo>
                    <a:pt x="296989" y="646569"/>
                  </a:lnTo>
                  <a:lnTo>
                    <a:pt x="298767" y="647306"/>
                  </a:lnTo>
                  <a:lnTo>
                    <a:pt x="302933" y="647306"/>
                  </a:lnTo>
                  <a:lnTo>
                    <a:pt x="304711" y="646569"/>
                  </a:lnTo>
                  <a:lnTo>
                    <a:pt x="307644" y="643623"/>
                  </a:lnTo>
                  <a:lnTo>
                    <a:pt x="308381" y="641845"/>
                  </a:lnTo>
                  <a:lnTo>
                    <a:pt x="308381" y="639762"/>
                  </a:lnTo>
                  <a:lnTo>
                    <a:pt x="308381" y="637679"/>
                  </a:lnTo>
                  <a:close/>
                </a:path>
                <a:path w="612140" h="1452879">
                  <a:moveTo>
                    <a:pt x="315798" y="885571"/>
                  </a:moveTo>
                  <a:lnTo>
                    <a:pt x="315201" y="876134"/>
                  </a:lnTo>
                  <a:lnTo>
                    <a:pt x="315036" y="873417"/>
                  </a:lnTo>
                  <a:lnTo>
                    <a:pt x="309105" y="867575"/>
                  </a:lnTo>
                  <a:lnTo>
                    <a:pt x="300850" y="865111"/>
                  </a:lnTo>
                  <a:lnTo>
                    <a:pt x="301612" y="864539"/>
                  </a:lnTo>
                  <a:lnTo>
                    <a:pt x="302374" y="864031"/>
                  </a:lnTo>
                  <a:lnTo>
                    <a:pt x="306768" y="859891"/>
                  </a:lnTo>
                  <a:lnTo>
                    <a:pt x="308686" y="855268"/>
                  </a:lnTo>
                  <a:lnTo>
                    <a:pt x="309486" y="853338"/>
                  </a:lnTo>
                  <a:lnTo>
                    <a:pt x="309524" y="852843"/>
                  </a:lnTo>
                  <a:lnTo>
                    <a:pt x="306628" y="847636"/>
                  </a:lnTo>
                  <a:lnTo>
                    <a:pt x="305714" y="847331"/>
                  </a:lnTo>
                  <a:lnTo>
                    <a:pt x="303110" y="850087"/>
                  </a:lnTo>
                  <a:lnTo>
                    <a:pt x="300697" y="852843"/>
                  </a:lnTo>
                  <a:lnTo>
                    <a:pt x="298297" y="855268"/>
                  </a:lnTo>
                  <a:lnTo>
                    <a:pt x="298323" y="855052"/>
                  </a:lnTo>
                  <a:lnTo>
                    <a:pt x="298754" y="851065"/>
                  </a:lnTo>
                  <a:lnTo>
                    <a:pt x="300723" y="834034"/>
                  </a:lnTo>
                  <a:lnTo>
                    <a:pt x="301053" y="831062"/>
                  </a:lnTo>
                  <a:lnTo>
                    <a:pt x="301371" y="826909"/>
                  </a:lnTo>
                  <a:lnTo>
                    <a:pt x="301726" y="822121"/>
                  </a:lnTo>
                  <a:lnTo>
                    <a:pt x="301840" y="814743"/>
                  </a:lnTo>
                  <a:lnTo>
                    <a:pt x="301713" y="807783"/>
                  </a:lnTo>
                  <a:lnTo>
                    <a:pt x="292582" y="765594"/>
                  </a:lnTo>
                  <a:lnTo>
                    <a:pt x="279654" y="747712"/>
                  </a:lnTo>
                  <a:lnTo>
                    <a:pt x="273494" y="743775"/>
                  </a:lnTo>
                  <a:lnTo>
                    <a:pt x="265849" y="741705"/>
                  </a:lnTo>
                  <a:lnTo>
                    <a:pt x="257568" y="741997"/>
                  </a:lnTo>
                  <a:lnTo>
                    <a:pt x="248691" y="744651"/>
                  </a:lnTo>
                  <a:lnTo>
                    <a:pt x="243852" y="746556"/>
                  </a:lnTo>
                  <a:lnTo>
                    <a:pt x="234010" y="753643"/>
                  </a:lnTo>
                  <a:lnTo>
                    <a:pt x="231190" y="765594"/>
                  </a:lnTo>
                  <a:lnTo>
                    <a:pt x="231317" y="767041"/>
                  </a:lnTo>
                  <a:lnTo>
                    <a:pt x="232079" y="770001"/>
                  </a:lnTo>
                  <a:lnTo>
                    <a:pt x="234988" y="773264"/>
                  </a:lnTo>
                  <a:lnTo>
                    <a:pt x="241769" y="780478"/>
                  </a:lnTo>
                  <a:lnTo>
                    <a:pt x="246672" y="777011"/>
                  </a:lnTo>
                  <a:lnTo>
                    <a:pt x="251663" y="772375"/>
                  </a:lnTo>
                  <a:lnTo>
                    <a:pt x="252437" y="766127"/>
                  </a:lnTo>
                  <a:lnTo>
                    <a:pt x="252603" y="764641"/>
                  </a:lnTo>
                  <a:lnTo>
                    <a:pt x="249021" y="760679"/>
                  </a:lnTo>
                  <a:lnTo>
                    <a:pt x="245770" y="757643"/>
                  </a:lnTo>
                  <a:lnTo>
                    <a:pt x="239623" y="763143"/>
                  </a:lnTo>
                  <a:lnTo>
                    <a:pt x="239522" y="765048"/>
                  </a:lnTo>
                  <a:lnTo>
                    <a:pt x="241757" y="767524"/>
                  </a:lnTo>
                  <a:lnTo>
                    <a:pt x="243649" y="767651"/>
                  </a:lnTo>
                  <a:lnTo>
                    <a:pt x="245059" y="766356"/>
                  </a:lnTo>
                  <a:lnTo>
                    <a:pt x="245351" y="766127"/>
                  </a:lnTo>
                  <a:lnTo>
                    <a:pt x="237426" y="765594"/>
                  </a:lnTo>
                  <a:lnTo>
                    <a:pt x="239318" y="757643"/>
                  </a:lnTo>
                  <a:lnTo>
                    <a:pt x="247129" y="751789"/>
                  </a:lnTo>
                  <a:lnTo>
                    <a:pt x="251002" y="750277"/>
                  </a:lnTo>
                  <a:lnTo>
                    <a:pt x="258292" y="748042"/>
                  </a:lnTo>
                  <a:lnTo>
                    <a:pt x="264960" y="747712"/>
                  </a:lnTo>
                  <a:lnTo>
                    <a:pt x="271030" y="749312"/>
                  </a:lnTo>
                  <a:lnTo>
                    <a:pt x="292862" y="786472"/>
                  </a:lnTo>
                  <a:lnTo>
                    <a:pt x="295897" y="826909"/>
                  </a:lnTo>
                  <a:lnTo>
                    <a:pt x="294360" y="819861"/>
                  </a:lnTo>
                  <a:lnTo>
                    <a:pt x="292265" y="813117"/>
                  </a:lnTo>
                  <a:lnTo>
                    <a:pt x="290322" y="808202"/>
                  </a:lnTo>
                  <a:lnTo>
                    <a:pt x="282651" y="794067"/>
                  </a:lnTo>
                  <a:lnTo>
                    <a:pt x="274828" y="786879"/>
                  </a:lnTo>
                  <a:lnTo>
                    <a:pt x="272237" y="784491"/>
                  </a:lnTo>
                  <a:lnTo>
                    <a:pt x="259219" y="780630"/>
                  </a:lnTo>
                  <a:lnTo>
                    <a:pt x="243738" y="783678"/>
                  </a:lnTo>
                  <a:lnTo>
                    <a:pt x="241947" y="784415"/>
                  </a:lnTo>
                  <a:lnTo>
                    <a:pt x="242976" y="787323"/>
                  </a:lnTo>
                  <a:lnTo>
                    <a:pt x="244843" y="786879"/>
                  </a:lnTo>
                  <a:lnTo>
                    <a:pt x="263093" y="787361"/>
                  </a:lnTo>
                  <a:lnTo>
                    <a:pt x="274154" y="797610"/>
                  </a:lnTo>
                  <a:lnTo>
                    <a:pt x="279933" y="814273"/>
                  </a:lnTo>
                  <a:lnTo>
                    <a:pt x="282308" y="834034"/>
                  </a:lnTo>
                  <a:lnTo>
                    <a:pt x="279717" y="829386"/>
                  </a:lnTo>
                  <a:lnTo>
                    <a:pt x="276402" y="824598"/>
                  </a:lnTo>
                  <a:lnTo>
                    <a:pt x="249631" y="805307"/>
                  </a:lnTo>
                  <a:lnTo>
                    <a:pt x="244856" y="804240"/>
                  </a:lnTo>
                  <a:lnTo>
                    <a:pt x="239522" y="804684"/>
                  </a:lnTo>
                  <a:lnTo>
                    <a:pt x="235077" y="806869"/>
                  </a:lnTo>
                  <a:lnTo>
                    <a:pt x="232892" y="807783"/>
                  </a:lnTo>
                  <a:lnTo>
                    <a:pt x="230530" y="809536"/>
                  </a:lnTo>
                  <a:lnTo>
                    <a:pt x="228155" y="811618"/>
                  </a:lnTo>
                  <a:lnTo>
                    <a:pt x="226466" y="813689"/>
                  </a:lnTo>
                  <a:lnTo>
                    <a:pt x="225729" y="814743"/>
                  </a:lnTo>
                  <a:lnTo>
                    <a:pt x="225272" y="815835"/>
                  </a:lnTo>
                  <a:lnTo>
                    <a:pt x="224713" y="816825"/>
                  </a:lnTo>
                  <a:lnTo>
                    <a:pt x="222885" y="821245"/>
                  </a:lnTo>
                  <a:lnTo>
                    <a:pt x="222300" y="825080"/>
                  </a:lnTo>
                  <a:lnTo>
                    <a:pt x="222402" y="826643"/>
                  </a:lnTo>
                  <a:lnTo>
                    <a:pt x="223583" y="831469"/>
                  </a:lnTo>
                  <a:lnTo>
                    <a:pt x="224929" y="834009"/>
                  </a:lnTo>
                  <a:lnTo>
                    <a:pt x="225590" y="835063"/>
                  </a:lnTo>
                  <a:lnTo>
                    <a:pt x="226148" y="835444"/>
                  </a:lnTo>
                  <a:lnTo>
                    <a:pt x="226771" y="836168"/>
                  </a:lnTo>
                  <a:lnTo>
                    <a:pt x="227926" y="837361"/>
                  </a:lnTo>
                  <a:lnTo>
                    <a:pt x="228688" y="837653"/>
                  </a:lnTo>
                  <a:lnTo>
                    <a:pt x="229704" y="838339"/>
                  </a:lnTo>
                  <a:lnTo>
                    <a:pt x="230835" y="838771"/>
                  </a:lnTo>
                  <a:lnTo>
                    <a:pt x="231876" y="839304"/>
                  </a:lnTo>
                  <a:lnTo>
                    <a:pt x="233095" y="839343"/>
                  </a:lnTo>
                  <a:lnTo>
                    <a:pt x="238074" y="839939"/>
                  </a:lnTo>
                  <a:lnTo>
                    <a:pt x="241681" y="836752"/>
                  </a:lnTo>
                  <a:lnTo>
                    <a:pt x="243992" y="833005"/>
                  </a:lnTo>
                  <a:lnTo>
                    <a:pt x="245249" y="830973"/>
                  </a:lnTo>
                  <a:lnTo>
                    <a:pt x="245427" y="829157"/>
                  </a:lnTo>
                  <a:lnTo>
                    <a:pt x="245554" y="827049"/>
                  </a:lnTo>
                  <a:lnTo>
                    <a:pt x="244221" y="824598"/>
                  </a:lnTo>
                  <a:lnTo>
                    <a:pt x="243433" y="822998"/>
                  </a:lnTo>
                  <a:lnTo>
                    <a:pt x="242392" y="822121"/>
                  </a:lnTo>
                  <a:lnTo>
                    <a:pt x="241427" y="821448"/>
                  </a:lnTo>
                  <a:lnTo>
                    <a:pt x="240411" y="820826"/>
                  </a:lnTo>
                  <a:lnTo>
                    <a:pt x="239268" y="820254"/>
                  </a:lnTo>
                  <a:lnTo>
                    <a:pt x="238925" y="820254"/>
                  </a:lnTo>
                  <a:lnTo>
                    <a:pt x="235864" y="819378"/>
                  </a:lnTo>
                  <a:lnTo>
                    <a:pt x="234213" y="820254"/>
                  </a:lnTo>
                  <a:lnTo>
                    <a:pt x="233197" y="823379"/>
                  </a:lnTo>
                  <a:lnTo>
                    <a:pt x="234073" y="825080"/>
                  </a:lnTo>
                  <a:lnTo>
                    <a:pt x="237210" y="826135"/>
                  </a:lnTo>
                  <a:lnTo>
                    <a:pt x="237896" y="826300"/>
                  </a:lnTo>
                  <a:lnTo>
                    <a:pt x="237756" y="826541"/>
                  </a:lnTo>
                  <a:lnTo>
                    <a:pt x="238036" y="826643"/>
                  </a:lnTo>
                  <a:lnTo>
                    <a:pt x="238188" y="826795"/>
                  </a:lnTo>
                  <a:lnTo>
                    <a:pt x="238531" y="827049"/>
                  </a:lnTo>
                  <a:lnTo>
                    <a:pt x="238544" y="827379"/>
                  </a:lnTo>
                  <a:lnTo>
                    <a:pt x="238772" y="827900"/>
                  </a:lnTo>
                  <a:lnTo>
                    <a:pt x="238772" y="829157"/>
                  </a:lnTo>
                  <a:lnTo>
                    <a:pt x="237845" y="830592"/>
                  </a:lnTo>
                  <a:lnTo>
                    <a:pt x="236867" y="831926"/>
                  </a:lnTo>
                  <a:lnTo>
                    <a:pt x="235165" y="833005"/>
                  </a:lnTo>
                  <a:lnTo>
                    <a:pt x="234111" y="832612"/>
                  </a:lnTo>
                  <a:lnTo>
                    <a:pt x="233934" y="832548"/>
                  </a:lnTo>
                  <a:lnTo>
                    <a:pt x="233603" y="832612"/>
                  </a:lnTo>
                  <a:lnTo>
                    <a:pt x="233248" y="832243"/>
                  </a:lnTo>
                  <a:lnTo>
                    <a:pt x="232867" y="832167"/>
                  </a:lnTo>
                  <a:lnTo>
                    <a:pt x="232625" y="831926"/>
                  </a:lnTo>
                  <a:lnTo>
                    <a:pt x="231800" y="831367"/>
                  </a:lnTo>
                  <a:lnTo>
                    <a:pt x="231965" y="831418"/>
                  </a:lnTo>
                  <a:lnTo>
                    <a:pt x="231508" y="830795"/>
                  </a:lnTo>
                  <a:lnTo>
                    <a:pt x="230568" y="829945"/>
                  </a:lnTo>
                  <a:lnTo>
                    <a:pt x="230454" y="829513"/>
                  </a:lnTo>
                  <a:lnTo>
                    <a:pt x="230403" y="829043"/>
                  </a:lnTo>
                  <a:lnTo>
                    <a:pt x="229895" y="826909"/>
                  </a:lnTo>
                  <a:lnTo>
                    <a:pt x="229781" y="825792"/>
                  </a:lnTo>
                  <a:lnTo>
                    <a:pt x="230200" y="822680"/>
                  </a:lnTo>
                  <a:lnTo>
                    <a:pt x="231521" y="819861"/>
                  </a:lnTo>
                  <a:lnTo>
                    <a:pt x="231914" y="819238"/>
                  </a:lnTo>
                  <a:lnTo>
                    <a:pt x="232257" y="818489"/>
                  </a:lnTo>
                  <a:lnTo>
                    <a:pt x="232638" y="817981"/>
                  </a:lnTo>
                  <a:lnTo>
                    <a:pt x="233045" y="817537"/>
                  </a:lnTo>
                  <a:lnTo>
                    <a:pt x="233387" y="817105"/>
                  </a:lnTo>
                  <a:lnTo>
                    <a:pt x="235839" y="815086"/>
                  </a:lnTo>
                  <a:lnTo>
                    <a:pt x="236664" y="814603"/>
                  </a:lnTo>
                  <a:lnTo>
                    <a:pt x="238302" y="813892"/>
                  </a:lnTo>
                  <a:lnTo>
                    <a:pt x="241300" y="812533"/>
                  </a:lnTo>
                  <a:lnTo>
                    <a:pt x="274942" y="837272"/>
                  </a:lnTo>
                  <a:lnTo>
                    <a:pt x="281139" y="850747"/>
                  </a:lnTo>
                  <a:lnTo>
                    <a:pt x="281266" y="851065"/>
                  </a:lnTo>
                  <a:lnTo>
                    <a:pt x="280733" y="850544"/>
                  </a:lnTo>
                  <a:lnTo>
                    <a:pt x="278333" y="848220"/>
                  </a:lnTo>
                  <a:lnTo>
                    <a:pt x="274447" y="846251"/>
                  </a:lnTo>
                  <a:lnTo>
                    <a:pt x="267906" y="845223"/>
                  </a:lnTo>
                  <a:lnTo>
                    <a:pt x="267741" y="847712"/>
                  </a:lnTo>
                  <a:lnTo>
                    <a:pt x="270217" y="848906"/>
                  </a:lnTo>
                  <a:lnTo>
                    <a:pt x="271246" y="849680"/>
                  </a:lnTo>
                  <a:lnTo>
                    <a:pt x="272249" y="850544"/>
                  </a:lnTo>
                  <a:lnTo>
                    <a:pt x="267550" y="849325"/>
                  </a:lnTo>
                  <a:lnTo>
                    <a:pt x="262255" y="850087"/>
                  </a:lnTo>
                  <a:lnTo>
                    <a:pt x="255765" y="850709"/>
                  </a:lnTo>
                  <a:lnTo>
                    <a:pt x="256222" y="853097"/>
                  </a:lnTo>
                  <a:lnTo>
                    <a:pt x="257657" y="853338"/>
                  </a:lnTo>
                  <a:lnTo>
                    <a:pt x="259867" y="853757"/>
                  </a:lnTo>
                  <a:lnTo>
                    <a:pt x="261988" y="854214"/>
                  </a:lnTo>
                  <a:lnTo>
                    <a:pt x="264134" y="855052"/>
                  </a:lnTo>
                  <a:lnTo>
                    <a:pt x="259245" y="854176"/>
                  </a:lnTo>
                  <a:lnTo>
                    <a:pt x="253060" y="854875"/>
                  </a:lnTo>
                  <a:lnTo>
                    <a:pt x="249529" y="859205"/>
                  </a:lnTo>
                  <a:lnTo>
                    <a:pt x="249694" y="860247"/>
                  </a:lnTo>
                  <a:lnTo>
                    <a:pt x="250202" y="860806"/>
                  </a:lnTo>
                  <a:lnTo>
                    <a:pt x="251409" y="862164"/>
                  </a:lnTo>
                  <a:lnTo>
                    <a:pt x="253060" y="863155"/>
                  </a:lnTo>
                  <a:lnTo>
                    <a:pt x="254774" y="864031"/>
                  </a:lnTo>
                  <a:lnTo>
                    <a:pt x="250202" y="863739"/>
                  </a:lnTo>
                  <a:lnTo>
                    <a:pt x="245643" y="865009"/>
                  </a:lnTo>
                  <a:lnTo>
                    <a:pt x="241096" y="869264"/>
                  </a:lnTo>
                  <a:lnTo>
                    <a:pt x="241109" y="870394"/>
                  </a:lnTo>
                  <a:lnTo>
                    <a:pt x="243992" y="872197"/>
                  </a:lnTo>
                  <a:lnTo>
                    <a:pt x="246773" y="873480"/>
                  </a:lnTo>
                  <a:lnTo>
                    <a:pt x="249339" y="874344"/>
                  </a:lnTo>
                  <a:lnTo>
                    <a:pt x="247091" y="875538"/>
                  </a:lnTo>
                  <a:lnTo>
                    <a:pt x="245084" y="876757"/>
                  </a:lnTo>
                  <a:lnTo>
                    <a:pt x="241033" y="879690"/>
                  </a:lnTo>
                  <a:lnTo>
                    <a:pt x="243306" y="883488"/>
                  </a:lnTo>
                  <a:lnTo>
                    <a:pt x="262305" y="879487"/>
                  </a:lnTo>
                  <a:lnTo>
                    <a:pt x="270471" y="877862"/>
                  </a:lnTo>
                  <a:lnTo>
                    <a:pt x="278739" y="876515"/>
                  </a:lnTo>
                  <a:lnTo>
                    <a:pt x="288302" y="876134"/>
                  </a:lnTo>
                  <a:lnTo>
                    <a:pt x="297014" y="877633"/>
                  </a:lnTo>
                  <a:lnTo>
                    <a:pt x="305282" y="880821"/>
                  </a:lnTo>
                  <a:lnTo>
                    <a:pt x="313524" y="885520"/>
                  </a:lnTo>
                  <a:lnTo>
                    <a:pt x="314337" y="886028"/>
                  </a:lnTo>
                  <a:lnTo>
                    <a:pt x="315798" y="885571"/>
                  </a:lnTo>
                  <a:close/>
                </a:path>
                <a:path w="612140" h="1452879">
                  <a:moveTo>
                    <a:pt x="316357" y="586193"/>
                  </a:moveTo>
                  <a:lnTo>
                    <a:pt x="316280" y="579843"/>
                  </a:lnTo>
                  <a:lnTo>
                    <a:pt x="316191" y="577621"/>
                  </a:lnTo>
                  <a:lnTo>
                    <a:pt x="313969" y="571652"/>
                  </a:lnTo>
                  <a:lnTo>
                    <a:pt x="313766" y="571411"/>
                  </a:lnTo>
                  <a:lnTo>
                    <a:pt x="295630" y="571411"/>
                  </a:lnTo>
                  <a:lnTo>
                    <a:pt x="313753" y="571398"/>
                  </a:lnTo>
                  <a:lnTo>
                    <a:pt x="310083" y="567016"/>
                  </a:lnTo>
                  <a:lnTo>
                    <a:pt x="304838" y="563613"/>
                  </a:lnTo>
                  <a:lnTo>
                    <a:pt x="305689" y="563181"/>
                  </a:lnTo>
                  <a:lnTo>
                    <a:pt x="306514" y="562787"/>
                  </a:lnTo>
                  <a:lnTo>
                    <a:pt x="311531" y="559422"/>
                  </a:lnTo>
                  <a:lnTo>
                    <a:pt x="314083" y="555256"/>
                  </a:lnTo>
                  <a:lnTo>
                    <a:pt x="315137" y="553516"/>
                  </a:lnTo>
                  <a:lnTo>
                    <a:pt x="315404" y="553085"/>
                  </a:lnTo>
                  <a:lnTo>
                    <a:pt x="313321" y="547293"/>
                  </a:lnTo>
                  <a:lnTo>
                    <a:pt x="312458" y="546849"/>
                  </a:lnTo>
                  <a:lnTo>
                    <a:pt x="309283" y="549300"/>
                  </a:lnTo>
                  <a:lnTo>
                    <a:pt x="306641" y="551510"/>
                  </a:lnTo>
                  <a:lnTo>
                    <a:pt x="303885" y="553516"/>
                  </a:lnTo>
                  <a:lnTo>
                    <a:pt x="305435" y="547903"/>
                  </a:lnTo>
                  <a:lnTo>
                    <a:pt x="305765" y="546684"/>
                  </a:lnTo>
                  <a:lnTo>
                    <a:pt x="310362" y="530377"/>
                  </a:lnTo>
                  <a:lnTo>
                    <a:pt x="310464" y="529958"/>
                  </a:lnTo>
                  <a:lnTo>
                    <a:pt x="311619" y="525094"/>
                  </a:lnTo>
                  <a:lnTo>
                    <a:pt x="313080" y="518972"/>
                  </a:lnTo>
                  <a:lnTo>
                    <a:pt x="313207" y="518274"/>
                  </a:lnTo>
                  <a:lnTo>
                    <a:pt x="314845" y="506793"/>
                  </a:lnTo>
                  <a:lnTo>
                    <a:pt x="315252" y="499630"/>
                  </a:lnTo>
                  <a:lnTo>
                    <a:pt x="315366" y="484708"/>
                  </a:lnTo>
                  <a:lnTo>
                    <a:pt x="314490" y="474599"/>
                  </a:lnTo>
                  <a:lnTo>
                    <a:pt x="299046" y="441286"/>
                  </a:lnTo>
                  <a:lnTo>
                    <a:pt x="297053" y="439508"/>
                  </a:lnTo>
                  <a:lnTo>
                    <a:pt x="289839" y="436245"/>
                  </a:lnTo>
                  <a:lnTo>
                    <a:pt x="281622" y="435229"/>
                  </a:lnTo>
                  <a:lnTo>
                    <a:pt x="272415" y="436460"/>
                  </a:lnTo>
                  <a:lnTo>
                    <a:pt x="267347" y="437578"/>
                  </a:lnTo>
                  <a:lnTo>
                    <a:pt x="256514" y="442988"/>
                  </a:lnTo>
                  <a:lnTo>
                    <a:pt x="251612" y="454850"/>
                  </a:lnTo>
                  <a:lnTo>
                    <a:pt x="251993" y="458812"/>
                  </a:lnTo>
                  <a:lnTo>
                    <a:pt x="254368" y="462521"/>
                  </a:lnTo>
                  <a:lnTo>
                    <a:pt x="259918" y="470700"/>
                  </a:lnTo>
                  <a:lnTo>
                    <a:pt x="265290" y="468071"/>
                  </a:lnTo>
                  <a:lnTo>
                    <a:pt x="271043" y="464223"/>
                  </a:lnTo>
                  <a:lnTo>
                    <a:pt x="271411" y="462864"/>
                  </a:lnTo>
                  <a:lnTo>
                    <a:pt x="272986" y="457161"/>
                  </a:lnTo>
                  <a:lnTo>
                    <a:pt x="273088" y="456780"/>
                  </a:lnTo>
                  <a:lnTo>
                    <a:pt x="270192" y="452323"/>
                  </a:lnTo>
                  <a:lnTo>
                    <a:pt x="267487" y="448805"/>
                  </a:lnTo>
                  <a:lnTo>
                    <a:pt x="260527" y="453237"/>
                  </a:lnTo>
                  <a:lnTo>
                    <a:pt x="260184" y="454850"/>
                  </a:lnTo>
                  <a:lnTo>
                    <a:pt x="260248" y="455320"/>
                  </a:lnTo>
                  <a:lnTo>
                    <a:pt x="261937" y="457949"/>
                  </a:lnTo>
                  <a:lnTo>
                    <a:pt x="263804" y="458368"/>
                  </a:lnTo>
                  <a:lnTo>
                    <a:pt x="265404" y="457327"/>
                  </a:lnTo>
                  <a:lnTo>
                    <a:pt x="265722" y="457161"/>
                  </a:lnTo>
                  <a:lnTo>
                    <a:pt x="257962" y="455320"/>
                  </a:lnTo>
                  <a:lnTo>
                    <a:pt x="261099" y="447763"/>
                  </a:lnTo>
                  <a:lnTo>
                    <a:pt x="269748" y="443230"/>
                  </a:lnTo>
                  <a:lnTo>
                    <a:pt x="273799" y="442341"/>
                  </a:lnTo>
                  <a:lnTo>
                    <a:pt x="281368" y="441286"/>
                  </a:lnTo>
                  <a:lnTo>
                    <a:pt x="287997" y="442023"/>
                  </a:lnTo>
                  <a:lnTo>
                    <a:pt x="293738" y="444563"/>
                  </a:lnTo>
                  <a:lnTo>
                    <a:pt x="298640" y="448919"/>
                  </a:lnTo>
                  <a:lnTo>
                    <a:pt x="306349" y="464540"/>
                  </a:lnTo>
                  <a:lnTo>
                    <a:pt x="309397" y="484708"/>
                  </a:lnTo>
                  <a:lnTo>
                    <a:pt x="308889" y="506018"/>
                  </a:lnTo>
                  <a:lnTo>
                    <a:pt x="305981" y="525094"/>
                  </a:lnTo>
                  <a:lnTo>
                    <a:pt x="305562" y="517766"/>
                  </a:lnTo>
                  <a:lnTo>
                    <a:pt x="304596" y="511086"/>
                  </a:lnTo>
                  <a:lnTo>
                    <a:pt x="285521" y="477634"/>
                  </a:lnTo>
                  <a:lnTo>
                    <a:pt x="262775" y="477634"/>
                  </a:lnTo>
                  <a:lnTo>
                    <a:pt x="279844" y="480847"/>
                  </a:lnTo>
                  <a:lnTo>
                    <a:pt x="289153" y="492709"/>
                  </a:lnTo>
                  <a:lnTo>
                    <a:pt x="292125" y="509511"/>
                  </a:lnTo>
                  <a:lnTo>
                    <a:pt x="291998" y="515658"/>
                  </a:lnTo>
                  <a:lnTo>
                    <a:pt x="291426" y="529958"/>
                  </a:lnTo>
                  <a:lnTo>
                    <a:pt x="289623" y="525094"/>
                  </a:lnTo>
                  <a:lnTo>
                    <a:pt x="287096" y="519696"/>
                  </a:lnTo>
                  <a:lnTo>
                    <a:pt x="263690" y="496404"/>
                  </a:lnTo>
                  <a:lnTo>
                    <a:pt x="259143" y="494601"/>
                  </a:lnTo>
                  <a:lnTo>
                    <a:pt x="253796" y="494182"/>
                  </a:lnTo>
                  <a:lnTo>
                    <a:pt x="249072" y="495655"/>
                  </a:lnTo>
                  <a:lnTo>
                    <a:pt x="246773" y="496201"/>
                  </a:lnTo>
                  <a:lnTo>
                    <a:pt x="244144" y="497560"/>
                  </a:lnTo>
                  <a:lnTo>
                    <a:pt x="241452" y="499237"/>
                  </a:lnTo>
                  <a:lnTo>
                    <a:pt x="240982" y="499630"/>
                  </a:lnTo>
                  <a:lnTo>
                    <a:pt x="239471" y="500976"/>
                  </a:lnTo>
                  <a:lnTo>
                    <a:pt x="238594" y="501916"/>
                  </a:lnTo>
                  <a:lnTo>
                    <a:pt x="237934" y="502907"/>
                  </a:lnTo>
                  <a:lnTo>
                    <a:pt x="237210" y="503872"/>
                  </a:lnTo>
                  <a:lnTo>
                    <a:pt x="234759" y="507873"/>
                  </a:lnTo>
                  <a:lnTo>
                    <a:pt x="233438" y="511886"/>
                  </a:lnTo>
                  <a:lnTo>
                    <a:pt x="233565" y="515061"/>
                  </a:lnTo>
                  <a:lnTo>
                    <a:pt x="235737" y="522516"/>
                  </a:lnTo>
                  <a:lnTo>
                    <a:pt x="236220" y="523328"/>
                  </a:lnTo>
                  <a:lnTo>
                    <a:pt x="237172" y="524675"/>
                  </a:lnTo>
                  <a:lnTo>
                    <a:pt x="237896" y="525094"/>
                  </a:lnTo>
                  <a:lnTo>
                    <a:pt x="238785" y="525932"/>
                  </a:lnTo>
                  <a:lnTo>
                    <a:pt x="239826" y="526491"/>
                  </a:lnTo>
                  <a:lnTo>
                    <a:pt x="240753" y="527215"/>
                  </a:lnTo>
                  <a:lnTo>
                    <a:pt x="241973" y="527456"/>
                  </a:lnTo>
                  <a:lnTo>
                    <a:pt x="246824" y="528853"/>
                  </a:lnTo>
                  <a:lnTo>
                    <a:pt x="250863" y="526249"/>
                  </a:lnTo>
                  <a:lnTo>
                    <a:pt x="254965" y="521462"/>
                  </a:lnTo>
                  <a:lnTo>
                    <a:pt x="255282" y="521106"/>
                  </a:lnTo>
                  <a:lnTo>
                    <a:pt x="256171" y="517766"/>
                  </a:lnTo>
                  <a:lnTo>
                    <a:pt x="256222" y="517309"/>
                  </a:lnTo>
                  <a:lnTo>
                    <a:pt x="255257" y="514578"/>
                  </a:lnTo>
                  <a:lnTo>
                    <a:pt x="254762" y="512953"/>
                  </a:lnTo>
                  <a:lnTo>
                    <a:pt x="250761" y="509511"/>
                  </a:lnTo>
                  <a:lnTo>
                    <a:pt x="247865" y="508177"/>
                  </a:lnTo>
                  <a:lnTo>
                    <a:pt x="246100" y="508762"/>
                  </a:lnTo>
                  <a:lnTo>
                    <a:pt x="244614" y="511733"/>
                  </a:lnTo>
                  <a:lnTo>
                    <a:pt x="245198" y="513537"/>
                  </a:lnTo>
                  <a:lnTo>
                    <a:pt x="247243" y="514578"/>
                  </a:lnTo>
                  <a:lnTo>
                    <a:pt x="248145" y="515061"/>
                  </a:lnTo>
                  <a:lnTo>
                    <a:pt x="248793" y="515302"/>
                  </a:lnTo>
                  <a:lnTo>
                    <a:pt x="248640" y="515543"/>
                  </a:lnTo>
                  <a:lnTo>
                    <a:pt x="248881" y="515658"/>
                  </a:lnTo>
                  <a:lnTo>
                    <a:pt x="248996" y="515835"/>
                  </a:lnTo>
                  <a:lnTo>
                    <a:pt x="249301" y="516166"/>
                  </a:lnTo>
                  <a:lnTo>
                    <a:pt x="249402" y="516902"/>
                  </a:lnTo>
                  <a:lnTo>
                    <a:pt x="245059" y="521462"/>
                  </a:lnTo>
                  <a:lnTo>
                    <a:pt x="243890" y="520865"/>
                  </a:lnTo>
                  <a:lnTo>
                    <a:pt x="243547" y="520865"/>
                  </a:lnTo>
                  <a:lnTo>
                    <a:pt x="243281" y="520433"/>
                  </a:lnTo>
                  <a:lnTo>
                    <a:pt x="242912" y="520319"/>
                  </a:lnTo>
                  <a:lnTo>
                    <a:pt x="242709" y="520026"/>
                  </a:lnTo>
                  <a:lnTo>
                    <a:pt x="241998" y="519366"/>
                  </a:lnTo>
                  <a:lnTo>
                    <a:pt x="241896" y="518972"/>
                  </a:lnTo>
                  <a:lnTo>
                    <a:pt x="241782" y="518756"/>
                  </a:lnTo>
                  <a:lnTo>
                    <a:pt x="240969" y="517766"/>
                  </a:lnTo>
                  <a:lnTo>
                    <a:pt x="240969" y="516839"/>
                  </a:lnTo>
                  <a:lnTo>
                    <a:pt x="240855" y="513537"/>
                  </a:lnTo>
                  <a:lnTo>
                    <a:pt x="241769" y="510527"/>
                  </a:lnTo>
                  <a:lnTo>
                    <a:pt x="243509" y="507936"/>
                  </a:lnTo>
                  <a:lnTo>
                    <a:pt x="243979" y="507428"/>
                  </a:lnTo>
                  <a:lnTo>
                    <a:pt x="244449" y="506717"/>
                  </a:lnTo>
                  <a:lnTo>
                    <a:pt x="244906" y="506260"/>
                  </a:lnTo>
                  <a:lnTo>
                    <a:pt x="245376" y="505904"/>
                  </a:lnTo>
                  <a:lnTo>
                    <a:pt x="245770" y="505523"/>
                  </a:lnTo>
                  <a:lnTo>
                    <a:pt x="248551" y="503948"/>
                  </a:lnTo>
                  <a:lnTo>
                    <a:pt x="249415" y="503605"/>
                  </a:lnTo>
                  <a:lnTo>
                    <a:pt x="254355" y="502285"/>
                  </a:lnTo>
                  <a:lnTo>
                    <a:pt x="257606" y="502615"/>
                  </a:lnTo>
                  <a:lnTo>
                    <a:pt x="283641" y="532079"/>
                  </a:lnTo>
                  <a:lnTo>
                    <a:pt x="287731" y="546684"/>
                  </a:lnTo>
                  <a:lnTo>
                    <a:pt x="286258" y="544753"/>
                  </a:lnTo>
                  <a:lnTo>
                    <a:pt x="285267" y="543445"/>
                  </a:lnTo>
                  <a:lnTo>
                    <a:pt x="281774" y="540854"/>
                  </a:lnTo>
                  <a:lnTo>
                    <a:pt x="275475" y="538797"/>
                  </a:lnTo>
                  <a:lnTo>
                    <a:pt x="274929" y="541235"/>
                  </a:lnTo>
                  <a:lnTo>
                    <a:pt x="277101" y="542785"/>
                  </a:lnTo>
                  <a:lnTo>
                    <a:pt x="278041" y="543737"/>
                  </a:lnTo>
                  <a:lnTo>
                    <a:pt x="278904" y="544753"/>
                  </a:lnTo>
                  <a:lnTo>
                    <a:pt x="274459" y="542785"/>
                  </a:lnTo>
                  <a:lnTo>
                    <a:pt x="269138" y="542709"/>
                  </a:lnTo>
                  <a:lnTo>
                    <a:pt x="264337" y="542391"/>
                  </a:lnTo>
                  <a:lnTo>
                    <a:pt x="262610" y="542251"/>
                  </a:lnTo>
                  <a:lnTo>
                    <a:pt x="262699" y="544690"/>
                  </a:lnTo>
                  <a:lnTo>
                    <a:pt x="266204" y="545922"/>
                  </a:lnTo>
                  <a:lnTo>
                    <a:pt x="268224" y="546722"/>
                  </a:lnTo>
                  <a:lnTo>
                    <a:pt x="270205" y="547903"/>
                  </a:lnTo>
                  <a:lnTo>
                    <a:pt x="265531" y="546239"/>
                  </a:lnTo>
                  <a:lnTo>
                    <a:pt x="259283" y="545960"/>
                  </a:lnTo>
                  <a:lnTo>
                    <a:pt x="255117" y="549656"/>
                  </a:lnTo>
                  <a:lnTo>
                    <a:pt x="255117" y="550697"/>
                  </a:lnTo>
                  <a:lnTo>
                    <a:pt x="256514" y="552881"/>
                  </a:lnTo>
                  <a:lnTo>
                    <a:pt x="257987" y="554126"/>
                  </a:lnTo>
                  <a:lnTo>
                    <a:pt x="259549" y="555256"/>
                  </a:lnTo>
                  <a:lnTo>
                    <a:pt x="255054" y="554228"/>
                  </a:lnTo>
                  <a:lnTo>
                    <a:pt x="250355" y="554748"/>
                  </a:lnTo>
                  <a:lnTo>
                    <a:pt x="245198" y="558266"/>
                  </a:lnTo>
                  <a:lnTo>
                    <a:pt x="245046" y="559384"/>
                  </a:lnTo>
                  <a:lnTo>
                    <a:pt x="245757" y="559981"/>
                  </a:lnTo>
                  <a:lnTo>
                    <a:pt x="247599" y="561606"/>
                  </a:lnTo>
                  <a:lnTo>
                    <a:pt x="250126" y="563333"/>
                  </a:lnTo>
                  <a:lnTo>
                    <a:pt x="252539" y="564591"/>
                  </a:lnTo>
                  <a:lnTo>
                    <a:pt x="250113" y="565416"/>
                  </a:lnTo>
                  <a:lnTo>
                    <a:pt x="247954" y="566293"/>
                  </a:lnTo>
                  <a:lnTo>
                    <a:pt x="243509" y="568540"/>
                  </a:lnTo>
                  <a:lnTo>
                    <a:pt x="245135" y="572643"/>
                  </a:lnTo>
                  <a:lnTo>
                    <a:pt x="247853" y="572541"/>
                  </a:lnTo>
                  <a:lnTo>
                    <a:pt x="264528" y="571715"/>
                  </a:lnTo>
                  <a:lnTo>
                    <a:pt x="272846" y="571411"/>
                  </a:lnTo>
                  <a:lnTo>
                    <a:pt x="281292" y="571411"/>
                  </a:lnTo>
                  <a:lnTo>
                    <a:pt x="290715" y="572528"/>
                  </a:lnTo>
                  <a:lnTo>
                    <a:pt x="299072" y="575386"/>
                  </a:lnTo>
                  <a:lnTo>
                    <a:pt x="306730" y="579843"/>
                  </a:lnTo>
                  <a:lnTo>
                    <a:pt x="314121" y="585787"/>
                  </a:lnTo>
                  <a:lnTo>
                    <a:pt x="314833" y="586422"/>
                  </a:lnTo>
                  <a:lnTo>
                    <a:pt x="316357" y="586193"/>
                  </a:lnTo>
                  <a:close/>
                </a:path>
                <a:path w="612140" h="1452879">
                  <a:moveTo>
                    <a:pt x="316547" y="938796"/>
                  </a:moveTo>
                  <a:lnTo>
                    <a:pt x="315810" y="937018"/>
                  </a:lnTo>
                  <a:lnTo>
                    <a:pt x="312877" y="934072"/>
                  </a:lnTo>
                  <a:lnTo>
                    <a:pt x="311099" y="933335"/>
                  </a:lnTo>
                  <a:lnTo>
                    <a:pt x="306933" y="933335"/>
                  </a:lnTo>
                  <a:lnTo>
                    <a:pt x="305168" y="934072"/>
                  </a:lnTo>
                  <a:lnTo>
                    <a:pt x="302221" y="937018"/>
                  </a:lnTo>
                  <a:lnTo>
                    <a:pt x="301485" y="938796"/>
                  </a:lnTo>
                  <a:lnTo>
                    <a:pt x="301485" y="942949"/>
                  </a:lnTo>
                  <a:lnTo>
                    <a:pt x="302221" y="944727"/>
                  </a:lnTo>
                  <a:lnTo>
                    <a:pt x="305168" y="947674"/>
                  </a:lnTo>
                  <a:lnTo>
                    <a:pt x="306933" y="948410"/>
                  </a:lnTo>
                  <a:lnTo>
                    <a:pt x="311099" y="948410"/>
                  </a:lnTo>
                  <a:lnTo>
                    <a:pt x="312877" y="947674"/>
                  </a:lnTo>
                  <a:lnTo>
                    <a:pt x="315810" y="944727"/>
                  </a:lnTo>
                  <a:lnTo>
                    <a:pt x="316547" y="942949"/>
                  </a:lnTo>
                  <a:lnTo>
                    <a:pt x="316547" y="940866"/>
                  </a:lnTo>
                  <a:lnTo>
                    <a:pt x="316547" y="938796"/>
                  </a:lnTo>
                  <a:close/>
                </a:path>
                <a:path w="612140" h="1452879">
                  <a:moveTo>
                    <a:pt x="317588" y="974064"/>
                  </a:moveTo>
                  <a:lnTo>
                    <a:pt x="316280" y="970064"/>
                  </a:lnTo>
                  <a:lnTo>
                    <a:pt x="313829" y="966076"/>
                  </a:lnTo>
                  <a:lnTo>
                    <a:pt x="313093" y="965098"/>
                  </a:lnTo>
                  <a:lnTo>
                    <a:pt x="312648" y="964425"/>
                  </a:lnTo>
                  <a:lnTo>
                    <a:pt x="312445" y="964120"/>
                  </a:lnTo>
                  <a:lnTo>
                    <a:pt x="311556" y="963168"/>
                  </a:lnTo>
                  <a:lnTo>
                    <a:pt x="309651" y="961504"/>
                  </a:lnTo>
                  <a:lnTo>
                    <a:pt x="309511" y="961402"/>
                  </a:lnTo>
                  <a:lnTo>
                    <a:pt x="309676" y="961491"/>
                  </a:lnTo>
                  <a:lnTo>
                    <a:pt x="309549" y="961402"/>
                  </a:lnTo>
                  <a:lnTo>
                    <a:pt x="306882" y="959751"/>
                  </a:lnTo>
                  <a:lnTo>
                    <a:pt x="304253" y="958392"/>
                  </a:lnTo>
                  <a:lnTo>
                    <a:pt x="301967" y="957846"/>
                  </a:lnTo>
                  <a:lnTo>
                    <a:pt x="297230" y="956373"/>
                  </a:lnTo>
                  <a:lnTo>
                    <a:pt x="291884" y="956818"/>
                  </a:lnTo>
                  <a:lnTo>
                    <a:pt x="287350" y="958621"/>
                  </a:lnTo>
                  <a:lnTo>
                    <a:pt x="282740" y="960386"/>
                  </a:lnTo>
                  <a:lnTo>
                    <a:pt x="259626" y="992225"/>
                  </a:lnTo>
                  <a:lnTo>
                    <a:pt x="259435" y="987374"/>
                  </a:lnTo>
                  <a:lnTo>
                    <a:pt x="259067" y="978281"/>
                  </a:lnTo>
                  <a:lnTo>
                    <a:pt x="258953" y="971651"/>
                  </a:lnTo>
                  <a:lnTo>
                    <a:pt x="261874" y="954963"/>
                  </a:lnTo>
                  <a:lnTo>
                    <a:pt x="271157" y="943102"/>
                  </a:lnTo>
                  <a:lnTo>
                    <a:pt x="289090" y="939698"/>
                  </a:lnTo>
                  <a:lnTo>
                    <a:pt x="290969" y="939838"/>
                  </a:lnTo>
                  <a:lnTo>
                    <a:pt x="290995" y="939698"/>
                  </a:lnTo>
                  <a:lnTo>
                    <a:pt x="291541" y="936802"/>
                  </a:lnTo>
                  <a:lnTo>
                    <a:pt x="289636" y="936371"/>
                  </a:lnTo>
                  <a:lnTo>
                    <a:pt x="273875" y="935837"/>
                  </a:lnTo>
                  <a:lnTo>
                    <a:pt x="261632" y="941730"/>
                  </a:lnTo>
                  <a:lnTo>
                    <a:pt x="245579" y="979424"/>
                  </a:lnTo>
                  <a:lnTo>
                    <a:pt x="245071" y="987374"/>
                  </a:lnTo>
                  <a:lnTo>
                    <a:pt x="242189" y="968616"/>
                  </a:lnTo>
                  <a:lnTo>
                    <a:pt x="242100" y="966457"/>
                  </a:lnTo>
                  <a:lnTo>
                    <a:pt x="241617" y="947000"/>
                  </a:lnTo>
                  <a:lnTo>
                    <a:pt x="244640" y="926833"/>
                  </a:lnTo>
                  <a:lnTo>
                    <a:pt x="252349" y="911186"/>
                  </a:lnTo>
                  <a:lnTo>
                    <a:pt x="257238" y="906830"/>
                  </a:lnTo>
                  <a:lnTo>
                    <a:pt x="262978" y="904290"/>
                  </a:lnTo>
                  <a:lnTo>
                    <a:pt x="269608" y="903541"/>
                  </a:lnTo>
                  <a:lnTo>
                    <a:pt x="277164" y="904582"/>
                  </a:lnTo>
                  <a:lnTo>
                    <a:pt x="281216" y="905446"/>
                  </a:lnTo>
                  <a:lnTo>
                    <a:pt x="289890" y="909980"/>
                  </a:lnTo>
                  <a:lnTo>
                    <a:pt x="292912" y="917333"/>
                  </a:lnTo>
                  <a:lnTo>
                    <a:pt x="292811" y="919403"/>
                  </a:lnTo>
                  <a:lnTo>
                    <a:pt x="287197" y="920572"/>
                  </a:lnTo>
                  <a:lnTo>
                    <a:pt x="289052" y="920178"/>
                  </a:lnTo>
                  <a:lnTo>
                    <a:pt x="289560" y="919365"/>
                  </a:lnTo>
                  <a:lnTo>
                    <a:pt x="290855" y="917333"/>
                  </a:lnTo>
                  <a:lnTo>
                    <a:pt x="290461" y="915479"/>
                  </a:lnTo>
                  <a:lnTo>
                    <a:pt x="289052" y="914552"/>
                  </a:lnTo>
                  <a:lnTo>
                    <a:pt x="283489" y="911009"/>
                  </a:lnTo>
                  <a:lnTo>
                    <a:pt x="280784" y="914552"/>
                  </a:lnTo>
                  <a:lnTo>
                    <a:pt x="277888" y="919010"/>
                  </a:lnTo>
                  <a:lnTo>
                    <a:pt x="279971" y="926452"/>
                  </a:lnTo>
                  <a:lnTo>
                    <a:pt x="285750" y="930287"/>
                  </a:lnTo>
                  <a:lnTo>
                    <a:pt x="291122" y="932916"/>
                  </a:lnTo>
                  <a:lnTo>
                    <a:pt x="296418" y="925068"/>
                  </a:lnTo>
                  <a:lnTo>
                    <a:pt x="299021" y="921029"/>
                  </a:lnTo>
                  <a:lnTo>
                    <a:pt x="299389" y="917041"/>
                  </a:lnTo>
                  <a:lnTo>
                    <a:pt x="294500" y="905179"/>
                  </a:lnTo>
                  <a:lnTo>
                    <a:pt x="291198" y="903541"/>
                  </a:lnTo>
                  <a:lnTo>
                    <a:pt x="283654" y="899782"/>
                  </a:lnTo>
                  <a:lnTo>
                    <a:pt x="278561" y="898677"/>
                  </a:lnTo>
                  <a:lnTo>
                    <a:pt x="269367" y="897470"/>
                  </a:lnTo>
                  <a:lnTo>
                    <a:pt x="261150" y="898499"/>
                  </a:lnTo>
                  <a:lnTo>
                    <a:pt x="236550" y="936853"/>
                  </a:lnTo>
                  <a:lnTo>
                    <a:pt x="235673" y="947000"/>
                  </a:lnTo>
                  <a:lnTo>
                    <a:pt x="235788" y="961504"/>
                  </a:lnTo>
                  <a:lnTo>
                    <a:pt x="243649" y="1002906"/>
                  </a:lnTo>
                  <a:lnTo>
                    <a:pt x="247256" y="1015784"/>
                  </a:lnTo>
                  <a:lnTo>
                    <a:pt x="244487" y="1013777"/>
                  </a:lnTo>
                  <a:lnTo>
                    <a:pt x="241858" y="1011580"/>
                  </a:lnTo>
                  <a:lnTo>
                    <a:pt x="238671" y="1009116"/>
                  </a:lnTo>
                  <a:lnTo>
                    <a:pt x="237807" y="1009561"/>
                  </a:lnTo>
                  <a:lnTo>
                    <a:pt x="235712" y="1015365"/>
                  </a:lnTo>
                  <a:lnTo>
                    <a:pt x="239610" y="1021664"/>
                  </a:lnTo>
                  <a:lnTo>
                    <a:pt x="243801" y="1024509"/>
                  </a:lnTo>
                  <a:lnTo>
                    <a:pt x="244627" y="1025042"/>
                  </a:lnTo>
                  <a:lnTo>
                    <a:pt x="245465" y="1025423"/>
                  </a:lnTo>
                  <a:lnTo>
                    <a:pt x="246316" y="1025880"/>
                  </a:lnTo>
                  <a:lnTo>
                    <a:pt x="241071" y="1029284"/>
                  </a:lnTo>
                  <a:lnTo>
                    <a:pt x="237197" y="1033919"/>
                  </a:lnTo>
                  <a:lnTo>
                    <a:pt x="234975" y="1039901"/>
                  </a:lnTo>
                  <a:lnTo>
                    <a:pt x="234708" y="1047356"/>
                  </a:lnTo>
                  <a:lnTo>
                    <a:pt x="234823" y="1048473"/>
                  </a:lnTo>
                  <a:lnTo>
                    <a:pt x="236334" y="1048702"/>
                  </a:lnTo>
                  <a:lnTo>
                    <a:pt x="237045" y="1048054"/>
                  </a:lnTo>
                  <a:lnTo>
                    <a:pt x="244436" y="1042111"/>
                  </a:lnTo>
                  <a:lnTo>
                    <a:pt x="252082" y="1037640"/>
                  </a:lnTo>
                  <a:lnTo>
                    <a:pt x="260438" y="1034770"/>
                  </a:lnTo>
                  <a:lnTo>
                    <a:pt x="269900" y="1033640"/>
                  </a:lnTo>
                  <a:lnTo>
                    <a:pt x="276733" y="1033640"/>
                  </a:lnTo>
                  <a:lnTo>
                    <a:pt x="278307" y="1033640"/>
                  </a:lnTo>
                  <a:lnTo>
                    <a:pt x="286639" y="1033932"/>
                  </a:lnTo>
                  <a:lnTo>
                    <a:pt x="303314" y="1034732"/>
                  </a:lnTo>
                  <a:lnTo>
                    <a:pt x="306019" y="1034821"/>
                  </a:lnTo>
                  <a:lnTo>
                    <a:pt x="306489" y="1033627"/>
                  </a:lnTo>
                  <a:lnTo>
                    <a:pt x="307644" y="1030719"/>
                  </a:lnTo>
                  <a:lnTo>
                    <a:pt x="303174" y="1028484"/>
                  </a:lnTo>
                  <a:lnTo>
                    <a:pt x="301028" y="1027595"/>
                  </a:lnTo>
                  <a:lnTo>
                    <a:pt x="298615" y="1026782"/>
                  </a:lnTo>
                  <a:lnTo>
                    <a:pt x="301015" y="1025550"/>
                  </a:lnTo>
                  <a:lnTo>
                    <a:pt x="303555" y="1023835"/>
                  </a:lnTo>
                  <a:lnTo>
                    <a:pt x="305981" y="1021664"/>
                  </a:lnTo>
                  <a:lnTo>
                    <a:pt x="305917" y="1020445"/>
                  </a:lnTo>
                  <a:lnTo>
                    <a:pt x="301523" y="1017460"/>
                  </a:lnTo>
                  <a:lnTo>
                    <a:pt x="300786" y="1016965"/>
                  </a:lnTo>
                  <a:lnTo>
                    <a:pt x="296087" y="1016419"/>
                  </a:lnTo>
                  <a:lnTo>
                    <a:pt x="291579" y="1017460"/>
                  </a:lnTo>
                  <a:lnTo>
                    <a:pt x="293027" y="1016419"/>
                  </a:lnTo>
                  <a:lnTo>
                    <a:pt x="293814" y="1015784"/>
                  </a:lnTo>
                  <a:lnTo>
                    <a:pt x="294627" y="1015098"/>
                  </a:lnTo>
                  <a:lnTo>
                    <a:pt x="296011" y="1012901"/>
                  </a:lnTo>
                  <a:lnTo>
                    <a:pt x="296011" y="1011847"/>
                  </a:lnTo>
                  <a:lnTo>
                    <a:pt x="294030" y="1010094"/>
                  </a:lnTo>
                  <a:lnTo>
                    <a:pt x="291833" y="1008138"/>
                  </a:lnTo>
                  <a:lnTo>
                    <a:pt x="285610" y="1008430"/>
                  </a:lnTo>
                  <a:lnTo>
                    <a:pt x="280936" y="1010094"/>
                  </a:lnTo>
                  <a:lnTo>
                    <a:pt x="282917" y="1008926"/>
                  </a:lnTo>
                  <a:lnTo>
                    <a:pt x="284937" y="1008138"/>
                  </a:lnTo>
                  <a:lnTo>
                    <a:pt x="288251" y="1006957"/>
                  </a:lnTo>
                  <a:lnTo>
                    <a:pt x="288442" y="1006894"/>
                  </a:lnTo>
                  <a:lnTo>
                    <a:pt x="288505" y="1004481"/>
                  </a:lnTo>
                  <a:lnTo>
                    <a:pt x="286778" y="1004582"/>
                  </a:lnTo>
                  <a:lnTo>
                    <a:pt x="282003" y="1004912"/>
                  </a:lnTo>
                  <a:lnTo>
                    <a:pt x="276669" y="1004976"/>
                  </a:lnTo>
                  <a:lnTo>
                    <a:pt x="272224" y="1006957"/>
                  </a:lnTo>
                  <a:lnTo>
                    <a:pt x="273075" y="1005941"/>
                  </a:lnTo>
                  <a:lnTo>
                    <a:pt x="273977" y="1005039"/>
                  </a:lnTo>
                  <a:lnTo>
                    <a:pt x="276212" y="1003465"/>
                  </a:lnTo>
                  <a:lnTo>
                    <a:pt x="275653" y="1001014"/>
                  </a:lnTo>
                  <a:lnTo>
                    <a:pt x="273900" y="1001572"/>
                  </a:lnTo>
                  <a:lnTo>
                    <a:pt x="269354" y="1003084"/>
                  </a:lnTo>
                  <a:lnTo>
                    <a:pt x="265861" y="1005636"/>
                  </a:lnTo>
                  <a:lnTo>
                    <a:pt x="263398" y="1008900"/>
                  </a:lnTo>
                  <a:lnTo>
                    <a:pt x="263512" y="1008138"/>
                  </a:lnTo>
                  <a:lnTo>
                    <a:pt x="268274" y="992225"/>
                  </a:lnTo>
                  <a:lnTo>
                    <a:pt x="270103" y="987552"/>
                  </a:lnTo>
                  <a:lnTo>
                    <a:pt x="296735" y="964425"/>
                  </a:lnTo>
                  <a:lnTo>
                    <a:pt x="299923" y="965288"/>
                  </a:lnTo>
                  <a:lnTo>
                    <a:pt x="301663" y="965720"/>
                  </a:lnTo>
                  <a:lnTo>
                    <a:pt x="302514" y="966063"/>
                  </a:lnTo>
                  <a:lnTo>
                    <a:pt x="305308" y="967651"/>
                  </a:lnTo>
                  <a:lnTo>
                    <a:pt x="305689" y="968019"/>
                  </a:lnTo>
                  <a:lnTo>
                    <a:pt x="305943" y="968222"/>
                  </a:lnTo>
                  <a:lnTo>
                    <a:pt x="306171" y="968375"/>
                  </a:lnTo>
                  <a:lnTo>
                    <a:pt x="306641" y="968844"/>
                  </a:lnTo>
                  <a:lnTo>
                    <a:pt x="307086" y="969518"/>
                  </a:lnTo>
                  <a:lnTo>
                    <a:pt x="307568" y="970064"/>
                  </a:lnTo>
                  <a:lnTo>
                    <a:pt x="309346" y="972654"/>
                  </a:lnTo>
                  <a:lnTo>
                    <a:pt x="310261" y="975639"/>
                  </a:lnTo>
                  <a:lnTo>
                    <a:pt x="310134" y="978954"/>
                  </a:lnTo>
                  <a:lnTo>
                    <a:pt x="310121" y="979893"/>
                  </a:lnTo>
                  <a:lnTo>
                    <a:pt x="309321" y="980884"/>
                  </a:lnTo>
                  <a:lnTo>
                    <a:pt x="309003" y="981494"/>
                  </a:lnTo>
                  <a:lnTo>
                    <a:pt x="309130" y="981494"/>
                  </a:lnTo>
                  <a:lnTo>
                    <a:pt x="308394" y="982141"/>
                  </a:lnTo>
                  <a:lnTo>
                    <a:pt x="308190" y="982421"/>
                  </a:lnTo>
                  <a:lnTo>
                    <a:pt x="307822" y="982586"/>
                  </a:lnTo>
                  <a:lnTo>
                    <a:pt x="307543" y="982967"/>
                  </a:lnTo>
                  <a:lnTo>
                    <a:pt x="307213" y="982967"/>
                  </a:lnTo>
                  <a:lnTo>
                    <a:pt x="306044" y="983589"/>
                  </a:lnTo>
                  <a:lnTo>
                    <a:pt x="304203" y="982802"/>
                  </a:lnTo>
                  <a:lnTo>
                    <a:pt x="303326" y="981951"/>
                  </a:lnTo>
                  <a:lnTo>
                    <a:pt x="301840" y="980401"/>
                  </a:lnTo>
                  <a:lnTo>
                    <a:pt x="301790" y="980033"/>
                  </a:lnTo>
                  <a:lnTo>
                    <a:pt x="301701" y="978992"/>
                  </a:lnTo>
                  <a:lnTo>
                    <a:pt x="301802" y="978281"/>
                  </a:lnTo>
                  <a:lnTo>
                    <a:pt x="302094" y="977976"/>
                  </a:lnTo>
                  <a:lnTo>
                    <a:pt x="302221" y="977798"/>
                  </a:lnTo>
                  <a:lnTo>
                    <a:pt x="302450" y="977633"/>
                  </a:lnTo>
                  <a:lnTo>
                    <a:pt x="302285" y="977430"/>
                  </a:lnTo>
                  <a:lnTo>
                    <a:pt x="302945" y="977176"/>
                  </a:lnTo>
                  <a:lnTo>
                    <a:pt x="304342" y="976464"/>
                  </a:lnTo>
                  <a:lnTo>
                    <a:pt x="305879" y="975639"/>
                  </a:lnTo>
                  <a:lnTo>
                    <a:pt x="306476" y="973848"/>
                  </a:lnTo>
                  <a:lnTo>
                    <a:pt x="304965" y="970889"/>
                  </a:lnTo>
                  <a:lnTo>
                    <a:pt x="303199" y="970318"/>
                  </a:lnTo>
                  <a:lnTo>
                    <a:pt x="301752" y="970991"/>
                  </a:lnTo>
                  <a:lnTo>
                    <a:pt x="301244" y="971207"/>
                  </a:lnTo>
                  <a:lnTo>
                    <a:pt x="300329" y="971651"/>
                  </a:lnTo>
                  <a:lnTo>
                    <a:pt x="299999" y="971727"/>
                  </a:lnTo>
                  <a:lnTo>
                    <a:pt x="298958" y="972464"/>
                  </a:lnTo>
                  <a:lnTo>
                    <a:pt x="298119" y="973175"/>
                  </a:lnTo>
                  <a:lnTo>
                    <a:pt x="297230" y="974064"/>
                  </a:lnTo>
                  <a:lnTo>
                    <a:pt x="296329" y="975080"/>
                  </a:lnTo>
                  <a:lnTo>
                    <a:pt x="295910" y="976464"/>
                  </a:lnTo>
                  <a:lnTo>
                    <a:pt x="294881" y="979424"/>
                  </a:lnTo>
                  <a:lnTo>
                    <a:pt x="304317" y="990968"/>
                  </a:lnTo>
                  <a:lnTo>
                    <a:pt x="309130" y="989571"/>
                  </a:lnTo>
                  <a:lnTo>
                    <a:pt x="310299" y="989418"/>
                  </a:lnTo>
                  <a:lnTo>
                    <a:pt x="311238" y="988707"/>
                  </a:lnTo>
                  <a:lnTo>
                    <a:pt x="312293" y="988123"/>
                  </a:lnTo>
                  <a:lnTo>
                    <a:pt x="313156" y="987272"/>
                  </a:lnTo>
                  <a:lnTo>
                    <a:pt x="313893" y="986866"/>
                  </a:lnTo>
                  <a:lnTo>
                    <a:pt x="314845" y="985520"/>
                  </a:lnTo>
                  <a:lnTo>
                    <a:pt x="315328" y="984707"/>
                  </a:lnTo>
                  <a:lnTo>
                    <a:pt x="315823" y="984250"/>
                  </a:lnTo>
                  <a:lnTo>
                    <a:pt x="316103" y="983589"/>
                  </a:lnTo>
                  <a:lnTo>
                    <a:pt x="316255" y="983221"/>
                  </a:lnTo>
                  <a:lnTo>
                    <a:pt x="317220" y="980401"/>
                  </a:lnTo>
                  <a:lnTo>
                    <a:pt x="317474" y="977430"/>
                  </a:lnTo>
                  <a:lnTo>
                    <a:pt x="317588" y="974064"/>
                  </a:lnTo>
                  <a:close/>
                </a:path>
                <a:path w="612140" h="1452879">
                  <a:moveTo>
                    <a:pt x="322300" y="0"/>
                  </a:moveTo>
                  <a:lnTo>
                    <a:pt x="0" y="1384"/>
                  </a:lnTo>
                  <a:lnTo>
                    <a:pt x="1358" y="17818"/>
                  </a:lnTo>
                  <a:lnTo>
                    <a:pt x="2895" y="31813"/>
                  </a:lnTo>
                  <a:lnTo>
                    <a:pt x="6642" y="60020"/>
                  </a:lnTo>
                  <a:lnTo>
                    <a:pt x="12534" y="110274"/>
                  </a:lnTo>
                  <a:lnTo>
                    <a:pt x="18211" y="156654"/>
                  </a:lnTo>
                  <a:lnTo>
                    <a:pt x="26403" y="199758"/>
                  </a:lnTo>
                  <a:lnTo>
                    <a:pt x="39814" y="240195"/>
                  </a:lnTo>
                  <a:lnTo>
                    <a:pt x="61163" y="278561"/>
                  </a:lnTo>
                  <a:lnTo>
                    <a:pt x="93154" y="315442"/>
                  </a:lnTo>
                  <a:lnTo>
                    <a:pt x="127304" y="343814"/>
                  </a:lnTo>
                  <a:lnTo>
                    <a:pt x="158013" y="354393"/>
                  </a:lnTo>
                  <a:lnTo>
                    <a:pt x="189090" y="345503"/>
                  </a:lnTo>
                  <a:lnTo>
                    <a:pt x="224383" y="315442"/>
                  </a:lnTo>
                  <a:lnTo>
                    <a:pt x="257670" y="274612"/>
                  </a:lnTo>
                  <a:lnTo>
                    <a:pt x="281165" y="234327"/>
                  </a:lnTo>
                  <a:lnTo>
                    <a:pt x="296722" y="193751"/>
                  </a:lnTo>
                  <a:lnTo>
                    <a:pt x="306197" y="152006"/>
                  </a:lnTo>
                  <a:lnTo>
                    <a:pt x="311480" y="108242"/>
                  </a:lnTo>
                  <a:lnTo>
                    <a:pt x="314401" y="61569"/>
                  </a:lnTo>
                  <a:lnTo>
                    <a:pt x="315823" y="44589"/>
                  </a:lnTo>
                  <a:lnTo>
                    <a:pt x="317881" y="31203"/>
                  </a:lnTo>
                  <a:lnTo>
                    <a:pt x="320167" y="17627"/>
                  </a:lnTo>
                  <a:lnTo>
                    <a:pt x="322300" y="0"/>
                  </a:lnTo>
                  <a:close/>
                </a:path>
                <a:path w="612140" h="1452879">
                  <a:moveTo>
                    <a:pt x="328447" y="1181163"/>
                  </a:moveTo>
                  <a:lnTo>
                    <a:pt x="327456" y="1178052"/>
                  </a:lnTo>
                  <a:lnTo>
                    <a:pt x="324789" y="1169619"/>
                  </a:lnTo>
                  <a:lnTo>
                    <a:pt x="317627" y="1165364"/>
                  </a:lnTo>
                  <a:lnTo>
                    <a:pt x="308991" y="1164945"/>
                  </a:lnTo>
                  <a:lnTo>
                    <a:pt x="309511" y="1164285"/>
                  </a:lnTo>
                  <a:lnTo>
                    <a:pt x="309778" y="1163993"/>
                  </a:lnTo>
                  <a:lnTo>
                    <a:pt x="310210" y="1163523"/>
                  </a:lnTo>
                  <a:lnTo>
                    <a:pt x="313486" y="1158455"/>
                  </a:lnTo>
                  <a:lnTo>
                    <a:pt x="313563" y="1157922"/>
                  </a:lnTo>
                  <a:lnTo>
                    <a:pt x="313817" y="1156220"/>
                  </a:lnTo>
                  <a:lnTo>
                    <a:pt x="313842" y="1156068"/>
                  </a:lnTo>
                  <a:lnTo>
                    <a:pt x="314591" y="1151102"/>
                  </a:lnTo>
                  <a:lnTo>
                    <a:pt x="310362" y="1146606"/>
                  </a:lnTo>
                  <a:lnTo>
                    <a:pt x="309410" y="1146556"/>
                  </a:lnTo>
                  <a:lnTo>
                    <a:pt x="308381" y="1148397"/>
                  </a:lnTo>
                  <a:lnTo>
                    <a:pt x="305892" y="1153121"/>
                  </a:lnTo>
                  <a:lnTo>
                    <a:pt x="304139" y="1156068"/>
                  </a:lnTo>
                  <a:lnTo>
                    <a:pt x="301917" y="1139317"/>
                  </a:lnTo>
                  <a:lnTo>
                    <a:pt x="301028" y="1132306"/>
                  </a:lnTo>
                  <a:lnTo>
                    <a:pt x="300482" y="1129131"/>
                  </a:lnTo>
                  <a:lnTo>
                    <a:pt x="287947" y="1088783"/>
                  </a:lnTo>
                  <a:lnTo>
                    <a:pt x="260934" y="1056525"/>
                  </a:lnTo>
                  <a:lnTo>
                    <a:pt x="245198" y="1053744"/>
                  </a:lnTo>
                  <a:lnTo>
                    <a:pt x="237248" y="1056043"/>
                  </a:lnTo>
                  <a:lnTo>
                    <a:pt x="229273" y="1060792"/>
                  </a:lnTo>
                  <a:lnTo>
                    <a:pt x="225044" y="1063802"/>
                  </a:lnTo>
                  <a:lnTo>
                    <a:pt x="217195" y="1073035"/>
                  </a:lnTo>
                  <a:lnTo>
                    <a:pt x="217347" y="1085900"/>
                  </a:lnTo>
                  <a:lnTo>
                    <a:pt x="237426" y="1089152"/>
                  </a:lnTo>
                  <a:lnTo>
                    <a:pt x="238912" y="1086878"/>
                  </a:lnTo>
                  <a:lnTo>
                    <a:pt x="238328" y="1082459"/>
                  </a:lnTo>
                  <a:lnTo>
                    <a:pt x="237896" y="1079220"/>
                  </a:lnTo>
                  <a:lnTo>
                    <a:pt x="233476" y="1076248"/>
                  </a:lnTo>
                  <a:lnTo>
                    <a:pt x="229603" y="1074077"/>
                  </a:lnTo>
                  <a:lnTo>
                    <a:pt x="224942" y="1080909"/>
                  </a:lnTo>
                  <a:lnTo>
                    <a:pt x="225298" y="1082789"/>
                  </a:lnTo>
                  <a:lnTo>
                    <a:pt x="228066" y="1084681"/>
                  </a:lnTo>
                  <a:lnTo>
                    <a:pt x="229933" y="1084326"/>
                  </a:lnTo>
                  <a:lnTo>
                    <a:pt x="231241" y="1082459"/>
                  </a:lnTo>
                  <a:lnTo>
                    <a:pt x="231787" y="1083830"/>
                  </a:lnTo>
                  <a:lnTo>
                    <a:pt x="223304" y="1075639"/>
                  </a:lnTo>
                  <a:lnTo>
                    <a:pt x="229476" y="1068095"/>
                  </a:lnTo>
                  <a:lnTo>
                    <a:pt x="232854" y="1065644"/>
                  </a:lnTo>
                  <a:lnTo>
                    <a:pt x="239382" y="1061707"/>
                  </a:lnTo>
                  <a:lnTo>
                    <a:pt x="245770" y="1059789"/>
                  </a:lnTo>
                  <a:lnTo>
                    <a:pt x="252044" y="1059878"/>
                  </a:lnTo>
                  <a:lnTo>
                    <a:pt x="282206" y="1090637"/>
                  </a:lnTo>
                  <a:lnTo>
                    <a:pt x="294906" y="1129131"/>
                  </a:lnTo>
                  <a:lnTo>
                    <a:pt x="291642" y="1122514"/>
                  </a:lnTo>
                  <a:lnTo>
                    <a:pt x="288048" y="1116647"/>
                  </a:lnTo>
                  <a:lnTo>
                    <a:pt x="248132" y="1093114"/>
                  </a:lnTo>
                  <a:lnTo>
                    <a:pt x="233857" y="1099820"/>
                  </a:lnTo>
                  <a:lnTo>
                    <a:pt x="232308" y="1100963"/>
                  </a:lnTo>
                  <a:lnTo>
                    <a:pt x="234010" y="1103528"/>
                  </a:lnTo>
                  <a:lnTo>
                    <a:pt x="235699" y="1102639"/>
                  </a:lnTo>
                  <a:lnTo>
                    <a:pt x="253530" y="1098702"/>
                  </a:lnTo>
                  <a:lnTo>
                    <a:pt x="266738" y="1105954"/>
                  </a:lnTo>
                  <a:lnTo>
                    <a:pt x="276377" y="1120711"/>
                  </a:lnTo>
                  <a:lnTo>
                    <a:pt x="283464" y="1139317"/>
                  </a:lnTo>
                  <a:lnTo>
                    <a:pt x="279895" y="1135494"/>
                  </a:lnTo>
                  <a:lnTo>
                    <a:pt x="275526" y="1131633"/>
                  </a:lnTo>
                  <a:lnTo>
                    <a:pt x="249720" y="1119124"/>
                  </a:lnTo>
                  <a:lnTo>
                    <a:pt x="244805" y="1119365"/>
                  </a:lnTo>
                  <a:lnTo>
                    <a:pt x="239915" y="1119505"/>
                  </a:lnTo>
                  <a:lnTo>
                    <a:pt x="234823" y="1121219"/>
                  </a:lnTo>
                  <a:lnTo>
                    <a:pt x="231051" y="1124419"/>
                  </a:lnTo>
                  <a:lnTo>
                    <a:pt x="229171" y="1125829"/>
                  </a:lnTo>
                  <a:lnTo>
                    <a:pt x="227291" y="1128115"/>
                  </a:lnTo>
                  <a:lnTo>
                    <a:pt x="226225" y="1129652"/>
                  </a:lnTo>
                  <a:lnTo>
                    <a:pt x="225564" y="1130554"/>
                  </a:lnTo>
                  <a:lnTo>
                    <a:pt x="224358" y="1133119"/>
                  </a:lnTo>
                  <a:lnTo>
                    <a:pt x="223926" y="1134249"/>
                  </a:lnTo>
                  <a:lnTo>
                    <a:pt x="223697" y="1135494"/>
                  </a:lnTo>
                  <a:lnTo>
                    <a:pt x="223456" y="1136472"/>
                  </a:lnTo>
                  <a:lnTo>
                    <a:pt x="223342" y="1137145"/>
                  </a:lnTo>
                  <a:lnTo>
                    <a:pt x="222758" y="1141044"/>
                  </a:lnTo>
                  <a:lnTo>
                    <a:pt x="222885" y="1143152"/>
                  </a:lnTo>
                  <a:lnTo>
                    <a:pt x="229349" y="1154417"/>
                  </a:lnTo>
                  <a:lnTo>
                    <a:pt x="230124" y="1154988"/>
                  </a:lnTo>
                  <a:lnTo>
                    <a:pt x="231521" y="1155839"/>
                  </a:lnTo>
                  <a:lnTo>
                    <a:pt x="232333" y="1155928"/>
                  </a:lnTo>
                  <a:lnTo>
                    <a:pt x="233489" y="1156360"/>
                  </a:lnTo>
                  <a:lnTo>
                    <a:pt x="234683" y="1156500"/>
                  </a:lnTo>
                  <a:lnTo>
                    <a:pt x="235813" y="1156779"/>
                  </a:lnTo>
                  <a:lnTo>
                    <a:pt x="237020" y="1156525"/>
                  </a:lnTo>
                  <a:lnTo>
                    <a:pt x="242011" y="1155903"/>
                  </a:lnTo>
                  <a:lnTo>
                    <a:pt x="244716" y="1151915"/>
                  </a:lnTo>
                  <a:lnTo>
                    <a:pt x="245376" y="1149883"/>
                  </a:lnTo>
                  <a:lnTo>
                    <a:pt x="246773" y="1145451"/>
                  </a:lnTo>
                  <a:lnTo>
                    <a:pt x="246380" y="1142707"/>
                  </a:lnTo>
                  <a:lnTo>
                    <a:pt x="246227" y="1141717"/>
                  </a:lnTo>
                  <a:lnTo>
                    <a:pt x="244094" y="1139367"/>
                  </a:lnTo>
                  <a:lnTo>
                    <a:pt x="243103" y="1138174"/>
                  </a:lnTo>
                  <a:lnTo>
                    <a:pt x="241884" y="1137551"/>
                  </a:lnTo>
                  <a:lnTo>
                    <a:pt x="240753" y="1137145"/>
                  </a:lnTo>
                  <a:lnTo>
                    <a:pt x="239636" y="1136802"/>
                  </a:lnTo>
                  <a:lnTo>
                    <a:pt x="238747" y="1136611"/>
                  </a:lnTo>
                  <a:lnTo>
                    <a:pt x="238404" y="1136535"/>
                  </a:lnTo>
                  <a:lnTo>
                    <a:pt x="238061" y="1136611"/>
                  </a:lnTo>
                  <a:lnTo>
                    <a:pt x="234911" y="1136497"/>
                  </a:lnTo>
                  <a:lnTo>
                    <a:pt x="233514" y="1137742"/>
                  </a:lnTo>
                  <a:lnTo>
                    <a:pt x="233286" y="1141069"/>
                  </a:lnTo>
                  <a:lnTo>
                    <a:pt x="234543" y="1142492"/>
                  </a:lnTo>
                  <a:lnTo>
                    <a:pt x="237832" y="1142746"/>
                  </a:lnTo>
                  <a:lnTo>
                    <a:pt x="238531" y="1142707"/>
                  </a:lnTo>
                  <a:lnTo>
                    <a:pt x="238455" y="1142974"/>
                  </a:lnTo>
                  <a:lnTo>
                    <a:pt x="238734" y="1143012"/>
                  </a:lnTo>
                  <a:lnTo>
                    <a:pt x="238899" y="1143152"/>
                  </a:lnTo>
                  <a:lnTo>
                    <a:pt x="239293" y="1143292"/>
                  </a:lnTo>
                  <a:lnTo>
                    <a:pt x="239407" y="1143596"/>
                  </a:lnTo>
                  <a:lnTo>
                    <a:pt x="239776" y="1144041"/>
                  </a:lnTo>
                  <a:lnTo>
                    <a:pt x="240068" y="1145260"/>
                  </a:lnTo>
                  <a:lnTo>
                    <a:pt x="239623" y="1146556"/>
                  </a:lnTo>
                  <a:lnTo>
                    <a:pt x="238899" y="1148397"/>
                  </a:lnTo>
                  <a:lnTo>
                    <a:pt x="237502" y="1149845"/>
                  </a:lnTo>
                  <a:lnTo>
                    <a:pt x="236181" y="1149743"/>
                  </a:lnTo>
                  <a:lnTo>
                    <a:pt x="235877" y="1149883"/>
                  </a:lnTo>
                  <a:lnTo>
                    <a:pt x="235483" y="1149616"/>
                  </a:lnTo>
                  <a:lnTo>
                    <a:pt x="235051" y="1149616"/>
                  </a:lnTo>
                  <a:lnTo>
                    <a:pt x="234759" y="1149438"/>
                  </a:lnTo>
                  <a:lnTo>
                    <a:pt x="233857" y="1149108"/>
                  </a:lnTo>
                  <a:lnTo>
                    <a:pt x="233997" y="1149108"/>
                  </a:lnTo>
                  <a:lnTo>
                    <a:pt x="233413" y="1148600"/>
                  </a:lnTo>
                  <a:lnTo>
                    <a:pt x="232283" y="1148003"/>
                  </a:lnTo>
                  <a:lnTo>
                    <a:pt x="232092" y="1147597"/>
                  </a:lnTo>
                  <a:lnTo>
                    <a:pt x="232054" y="1147152"/>
                  </a:lnTo>
                  <a:lnTo>
                    <a:pt x="231914" y="1147152"/>
                  </a:lnTo>
                  <a:lnTo>
                    <a:pt x="230555" y="1144536"/>
                  </a:lnTo>
                  <a:lnTo>
                    <a:pt x="230174" y="1141044"/>
                  </a:lnTo>
                  <a:lnTo>
                    <a:pt x="230746" y="1138174"/>
                  </a:lnTo>
                  <a:lnTo>
                    <a:pt x="230860" y="1137742"/>
                  </a:lnTo>
                  <a:lnTo>
                    <a:pt x="231013" y="1137285"/>
                  </a:lnTo>
                  <a:lnTo>
                    <a:pt x="231165" y="1136472"/>
                  </a:lnTo>
                  <a:lnTo>
                    <a:pt x="231406" y="1135875"/>
                  </a:lnTo>
                  <a:lnTo>
                    <a:pt x="231571" y="1135634"/>
                  </a:lnTo>
                  <a:lnTo>
                    <a:pt x="231940" y="1134833"/>
                  </a:lnTo>
                  <a:lnTo>
                    <a:pt x="232359" y="1134313"/>
                  </a:lnTo>
                  <a:lnTo>
                    <a:pt x="233870" y="1132306"/>
                  </a:lnTo>
                  <a:lnTo>
                    <a:pt x="234543" y="1131633"/>
                  </a:lnTo>
                  <a:lnTo>
                    <a:pt x="235610" y="1130820"/>
                  </a:lnTo>
                  <a:lnTo>
                    <a:pt x="238556" y="1128509"/>
                  </a:lnTo>
                  <a:lnTo>
                    <a:pt x="241681" y="1127518"/>
                  </a:lnTo>
                  <a:lnTo>
                    <a:pt x="277190" y="1144358"/>
                  </a:lnTo>
                  <a:lnTo>
                    <a:pt x="286639" y="1156220"/>
                  </a:lnTo>
                  <a:lnTo>
                    <a:pt x="283095" y="1154201"/>
                  </a:lnTo>
                  <a:lnTo>
                    <a:pt x="278866" y="1153223"/>
                  </a:lnTo>
                  <a:lnTo>
                    <a:pt x="272262" y="1153820"/>
                  </a:lnTo>
                  <a:lnTo>
                    <a:pt x="272719" y="1156271"/>
                  </a:lnTo>
                  <a:lnTo>
                    <a:pt x="275424" y="1156830"/>
                  </a:lnTo>
                  <a:lnTo>
                    <a:pt x="276593" y="1157325"/>
                  </a:lnTo>
                  <a:lnTo>
                    <a:pt x="277787" y="1157922"/>
                  </a:lnTo>
                  <a:lnTo>
                    <a:pt x="272910" y="1157859"/>
                  </a:lnTo>
                  <a:lnTo>
                    <a:pt x="267995" y="1159903"/>
                  </a:lnTo>
                  <a:lnTo>
                    <a:pt x="261835" y="1162050"/>
                  </a:lnTo>
                  <a:lnTo>
                    <a:pt x="262851" y="1164285"/>
                  </a:lnTo>
                  <a:lnTo>
                    <a:pt x="266522" y="1164018"/>
                  </a:lnTo>
                  <a:lnTo>
                    <a:pt x="268719" y="1163993"/>
                  </a:lnTo>
                  <a:lnTo>
                    <a:pt x="270992" y="1164272"/>
                  </a:lnTo>
                  <a:lnTo>
                    <a:pt x="266052" y="1164577"/>
                  </a:lnTo>
                  <a:lnTo>
                    <a:pt x="260197" y="1166787"/>
                  </a:lnTo>
                  <a:lnTo>
                    <a:pt x="257835" y="1171841"/>
                  </a:lnTo>
                  <a:lnTo>
                    <a:pt x="258254" y="1172806"/>
                  </a:lnTo>
                  <a:lnTo>
                    <a:pt x="260388" y="1174280"/>
                  </a:lnTo>
                  <a:lnTo>
                    <a:pt x="262204" y="1174826"/>
                  </a:lnTo>
                  <a:lnTo>
                    <a:pt x="264121" y="1175245"/>
                  </a:lnTo>
                  <a:lnTo>
                    <a:pt x="259562" y="1176070"/>
                  </a:lnTo>
                  <a:lnTo>
                    <a:pt x="255435" y="1178407"/>
                  </a:lnTo>
                  <a:lnTo>
                    <a:pt x="252577" y="1182916"/>
                  </a:lnTo>
                  <a:lnTo>
                    <a:pt x="252082" y="1183665"/>
                  </a:lnTo>
                  <a:lnTo>
                    <a:pt x="252387" y="1184770"/>
                  </a:lnTo>
                  <a:lnTo>
                    <a:pt x="255600" y="1185824"/>
                  </a:lnTo>
                  <a:lnTo>
                    <a:pt x="258597" y="1186408"/>
                  </a:lnTo>
                  <a:lnTo>
                    <a:pt x="261302" y="1186586"/>
                  </a:lnTo>
                  <a:lnTo>
                    <a:pt x="259384" y="1188097"/>
                  </a:lnTo>
                  <a:lnTo>
                    <a:pt x="257746" y="1189748"/>
                  </a:lnTo>
                  <a:lnTo>
                    <a:pt x="254533" y="1193584"/>
                  </a:lnTo>
                  <a:lnTo>
                    <a:pt x="257657" y="1196708"/>
                  </a:lnTo>
                  <a:lnTo>
                    <a:pt x="260096" y="1195552"/>
                  </a:lnTo>
                  <a:lnTo>
                    <a:pt x="275094" y="1188237"/>
                  </a:lnTo>
                  <a:lnTo>
                    <a:pt x="282638" y="1184681"/>
                  </a:lnTo>
                  <a:lnTo>
                    <a:pt x="290322" y="1181392"/>
                  </a:lnTo>
                  <a:lnTo>
                    <a:pt x="299504" y="1178712"/>
                  </a:lnTo>
                  <a:lnTo>
                    <a:pt x="308317" y="1178052"/>
                  </a:lnTo>
                  <a:lnTo>
                    <a:pt x="317106" y="1179131"/>
                  </a:lnTo>
                  <a:lnTo>
                    <a:pt x="326237" y="1181684"/>
                  </a:lnTo>
                  <a:lnTo>
                    <a:pt x="327126" y="1181989"/>
                  </a:lnTo>
                  <a:lnTo>
                    <a:pt x="328447" y="1181163"/>
                  </a:lnTo>
                  <a:close/>
                </a:path>
                <a:path w="612140" h="1452879">
                  <a:moveTo>
                    <a:pt x="342798" y="1234452"/>
                  </a:moveTo>
                  <a:lnTo>
                    <a:pt x="342061" y="1232674"/>
                  </a:lnTo>
                  <a:lnTo>
                    <a:pt x="339115" y="1229741"/>
                  </a:lnTo>
                  <a:lnTo>
                    <a:pt x="337337" y="1229004"/>
                  </a:lnTo>
                  <a:lnTo>
                    <a:pt x="333184" y="1229004"/>
                  </a:lnTo>
                  <a:lnTo>
                    <a:pt x="331406" y="1229741"/>
                  </a:lnTo>
                  <a:lnTo>
                    <a:pt x="328460" y="1232674"/>
                  </a:lnTo>
                  <a:lnTo>
                    <a:pt x="327723" y="1234452"/>
                  </a:lnTo>
                  <a:lnTo>
                    <a:pt x="327723" y="1238618"/>
                  </a:lnTo>
                  <a:lnTo>
                    <a:pt x="328460" y="1240396"/>
                  </a:lnTo>
                  <a:lnTo>
                    <a:pt x="331406" y="1243342"/>
                  </a:lnTo>
                  <a:lnTo>
                    <a:pt x="333184" y="1244079"/>
                  </a:lnTo>
                  <a:lnTo>
                    <a:pt x="337337" y="1244079"/>
                  </a:lnTo>
                  <a:lnTo>
                    <a:pt x="339115" y="1243342"/>
                  </a:lnTo>
                  <a:lnTo>
                    <a:pt x="342061" y="1240396"/>
                  </a:lnTo>
                  <a:lnTo>
                    <a:pt x="342798" y="1238618"/>
                  </a:lnTo>
                  <a:lnTo>
                    <a:pt x="342798" y="1236535"/>
                  </a:lnTo>
                  <a:lnTo>
                    <a:pt x="342798" y="1234452"/>
                  </a:lnTo>
                  <a:close/>
                </a:path>
                <a:path w="612140" h="1452879">
                  <a:moveTo>
                    <a:pt x="345173" y="1275969"/>
                  </a:moveTo>
                  <a:lnTo>
                    <a:pt x="345046" y="1276070"/>
                  </a:lnTo>
                  <a:lnTo>
                    <a:pt x="345173" y="1275969"/>
                  </a:lnTo>
                  <a:close/>
                </a:path>
                <a:path w="612140" h="1452879">
                  <a:moveTo>
                    <a:pt x="347776" y="1294942"/>
                  </a:moveTo>
                  <a:lnTo>
                    <a:pt x="347154" y="1293431"/>
                  </a:lnTo>
                  <a:lnTo>
                    <a:pt x="344665" y="1290929"/>
                  </a:lnTo>
                  <a:lnTo>
                    <a:pt x="343154" y="1290307"/>
                  </a:lnTo>
                  <a:lnTo>
                    <a:pt x="339623" y="1290307"/>
                  </a:lnTo>
                  <a:lnTo>
                    <a:pt x="338124" y="1290929"/>
                  </a:lnTo>
                  <a:lnTo>
                    <a:pt x="335622" y="1293431"/>
                  </a:lnTo>
                  <a:lnTo>
                    <a:pt x="335000" y="1294942"/>
                  </a:lnTo>
                  <a:lnTo>
                    <a:pt x="335000" y="1298473"/>
                  </a:lnTo>
                  <a:lnTo>
                    <a:pt x="335622" y="1299972"/>
                  </a:lnTo>
                  <a:lnTo>
                    <a:pt x="338124" y="1302473"/>
                  </a:lnTo>
                  <a:lnTo>
                    <a:pt x="339623" y="1303096"/>
                  </a:lnTo>
                  <a:lnTo>
                    <a:pt x="343154" y="1303096"/>
                  </a:lnTo>
                  <a:lnTo>
                    <a:pt x="344665" y="1302473"/>
                  </a:lnTo>
                  <a:lnTo>
                    <a:pt x="347154" y="1299972"/>
                  </a:lnTo>
                  <a:lnTo>
                    <a:pt x="347776" y="1298473"/>
                  </a:lnTo>
                  <a:lnTo>
                    <a:pt x="347776" y="1296708"/>
                  </a:lnTo>
                  <a:lnTo>
                    <a:pt x="347776" y="1294942"/>
                  </a:lnTo>
                  <a:close/>
                </a:path>
                <a:path w="612140" h="1452879">
                  <a:moveTo>
                    <a:pt x="355638" y="1324051"/>
                  </a:moveTo>
                  <a:lnTo>
                    <a:pt x="350774" y="1322933"/>
                  </a:lnTo>
                  <a:lnTo>
                    <a:pt x="348462" y="1322616"/>
                  </a:lnTo>
                  <a:lnTo>
                    <a:pt x="345909" y="1322400"/>
                  </a:lnTo>
                  <a:lnTo>
                    <a:pt x="347954" y="1320596"/>
                  </a:lnTo>
                  <a:lnTo>
                    <a:pt x="349999" y="1318323"/>
                  </a:lnTo>
                  <a:lnTo>
                    <a:pt x="351396" y="1316304"/>
                  </a:lnTo>
                  <a:lnTo>
                    <a:pt x="351917" y="1315516"/>
                  </a:lnTo>
                  <a:lnTo>
                    <a:pt x="351726" y="1315046"/>
                  </a:lnTo>
                  <a:lnTo>
                    <a:pt x="351497" y="1314488"/>
                  </a:lnTo>
                  <a:lnTo>
                    <a:pt x="345643" y="1312329"/>
                  </a:lnTo>
                  <a:lnTo>
                    <a:pt x="340944" y="1312964"/>
                  </a:lnTo>
                  <a:lnTo>
                    <a:pt x="336842" y="1315046"/>
                  </a:lnTo>
                  <a:lnTo>
                    <a:pt x="338112" y="1313561"/>
                  </a:lnTo>
                  <a:lnTo>
                    <a:pt x="339229" y="1312037"/>
                  </a:lnTo>
                  <a:lnTo>
                    <a:pt x="339725" y="1310474"/>
                  </a:lnTo>
                  <a:lnTo>
                    <a:pt x="340017" y="1309547"/>
                  </a:lnTo>
                  <a:lnTo>
                    <a:pt x="339775" y="1308531"/>
                  </a:lnTo>
                  <a:lnTo>
                    <a:pt x="334822" y="1305941"/>
                  </a:lnTo>
                  <a:lnTo>
                    <a:pt x="328853" y="1307731"/>
                  </a:lnTo>
                  <a:lnTo>
                    <a:pt x="324700" y="1310474"/>
                  </a:lnTo>
                  <a:lnTo>
                    <a:pt x="325666" y="1309547"/>
                  </a:lnTo>
                  <a:lnTo>
                    <a:pt x="326351" y="1308874"/>
                  </a:lnTo>
                  <a:lnTo>
                    <a:pt x="328117" y="1307592"/>
                  </a:lnTo>
                  <a:lnTo>
                    <a:pt x="331203" y="1305547"/>
                  </a:lnTo>
                  <a:lnTo>
                    <a:pt x="330682" y="1303159"/>
                  </a:lnTo>
                  <a:lnTo>
                    <a:pt x="324472" y="1305204"/>
                  </a:lnTo>
                  <a:lnTo>
                    <a:pt x="319341" y="1306550"/>
                  </a:lnTo>
                  <a:lnTo>
                    <a:pt x="315493" y="1309547"/>
                  </a:lnTo>
                  <a:lnTo>
                    <a:pt x="316064" y="1308354"/>
                  </a:lnTo>
                  <a:lnTo>
                    <a:pt x="316712" y="1307261"/>
                  </a:lnTo>
                  <a:lnTo>
                    <a:pt x="318516" y="1305140"/>
                  </a:lnTo>
                  <a:lnTo>
                    <a:pt x="317360" y="1302931"/>
                  </a:lnTo>
                  <a:lnTo>
                    <a:pt x="311785" y="1306449"/>
                  </a:lnTo>
                  <a:lnTo>
                    <a:pt x="308991" y="1309801"/>
                  </a:lnTo>
                  <a:lnTo>
                    <a:pt x="307416" y="1313561"/>
                  </a:lnTo>
                  <a:lnTo>
                    <a:pt x="307378" y="1304404"/>
                  </a:lnTo>
                  <a:lnTo>
                    <a:pt x="325894" y="1263484"/>
                  </a:lnTo>
                  <a:lnTo>
                    <a:pt x="328993" y="1262380"/>
                  </a:lnTo>
                  <a:lnTo>
                    <a:pt x="332270" y="1262443"/>
                  </a:lnTo>
                  <a:lnTo>
                    <a:pt x="334073" y="1262443"/>
                  </a:lnTo>
                  <a:lnTo>
                    <a:pt x="335013" y="1262583"/>
                  </a:lnTo>
                  <a:lnTo>
                    <a:pt x="337337" y="1263243"/>
                  </a:lnTo>
                  <a:lnTo>
                    <a:pt x="338086" y="1263446"/>
                  </a:lnTo>
                  <a:lnTo>
                    <a:pt x="338556" y="1263738"/>
                  </a:lnTo>
                  <a:lnTo>
                    <a:pt x="339115" y="1263954"/>
                  </a:lnTo>
                  <a:lnTo>
                    <a:pt x="339661" y="1264285"/>
                  </a:lnTo>
                  <a:lnTo>
                    <a:pt x="340283" y="1264831"/>
                  </a:lnTo>
                  <a:lnTo>
                    <a:pt x="340880" y="1265250"/>
                  </a:lnTo>
                  <a:lnTo>
                    <a:pt x="343217" y="1267345"/>
                  </a:lnTo>
                  <a:lnTo>
                    <a:pt x="345046" y="1270368"/>
                  </a:lnTo>
                  <a:lnTo>
                    <a:pt x="345490" y="1272908"/>
                  </a:lnTo>
                  <a:lnTo>
                    <a:pt x="345465" y="1273390"/>
                  </a:lnTo>
                  <a:lnTo>
                    <a:pt x="345668" y="1273721"/>
                  </a:lnTo>
                  <a:lnTo>
                    <a:pt x="345617" y="1274470"/>
                  </a:lnTo>
                  <a:lnTo>
                    <a:pt x="345211" y="1275321"/>
                  </a:lnTo>
                  <a:lnTo>
                    <a:pt x="345109" y="1275753"/>
                  </a:lnTo>
                  <a:lnTo>
                    <a:pt x="345173" y="1275969"/>
                  </a:lnTo>
                  <a:lnTo>
                    <a:pt x="344678" y="1276705"/>
                  </a:lnTo>
                  <a:lnTo>
                    <a:pt x="344512" y="1277112"/>
                  </a:lnTo>
                  <a:lnTo>
                    <a:pt x="344208" y="1277327"/>
                  </a:lnTo>
                  <a:lnTo>
                    <a:pt x="344017" y="1277810"/>
                  </a:lnTo>
                  <a:lnTo>
                    <a:pt x="343687" y="1277886"/>
                  </a:lnTo>
                  <a:lnTo>
                    <a:pt x="342709" y="1278775"/>
                  </a:lnTo>
                  <a:lnTo>
                    <a:pt x="340728" y="1278458"/>
                  </a:lnTo>
                  <a:lnTo>
                    <a:pt x="339305" y="1277632"/>
                  </a:lnTo>
                  <a:lnTo>
                    <a:pt x="337870" y="1276705"/>
                  </a:lnTo>
                  <a:lnTo>
                    <a:pt x="337489" y="1275753"/>
                  </a:lnTo>
                  <a:lnTo>
                    <a:pt x="337426" y="1274470"/>
                  </a:lnTo>
                  <a:lnTo>
                    <a:pt x="337527" y="1274292"/>
                  </a:lnTo>
                  <a:lnTo>
                    <a:pt x="337591" y="1274102"/>
                  </a:lnTo>
                  <a:lnTo>
                    <a:pt x="337781" y="1273924"/>
                  </a:lnTo>
                  <a:lnTo>
                    <a:pt x="337566" y="1273733"/>
                  </a:lnTo>
                  <a:lnTo>
                    <a:pt x="338035" y="1273390"/>
                  </a:lnTo>
                  <a:lnTo>
                    <a:pt x="340626" y="1271117"/>
                  </a:lnTo>
                  <a:lnTo>
                    <a:pt x="340766" y="1269225"/>
                  </a:lnTo>
                  <a:lnTo>
                    <a:pt x="338582" y="1266761"/>
                  </a:lnTo>
                  <a:lnTo>
                    <a:pt x="336740" y="1266596"/>
                  </a:lnTo>
                  <a:lnTo>
                    <a:pt x="334264" y="1268590"/>
                  </a:lnTo>
                  <a:lnTo>
                    <a:pt x="333971" y="1268755"/>
                  </a:lnTo>
                  <a:lnTo>
                    <a:pt x="331101" y="1274978"/>
                  </a:lnTo>
                  <a:lnTo>
                    <a:pt x="330873" y="1277327"/>
                  </a:lnTo>
                  <a:lnTo>
                    <a:pt x="342798" y="1286395"/>
                  </a:lnTo>
                  <a:lnTo>
                    <a:pt x="347141" y="1283868"/>
                  </a:lnTo>
                  <a:lnTo>
                    <a:pt x="348246" y="1283347"/>
                  </a:lnTo>
                  <a:lnTo>
                    <a:pt x="348996" y="1282420"/>
                  </a:lnTo>
                  <a:lnTo>
                    <a:pt x="349859" y="1281620"/>
                  </a:lnTo>
                  <a:lnTo>
                    <a:pt x="350520" y="1280579"/>
                  </a:lnTo>
                  <a:lnTo>
                    <a:pt x="351116" y="1279994"/>
                  </a:lnTo>
                  <a:lnTo>
                    <a:pt x="351599" y="1278775"/>
                  </a:lnTo>
                  <a:lnTo>
                    <a:pt x="351726" y="1278458"/>
                  </a:lnTo>
                  <a:lnTo>
                    <a:pt x="351955" y="1277632"/>
                  </a:lnTo>
                  <a:lnTo>
                    <a:pt x="352044" y="1277454"/>
                  </a:lnTo>
                  <a:lnTo>
                    <a:pt x="352285" y="1277112"/>
                  </a:lnTo>
                  <a:lnTo>
                    <a:pt x="352399" y="1276781"/>
                  </a:lnTo>
                  <a:lnTo>
                    <a:pt x="352590" y="1275524"/>
                  </a:lnTo>
                  <a:lnTo>
                    <a:pt x="352691" y="1272286"/>
                  </a:lnTo>
                  <a:lnTo>
                    <a:pt x="351815" y="1267028"/>
                  </a:lnTo>
                  <a:lnTo>
                    <a:pt x="349389" y="1263129"/>
                  </a:lnTo>
                  <a:lnTo>
                    <a:pt x="348627" y="1262380"/>
                  </a:lnTo>
                  <a:lnTo>
                    <a:pt x="346036" y="1259840"/>
                  </a:lnTo>
                  <a:lnTo>
                    <a:pt x="345097" y="1259090"/>
                  </a:lnTo>
                  <a:lnTo>
                    <a:pt x="344220" y="1258303"/>
                  </a:lnTo>
                  <a:lnTo>
                    <a:pt x="334924" y="1254747"/>
                  </a:lnTo>
                  <a:lnTo>
                    <a:pt x="332562" y="1254760"/>
                  </a:lnTo>
                  <a:lnTo>
                    <a:pt x="327621" y="1254506"/>
                  </a:lnTo>
                  <a:lnTo>
                    <a:pt x="322516" y="1256220"/>
                  </a:lnTo>
                  <a:lnTo>
                    <a:pt x="318566" y="1259052"/>
                  </a:lnTo>
                  <a:lnTo>
                    <a:pt x="314515" y="1261859"/>
                  </a:lnTo>
                  <a:lnTo>
                    <a:pt x="299821" y="1298333"/>
                  </a:lnTo>
                  <a:lnTo>
                    <a:pt x="299478" y="1297178"/>
                  </a:lnTo>
                  <a:lnTo>
                    <a:pt x="294259" y="1279372"/>
                  </a:lnTo>
                  <a:lnTo>
                    <a:pt x="294170" y="1278470"/>
                  </a:lnTo>
                  <a:lnTo>
                    <a:pt x="292976" y="1261668"/>
                  </a:lnTo>
                  <a:lnTo>
                    <a:pt x="299123" y="1247889"/>
                  </a:lnTo>
                  <a:lnTo>
                    <a:pt x="315709" y="1240243"/>
                  </a:lnTo>
                  <a:lnTo>
                    <a:pt x="317576" y="1239939"/>
                  </a:lnTo>
                  <a:lnTo>
                    <a:pt x="317373" y="1236853"/>
                  </a:lnTo>
                  <a:lnTo>
                    <a:pt x="283819" y="1261668"/>
                  </a:lnTo>
                  <a:lnTo>
                    <a:pt x="282371" y="1276781"/>
                  </a:lnTo>
                  <a:lnTo>
                    <a:pt x="282473" y="1283347"/>
                  </a:lnTo>
                  <a:lnTo>
                    <a:pt x="283133" y="1289939"/>
                  </a:lnTo>
                  <a:lnTo>
                    <a:pt x="284518" y="1297178"/>
                  </a:lnTo>
                  <a:lnTo>
                    <a:pt x="277063" y="1279372"/>
                  </a:lnTo>
                  <a:lnTo>
                    <a:pt x="271399" y="1258824"/>
                  </a:lnTo>
                  <a:lnTo>
                    <a:pt x="269443" y="1238516"/>
                  </a:lnTo>
                  <a:lnTo>
                    <a:pt x="273164" y="1221447"/>
                  </a:lnTo>
                  <a:lnTo>
                    <a:pt x="299783" y="1208925"/>
                  </a:lnTo>
                  <a:lnTo>
                    <a:pt x="309257" y="1211237"/>
                  </a:lnTo>
                  <a:lnTo>
                    <a:pt x="314134" y="1217815"/>
                  </a:lnTo>
                  <a:lnTo>
                    <a:pt x="314286" y="1218831"/>
                  </a:lnTo>
                  <a:lnTo>
                    <a:pt x="314375" y="1219746"/>
                  </a:lnTo>
                  <a:lnTo>
                    <a:pt x="313448" y="1222540"/>
                  </a:lnTo>
                  <a:lnTo>
                    <a:pt x="309181" y="1222159"/>
                  </a:lnTo>
                  <a:lnTo>
                    <a:pt x="310591" y="1221447"/>
                  </a:lnTo>
                  <a:lnTo>
                    <a:pt x="310896" y="1221295"/>
                  </a:lnTo>
                  <a:lnTo>
                    <a:pt x="311962" y="1218145"/>
                  </a:lnTo>
                  <a:lnTo>
                    <a:pt x="311124" y="1216431"/>
                  </a:lnTo>
                  <a:lnTo>
                    <a:pt x="303288" y="1213777"/>
                  </a:lnTo>
                  <a:lnTo>
                    <a:pt x="301574" y="1217815"/>
                  </a:lnTo>
                  <a:lnTo>
                    <a:pt x="299783" y="1222908"/>
                  </a:lnTo>
                  <a:lnTo>
                    <a:pt x="303593" y="1229626"/>
                  </a:lnTo>
                  <a:lnTo>
                    <a:pt x="310108" y="1231938"/>
                  </a:lnTo>
                  <a:lnTo>
                    <a:pt x="315976" y="1233208"/>
                  </a:lnTo>
                  <a:lnTo>
                    <a:pt x="318579" y="1226083"/>
                  </a:lnTo>
                  <a:lnTo>
                    <a:pt x="319366" y="1223937"/>
                  </a:lnTo>
                  <a:lnTo>
                    <a:pt x="320763" y="1219746"/>
                  </a:lnTo>
                  <a:lnTo>
                    <a:pt x="320192" y="1215809"/>
                  </a:lnTo>
                  <a:lnTo>
                    <a:pt x="315087" y="1208925"/>
                  </a:lnTo>
                  <a:lnTo>
                    <a:pt x="312547" y="1205484"/>
                  </a:lnTo>
                  <a:lnTo>
                    <a:pt x="300723" y="1202880"/>
                  </a:lnTo>
                  <a:lnTo>
                    <a:pt x="295529" y="1203045"/>
                  </a:lnTo>
                  <a:lnTo>
                    <a:pt x="286308" y="1204099"/>
                  </a:lnTo>
                  <a:lnTo>
                    <a:pt x="263423" y="1238516"/>
                  </a:lnTo>
                  <a:lnTo>
                    <a:pt x="263461" y="1240243"/>
                  </a:lnTo>
                  <a:lnTo>
                    <a:pt x="271437" y="1281480"/>
                  </a:lnTo>
                  <a:lnTo>
                    <a:pt x="287045" y="1312938"/>
                  </a:lnTo>
                  <a:lnTo>
                    <a:pt x="293446" y="1324241"/>
                  </a:lnTo>
                  <a:lnTo>
                    <a:pt x="290271" y="1322971"/>
                  </a:lnTo>
                  <a:lnTo>
                    <a:pt x="287185" y="1321473"/>
                  </a:lnTo>
                  <a:lnTo>
                    <a:pt x="283502" y="1319847"/>
                  </a:lnTo>
                  <a:lnTo>
                    <a:pt x="282790" y="1320495"/>
                  </a:lnTo>
                  <a:lnTo>
                    <a:pt x="282155" y="1326629"/>
                  </a:lnTo>
                  <a:lnTo>
                    <a:pt x="287451" y="1331836"/>
                  </a:lnTo>
                  <a:lnTo>
                    <a:pt x="293116" y="1333893"/>
                  </a:lnTo>
                  <a:lnTo>
                    <a:pt x="294043" y="1334071"/>
                  </a:lnTo>
                  <a:lnTo>
                    <a:pt x="294957" y="1334300"/>
                  </a:lnTo>
                  <a:lnTo>
                    <a:pt x="290690" y="1338821"/>
                  </a:lnTo>
                  <a:lnTo>
                    <a:pt x="288048" y="1344218"/>
                  </a:lnTo>
                  <a:lnTo>
                    <a:pt x="287350" y="1350556"/>
                  </a:lnTo>
                  <a:lnTo>
                    <a:pt x="288886" y="1357845"/>
                  </a:lnTo>
                  <a:lnTo>
                    <a:pt x="289267" y="1358900"/>
                  </a:lnTo>
                  <a:lnTo>
                    <a:pt x="290791" y="1358747"/>
                  </a:lnTo>
                  <a:lnTo>
                    <a:pt x="291338" y="1357960"/>
                  </a:lnTo>
                  <a:lnTo>
                    <a:pt x="297065" y="1350403"/>
                  </a:lnTo>
                  <a:lnTo>
                    <a:pt x="336029" y="1332242"/>
                  </a:lnTo>
                  <a:lnTo>
                    <a:pt x="355053" y="1328445"/>
                  </a:lnTo>
                  <a:lnTo>
                    <a:pt x="355612" y="1324241"/>
                  </a:lnTo>
                  <a:lnTo>
                    <a:pt x="355638" y="1324051"/>
                  </a:lnTo>
                  <a:close/>
                </a:path>
                <a:path w="612140" h="1452879">
                  <a:moveTo>
                    <a:pt x="383311" y="429907"/>
                  </a:moveTo>
                  <a:lnTo>
                    <a:pt x="382689" y="428396"/>
                  </a:lnTo>
                  <a:lnTo>
                    <a:pt x="380199" y="425894"/>
                  </a:lnTo>
                  <a:lnTo>
                    <a:pt x="378688" y="425272"/>
                  </a:lnTo>
                  <a:lnTo>
                    <a:pt x="375158" y="425272"/>
                  </a:lnTo>
                  <a:lnTo>
                    <a:pt x="373659" y="425894"/>
                  </a:lnTo>
                  <a:lnTo>
                    <a:pt x="371157" y="428396"/>
                  </a:lnTo>
                  <a:lnTo>
                    <a:pt x="370535" y="429907"/>
                  </a:lnTo>
                  <a:lnTo>
                    <a:pt x="370535" y="433438"/>
                  </a:lnTo>
                  <a:lnTo>
                    <a:pt x="371157" y="434936"/>
                  </a:lnTo>
                  <a:lnTo>
                    <a:pt x="373659" y="437438"/>
                  </a:lnTo>
                  <a:lnTo>
                    <a:pt x="375158" y="438061"/>
                  </a:lnTo>
                  <a:lnTo>
                    <a:pt x="378688" y="438061"/>
                  </a:lnTo>
                  <a:lnTo>
                    <a:pt x="380199" y="437438"/>
                  </a:lnTo>
                  <a:lnTo>
                    <a:pt x="382689" y="434936"/>
                  </a:lnTo>
                  <a:lnTo>
                    <a:pt x="383311" y="433438"/>
                  </a:lnTo>
                  <a:lnTo>
                    <a:pt x="383311" y="431673"/>
                  </a:lnTo>
                  <a:lnTo>
                    <a:pt x="383311" y="429907"/>
                  </a:lnTo>
                  <a:close/>
                </a:path>
                <a:path w="612140" h="1452879">
                  <a:moveTo>
                    <a:pt x="411162" y="410476"/>
                  </a:moveTo>
                  <a:lnTo>
                    <a:pt x="411124" y="410286"/>
                  </a:lnTo>
                  <a:lnTo>
                    <a:pt x="411162" y="410476"/>
                  </a:lnTo>
                  <a:close/>
                </a:path>
                <a:path w="612140" h="1452879">
                  <a:moveTo>
                    <a:pt x="418642" y="346837"/>
                  </a:moveTo>
                  <a:lnTo>
                    <a:pt x="418236" y="345770"/>
                  </a:lnTo>
                  <a:lnTo>
                    <a:pt x="416547" y="343954"/>
                  </a:lnTo>
                  <a:lnTo>
                    <a:pt x="415518" y="343471"/>
                  </a:lnTo>
                  <a:lnTo>
                    <a:pt x="413067" y="343344"/>
                  </a:lnTo>
                  <a:lnTo>
                    <a:pt x="412000" y="343738"/>
                  </a:lnTo>
                  <a:lnTo>
                    <a:pt x="410222" y="345389"/>
                  </a:lnTo>
                  <a:lnTo>
                    <a:pt x="409765" y="346417"/>
                  </a:lnTo>
                  <a:lnTo>
                    <a:pt x="409702" y="348869"/>
                  </a:lnTo>
                  <a:lnTo>
                    <a:pt x="410108" y="349935"/>
                  </a:lnTo>
                  <a:lnTo>
                    <a:pt x="410959" y="350850"/>
                  </a:lnTo>
                  <a:lnTo>
                    <a:pt x="411797" y="351764"/>
                  </a:lnTo>
                  <a:lnTo>
                    <a:pt x="412838" y="352247"/>
                  </a:lnTo>
                  <a:lnTo>
                    <a:pt x="415290" y="352361"/>
                  </a:lnTo>
                  <a:lnTo>
                    <a:pt x="416344" y="351980"/>
                  </a:lnTo>
                  <a:lnTo>
                    <a:pt x="418122" y="350316"/>
                  </a:lnTo>
                  <a:lnTo>
                    <a:pt x="418579" y="349300"/>
                  </a:lnTo>
                  <a:lnTo>
                    <a:pt x="418642" y="346837"/>
                  </a:lnTo>
                  <a:close/>
                </a:path>
                <a:path w="612140" h="1452879">
                  <a:moveTo>
                    <a:pt x="432816" y="393344"/>
                  </a:moveTo>
                  <a:lnTo>
                    <a:pt x="432079" y="391566"/>
                  </a:lnTo>
                  <a:lnTo>
                    <a:pt x="429145" y="388620"/>
                  </a:lnTo>
                  <a:lnTo>
                    <a:pt x="427367" y="387883"/>
                  </a:lnTo>
                  <a:lnTo>
                    <a:pt x="423202" y="387883"/>
                  </a:lnTo>
                  <a:lnTo>
                    <a:pt x="421436" y="388620"/>
                  </a:lnTo>
                  <a:lnTo>
                    <a:pt x="418490" y="391566"/>
                  </a:lnTo>
                  <a:lnTo>
                    <a:pt x="417753" y="393344"/>
                  </a:lnTo>
                  <a:lnTo>
                    <a:pt x="417753" y="397510"/>
                  </a:lnTo>
                  <a:lnTo>
                    <a:pt x="418490" y="399288"/>
                  </a:lnTo>
                  <a:lnTo>
                    <a:pt x="421436" y="402221"/>
                  </a:lnTo>
                  <a:lnTo>
                    <a:pt x="423202" y="402958"/>
                  </a:lnTo>
                  <a:lnTo>
                    <a:pt x="427367" y="402958"/>
                  </a:lnTo>
                  <a:lnTo>
                    <a:pt x="429145" y="402221"/>
                  </a:lnTo>
                  <a:lnTo>
                    <a:pt x="432079" y="399288"/>
                  </a:lnTo>
                  <a:lnTo>
                    <a:pt x="432816" y="397510"/>
                  </a:lnTo>
                  <a:lnTo>
                    <a:pt x="432816" y="395427"/>
                  </a:lnTo>
                  <a:lnTo>
                    <a:pt x="432816" y="393344"/>
                  </a:lnTo>
                  <a:close/>
                </a:path>
                <a:path w="612140" h="1452879">
                  <a:moveTo>
                    <a:pt x="438213" y="361442"/>
                  </a:moveTo>
                  <a:lnTo>
                    <a:pt x="424954" y="334378"/>
                  </a:lnTo>
                  <a:lnTo>
                    <a:pt x="421411" y="331622"/>
                  </a:lnTo>
                  <a:lnTo>
                    <a:pt x="414020" y="328828"/>
                  </a:lnTo>
                  <a:lnTo>
                    <a:pt x="405777" y="328371"/>
                  </a:lnTo>
                  <a:lnTo>
                    <a:pt x="398780" y="328904"/>
                  </a:lnTo>
                  <a:lnTo>
                    <a:pt x="361099" y="355866"/>
                  </a:lnTo>
                  <a:lnTo>
                    <a:pt x="337121" y="389826"/>
                  </a:lnTo>
                  <a:lnTo>
                    <a:pt x="328752" y="404736"/>
                  </a:lnTo>
                  <a:lnTo>
                    <a:pt x="328231" y="401358"/>
                  </a:lnTo>
                  <a:lnTo>
                    <a:pt x="327914" y="398056"/>
                  </a:lnTo>
                  <a:lnTo>
                    <a:pt x="327393" y="393928"/>
                  </a:lnTo>
                  <a:lnTo>
                    <a:pt x="326478" y="393649"/>
                  </a:lnTo>
                  <a:lnTo>
                    <a:pt x="320929" y="396252"/>
                  </a:lnTo>
                  <a:lnTo>
                    <a:pt x="319239" y="403352"/>
                  </a:lnTo>
                  <a:lnTo>
                    <a:pt x="319252" y="403733"/>
                  </a:lnTo>
                  <a:lnTo>
                    <a:pt x="320332" y="409346"/>
                  </a:lnTo>
                  <a:lnTo>
                    <a:pt x="320675" y="410286"/>
                  </a:lnTo>
                  <a:lnTo>
                    <a:pt x="320967" y="411187"/>
                  </a:lnTo>
                  <a:lnTo>
                    <a:pt x="314858" y="409879"/>
                  </a:lnTo>
                  <a:lnTo>
                    <a:pt x="308851" y="410413"/>
                  </a:lnTo>
                  <a:lnTo>
                    <a:pt x="303060" y="413080"/>
                  </a:lnTo>
                  <a:lnTo>
                    <a:pt x="297675" y="418096"/>
                  </a:lnTo>
                  <a:lnTo>
                    <a:pt x="296900" y="419023"/>
                  </a:lnTo>
                  <a:lnTo>
                    <a:pt x="297815" y="420268"/>
                  </a:lnTo>
                  <a:lnTo>
                    <a:pt x="298780" y="420344"/>
                  </a:lnTo>
                  <a:lnTo>
                    <a:pt x="308203" y="421360"/>
                  </a:lnTo>
                  <a:lnTo>
                    <a:pt x="343827" y="445452"/>
                  </a:lnTo>
                  <a:lnTo>
                    <a:pt x="349415" y="451637"/>
                  </a:lnTo>
                  <a:lnTo>
                    <a:pt x="355053" y="457809"/>
                  </a:lnTo>
                  <a:lnTo>
                    <a:pt x="356920" y="459790"/>
                  </a:lnTo>
                  <a:lnTo>
                    <a:pt x="360984" y="458038"/>
                  </a:lnTo>
                  <a:lnTo>
                    <a:pt x="360006" y="455193"/>
                  </a:lnTo>
                  <a:lnTo>
                    <a:pt x="359384" y="453301"/>
                  </a:lnTo>
                  <a:lnTo>
                    <a:pt x="358470" y="451154"/>
                  </a:lnTo>
                  <a:lnTo>
                    <a:pt x="357365" y="448856"/>
                  </a:lnTo>
                  <a:lnTo>
                    <a:pt x="359930" y="449694"/>
                  </a:lnTo>
                  <a:lnTo>
                    <a:pt x="362953" y="450265"/>
                  </a:lnTo>
                  <a:lnTo>
                    <a:pt x="366306" y="450469"/>
                  </a:lnTo>
                  <a:lnTo>
                    <a:pt x="366877" y="449694"/>
                  </a:lnTo>
                  <a:lnTo>
                    <a:pt x="366839" y="448856"/>
                  </a:lnTo>
                  <a:lnTo>
                    <a:pt x="365823" y="443433"/>
                  </a:lnTo>
                  <a:lnTo>
                    <a:pt x="362877" y="439724"/>
                  </a:lnTo>
                  <a:lnTo>
                    <a:pt x="358952" y="437273"/>
                  </a:lnTo>
                  <a:lnTo>
                    <a:pt x="360845" y="437591"/>
                  </a:lnTo>
                  <a:lnTo>
                    <a:pt x="362775" y="437781"/>
                  </a:lnTo>
                  <a:lnTo>
                    <a:pt x="364985" y="437273"/>
                  </a:lnTo>
                  <a:lnTo>
                    <a:pt x="365315" y="437210"/>
                  </a:lnTo>
                  <a:lnTo>
                    <a:pt x="366052" y="436460"/>
                  </a:lnTo>
                  <a:lnTo>
                    <a:pt x="365760" y="431393"/>
                  </a:lnTo>
                  <a:lnTo>
                    <a:pt x="365658" y="430822"/>
                  </a:lnTo>
                  <a:lnTo>
                    <a:pt x="361099" y="426656"/>
                  </a:lnTo>
                  <a:lnTo>
                    <a:pt x="356628" y="424548"/>
                  </a:lnTo>
                  <a:lnTo>
                    <a:pt x="358851" y="425119"/>
                  </a:lnTo>
                  <a:lnTo>
                    <a:pt x="360870" y="425983"/>
                  </a:lnTo>
                  <a:lnTo>
                    <a:pt x="364210" y="427583"/>
                  </a:lnTo>
                  <a:lnTo>
                    <a:pt x="365975" y="425919"/>
                  </a:lnTo>
                  <a:lnTo>
                    <a:pt x="364413" y="424548"/>
                  </a:lnTo>
                  <a:lnTo>
                    <a:pt x="361149" y="421690"/>
                  </a:lnTo>
                  <a:lnTo>
                    <a:pt x="357251" y="417893"/>
                  </a:lnTo>
                  <a:lnTo>
                    <a:pt x="352691" y="416140"/>
                  </a:lnTo>
                  <a:lnTo>
                    <a:pt x="354012" y="416026"/>
                  </a:lnTo>
                  <a:lnTo>
                    <a:pt x="355396" y="416026"/>
                  </a:lnTo>
                  <a:lnTo>
                    <a:pt x="358013" y="416483"/>
                  </a:lnTo>
                  <a:lnTo>
                    <a:pt x="358305" y="416001"/>
                  </a:lnTo>
                  <a:lnTo>
                    <a:pt x="359333" y="414337"/>
                  </a:lnTo>
                  <a:lnTo>
                    <a:pt x="357682" y="413537"/>
                  </a:lnTo>
                  <a:lnTo>
                    <a:pt x="353428" y="411353"/>
                  </a:lnTo>
                  <a:lnTo>
                    <a:pt x="352945" y="411276"/>
                  </a:lnTo>
                  <a:lnTo>
                    <a:pt x="349123" y="410692"/>
                  </a:lnTo>
                  <a:lnTo>
                    <a:pt x="345084" y="411276"/>
                  </a:lnTo>
                  <a:lnTo>
                    <a:pt x="345224" y="411187"/>
                  </a:lnTo>
                  <a:lnTo>
                    <a:pt x="347687" y="409422"/>
                  </a:lnTo>
                  <a:lnTo>
                    <a:pt x="350151" y="407924"/>
                  </a:lnTo>
                  <a:lnTo>
                    <a:pt x="352806" y="406476"/>
                  </a:lnTo>
                  <a:lnTo>
                    <a:pt x="356209" y="404736"/>
                  </a:lnTo>
                  <a:lnTo>
                    <a:pt x="358165" y="403733"/>
                  </a:lnTo>
                  <a:lnTo>
                    <a:pt x="364782" y="400850"/>
                  </a:lnTo>
                  <a:lnTo>
                    <a:pt x="379425" y="397586"/>
                  </a:lnTo>
                  <a:lnTo>
                    <a:pt x="387781" y="397078"/>
                  </a:lnTo>
                  <a:lnTo>
                    <a:pt x="397383" y="401269"/>
                  </a:lnTo>
                  <a:lnTo>
                    <a:pt x="399910" y="403352"/>
                  </a:lnTo>
                  <a:lnTo>
                    <a:pt x="401548" y="406184"/>
                  </a:lnTo>
                  <a:lnTo>
                    <a:pt x="402463" y="407733"/>
                  </a:lnTo>
                  <a:lnTo>
                    <a:pt x="402831" y="408597"/>
                  </a:lnTo>
                  <a:lnTo>
                    <a:pt x="403580" y="411403"/>
                  </a:lnTo>
                  <a:lnTo>
                    <a:pt x="403707" y="412534"/>
                  </a:lnTo>
                  <a:lnTo>
                    <a:pt x="403580" y="414997"/>
                  </a:lnTo>
                  <a:lnTo>
                    <a:pt x="403034" y="417893"/>
                  </a:lnTo>
                  <a:lnTo>
                    <a:pt x="402958" y="418160"/>
                  </a:lnTo>
                  <a:lnTo>
                    <a:pt x="401345" y="421195"/>
                  </a:lnTo>
                  <a:lnTo>
                    <a:pt x="399097" y="423125"/>
                  </a:lnTo>
                  <a:lnTo>
                    <a:pt x="398780" y="423468"/>
                  </a:lnTo>
                  <a:lnTo>
                    <a:pt x="398437" y="423773"/>
                  </a:lnTo>
                  <a:lnTo>
                    <a:pt x="397192" y="423913"/>
                  </a:lnTo>
                  <a:lnTo>
                    <a:pt x="396443" y="424154"/>
                  </a:lnTo>
                  <a:lnTo>
                    <a:pt x="396608" y="424205"/>
                  </a:lnTo>
                  <a:lnTo>
                    <a:pt x="395617" y="424167"/>
                  </a:lnTo>
                  <a:lnTo>
                    <a:pt x="395274" y="424230"/>
                  </a:lnTo>
                  <a:lnTo>
                    <a:pt x="395109" y="424154"/>
                  </a:lnTo>
                  <a:lnTo>
                    <a:pt x="394919" y="424065"/>
                  </a:lnTo>
                  <a:lnTo>
                    <a:pt x="394423" y="424154"/>
                  </a:lnTo>
                  <a:lnTo>
                    <a:pt x="394169" y="423926"/>
                  </a:lnTo>
                  <a:lnTo>
                    <a:pt x="392925" y="423545"/>
                  </a:lnTo>
                  <a:lnTo>
                    <a:pt x="392163" y="421690"/>
                  </a:lnTo>
                  <a:lnTo>
                    <a:pt x="392226" y="418312"/>
                  </a:lnTo>
                  <a:lnTo>
                    <a:pt x="392963" y="417296"/>
                  </a:lnTo>
                  <a:lnTo>
                    <a:pt x="393446" y="417017"/>
                  </a:lnTo>
                  <a:lnTo>
                    <a:pt x="393649" y="416775"/>
                  </a:lnTo>
                  <a:lnTo>
                    <a:pt x="394093" y="416763"/>
                  </a:lnTo>
                  <a:lnTo>
                    <a:pt x="394296" y="416725"/>
                  </a:lnTo>
                  <a:lnTo>
                    <a:pt x="394563" y="416788"/>
                  </a:lnTo>
                  <a:lnTo>
                    <a:pt x="394601" y="416509"/>
                  </a:lnTo>
                  <a:lnTo>
                    <a:pt x="395071" y="416725"/>
                  </a:lnTo>
                  <a:lnTo>
                    <a:pt x="396735" y="417296"/>
                  </a:lnTo>
                  <a:lnTo>
                    <a:pt x="398386" y="417804"/>
                  </a:lnTo>
                  <a:lnTo>
                    <a:pt x="400100" y="416953"/>
                  </a:lnTo>
                  <a:lnTo>
                    <a:pt x="400240" y="416509"/>
                  </a:lnTo>
                  <a:lnTo>
                    <a:pt x="401129" y="413804"/>
                  </a:lnTo>
                  <a:lnTo>
                    <a:pt x="400291" y="412140"/>
                  </a:lnTo>
                  <a:lnTo>
                    <a:pt x="397294" y="411060"/>
                  </a:lnTo>
                  <a:lnTo>
                    <a:pt x="397002" y="410883"/>
                  </a:lnTo>
                  <a:lnTo>
                    <a:pt x="395757" y="410667"/>
                  </a:lnTo>
                  <a:lnTo>
                    <a:pt x="394576" y="410565"/>
                  </a:lnTo>
                  <a:lnTo>
                    <a:pt x="393382" y="410540"/>
                  </a:lnTo>
                  <a:lnTo>
                    <a:pt x="392023" y="410654"/>
                  </a:lnTo>
                  <a:lnTo>
                    <a:pt x="390753" y="411353"/>
                  </a:lnTo>
                  <a:lnTo>
                    <a:pt x="387807" y="412775"/>
                  </a:lnTo>
                  <a:lnTo>
                    <a:pt x="385927" y="416001"/>
                  </a:lnTo>
                  <a:lnTo>
                    <a:pt x="385813" y="417296"/>
                  </a:lnTo>
                  <a:lnTo>
                    <a:pt x="385508" y="421690"/>
                  </a:lnTo>
                  <a:lnTo>
                    <a:pt x="385597" y="423608"/>
                  </a:lnTo>
                  <a:lnTo>
                    <a:pt x="386461" y="427507"/>
                  </a:lnTo>
                  <a:lnTo>
                    <a:pt x="390867" y="429971"/>
                  </a:lnTo>
                  <a:lnTo>
                    <a:pt x="391883" y="430657"/>
                  </a:lnTo>
                  <a:lnTo>
                    <a:pt x="393065" y="430822"/>
                  </a:lnTo>
                  <a:lnTo>
                    <a:pt x="394195" y="431139"/>
                  </a:lnTo>
                  <a:lnTo>
                    <a:pt x="395414" y="431165"/>
                  </a:lnTo>
                  <a:lnTo>
                    <a:pt x="396227" y="431393"/>
                  </a:lnTo>
                  <a:lnTo>
                    <a:pt x="397840" y="431114"/>
                  </a:lnTo>
                  <a:lnTo>
                    <a:pt x="398741" y="430885"/>
                  </a:lnTo>
                  <a:lnTo>
                    <a:pt x="399427" y="430911"/>
                  </a:lnTo>
                  <a:lnTo>
                    <a:pt x="408241" y="424205"/>
                  </a:lnTo>
                  <a:lnTo>
                    <a:pt x="408787" y="423125"/>
                  </a:lnTo>
                  <a:lnTo>
                    <a:pt x="409778" y="421195"/>
                  </a:lnTo>
                  <a:lnTo>
                    <a:pt x="410819" y="416788"/>
                  </a:lnTo>
                  <a:lnTo>
                    <a:pt x="411022" y="415442"/>
                  </a:lnTo>
                  <a:lnTo>
                    <a:pt x="411251" y="414337"/>
                  </a:lnTo>
                  <a:lnTo>
                    <a:pt x="408279" y="402437"/>
                  </a:lnTo>
                  <a:lnTo>
                    <a:pt x="405968" y="398056"/>
                  </a:lnTo>
                  <a:lnTo>
                    <a:pt x="404812" y="397078"/>
                  </a:lnTo>
                  <a:lnTo>
                    <a:pt x="404507" y="396811"/>
                  </a:lnTo>
                  <a:lnTo>
                    <a:pt x="401878" y="394576"/>
                  </a:lnTo>
                  <a:lnTo>
                    <a:pt x="397383" y="392645"/>
                  </a:lnTo>
                  <a:lnTo>
                    <a:pt x="392887" y="390601"/>
                  </a:lnTo>
                  <a:lnTo>
                    <a:pt x="388112" y="389991"/>
                  </a:lnTo>
                  <a:lnTo>
                    <a:pt x="354114" y="396811"/>
                  </a:lnTo>
                  <a:lnTo>
                    <a:pt x="366737" y="383108"/>
                  </a:lnTo>
                  <a:lnTo>
                    <a:pt x="367601" y="382168"/>
                  </a:lnTo>
                  <a:lnTo>
                    <a:pt x="382028" y="372046"/>
                  </a:lnTo>
                  <a:lnTo>
                    <a:pt x="396976" y="370230"/>
                  </a:lnTo>
                  <a:lnTo>
                    <a:pt x="412064" y="380530"/>
                  </a:lnTo>
                  <a:lnTo>
                    <a:pt x="413283" y="381977"/>
                  </a:lnTo>
                  <a:lnTo>
                    <a:pt x="415823" y="380225"/>
                  </a:lnTo>
                  <a:lnTo>
                    <a:pt x="414820" y="378574"/>
                  </a:lnTo>
                  <a:lnTo>
                    <a:pt x="407022" y="370230"/>
                  </a:lnTo>
                  <a:lnTo>
                    <a:pt x="404037" y="367042"/>
                  </a:lnTo>
                  <a:lnTo>
                    <a:pt x="391223" y="362546"/>
                  </a:lnTo>
                  <a:lnTo>
                    <a:pt x="377177" y="364223"/>
                  </a:lnTo>
                  <a:lnTo>
                    <a:pt x="362699" y="371182"/>
                  </a:lnTo>
                  <a:lnTo>
                    <a:pt x="358254" y="374078"/>
                  </a:lnTo>
                  <a:lnTo>
                    <a:pt x="352742" y="378206"/>
                  </a:lnTo>
                  <a:lnTo>
                    <a:pt x="347243" y="383108"/>
                  </a:lnTo>
                  <a:lnTo>
                    <a:pt x="358648" y="367550"/>
                  </a:lnTo>
                  <a:lnTo>
                    <a:pt x="373341" y="352107"/>
                  </a:lnTo>
                  <a:lnTo>
                    <a:pt x="389724" y="339979"/>
                  </a:lnTo>
                  <a:lnTo>
                    <a:pt x="406209" y="334378"/>
                  </a:lnTo>
                  <a:lnTo>
                    <a:pt x="412762" y="334759"/>
                  </a:lnTo>
                  <a:lnTo>
                    <a:pt x="433616" y="360083"/>
                  </a:lnTo>
                  <a:lnTo>
                    <a:pt x="430479" y="367639"/>
                  </a:lnTo>
                  <a:lnTo>
                    <a:pt x="429018" y="368833"/>
                  </a:lnTo>
                  <a:lnTo>
                    <a:pt x="426732" y="369341"/>
                  </a:lnTo>
                  <a:lnTo>
                    <a:pt x="426072" y="369481"/>
                  </a:lnTo>
                  <a:lnTo>
                    <a:pt x="422325" y="370116"/>
                  </a:lnTo>
                  <a:lnTo>
                    <a:pt x="421462" y="367042"/>
                  </a:lnTo>
                  <a:lnTo>
                    <a:pt x="422694" y="364540"/>
                  </a:lnTo>
                  <a:lnTo>
                    <a:pt x="423722" y="363448"/>
                  </a:lnTo>
                  <a:lnTo>
                    <a:pt x="423849" y="363905"/>
                  </a:lnTo>
                  <a:lnTo>
                    <a:pt x="424230" y="365645"/>
                  </a:lnTo>
                  <a:lnTo>
                    <a:pt x="425843" y="366674"/>
                  </a:lnTo>
                  <a:lnTo>
                    <a:pt x="429107" y="365937"/>
                  </a:lnTo>
                  <a:lnTo>
                    <a:pt x="430136" y="364337"/>
                  </a:lnTo>
                  <a:lnTo>
                    <a:pt x="429945" y="363448"/>
                  </a:lnTo>
                  <a:lnTo>
                    <a:pt x="428345" y="356273"/>
                  </a:lnTo>
                  <a:lnTo>
                    <a:pt x="423926" y="356844"/>
                  </a:lnTo>
                  <a:lnTo>
                    <a:pt x="423075" y="357047"/>
                  </a:lnTo>
                  <a:lnTo>
                    <a:pt x="418757" y="357962"/>
                  </a:lnTo>
                  <a:lnTo>
                    <a:pt x="415048" y="364540"/>
                  </a:lnTo>
                  <a:lnTo>
                    <a:pt x="415137" y="365645"/>
                  </a:lnTo>
                  <a:lnTo>
                    <a:pt x="416318" y="371475"/>
                  </a:lnTo>
                  <a:lnTo>
                    <a:pt x="418249" y="377151"/>
                  </a:lnTo>
                  <a:lnTo>
                    <a:pt x="427964" y="375285"/>
                  </a:lnTo>
                  <a:lnTo>
                    <a:pt x="432257" y="374345"/>
                  </a:lnTo>
                  <a:lnTo>
                    <a:pt x="435330" y="371792"/>
                  </a:lnTo>
                  <a:lnTo>
                    <a:pt x="436029" y="370116"/>
                  </a:lnTo>
                  <a:lnTo>
                    <a:pt x="436943" y="367919"/>
                  </a:lnTo>
                  <a:lnTo>
                    <a:pt x="438213" y="361442"/>
                  </a:lnTo>
                  <a:close/>
                </a:path>
                <a:path w="612140" h="1452879">
                  <a:moveTo>
                    <a:pt x="448081" y="263359"/>
                  </a:moveTo>
                  <a:lnTo>
                    <a:pt x="448056" y="263486"/>
                  </a:lnTo>
                  <a:lnTo>
                    <a:pt x="448081" y="263359"/>
                  </a:lnTo>
                  <a:close/>
                </a:path>
                <a:path w="612140" h="1452879">
                  <a:moveTo>
                    <a:pt x="450265" y="282181"/>
                  </a:moveTo>
                  <a:lnTo>
                    <a:pt x="449643" y="280670"/>
                  </a:lnTo>
                  <a:lnTo>
                    <a:pt x="447141" y="278168"/>
                  </a:lnTo>
                  <a:lnTo>
                    <a:pt x="445643" y="277545"/>
                  </a:lnTo>
                  <a:lnTo>
                    <a:pt x="442112" y="277545"/>
                  </a:lnTo>
                  <a:lnTo>
                    <a:pt x="440601" y="278168"/>
                  </a:lnTo>
                  <a:lnTo>
                    <a:pt x="438111" y="280670"/>
                  </a:lnTo>
                  <a:lnTo>
                    <a:pt x="437489" y="282181"/>
                  </a:lnTo>
                  <a:lnTo>
                    <a:pt x="437489" y="285711"/>
                  </a:lnTo>
                  <a:lnTo>
                    <a:pt x="438111" y="287223"/>
                  </a:lnTo>
                  <a:lnTo>
                    <a:pt x="440601" y="289712"/>
                  </a:lnTo>
                  <a:lnTo>
                    <a:pt x="442112" y="290334"/>
                  </a:lnTo>
                  <a:lnTo>
                    <a:pt x="445643" y="290334"/>
                  </a:lnTo>
                  <a:lnTo>
                    <a:pt x="447141" y="289712"/>
                  </a:lnTo>
                  <a:lnTo>
                    <a:pt x="449643" y="287223"/>
                  </a:lnTo>
                  <a:lnTo>
                    <a:pt x="450265" y="285711"/>
                  </a:lnTo>
                  <a:lnTo>
                    <a:pt x="450265" y="283946"/>
                  </a:lnTo>
                  <a:lnTo>
                    <a:pt x="450265" y="282181"/>
                  </a:lnTo>
                  <a:close/>
                </a:path>
                <a:path w="612140" h="1452879">
                  <a:moveTo>
                    <a:pt x="479425" y="228282"/>
                  </a:moveTo>
                  <a:lnTo>
                    <a:pt x="478688" y="226504"/>
                  </a:lnTo>
                  <a:lnTo>
                    <a:pt x="475742" y="223558"/>
                  </a:lnTo>
                  <a:lnTo>
                    <a:pt x="473964" y="222821"/>
                  </a:lnTo>
                  <a:lnTo>
                    <a:pt x="469811" y="222821"/>
                  </a:lnTo>
                  <a:lnTo>
                    <a:pt x="468033" y="223558"/>
                  </a:lnTo>
                  <a:lnTo>
                    <a:pt x="465086" y="226504"/>
                  </a:lnTo>
                  <a:lnTo>
                    <a:pt x="464350" y="228282"/>
                  </a:lnTo>
                  <a:lnTo>
                    <a:pt x="464350" y="232448"/>
                  </a:lnTo>
                  <a:lnTo>
                    <a:pt x="465086" y="234226"/>
                  </a:lnTo>
                  <a:lnTo>
                    <a:pt x="468033" y="237172"/>
                  </a:lnTo>
                  <a:lnTo>
                    <a:pt x="469811" y="237909"/>
                  </a:lnTo>
                  <a:lnTo>
                    <a:pt x="473964" y="237909"/>
                  </a:lnTo>
                  <a:lnTo>
                    <a:pt x="475742" y="237172"/>
                  </a:lnTo>
                  <a:lnTo>
                    <a:pt x="478688" y="234226"/>
                  </a:lnTo>
                  <a:lnTo>
                    <a:pt x="479425" y="232448"/>
                  </a:lnTo>
                  <a:lnTo>
                    <a:pt x="479425" y="230365"/>
                  </a:lnTo>
                  <a:lnTo>
                    <a:pt x="479425" y="228282"/>
                  </a:lnTo>
                  <a:close/>
                </a:path>
                <a:path w="612140" h="1452879">
                  <a:moveTo>
                    <a:pt x="525360" y="234238"/>
                  </a:moveTo>
                  <a:lnTo>
                    <a:pt x="524852" y="231825"/>
                  </a:lnTo>
                  <a:lnTo>
                    <a:pt x="524217" y="230873"/>
                  </a:lnTo>
                  <a:lnTo>
                    <a:pt x="522147" y="229489"/>
                  </a:lnTo>
                  <a:lnTo>
                    <a:pt x="521030" y="229247"/>
                  </a:lnTo>
                  <a:lnTo>
                    <a:pt x="518617" y="229692"/>
                  </a:lnTo>
                  <a:lnTo>
                    <a:pt x="517677" y="230314"/>
                  </a:lnTo>
                  <a:lnTo>
                    <a:pt x="516991" y="231317"/>
                  </a:lnTo>
                  <a:lnTo>
                    <a:pt x="516318" y="232321"/>
                  </a:lnTo>
                  <a:lnTo>
                    <a:pt x="516102" y="233426"/>
                  </a:lnTo>
                  <a:lnTo>
                    <a:pt x="516597" y="235839"/>
                  </a:lnTo>
                  <a:lnTo>
                    <a:pt x="517245" y="236791"/>
                  </a:lnTo>
                  <a:lnTo>
                    <a:pt x="519303" y="238175"/>
                  </a:lnTo>
                  <a:lnTo>
                    <a:pt x="520420" y="238417"/>
                  </a:lnTo>
                  <a:lnTo>
                    <a:pt x="522846" y="237972"/>
                  </a:lnTo>
                  <a:lnTo>
                    <a:pt x="523786" y="237363"/>
                  </a:lnTo>
                  <a:lnTo>
                    <a:pt x="525145" y="235343"/>
                  </a:lnTo>
                  <a:lnTo>
                    <a:pt x="525360" y="234238"/>
                  </a:lnTo>
                  <a:close/>
                </a:path>
                <a:path w="612140" h="1452879">
                  <a:moveTo>
                    <a:pt x="541769" y="245960"/>
                  </a:moveTo>
                  <a:lnTo>
                    <a:pt x="516534" y="212534"/>
                  </a:lnTo>
                  <a:lnTo>
                    <a:pt x="510209" y="211734"/>
                  </a:lnTo>
                  <a:lnTo>
                    <a:pt x="503402" y="212178"/>
                  </a:lnTo>
                  <a:lnTo>
                    <a:pt x="491083" y="234403"/>
                  </a:lnTo>
                  <a:lnTo>
                    <a:pt x="496989" y="235419"/>
                  </a:lnTo>
                  <a:lnTo>
                    <a:pt x="503567" y="226822"/>
                  </a:lnTo>
                  <a:lnTo>
                    <a:pt x="503732" y="226847"/>
                  </a:lnTo>
                  <a:lnTo>
                    <a:pt x="502831" y="228041"/>
                  </a:lnTo>
                  <a:lnTo>
                    <a:pt x="500532" y="229641"/>
                  </a:lnTo>
                  <a:lnTo>
                    <a:pt x="498919" y="229438"/>
                  </a:lnTo>
                  <a:lnTo>
                    <a:pt x="497382" y="229273"/>
                  </a:lnTo>
                  <a:lnTo>
                    <a:pt x="497446" y="224523"/>
                  </a:lnTo>
                  <a:lnTo>
                    <a:pt x="497560" y="222478"/>
                  </a:lnTo>
                  <a:lnTo>
                    <a:pt x="498500" y="220840"/>
                  </a:lnTo>
                  <a:lnTo>
                    <a:pt x="505447" y="216522"/>
                  </a:lnTo>
                  <a:lnTo>
                    <a:pt x="515112" y="217944"/>
                  </a:lnTo>
                  <a:lnTo>
                    <a:pt x="535089" y="240106"/>
                  </a:lnTo>
                  <a:lnTo>
                    <a:pt x="532295" y="256679"/>
                  </a:lnTo>
                  <a:lnTo>
                    <a:pt x="522960" y="274815"/>
                  </a:lnTo>
                  <a:lnTo>
                    <a:pt x="510070" y="291795"/>
                  </a:lnTo>
                  <a:lnTo>
                    <a:pt x="496557" y="305536"/>
                  </a:lnTo>
                  <a:lnTo>
                    <a:pt x="499478" y="300951"/>
                  </a:lnTo>
                  <a:lnTo>
                    <a:pt x="500507" y="299326"/>
                  </a:lnTo>
                  <a:lnTo>
                    <a:pt x="503720" y="293230"/>
                  </a:lnTo>
                  <a:lnTo>
                    <a:pt x="505841" y="288366"/>
                  </a:lnTo>
                  <a:lnTo>
                    <a:pt x="510400" y="272961"/>
                  </a:lnTo>
                  <a:lnTo>
                    <a:pt x="509879" y="260553"/>
                  </a:lnTo>
                  <a:lnTo>
                    <a:pt x="509752" y="258724"/>
                  </a:lnTo>
                  <a:lnTo>
                    <a:pt x="503326" y="246888"/>
                  </a:lnTo>
                  <a:lnTo>
                    <a:pt x="490232" y="238074"/>
                  </a:lnTo>
                  <a:lnTo>
                    <a:pt x="488429" y="237312"/>
                  </a:lnTo>
                  <a:lnTo>
                    <a:pt x="487108" y="240106"/>
                  </a:lnTo>
                  <a:lnTo>
                    <a:pt x="488734" y="241096"/>
                  </a:lnTo>
                  <a:lnTo>
                    <a:pt x="501269" y="254330"/>
                  </a:lnTo>
                  <a:lnTo>
                    <a:pt x="501396" y="256755"/>
                  </a:lnTo>
                  <a:lnTo>
                    <a:pt x="501840" y="267906"/>
                  </a:lnTo>
                  <a:lnTo>
                    <a:pt x="501853" y="269519"/>
                  </a:lnTo>
                  <a:lnTo>
                    <a:pt x="494207" y="285292"/>
                  </a:lnTo>
                  <a:lnTo>
                    <a:pt x="481926" y="300951"/>
                  </a:lnTo>
                  <a:lnTo>
                    <a:pt x="483425" y="295579"/>
                  </a:lnTo>
                  <a:lnTo>
                    <a:pt x="484428" y="290080"/>
                  </a:lnTo>
                  <a:lnTo>
                    <a:pt x="484962" y="279679"/>
                  </a:lnTo>
                  <a:lnTo>
                    <a:pt x="484860" y="276098"/>
                  </a:lnTo>
                  <a:lnTo>
                    <a:pt x="484759" y="274815"/>
                  </a:lnTo>
                  <a:lnTo>
                    <a:pt x="483209" y="266242"/>
                  </a:lnTo>
                  <a:lnTo>
                    <a:pt x="481812" y="261632"/>
                  </a:lnTo>
                  <a:lnTo>
                    <a:pt x="479247" y="257759"/>
                  </a:lnTo>
                  <a:lnTo>
                    <a:pt x="477075" y="254330"/>
                  </a:lnTo>
                  <a:lnTo>
                    <a:pt x="476478" y="253403"/>
                  </a:lnTo>
                  <a:lnTo>
                    <a:pt x="472389" y="249897"/>
                  </a:lnTo>
                  <a:lnTo>
                    <a:pt x="467690" y="248323"/>
                  </a:lnTo>
                  <a:lnTo>
                    <a:pt x="465493" y="247434"/>
                  </a:lnTo>
                  <a:lnTo>
                    <a:pt x="462584" y="247002"/>
                  </a:lnTo>
                  <a:lnTo>
                    <a:pt x="460717" y="246888"/>
                  </a:lnTo>
                  <a:lnTo>
                    <a:pt x="459816" y="246799"/>
                  </a:lnTo>
                  <a:lnTo>
                    <a:pt x="459295" y="246761"/>
                  </a:lnTo>
                  <a:lnTo>
                    <a:pt x="459435" y="246786"/>
                  </a:lnTo>
                  <a:lnTo>
                    <a:pt x="459308" y="246786"/>
                  </a:lnTo>
                  <a:lnTo>
                    <a:pt x="456768" y="247027"/>
                  </a:lnTo>
                  <a:lnTo>
                    <a:pt x="455523" y="247256"/>
                  </a:lnTo>
                  <a:lnTo>
                    <a:pt x="454406" y="247688"/>
                  </a:lnTo>
                  <a:lnTo>
                    <a:pt x="453224" y="248043"/>
                  </a:lnTo>
                  <a:lnTo>
                    <a:pt x="441121" y="261073"/>
                  </a:lnTo>
                  <a:lnTo>
                    <a:pt x="441236" y="265303"/>
                  </a:lnTo>
                  <a:lnTo>
                    <a:pt x="441325" y="265493"/>
                  </a:lnTo>
                  <a:lnTo>
                    <a:pt x="441413" y="265823"/>
                  </a:lnTo>
                  <a:lnTo>
                    <a:pt x="441591" y="266827"/>
                  </a:lnTo>
                  <a:lnTo>
                    <a:pt x="442112" y="267906"/>
                  </a:lnTo>
                  <a:lnTo>
                    <a:pt x="442442" y="269036"/>
                  </a:lnTo>
                  <a:lnTo>
                    <a:pt x="443280" y="269925"/>
                  </a:lnTo>
                  <a:lnTo>
                    <a:pt x="446379" y="273888"/>
                  </a:lnTo>
                  <a:lnTo>
                    <a:pt x="451192" y="274167"/>
                  </a:lnTo>
                  <a:lnTo>
                    <a:pt x="457784" y="272580"/>
                  </a:lnTo>
                  <a:lnTo>
                    <a:pt x="460730" y="270179"/>
                  </a:lnTo>
                  <a:lnTo>
                    <a:pt x="461568" y="267335"/>
                  </a:lnTo>
                  <a:lnTo>
                    <a:pt x="462089" y="265823"/>
                  </a:lnTo>
                  <a:lnTo>
                    <a:pt x="460895" y="260553"/>
                  </a:lnTo>
                  <a:lnTo>
                    <a:pt x="459333" y="257759"/>
                  </a:lnTo>
                  <a:lnTo>
                    <a:pt x="457581" y="257225"/>
                  </a:lnTo>
                  <a:lnTo>
                    <a:pt x="454621" y="258724"/>
                  </a:lnTo>
                  <a:lnTo>
                    <a:pt x="454088" y="260388"/>
                  </a:lnTo>
                  <a:lnTo>
                    <a:pt x="454177" y="260819"/>
                  </a:lnTo>
                  <a:lnTo>
                    <a:pt x="455485" y="263359"/>
                  </a:lnTo>
                  <a:lnTo>
                    <a:pt x="455930" y="264083"/>
                  </a:lnTo>
                  <a:lnTo>
                    <a:pt x="455676" y="264160"/>
                  </a:lnTo>
                  <a:lnTo>
                    <a:pt x="455815" y="265049"/>
                  </a:lnTo>
                  <a:lnTo>
                    <a:pt x="455599" y="265303"/>
                  </a:lnTo>
                  <a:lnTo>
                    <a:pt x="455422" y="265823"/>
                  </a:lnTo>
                  <a:lnTo>
                    <a:pt x="454507" y="266725"/>
                  </a:lnTo>
                  <a:lnTo>
                    <a:pt x="452843" y="267068"/>
                  </a:lnTo>
                  <a:lnTo>
                    <a:pt x="451218" y="267335"/>
                  </a:lnTo>
                  <a:lnTo>
                    <a:pt x="449262" y="266877"/>
                  </a:lnTo>
                  <a:lnTo>
                    <a:pt x="448665" y="265696"/>
                  </a:lnTo>
                  <a:lnTo>
                    <a:pt x="448398" y="265493"/>
                  </a:lnTo>
                  <a:lnTo>
                    <a:pt x="448322" y="264858"/>
                  </a:lnTo>
                  <a:lnTo>
                    <a:pt x="448183" y="264668"/>
                  </a:lnTo>
                  <a:lnTo>
                    <a:pt x="448144" y="264083"/>
                  </a:lnTo>
                  <a:lnTo>
                    <a:pt x="448005" y="263359"/>
                  </a:lnTo>
                  <a:lnTo>
                    <a:pt x="448106" y="261454"/>
                  </a:lnTo>
                  <a:lnTo>
                    <a:pt x="448348" y="261073"/>
                  </a:lnTo>
                  <a:lnTo>
                    <a:pt x="448703" y="260819"/>
                  </a:lnTo>
                  <a:lnTo>
                    <a:pt x="448741" y="260553"/>
                  </a:lnTo>
                  <a:lnTo>
                    <a:pt x="450176" y="258191"/>
                  </a:lnTo>
                  <a:lnTo>
                    <a:pt x="452970" y="256032"/>
                  </a:lnTo>
                  <a:lnTo>
                    <a:pt x="455917" y="254965"/>
                  </a:lnTo>
                  <a:lnTo>
                    <a:pt x="456615" y="254812"/>
                  </a:lnTo>
                  <a:lnTo>
                    <a:pt x="457403" y="254508"/>
                  </a:lnTo>
                  <a:lnTo>
                    <a:pt x="458038" y="254444"/>
                  </a:lnTo>
                  <a:lnTo>
                    <a:pt x="458609" y="254419"/>
                  </a:lnTo>
                  <a:lnTo>
                    <a:pt x="459181" y="254330"/>
                  </a:lnTo>
                  <a:lnTo>
                    <a:pt x="459867" y="254419"/>
                  </a:lnTo>
                  <a:lnTo>
                    <a:pt x="462343" y="254673"/>
                  </a:lnTo>
                  <a:lnTo>
                    <a:pt x="463257" y="254914"/>
                  </a:lnTo>
                  <a:lnTo>
                    <a:pt x="464921" y="255574"/>
                  </a:lnTo>
                  <a:lnTo>
                    <a:pt x="468020" y="256755"/>
                  </a:lnTo>
                  <a:lnTo>
                    <a:pt x="470471" y="258914"/>
                  </a:lnTo>
                  <a:lnTo>
                    <a:pt x="476110" y="267766"/>
                  </a:lnTo>
                  <a:lnTo>
                    <a:pt x="476859" y="275247"/>
                  </a:lnTo>
                  <a:lnTo>
                    <a:pt x="476758" y="279679"/>
                  </a:lnTo>
                  <a:lnTo>
                    <a:pt x="469049" y="312293"/>
                  </a:lnTo>
                  <a:lnTo>
                    <a:pt x="468960" y="308203"/>
                  </a:lnTo>
                  <a:lnTo>
                    <a:pt x="468287" y="306133"/>
                  </a:lnTo>
                  <a:lnTo>
                    <a:pt x="468096" y="305549"/>
                  </a:lnTo>
                  <a:lnTo>
                    <a:pt x="467601" y="304025"/>
                  </a:lnTo>
                  <a:lnTo>
                    <a:pt x="463715" y="298704"/>
                  </a:lnTo>
                  <a:lnTo>
                    <a:pt x="461835" y="300367"/>
                  </a:lnTo>
                  <a:lnTo>
                    <a:pt x="462724" y="302996"/>
                  </a:lnTo>
                  <a:lnTo>
                    <a:pt x="462838" y="303796"/>
                  </a:lnTo>
                  <a:lnTo>
                    <a:pt x="463003" y="305549"/>
                  </a:lnTo>
                  <a:lnTo>
                    <a:pt x="461518" y="302996"/>
                  </a:lnTo>
                  <a:lnTo>
                    <a:pt x="460552" y="301332"/>
                  </a:lnTo>
                  <a:lnTo>
                    <a:pt x="456272" y="298170"/>
                  </a:lnTo>
                  <a:lnTo>
                    <a:pt x="451269" y="293992"/>
                  </a:lnTo>
                  <a:lnTo>
                    <a:pt x="449897" y="295986"/>
                  </a:lnTo>
                  <a:lnTo>
                    <a:pt x="451891" y="298907"/>
                  </a:lnTo>
                  <a:lnTo>
                    <a:pt x="453148" y="300850"/>
                  </a:lnTo>
                  <a:lnTo>
                    <a:pt x="454088" y="302996"/>
                  </a:lnTo>
                  <a:lnTo>
                    <a:pt x="453910" y="302717"/>
                  </a:lnTo>
                  <a:lnTo>
                    <a:pt x="451269" y="298907"/>
                  </a:lnTo>
                  <a:lnTo>
                    <a:pt x="446392" y="295021"/>
                  </a:lnTo>
                  <a:lnTo>
                    <a:pt x="440829" y="295579"/>
                  </a:lnTo>
                  <a:lnTo>
                    <a:pt x="440220" y="296430"/>
                  </a:lnTo>
                  <a:lnTo>
                    <a:pt x="440105" y="298170"/>
                  </a:lnTo>
                  <a:lnTo>
                    <a:pt x="440118" y="299326"/>
                  </a:lnTo>
                  <a:lnTo>
                    <a:pt x="440512" y="300850"/>
                  </a:lnTo>
                  <a:lnTo>
                    <a:pt x="441147" y="302717"/>
                  </a:lnTo>
                  <a:lnTo>
                    <a:pt x="438099" y="299250"/>
                  </a:lnTo>
                  <a:lnTo>
                    <a:pt x="433984" y="296926"/>
                  </a:lnTo>
                  <a:lnTo>
                    <a:pt x="427774" y="296735"/>
                  </a:lnTo>
                  <a:lnTo>
                    <a:pt x="426974" y="297535"/>
                  </a:lnTo>
                  <a:lnTo>
                    <a:pt x="427723" y="300888"/>
                  </a:lnTo>
                  <a:lnTo>
                    <a:pt x="428764" y="303733"/>
                  </a:lnTo>
                  <a:lnTo>
                    <a:pt x="429996" y="306133"/>
                  </a:lnTo>
                  <a:lnTo>
                    <a:pt x="427545" y="305384"/>
                  </a:lnTo>
                  <a:lnTo>
                    <a:pt x="425297" y="304850"/>
                  </a:lnTo>
                  <a:lnTo>
                    <a:pt x="420382" y="304025"/>
                  </a:lnTo>
                  <a:lnTo>
                    <a:pt x="419290" y="308343"/>
                  </a:lnTo>
                  <a:lnTo>
                    <a:pt x="425272" y="312293"/>
                  </a:lnTo>
                  <a:lnTo>
                    <a:pt x="435533" y="318960"/>
                  </a:lnTo>
                  <a:lnTo>
                    <a:pt x="442455" y="323583"/>
                  </a:lnTo>
                  <a:lnTo>
                    <a:pt x="467487" y="359448"/>
                  </a:lnTo>
                  <a:lnTo>
                    <a:pt x="467690" y="360375"/>
                  </a:lnTo>
                  <a:lnTo>
                    <a:pt x="469061" y="361086"/>
                  </a:lnTo>
                  <a:lnTo>
                    <a:pt x="469811" y="360248"/>
                  </a:lnTo>
                  <a:lnTo>
                    <a:pt x="473951" y="354050"/>
                  </a:lnTo>
                  <a:lnTo>
                    <a:pt x="475640" y="347903"/>
                  </a:lnTo>
                  <a:lnTo>
                    <a:pt x="475208" y="341871"/>
                  </a:lnTo>
                  <a:lnTo>
                    <a:pt x="472948" y="336042"/>
                  </a:lnTo>
                  <a:lnTo>
                    <a:pt x="474802" y="336359"/>
                  </a:lnTo>
                  <a:lnTo>
                    <a:pt x="489369" y="327774"/>
                  </a:lnTo>
                  <a:lnTo>
                    <a:pt x="489140" y="327279"/>
                  </a:lnTo>
                  <a:lnTo>
                    <a:pt x="488950" y="326885"/>
                  </a:lnTo>
                  <a:lnTo>
                    <a:pt x="484936" y="327037"/>
                  </a:lnTo>
                  <a:lnTo>
                    <a:pt x="481533" y="327266"/>
                  </a:lnTo>
                  <a:lnTo>
                    <a:pt x="478116" y="327279"/>
                  </a:lnTo>
                  <a:lnTo>
                    <a:pt x="487527" y="319735"/>
                  </a:lnTo>
                  <a:lnTo>
                    <a:pt x="496963" y="312293"/>
                  </a:lnTo>
                  <a:lnTo>
                    <a:pt x="504799" y="305536"/>
                  </a:lnTo>
                  <a:lnTo>
                    <a:pt x="532917" y="269519"/>
                  </a:lnTo>
                  <a:lnTo>
                    <a:pt x="540105" y="253288"/>
                  </a:lnTo>
                  <a:lnTo>
                    <a:pt x="541769" y="245960"/>
                  </a:lnTo>
                  <a:close/>
                </a:path>
                <a:path w="612140" h="1452879">
                  <a:moveTo>
                    <a:pt x="565556" y="199898"/>
                  </a:moveTo>
                  <a:lnTo>
                    <a:pt x="550202" y="193090"/>
                  </a:lnTo>
                  <a:lnTo>
                    <a:pt x="534479" y="186728"/>
                  </a:lnTo>
                  <a:lnTo>
                    <a:pt x="502539" y="174586"/>
                  </a:lnTo>
                  <a:lnTo>
                    <a:pt x="503326" y="176657"/>
                  </a:lnTo>
                  <a:lnTo>
                    <a:pt x="504507" y="178536"/>
                  </a:lnTo>
                  <a:lnTo>
                    <a:pt x="505841" y="179920"/>
                  </a:lnTo>
                  <a:lnTo>
                    <a:pt x="506539" y="180632"/>
                  </a:lnTo>
                  <a:lnTo>
                    <a:pt x="508025" y="181800"/>
                  </a:lnTo>
                  <a:lnTo>
                    <a:pt x="499656" y="183883"/>
                  </a:lnTo>
                  <a:lnTo>
                    <a:pt x="493458" y="189433"/>
                  </a:lnTo>
                  <a:lnTo>
                    <a:pt x="492086" y="201498"/>
                  </a:lnTo>
                  <a:lnTo>
                    <a:pt x="493534" y="202031"/>
                  </a:lnTo>
                  <a:lnTo>
                    <a:pt x="502818" y="197269"/>
                  </a:lnTo>
                  <a:lnTo>
                    <a:pt x="511238" y="194487"/>
                  </a:lnTo>
                  <a:lnTo>
                    <a:pt x="520014" y="193421"/>
                  </a:lnTo>
                  <a:lnTo>
                    <a:pt x="529564" y="194271"/>
                  </a:lnTo>
                  <a:lnTo>
                    <a:pt x="537743" y="195999"/>
                  </a:lnTo>
                  <a:lnTo>
                    <a:pt x="563626" y="202692"/>
                  </a:lnTo>
                  <a:lnTo>
                    <a:pt x="565200" y="201383"/>
                  </a:lnTo>
                  <a:lnTo>
                    <a:pt x="565556" y="199898"/>
                  </a:lnTo>
                  <a:close/>
                </a:path>
                <a:path w="612140" h="1452879">
                  <a:moveTo>
                    <a:pt x="611695" y="1336167"/>
                  </a:moveTo>
                  <a:lnTo>
                    <a:pt x="580986" y="1367091"/>
                  </a:lnTo>
                  <a:lnTo>
                    <a:pt x="546303" y="1393609"/>
                  </a:lnTo>
                  <a:lnTo>
                    <a:pt x="484720" y="1421879"/>
                  </a:lnTo>
                  <a:lnTo>
                    <a:pt x="418350" y="1436547"/>
                  </a:lnTo>
                  <a:lnTo>
                    <a:pt x="382651" y="1440713"/>
                  </a:lnTo>
                  <a:lnTo>
                    <a:pt x="346722" y="1440281"/>
                  </a:lnTo>
                  <a:lnTo>
                    <a:pt x="279666" y="1417434"/>
                  </a:lnTo>
                  <a:lnTo>
                    <a:pt x="238607" y="1367675"/>
                  </a:lnTo>
                  <a:lnTo>
                    <a:pt x="217538" y="1305915"/>
                  </a:lnTo>
                  <a:lnTo>
                    <a:pt x="206451" y="1234630"/>
                  </a:lnTo>
                  <a:lnTo>
                    <a:pt x="197192" y="1059116"/>
                  </a:lnTo>
                  <a:lnTo>
                    <a:pt x="194919" y="1007376"/>
                  </a:lnTo>
                  <a:lnTo>
                    <a:pt x="193103" y="955611"/>
                  </a:lnTo>
                  <a:lnTo>
                    <a:pt x="191655" y="903871"/>
                  </a:lnTo>
                  <a:lnTo>
                    <a:pt x="190373" y="852055"/>
                  </a:lnTo>
                  <a:lnTo>
                    <a:pt x="189395" y="800176"/>
                  </a:lnTo>
                  <a:lnTo>
                    <a:pt x="188798" y="748271"/>
                  </a:lnTo>
                  <a:lnTo>
                    <a:pt x="188722" y="696366"/>
                  </a:lnTo>
                  <a:lnTo>
                    <a:pt x="189268" y="644499"/>
                  </a:lnTo>
                  <a:lnTo>
                    <a:pt x="190538" y="592683"/>
                  </a:lnTo>
                  <a:lnTo>
                    <a:pt x="192646" y="540956"/>
                  </a:lnTo>
                  <a:lnTo>
                    <a:pt x="196608" y="498233"/>
                  </a:lnTo>
                  <a:lnTo>
                    <a:pt x="205828" y="456374"/>
                  </a:lnTo>
                  <a:lnTo>
                    <a:pt x="226199" y="421678"/>
                  </a:lnTo>
                  <a:lnTo>
                    <a:pt x="258610" y="397725"/>
                  </a:lnTo>
                  <a:lnTo>
                    <a:pt x="274269" y="388823"/>
                  </a:lnTo>
                  <a:lnTo>
                    <a:pt x="289471" y="379374"/>
                  </a:lnTo>
                  <a:lnTo>
                    <a:pt x="347040" y="334467"/>
                  </a:lnTo>
                  <a:lnTo>
                    <a:pt x="396303" y="277952"/>
                  </a:lnTo>
                  <a:lnTo>
                    <a:pt x="426034" y="222110"/>
                  </a:lnTo>
                  <a:lnTo>
                    <a:pt x="437781" y="172669"/>
                  </a:lnTo>
                  <a:lnTo>
                    <a:pt x="439839" y="147180"/>
                  </a:lnTo>
                  <a:lnTo>
                    <a:pt x="432447" y="142938"/>
                  </a:lnTo>
                  <a:lnTo>
                    <a:pt x="428840" y="140690"/>
                  </a:lnTo>
                  <a:lnTo>
                    <a:pt x="424853" y="185978"/>
                  </a:lnTo>
                  <a:lnTo>
                    <a:pt x="406730" y="239242"/>
                  </a:lnTo>
                  <a:lnTo>
                    <a:pt x="385254" y="274345"/>
                  </a:lnTo>
                  <a:lnTo>
                    <a:pt x="358940" y="306247"/>
                  </a:lnTo>
                  <a:lnTo>
                    <a:pt x="329679" y="334937"/>
                  </a:lnTo>
                  <a:lnTo>
                    <a:pt x="299834" y="359156"/>
                  </a:lnTo>
                  <a:lnTo>
                    <a:pt x="267652" y="380136"/>
                  </a:lnTo>
                  <a:lnTo>
                    <a:pt x="253072" y="388289"/>
                  </a:lnTo>
                  <a:lnTo>
                    <a:pt x="238950" y="396582"/>
                  </a:lnTo>
                  <a:lnTo>
                    <a:pt x="200037" y="440651"/>
                  </a:lnTo>
                  <a:lnTo>
                    <a:pt x="185915" y="492709"/>
                  </a:lnTo>
                  <a:lnTo>
                    <a:pt x="180213" y="560120"/>
                  </a:lnTo>
                  <a:lnTo>
                    <a:pt x="179031" y="601167"/>
                  </a:lnTo>
                  <a:lnTo>
                    <a:pt x="178727" y="642264"/>
                  </a:lnTo>
                  <a:lnTo>
                    <a:pt x="178612" y="729119"/>
                  </a:lnTo>
                  <a:lnTo>
                    <a:pt x="178816" y="775004"/>
                  </a:lnTo>
                  <a:lnTo>
                    <a:pt x="179260" y="820877"/>
                  </a:lnTo>
                  <a:lnTo>
                    <a:pt x="179946" y="866749"/>
                  </a:lnTo>
                  <a:lnTo>
                    <a:pt x="180860" y="912622"/>
                  </a:lnTo>
                  <a:lnTo>
                    <a:pt x="182308" y="960755"/>
                  </a:lnTo>
                  <a:lnTo>
                    <a:pt x="184302" y="1008862"/>
                  </a:lnTo>
                  <a:lnTo>
                    <a:pt x="188645" y="1105039"/>
                  </a:lnTo>
                  <a:lnTo>
                    <a:pt x="190398" y="1157820"/>
                  </a:lnTo>
                  <a:lnTo>
                    <a:pt x="192824" y="1211414"/>
                  </a:lnTo>
                  <a:lnTo>
                    <a:pt x="198107" y="1264805"/>
                  </a:lnTo>
                  <a:lnTo>
                    <a:pt x="208470" y="1316951"/>
                  </a:lnTo>
                  <a:lnTo>
                    <a:pt x="226098" y="1366850"/>
                  </a:lnTo>
                  <a:lnTo>
                    <a:pt x="257009" y="1412024"/>
                  </a:lnTo>
                  <a:lnTo>
                    <a:pt x="302514" y="1442072"/>
                  </a:lnTo>
                  <a:lnTo>
                    <a:pt x="364121" y="1452587"/>
                  </a:lnTo>
                  <a:lnTo>
                    <a:pt x="395833" y="1450721"/>
                  </a:lnTo>
                  <a:lnTo>
                    <a:pt x="458444" y="1440332"/>
                  </a:lnTo>
                  <a:lnTo>
                    <a:pt x="518845" y="1420939"/>
                  </a:lnTo>
                  <a:lnTo>
                    <a:pt x="564730" y="1394650"/>
                  </a:lnTo>
                  <a:lnTo>
                    <a:pt x="596480" y="1368171"/>
                  </a:lnTo>
                  <a:lnTo>
                    <a:pt x="611009" y="1353413"/>
                  </a:lnTo>
                  <a:lnTo>
                    <a:pt x="611695" y="1336167"/>
                  </a:lnTo>
                  <a:close/>
                </a:path>
              </a:pathLst>
            </a:custGeom>
            <a:solidFill>
              <a:srgbClr val="FA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454711" y="7241361"/>
              <a:ext cx="321310" cy="283845"/>
            </a:xfrm>
            <a:custGeom>
              <a:rect l="l" t="t" r="r" b="b"/>
              <a:pathLst>
                <a:path w="321309" h="283845">
                  <a:moveTo>
                    <a:pt x="160638" y="283825"/>
                  </a:moveTo>
                  <a:lnTo>
                    <a:pt x="126288" y="267149"/>
                  </a:lnTo>
                  <a:lnTo>
                    <a:pt x="69961" y="218825"/>
                  </a:lnTo>
                  <a:lnTo>
                    <a:pt x="43333" y="183200"/>
                  </a:lnTo>
                  <a:lnTo>
                    <a:pt x="25698" y="145033"/>
                  </a:lnTo>
                  <a:lnTo>
                    <a:pt x="14186" y="103164"/>
                  </a:lnTo>
                  <a:lnTo>
                    <a:pt x="5931" y="56434"/>
                  </a:lnTo>
                  <a:lnTo>
                    <a:pt x="0" y="2355"/>
                  </a:lnTo>
                  <a:lnTo>
                    <a:pt x="160850" y="0"/>
                  </a:lnTo>
                  <a:lnTo>
                    <a:pt x="321276" y="2371"/>
                  </a:lnTo>
                  <a:lnTo>
                    <a:pt x="320102" y="16564"/>
                  </a:lnTo>
                  <a:lnTo>
                    <a:pt x="315336" y="56434"/>
                  </a:lnTo>
                  <a:lnTo>
                    <a:pt x="308885" y="94382"/>
                  </a:lnTo>
                  <a:lnTo>
                    <a:pt x="288483" y="162778"/>
                  </a:lnTo>
                  <a:lnTo>
                    <a:pt x="246313" y="224071"/>
                  </a:lnTo>
                  <a:lnTo>
                    <a:pt x="212827" y="253069"/>
                  </a:lnTo>
                  <a:lnTo>
                    <a:pt x="181383" y="277242"/>
                  </a:lnTo>
                  <a:lnTo>
                    <a:pt x="160638" y="283825"/>
                  </a:lnTo>
                  <a:close/>
                </a:path>
              </a:pathLst>
            </a:custGeom>
            <a:solidFill>
              <a:srgbClr val="E78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5454736" y="7241345"/>
              <a:ext cx="321310" cy="130810"/>
            </a:xfrm>
            <a:custGeom>
              <a:rect l="l" t="t" r="r" b="b"/>
              <a:pathLst>
                <a:path w="321309" h="130809">
                  <a:moveTo>
                    <a:pt x="271164" y="130275"/>
                  </a:moveTo>
                  <a:lnTo>
                    <a:pt x="202265" y="126353"/>
                  </a:lnTo>
                  <a:lnTo>
                    <a:pt x="163475" y="119442"/>
                  </a:lnTo>
                  <a:lnTo>
                    <a:pt x="125343" y="109467"/>
                  </a:lnTo>
                  <a:lnTo>
                    <a:pt x="88243" y="96701"/>
                  </a:lnTo>
                  <a:lnTo>
                    <a:pt x="44304" y="76543"/>
                  </a:lnTo>
                  <a:lnTo>
                    <a:pt x="4477" y="46032"/>
                  </a:lnTo>
                  <a:lnTo>
                    <a:pt x="0" y="2355"/>
                  </a:lnTo>
                  <a:lnTo>
                    <a:pt x="160850" y="0"/>
                  </a:lnTo>
                  <a:lnTo>
                    <a:pt x="321251" y="2387"/>
                  </a:lnTo>
                  <a:lnTo>
                    <a:pt x="320077" y="16580"/>
                  </a:lnTo>
                  <a:lnTo>
                    <a:pt x="315312" y="56451"/>
                  </a:lnTo>
                  <a:lnTo>
                    <a:pt x="308860" y="94398"/>
                  </a:lnTo>
                  <a:lnTo>
                    <a:pt x="286969" y="129868"/>
                  </a:lnTo>
                  <a:lnTo>
                    <a:pt x="271164" y="130275"/>
                  </a:lnTo>
                  <a:close/>
                </a:path>
              </a:pathLst>
            </a:custGeom>
            <a:solidFill>
              <a:srgbClr val="D63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4805409" y="8663425"/>
              <a:ext cx="304165" cy="55880"/>
            </a:xfrm>
            <a:custGeom>
              <a:rect l="l" t="t" r="r" b="b"/>
              <a:pathLst>
                <a:path w="304165" h="55879">
                  <a:moveTo>
                    <a:pt x="201130" y="55516"/>
                  </a:moveTo>
                  <a:lnTo>
                    <a:pt x="149156" y="52139"/>
                  </a:lnTo>
                  <a:lnTo>
                    <a:pt x="97778" y="43941"/>
                  </a:lnTo>
                  <a:lnTo>
                    <a:pt x="47794" y="30620"/>
                  </a:lnTo>
                  <a:lnTo>
                    <a:pt x="0" y="11874"/>
                  </a:lnTo>
                  <a:lnTo>
                    <a:pt x="1135" y="0"/>
                  </a:lnTo>
                  <a:lnTo>
                    <a:pt x="48654" y="19082"/>
                  </a:lnTo>
                  <a:lnTo>
                    <a:pt x="98445" y="32647"/>
                  </a:lnTo>
                  <a:lnTo>
                    <a:pt x="149685" y="40996"/>
                  </a:lnTo>
                  <a:lnTo>
                    <a:pt x="201547" y="44427"/>
                  </a:lnTo>
                  <a:lnTo>
                    <a:pt x="253207" y="43242"/>
                  </a:lnTo>
                  <a:lnTo>
                    <a:pt x="303841" y="37740"/>
                  </a:lnTo>
                  <a:lnTo>
                    <a:pt x="303686" y="49017"/>
                  </a:lnTo>
                  <a:lnTo>
                    <a:pt x="252906" y="54374"/>
                  </a:lnTo>
                  <a:lnTo>
                    <a:pt x="201130" y="55516"/>
                  </a:lnTo>
                  <a:close/>
                </a:path>
              </a:pathLst>
            </a:custGeom>
            <a:solidFill>
              <a:srgbClr val="FA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14821123" y="8585605"/>
              <a:ext cx="289059" cy="10063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5205222" y="6567334"/>
              <a:ext cx="824865" cy="762635"/>
            </a:xfrm>
            <a:custGeom>
              <a:rect l="l" t="t" r="r" b="b"/>
              <a:pathLst>
                <a:path w="824865" h="762634">
                  <a:moveTo>
                    <a:pt x="412185" y="762265"/>
                  </a:moveTo>
                  <a:lnTo>
                    <a:pt x="359252" y="758985"/>
                  </a:lnTo>
                  <a:lnTo>
                    <a:pt x="307698" y="750201"/>
                  </a:lnTo>
                  <a:lnTo>
                    <a:pt x="258481" y="735879"/>
                  </a:lnTo>
                  <a:lnTo>
                    <a:pt x="212560" y="715987"/>
                  </a:lnTo>
                  <a:lnTo>
                    <a:pt x="170893" y="690489"/>
                  </a:lnTo>
                  <a:lnTo>
                    <a:pt x="133542" y="659732"/>
                  </a:lnTo>
                  <a:lnTo>
                    <a:pt x="100989" y="625792"/>
                  </a:lnTo>
                  <a:lnTo>
                    <a:pt x="73145" y="589005"/>
                  </a:lnTo>
                  <a:lnTo>
                    <a:pt x="49921" y="549710"/>
                  </a:lnTo>
                  <a:lnTo>
                    <a:pt x="31228" y="508245"/>
                  </a:lnTo>
                  <a:lnTo>
                    <a:pt x="16979" y="464946"/>
                  </a:lnTo>
                  <a:lnTo>
                    <a:pt x="7083" y="420153"/>
                  </a:lnTo>
                  <a:lnTo>
                    <a:pt x="1453" y="374203"/>
                  </a:lnTo>
                  <a:lnTo>
                    <a:pt x="0" y="327433"/>
                  </a:lnTo>
                  <a:lnTo>
                    <a:pt x="2634" y="280182"/>
                  </a:lnTo>
                  <a:lnTo>
                    <a:pt x="9267" y="232788"/>
                  </a:lnTo>
                  <a:lnTo>
                    <a:pt x="44332" y="94314"/>
                  </a:lnTo>
                  <a:lnTo>
                    <a:pt x="396131" y="0"/>
                  </a:lnTo>
                  <a:lnTo>
                    <a:pt x="789524" y="94314"/>
                  </a:lnTo>
                  <a:lnTo>
                    <a:pt x="815104" y="232788"/>
                  </a:lnTo>
                  <a:lnTo>
                    <a:pt x="821741" y="280186"/>
                  </a:lnTo>
                  <a:lnTo>
                    <a:pt x="824378" y="327440"/>
                  </a:lnTo>
                  <a:lnTo>
                    <a:pt x="822926" y="374212"/>
                  </a:lnTo>
                  <a:lnTo>
                    <a:pt x="817297" y="420164"/>
                  </a:lnTo>
                  <a:lnTo>
                    <a:pt x="807401" y="464958"/>
                  </a:lnTo>
                  <a:lnTo>
                    <a:pt x="793151" y="508257"/>
                  </a:lnTo>
                  <a:lnTo>
                    <a:pt x="774458" y="549721"/>
                  </a:lnTo>
                  <a:lnTo>
                    <a:pt x="751232" y="589015"/>
                  </a:lnTo>
                  <a:lnTo>
                    <a:pt x="723386" y="625799"/>
                  </a:lnTo>
                  <a:lnTo>
                    <a:pt x="690831" y="659736"/>
                  </a:lnTo>
                  <a:lnTo>
                    <a:pt x="653478" y="690489"/>
                  </a:lnTo>
                  <a:lnTo>
                    <a:pt x="611811" y="715980"/>
                  </a:lnTo>
                  <a:lnTo>
                    <a:pt x="565890" y="735872"/>
                  </a:lnTo>
                  <a:lnTo>
                    <a:pt x="516673" y="750196"/>
                  </a:lnTo>
                  <a:lnTo>
                    <a:pt x="465119" y="758983"/>
                  </a:lnTo>
                  <a:lnTo>
                    <a:pt x="412185" y="762265"/>
                  </a:lnTo>
                  <a:close/>
                </a:path>
              </a:pathLst>
            </a:custGeom>
            <a:solidFill>
              <a:srgbClr val="E78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250237" y="6958520"/>
              <a:ext cx="734695" cy="127000"/>
            </a:xfrm>
            <a:custGeom>
              <a:rect l="l" t="t" r="r" b="b"/>
              <a:pathLst>
                <a:path w="734694" h="127000">
                  <a:moveTo>
                    <a:pt x="128752" y="63855"/>
                  </a:moveTo>
                  <a:lnTo>
                    <a:pt x="124612" y="37185"/>
                  </a:lnTo>
                  <a:lnTo>
                    <a:pt x="108927" y="17056"/>
                  </a:lnTo>
                  <a:lnTo>
                    <a:pt x="85813" y="4356"/>
                  </a:lnTo>
                  <a:lnTo>
                    <a:pt x="59359" y="0"/>
                  </a:lnTo>
                  <a:lnTo>
                    <a:pt x="21094" y="12496"/>
                  </a:lnTo>
                  <a:lnTo>
                    <a:pt x="1130" y="42341"/>
                  </a:lnTo>
                  <a:lnTo>
                    <a:pt x="0" y="78625"/>
                  </a:lnTo>
                  <a:lnTo>
                    <a:pt x="18249" y="110401"/>
                  </a:lnTo>
                  <a:lnTo>
                    <a:pt x="56426" y="126758"/>
                  </a:lnTo>
                  <a:lnTo>
                    <a:pt x="82689" y="123342"/>
                  </a:lnTo>
                  <a:lnTo>
                    <a:pt x="105029" y="109575"/>
                  </a:lnTo>
                  <a:lnTo>
                    <a:pt x="121145" y="88658"/>
                  </a:lnTo>
                  <a:lnTo>
                    <a:pt x="128752" y="63855"/>
                  </a:lnTo>
                  <a:close/>
                </a:path>
                <a:path w="734694" h="127000">
                  <a:moveTo>
                    <a:pt x="414858" y="47142"/>
                  </a:moveTo>
                  <a:lnTo>
                    <a:pt x="397268" y="24142"/>
                  </a:lnTo>
                  <a:lnTo>
                    <a:pt x="367169" y="16471"/>
                  </a:lnTo>
                  <a:lnTo>
                    <a:pt x="337058" y="24142"/>
                  </a:lnTo>
                  <a:lnTo>
                    <a:pt x="319481" y="47142"/>
                  </a:lnTo>
                  <a:lnTo>
                    <a:pt x="414858" y="47142"/>
                  </a:lnTo>
                  <a:close/>
                </a:path>
                <a:path w="734694" h="127000">
                  <a:moveTo>
                    <a:pt x="734339" y="78625"/>
                  </a:moveTo>
                  <a:lnTo>
                    <a:pt x="733209" y="42341"/>
                  </a:lnTo>
                  <a:lnTo>
                    <a:pt x="713232" y="12496"/>
                  </a:lnTo>
                  <a:lnTo>
                    <a:pt x="674966" y="0"/>
                  </a:lnTo>
                  <a:lnTo>
                    <a:pt x="648525" y="4356"/>
                  </a:lnTo>
                  <a:lnTo>
                    <a:pt x="625411" y="17056"/>
                  </a:lnTo>
                  <a:lnTo>
                    <a:pt x="609727" y="37185"/>
                  </a:lnTo>
                  <a:lnTo>
                    <a:pt x="605574" y="63855"/>
                  </a:lnTo>
                  <a:lnTo>
                    <a:pt x="613194" y="88658"/>
                  </a:lnTo>
                  <a:lnTo>
                    <a:pt x="629310" y="109575"/>
                  </a:lnTo>
                  <a:lnTo>
                    <a:pt x="651637" y="123342"/>
                  </a:lnTo>
                  <a:lnTo>
                    <a:pt x="677900" y="126758"/>
                  </a:lnTo>
                  <a:lnTo>
                    <a:pt x="716076" y="110401"/>
                  </a:lnTo>
                  <a:lnTo>
                    <a:pt x="734339" y="78625"/>
                  </a:lnTo>
                  <a:close/>
                </a:path>
              </a:pathLst>
            </a:custGeom>
            <a:solidFill>
              <a:srgbClr val="D63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15501738" y="7053379"/>
              <a:ext cx="231071" cy="6874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5343868" y="6785140"/>
              <a:ext cx="189865" cy="189865"/>
            </a:xfrm>
            <a:custGeom>
              <a:rect l="l" t="t" r="r" b="b"/>
              <a:pathLst>
                <a:path w="189865" h="189865">
                  <a:moveTo>
                    <a:pt x="94771" y="189707"/>
                  </a:moveTo>
                  <a:lnTo>
                    <a:pt x="57884" y="182252"/>
                  </a:lnTo>
                  <a:lnTo>
                    <a:pt x="27759" y="161922"/>
                  </a:lnTo>
                  <a:lnTo>
                    <a:pt x="7448" y="131771"/>
                  </a:lnTo>
                  <a:lnTo>
                    <a:pt x="0" y="94853"/>
                  </a:lnTo>
                  <a:lnTo>
                    <a:pt x="1492" y="77998"/>
                  </a:lnTo>
                  <a:lnTo>
                    <a:pt x="21789" y="34338"/>
                  </a:lnTo>
                  <a:lnTo>
                    <a:pt x="53782" y="9297"/>
                  </a:lnTo>
                  <a:lnTo>
                    <a:pt x="94771" y="0"/>
                  </a:lnTo>
                  <a:lnTo>
                    <a:pt x="118965" y="3118"/>
                  </a:lnTo>
                  <a:lnTo>
                    <a:pt x="159594" y="25685"/>
                  </a:lnTo>
                  <a:lnTo>
                    <a:pt x="185549" y="67648"/>
                  </a:lnTo>
                  <a:lnTo>
                    <a:pt x="189502" y="94853"/>
                  </a:lnTo>
                  <a:lnTo>
                    <a:pt x="182056" y="131765"/>
                  </a:lnTo>
                  <a:lnTo>
                    <a:pt x="161751" y="161916"/>
                  </a:lnTo>
                  <a:lnTo>
                    <a:pt x="131639" y="182250"/>
                  </a:lnTo>
                  <a:lnTo>
                    <a:pt x="94771" y="189707"/>
                  </a:lnTo>
                  <a:close/>
                </a:path>
              </a:pathLst>
            </a:custGeom>
            <a:solidFill>
              <a:srgbClr val="FA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363406" y="6723862"/>
              <a:ext cx="151765" cy="251460"/>
            </a:xfrm>
            <a:custGeom>
              <a:rect l="l" t="t" r="r" b="b"/>
              <a:pathLst>
                <a:path w="151765" h="251459">
                  <a:moveTo>
                    <a:pt x="143129" y="29756"/>
                  </a:moveTo>
                  <a:lnTo>
                    <a:pt x="119646" y="9105"/>
                  </a:lnTo>
                  <a:lnTo>
                    <a:pt x="116738" y="7797"/>
                  </a:lnTo>
                  <a:lnTo>
                    <a:pt x="113550" y="6553"/>
                  </a:lnTo>
                  <a:lnTo>
                    <a:pt x="110070" y="5435"/>
                  </a:lnTo>
                  <a:lnTo>
                    <a:pt x="106654" y="4191"/>
                  </a:lnTo>
                  <a:lnTo>
                    <a:pt x="102895" y="3327"/>
                  </a:lnTo>
                  <a:lnTo>
                    <a:pt x="98996" y="2349"/>
                  </a:lnTo>
                  <a:lnTo>
                    <a:pt x="95046" y="1638"/>
                  </a:lnTo>
                  <a:lnTo>
                    <a:pt x="90970" y="812"/>
                  </a:lnTo>
                  <a:lnTo>
                    <a:pt x="86715" y="508"/>
                  </a:lnTo>
                  <a:lnTo>
                    <a:pt x="82689" y="12"/>
                  </a:lnTo>
                  <a:lnTo>
                    <a:pt x="82562" y="0"/>
                  </a:lnTo>
                  <a:lnTo>
                    <a:pt x="79629" y="12"/>
                  </a:lnTo>
                  <a:lnTo>
                    <a:pt x="78117" y="12"/>
                  </a:lnTo>
                  <a:lnTo>
                    <a:pt x="73787" y="0"/>
                  </a:lnTo>
                  <a:lnTo>
                    <a:pt x="69430" y="292"/>
                  </a:lnTo>
                  <a:lnTo>
                    <a:pt x="65049" y="431"/>
                  </a:lnTo>
                  <a:lnTo>
                    <a:pt x="58686" y="1638"/>
                  </a:lnTo>
                  <a:lnTo>
                    <a:pt x="56565" y="1943"/>
                  </a:lnTo>
                  <a:lnTo>
                    <a:pt x="54495" y="2438"/>
                  </a:lnTo>
                  <a:lnTo>
                    <a:pt x="48412" y="4025"/>
                  </a:lnTo>
                  <a:lnTo>
                    <a:pt x="46405" y="4483"/>
                  </a:lnTo>
                  <a:lnTo>
                    <a:pt x="37249" y="8077"/>
                  </a:lnTo>
                  <a:lnTo>
                    <a:pt x="33794" y="9626"/>
                  </a:lnTo>
                  <a:lnTo>
                    <a:pt x="30695" y="11442"/>
                  </a:lnTo>
                  <a:lnTo>
                    <a:pt x="27813" y="12941"/>
                  </a:lnTo>
                  <a:lnTo>
                    <a:pt x="24879" y="14744"/>
                  </a:lnTo>
                  <a:lnTo>
                    <a:pt x="22301" y="16637"/>
                  </a:lnTo>
                  <a:lnTo>
                    <a:pt x="18402" y="19354"/>
                  </a:lnTo>
                  <a:lnTo>
                    <a:pt x="12649" y="24612"/>
                  </a:lnTo>
                  <a:lnTo>
                    <a:pt x="8318" y="29019"/>
                  </a:lnTo>
                  <a:lnTo>
                    <a:pt x="7391" y="33235"/>
                  </a:lnTo>
                  <a:lnTo>
                    <a:pt x="7378" y="33832"/>
                  </a:lnTo>
                  <a:lnTo>
                    <a:pt x="8775" y="37134"/>
                  </a:lnTo>
                  <a:lnTo>
                    <a:pt x="11391" y="43141"/>
                  </a:lnTo>
                  <a:lnTo>
                    <a:pt x="17665" y="45618"/>
                  </a:lnTo>
                  <a:lnTo>
                    <a:pt x="23050" y="43256"/>
                  </a:lnTo>
                  <a:lnTo>
                    <a:pt x="24841" y="42494"/>
                  </a:lnTo>
                  <a:lnTo>
                    <a:pt x="31826" y="39039"/>
                  </a:lnTo>
                  <a:lnTo>
                    <a:pt x="36957" y="37134"/>
                  </a:lnTo>
                  <a:lnTo>
                    <a:pt x="39103" y="36258"/>
                  </a:lnTo>
                  <a:lnTo>
                    <a:pt x="41478" y="35483"/>
                  </a:lnTo>
                  <a:lnTo>
                    <a:pt x="46748" y="33832"/>
                  </a:lnTo>
                  <a:lnTo>
                    <a:pt x="49453" y="33248"/>
                  </a:lnTo>
                  <a:lnTo>
                    <a:pt x="52336" y="32296"/>
                  </a:lnTo>
                  <a:lnTo>
                    <a:pt x="55372" y="31851"/>
                  </a:lnTo>
                  <a:lnTo>
                    <a:pt x="59956" y="31000"/>
                  </a:lnTo>
                  <a:lnTo>
                    <a:pt x="61506" y="30759"/>
                  </a:lnTo>
                  <a:lnTo>
                    <a:pt x="63131" y="30670"/>
                  </a:lnTo>
                  <a:lnTo>
                    <a:pt x="64719" y="30492"/>
                  </a:lnTo>
                  <a:lnTo>
                    <a:pt x="67881" y="29972"/>
                  </a:lnTo>
                  <a:lnTo>
                    <a:pt x="71234" y="30099"/>
                  </a:lnTo>
                  <a:lnTo>
                    <a:pt x="72669" y="29972"/>
                  </a:lnTo>
                  <a:lnTo>
                    <a:pt x="74498" y="29819"/>
                  </a:lnTo>
                  <a:lnTo>
                    <a:pt x="77800" y="29908"/>
                  </a:lnTo>
                  <a:lnTo>
                    <a:pt x="79895" y="29819"/>
                  </a:lnTo>
                  <a:lnTo>
                    <a:pt x="81114" y="29756"/>
                  </a:lnTo>
                  <a:lnTo>
                    <a:pt x="84404" y="30073"/>
                  </a:lnTo>
                  <a:lnTo>
                    <a:pt x="87693" y="30162"/>
                  </a:lnTo>
                  <a:lnTo>
                    <a:pt x="90932" y="30619"/>
                  </a:lnTo>
                  <a:lnTo>
                    <a:pt x="94107" y="30873"/>
                  </a:lnTo>
                  <a:lnTo>
                    <a:pt x="97243" y="31343"/>
                  </a:lnTo>
                  <a:lnTo>
                    <a:pt x="100355" y="31635"/>
                  </a:lnTo>
                  <a:lnTo>
                    <a:pt x="103238" y="32194"/>
                  </a:lnTo>
                  <a:lnTo>
                    <a:pt x="106172" y="32639"/>
                  </a:lnTo>
                  <a:lnTo>
                    <a:pt x="108826" y="33235"/>
                  </a:lnTo>
                  <a:lnTo>
                    <a:pt x="114033" y="34226"/>
                  </a:lnTo>
                  <a:lnTo>
                    <a:pt x="116319" y="34886"/>
                  </a:lnTo>
                  <a:lnTo>
                    <a:pt x="118452" y="35267"/>
                  </a:lnTo>
                  <a:lnTo>
                    <a:pt x="120484" y="35814"/>
                  </a:lnTo>
                  <a:lnTo>
                    <a:pt x="123837" y="36601"/>
                  </a:lnTo>
                  <a:lnTo>
                    <a:pt x="126746" y="37426"/>
                  </a:lnTo>
                  <a:lnTo>
                    <a:pt x="133134" y="38747"/>
                  </a:lnTo>
                  <a:lnTo>
                    <a:pt x="137134" y="37426"/>
                  </a:lnTo>
                  <a:lnTo>
                    <a:pt x="143129" y="29756"/>
                  </a:lnTo>
                  <a:close/>
                </a:path>
                <a:path w="151765" h="251459">
                  <a:moveTo>
                    <a:pt x="151663" y="190068"/>
                  </a:moveTo>
                  <a:lnTo>
                    <a:pt x="139611" y="149021"/>
                  </a:lnTo>
                  <a:lnTo>
                    <a:pt x="95211" y="116649"/>
                  </a:lnTo>
                  <a:lnTo>
                    <a:pt x="75844" y="114147"/>
                  </a:lnTo>
                  <a:lnTo>
                    <a:pt x="58762" y="116078"/>
                  </a:lnTo>
                  <a:lnTo>
                    <a:pt x="17449" y="141630"/>
                  </a:lnTo>
                  <a:lnTo>
                    <a:pt x="1193" y="176568"/>
                  </a:lnTo>
                  <a:lnTo>
                    <a:pt x="0" y="190055"/>
                  </a:lnTo>
                  <a:lnTo>
                    <a:pt x="469" y="198526"/>
                  </a:lnTo>
                  <a:lnTo>
                    <a:pt x="21285" y="234099"/>
                  </a:lnTo>
                  <a:lnTo>
                    <a:pt x="75222" y="250977"/>
                  </a:lnTo>
                  <a:lnTo>
                    <a:pt x="95643" y="248767"/>
                  </a:lnTo>
                  <a:lnTo>
                    <a:pt x="131381" y="232498"/>
                  </a:lnTo>
                  <a:lnTo>
                    <a:pt x="151282" y="197777"/>
                  </a:lnTo>
                  <a:lnTo>
                    <a:pt x="151663" y="190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5701460" y="6785140"/>
              <a:ext cx="189865" cy="189865"/>
            </a:xfrm>
            <a:custGeom>
              <a:rect l="l" t="t" r="r" b="b"/>
              <a:pathLst>
                <a:path w="189865" h="189865">
                  <a:moveTo>
                    <a:pt x="94771" y="189707"/>
                  </a:moveTo>
                  <a:lnTo>
                    <a:pt x="57884" y="182252"/>
                  </a:lnTo>
                  <a:lnTo>
                    <a:pt x="27759" y="161922"/>
                  </a:lnTo>
                  <a:lnTo>
                    <a:pt x="7448" y="131771"/>
                  </a:lnTo>
                  <a:lnTo>
                    <a:pt x="0" y="94853"/>
                  </a:lnTo>
                  <a:lnTo>
                    <a:pt x="1492" y="77998"/>
                  </a:lnTo>
                  <a:lnTo>
                    <a:pt x="21789" y="34338"/>
                  </a:lnTo>
                  <a:lnTo>
                    <a:pt x="53779" y="9297"/>
                  </a:lnTo>
                  <a:lnTo>
                    <a:pt x="94771" y="0"/>
                  </a:lnTo>
                  <a:lnTo>
                    <a:pt x="118965" y="3118"/>
                  </a:lnTo>
                  <a:lnTo>
                    <a:pt x="159594" y="25685"/>
                  </a:lnTo>
                  <a:lnTo>
                    <a:pt x="185549" y="67648"/>
                  </a:lnTo>
                  <a:lnTo>
                    <a:pt x="189502" y="94853"/>
                  </a:lnTo>
                  <a:lnTo>
                    <a:pt x="182057" y="131765"/>
                  </a:lnTo>
                  <a:lnTo>
                    <a:pt x="161754" y="161916"/>
                  </a:lnTo>
                  <a:lnTo>
                    <a:pt x="131642" y="182250"/>
                  </a:lnTo>
                  <a:lnTo>
                    <a:pt x="94771" y="189707"/>
                  </a:lnTo>
                  <a:close/>
                </a:path>
              </a:pathLst>
            </a:custGeom>
            <a:solidFill>
              <a:srgbClr val="FA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171686" y="6405651"/>
              <a:ext cx="875030" cy="569595"/>
            </a:xfrm>
            <a:custGeom>
              <a:rect l="l" t="t" r="r" b="b"/>
              <a:pathLst>
                <a:path w="875030" h="569595">
                  <a:moveTo>
                    <a:pt x="692492" y="355130"/>
                  </a:moveTo>
                  <a:lnTo>
                    <a:pt x="692454" y="348310"/>
                  </a:lnTo>
                  <a:lnTo>
                    <a:pt x="692340" y="348183"/>
                  </a:lnTo>
                  <a:lnTo>
                    <a:pt x="692188" y="348030"/>
                  </a:lnTo>
                  <a:lnTo>
                    <a:pt x="687019" y="342811"/>
                  </a:lnTo>
                  <a:lnTo>
                    <a:pt x="684517" y="340512"/>
                  </a:lnTo>
                  <a:lnTo>
                    <a:pt x="681253" y="337566"/>
                  </a:lnTo>
                  <a:lnTo>
                    <a:pt x="677367" y="334822"/>
                  </a:lnTo>
                  <a:lnTo>
                    <a:pt x="674763" y="332943"/>
                  </a:lnTo>
                  <a:lnTo>
                    <a:pt x="671855" y="331139"/>
                  </a:lnTo>
                  <a:lnTo>
                    <a:pt x="668972" y="329641"/>
                  </a:lnTo>
                  <a:lnTo>
                    <a:pt x="665873" y="327825"/>
                  </a:lnTo>
                  <a:lnTo>
                    <a:pt x="662419" y="326288"/>
                  </a:lnTo>
                  <a:lnTo>
                    <a:pt x="655167" y="323430"/>
                  </a:lnTo>
                  <a:lnTo>
                    <a:pt x="653262" y="322707"/>
                  </a:lnTo>
                  <a:lnTo>
                    <a:pt x="651256" y="322224"/>
                  </a:lnTo>
                  <a:lnTo>
                    <a:pt x="649262" y="321716"/>
                  </a:lnTo>
                  <a:lnTo>
                    <a:pt x="647230" y="321170"/>
                  </a:lnTo>
                  <a:lnTo>
                    <a:pt x="645172" y="320636"/>
                  </a:lnTo>
                  <a:lnTo>
                    <a:pt x="643140" y="320154"/>
                  </a:lnTo>
                  <a:lnTo>
                    <a:pt x="641019" y="319849"/>
                  </a:lnTo>
                  <a:lnTo>
                    <a:pt x="634593" y="318643"/>
                  </a:lnTo>
                  <a:lnTo>
                    <a:pt x="630237" y="318503"/>
                  </a:lnTo>
                  <a:lnTo>
                    <a:pt x="626237" y="318223"/>
                  </a:lnTo>
                  <a:lnTo>
                    <a:pt x="625881" y="318198"/>
                  </a:lnTo>
                  <a:lnTo>
                    <a:pt x="623062" y="318223"/>
                  </a:lnTo>
                  <a:lnTo>
                    <a:pt x="617181" y="318198"/>
                  </a:lnTo>
                  <a:lnTo>
                    <a:pt x="612965" y="318706"/>
                  </a:lnTo>
                  <a:lnTo>
                    <a:pt x="608698" y="319024"/>
                  </a:lnTo>
                  <a:lnTo>
                    <a:pt x="604621" y="319836"/>
                  </a:lnTo>
                  <a:lnTo>
                    <a:pt x="600684" y="320560"/>
                  </a:lnTo>
                  <a:lnTo>
                    <a:pt x="596811" y="321525"/>
                  </a:lnTo>
                  <a:lnTo>
                    <a:pt x="593039" y="322389"/>
                  </a:lnTo>
                  <a:lnTo>
                    <a:pt x="589610" y="323646"/>
                  </a:lnTo>
                  <a:lnTo>
                    <a:pt x="586117" y="324751"/>
                  </a:lnTo>
                  <a:lnTo>
                    <a:pt x="582917" y="326009"/>
                  </a:lnTo>
                  <a:lnTo>
                    <a:pt x="580034" y="327304"/>
                  </a:lnTo>
                  <a:lnTo>
                    <a:pt x="574230" y="329819"/>
                  </a:lnTo>
                  <a:lnTo>
                    <a:pt x="557237" y="344220"/>
                  </a:lnTo>
                  <a:lnTo>
                    <a:pt x="558038" y="347980"/>
                  </a:lnTo>
                  <a:lnTo>
                    <a:pt x="559206" y="353771"/>
                  </a:lnTo>
                  <a:lnTo>
                    <a:pt x="564667" y="357352"/>
                  </a:lnTo>
                  <a:lnTo>
                    <a:pt x="572897" y="355650"/>
                  </a:lnTo>
                  <a:lnTo>
                    <a:pt x="575830" y="354812"/>
                  </a:lnTo>
                  <a:lnTo>
                    <a:pt x="579170" y="354050"/>
                  </a:lnTo>
                  <a:lnTo>
                    <a:pt x="581215" y="353479"/>
                  </a:lnTo>
                  <a:lnTo>
                    <a:pt x="583323" y="353110"/>
                  </a:lnTo>
                  <a:lnTo>
                    <a:pt x="585635" y="352463"/>
                  </a:lnTo>
                  <a:lnTo>
                    <a:pt x="588187" y="351942"/>
                  </a:lnTo>
                  <a:lnTo>
                    <a:pt x="590778" y="351472"/>
                  </a:lnTo>
                  <a:lnTo>
                    <a:pt x="593521" y="350862"/>
                  </a:lnTo>
                  <a:lnTo>
                    <a:pt x="596430" y="350405"/>
                  </a:lnTo>
                  <a:lnTo>
                    <a:pt x="599313" y="349846"/>
                  </a:lnTo>
                  <a:lnTo>
                    <a:pt x="602411" y="349580"/>
                  </a:lnTo>
                  <a:lnTo>
                    <a:pt x="605561" y="349084"/>
                  </a:lnTo>
                  <a:lnTo>
                    <a:pt x="608723" y="348818"/>
                  </a:lnTo>
                  <a:lnTo>
                    <a:pt x="611924" y="348373"/>
                  </a:lnTo>
                  <a:lnTo>
                    <a:pt x="615264" y="348284"/>
                  </a:lnTo>
                  <a:lnTo>
                    <a:pt x="618553" y="347980"/>
                  </a:lnTo>
                  <a:lnTo>
                    <a:pt x="621868" y="348145"/>
                  </a:lnTo>
                  <a:lnTo>
                    <a:pt x="625182" y="348030"/>
                  </a:lnTo>
                  <a:lnTo>
                    <a:pt x="628434" y="348310"/>
                  </a:lnTo>
                  <a:lnTo>
                    <a:pt x="631761" y="348183"/>
                  </a:lnTo>
                  <a:lnTo>
                    <a:pt x="634936" y="348703"/>
                  </a:lnTo>
                  <a:lnTo>
                    <a:pt x="636524" y="348881"/>
                  </a:lnTo>
                  <a:lnTo>
                    <a:pt x="638162" y="348996"/>
                  </a:lnTo>
                  <a:lnTo>
                    <a:pt x="639699" y="349211"/>
                  </a:lnTo>
                  <a:lnTo>
                    <a:pt x="644296" y="350062"/>
                  </a:lnTo>
                  <a:lnTo>
                    <a:pt x="647344" y="350507"/>
                  </a:lnTo>
                  <a:lnTo>
                    <a:pt x="650138" y="351447"/>
                  </a:lnTo>
                  <a:lnTo>
                    <a:pt x="652932" y="352044"/>
                  </a:lnTo>
                  <a:lnTo>
                    <a:pt x="660565" y="354469"/>
                  </a:lnTo>
                  <a:lnTo>
                    <a:pt x="662698" y="355358"/>
                  </a:lnTo>
                  <a:lnTo>
                    <a:pt x="664692" y="356069"/>
                  </a:lnTo>
                  <a:lnTo>
                    <a:pt x="667842" y="357251"/>
                  </a:lnTo>
                  <a:lnTo>
                    <a:pt x="670204" y="358406"/>
                  </a:lnTo>
                  <a:lnTo>
                    <a:pt x="671029" y="358838"/>
                  </a:lnTo>
                  <a:lnTo>
                    <a:pt x="674827" y="360692"/>
                  </a:lnTo>
                  <a:lnTo>
                    <a:pt x="680491" y="363143"/>
                  </a:lnTo>
                  <a:lnTo>
                    <a:pt x="685190" y="362432"/>
                  </a:lnTo>
                  <a:lnTo>
                    <a:pt x="688301" y="359270"/>
                  </a:lnTo>
                  <a:lnTo>
                    <a:pt x="692492" y="355130"/>
                  </a:lnTo>
                  <a:close/>
                </a:path>
                <a:path w="875030" h="569595">
                  <a:moveTo>
                    <a:pt x="700976" y="508279"/>
                  </a:moveTo>
                  <a:lnTo>
                    <a:pt x="688924" y="467233"/>
                  </a:lnTo>
                  <a:lnTo>
                    <a:pt x="644525" y="434860"/>
                  </a:lnTo>
                  <a:lnTo>
                    <a:pt x="625157" y="432358"/>
                  </a:lnTo>
                  <a:lnTo>
                    <a:pt x="608076" y="434289"/>
                  </a:lnTo>
                  <a:lnTo>
                    <a:pt x="566750" y="459841"/>
                  </a:lnTo>
                  <a:lnTo>
                    <a:pt x="550506" y="494779"/>
                  </a:lnTo>
                  <a:lnTo>
                    <a:pt x="549313" y="508266"/>
                  </a:lnTo>
                  <a:lnTo>
                    <a:pt x="549783" y="516737"/>
                  </a:lnTo>
                  <a:lnTo>
                    <a:pt x="570585" y="552310"/>
                  </a:lnTo>
                  <a:lnTo>
                    <a:pt x="624535" y="569188"/>
                  </a:lnTo>
                  <a:lnTo>
                    <a:pt x="644944" y="566978"/>
                  </a:lnTo>
                  <a:lnTo>
                    <a:pt x="680694" y="550710"/>
                  </a:lnTo>
                  <a:lnTo>
                    <a:pt x="700595" y="515988"/>
                  </a:lnTo>
                  <a:lnTo>
                    <a:pt x="700976" y="508279"/>
                  </a:lnTo>
                  <a:close/>
                </a:path>
                <a:path w="875030" h="569595">
                  <a:moveTo>
                    <a:pt x="874547" y="477354"/>
                  </a:moveTo>
                  <a:lnTo>
                    <a:pt x="871512" y="443420"/>
                  </a:lnTo>
                  <a:lnTo>
                    <a:pt x="864438" y="409168"/>
                  </a:lnTo>
                  <a:lnTo>
                    <a:pt x="858456" y="384708"/>
                  </a:lnTo>
                  <a:lnTo>
                    <a:pt x="853427" y="353072"/>
                  </a:lnTo>
                  <a:lnTo>
                    <a:pt x="842124" y="288544"/>
                  </a:lnTo>
                  <a:lnTo>
                    <a:pt x="822515" y="208521"/>
                  </a:lnTo>
                  <a:lnTo>
                    <a:pt x="806500" y="159727"/>
                  </a:lnTo>
                  <a:lnTo>
                    <a:pt x="785495" y="113144"/>
                  </a:lnTo>
                  <a:lnTo>
                    <a:pt x="757859" y="71399"/>
                  </a:lnTo>
                  <a:lnTo>
                    <a:pt x="721944" y="37122"/>
                  </a:lnTo>
                  <a:lnTo>
                    <a:pt x="676071" y="12941"/>
                  </a:lnTo>
                  <a:lnTo>
                    <a:pt x="566470" y="0"/>
                  </a:lnTo>
                  <a:lnTo>
                    <a:pt x="419100" y="5537"/>
                  </a:lnTo>
                  <a:lnTo>
                    <a:pt x="289750" y="17602"/>
                  </a:lnTo>
                  <a:lnTo>
                    <a:pt x="234238" y="24282"/>
                  </a:lnTo>
                  <a:lnTo>
                    <a:pt x="192062" y="43180"/>
                  </a:lnTo>
                  <a:lnTo>
                    <a:pt x="155524" y="73596"/>
                  </a:lnTo>
                  <a:lnTo>
                    <a:pt x="124206" y="112471"/>
                  </a:lnTo>
                  <a:lnTo>
                    <a:pt x="97675" y="156806"/>
                  </a:lnTo>
                  <a:lnTo>
                    <a:pt x="75526" y="203542"/>
                  </a:lnTo>
                  <a:lnTo>
                    <a:pt x="57302" y="249669"/>
                  </a:lnTo>
                  <a:lnTo>
                    <a:pt x="42595" y="292150"/>
                  </a:lnTo>
                  <a:lnTo>
                    <a:pt x="31711" y="336270"/>
                  </a:lnTo>
                  <a:lnTo>
                    <a:pt x="28625" y="355244"/>
                  </a:lnTo>
                  <a:lnTo>
                    <a:pt x="23291" y="380580"/>
                  </a:lnTo>
                  <a:lnTo>
                    <a:pt x="15417" y="404482"/>
                  </a:lnTo>
                  <a:lnTo>
                    <a:pt x="5689" y="438086"/>
                  </a:lnTo>
                  <a:lnTo>
                    <a:pt x="0" y="471678"/>
                  </a:lnTo>
                  <a:lnTo>
                    <a:pt x="4279" y="495617"/>
                  </a:lnTo>
                  <a:lnTo>
                    <a:pt x="23012" y="496417"/>
                  </a:lnTo>
                  <a:lnTo>
                    <a:pt x="49301" y="469290"/>
                  </a:lnTo>
                  <a:lnTo>
                    <a:pt x="78892" y="425615"/>
                  </a:lnTo>
                  <a:lnTo>
                    <a:pt x="107492" y="376720"/>
                  </a:lnTo>
                  <a:lnTo>
                    <a:pt x="144691" y="308711"/>
                  </a:lnTo>
                  <a:lnTo>
                    <a:pt x="145402" y="317944"/>
                  </a:lnTo>
                  <a:lnTo>
                    <a:pt x="149567" y="325005"/>
                  </a:lnTo>
                  <a:lnTo>
                    <a:pt x="157721" y="329222"/>
                  </a:lnTo>
                  <a:lnTo>
                    <a:pt x="170357" y="329933"/>
                  </a:lnTo>
                  <a:lnTo>
                    <a:pt x="197459" y="322338"/>
                  </a:lnTo>
                  <a:lnTo>
                    <a:pt x="225501" y="307733"/>
                  </a:lnTo>
                  <a:lnTo>
                    <a:pt x="252907" y="290957"/>
                  </a:lnTo>
                  <a:lnTo>
                    <a:pt x="278130" y="276834"/>
                  </a:lnTo>
                  <a:lnTo>
                    <a:pt x="318757" y="259194"/>
                  </a:lnTo>
                  <a:lnTo>
                    <a:pt x="339217" y="249986"/>
                  </a:lnTo>
                  <a:lnTo>
                    <a:pt x="359371" y="240322"/>
                  </a:lnTo>
                  <a:lnTo>
                    <a:pt x="348462" y="263766"/>
                  </a:lnTo>
                  <a:lnTo>
                    <a:pt x="346722" y="289687"/>
                  </a:lnTo>
                  <a:lnTo>
                    <a:pt x="355866" y="311264"/>
                  </a:lnTo>
                  <a:lnTo>
                    <a:pt x="377596" y="321627"/>
                  </a:lnTo>
                  <a:lnTo>
                    <a:pt x="408241" y="317271"/>
                  </a:lnTo>
                  <a:lnTo>
                    <a:pt x="436257" y="301713"/>
                  </a:lnTo>
                  <a:lnTo>
                    <a:pt x="462711" y="282422"/>
                  </a:lnTo>
                  <a:lnTo>
                    <a:pt x="488708" y="266877"/>
                  </a:lnTo>
                  <a:lnTo>
                    <a:pt x="489381" y="281051"/>
                  </a:lnTo>
                  <a:lnTo>
                    <a:pt x="494093" y="294462"/>
                  </a:lnTo>
                  <a:lnTo>
                    <a:pt x="503161" y="304444"/>
                  </a:lnTo>
                  <a:lnTo>
                    <a:pt x="516877" y="308368"/>
                  </a:lnTo>
                  <a:lnTo>
                    <a:pt x="535673" y="301472"/>
                  </a:lnTo>
                  <a:lnTo>
                    <a:pt x="552742" y="285546"/>
                  </a:lnTo>
                  <a:lnTo>
                    <a:pt x="568883" y="267754"/>
                  </a:lnTo>
                  <a:lnTo>
                    <a:pt x="584860" y="255257"/>
                  </a:lnTo>
                  <a:lnTo>
                    <a:pt x="622998" y="295694"/>
                  </a:lnTo>
                  <a:lnTo>
                    <a:pt x="671080" y="324942"/>
                  </a:lnTo>
                  <a:lnTo>
                    <a:pt x="716470" y="338023"/>
                  </a:lnTo>
                  <a:lnTo>
                    <a:pt x="735215" y="331724"/>
                  </a:lnTo>
                  <a:lnTo>
                    <a:pt x="755662" y="314985"/>
                  </a:lnTo>
                  <a:lnTo>
                    <a:pt x="766546" y="340398"/>
                  </a:lnTo>
                  <a:lnTo>
                    <a:pt x="784148" y="382727"/>
                  </a:lnTo>
                  <a:lnTo>
                    <a:pt x="805815" y="430949"/>
                  </a:lnTo>
                  <a:lnTo>
                    <a:pt x="828852" y="474065"/>
                  </a:lnTo>
                  <a:lnTo>
                    <a:pt x="850620" y="501040"/>
                  </a:lnTo>
                  <a:lnTo>
                    <a:pt x="868426" y="500849"/>
                  </a:lnTo>
                  <a:lnTo>
                    <a:pt x="874547" y="477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257045" y="5932331"/>
              <a:ext cx="728980" cy="651510"/>
            </a:xfrm>
            <a:custGeom>
              <a:rect l="l" t="t" r="r" b="b"/>
              <a:pathLst>
                <a:path w="728980" h="651509">
                  <a:moveTo>
                    <a:pt x="728835" y="651473"/>
                  </a:moveTo>
                  <a:lnTo>
                    <a:pt x="677969" y="638696"/>
                  </a:lnTo>
                  <a:lnTo>
                    <a:pt x="627199" y="626182"/>
                  </a:lnTo>
                  <a:lnTo>
                    <a:pt x="576432" y="614406"/>
                  </a:lnTo>
                  <a:lnTo>
                    <a:pt x="525575" y="603843"/>
                  </a:lnTo>
                  <a:lnTo>
                    <a:pt x="474535" y="594970"/>
                  </a:lnTo>
                  <a:lnTo>
                    <a:pt x="423218" y="588261"/>
                  </a:lnTo>
                  <a:lnTo>
                    <a:pt x="371531" y="584192"/>
                  </a:lnTo>
                  <a:lnTo>
                    <a:pt x="319382" y="583240"/>
                  </a:lnTo>
                  <a:lnTo>
                    <a:pt x="266676" y="585879"/>
                  </a:lnTo>
                  <a:lnTo>
                    <a:pt x="228680" y="590001"/>
                  </a:lnTo>
                  <a:lnTo>
                    <a:pt x="190848" y="595737"/>
                  </a:lnTo>
                  <a:lnTo>
                    <a:pt x="153277" y="603018"/>
                  </a:lnTo>
                  <a:lnTo>
                    <a:pt x="116062" y="611778"/>
                  </a:lnTo>
                  <a:lnTo>
                    <a:pt x="47008" y="634934"/>
                  </a:lnTo>
                  <a:lnTo>
                    <a:pt x="0" y="651472"/>
                  </a:lnTo>
                  <a:lnTo>
                    <a:pt x="77859" y="108853"/>
                  </a:lnTo>
                  <a:lnTo>
                    <a:pt x="114376" y="82105"/>
                  </a:lnTo>
                  <a:lnTo>
                    <a:pt x="155617" y="59737"/>
                  </a:lnTo>
                  <a:lnTo>
                    <a:pt x="199608" y="41185"/>
                  </a:lnTo>
                  <a:lnTo>
                    <a:pt x="244375" y="25885"/>
                  </a:lnTo>
                  <a:lnTo>
                    <a:pt x="287942" y="13272"/>
                  </a:lnTo>
                  <a:lnTo>
                    <a:pt x="335206" y="3709"/>
                  </a:lnTo>
                  <a:lnTo>
                    <a:pt x="384522" y="0"/>
                  </a:lnTo>
                  <a:lnTo>
                    <a:pt x="434409" y="2432"/>
                  </a:lnTo>
                  <a:lnTo>
                    <a:pt x="483387" y="11295"/>
                  </a:lnTo>
                  <a:lnTo>
                    <a:pt x="529975" y="26877"/>
                  </a:lnTo>
                  <a:lnTo>
                    <a:pt x="572690" y="49466"/>
                  </a:lnTo>
                  <a:lnTo>
                    <a:pt x="612149" y="78791"/>
                  </a:lnTo>
                  <a:lnTo>
                    <a:pt x="631344" y="94124"/>
                  </a:lnTo>
                  <a:lnTo>
                    <a:pt x="650983" y="108870"/>
                  </a:lnTo>
                  <a:lnTo>
                    <a:pt x="728835" y="651473"/>
                  </a:lnTo>
                  <a:close/>
                </a:path>
              </a:pathLst>
            </a:custGeom>
            <a:solidFill>
              <a:srgbClr val="1B5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632418" y="5933223"/>
              <a:ext cx="192405" cy="166370"/>
            </a:xfrm>
            <a:custGeom>
              <a:rect l="l" t="t" r="r" b="b"/>
              <a:pathLst>
                <a:path w="192405" h="166370">
                  <a:moveTo>
                    <a:pt x="26009" y="138074"/>
                  </a:moveTo>
                  <a:lnTo>
                    <a:pt x="22618" y="136804"/>
                  </a:lnTo>
                  <a:lnTo>
                    <a:pt x="23241" y="135534"/>
                  </a:lnTo>
                  <a:lnTo>
                    <a:pt x="19075" y="135534"/>
                  </a:lnTo>
                  <a:lnTo>
                    <a:pt x="18986" y="136804"/>
                  </a:lnTo>
                  <a:lnTo>
                    <a:pt x="16344" y="136804"/>
                  </a:lnTo>
                  <a:lnTo>
                    <a:pt x="20510" y="139344"/>
                  </a:lnTo>
                  <a:lnTo>
                    <a:pt x="16116" y="141884"/>
                  </a:lnTo>
                  <a:lnTo>
                    <a:pt x="14439" y="144424"/>
                  </a:lnTo>
                  <a:lnTo>
                    <a:pt x="12496" y="141884"/>
                  </a:lnTo>
                  <a:lnTo>
                    <a:pt x="13042" y="146964"/>
                  </a:lnTo>
                  <a:lnTo>
                    <a:pt x="10769" y="144424"/>
                  </a:lnTo>
                  <a:lnTo>
                    <a:pt x="9982" y="148234"/>
                  </a:lnTo>
                  <a:lnTo>
                    <a:pt x="8420" y="153314"/>
                  </a:lnTo>
                  <a:lnTo>
                    <a:pt x="5168" y="154584"/>
                  </a:lnTo>
                  <a:lnTo>
                    <a:pt x="2628" y="153314"/>
                  </a:lnTo>
                  <a:lnTo>
                    <a:pt x="2616" y="150774"/>
                  </a:lnTo>
                  <a:lnTo>
                    <a:pt x="1917" y="149504"/>
                  </a:lnTo>
                  <a:lnTo>
                    <a:pt x="0" y="152044"/>
                  </a:lnTo>
                  <a:lnTo>
                    <a:pt x="7366" y="158394"/>
                  </a:lnTo>
                  <a:lnTo>
                    <a:pt x="3873" y="160934"/>
                  </a:lnTo>
                  <a:lnTo>
                    <a:pt x="5130" y="163474"/>
                  </a:lnTo>
                  <a:lnTo>
                    <a:pt x="6299" y="166014"/>
                  </a:lnTo>
                  <a:lnTo>
                    <a:pt x="10541" y="166014"/>
                  </a:lnTo>
                  <a:lnTo>
                    <a:pt x="9220" y="163474"/>
                  </a:lnTo>
                  <a:lnTo>
                    <a:pt x="12750" y="160934"/>
                  </a:lnTo>
                  <a:lnTo>
                    <a:pt x="8801" y="159664"/>
                  </a:lnTo>
                  <a:lnTo>
                    <a:pt x="11696" y="158394"/>
                  </a:lnTo>
                  <a:lnTo>
                    <a:pt x="14859" y="158394"/>
                  </a:lnTo>
                  <a:lnTo>
                    <a:pt x="16967" y="157124"/>
                  </a:lnTo>
                  <a:lnTo>
                    <a:pt x="15913" y="158394"/>
                  </a:lnTo>
                  <a:lnTo>
                    <a:pt x="18516" y="157124"/>
                  </a:lnTo>
                  <a:lnTo>
                    <a:pt x="21107" y="155854"/>
                  </a:lnTo>
                  <a:lnTo>
                    <a:pt x="20383" y="154584"/>
                  </a:lnTo>
                  <a:lnTo>
                    <a:pt x="18173" y="150774"/>
                  </a:lnTo>
                  <a:lnTo>
                    <a:pt x="24358" y="149504"/>
                  </a:lnTo>
                  <a:lnTo>
                    <a:pt x="22059" y="148234"/>
                  </a:lnTo>
                  <a:lnTo>
                    <a:pt x="22377" y="146964"/>
                  </a:lnTo>
                  <a:lnTo>
                    <a:pt x="22694" y="145694"/>
                  </a:lnTo>
                  <a:lnTo>
                    <a:pt x="21958" y="144424"/>
                  </a:lnTo>
                  <a:lnTo>
                    <a:pt x="24079" y="143154"/>
                  </a:lnTo>
                  <a:lnTo>
                    <a:pt x="22821" y="139344"/>
                  </a:lnTo>
                  <a:lnTo>
                    <a:pt x="26009" y="138074"/>
                  </a:lnTo>
                  <a:close/>
                </a:path>
                <a:path w="192405" h="166370">
                  <a:moveTo>
                    <a:pt x="27698" y="117754"/>
                  </a:moveTo>
                  <a:lnTo>
                    <a:pt x="27114" y="116484"/>
                  </a:lnTo>
                  <a:lnTo>
                    <a:pt x="27622" y="117754"/>
                  </a:lnTo>
                  <a:close/>
                </a:path>
                <a:path w="192405" h="166370">
                  <a:moveTo>
                    <a:pt x="43218" y="139"/>
                  </a:moveTo>
                  <a:lnTo>
                    <a:pt x="42659" y="101"/>
                  </a:lnTo>
                  <a:lnTo>
                    <a:pt x="42113" y="25"/>
                  </a:lnTo>
                  <a:lnTo>
                    <a:pt x="41554" y="0"/>
                  </a:lnTo>
                  <a:lnTo>
                    <a:pt x="41402" y="1130"/>
                  </a:lnTo>
                  <a:lnTo>
                    <a:pt x="41871" y="685"/>
                  </a:lnTo>
                  <a:lnTo>
                    <a:pt x="42506" y="393"/>
                  </a:lnTo>
                  <a:lnTo>
                    <a:pt x="43218" y="139"/>
                  </a:lnTo>
                  <a:close/>
                </a:path>
                <a:path w="192405" h="166370">
                  <a:moveTo>
                    <a:pt x="54000" y="161201"/>
                  </a:moveTo>
                  <a:lnTo>
                    <a:pt x="52819" y="162204"/>
                  </a:lnTo>
                  <a:lnTo>
                    <a:pt x="53428" y="162204"/>
                  </a:lnTo>
                  <a:lnTo>
                    <a:pt x="54000" y="161201"/>
                  </a:lnTo>
                  <a:close/>
                </a:path>
                <a:path w="192405" h="166370">
                  <a:moveTo>
                    <a:pt x="57289" y="158394"/>
                  </a:moveTo>
                  <a:lnTo>
                    <a:pt x="55587" y="158394"/>
                  </a:lnTo>
                  <a:lnTo>
                    <a:pt x="54000" y="161201"/>
                  </a:lnTo>
                  <a:lnTo>
                    <a:pt x="57289" y="158394"/>
                  </a:lnTo>
                  <a:close/>
                </a:path>
                <a:path w="192405" h="166370">
                  <a:moveTo>
                    <a:pt x="62166" y="20916"/>
                  </a:moveTo>
                  <a:close/>
                </a:path>
                <a:path w="192405" h="166370">
                  <a:moveTo>
                    <a:pt x="62852" y="146964"/>
                  </a:moveTo>
                  <a:lnTo>
                    <a:pt x="58534" y="143154"/>
                  </a:lnTo>
                  <a:lnTo>
                    <a:pt x="56654" y="146964"/>
                  </a:lnTo>
                  <a:lnTo>
                    <a:pt x="62852" y="146964"/>
                  </a:lnTo>
                  <a:close/>
                </a:path>
                <a:path w="192405" h="166370">
                  <a:moveTo>
                    <a:pt x="63157" y="14465"/>
                  </a:moveTo>
                  <a:lnTo>
                    <a:pt x="61899" y="14516"/>
                  </a:lnTo>
                  <a:lnTo>
                    <a:pt x="62699" y="14998"/>
                  </a:lnTo>
                  <a:lnTo>
                    <a:pt x="63030" y="14859"/>
                  </a:lnTo>
                  <a:lnTo>
                    <a:pt x="63157" y="14465"/>
                  </a:lnTo>
                  <a:close/>
                </a:path>
                <a:path w="192405" h="166370">
                  <a:moveTo>
                    <a:pt x="66128" y="37871"/>
                  </a:moveTo>
                  <a:lnTo>
                    <a:pt x="64922" y="36449"/>
                  </a:lnTo>
                  <a:lnTo>
                    <a:pt x="65544" y="37985"/>
                  </a:lnTo>
                  <a:lnTo>
                    <a:pt x="66128" y="37871"/>
                  </a:lnTo>
                  <a:close/>
                </a:path>
                <a:path w="192405" h="166370">
                  <a:moveTo>
                    <a:pt x="66332" y="39928"/>
                  </a:moveTo>
                  <a:lnTo>
                    <a:pt x="65544" y="37985"/>
                  </a:lnTo>
                  <a:lnTo>
                    <a:pt x="65303" y="38036"/>
                  </a:lnTo>
                  <a:lnTo>
                    <a:pt x="64655" y="38544"/>
                  </a:lnTo>
                  <a:lnTo>
                    <a:pt x="64249" y="39458"/>
                  </a:lnTo>
                  <a:lnTo>
                    <a:pt x="66332" y="39928"/>
                  </a:lnTo>
                  <a:close/>
                </a:path>
                <a:path w="192405" h="166370">
                  <a:moveTo>
                    <a:pt x="71221" y="27813"/>
                  </a:moveTo>
                  <a:lnTo>
                    <a:pt x="69189" y="25654"/>
                  </a:lnTo>
                  <a:lnTo>
                    <a:pt x="70853" y="25361"/>
                  </a:lnTo>
                  <a:lnTo>
                    <a:pt x="68999" y="23583"/>
                  </a:lnTo>
                  <a:lnTo>
                    <a:pt x="67322" y="23863"/>
                  </a:lnTo>
                  <a:lnTo>
                    <a:pt x="65481" y="22923"/>
                  </a:lnTo>
                  <a:lnTo>
                    <a:pt x="67081" y="24955"/>
                  </a:lnTo>
                  <a:lnTo>
                    <a:pt x="66725" y="25819"/>
                  </a:lnTo>
                  <a:lnTo>
                    <a:pt x="65659" y="26250"/>
                  </a:lnTo>
                  <a:lnTo>
                    <a:pt x="67525" y="27165"/>
                  </a:lnTo>
                  <a:lnTo>
                    <a:pt x="69672" y="26314"/>
                  </a:lnTo>
                  <a:lnTo>
                    <a:pt x="71221" y="27813"/>
                  </a:lnTo>
                  <a:close/>
                </a:path>
                <a:path w="192405" h="166370">
                  <a:moveTo>
                    <a:pt x="73240" y="35814"/>
                  </a:moveTo>
                  <a:lnTo>
                    <a:pt x="71234" y="33934"/>
                  </a:lnTo>
                  <a:lnTo>
                    <a:pt x="68707" y="31584"/>
                  </a:lnTo>
                  <a:lnTo>
                    <a:pt x="66624" y="31102"/>
                  </a:lnTo>
                  <a:lnTo>
                    <a:pt x="67208" y="33934"/>
                  </a:lnTo>
                  <a:lnTo>
                    <a:pt x="66065" y="33070"/>
                  </a:lnTo>
                  <a:lnTo>
                    <a:pt x="64947" y="32219"/>
                  </a:lnTo>
                  <a:lnTo>
                    <a:pt x="63855" y="30175"/>
                  </a:lnTo>
                  <a:lnTo>
                    <a:pt x="66217" y="28524"/>
                  </a:lnTo>
                  <a:lnTo>
                    <a:pt x="65405" y="26911"/>
                  </a:lnTo>
                  <a:lnTo>
                    <a:pt x="65125" y="26390"/>
                  </a:lnTo>
                  <a:lnTo>
                    <a:pt x="65303" y="26339"/>
                  </a:lnTo>
                  <a:lnTo>
                    <a:pt x="65493" y="26301"/>
                  </a:lnTo>
                  <a:lnTo>
                    <a:pt x="65646" y="26225"/>
                  </a:lnTo>
                  <a:lnTo>
                    <a:pt x="65303" y="26073"/>
                  </a:lnTo>
                  <a:lnTo>
                    <a:pt x="64935" y="25933"/>
                  </a:lnTo>
                  <a:lnTo>
                    <a:pt x="65011" y="26123"/>
                  </a:lnTo>
                  <a:lnTo>
                    <a:pt x="65112" y="26390"/>
                  </a:lnTo>
                  <a:lnTo>
                    <a:pt x="64096" y="26644"/>
                  </a:lnTo>
                  <a:lnTo>
                    <a:pt x="62661" y="26708"/>
                  </a:lnTo>
                  <a:lnTo>
                    <a:pt x="61518" y="26911"/>
                  </a:lnTo>
                  <a:lnTo>
                    <a:pt x="62877" y="25450"/>
                  </a:lnTo>
                  <a:lnTo>
                    <a:pt x="61150" y="22275"/>
                  </a:lnTo>
                  <a:lnTo>
                    <a:pt x="62064" y="21018"/>
                  </a:lnTo>
                  <a:lnTo>
                    <a:pt x="61328" y="21018"/>
                  </a:lnTo>
                  <a:lnTo>
                    <a:pt x="61150" y="19850"/>
                  </a:lnTo>
                  <a:lnTo>
                    <a:pt x="60934" y="19481"/>
                  </a:lnTo>
                  <a:lnTo>
                    <a:pt x="56756" y="20193"/>
                  </a:lnTo>
                  <a:lnTo>
                    <a:pt x="57099" y="25196"/>
                  </a:lnTo>
                  <a:lnTo>
                    <a:pt x="53733" y="26644"/>
                  </a:lnTo>
                  <a:lnTo>
                    <a:pt x="59143" y="29908"/>
                  </a:lnTo>
                  <a:lnTo>
                    <a:pt x="54089" y="32473"/>
                  </a:lnTo>
                  <a:lnTo>
                    <a:pt x="58851" y="35394"/>
                  </a:lnTo>
                  <a:lnTo>
                    <a:pt x="59042" y="34937"/>
                  </a:lnTo>
                  <a:lnTo>
                    <a:pt x="61976" y="35267"/>
                  </a:lnTo>
                  <a:lnTo>
                    <a:pt x="60096" y="36842"/>
                  </a:lnTo>
                  <a:lnTo>
                    <a:pt x="60693" y="37998"/>
                  </a:lnTo>
                  <a:lnTo>
                    <a:pt x="63627" y="37477"/>
                  </a:lnTo>
                  <a:lnTo>
                    <a:pt x="64490" y="35661"/>
                  </a:lnTo>
                  <a:lnTo>
                    <a:pt x="64604" y="34937"/>
                  </a:lnTo>
                  <a:lnTo>
                    <a:pt x="64935" y="33070"/>
                  </a:lnTo>
                  <a:lnTo>
                    <a:pt x="68046" y="34607"/>
                  </a:lnTo>
                  <a:lnTo>
                    <a:pt x="64909" y="36410"/>
                  </a:lnTo>
                  <a:lnTo>
                    <a:pt x="73240" y="35814"/>
                  </a:lnTo>
                  <a:close/>
                </a:path>
                <a:path w="192405" h="166370">
                  <a:moveTo>
                    <a:pt x="74930" y="25374"/>
                  </a:moveTo>
                  <a:lnTo>
                    <a:pt x="73075" y="23901"/>
                  </a:lnTo>
                  <a:lnTo>
                    <a:pt x="69456" y="21018"/>
                  </a:lnTo>
                  <a:lnTo>
                    <a:pt x="70853" y="25361"/>
                  </a:lnTo>
                  <a:lnTo>
                    <a:pt x="71856" y="28130"/>
                  </a:lnTo>
                  <a:lnTo>
                    <a:pt x="74764" y="26809"/>
                  </a:lnTo>
                  <a:lnTo>
                    <a:pt x="71907" y="23901"/>
                  </a:lnTo>
                  <a:lnTo>
                    <a:pt x="74930" y="25374"/>
                  </a:lnTo>
                  <a:close/>
                </a:path>
                <a:path w="192405" h="166370">
                  <a:moveTo>
                    <a:pt x="76860" y="27279"/>
                  </a:moveTo>
                  <a:lnTo>
                    <a:pt x="75615" y="27495"/>
                  </a:lnTo>
                  <a:lnTo>
                    <a:pt x="75819" y="27889"/>
                  </a:lnTo>
                  <a:lnTo>
                    <a:pt x="74891" y="26949"/>
                  </a:lnTo>
                  <a:lnTo>
                    <a:pt x="76225" y="28638"/>
                  </a:lnTo>
                  <a:lnTo>
                    <a:pt x="76568" y="27889"/>
                  </a:lnTo>
                  <a:lnTo>
                    <a:pt x="76860" y="27279"/>
                  </a:lnTo>
                  <a:close/>
                </a:path>
                <a:path w="192405" h="166370">
                  <a:moveTo>
                    <a:pt x="77279" y="27266"/>
                  </a:moveTo>
                  <a:lnTo>
                    <a:pt x="77254" y="26517"/>
                  </a:lnTo>
                  <a:lnTo>
                    <a:pt x="74930" y="25374"/>
                  </a:lnTo>
                  <a:lnTo>
                    <a:pt x="77279" y="27266"/>
                  </a:lnTo>
                  <a:close/>
                </a:path>
                <a:path w="192405" h="166370">
                  <a:moveTo>
                    <a:pt x="78397" y="20281"/>
                  </a:moveTo>
                  <a:lnTo>
                    <a:pt x="77470" y="17767"/>
                  </a:lnTo>
                  <a:lnTo>
                    <a:pt x="71399" y="17767"/>
                  </a:lnTo>
                  <a:lnTo>
                    <a:pt x="77457" y="17741"/>
                  </a:lnTo>
                  <a:lnTo>
                    <a:pt x="77355" y="17475"/>
                  </a:lnTo>
                  <a:lnTo>
                    <a:pt x="76225" y="14427"/>
                  </a:lnTo>
                  <a:lnTo>
                    <a:pt x="71056" y="14427"/>
                  </a:lnTo>
                  <a:lnTo>
                    <a:pt x="71056" y="17741"/>
                  </a:lnTo>
                  <a:lnTo>
                    <a:pt x="67691" y="17767"/>
                  </a:lnTo>
                  <a:lnTo>
                    <a:pt x="67462" y="17767"/>
                  </a:lnTo>
                  <a:lnTo>
                    <a:pt x="67259" y="17805"/>
                  </a:lnTo>
                  <a:lnTo>
                    <a:pt x="66649" y="17475"/>
                  </a:lnTo>
                  <a:lnTo>
                    <a:pt x="67386" y="17741"/>
                  </a:lnTo>
                  <a:lnTo>
                    <a:pt x="67678" y="17741"/>
                  </a:lnTo>
                  <a:lnTo>
                    <a:pt x="71056" y="17741"/>
                  </a:lnTo>
                  <a:lnTo>
                    <a:pt x="71056" y="14427"/>
                  </a:lnTo>
                  <a:lnTo>
                    <a:pt x="65798" y="14427"/>
                  </a:lnTo>
                  <a:lnTo>
                    <a:pt x="62039" y="17246"/>
                  </a:lnTo>
                  <a:lnTo>
                    <a:pt x="64719" y="18097"/>
                  </a:lnTo>
                  <a:lnTo>
                    <a:pt x="62039" y="19608"/>
                  </a:lnTo>
                  <a:lnTo>
                    <a:pt x="62191" y="20866"/>
                  </a:lnTo>
                  <a:lnTo>
                    <a:pt x="62585" y="20396"/>
                  </a:lnTo>
                  <a:lnTo>
                    <a:pt x="63411" y="20154"/>
                  </a:lnTo>
                  <a:lnTo>
                    <a:pt x="65100" y="20472"/>
                  </a:lnTo>
                  <a:lnTo>
                    <a:pt x="66916" y="21564"/>
                  </a:lnTo>
                  <a:lnTo>
                    <a:pt x="66370" y="20904"/>
                  </a:lnTo>
                  <a:lnTo>
                    <a:pt x="69075" y="20789"/>
                  </a:lnTo>
                  <a:lnTo>
                    <a:pt x="68211" y="20154"/>
                  </a:lnTo>
                  <a:lnTo>
                    <a:pt x="67995" y="19989"/>
                  </a:lnTo>
                  <a:lnTo>
                    <a:pt x="67208" y="19405"/>
                  </a:lnTo>
                  <a:lnTo>
                    <a:pt x="66789" y="19456"/>
                  </a:lnTo>
                  <a:lnTo>
                    <a:pt x="65722" y="19989"/>
                  </a:lnTo>
                  <a:lnTo>
                    <a:pt x="64922" y="19304"/>
                  </a:lnTo>
                  <a:lnTo>
                    <a:pt x="65366" y="18440"/>
                  </a:lnTo>
                  <a:lnTo>
                    <a:pt x="66814" y="18656"/>
                  </a:lnTo>
                  <a:lnTo>
                    <a:pt x="68084" y="18491"/>
                  </a:lnTo>
                  <a:lnTo>
                    <a:pt x="67741" y="17868"/>
                  </a:lnTo>
                  <a:lnTo>
                    <a:pt x="67868" y="17919"/>
                  </a:lnTo>
                  <a:lnTo>
                    <a:pt x="70472" y="18135"/>
                  </a:lnTo>
                  <a:lnTo>
                    <a:pt x="68884" y="19177"/>
                  </a:lnTo>
                  <a:lnTo>
                    <a:pt x="69900" y="19456"/>
                  </a:lnTo>
                  <a:lnTo>
                    <a:pt x="71335" y="21272"/>
                  </a:lnTo>
                  <a:lnTo>
                    <a:pt x="72986" y="22644"/>
                  </a:lnTo>
                  <a:lnTo>
                    <a:pt x="72720" y="22148"/>
                  </a:lnTo>
                  <a:lnTo>
                    <a:pt x="72771" y="21501"/>
                  </a:lnTo>
                  <a:lnTo>
                    <a:pt x="73152" y="21272"/>
                  </a:lnTo>
                  <a:lnTo>
                    <a:pt x="71716" y="20675"/>
                  </a:lnTo>
                  <a:lnTo>
                    <a:pt x="71450" y="18237"/>
                  </a:lnTo>
                  <a:lnTo>
                    <a:pt x="72517" y="18338"/>
                  </a:lnTo>
                  <a:lnTo>
                    <a:pt x="78397" y="20281"/>
                  </a:lnTo>
                  <a:close/>
                </a:path>
                <a:path w="192405" h="166370">
                  <a:moveTo>
                    <a:pt x="81000" y="28359"/>
                  </a:moveTo>
                  <a:lnTo>
                    <a:pt x="77127" y="23710"/>
                  </a:lnTo>
                  <a:lnTo>
                    <a:pt x="77254" y="26517"/>
                  </a:lnTo>
                  <a:lnTo>
                    <a:pt x="81000" y="28359"/>
                  </a:lnTo>
                  <a:close/>
                </a:path>
                <a:path w="192405" h="166370">
                  <a:moveTo>
                    <a:pt x="81584" y="135534"/>
                  </a:moveTo>
                  <a:lnTo>
                    <a:pt x="78384" y="140233"/>
                  </a:lnTo>
                  <a:lnTo>
                    <a:pt x="79133" y="139649"/>
                  </a:lnTo>
                  <a:lnTo>
                    <a:pt x="81584" y="135534"/>
                  </a:lnTo>
                  <a:close/>
                </a:path>
                <a:path w="192405" h="166370">
                  <a:moveTo>
                    <a:pt x="82842" y="5054"/>
                  </a:moveTo>
                  <a:lnTo>
                    <a:pt x="77609" y="4127"/>
                  </a:lnTo>
                  <a:lnTo>
                    <a:pt x="77012" y="4025"/>
                  </a:lnTo>
                  <a:lnTo>
                    <a:pt x="71158" y="3124"/>
                  </a:lnTo>
                  <a:lnTo>
                    <a:pt x="65278" y="2362"/>
                  </a:lnTo>
                  <a:lnTo>
                    <a:pt x="65405" y="4432"/>
                  </a:lnTo>
                  <a:lnTo>
                    <a:pt x="70396" y="4127"/>
                  </a:lnTo>
                  <a:lnTo>
                    <a:pt x="67132" y="6591"/>
                  </a:lnTo>
                  <a:lnTo>
                    <a:pt x="64249" y="6159"/>
                  </a:lnTo>
                  <a:lnTo>
                    <a:pt x="63677" y="4203"/>
                  </a:lnTo>
                  <a:lnTo>
                    <a:pt x="60579" y="3378"/>
                  </a:lnTo>
                  <a:lnTo>
                    <a:pt x="63461" y="4635"/>
                  </a:lnTo>
                  <a:lnTo>
                    <a:pt x="61493" y="7721"/>
                  </a:lnTo>
                  <a:lnTo>
                    <a:pt x="59563" y="9169"/>
                  </a:lnTo>
                  <a:lnTo>
                    <a:pt x="58547" y="8077"/>
                  </a:lnTo>
                  <a:lnTo>
                    <a:pt x="56997" y="11112"/>
                  </a:lnTo>
                  <a:lnTo>
                    <a:pt x="60096" y="12712"/>
                  </a:lnTo>
                  <a:lnTo>
                    <a:pt x="62801" y="12750"/>
                  </a:lnTo>
                  <a:lnTo>
                    <a:pt x="58915" y="9639"/>
                  </a:lnTo>
                  <a:lnTo>
                    <a:pt x="62445" y="10401"/>
                  </a:lnTo>
                  <a:lnTo>
                    <a:pt x="62484" y="11112"/>
                  </a:lnTo>
                  <a:lnTo>
                    <a:pt x="63449" y="13500"/>
                  </a:lnTo>
                  <a:lnTo>
                    <a:pt x="63195" y="14351"/>
                  </a:lnTo>
                  <a:lnTo>
                    <a:pt x="65900" y="14351"/>
                  </a:lnTo>
                  <a:lnTo>
                    <a:pt x="76200" y="14351"/>
                  </a:lnTo>
                  <a:lnTo>
                    <a:pt x="75336" y="12052"/>
                  </a:lnTo>
                  <a:lnTo>
                    <a:pt x="81229" y="15709"/>
                  </a:lnTo>
                  <a:lnTo>
                    <a:pt x="79489" y="12052"/>
                  </a:lnTo>
                  <a:lnTo>
                    <a:pt x="78917" y="10845"/>
                  </a:lnTo>
                  <a:lnTo>
                    <a:pt x="79883" y="9639"/>
                  </a:lnTo>
                  <a:lnTo>
                    <a:pt x="80251" y="9169"/>
                  </a:lnTo>
                  <a:lnTo>
                    <a:pt x="81127" y="8077"/>
                  </a:lnTo>
                  <a:lnTo>
                    <a:pt x="81978" y="6591"/>
                  </a:lnTo>
                  <a:lnTo>
                    <a:pt x="82842" y="5054"/>
                  </a:lnTo>
                  <a:close/>
                </a:path>
                <a:path w="192405" h="166370">
                  <a:moveTo>
                    <a:pt x="83070" y="39382"/>
                  </a:moveTo>
                  <a:lnTo>
                    <a:pt x="82892" y="39243"/>
                  </a:lnTo>
                  <a:lnTo>
                    <a:pt x="82765" y="39204"/>
                  </a:lnTo>
                  <a:lnTo>
                    <a:pt x="82880" y="39497"/>
                  </a:lnTo>
                  <a:lnTo>
                    <a:pt x="83019" y="39420"/>
                  </a:lnTo>
                  <a:close/>
                </a:path>
                <a:path w="192405" h="166370">
                  <a:moveTo>
                    <a:pt x="83375" y="39522"/>
                  </a:moveTo>
                  <a:lnTo>
                    <a:pt x="83223" y="39306"/>
                  </a:lnTo>
                  <a:lnTo>
                    <a:pt x="83070" y="39395"/>
                  </a:lnTo>
                  <a:lnTo>
                    <a:pt x="83375" y="39522"/>
                  </a:lnTo>
                  <a:close/>
                </a:path>
                <a:path w="192405" h="166370">
                  <a:moveTo>
                    <a:pt x="84112" y="36931"/>
                  </a:moveTo>
                  <a:lnTo>
                    <a:pt x="81762" y="37325"/>
                  </a:lnTo>
                  <a:lnTo>
                    <a:pt x="83223" y="39306"/>
                  </a:lnTo>
                  <a:lnTo>
                    <a:pt x="83400" y="39522"/>
                  </a:lnTo>
                  <a:lnTo>
                    <a:pt x="83502" y="39116"/>
                  </a:lnTo>
                  <a:lnTo>
                    <a:pt x="83616" y="38252"/>
                  </a:lnTo>
                  <a:lnTo>
                    <a:pt x="83743" y="38290"/>
                  </a:lnTo>
                  <a:lnTo>
                    <a:pt x="84112" y="36931"/>
                  </a:lnTo>
                  <a:close/>
                </a:path>
                <a:path w="192405" h="166370">
                  <a:moveTo>
                    <a:pt x="84924" y="36804"/>
                  </a:moveTo>
                  <a:lnTo>
                    <a:pt x="84467" y="35636"/>
                  </a:lnTo>
                  <a:lnTo>
                    <a:pt x="84112" y="36931"/>
                  </a:lnTo>
                  <a:lnTo>
                    <a:pt x="84924" y="36804"/>
                  </a:lnTo>
                  <a:close/>
                </a:path>
                <a:path w="192405" h="166370">
                  <a:moveTo>
                    <a:pt x="85140" y="40563"/>
                  </a:moveTo>
                  <a:lnTo>
                    <a:pt x="84035" y="38887"/>
                  </a:lnTo>
                  <a:lnTo>
                    <a:pt x="83794" y="38938"/>
                  </a:lnTo>
                  <a:lnTo>
                    <a:pt x="83502" y="39116"/>
                  </a:lnTo>
                  <a:lnTo>
                    <a:pt x="83426" y="39535"/>
                  </a:lnTo>
                  <a:lnTo>
                    <a:pt x="84531" y="39966"/>
                  </a:lnTo>
                  <a:lnTo>
                    <a:pt x="85140" y="40563"/>
                  </a:lnTo>
                  <a:close/>
                </a:path>
                <a:path w="192405" h="166370">
                  <a:moveTo>
                    <a:pt x="85305" y="38722"/>
                  </a:moveTo>
                  <a:lnTo>
                    <a:pt x="83743" y="38290"/>
                  </a:lnTo>
                  <a:lnTo>
                    <a:pt x="84035" y="38887"/>
                  </a:lnTo>
                  <a:lnTo>
                    <a:pt x="84861" y="38696"/>
                  </a:lnTo>
                  <a:lnTo>
                    <a:pt x="85305" y="38722"/>
                  </a:lnTo>
                  <a:close/>
                </a:path>
                <a:path w="192405" h="166370">
                  <a:moveTo>
                    <a:pt x="86080" y="41998"/>
                  </a:moveTo>
                  <a:lnTo>
                    <a:pt x="85521" y="40932"/>
                  </a:lnTo>
                  <a:lnTo>
                    <a:pt x="85140" y="40563"/>
                  </a:lnTo>
                  <a:lnTo>
                    <a:pt x="86080" y="41998"/>
                  </a:lnTo>
                  <a:close/>
                </a:path>
                <a:path w="192405" h="166370">
                  <a:moveTo>
                    <a:pt x="91871" y="58064"/>
                  </a:moveTo>
                  <a:lnTo>
                    <a:pt x="89166" y="59334"/>
                  </a:lnTo>
                  <a:lnTo>
                    <a:pt x="90830" y="59334"/>
                  </a:lnTo>
                  <a:lnTo>
                    <a:pt x="91871" y="58064"/>
                  </a:lnTo>
                  <a:close/>
                </a:path>
                <a:path w="192405" h="166370">
                  <a:moveTo>
                    <a:pt x="93141" y="59334"/>
                  </a:moveTo>
                  <a:lnTo>
                    <a:pt x="92583" y="57645"/>
                  </a:lnTo>
                  <a:lnTo>
                    <a:pt x="91960" y="58026"/>
                  </a:lnTo>
                  <a:lnTo>
                    <a:pt x="91897" y="58153"/>
                  </a:lnTo>
                  <a:lnTo>
                    <a:pt x="92087" y="59334"/>
                  </a:lnTo>
                  <a:lnTo>
                    <a:pt x="93141" y="59334"/>
                  </a:lnTo>
                  <a:close/>
                </a:path>
                <a:path w="192405" h="166370">
                  <a:moveTo>
                    <a:pt x="95643" y="36309"/>
                  </a:moveTo>
                  <a:lnTo>
                    <a:pt x="92519" y="37211"/>
                  </a:lnTo>
                  <a:lnTo>
                    <a:pt x="94386" y="38976"/>
                  </a:lnTo>
                  <a:lnTo>
                    <a:pt x="91300" y="38239"/>
                  </a:lnTo>
                  <a:lnTo>
                    <a:pt x="91084" y="39509"/>
                  </a:lnTo>
                  <a:lnTo>
                    <a:pt x="95415" y="39230"/>
                  </a:lnTo>
                  <a:lnTo>
                    <a:pt x="93357" y="37909"/>
                  </a:lnTo>
                  <a:lnTo>
                    <a:pt x="95643" y="36309"/>
                  </a:lnTo>
                  <a:close/>
                </a:path>
                <a:path w="192405" h="166370">
                  <a:moveTo>
                    <a:pt x="97040" y="60363"/>
                  </a:moveTo>
                  <a:lnTo>
                    <a:pt x="96469" y="59334"/>
                  </a:lnTo>
                  <a:lnTo>
                    <a:pt x="95542" y="60604"/>
                  </a:lnTo>
                  <a:lnTo>
                    <a:pt x="95821" y="60604"/>
                  </a:lnTo>
                  <a:lnTo>
                    <a:pt x="97040" y="60363"/>
                  </a:lnTo>
                  <a:close/>
                </a:path>
                <a:path w="192405" h="166370">
                  <a:moveTo>
                    <a:pt x="97129" y="30429"/>
                  </a:moveTo>
                  <a:lnTo>
                    <a:pt x="96850" y="30276"/>
                  </a:lnTo>
                  <a:lnTo>
                    <a:pt x="93332" y="28308"/>
                  </a:lnTo>
                  <a:lnTo>
                    <a:pt x="90144" y="26530"/>
                  </a:lnTo>
                  <a:lnTo>
                    <a:pt x="95491" y="27520"/>
                  </a:lnTo>
                  <a:lnTo>
                    <a:pt x="95504" y="26530"/>
                  </a:lnTo>
                  <a:lnTo>
                    <a:pt x="95554" y="24282"/>
                  </a:lnTo>
                  <a:lnTo>
                    <a:pt x="95770" y="23279"/>
                  </a:lnTo>
                  <a:lnTo>
                    <a:pt x="95834" y="23012"/>
                  </a:lnTo>
                  <a:lnTo>
                    <a:pt x="96139" y="21615"/>
                  </a:lnTo>
                  <a:lnTo>
                    <a:pt x="94094" y="20332"/>
                  </a:lnTo>
                  <a:lnTo>
                    <a:pt x="92900" y="19596"/>
                  </a:lnTo>
                  <a:lnTo>
                    <a:pt x="91681" y="19723"/>
                  </a:lnTo>
                  <a:lnTo>
                    <a:pt x="92506" y="20421"/>
                  </a:lnTo>
                  <a:lnTo>
                    <a:pt x="93306" y="20332"/>
                  </a:lnTo>
                  <a:lnTo>
                    <a:pt x="93662" y="20993"/>
                  </a:lnTo>
                  <a:lnTo>
                    <a:pt x="93776" y="21844"/>
                  </a:lnTo>
                  <a:lnTo>
                    <a:pt x="93878" y="23012"/>
                  </a:lnTo>
                  <a:lnTo>
                    <a:pt x="91719" y="21844"/>
                  </a:lnTo>
                  <a:lnTo>
                    <a:pt x="91465" y="21704"/>
                  </a:lnTo>
                  <a:lnTo>
                    <a:pt x="90208" y="21844"/>
                  </a:lnTo>
                  <a:lnTo>
                    <a:pt x="91033" y="20993"/>
                  </a:lnTo>
                  <a:lnTo>
                    <a:pt x="90004" y="19913"/>
                  </a:lnTo>
                  <a:lnTo>
                    <a:pt x="90258" y="18719"/>
                  </a:lnTo>
                  <a:lnTo>
                    <a:pt x="87922" y="23279"/>
                  </a:lnTo>
                  <a:lnTo>
                    <a:pt x="85877" y="20345"/>
                  </a:lnTo>
                  <a:lnTo>
                    <a:pt x="83553" y="24142"/>
                  </a:lnTo>
                  <a:lnTo>
                    <a:pt x="85826" y="24282"/>
                  </a:lnTo>
                  <a:lnTo>
                    <a:pt x="88049" y="28308"/>
                  </a:lnTo>
                  <a:lnTo>
                    <a:pt x="86182" y="26670"/>
                  </a:lnTo>
                  <a:lnTo>
                    <a:pt x="85496" y="26670"/>
                  </a:lnTo>
                  <a:lnTo>
                    <a:pt x="86169" y="26657"/>
                  </a:lnTo>
                  <a:lnTo>
                    <a:pt x="82943" y="23812"/>
                  </a:lnTo>
                  <a:lnTo>
                    <a:pt x="82054" y="26250"/>
                  </a:lnTo>
                  <a:lnTo>
                    <a:pt x="81864" y="26670"/>
                  </a:lnTo>
                  <a:lnTo>
                    <a:pt x="85369" y="26670"/>
                  </a:lnTo>
                  <a:lnTo>
                    <a:pt x="85178" y="28308"/>
                  </a:lnTo>
                  <a:lnTo>
                    <a:pt x="85115" y="30975"/>
                  </a:lnTo>
                  <a:lnTo>
                    <a:pt x="84632" y="30289"/>
                  </a:lnTo>
                  <a:lnTo>
                    <a:pt x="83070" y="28092"/>
                  </a:lnTo>
                  <a:lnTo>
                    <a:pt x="82245" y="28981"/>
                  </a:lnTo>
                  <a:lnTo>
                    <a:pt x="83896" y="29552"/>
                  </a:lnTo>
                  <a:lnTo>
                    <a:pt x="84302" y="30289"/>
                  </a:lnTo>
                  <a:lnTo>
                    <a:pt x="83273" y="30022"/>
                  </a:lnTo>
                  <a:lnTo>
                    <a:pt x="82842" y="30073"/>
                  </a:lnTo>
                  <a:lnTo>
                    <a:pt x="85953" y="31661"/>
                  </a:lnTo>
                  <a:lnTo>
                    <a:pt x="84696" y="34340"/>
                  </a:lnTo>
                  <a:lnTo>
                    <a:pt x="85496" y="36703"/>
                  </a:lnTo>
                  <a:lnTo>
                    <a:pt x="84924" y="36804"/>
                  </a:lnTo>
                  <a:lnTo>
                    <a:pt x="85699" y="38747"/>
                  </a:lnTo>
                  <a:lnTo>
                    <a:pt x="85305" y="38722"/>
                  </a:lnTo>
                  <a:lnTo>
                    <a:pt x="91059" y="40347"/>
                  </a:lnTo>
                  <a:lnTo>
                    <a:pt x="89268" y="38747"/>
                  </a:lnTo>
                  <a:lnTo>
                    <a:pt x="86728" y="36499"/>
                  </a:lnTo>
                  <a:lnTo>
                    <a:pt x="87782" y="36753"/>
                  </a:lnTo>
                  <a:lnTo>
                    <a:pt x="89230" y="37757"/>
                  </a:lnTo>
                  <a:lnTo>
                    <a:pt x="90258" y="37172"/>
                  </a:lnTo>
                  <a:lnTo>
                    <a:pt x="89611" y="36499"/>
                  </a:lnTo>
                  <a:lnTo>
                    <a:pt x="88214" y="35052"/>
                  </a:lnTo>
                  <a:lnTo>
                    <a:pt x="87795" y="34201"/>
                  </a:lnTo>
                  <a:lnTo>
                    <a:pt x="89255" y="32016"/>
                  </a:lnTo>
                  <a:lnTo>
                    <a:pt x="89458" y="30975"/>
                  </a:lnTo>
                  <a:lnTo>
                    <a:pt x="90487" y="31927"/>
                  </a:lnTo>
                  <a:lnTo>
                    <a:pt x="90055" y="35052"/>
                  </a:lnTo>
                  <a:lnTo>
                    <a:pt x="92367" y="33667"/>
                  </a:lnTo>
                  <a:lnTo>
                    <a:pt x="92989" y="32423"/>
                  </a:lnTo>
                  <a:lnTo>
                    <a:pt x="90309" y="31559"/>
                  </a:lnTo>
                  <a:lnTo>
                    <a:pt x="90855" y="30873"/>
                  </a:lnTo>
                  <a:lnTo>
                    <a:pt x="91338" y="30276"/>
                  </a:lnTo>
                  <a:lnTo>
                    <a:pt x="93599" y="31191"/>
                  </a:lnTo>
                  <a:lnTo>
                    <a:pt x="97129" y="30429"/>
                  </a:lnTo>
                  <a:close/>
                </a:path>
                <a:path w="192405" h="166370">
                  <a:moveTo>
                    <a:pt x="97980" y="57645"/>
                  </a:moveTo>
                  <a:lnTo>
                    <a:pt x="97701" y="56794"/>
                  </a:lnTo>
                  <a:lnTo>
                    <a:pt x="96875" y="54254"/>
                  </a:lnTo>
                  <a:lnTo>
                    <a:pt x="91465" y="54254"/>
                  </a:lnTo>
                  <a:lnTo>
                    <a:pt x="92583" y="57645"/>
                  </a:lnTo>
                  <a:lnTo>
                    <a:pt x="93967" y="56794"/>
                  </a:lnTo>
                  <a:lnTo>
                    <a:pt x="97980" y="58026"/>
                  </a:lnTo>
                  <a:lnTo>
                    <a:pt x="97980" y="57645"/>
                  </a:lnTo>
                  <a:close/>
                </a:path>
                <a:path w="192405" h="166370">
                  <a:moveTo>
                    <a:pt x="98120" y="58064"/>
                  </a:moveTo>
                  <a:lnTo>
                    <a:pt x="97980" y="58026"/>
                  </a:lnTo>
                  <a:lnTo>
                    <a:pt x="98120" y="58064"/>
                  </a:lnTo>
                  <a:close/>
                </a:path>
                <a:path w="192405" h="166370">
                  <a:moveTo>
                    <a:pt x="100088" y="46634"/>
                  </a:moveTo>
                  <a:lnTo>
                    <a:pt x="99898" y="46532"/>
                  </a:lnTo>
                  <a:lnTo>
                    <a:pt x="100088" y="46634"/>
                  </a:lnTo>
                  <a:close/>
                </a:path>
                <a:path w="192405" h="166370">
                  <a:moveTo>
                    <a:pt x="103568" y="36258"/>
                  </a:moveTo>
                  <a:lnTo>
                    <a:pt x="101841" y="35699"/>
                  </a:lnTo>
                  <a:lnTo>
                    <a:pt x="103492" y="36309"/>
                  </a:lnTo>
                  <a:close/>
                </a:path>
                <a:path w="192405" h="166370">
                  <a:moveTo>
                    <a:pt x="110451" y="20802"/>
                  </a:moveTo>
                  <a:lnTo>
                    <a:pt x="108826" y="19964"/>
                  </a:lnTo>
                  <a:lnTo>
                    <a:pt x="110451" y="21234"/>
                  </a:lnTo>
                  <a:lnTo>
                    <a:pt x="110451" y="20802"/>
                  </a:lnTo>
                  <a:close/>
                </a:path>
                <a:path w="192405" h="166370">
                  <a:moveTo>
                    <a:pt x="111264" y="21234"/>
                  </a:moveTo>
                  <a:lnTo>
                    <a:pt x="110439" y="20040"/>
                  </a:lnTo>
                  <a:lnTo>
                    <a:pt x="110451" y="20802"/>
                  </a:lnTo>
                  <a:lnTo>
                    <a:pt x="111264" y="21234"/>
                  </a:lnTo>
                  <a:close/>
                </a:path>
                <a:path w="192405" h="166370">
                  <a:moveTo>
                    <a:pt x="115900" y="90741"/>
                  </a:moveTo>
                  <a:lnTo>
                    <a:pt x="114401" y="92367"/>
                  </a:lnTo>
                  <a:lnTo>
                    <a:pt x="114617" y="92748"/>
                  </a:lnTo>
                  <a:lnTo>
                    <a:pt x="115900" y="90741"/>
                  </a:lnTo>
                  <a:close/>
                </a:path>
                <a:path w="192405" h="166370">
                  <a:moveTo>
                    <a:pt x="119545" y="135686"/>
                  </a:moveTo>
                  <a:lnTo>
                    <a:pt x="118021" y="135636"/>
                  </a:lnTo>
                  <a:lnTo>
                    <a:pt x="117652" y="134810"/>
                  </a:lnTo>
                  <a:lnTo>
                    <a:pt x="117081" y="133578"/>
                  </a:lnTo>
                  <a:lnTo>
                    <a:pt x="118999" y="133527"/>
                  </a:lnTo>
                  <a:lnTo>
                    <a:pt x="117741" y="132930"/>
                  </a:lnTo>
                  <a:lnTo>
                    <a:pt x="117398" y="131191"/>
                  </a:lnTo>
                  <a:lnTo>
                    <a:pt x="115836" y="132041"/>
                  </a:lnTo>
                  <a:lnTo>
                    <a:pt x="117005" y="134518"/>
                  </a:lnTo>
                  <a:lnTo>
                    <a:pt x="115747" y="133921"/>
                  </a:lnTo>
                  <a:lnTo>
                    <a:pt x="111696" y="133604"/>
                  </a:lnTo>
                  <a:lnTo>
                    <a:pt x="111010" y="134239"/>
                  </a:lnTo>
                  <a:lnTo>
                    <a:pt x="114211" y="134785"/>
                  </a:lnTo>
                  <a:lnTo>
                    <a:pt x="113919" y="136245"/>
                  </a:lnTo>
                  <a:lnTo>
                    <a:pt x="112356" y="137096"/>
                  </a:lnTo>
                  <a:lnTo>
                    <a:pt x="110921" y="136093"/>
                  </a:lnTo>
                  <a:lnTo>
                    <a:pt x="112725" y="138861"/>
                  </a:lnTo>
                  <a:lnTo>
                    <a:pt x="110528" y="139420"/>
                  </a:lnTo>
                  <a:lnTo>
                    <a:pt x="113487" y="140512"/>
                  </a:lnTo>
                  <a:lnTo>
                    <a:pt x="112801" y="136982"/>
                  </a:lnTo>
                  <a:lnTo>
                    <a:pt x="117360" y="136258"/>
                  </a:lnTo>
                  <a:lnTo>
                    <a:pt x="119545" y="135686"/>
                  </a:lnTo>
                  <a:close/>
                </a:path>
                <a:path w="192405" h="166370">
                  <a:moveTo>
                    <a:pt x="120815" y="17424"/>
                  </a:moveTo>
                  <a:lnTo>
                    <a:pt x="119557" y="18300"/>
                  </a:lnTo>
                  <a:lnTo>
                    <a:pt x="119811" y="18694"/>
                  </a:lnTo>
                  <a:lnTo>
                    <a:pt x="120815" y="17424"/>
                  </a:lnTo>
                  <a:close/>
                </a:path>
                <a:path w="192405" h="166370">
                  <a:moveTo>
                    <a:pt x="121386" y="108165"/>
                  </a:moveTo>
                  <a:lnTo>
                    <a:pt x="119291" y="106006"/>
                  </a:lnTo>
                  <a:lnTo>
                    <a:pt x="119265" y="107734"/>
                  </a:lnTo>
                  <a:lnTo>
                    <a:pt x="121386" y="108165"/>
                  </a:lnTo>
                  <a:close/>
                </a:path>
                <a:path w="192405" h="166370">
                  <a:moveTo>
                    <a:pt x="123558" y="118186"/>
                  </a:moveTo>
                  <a:lnTo>
                    <a:pt x="123151" y="117703"/>
                  </a:lnTo>
                  <a:lnTo>
                    <a:pt x="122097" y="117500"/>
                  </a:lnTo>
                  <a:lnTo>
                    <a:pt x="123558" y="118186"/>
                  </a:lnTo>
                  <a:close/>
                </a:path>
                <a:path w="192405" h="166370">
                  <a:moveTo>
                    <a:pt x="124409" y="148297"/>
                  </a:moveTo>
                  <a:lnTo>
                    <a:pt x="121996" y="149390"/>
                  </a:lnTo>
                  <a:lnTo>
                    <a:pt x="123812" y="151231"/>
                  </a:lnTo>
                  <a:lnTo>
                    <a:pt x="124409" y="148297"/>
                  </a:lnTo>
                  <a:close/>
                </a:path>
                <a:path w="192405" h="166370">
                  <a:moveTo>
                    <a:pt x="124625" y="117843"/>
                  </a:moveTo>
                  <a:lnTo>
                    <a:pt x="124002" y="118389"/>
                  </a:lnTo>
                  <a:lnTo>
                    <a:pt x="123558" y="118186"/>
                  </a:lnTo>
                  <a:lnTo>
                    <a:pt x="124383" y="119176"/>
                  </a:lnTo>
                  <a:lnTo>
                    <a:pt x="124523" y="118389"/>
                  </a:lnTo>
                  <a:lnTo>
                    <a:pt x="124625" y="117843"/>
                  </a:lnTo>
                  <a:close/>
                </a:path>
                <a:path w="192405" h="166370">
                  <a:moveTo>
                    <a:pt x="127419" y="107772"/>
                  </a:moveTo>
                  <a:lnTo>
                    <a:pt x="127279" y="107772"/>
                  </a:lnTo>
                  <a:lnTo>
                    <a:pt x="127419" y="107772"/>
                  </a:lnTo>
                  <a:close/>
                </a:path>
                <a:path w="192405" h="166370">
                  <a:moveTo>
                    <a:pt x="127647" y="108381"/>
                  </a:moveTo>
                  <a:lnTo>
                    <a:pt x="127342" y="107873"/>
                  </a:lnTo>
                  <a:lnTo>
                    <a:pt x="127038" y="108267"/>
                  </a:lnTo>
                  <a:lnTo>
                    <a:pt x="127647" y="108381"/>
                  </a:lnTo>
                  <a:close/>
                </a:path>
                <a:path w="192405" h="166370">
                  <a:moveTo>
                    <a:pt x="127914" y="93522"/>
                  </a:moveTo>
                  <a:lnTo>
                    <a:pt x="126009" y="91198"/>
                  </a:lnTo>
                  <a:lnTo>
                    <a:pt x="126377" y="93522"/>
                  </a:lnTo>
                  <a:lnTo>
                    <a:pt x="127254" y="93522"/>
                  </a:lnTo>
                  <a:lnTo>
                    <a:pt x="127914" y="93522"/>
                  </a:lnTo>
                  <a:close/>
                </a:path>
                <a:path w="192405" h="166370">
                  <a:moveTo>
                    <a:pt x="128079" y="93726"/>
                  </a:moveTo>
                  <a:close/>
                </a:path>
                <a:path w="192405" h="166370">
                  <a:moveTo>
                    <a:pt x="128600" y="84035"/>
                  </a:moveTo>
                  <a:lnTo>
                    <a:pt x="128346" y="83121"/>
                  </a:lnTo>
                  <a:lnTo>
                    <a:pt x="128079" y="83045"/>
                  </a:lnTo>
                  <a:lnTo>
                    <a:pt x="127749" y="83261"/>
                  </a:lnTo>
                  <a:lnTo>
                    <a:pt x="127914" y="83502"/>
                  </a:lnTo>
                  <a:lnTo>
                    <a:pt x="128130" y="83756"/>
                  </a:lnTo>
                  <a:lnTo>
                    <a:pt x="128600" y="84035"/>
                  </a:lnTo>
                  <a:close/>
                </a:path>
                <a:path w="192405" h="166370">
                  <a:moveTo>
                    <a:pt x="128841" y="93903"/>
                  </a:moveTo>
                  <a:lnTo>
                    <a:pt x="128079" y="93726"/>
                  </a:lnTo>
                  <a:lnTo>
                    <a:pt x="128701" y="94488"/>
                  </a:lnTo>
                  <a:lnTo>
                    <a:pt x="128841" y="93903"/>
                  </a:lnTo>
                  <a:close/>
                </a:path>
                <a:path w="192405" h="166370">
                  <a:moveTo>
                    <a:pt x="129146" y="108661"/>
                  </a:moveTo>
                  <a:lnTo>
                    <a:pt x="127647" y="108381"/>
                  </a:lnTo>
                  <a:lnTo>
                    <a:pt x="128219" y="109334"/>
                  </a:lnTo>
                  <a:lnTo>
                    <a:pt x="129146" y="108661"/>
                  </a:lnTo>
                  <a:close/>
                </a:path>
                <a:path w="192405" h="166370">
                  <a:moveTo>
                    <a:pt x="129654" y="99885"/>
                  </a:moveTo>
                  <a:lnTo>
                    <a:pt x="127774" y="98526"/>
                  </a:lnTo>
                  <a:lnTo>
                    <a:pt x="127381" y="98247"/>
                  </a:lnTo>
                  <a:lnTo>
                    <a:pt x="124879" y="97053"/>
                  </a:lnTo>
                  <a:lnTo>
                    <a:pt x="120611" y="101434"/>
                  </a:lnTo>
                  <a:lnTo>
                    <a:pt x="121043" y="101333"/>
                  </a:lnTo>
                  <a:lnTo>
                    <a:pt x="123304" y="103873"/>
                  </a:lnTo>
                  <a:lnTo>
                    <a:pt x="125171" y="102222"/>
                  </a:lnTo>
                  <a:lnTo>
                    <a:pt x="122923" y="102222"/>
                  </a:lnTo>
                  <a:lnTo>
                    <a:pt x="123926" y="101333"/>
                  </a:lnTo>
                  <a:lnTo>
                    <a:pt x="124193" y="101092"/>
                  </a:lnTo>
                  <a:lnTo>
                    <a:pt x="123164" y="99148"/>
                  </a:lnTo>
                  <a:lnTo>
                    <a:pt x="126123" y="98526"/>
                  </a:lnTo>
                  <a:lnTo>
                    <a:pt x="128219" y="99809"/>
                  </a:lnTo>
                  <a:lnTo>
                    <a:pt x="129654" y="99885"/>
                  </a:lnTo>
                  <a:close/>
                </a:path>
                <a:path w="192405" h="166370">
                  <a:moveTo>
                    <a:pt x="130276" y="103670"/>
                  </a:moveTo>
                  <a:lnTo>
                    <a:pt x="128206" y="101536"/>
                  </a:lnTo>
                  <a:lnTo>
                    <a:pt x="127139" y="101307"/>
                  </a:lnTo>
                  <a:lnTo>
                    <a:pt x="126492" y="102755"/>
                  </a:lnTo>
                  <a:lnTo>
                    <a:pt x="127139" y="102184"/>
                  </a:lnTo>
                  <a:lnTo>
                    <a:pt x="130276" y="103670"/>
                  </a:lnTo>
                  <a:close/>
                </a:path>
                <a:path w="192405" h="166370">
                  <a:moveTo>
                    <a:pt x="131025" y="94437"/>
                  </a:moveTo>
                  <a:lnTo>
                    <a:pt x="129146" y="92710"/>
                  </a:lnTo>
                  <a:lnTo>
                    <a:pt x="128841" y="93903"/>
                  </a:lnTo>
                  <a:lnTo>
                    <a:pt x="131025" y="94437"/>
                  </a:lnTo>
                  <a:close/>
                </a:path>
                <a:path w="192405" h="166370">
                  <a:moveTo>
                    <a:pt x="131394" y="114668"/>
                  </a:moveTo>
                  <a:lnTo>
                    <a:pt x="130213" y="112687"/>
                  </a:lnTo>
                  <a:lnTo>
                    <a:pt x="129273" y="111112"/>
                  </a:lnTo>
                  <a:lnTo>
                    <a:pt x="128219" y="109334"/>
                  </a:lnTo>
                  <a:lnTo>
                    <a:pt x="125755" y="111112"/>
                  </a:lnTo>
                  <a:lnTo>
                    <a:pt x="124320" y="107530"/>
                  </a:lnTo>
                  <a:lnTo>
                    <a:pt x="121132" y="109512"/>
                  </a:lnTo>
                  <a:lnTo>
                    <a:pt x="125120" y="110832"/>
                  </a:lnTo>
                  <a:lnTo>
                    <a:pt x="124460" y="114007"/>
                  </a:lnTo>
                  <a:lnTo>
                    <a:pt x="126580" y="112687"/>
                  </a:lnTo>
                  <a:lnTo>
                    <a:pt x="126326" y="114896"/>
                  </a:lnTo>
                  <a:lnTo>
                    <a:pt x="126961" y="116052"/>
                  </a:lnTo>
                  <a:lnTo>
                    <a:pt x="131394" y="114668"/>
                  </a:lnTo>
                  <a:close/>
                </a:path>
                <a:path w="192405" h="166370">
                  <a:moveTo>
                    <a:pt x="131826" y="153758"/>
                  </a:moveTo>
                  <a:lnTo>
                    <a:pt x="130238" y="155575"/>
                  </a:lnTo>
                  <a:lnTo>
                    <a:pt x="130556" y="156298"/>
                  </a:lnTo>
                  <a:lnTo>
                    <a:pt x="131826" y="153758"/>
                  </a:lnTo>
                  <a:close/>
                </a:path>
                <a:path w="192405" h="166370">
                  <a:moveTo>
                    <a:pt x="132880" y="50444"/>
                  </a:moveTo>
                  <a:lnTo>
                    <a:pt x="132740" y="48183"/>
                  </a:lnTo>
                  <a:lnTo>
                    <a:pt x="128778" y="49174"/>
                  </a:lnTo>
                  <a:lnTo>
                    <a:pt x="129603" y="49174"/>
                  </a:lnTo>
                  <a:lnTo>
                    <a:pt x="132880" y="50444"/>
                  </a:lnTo>
                  <a:close/>
                </a:path>
                <a:path w="192405" h="166370">
                  <a:moveTo>
                    <a:pt x="133070" y="100076"/>
                  </a:moveTo>
                  <a:lnTo>
                    <a:pt x="129654" y="99885"/>
                  </a:lnTo>
                  <a:lnTo>
                    <a:pt x="131991" y="101587"/>
                  </a:lnTo>
                  <a:lnTo>
                    <a:pt x="132257" y="101333"/>
                  </a:lnTo>
                  <a:lnTo>
                    <a:pt x="133070" y="100076"/>
                  </a:lnTo>
                  <a:close/>
                </a:path>
                <a:path w="192405" h="166370">
                  <a:moveTo>
                    <a:pt x="133845" y="47904"/>
                  </a:moveTo>
                  <a:lnTo>
                    <a:pt x="132689" y="47193"/>
                  </a:lnTo>
                  <a:lnTo>
                    <a:pt x="132740" y="48183"/>
                  </a:lnTo>
                  <a:lnTo>
                    <a:pt x="133845" y="47904"/>
                  </a:lnTo>
                  <a:close/>
                </a:path>
                <a:path w="192405" h="166370">
                  <a:moveTo>
                    <a:pt x="133959" y="94742"/>
                  </a:moveTo>
                  <a:lnTo>
                    <a:pt x="132905" y="94500"/>
                  </a:lnTo>
                  <a:lnTo>
                    <a:pt x="133311" y="93649"/>
                  </a:lnTo>
                  <a:lnTo>
                    <a:pt x="132461" y="92989"/>
                  </a:lnTo>
                  <a:lnTo>
                    <a:pt x="130365" y="96761"/>
                  </a:lnTo>
                  <a:lnTo>
                    <a:pt x="132651" y="98437"/>
                  </a:lnTo>
                  <a:lnTo>
                    <a:pt x="132283" y="94996"/>
                  </a:lnTo>
                  <a:lnTo>
                    <a:pt x="133959" y="94742"/>
                  </a:lnTo>
                  <a:close/>
                </a:path>
                <a:path w="192405" h="166370">
                  <a:moveTo>
                    <a:pt x="134442" y="125653"/>
                  </a:moveTo>
                  <a:lnTo>
                    <a:pt x="132981" y="123812"/>
                  </a:lnTo>
                  <a:lnTo>
                    <a:pt x="132321" y="126098"/>
                  </a:lnTo>
                  <a:lnTo>
                    <a:pt x="131051" y="126377"/>
                  </a:lnTo>
                  <a:lnTo>
                    <a:pt x="131254" y="126771"/>
                  </a:lnTo>
                  <a:lnTo>
                    <a:pt x="134442" y="125653"/>
                  </a:lnTo>
                  <a:close/>
                </a:path>
                <a:path w="192405" h="166370">
                  <a:moveTo>
                    <a:pt x="134493" y="75653"/>
                  </a:moveTo>
                  <a:lnTo>
                    <a:pt x="133819" y="73304"/>
                  </a:lnTo>
                  <a:lnTo>
                    <a:pt x="134264" y="75844"/>
                  </a:lnTo>
                  <a:lnTo>
                    <a:pt x="134493" y="75653"/>
                  </a:lnTo>
                  <a:close/>
                </a:path>
                <a:path w="192405" h="166370">
                  <a:moveTo>
                    <a:pt x="134493" y="68986"/>
                  </a:moveTo>
                  <a:lnTo>
                    <a:pt x="134289" y="68783"/>
                  </a:lnTo>
                  <a:lnTo>
                    <a:pt x="132765" y="70180"/>
                  </a:lnTo>
                  <a:lnTo>
                    <a:pt x="133527" y="70078"/>
                  </a:lnTo>
                  <a:lnTo>
                    <a:pt x="133972" y="69189"/>
                  </a:lnTo>
                  <a:lnTo>
                    <a:pt x="134493" y="68986"/>
                  </a:lnTo>
                  <a:close/>
                </a:path>
                <a:path w="192405" h="166370">
                  <a:moveTo>
                    <a:pt x="134543" y="99326"/>
                  </a:moveTo>
                  <a:lnTo>
                    <a:pt x="132283" y="101333"/>
                  </a:lnTo>
                  <a:lnTo>
                    <a:pt x="131762" y="102082"/>
                  </a:lnTo>
                  <a:lnTo>
                    <a:pt x="134543" y="99326"/>
                  </a:lnTo>
                  <a:close/>
                </a:path>
                <a:path w="192405" h="166370">
                  <a:moveTo>
                    <a:pt x="134924" y="77114"/>
                  </a:moveTo>
                  <a:lnTo>
                    <a:pt x="134848" y="76873"/>
                  </a:lnTo>
                  <a:lnTo>
                    <a:pt x="134302" y="77114"/>
                  </a:lnTo>
                  <a:lnTo>
                    <a:pt x="134632" y="77241"/>
                  </a:lnTo>
                  <a:lnTo>
                    <a:pt x="134924" y="77114"/>
                  </a:lnTo>
                  <a:close/>
                </a:path>
                <a:path w="192405" h="166370">
                  <a:moveTo>
                    <a:pt x="135382" y="67792"/>
                  </a:moveTo>
                  <a:lnTo>
                    <a:pt x="133248" y="67729"/>
                  </a:lnTo>
                  <a:lnTo>
                    <a:pt x="134289" y="68783"/>
                  </a:lnTo>
                  <a:lnTo>
                    <a:pt x="135382" y="67792"/>
                  </a:lnTo>
                  <a:close/>
                </a:path>
                <a:path w="192405" h="166370">
                  <a:moveTo>
                    <a:pt x="135382" y="65379"/>
                  </a:moveTo>
                  <a:lnTo>
                    <a:pt x="135153" y="64579"/>
                  </a:lnTo>
                  <a:lnTo>
                    <a:pt x="134823" y="64122"/>
                  </a:lnTo>
                  <a:lnTo>
                    <a:pt x="134442" y="63842"/>
                  </a:lnTo>
                  <a:lnTo>
                    <a:pt x="133908" y="64414"/>
                  </a:lnTo>
                  <a:lnTo>
                    <a:pt x="133692" y="64973"/>
                  </a:lnTo>
                  <a:lnTo>
                    <a:pt x="135382" y="65379"/>
                  </a:lnTo>
                  <a:close/>
                </a:path>
                <a:path w="192405" h="166370">
                  <a:moveTo>
                    <a:pt x="135407" y="159334"/>
                  </a:moveTo>
                  <a:lnTo>
                    <a:pt x="134073" y="159664"/>
                  </a:lnTo>
                  <a:lnTo>
                    <a:pt x="134416" y="161455"/>
                  </a:lnTo>
                  <a:lnTo>
                    <a:pt x="135407" y="159334"/>
                  </a:lnTo>
                  <a:close/>
                </a:path>
                <a:path w="192405" h="166370">
                  <a:moveTo>
                    <a:pt x="135470" y="86563"/>
                  </a:moveTo>
                  <a:lnTo>
                    <a:pt x="134239" y="86753"/>
                  </a:lnTo>
                  <a:lnTo>
                    <a:pt x="128790" y="82791"/>
                  </a:lnTo>
                  <a:lnTo>
                    <a:pt x="129476" y="87083"/>
                  </a:lnTo>
                  <a:lnTo>
                    <a:pt x="130327" y="88544"/>
                  </a:lnTo>
                  <a:lnTo>
                    <a:pt x="135470" y="86563"/>
                  </a:lnTo>
                  <a:close/>
                </a:path>
                <a:path w="192405" h="166370">
                  <a:moveTo>
                    <a:pt x="135636" y="69799"/>
                  </a:moveTo>
                  <a:lnTo>
                    <a:pt x="135153" y="68935"/>
                  </a:lnTo>
                  <a:lnTo>
                    <a:pt x="134810" y="68859"/>
                  </a:lnTo>
                  <a:lnTo>
                    <a:pt x="134493" y="68986"/>
                  </a:lnTo>
                  <a:lnTo>
                    <a:pt x="134810" y="69303"/>
                  </a:lnTo>
                  <a:lnTo>
                    <a:pt x="135153" y="69596"/>
                  </a:lnTo>
                  <a:lnTo>
                    <a:pt x="135636" y="69799"/>
                  </a:lnTo>
                  <a:close/>
                </a:path>
                <a:path w="192405" h="166370">
                  <a:moveTo>
                    <a:pt x="135864" y="121602"/>
                  </a:moveTo>
                  <a:lnTo>
                    <a:pt x="134924" y="120383"/>
                  </a:lnTo>
                  <a:lnTo>
                    <a:pt x="132359" y="123494"/>
                  </a:lnTo>
                  <a:lnTo>
                    <a:pt x="135763" y="121678"/>
                  </a:lnTo>
                  <a:close/>
                </a:path>
                <a:path w="192405" h="166370">
                  <a:moveTo>
                    <a:pt x="136359" y="104546"/>
                  </a:moveTo>
                  <a:lnTo>
                    <a:pt x="130911" y="103987"/>
                  </a:lnTo>
                  <a:lnTo>
                    <a:pt x="128574" y="104051"/>
                  </a:lnTo>
                  <a:lnTo>
                    <a:pt x="128981" y="105689"/>
                  </a:lnTo>
                  <a:lnTo>
                    <a:pt x="127419" y="107772"/>
                  </a:lnTo>
                  <a:lnTo>
                    <a:pt x="133794" y="107683"/>
                  </a:lnTo>
                  <a:lnTo>
                    <a:pt x="136359" y="104546"/>
                  </a:lnTo>
                  <a:close/>
                </a:path>
                <a:path w="192405" h="166370">
                  <a:moveTo>
                    <a:pt x="136372" y="121348"/>
                  </a:moveTo>
                  <a:lnTo>
                    <a:pt x="135902" y="121602"/>
                  </a:lnTo>
                  <a:lnTo>
                    <a:pt x="136207" y="122047"/>
                  </a:lnTo>
                  <a:lnTo>
                    <a:pt x="136372" y="121348"/>
                  </a:lnTo>
                  <a:close/>
                </a:path>
                <a:path w="192405" h="166370">
                  <a:moveTo>
                    <a:pt x="137350" y="74574"/>
                  </a:moveTo>
                  <a:lnTo>
                    <a:pt x="135902" y="74574"/>
                  </a:lnTo>
                  <a:lnTo>
                    <a:pt x="134493" y="75653"/>
                  </a:lnTo>
                  <a:lnTo>
                    <a:pt x="134848" y="76873"/>
                  </a:lnTo>
                  <a:lnTo>
                    <a:pt x="137172" y="75844"/>
                  </a:lnTo>
                  <a:lnTo>
                    <a:pt x="137350" y="74574"/>
                  </a:lnTo>
                  <a:close/>
                </a:path>
                <a:path w="192405" h="166370">
                  <a:moveTo>
                    <a:pt x="138188" y="129171"/>
                  </a:moveTo>
                  <a:lnTo>
                    <a:pt x="135039" y="128549"/>
                  </a:lnTo>
                  <a:lnTo>
                    <a:pt x="134378" y="131711"/>
                  </a:lnTo>
                  <a:lnTo>
                    <a:pt x="136893" y="132029"/>
                  </a:lnTo>
                  <a:lnTo>
                    <a:pt x="136690" y="130797"/>
                  </a:lnTo>
                  <a:lnTo>
                    <a:pt x="138188" y="129171"/>
                  </a:lnTo>
                  <a:close/>
                </a:path>
                <a:path w="192405" h="166370">
                  <a:moveTo>
                    <a:pt x="139319" y="126085"/>
                  </a:moveTo>
                  <a:lnTo>
                    <a:pt x="138353" y="124828"/>
                  </a:lnTo>
                  <a:lnTo>
                    <a:pt x="138201" y="124637"/>
                  </a:lnTo>
                  <a:lnTo>
                    <a:pt x="136207" y="122047"/>
                  </a:lnTo>
                  <a:lnTo>
                    <a:pt x="135051" y="126822"/>
                  </a:lnTo>
                  <a:lnTo>
                    <a:pt x="137121" y="126847"/>
                  </a:lnTo>
                  <a:lnTo>
                    <a:pt x="133781" y="127965"/>
                  </a:lnTo>
                  <a:lnTo>
                    <a:pt x="135039" y="128549"/>
                  </a:lnTo>
                  <a:lnTo>
                    <a:pt x="137261" y="126847"/>
                  </a:lnTo>
                  <a:lnTo>
                    <a:pt x="138849" y="126860"/>
                  </a:lnTo>
                  <a:lnTo>
                    <a:pt x="139306" y="126314"/>
                  </a:lnTo>
                  <a:lnTo>
                    <a:pt x="139319" y="126085"/>
                  </a:lnTo>
                  <a:close/>
                </a:path>
                <a:path w="192405" h="166370">
                  <a:moveTo>
                    <a:pt x="139446" y="124802"/>
                  </a:moveTo>
                  <a:lnTo>
                    <a:pt x="139420" y="124117"/>
                  </a:lnTo>
                  <a:lnTo>
                    <a:pt x="138023" y="123596"/>
                  </a:lnTo>
                  <a:lnTo>
                    <a:pt x="138201" y="124637"/>
                  </a:lnTo>
                  <a:lnTo>
                    <a:pt x="138353" y="124828"/>
                  </a:lnTo>
                  <a:lnTo>
                    <a:pt x="139446" y="124802"/>
                  </a:lnTo>
                  <a:close/>
                </a:path>
                <a:path w="192405" h="166370">
                  <a:moveTo>
                    <a:pt x="139725" y="106426"/>
                  </a:moveTo>
                  <a:lnTo>
                    <a:pt x="138684" y="105346"/>
                  </a:lnTo>
                  <a:lnTo>
                    <a:pt x="138645" y="107073"/>
                  </a:lnTo>
                  <a:lnTo>
                    <a:pt x="139725" y="106426"/>
                  </a:lnTo>
                  <a:close/>
                </a:path>
                <a:path w="192405" h="166370">
                  <a:moveTo>
                    <a:pt x="140550" y="124777"/>
                  </a:moveTo>
                  <a:lnTo>
                    <a:pt x="139446" y="124802"/>
                  </a:lnTo>
                  <a:lnTo>
                    <a:pt x="139484" y="126085"/>
                  </a:lnTo>
                  <a:lnTo>
                    <a:pt x="140550" y="124777"/>
                  </a:lnTo>
                  <a:close/>
                </a:path>
                <a:path w="192405" h="166370">
                  <a:moveTo>
                    <a:pt x="141071" y="64300"/>
                  </a:moveTo>
                  <a:lnTo>
                    <a:pt x="140512" y="63144"/>
                  </a:lnTo>
                  <a:lnTo>
                    <a:pt x="139420" y="62484"/>
                  </a:lnTo>
                  <a:lnTo>
                    <a:pt x="140081" y="63144"/>
                  </a:lnTo>
                  <a:lnTo>
                    <a:pt x="140906" y="64414"/>
                  </a:lnTo>
                  <a:lnTo>
                    <a:pt x="141071" y="64300"/>
                  </a:lnTo>
                  <a:close/>
                </a:path>
                <a:path w="192405" h="166370">
                  <a:moveTo>
                    <a:pt x="141744" y="123494"/>
                  </a:moveTo>
                  <a:lnTo>
                    <a:pt x="141135" y="122161"/>
                  </a:lnTo>
                  <a:lnTo>
                    <a:pt x="141198" y="121678"/>
                  </a:lnTo>
                  <a:lnTo>
                    <a:pt x="141338" y="121196"/>
                  </a:lnTo>
                  <a:lnTo>
                    <a:pt x="141020" y="121602"/>
                  </a:lnTo>
                  <a:lnTo>
                    <a:pt x="140525" y="122161"/>
                  </a:lnTo>
                  <a:lnTo>
                    <a:pt x="139331" y="121602"/>
                  </a:lnTo>
                  <a:lnTo>
                    <a:pt x="139420" y="124117"/>
                  </a:lnTo>
                  <a:lnTo>
                    <a:pt x="140957" y="124701"/>
                  </a:lnTo>
                  <a:lnTo>
                    <a:pt x="141744" y="123596"/>
                  </a:lnTo>
                  <a:close/>
                </a:path>
                <a:path w="192405" h="166370">
                  <a:moveTo>
                    <a:pt x="142367" y="133451"/>
                  </a:moveTo>
                  <a:lnTo>
                    <a:pt x="140487" y="133438"/>
                  </a:lnTo>
                  <a:lnTo>
                    <a:pt x="141693" y="135724"/>
                  </a:lnTo>
                  <a:lnTo>
                    <a:pt x="142367" y="133451"/>
                  </a:lnTo>
                  <a:close/>
                </a:path>
                <a:path w="192405" h="166370">
                  <a:moveTo>
                    <a:pt x="142417" y="149428"/>
                  </a:moveTo>
                  <a:lnTo>
                    <a:pt x="142201" y="149618"/>
                  </a:lnTo>
                  <a:lnTo>
                    <a:pt x="141693" y="147523"/>
                  </a:lnTo>
                  <a:lnTo>
                    <a:pt x="141909" y="147142"/>
                  </a:lnTo>
                  <a:lnTo>
                    <a:pt x="131394" y="147142"/>
                  </a:lnTo>
                  <a:lnTo>
                    <a:pt x="132308" y="147599"/>
                  </a:lnTo>
                  <a:lnTo>
                    <a:pt x="132842" y="147447"/>
                  </a:lnTo>
                  <a:lnTo>
                    <a:pt x="132499" y="149872"/>
                  </a:lnTo>
                  <a:lnTo>
                    <a:pt x="130797" y="149377"/>
                  </a:lnTo>
                  <a:lnTo>
                    <a:pt x="127787" y="149263"/>
                  </a:lnTo>
                  <a:lnTo>
                    <a:pt x="126860" y="150418"/>
                  </a:lnTo>
                  <a:lnTo>
                    <a:pt x="126746" y="152311"/>
                  </a:lnTo>
                  <a:lnTo>
                    <a:pt x="130873" y="151688"/>
                  </a:lnTo>
                  <a:lnTo>
                    <a:pt x="131838" y="153746"/>
                  </a:lnTo>
                  <a:lnTo>
                    <a:pt x="131902" y="153606"/>
                  </a:lnTo>
                  <a:lnTo>
                    <a:pt x="134264" y="154470"/>
                  </a:lnTo>
                  <a:lnTo>
                    <a:pt x="132740" y="153606"/>
                  </a:lnTo>
                  <a:lnTo>
                    <a:pt x="132080" y="153225"/>
                  </a:lnTo>
                  <a:lnTo>
                    <a:pt x="136131" y="153555"/>
                  </a:lnTo>
                  <a:lnTo>
                    <a:pt x="135712" y="153225"/>
                  </a:lnTo>
                  <a:lnTo>
                    <a:pt x="133680" y="151688"/>
                  </a:lnTo>
                  <a:lnTo>
                    <a:pt x="131597" y="150101"/>
                  </a:lnTo>
                  <a:lnTo>
                    <a:pt x="135877" y="150837"/>
                  </a:lnTo>
                  <a:lnTo>
                    <a:pt x="135534" y="150101"/>
                  </a:lnTo>
                  <a:lnTo>
                    <a:pt x="135432" y="149872"/>
                  </a:lnTo>
                  <a:lnTo>
                    <a:pt x="134340" y="147523"/>
                  </a:lnTo>
                  <a:lnTo>
                    <a:pt x="136893" y="147764"/>
                  </a:lnTo>
                  <a:lnTo>
                    <a:pt x="137985" y="151180"/>
                  </a:lnTo>
                  <a:lnTo>
                    <a:pt x="140970" y="152260"/>
                  </a:lnTo>
                  <a:lnTo>
                    <a:pt x="142316" y="150977"/>
                  </a:lnTo>
                  <a:lnTo>
                    <a:pt x="142405" y="149618"/>
                  </a:lnTo>
                  <a:lnTo>
                    <a:pt x="142417" y="149428"/>
                  </a:lnTo>
                  <a:close/>
                </a:path>
                <a:path w="192405" h="166370">
                  <a:moveTo>
                    <a:pt x="142989" y="134607"/>
                  </a:moveTo>
                  <a:lnTo>
                    <a:pt x="142367" y="133451"/>
                  </a:lnTo>
                  <a:lnTo>
                    <a:pt x="142557" y="134696"/>
                  </a:lnTo>
                  <a:lnTo>
                    <a:pt x="142989" y="134607"/>
                  </a:lnTo>
                  <a:close/>
                </a:path>
                <a:path w="192405" h="166370">
                  <a:moveTo>
                    <a:pt x="143573" y="148437"/>
                  </a:moveTo>
                  <a:lnTo>
                    <a:pt x="142506" y="148132"/>
                  </a:lnTo>
                  <a:lnTo>
                    <a:pt x="142417" y="149428"/>
                  </a:lnTo>
                  <a:lnTo>
                    <a:pt x="143573" y="148437"/>
                  </a:lnTo>
                  <a:close/>
                </a:path>
                <a:path w="192405" h="166370">
                  <a:moveTo>
                    <a:pt x="143675" y="108597"/>
                  </a:moveTo>
                  <a:lnTo>
                    <a:pt x="143065" y="108305"/>
                  </a:lnTo>
                  <a:lnTo>
                    <a:pt x="141998" y="108102"/>
                  </a:lnTo>
                  <a:lnTo>
                    <a:pt x="142024" y="107226"/>
                  </a:lnTo>
                  <a:lnTo>
                    <a:pt x="141566" y="108165"/>
                  </a:lnTo>
                  <a:lnTo>
                    <a:pt x="140131" y="108077"/>
                  </a:lnTo>
                  <a:lnTo>
                    <a:pt x="139268" y="108242"/>
                  </a:lnTo>
                  <a:lnTo>
                    <a:pt x="143675" y="108597"/>
                  </a:lnTo>
                  <a:close/>
                </a:path>
                <a:path w="192405" h="166370">
                  <a:moveTo>
                    <a:pt x="144259" y="144297"/>
                  </a:moveTo>
                  <a:lnTo>
                    <a:pt x="143662" y="145021"/>
                  </a:lnTo>
                  <a:lnTo>
                    <a:pt x="143967" y="144945"/>
                  </a:lnTo>
                  <a:lnTo>
                    <a:pt x="144259" y="144297"/>
                  </a:lnTo>
                  <a:close/>
                </a:path>
                <a:path w="192405" h="166370">
                  <a:moveTo>
                    <a:pt x="145072" y="135013"/>
                  </a:moveTo>
                  <a:lnTo>
                    <a:pt x="143840" y="134429"/>
                  </a:lnTo>
                  <a:lnTo>
                    <a:pt x="143040" y="134594"/>
                  </a:lnTo>
                  <a:lnTo>
                    <a:pt x="143611" y="135775"/>
                  </a:lnTo>
                  <a:lnTo>
                    <a:pt x="145072" y="135013"/>
                  </a:lnTo>
                  <a:close/>
                </a:path>
                <a:path w="192405" h="166370">
                  <a:moveTo>
                    <a:pt x="145376" y="146900"/>
                  </a:moveTo>
                  <a:lnTo>
                    <a:pt x="143573" y="148437"/>
                  </a:lnTo>
                  <a:lnTo>
                    <a:pt x="144195" y="148615"/>
                  </a:lnTo>
                  <a:lnTo>
                    <a:pt x="145376" y="146900"/>
                  </a:lnTo>
                  <a:close/>
                </a:path>
                <a:path w="192405" h="166370">
                  <a:moveTo>
                    <a:pt x="146253" y="59334"/>
                  </a:moveTo>
                  <a:lnTo>
                    <a:pt x="144614" y="58064"/>
                  </a:lnTo>
                  <a:lnTo>
                    <a:pt x="143865" y="58064"/>
                  </a:lnTo>
                  <a:lnTo>
                    <a:pt x="144424" y="59334"/>
                  </a:lnTo>
                  <a:lnTo>
                    <a:pt x="146253" y="59334"/>
                  </a:lnTo>
                  <a:close/>
                </a:path>
                <a:path w="192405" h="166370">
                  <a:moveTo>
                    <a:pt x="147777" y="93065"/>
                  </a:moveTo>
                  <a:lnTo>
                    <a:pt x="146926" y="94399"/>
                  </a:lnTo>
                  <a:lnTo>
                    <a:pt x="147180" y="94361"/>
                  </a:lnTo>
                  <a:lnTo>
                    <a:pt x="147777" y="93065"/>
                  </a:lnTo>
                  <a:close/>
                </a:path>
                <a:path w="192405" h="166370">
                  <a:moveTo>
                    <a:pt x="148399" y="97688"/>
                  </a:moveTo>
                  <a:lnTo>
                    <a:pt x="146494" y="96139"/>
                  </a:lnTo>
                  <a:lnTo>
                    <a:pt x="148170" y="95999"/>
                  </a:lnTo>
                  <a:lnTo>
                    <a:pt x="146989" y="95338"/>
                  </a:lnTo>
                  <a:lnTo>
                    <a:pt x="146380" y="95262"/>
                  </a:lnTo>
                  <a:lnTo>
                    <a:pt x="146926" y="94399"/>
                  </a:lnTo>
                  <a:lnTo>
                    <a:pt x="144716" y="94716"/>
                  </a:lnTo>
                  <a:lnTo>
                    <a:pt x="144957" y="96647"/>
                  </a:lnTo>
                  <a:lnTo>
                    <a:pt x="148399" y="97688"/>
                  </a:lnTo>
                  <a:close/>
                </a:path>
                <a:path w="192405" h="166370">
                  <a:moveTo>
                    <a:pt x="150533" y="96227"/>
                  </a:moveTo>
                  <a:lnTo>
                    <a:pt x="149339" y="95986"/>
                  </a:lnTo>
                  <a:lnTo>
                    <a:pt x="148653" y="95948"/>
                  </a:lnTo>
                  <a:lnTo>
                    <a:pt x="148170" y="95999"/>
                  </a:lnTo>
                  <a:lnTo>
                    <a:pt x="149009" y="96431"/>
                  </a:lnTo>
                  <a:lnTo>
                    <a:pt x="149809" y="96786"/>
                  </a:lnTo>
                  <a:lnTo>
                    <a:pt x="150533" y="96227"/>
                  </a:lnTo>
                  <a:close/>
                </a:path>
                <a:path w="192405" h="166370">
                  <a:moveTo>
                    <a:pt x="151206" y="67589"/>
                  </a:moveTo>
                  <a:lnTo>
                    <a:pt x="149186" y="69456"/>
                  </a:lnTo>
                  <a:lnTo>
                    <a:pt x="150812" y="69227"/>
                  </a:lnTo>
                  <a:lnTo>
                    <a:pt x="150317" y="68986"/>
                  </a:lnTo>
                  <a:lnTo>
                    <a:pt x="149809" y="68986"/>
                  </a:lnTo>
                  <a:lnTo>
                    <a:pt x="151206" y="67589"/>
                  </a:lnTo>
                  <a:close/>
                </a:path>
                <a:path w="192405" h="166370">
                  <a:moveTo>
                    <a:pt x="151384" y="117754"/>
                  </a:moveTo>
                  <a:lnTo>
                    <a:pt x="150355" y="114947"/>
                  </a:lnTo>
                  <a:lnTo>
                    <a:pt x="145110" y="113055"/>
                  </a:lnTo>
                  <a:lnTo>
                    <a:pt x="146113" y="116713"/>
                  </a:lnTo>
                  <a:lnTo>
                    <a:pt x="142544" y="116179"/>
                  </a:lnTo>
                  <a:lnTo>
                    <a:pt x="142087" y="118872"/>
                  </a:lnTo>
                  <a:lnTo>
                    <a:pt x="142938" y="119545"/>
                  </a:lnTo>
                  <a:lnTo>
                    <a:pt x="146100" y="119316"/>
                  </a:lnTo>
                  <a:lnTo>
                    <a:pt x="146748" y="117017"/>
                  </a:lnTo>
                  <a:lnTo>
                    <a:pt x="148209" y="118859"/>
                  </a:lnTo>
                  <a:lnTo>
                    <a:pt x="147828" y="115493"/>
                  </a:lnTo>
                  <a:lnTo>
                    <a:pt x="151384" y="117754"/>
                  </a:lnTo>
                  <a:close/>
                </a:path>
                <a:path w="192405" h="166370">
                  <a:moveTo>
                    <a:pt x="151485" y="81114"/>
                  </a:moveTo>
                  <a:lnTo>
                    <a:pt x="150787" y="81546"/>
                  </a:lnTo>
                  <a:lnTo>
                    <a:pt x="150088" y="82105"/>
                  </a:lnTo>
                  <a:lnTo>
                    <a:pt x="149288" y="82448"/>
                  </a:lnTo>
                  <a:lnTo>
                    <a:pt x="150444" y="82143"/>
                  </a:lnTo>
                  <a:lnTo>
                    <a:pt x="151345" y="81902"/>
                  </a:lnTo>
                  <a:lnTo>
                    <a:pt x="151485" y="81114"/>
                  </a:lnTo>
                  <a:close/>
                </a:path>
                <a:path w="192405" h="166370">
                  <a:moveTo>
                    <a:pt x="152463" y="80645"/>
                  </a:moveTo>
                  <a:lnTo>
                    <a:pt x="151447" y="80302"/>
                  </a:lnTo>
                  <a:lnTo>
                    <a:pt x="151574" y="80657"/>
                  </a:lnTo>
                  <a:lnTo>
                    <a:pt x="151523" y="80873"/>
                  </a:lnTo>
                  <a:lnTo>
                    <a:pt x="151485" y="81114"/>
                  </a:lnTo>
                  <a:lnTo>
                    <a:pt x="151815" y="80911"/>
                  </a:lnTo>
                  <a:lnTo>
                    <a:pt x="152133" y="80746"/>
                  </a:lnTo>
                  <a:lnTo>
                    <a:pt x="152463" y="80645"/>
                  </a:lnTo>
                  <a:close/>
                </a:path>
                <a:path w="192405" h="166370">
                  <a:moveTo>
                    <a:pt x="152882" y="70548"/>
                  </a:moveTo>
                  <a:lnTo>
                    <a:pt x="152857" y="68961"/>
                  </a:lnTo>
                  <a:lnTo>
                    <a:pt x="150812" y="69227"/>
                  </a:lnTo>
                  <a:lnTo>
                    <a:pt x="151041" y="69608"/>
                  </a:lnTo>
                  <a:lnTo>
                    <a:pt x="149847" y="72161"/>
                  </a:lnTo>
                  <a:lnTo>
                    <a:pt x="152882" y="70548"/>
                  </a:lnTo>
                  <a:close/>
                </a:path>
                <a:path w="192405" h="166370">
                  <a:moveTo>
                    <a:pt x="153631" y="122885"/>
                  </a:moveTo>
                  <a:lnTo>
                    <a:pt x="150914" y="121297"/>
                  </a:lnTo>
                  <a:lnTo>
                    <a:pt x="150418" y="124206"/>
                  </a:lnTo>
                  <a:lnTo>
                    <a:pt x="150990" y="123278"/>
                  </a:lnTo>
                  <a:lnTo>
                    <a:pt x="152552" y="122783"/>
                  </a:lnTo>
                  <a:lnTo>
                    <a:pt x="153631" y="122885"/>
                  </a:lnTo>
                  <a:close/>
                </a:path>
                <a:path w="192405" h="166370">
                  <a:moveTo>
                    <a:pt x="154698" y="98793"/>
                  </a:moveTo>
                  <a:lnTo>
                    <a:pt x="153657" y="97751"/>
                  </a:lnTo>
                  <a:lnTo>
                    <a:pt x="154457" y="96850"/>
                  </a:lnTo>
                  <a:lnTo>
                    <a:pt x="153403" y="95821"/>
                  </a:lnTo>
                  <a:lnTo>
                    <a:pt x="151345" y="95338"/>
                  </a:lnTo>
                  <a:lnTo>
                    <a:pt x="152400" y="97142"/>
                  </a:lnTo>
                  <a:lnTo>
                    <a:pt x="152019" y="97993"/>
                  </a:lnTo>
                  <a:lnTo>
                    <a:pt x="154698" y="98793"/>
                  </a:lnTo>
                  <a:close/>
                </a:path>
                <a:path w="192405" h="166370">
                  <a:moveTo>
                    <a:pt x="154736" y="81432"/>
                  </a:moveTo>
                  <a:lnTo>
                    <a:pt x="153911" y="80543"/>
                  </a:lnTo>
                  <a:lnTo>
                    <a:pt x="153174" y="80429"/>
                  </a:lnTo>
                  <a:lnTo>
                    <a:pt x="152463" y="80645"/>
                  </a:lnTo>
                  <a:lnTo>
                    <a:pt x="154736" y="81432"/>
                  </a:lnTo>
                  <a:close/>
                </a:path>
                <a:path w="192405" h="166370">
                  <a:moveTo>
                    <a:pt x="156159" y="63957"/>
                  </a:moveTo>
                  <a:lnTo>
                    <a:pt x="155943" y="62128"/>
                  </a:lnTo>
                  <a:lnTo>
                    <a:pt x="154965" y="58648"/>
                  </a:lnTo>
                  <a:lnTo>
                    <a:pt x="153225" y="60540"/>
                  </a:lnTo>
                  <a:lnTo>
                    <a:pt x="156159" y="63957"/>
                  </a:lnTo>
                  <a:close/>
                </a:path>
                <a:path w="192405" h="166370">
                  <a:moveTo>
                    <a:pt x="156768" y="64287"/>
                  </a:moveTo>
                  <a:lnTo>
                    <a:pt x="151714" y="63512"/>
                  </a:lnTo>
                  <a:lnTo>
                    <a:pt x="153250" y="61988"/>
                  </a:lnTo>
                  <a:lnTo>
                    <a:pt x="147789" y="61950"/>
                  </a:lnTo>
                  <a:lnTo>
                    <a:pt x="147294" y="61150"/>
                  </a:lnTo>
                  <a:lnTo>
                    <a:pt x="146837" y="60617"/>
                  </a:lnTo>
                  <a:lnTo>
                    <a:pt x="146380" y="60172"/>
                  </a:lnTo>
                  <a:lnTo>
                    <a:pt x="146494" y="60363"/>
                  </a:lnTo>
                  <a:lnTo>
                    <a:pt x="146519" y="60617"/>
                  </a:lnTo>
                  <a:lnTo>
                    <a:pt x="146342" y="60972"/>
                  </a:lnTo>
                  <a:lnTo>
                    <a:pt x="143903" y="61137"/>
                  </a:lnTo>
                  <a:lnTo>
                    <a:pt x="146418" y="63131"/>
                  </a:lnTo>
                  <a:lnTo>
                    <a:pt x="148412" y="62280"/>
                  </a:lnTo>
                  <a:lnTo>
                    <a:pt x="149098" y="64046"/>
                  </a:lnTo>
                  <a:lnTo>
                    <a:pt x="150177" y="64414"/>
                  </a:lnTo>
                  <a:lnTo>
                    <a:pt x="148488" y="64414"/>
                  </a:lnTo>
                  <a:lnTo>
                    <a:pt x="144195" y="63144"/>
                  </a:lnTo>
                  <a:lnTo>
                    <a:pt x="142735" y="63144"/>
                  </a:lnTo>
                  <a:lnTo>
                    <a:pt x="142405" y="63373"/>
                  </a:lnTo>
                  <a:lnTo>
                    <a:pt x="141909" y="62052"/>
                  </a:lnTo>
                  <a:lnTo>
                    <a:pt x="141287" y="62636"/>
                  </a:lnTo>
                  <a:lnTo>
                    <a:pt x="141643" y="63068"/>
                  </a:lnTo>
                  <a:lnTo>
                    <a:pt x="142354" y="63411"/>
                  </a:lnTo>
                  <a:lnTo>
                    <a:pt x="141071" y="64300"/>
                  </a:lnTo>
                  <a:lnTo>
                    <a:pt x="141744" y="65684"/>
                  </a:lnTo>
                  <a:lnTo>
                    <a:pt x="141173" y="66954"/>
                  </a:lnTo>
                  <a:lnTo>
                    <a:pt x="139534" y="66954"/>
                  </a:lnTo>
                  <a:lnTo>
                    <a:pt x="137858" y="65684"/>
                  </a:lnTo>
                  <a:lnTo>
                    <a:pt x="139319" y="66954"/>
                  </a:lnTo>
                  <a:lnTo>
                    <a:pt x="136867" y="69494"/>
                  </a:lnTo>
                  <a:lnTo>
                    <a:pt x="138099" y="69494"/>
                  </a:lnTo>
                  <a:lnTo>
                    <a:pt x="135064" y="73304"/>
                  </a:lnTo>
                  <a:lnTo>
                    <a:pt x="138341" y="72034"/>
                  </a:lnTo>
                  <a:lnTo>
                    <a:pt x="138963" y="72034"/>
                  </a:lnTo>
                  <a:lnTo>
                    <a:pt x="138557" y="73304"/>
                  </a:lnTo>
                  <a:lnTo>
                    <a:pt x="137325" y="73304"/>
                  </a:lnTo>
                  <a:lnTo>
                    <a:pt x="140436" y="74574"/>
                  </a:lnTo>
                  <a:lnTo>
                    <a:pt x="139280" y="79654"/>
                  </a:lnTo>
                  <a:lnTo>
                    <a:pt x="144170" y="75844"/>
                  </a:lnTo>
                  <a:lnTo>
                    <a:pt x="143852" y="72034"/>
                  </a:lnTo>
                  <a:lnTo>
                    <a:pt x="143421" y="66954"/>
                  </a:lnTo>
                  <a:lnTo>
                    <a:pt x="150253" y="64452"/>
                  </a:lnTo>
                  <a:lnTo>
                    <a:pt x="154406" y="65849"/>
                  </a:lnTo>
                  <a:lnTo>
                    <a:pt x="156768" y="64287"/>
                  </a:lnTo>
                  <a:close/>
                </a:path>
                <a:path w="192405" h="166370">
                  <a:moveTo>
                    <a:pt x="158508" y="63474"/>
                  </a:moveTo>
                  <a:lnTo>
                    <a:pt x="155854" y="61455"/>
                  </a:lnTo>
                  <a:lnTo>
                    <a:pt x="155943" y="62128"/>
                  </a:lnTo>
                  <a:lnTo>
                    <a:pt x="156349" y="63601"/>
                  </a:lnTo>
                  <a:lnTo>
                    <a:pt x="158508" y="63474"/>
                  </a:lnTo>
                  <a:close/>
                </a:path>
                <a:path w="192405" h="166370">
                  <a:moveTo>
                    <a:pt x="158686" y="61302"/>
                  </a:moveTo>
                  <a:lnTo>
                    <a:pt x="158648" y="60591"/>
                  </a:lnTo>
                  <a:lnTo>
                    <a:pt x="157822" y="59918"/>
                  </a:lnTo>
                  <a:lnTo>
                    <a:pt x="157226" y="60299"/>
                  </a:lnTo>
                  <a:lnTo>
                    <a:pt x="155638" y="60401"/>
                  </a:lnTo>
                  <a:lnTo>
                    <a:pt x="158686" y="61302"/>
                  </a:lnTo>
                  <a:close/>
                </a:path>
                <a:path w="192405" h="166370">
                  <a:moveTo>
                    <a:pt x="160159" y="75539"/>
                  </a:moveTo>
                  <a:lnTo>
                    <a:pt x="158496" y="73380"/>
                  </a:lnTo>
                  <a:lnTo>
                    <a:pt x="158089" y="74231"/>
                  </a:lnTo>
                  <a:lnTo>
                    <a:pt x="160159" y="75539"/>
                  </a:lnTo>
                  <a:close/>
                </a:path>
                <a:path w="192405" h="166370">
                  <a:moveTo>
                    <a:pt x="160756" y="84162"/>
                  </a:moveTo>
                  <a:lnTo>
                    <a:pt x="158699" y="84442"/>
                  </a:lnTo>
                  <a:lnTo>
                    <a:pt x="156057" y="85204"/>
                  </a:lnTo>
                  <a:lnTo>
                    <a:pt x="153581" y="84759"/>
                  </a:lnTo>
                  <a:lnTo>
                    <a:pt x="153974" y="83908"/>
                  </a:lnTo>
                  <a:lnTo>
                    <a:pt x="149466" y="84543"/>
                  </a:lnTo>
                  <a:lnTo>
                    <a:pt x="150304" y="85204"/>
                  </a:lnTo>
                  <a:lnTo>
                    <a:pt x="150241" y="86169"/>
                  </a:lnTo>
                  <a:lnTo>
                    <a:pt x="149923" y="86842"/>
                  </a:lnTo>
                  <a:lnTo>
                    <a:pt x="148882" y="86601"/>
                  </a:lnTo>
                  <a:lnTo>
                    <a:pt x="148424" y="86169"/>
                  </a:lnTo>
                  <a:lnTo>
                    <a:pt x="146405" y="84277"/>
                  </a:lnTo>
                  <a:lnTo>
                    <a:pt x="146405" y="86169"/>
                  </a:lnTo>
                  <a:lnTo>
                    <a:pt x="143078" y="85839"/>
                  </a:lnTo>
                  <a:lnTo>
                    <a:pt x="146011" y="84162"/>
                  </a:lnTo>
                  <a:lnTo>
                    <a:pt x="145961" y="83845"/>
                  </a:lnTo>
                  <a:lnTo>
                    <a:pt x="146024" y="84150"/>
                  </a:lnTo>
                  <a:lnTo>
                    <a:pt x="146405" y="86169"/>
                  </a:lnTo>
                  <a:lnTo>
                    <a:pt x="146405" y="84277"/>
                  </a:lnTo>
                  <a:lnTo>
                    <a:pt x="146189" y="84061"/>
                  </a:lnTo>
                  <a:lnTo>
                    <a:pt x="146558" y="83845"/>
                  </a:lnTo>
                  <a:lnTo>
                    <a:pt x="146761" y="83731"/>
                  </a:lnTo>
                  <a:lnTo>
                    <a:pt x="143459" y="83413"/>
                  </a:lnTo>
                  <a:lnTo>
                    <a:pt x="141033" y="85356"/>
                  </a:lnTo>
                  <a:lnTo>
                    <a:pt x="142925" y="87071"/>
                  </a:lnTo>
                  <a:lnTo>
                    <a:pt x="142544" y="88696"/>
                  </a:lnTo>
                  <a:lnTo>
                    <a:pt x="148513" y="89014"/>
                  </a:lnTo>
                  <a:lnTo>
                    <a:pt x="154114" y="90208"/>
                  </a:lnTo>
                  <a:lnTo>
                    <a:pt x="158369" y="88531"/>
                  </a:lnTo>
                  <a:lnTo>
                    <a:pt x="158800" y="88366"/>
                  </a:lnTo>
                  <a:lnTo>
                    <a:pt x="157581" y="88531"/>
                  </a:lnTo>
                  <a:lnTo>
                    <a:pt x="156933" y="88226"/>
                  </a:lnTo>
                  <a:lnTo>
                    <a:pt x="158229" y="86842"/>
                  </a:lnTo>
                  <a:lnTo>
                    <a:pt x="159766" y="85204"/>
                  </a:lnTo>
                  <a:lnTo>
                    <a:pt x="160756" y="84162"/>
                  </a:lnTo>
                  <a:close/>
                </a:path>
                <a:path w="192405" h="166370">
                  <a:moveTo>
                    <a:pt x="161175" y="125577"/>
                  </a:moveTo>
                  <a:lnTo>
                    <a:pt x="157619" y="123317"/>
                  </a:lnTo>
                  <a:lnTo>
                    <a:pt x="155702" y="126746"/>
                  </a:lnTo>
                  <a:lnTo>
                    <a:pt x="155219" y="132003"/>
                  </a:lnTo>
                  <a:lnTo>
                    <a:pt x="151396" y="134543"/>
                  </a:lnTo>
                  <a:lnTo>
                    <a:pt x="152031" y="134835"/>
                  </a:lnTo>
                  <a:lnTo>
                    <a:pt x="150342" y="137096"/>
                  </a:lnTo>
                  <a:lnTo>
                    <a:pt x="147332" y="138861"/>
                  </a:lnTo>
                  <a:lnTo>
                    <a:pt x="144500" y="138823"/>
                  </a:lnTo>
                  <a:lnTo>
                    <a:pt x="147015" y="140030"/>
                  </a:lnTo>
                  <a:lnTo>
                    <a:pt x="144487" y="138836"/>
                  </a:lnTo>
                  <a:lnTo>
                    <a:pt x="144310" y="138734"/>
                  </a:lnTo>
                  <a:lnTo>
                    <a:pt x="144056" y="138582"/>
                  </a:lnTo>
                  <a:lnTo>
                    <a:pt x="143903" y="138544"/>
                  </a:lnTo>
                  <a:lnTo>
                    <a:pt x="140423" y="136867"/>
                  </a:lnTo>
                  <a:lnTo>
                    <a:pt x="139979" y="137795"/>
                  </a:lnTo>
                  <a:lnTo>
                    <a:pt x="136613" y="138480"/>
                  </a:lnTo>
                  <a:lnTo>
                    <a:pt x="135420" y="140271"/>
                  </a:lnTo>
                  <a:lnTo>
                    <a:pt x="139725" y="140042"/>
                  </a:lnTo>
                  <a:lnTo>
                    <a:pt x="139192" y="142049"/>
                  </a:lnTo>
                  <a:lnTo>
                    <a:pt x="135864" y="143395"/>
                  </a:lnTo>
                  <a:lnTo>
                    <a:pt x="133362" y="142201"/>
                  </a:lnTo>
                  <a:lnTo>
                    <a:pt x="135610" y="143916"/>
                  </a:lnTo>
                  <a:lnTo>
                    <a:pt x="135318" y="146481"/>
                  </a:lnTo>
                  <a:lnTo>
                    <a:pt x="132041" y="146329"/>
                  </a:lnTo>
                  <a:lnTo>
                    <a:pt x="130683" y="147078"/>
                  </a:lnTo>
                  <a:lnTo>
                    <a:pt x="131267" y="147078"/>
                  </a:lnTo>
                  <a:lnTo>
                    <a:pt x="141973" y="147078"/>
                  </a:lnTo>
                  <a:lnTo>
                    <a:pt x="142455" y="146481"/>
                  </a:lnTo>
                  <a:lnTo>
                    <a:pt x="143243" y="145542"/>
                  </a:lnTo>
                  <a:lnTo>
                    <a:pt x="143662" y="145021"/>
                  </a:lnTo>
                  <a:lnTo>
                    <a:pt x="141795" y="145542"/>
                  </a:lnTo>
                  <a:lnTo>
                    <a:pt x="136994" y="143471"/>
                  </a:lnTo>
                  <a:lnTo>
                    <a:pt x="137236" y="143395"/>
                  </a:lnTo>
                  <a:lnTo>
                    <a:pt x="145923" y="140411"/>
                  </a:lnTo>
                  <a:lnTo>
                    <a:pt x="145961" y="140284"/>
                  </a:lnTo>
                  <a:lnTo>
                    <a:pt x="146481" y="141160"/>
                  </a:lnTo>
                  <a:lnTo>
                    <a:pt x="145478" y="141706"/>
                  </a:lnTo>
                  <a:lnTo>
                    <a:pt x="144259" y="144297"/>
                  </a:lnTo>
                  <a:lnTo>
                    <a:pt x="145122" y="143268"/>
                  </a:lnTo>
                  <a:lnTo>
                    <a:pt x="152984" y="147040"/>
                  </a:lnTo>
                  <a:lnTo>
                    <a:pt x="152857" y="143268"/>
                  </a:lnTo>
                  <a:lnTo>
                    <a:pt x="152793" y="141541"/>
                  </a:lnTo>
                  <a:lnTo>
                    <a:pt x="152146" y="141262"/>
                  </a:lnTo>
                  <a:lnTo>
                    <a:pt x="152374" y="138861"/>
                  </a:lnTo>
                  <a:lnTo>
                    <a:pt x="152641" y="135978"/>
                  </a:lnTo>
                  <a:lnTo>
                    <a:pt x="159550" y="140119"/>
                  </a:lnTo>
                  <a:lnTo>
                    <a:pt x="158877" y="135978"/>
                  </a:lnTo>
                  <a:lnTo>
                    <a:pt x="158546" y="133896"/>
                  </a:lnTo>
                  <a:lnTo>
                    <a:pt x="156464" y="133464"/>
                  </a:lnTo>
                  <a:lnTo>
                    <a:pt x="156451" y="132600"/>
                  </a:lnTo>
                  <a:lnTo>
                    <a:pt x="159867" y="131889"/>
                  </a:lnTo>
                  <a:lnTo>
                    <a:pt x="159473" y="128536"/>
                  </a:lnTo>
                  <a:lnTo>
                    <a:pt x="161175" y="125577"/>
                  </a:lnTo>
                  <a:close/>
                </a:path>
                <a:path w="192405" h="166370">
                  <a:moveTo>
                    <a:pt x="161544" y="82499"/>
                  </a:moveTo>
                  <a:lnTo>
                    <a:pt x="160896" y="81394"/>
                  </a:lnTo>
                  <a:lnTo>
                    <a:pt x="160731" y="83375"/>
                  </a:lnTo>
                  <a:lnTo>
                    <a:pt x="161544" y="82499"/>
                  </a:lnTo>
                  <a:close/>
                </a:path>
                <a:path w="192405" h="166370">
                  <a:moveTo>
                    <a:pt x="162153" y="72136"/>
                  </a:moveTo>
                  <a:lnTo>
                    <a:pt x="161823" y="71907"/>
                  </a:lnTo>
                  <a:lnTo>
                    <a:pt x="158457" y="70929"/>
                  </a:lnTo>
                  <a:lnTo>
                    <a:pt x="162153" y="72136"/>
                  </a:lnTo>
                  <a:close/>
                </a:path>
                <a:path w="192405" h="166370">
                  <a:moveTo>
                    <a:pt x="163347" y="60515"/>
                  </a:moveTo>
                  <a:lnTo>
                    <a:pt x="163283" y="60198"/>
                  </a:lnTo>
                  <a:lnTo>
                    <a:pt x="162839" y="60020"/>
                  </a:lnTo>
                  <a:lnTo>
                    <a:pt x="162979" y="60236"/>
                  </a:lnTo>
                  <a:lnTo>
                    <a:pt x="163093" y="60566"/>
                  </a:lnTo>
                  <a:lnTo>
                    <a:pt x="163207" y="60909"/>
                  </a:lnTo>
                  <a:lnTo>
                    <a:pt x="163347" y="60515"/>
                  </a:lnTo>
                  <a:close/>
                </a:path>
                <a:path w="192405" h="166370">
                  <a:moveTo>
                    <a:pt x="163563" y="119494"/>
                  </a:moveTo>
                  <a:lnTo>
                    <a:pt x="162953" y="118338"/>
                  </a:lnTo>
                  <a:lnTo>
                    <a:pt x="162547" y="116700"/>
                  </a:lnTo>
                  <a:lnTo>
                    <a:pt x="161455" y="119951"/>
                  </a:lnTo>
                  <a:lnTo>
                    <a:pt x="163563" y="119494"/>
                  </a:lnTo>
                  <a:close/>
                </a:path>
                <a:path w="192405" h="166370">
                  <a:moveTo>
                    <a:pt x="163563" y="47231"/>
                  </a:moveTo>
                  <a:lnTo>
                    <a:pt x="162026" y="48488"/>
                  </a:lnTo>
                  <a:lnTo>
                    <a:pt x="162661" y="48348"/>
                  </a:lnTo>
                  <a:lnTo>
                    <a:pt x="163106" y="47764"/>
                  </a:lnTo>
                  <a:lnTo>
                    <a:pt x="163563" y="47231"/>
                  </a:lnTo>
                  <a:close/>
                </a:path>
                <a:path w="192405" h="166370">
                  <a:moveTo>
                    <a:pt x="164223" y="45300"/>
                  </a:moveTo>
                  <a:lnTo>
                    <a:pt x="163868" y="45059"/>
                  </a:lnTo>
                  <a:lnTo>
                    <a:pt x="163601" y="44932"/>
                  </a:lnTo>
                  <a:lnTo>
                    <a:pt x="163512" y="45516"/>
                  </a:lnTo>
                  <a:lnTo>
                    <a:pt x="164223" y="45300"/>
                  </a:lnTo>
                  <a:close/>
                </a:path>
                <a:path w="192405" h="166370">
                  <a:moveTo>
                    <a:pt x="164465" y="50558"/>
                  </a:moveTo>
                  <a:lnTo>
                    <a:pt x="164033" y="50698"/>
                  </a:lnTo>
                  <a:lnTo>
                    <a:pt x="164033" y="50863"/>
                  </a:lnTo>
                  <a:lnTo>
                    <a:pt x="164147" y="51028"/>
                  </a:lnTo>
                  <a:lnTo>
                    <a:pt x="164465" y="50558"/>
                  </a:lnTo>
                  <a:close/>
                </a:path>
                <a:path w="192405" h="166370">
                  <a:moveTo>
                    <a:pt x="165392" y="51841"/>
                  </a:moveTo>
                  <a:lnTo>
                    <a:pt x="164388" y="51396"/>
                  </a:lnTo>
                  <a:lnTo>
                    <a:pt x="164147" y="51028"/>
                  </a:lnTo>
                  <a:lnTo>
                    <a:pt x="163156" y="52438"/>
                  </a:lnTo>
                  <a:lnTo>
                    <a:pt x="165138" y="52349"/>
                  </a:lnTo>
                  <a:lnTo>
                    <a:pt x="165392" y="51841"/>
                  </a:lnTo>
                  <a:close/>
                </a:path>
                <a:path w="192405" h="166370">
                  <a:moveTo>
                    <a:pt x="166916" y="64884"/>
                  </a:moveTo>
                  <a:lnTo>
                    <a:pt x="166839" y="64541"/>
                  </a:lnTo>
                  <a:lnTo>
                    <a:pt x="166611" y="64122"/>
                  </a:lnTo>
                  <a:lnTo>
                    <a:pt x="165798" y="64147"/>
                  </a:lnTo>
                  <a:lnTo>
                    <a:pt x="165214" y="64541"/>
                  </a:lnTo>
                  <a:lnTo>
                    <a:pt x="164642" y="63601"/>
                  </a:lnTo>
                  <a:lnTo>
                    <a:pt x="164693" y="63322"/>
                  </a:lnTo>
                  <a:lnTo>
                    <a:pt x="165011" y="63195"/>
                  </a:lnTo>
                  <a:lnTo>
                    <a:pt x="164058" y="63068"/>
                  </a:lnTo>
                  <a:lnTo>
                    <a:pt x="163677" y="62128"/>
                  </a:lnTo>
                  <a:lnTo>
                    <a:pt x="163207" y="60909"/>
                  </a:lnTo>
                  <a:lnTo>
                    <a:pt x="162864" y="61912"/>
                  </a:lnTo>
                  <a:lnTo>
                    <a:pt x="160921" y="63322"/>
                  </a:lnTo>
                  <a:lnTo>
                    <a:pt x="158508" y="63474"/>
                  </a:lnTo>
                  <a:lnTo>
                    <a:pt x="159804" y="64465"/>
                  </a:lnTo>
                  <a:lnTo>
                    <a:pt x="158610" y="64541"/>
                  </a:lnTo>
                  <a:lnTo>
                    <a:pt x="156781" y="64287"/>
                  </a:lnTo>
                  <a:lnTo>
                    <a:pt x="156464" y="64884"/>
                  </a:lnTo>
                  <a:lnTo>
                    <a:pt x="158407" y="64884"/>
                  </a:lnTo>
                  <a:lnTo>
                    <a:pt x="166916" y="64884"/>
                  </a:lnTo>
                  <a:close/>
                </a:path>
                <a:path w="192405" h="166370">
                  <a:moveTo>
                    <a:pt x="168084" y="56553"/>
                  </a:moveTo>
                  <a:lnTo>
                    <a:pt x="166649" y="55537"/>
                  </a:lnTo>
                  <a:lnTo>
                    <a:pt x="167538" y="57645"/>
                  </a:lnTo>
                  <a:lnTo>
                    <a:pt x="168084" y="56553"/>
                  </a:lnTo>
                  <a:close/>
                </a:path>
                <a:path w="192405" h="166370">
                  <a:moveTo>
                    <a:pt x="168198" y="67919"/>
                  </a:moveTo>
                  <a:lnTo>
                    <a:pt x="166395" y="67779"/>
                  </a:lnTo>
                  <a:lnTo>
                    <a:pt x="165595" y="67703"/>
                  </a:lnTo>
                  <a:lnTo>
                    <a:pt x="165696" y="66967"/>
                  </a:lnTo>
                  <a:lnTo>
                    <a:pt x="165747" y="66649"/>
                  </a:lnTo>
                  <a:lnTo>
                    <a:pt x="167817" y="65519"/>
                  </a:lnTo>
                  <a:lnTo>
                    <a:pt x="167055" y="65519"/>
                  </a:lnTo>
                  <a:lnTo>
                    <a:pt x="166941" y="65011"/>
                  </a:lnTo>
                  <a:lnTo>
                    <a:pt x="158432" y="65011"/>
                  </a:lnTo>
                  <a:lnTo>
                    <a:pt x="158915" y="67005"/>
                  </a:lnTo>
                  <a:lnTo>
                    <a:pt x="159702" y="66967"/>
                  </a:lnTo>
                  <a:lnTo>
                    <a:pt x="158762" y="68795"/>
                  </a:lnTo>
                  <a:lnTo>
                    <a:pt x="160210" y="69075"/>
                  </a:lnTo>
                  <a:lnTo>
                    <a:pt x="160743" y="67957"/>
                  </a:lnTo>
                  <a:lnTo>
                    <a:pt x="162001" y="68605"/>
                  </a:lnTo>
                  <a:lnTo>
                    <a:pt x="162229" y="69659"/>
                  </a:lnTo>
                  <a:lnTo>
                    <a:pt x="160832" y="70091"/>
                  </a:lnTo>
                  <a:lnTo>
                    <a:pt x="159016" y="69837"/>
                  </a:lnTo>
                  <a:lnTo>
                    <a:pt x="161823" y="71907"/>
                  </a:lnTo>
                  <a:lnTo>
                    <a:pt x="162572" y="72110"/>
                  </a:lnTo>
                  <a:lnTo>
                    <a:pt x="162293" y="72466"/>
                  </a:lnTo>
                  <a:lnTo>
                    <a:pt x="163957" y="71475"/>
                  </a:lnTo>
                  <a:lnTo>
                    <a:pt x="167170" y="74460"/>
                  </a:lnTo>
                  <a:lnTo>
                    <a:pt x="166471" y="71475"/>
                  </a:lnTo>
                  <a:lnTo>
                    <a:pt x="166357" y="70942"/>
                  </a:lnTo>
                  <a:lnTo>
                    <a:pt x="164731" y="70942"/>
                  </a:lnTo>
                  <a:lnTo>
                    <a:pt x="163474" y="70091"/>
                  </a:lnTo>
                  <a:lnTo>
                    <a:pt x="163271" y="69951"/>
                  </a:lnTo>
                  <a:lnTo>
                    <a:pt x="164223" y="68859"/>
                  </a:lnTo>
                  <a:lnTo>
                    <a:pt x="164363" y="67957"/>
                  </a:lnTo>
                  <a:lnTo>
                    <a:pt x="164388" y="67779"/>
                  </a:lnTo>
                  <a:lnTo>
                    <a:pt x="167220" y="68338"/>
                  </a:lnTo>
                  <a:lnTo>
                    <a:pt x="168198" y="67919"/>
                  </a:lnTo>
                  <a:close/>
                </a:path>
                <a:path w="192405" h="166370">
                  <a:moveTo>
                    <a:pt x="169252" y="80708"/>
                  </a:moveTo>
                  <a:lnTo>
                    <a:pt x="168795" y="80873"/>
                  </a:lnTo>
                  <a:lnTo>
                    <a:pt x="168008" y="80886"/>
                  </a:lnTo>
                  <a:lnTo>
                    <a:pt x="166624" y="80632"/>
                  </a:lnTo>
                  <a:lnTo>
                    <a:pt x="167170" y="78587"/>
                  </a:lnTo>
                  <a:lnTo>
                    <a:pt x="163931" y="79006"/>
                  </a:lnTo>
                  <a:lnTo>
                    <a:pt x="163055" y="76733"/>
                  </a:lnTo>
                  <a:lnTo>
                    <a:pt x="163055" y="77533"/>
                  </a:lnTo>
                  <a:lnTo>
                    <a:pt x="161010" y="77000"/>
                  </a:lnTo>
                  <a:lnTo>
                    <a:pt x="162064" y="78841"/>
                  </a:lnTo>
                  <a:lnTo>
                    <a:pt x="165366" y="80010"/>
                  </a:lnTo>
                  <a:lnTo>
                    <a:pt x="164998" y="82423"/>
                  </a:lnTo>
                  <a:lnTo>
                    <a:pt x="168478" y="82359"/>
                  </a:lnTo>
                  <a:lnTo>
                    <a:pt x="169252" y="80708"/>
                  </a:lnTo>
                  <a:close/>
                </a:path>
                <a:path w="192405" h="166370">
                  <a:moveTo>
                    <a:pt x="169278" y="117881"/>
                  </a:moveTo>
                  <a:lnTo>
                    <a:pt x="167195" y="115722"/>
                  </a:lnTo>
                  <a:lnTo>
                    <a:pt x="165900" y="117716"/>
                  </a:lnTo>
                  <a:lnTo>
                    <a:pt x="164033" y="115951"/>
                  </a:lnTo>
                  <a:lnTo>
                    <a:pt x="164452" y="116738"/>
                  </a:lnTo>
                  <a:lnTo>
                    <a:pt x="164426" y="117589"/>
                  </a:lnTo>
                  <a:lnTo>
                    <a:pt x="165049" y="118757"/>
                  </a:lnTo>
                  <a:lnTo>
                    <a:pt x="166103" y="118960"/>
                  </a:lnTo>
                  <a:lnTo>
                    <a:pt x="169278" y="117881"/>
                  </a:lnTo>
                  <a:close/>
                </a:path>
                <a:path w="192405" h="166370">
                  <a:moveTo>
                    <a:pt x="169291" y="80695"/>
                  </a:moveTo>
                  <a:close/>
                </a:path>
                <a:path w="192405" h="166370">
                  <a:moveTo>
                    <a:pt x="171742" y="77597"/>
                  </a:moveTo>
                  <a:lnTo>
                    <a:pt x="171462" y="77609"/>
                  </a:lnTo>
                  <a:lnTo>
                    <a:pt x="171742" y="77597"/>
                  </a:lnTo>
                  <a:close/>
                </a:path>
                <a:path w="192405" h="166370">
                  <a:moveTo>
                    <a:pt x="172656" y="77546"/>
                  </a:moveTo>
                  <a:lnTo>
                    <a:pt x="172135" y="77533"/>
                  </a:lnTo>
                  <a:lnTo>
                    <a:pt x="171742" y="77597"/>
                  </a:lnTo>
                  <a:lnTo>
                    <a:pt x="172656" y="77546"/>
                  </a:lnTo>
                  <a:close/>
                </a:path>
                <a:path w="192405" h="166370">
                  <a:moveTo>
                    <a:pt x="174980" y="80746"/>
                  </a:moveTo>
                  <a:lnTo>
                    <a:pt x="173329" y="79375"/>
                  </a:lnTo>
                  <a:lnTo>
                    <a:pt x="171500" y="79209"/>
                  </a:lnTo>
                  <a:lnTo>
                    <a:pt x="171450" y="77647"/>
                  </a:lnTo>
                  <a:lnTo>
                    <a:pt x="168897" y="78054"/>
                  </a:lnTo>
                  <a:lnTo>
                    <a:pt x="170726" y="80149"/>
                  </a:lnTo>
                  <a:lnTo>
                    <a:pt x="169278" y="80708"/>
                  </a:lnTo>
                  <a:lnTo>
                    <a:pt x="170586" y="82867"/>
                  </a:lnTo>
                  <a:lnTo>
                    <a:pt x="174002" y="82042"/>
                  </a:lnTo>
                  <a:lnTo>
                    <a:pt x="174980" y="80746"/>
                  </a:lnTo>
                  <a:close/>
                </a:path>
                <a:path w="192405" h="166370">
                  <a:moveTo>
                    <a:pt x="176060" y="58064"/>
                  </a:moveTo>
                  <a:lnTo>
                    <a:pt x="175691" y="57988"/>
                  </a:lnTo>
                  <a:lnTo>
                    <a:pt x="175933" y="58153"/>
                  </a:lnTo>
                  <a:lnTo>
                    <a:pt x="176060" y="58064"/>
                  </a:lnTo>
                  <a:close/>
                </a:path>
                <a:path w="192405" h="166370">
                  <a:moveTo>
                    <a:pt x="177076" y="54254"/>
                  </a:moveTo>
                  <a:lnTo>
                    <a:pt x="175933" y="55524"/>
                  </a:lnTo>
                  <a:lnTo>
                    <a:pt x="174205" y="51714"/>
                  </a:lnTo>
                  <a:lnTo>
                    <a:pt x="171907" y="46634"/>
                  </a:lnTo>
                  <a:lnTo>
                    <a:pt x="170167" y="42799"/>
                  </a:lnTo>
                  <a:lnTo>
                    <a:pt x="170167" y="49174"/>
                  </a:lnTo>
                  <a:lnTo>
                    <a:pt x="169799" y="49364"/>
                  </a:lnTo>
                  <a:lnTo>
                    <a:pt x="169075" y="46634"/>
                  </a:lnTo>
                  <a:lnTo>
                    <a:pt x="170167" y="49174"/>
                  </a:lnTo>
                  <a:lnTo>
                    <a:pt x="170167" y="42799"/>
                  </a:lnTo>
                  <a:lnTo>
                    <a:pt x="164426" y="30124"/>
                  </a:lnTo>
                  <a:lnTo>
                    <a:pt x="152438" y="25044"/>
                  </a:lnTo>
                  <a:lnTo>
                    <a:pt x="138315" y="19253"/>
                  </a:lnTo>
                  <a:lnTo>
                    <a:pt x="138315" y="47904"/>
                  </a:lnTo>
                  <a:lnTo>
                    <a:pt x="137896" y="48437"/>
                  </a:lnTo>
                  <a:lnTo>
                    <a:pt x="135661" y="46634"/>
                  </a:lnTo>
                  <a:lnTo>
                    <a:pt x="138315" y="47904"/>
                  </a:lnTo>
                  <a:lnTo>
                    <a:pt x="138315" y="19253"/>
                  </a:lnTo>
                  <a:lnTo>
                    <a:pt x="127711" y="14884"/>
                  </a:lnTo>
                  <a:lnTo>
                    <a:pt x="127876" y="16154"/>
                  </a:lnTo>
                  <a:lnTo>
                    <a:pt x="129070" y="17424"/>
                  </a:lnTo>
                  <a:lnTo>
                    <a:pt x="131305" y="17424"/>
                  </a:lnTo>
                  <a:lnTo>
                    <a:pt x="129463" y="19964"/>
                  </a:lnTo>
                  <a:lnTo>
                    <a:pt x="123240" y="16154"/>
                  </a:lnTo>
                  <a:lnTo>
                    <a:pt x="125260" y="19964"/>
                  </a:lnTo>
                  <a:lnTo>
                    <a:pt x="123444" y="19964"/>
                  </a:lnTo>
                  <a:lnTo>
                    <a:pt x="121221" y="21234"/>
                  </a:lnTo>
                  <a:lnTo>
                    <a:pt x="118999" y="18694"/>
                  </a:lnTo>
                  <a:lnTo>
                    <a:pt x="119557" y="18300"/>
                  </a:lnTo>
                  <a:lnTo>
                    <a:pt x="118999" y="17424"/>
                  </a:lnTo>
                  <a:lnTo>
                    <a:pt x="117983" y="16154"/>
                  </a:lnTo>
                  <a:lnTo>
                    <a:pt x="121221" y="14884"/>
                  </a:lnTo>
                  <a:lnTo>
                    <a:pt x="117386" y="14884"/>
                  </a:lnTo>
                  <a:lnTo>
                    <a:pt x="123431" y="13614"/>
                  </a:lnTo>
                  <a:lnTo>
                    <a:pt x="118884" y="13614"/>
                  </a:lnTo>
                  <a:lnTo>
                    <a:pt x="119189" y="12344"/>
                  </a:lnTo>
                  <a:lnTo>
                    <a:pt x="112179" y="12344"/>
                  </a:lnTo>
                  <a:lnTo>
                    <a:pt x="112725" y="13614"/>
                  </a:lnTo>
                  <a:lnTo>
                    <a:pt x="113919" y="14884"/>
                  </a:lnTo>
                  <a:lnTo>
                    <a:pt x="114096" y="14884"/>
                  </a:lnTo>
                  <a:lnTo>
                    <a:pt x="111061" y="17424"/>
                  </a:lnTo>
                  <a:lnTo>
                    <a:pt x="108635" y="17424"/>
                  </a:lnTo>
                  <a:lnTo>
                    <a:pt x="110439" y="20040"/>
                  </a:lnTo>
                  <a:lnTo>
                    <a:pt x="110871" y="18694"/>
                  </a:lnTo>
                  <a:lnTo>
                    <a:pt x="113284" y="21234"/>
                  </a:lnTo>
                  <a:lnTo>
                    <a:pt x="111671" y="21234"/>
                  </a:lnTo>
                  <a:lnTo>
                    <a:pt x="108610" y="22504"/>
                  </a:lnTo>
                  <a:lnTo>
                    <a:pt x="109816" y="25044"/>
                  </a:lnTo>
                  <a:lnTo>
                    <a:pt x="106959" y="23774"/>
                  </a:lnTo>
                  <a:lnTo>
                    <a:pt x="103035" y="27584"/>
                  </a:lnTo>
                  <a:lnTo>
                    <a:pt x="105714" y="27584"/>
                  </a:lnTo>
                  <a:lnTo>
                    <a:pt x="105714" y="28854"/>
                  </a:lnTo>
                  <a:lnTo>
                    <a:pt x="100774" y="31394"/>
                  </a:lnTo>
                  <a:lnTo>
                    <a:pt x="102997" y="31394"/>
                  </a:lnTo>
                  <a:lnTo>
                    <a:pt x="105829" y="35204"/>
                  </a:lnTo>
                  <a:lnTo>
                    <a:pt x="103505" y="35204"/>
                  </a:lnTo>
                  <a:lnTo>
                    <a:pt x="104470" y="36474"/>
                  </a:lnTo>
                  <a:lnTo>
                    <a:pt x="101371" y="37744"/>
                  </a:lnTo>
                  <a:lnTo>
                    <a:pt x="106108" y="40284"/>
                  </a:lnTo>
                  <a:lnTo>
                    <a:pt x="104876" y="40284"/>
                  </a:lnTo>
                  <a:lnTo>
                    <a:pt x="104101" y="41554"/>
                  </a:lnTo>
                  <a:lnTo>
                    <a:pt x="100609" y="39014"/>
                  </a:lnTo>
                  <a:lnTo>
                    <a:pt x="99987" y="41554"/>
                  </a:lnTo>
                  <a:lnTo>
                    <a:pt x="95275" y="42824"/>
                  </a:lnTo>
                  <a:lnTo>
                    <a:pt x="95275" y="41554"/>
                  </a:lnTo>
                  <a:lnTo>
                    <a:pt x="94386" y="42824"/>
                  </a:lnTo>
                  <a:lnTo>
                    <a:pt x="99123" y="45364"/>
                  </a:lnTo>
                  <a:lnTo>
                    <a:pt x="97815" y="45364"/>
                  </a:lnTo>
                  <a:lnTo>
                    <a:pt x="99898" y="46532"/>
                  </a:lnTo>
                  <a:lnTo>
                    <a:pt x="100660" y="45364"/>
                  </a:lnTo>
                  <a:lnTo>
                    <a:pt x="103555" y="47904"/>
                  </a:lnTo>
                  <a:lnTo>
                    <a:pt x="98450" y="49174"/>
                  </a:lnTo>
                  <a:lnTo>
                    <a:pt x="99695" y="50444"/>
                  </a:lnTo>
                  <a:lnTo>
                    <a:pt x="98272" y="49174"/>
                  </a:lnTo>
                  <a:lnTo>
                    <a:pt x="98704" y="47904"/>
                  </a:lnTo>
                  <a:lnTo>
                    <a:pt x="94551" y="50444"/>
                  </a:lnTo>
                  <a:lnTo>
                    <a:pt x="103098" y="55524"/>
                  </a:lnTo>
                  <a:lnTo>
                    <a:pt x="98094" y="57975"/>
                  </a:lnTo>
                  <a:lnTo>
                    <a:pt x="99148" y="58064"/>
                  </a:lnTo>
                  <a:lnTo>
                    <a:pt x="100596" y="59334"/>
                  </a:lnTo>
                  <a:lnTo>
                    <a:pt x="102069" y="59334"/>
                  </a:lnTo>
                  <a:lnTo>
                    <a:pt x="97040" y="60363"/>
                  </a:lnTo>
                  <a:lnTo>
                    <a:pt x="98577" y="63144"/>
                  </a:lnTo>
                  <a:lnTo>
                    <a:pt x="93675" y="63144"/>
                  </a:lnTo>
                  <a:lnTo>
                    <a:pt x="95542" y="60604"/>
                  </a:lnTo>
                  <a:lnTo>
                    <a:pt x="92290" y="60604"/>
                  </a:lnTo>
                  <a:lnTo>
                    <a:pt x="92087" y="59334"/>
                  </a:lnTo>
                  <a:lnTo>
                    <a:pt x="90830" y="59334"/>
                  </a:lnTo>
                  <a:lnTo>
                    <a:pt x="88747" y="60604"/>
                  </a:lnTo>
                  <a:lnTo>
                    <a:pt x="88607" y="59334"/>
                  </a:lnTo>
                  <a:lnTo>
                    <a:pt x="88328" y="56794"/>
                  </a:lnTo>
                  <a:lnTo>
                    <a:pt x="86233" y="59334"/>
                  </a:lnTo>
                  <a:lnTo>
                    <a:pt x="87083" y="55524"/>
                  </a:lnTo>
                  <a:lnTo>
                    <a:pt x="86880" y="52984"/>
                  </a:lnTo>
                  <a:lnTo>
                    <a:pt x="81064" y="50444"/>
                  </a:lnTo>
                  <a:lnTo>
                    <a:pt x="81076" y="49174"/>
                  </a:lnTo>
                  <a:lnTo>
                    <a:pt x="86474" y="46634"/>
                  </a:lnTo>
                  <a:lnTo>
                    <a:pt x="81686" y="46634"/>
                  </a:lnTo>
                  <a:lnTo>
                    <a:pt x="83566" y="42113"/>
                  </a:lnTo>
                  <a:lnTo>
                    <a:pt x="84010" y="42329"/>
                  </a:lnTo>
                  <a:lnTo>
                    <a:pt x="83743" y="41681"/>
                  </a:lnTo>
                  <a:lnTo>
                    <a:pt x="83794" y="41554"/>
                  </a:lnTo>
                  <a:lnTo>
                    <a:pt x="82880" y="39497"/>
                  </a:lnTo>
                  <a:lnTo>
                    <a:pt x="82067" y="40081"/>
                  </a:lnTo>
                  <a:lnTo>
                    <a:pt x="81851" y="40944"/>
                  </a:lnTo>
                  <a:lnTo>
                    <a:pt x="83032" y="41783"/>
                  </a:lnTo>
                  <a:lnTo>
                    <a:pt x="79425" y="42824"/>
                  </a:lnTo>
                  <a:lnTo>
                    <a:pt x="82130" y="45364"/>
                  </a:lnTo>
                  <a:lnTo>
                    <a:pt x="78359" y="45364"/>
                  </a:lnTo>
                  <a:lnTo>
                    <a:pt x="77139" y="46634"/>
                  </a:lnTo>
                  <a:lnTo>
                    <a:pt x="80657" y="49174"/>
                  </a:lnTo>
                  <a:lnTo>
                    <a:pt x="80657" y="51714"/>
                  </a:lnTo>
                  <a:lnTo>
                    <a:pt x="79387" y="54254"/>
                  </a:lnTo>
                  <a:lnTo>
                    <a:pt x="80429" y="58064"/>
                  </a:lnTo>
                  <a:lnTo>
                    <a:pt x="85217" y="59334"/>
                  </a:lnTo>
                  <a:lnTo>
                    <a:pt x="81673" y="61874"/>
                  </a:lnTo>
                  <a:lnTo>
                    <a:pt x="85839" y="63144"/>
                  </a:lnTo>
                  <a:lnTo>
                    <a:pt x="82715" y="64414"/>
                  </a:lnTo>
                  <a:lnTo>
                    <a:pt x="84391" y="66954"/>
                  </a:lnTo>
                  <a:lnTo>
                    <a:pt x="82283" y="66954"/>
                  </a:lnTo>
                  <a:lnTo>
                    <a:pt x="86042" y="70764"/>
                  </a:lnTo>
                  <a:lnTo>
                    <a:pt x="87363" y="66294"/>
                  </a:lnTo>
                  <a:lnTo>
                    <a:pt x="90868" y="66954"/>
                  </a:lnTo>
                  <a:lnTo>
                    <a:pt x="92595" y="64604"/>
                  </a:lnTo>
                  <a:lnTo>
                    <a:pt x="94234" y="69494"/>
                  </a:lnTo>
                  <a:lnTo>
                    <a:pt x="87325" y="68224"/>
                  </a:lnTo>
                  <a:lnTo>
                    <a:pt x="90246" y="72034"/>
                  </a:lnTo>
                  <a:lnTo>
                    <a:pt x="88798" y="72034"/>
                  </a:lnTo>
                  <a:lnTo>
                    <a:pt x="87934" y="73304"/>
                  </a:lnTo>
                  <a:lnTo>
                    <a:pt x="87693" y="74574"/>
                  </a:lnTo>
                  <a:lnTo>
                    <a:pt x="86017" y="73304"/>
                  </a:lnTo>
                  <a:lnTo>
                    <a:pt x="83312" y="70764"/>
                  </a:lnTo>
                  <a:lnTo>
                    <a:pt x="82854" y="73304"/>
                  </a:lnTo>
                  <a:lnTo>
                    <a:pt x="86194" y="74574"/>
                  </a:lnTo>
                  <a:lnTo>
                    <a:pt x="84302" y="75844"/>
                  </a:lnTo>
                  <a:lnTo>
                    <a:pt x="81318" y="74942"/>
                  </a:lnTo>
                  <a:lnTo>
                    <a:pt x="81140" y="74574"/>
                  </a:lnTo>
                  <a:lnTo>
                    <a:pt x="80098" y="74574"/>
                  </a:lnTo>
                  <a:lnTo>
                    <a:pt x="78600" y="74574"/>
                  </a:lnTo>
                  <a:lnTo>
                    <a:pt x="76720" y="73304"/>
                  </a:lnTo>
                  <a:lnTo>
                    <a:pt x="77165" y="75844"/>
                  </a:lnTo>
                  <a:lnTo>
                    <a:pt x="75526" y="77114"/>
                  </a:lnTo>
                  <a:lnTo>
                    <a:pt x="75285" y="78384"/>
                  </a:lnTo>
                  <a:lnTo>
                    <a:pt x="73748" y="75844"/>
                  </a:lnTo>
                  <a:lnTo>
                    <a:pt x="73279" y="78384"/>
                  </a:lnTo>
                  <a:lnTo>
                    <a:pt x="66548" y="77114"/>
                  </a:lnTo>
                  <a:lnTo>
                    <a:pt x="67157" y="79654"/>
                  </a:lnTo>
                  <a:lnTo>
                    <a:pt x="62661" y="83464"/>
                  </a:lnTo>
                  <a:lnTo>
                    <a:pt x="60985" y="82194"/>
                  </a:lnTo>
                  <a:lnTo>
                    <a:pt x="57810" y="82194"/>
                  </a:lnTo>
                  <a:lnTo>
                    <a:pt x="63207" y="87274"/>
                  </a:lnTo>
                  <a:lnTo>
                    <a:pt x="60718" y="86004"/>
                  </a:lnTo>
                  <a:lnTo>
                    <a:pt x="56083" y="86004"/>
                  </a:lnTo>
                  <a:lnTo>
                    <a:pt x="53771" y="83464"/>
                  </a:lnTo>
                  <a:lnTo>
                    <a:pt x="51028" y="84734"/>
                  </a:lnTo>
                  <a:lnTo>
                    <a:pt x="52781" y="92354"/>
                  </a:lnTo>
                  <a:lnTo>
                    <a:pt x="51549" y="92710"/>
                  </a:lnTo>
                  <a:lnTo>
                    <a:pt x="51549" y="145669"/>
                  </a:lnTo>
                  <a:lnTo>
                    <a:pt x="51549" y="92710"/>
                  </a:lnTo>
                  <a:lnTo>
                    <a:pt x="51079" y="92849"/>
                  </a:lnTo>
                  <a:lnTo>
                    <a:pt x="51079" y="145084"/>
                  </a:lnTo>
                  <a:lnTo>
                    <a:pt x="51079" y="92849"/>
                  </a:lnTo>
                  <a:lnTo>
                    <a:pt x="48336" y="93624"/>
                  </a:lnTo>
                  <a:lnTo>
                    <a:pt x="45618" y="92354"/>
                  </a:lnTo>
                  <a:lnTo>
                    <a:pt x="47104" y="91084"/>
                  </a:lnTo>
                  <a:lnTo>
                    <a:pt x="43764" y="89814"/>
                  </a:lnTo>
                  <a:lnTo>
                    <a:pt x="45148" y="93624"/>
                  </a:lnTo>
                  <a:lnTo>
                    <a:pt x="41402" y="91084"/>
                  </a:lnTo>
                  <a:lnTo>
                    <a:pt x="40576" y="89814"/>
                  </a:lnTo>
                  <a:lnTo>
                    <a:pt x="43764" y="89814"/>
                  </a:lnTo>
                  <a:lnTo>
                    <a:pt x="45656" y="89814"/>
                  </a:lnTo>
                  <a:lnTo>
                    <a:pt x="42316" y="86004"/>
                  </a:lnTo>
                  <a:lnTo>
                    <a:pt x="39509" y="89814"/>
                  </a:lnTo>
                  <a:lnTo>
                    <a:pt x="30543" y="89814"/>
                  </a:lnTo>
                  <a:lnTo>
                    <a:pt x="32169" y="92354"/>
                  </a:lnTo>
                  <a:lnTo>
                    <a:pt x="35623" y="91084"/>
                  </a:lnTo>
                  <a:lnTo>
                    <a:pt x="37706" y="92354"/>
                  </a:lnTo>
                  <a:lnTo>
                    <a:pt x="36893" y="96164"/>
                  </a:lnTo>
                  <a:lnTo>
                    <a:pt x="37769" y="96164"/>
                  </a:lnTo>
                  <a:lnTo>
                    <a:pt x="38138" y="97434"/>
                  </a:lnTo>
                  <a:lnTo>
                    <a:pt x="40767" y="96164"/>
                  </a:lnTo>
                  <a:lnTo>
                    <a:pt x="41084" y="93624"/>
                  </a:lnTo>
                  <a:lnTo>
                    <a:pt x="42113" y="93624"/>
                  </a:lnTo>
                  <a:lnTo>
                    <a:pt x="42252" y="92354"/>
                  </a:lnTo>
                  <a:lnTo>
                    <a:pt x="42405" y="93624"/>
                  </a:lnTo>
                  <a:lnTo>
                    <a:pt x="41452" y="98704"/>
                  </a:lnTo>
                  <a:lnTo>
                    <a:pt x="40982" y="101244"/>
                  </a:lnTo>
                  <a:lnTo>
                    <a:pt x="41490" y="98704"/>
                  </a:lnTo>
                  <a:lnTo>
                    <a:pt x="45605" y="102514"/>
                  </a:lnTo>
                  <a:lnTo>
                    <a:pt x="45339" y="98704"/>
                  </a:lnTo>
                  <a:lnTo>
                    <a:pt x="46126" y="101244"/>
                  </a:lnTo>
                  <a:lnTo>
                    <a:pt x="46050" y="102514"/>
                  </a:lnTo>
                  <a:lnTo>
                    <a:pt x="43027" y="103784"/>
                  </a:lnTo>
                  <a:lnTo>
                    <a:pt x="39776" y="105054"/>
                  </a:lnTo>
                  <a:lnTo>
                    <a:pt x="40855" y="110134"/>
                  </a:lnTo>
                  <a:lnTo>
                    <a:pt x="38912" y="115214"/>
                  </a:lnTo>
                  <a:lnTo>
                    <a:pt x="32486" y="115214"/>
                  </a:lnTo>
                  <a:lnTo>
                    <a:pt x="31457" y="116586"/>
                  </a:lnTo>
                  <a:lnTo>
                    <a:pt x="29768" y="115214"/>
                  </a:lnTo>
                  <a:lnTo>
                    <a:pt x="26517" y="115214"/>
                  </a:lnTo>
                  <a:lnTo>
                    <a:pt x="27114" y="116484"/>
                  </a:lnTo>
                  <a:lnTo>
                    <a:pt x="30619" y="117690"/>
                  </a:lnTo>
                  <a:lnTo>
                    <a:pt x="28663" y="120294"/>
                  </a:lnTo>
                  <a:lnTo>
                    <a:pt x="27622" y="117754"/>
                  </a:lnTo>
                  <a:lnTo>
                    <a:pt x="25349" y="117754"/>
                  </a:lnTo>
                  <a:lnTo>
                    <a:pt x="22847" y="121564"/>
                  </a:lnTo>
                  <a:lnTo>
                    <a:pt x="28549" y="124104"/>
                  </a:lnTo>
                  <a:lnTo>
                    <a:pt x="24765" y="126644"/>
                  </a:lnTo>
                  <a:lnTo>
                    <a:pt x="23368" y="125374"/>
                  </a:lnTo>
                  <a:lnTo>
                    <a:pt x="16979" y="129184"/>
                  </a:lnTo>
                  <a:lnTo>
                    <a:pt x="19202" y="131724"/>
                  </a:lnTo>
                  <a:lnTo>
                    <a:pt x="16916" y="132994"/>
                  </a:lnTo>
                  <a:lnTo>
                    <a:pt x="12573" y="132994"/>
                  </a:lnTo>
                  <a:lnTo>
                    <a:pt x="12458" y="134264"/>
                  </a:lnTo>
                  <a:lnTo>
                    <a:pt x="15519" y="134264"/>
                  </a:lnTo>
                  <a:lnTo>
                    <a:pt x="23850" y="134264"/>
                  </a:lnTo>
                  <a:lnTo>
                    <a:pt x="24460" y="132994"/>
                  </a:lnTo>
                  <a:lnTo>
                    <a:pt x="22326" y="130454"/>
                  </a:lnTo>
                  <a:lnTo>
                    <a:pt x="25234" y="131724"/>
                  </a:lnTo>
                  <a:lnTo>
                    <a:pt x="26466" y="130454"/>
                  </a:lnTo>
                  <a:lnTo>
                    <a:pt x="29425" y="130454"/>
                  </a:lnTo>
                  <a:lnTo>
                    <a:pt x="32105" y="135534"/>
                  </a:lnTo>
                  <a:lnTo>
                    <a:pt x="28575" y="138074"/>
                  </a:lnTo>
                  <a:lnTo>
                    <a:pt x="27609" y="141884"/>
                  </a:lnTo>
                  <a:lnTo>
                    <a:pt x="31432" y="144424"/>
                  </a:lnTo>
                  <a:lnTo>
                    <a:pt x="30111" y="143154"/>
                  </a:lnTo>
                  <a:lnTo>
                    <a:pt x="36753" y="143154"/>
                  </a:lnTo>
                  <a:lnTo>
                    <a:pt x="34988" y="141884"/>
                  </a:lnTo>
                  <a:lnTo>
                    <a:pt x="37833" y="139344"/>
                  </a:lnTo>
                  <a:lnTo>
                    <a:pt x="39954" y="141884"/>
                  </a:lnTo>
                  <a:lnTo>
                    <a:pt x="40855" y="141884"/>
                  </a:lnTo>
                  <a:lnTo>
                    <a:pt x="38265" y="139344"/>
                  </a:lnTo>
                  <a:lnTo>
                    <a:pt x="41503" y="136804"/>
                  </a:lnTo>
                  <a:lnTo>
                    <a:pt x="46304" y="136804"/>
                  </a:lnTo>
                  <a:lnTo>
                    <a:pt x="46672" y="132994"/>
                  </a:lnTo>
                  <a:lnTo>
                    <a:pt x="50761" y="136804"/>
                  </a:lnTo>
                  <a:lnTo>
                    <a:pt x="50596" y="136804"/>
                  </a:lnTo>
                  <a:lnTo>
                    <a:pt x="50596" y="145084"/>
                  </a:lnTo>
                  <a:lnTo>
                    <a:pt x="47421" y="145694"/>
                  </a:lnTo>
                  <a:lnTo>
                    <a:pt x="47612" y="143154"/>
                  </a:lnTo>
                  <a:lnTo>
                    <a:pt x="50596" y="145084"/>
                  </a:lnTo>
                  <a:lnTo>
                    <a:pt x="50596" y="136804"/>
                  </a:lnTo>
                  <a:lnTo>
                    <a:pt x="46532" y="136804"/>
                  </a:lnTo>
                  <a:lnTo>
                    <a:pt x="47421" y="143154"/>
                  </a:lnTo>
                  <a:lnTo>
                    <a:pt x="43611" y="146964"/>
                  </a:lnTo>
                  <a:lnTo>
                    <a:pt x="46278" y="145694"/>
                  </a:lnTo>
                  <a:lnTo>
                    <a:pt x="49136" y="148234"/>
                  </a:lnTo>
                  <a:lnTo>
                    <a:pt x="51714" y="148234"/>
                  </a:lnTo>
                  <a:lnTo>
                    <a:pt x="54051" y="144424"/>
                  </a:lnTo>
                  <a:lnTo>
                    <a:pt x="52451" y="144729"/>
                  </a:lnTo>
                  <a:lnTo>
                    <a:pt x="55219" y="141884"/>
                  </a:lnTo>
                  <a:lnTo>
                    <a:pt x="57073" y="143154"/>
                  </a:lnTo>
                  <a:lnTo>
                    <a:pt x="58712" y="141884"/>
                  </a:lnTo>
                  <a:lnTo>
                    <a:pt x="63665" y="138074"/>
                  </a:lnTo>
                  <a:lnTo>
                    <a:pt x="65112" y="135534"/>
                  </a:lnTo>
                  <a:lnTo>
                    <a:pt x="68199" y="132994"/>
                  </a:lnTo>
                  <a:lnTo>
                    <a:pt x="71297" y="130454"/>
                  </a:lnTo>
                  <a:lnTo>
                    <a:pt x="75158" y="130454"/>
                  </a:lnTo>
                  <a:lnTo>
                    <a:pt x="73583" y="132994"/>
                  </a:lnTo>
                  <a:lnTo>
                    <a:pt x="72567" y="135534"/>
                  </a:lnTo>
                  <a:lnTo>
                    <a:pt x="68770" y="134264"/>
                  </a:lnTo>
                  <a:lnTo>
                    <a:pt x="70459" y="135534"/>
                  </a:lnTo>
                  <a:lnTo>
                    <a:pt x="68440" y="136804"/>
                  </a:lnTo>
                  <a:lnTo>
                    <a:pt x="67868" y="139344"/>
                  </a:lnTo>
                  <a:lnTo>
                    <a:pt x="64465" y="139344"/>
                  </a:lnTo>
                  <a:lnTo>
                    <a:pt x="65633" y="141884"/>
                  </a:lnTo>
                  <a:lnTo>
                    <a:pt x="61823" y="141884"/>
                  </a:lnTo>
                  <a:lnTo>
                    <a:pt x="62852" y="146964"/>
                  </a:lnTo>
                  <a:lnTo>
                    <a:pt x="64782" y="146964"/>
                  </a:lnTo>
                  <a:lnTo>
                    <a:pt x="61544" y="150774"/>
                  </a:lnTo>
                  <a:lnTo>
                    <a:pt x="61264" y="153314"/>
                  </a:lnTo>
                  <a:lnTo>
                    <a:pt x="56794" y="154584"/>
                  </a:lnTo>
                  <a:lnTo>
                    <a:pt x="54711" y="158394"/>
                  </a:lnTo>
                  <a:lnTo>
                    <a:pt x="55587" y="158394"/>
                  </a:lnTo>
                  <a:lnTo>
                    <a:pt x="56311" y="157124"/>
                  </a:lnTo>
                  <a:lnTo>
                    <a:pt x="65938" y="160934"/>
                  </a:lnTo>
                  <a:lnTo>
                    <a:pt x="63881" y="157124"/>
                  </a:lnTo>
                  <a:lnTo>
                    <a:pt x="63195" y="155854"/>
                  </a:lnTo>
                  <a:lnTo>
                    <a:pt x="67945" y="157124"/>
                  </a:lnTo>
                  <a:lnTo>
                    <a:pt x="67056" y="155854"/>
                  </a:lnTo>
                  <a:lnTo>
                    <a:pt x="66167" y="154584"/>
                  </a:lnTo>
                  <a:lnTo>
                    <a:pt x="67779" y="153314"/>
                  </a:lnTo>
                  <a:lnTo>
                    <a:pt x="69215" y="152044"/>
                  </a:lnTo>
                  <a:lnTo>
                    <a:pt x="69723" y="152044"/>
                  </a:lnTo>
                  <a:lnTo>
                    <a:pt x="72974" y="149504"/>
                  </a:lnTo>
                  <a:lnTo>
                    <a:pt x="73875" y="146964"/>
                  </a:lnTo>
                  <a:lnTo>
                    <a:pt x="73164" y="144424"/>
                  </a:lnTo>
                  <a:lnTo>
                    <a:pt x="76962" y="145694"/>
                  </a:lnTo>
                  <a:lnTo>
                    <a:pt x="77597" y="144424"/>
                  </a:lnTo>
                  <a:lnTo>
                    <a:pt x="79502" y="140614"/>
                  </a:lnTo>
                  <a:lnTo>
                    <a:pt x="80772" y="138074"/>
                  </a:lnTo>
                  <a:lnTo>
                    <a:pt x="79133" y="139649"/>
                  </a:lnTo>
                  <a:lnTo>
                    <a:pt x="78549" y="140614"/>
                  </a:lnTo>
                  <a:lnTo>
                    <a:pt x="78422" y="140322"/>
                  </a:lnTo>
                  <a:lnTo>
                    <a:pt x="78117" y="140614"/>
                  </a:lnTo>
                  <a:lnTo>
                    <a:pt x="78384" y="140233"/>
                  </a:lnTo>
                  <a:lnTo>
                    <a:pt x="77368" y="138074"/>
                  </a:lnTo>
                  <a:lnTo>
                    <a:pt x="77063" y="135534"/>
                  </a:lnTo>
                  <a:lnTo>
                    <a:pt x="76911" y="134264"/>
                  </a:lnTo>
                  <a:lnTo>
                    <a:pt x="77673" y="131724"/>
                  </a:lnTo>
                  <a:lnTo>
                    <a:pt x="84518" y="131724"/>
                  </a:lnTo>
                  <a:lnTo>
                    <a:pt x="86156" y="132994"/>
                  </a:lnTo>
                  <a:lnTo>
                    <a:pt x="86550" y="134264"/>
                  </a:lnTo>
                  <a:lnTo>
                    <a:pt x="86702" y="135534"/>
                  </a:lnTo>
                  <a:lnTo>
                    <a:pt x="84683" y="138074"/>
                  </a:lnTo>
                  <a:lnTo>
                    <a:pt x="88061" y="138074"/>
                  </a:lnTo>
                  <a:lnTo>
                    <a:pt x="86982" y="141884"/>
                  </a:lnTo>
                  <a:lnTo>
                    <a:pt x="94170" y="143154"/>
                  </a:lnTo>
                  <a:lnTo>
                    <a:pt x="96685" y="136804"/>
                  </a:lnTo>
                  <a:lnTo>
                    <a:pt x="102336" y="135534"/>
                  </a:lnTo>
                  <a:lnTo>
                    <a:pt x="102146" y="131724"/>
                  </a:lnTo>
                  <a:lnTo>
                    <a:pt x="102082" y="130454"/>
                  </a:lnTo>
                  <a:lnTo>
                    <a:pt x="102019" y="129184"/>
                  </a:lnTo>
                  <a:lnTo>
                    <a:pt x="103733" y="126644"/>
                  </a:lnTo>
                  <a:lnTo>
                    <a:pt x="104584" y="125374"/>
                  </a:lnTo>
                  <a:lnTo>
                    <a:pt x="108496" y="124104"/>
                  </a:lnTo>
                  <a:lnTo>
                    <a:pt x="110274" y="121564"/>
                  </a:lnTo>
                  <a:lnTo>
                    <a:pt x="111747" y="120294"/>
                  </a:lnTo>
                  <a:lnTo>
                    <a:pt x="113233" y="119024"/>
                  </a:lnTo>
                  <a:lnTo>
                    <a:pt x="114719" y="117754"/>
                  </a:lnTo>
                  <a:lnTo>
                    <a:pt x="111633" y="112674"/>
                  </a:lnTo>
                  <a:lnTo>
                    <a:pt x="114363" y="113944"/>
                  </a:lnTo>
                  <a:lnTo>
                    <a:pt x="113322" y="112674"/>
                  </a:lnTo>
                  <a:lnTo>
                    <a:pt x="112280" y="111404"/>
                  </a:lnTo>
                  <a:lnTo>
                    <a:pt x="117563" y="111404"/>
                  </a:lnTo>
                  <a:lnTo>
                    <a:pt x="116941" y="110134"/>
                  </a:lnTo>
                  <a:lnTo>
                    <a:pt x="116319" y="108864"/>
                  </a:lnTo>
                  <a:lnTo>
                    <a:pt x="113360" y="110134"/>
                  </a:lnTo>
                  <a:lnTo>
                    <a:pt x="112141" y="106324"/>
                  </a:lnTo>
                  <a:lnTo>
                    <a:pt x="107657" y="110134"/>
                  </a:lnTo>
                  <a:lnTo>
                    <a:pt x="108445" y="107594"/>
                  </a:lnTo>
                  <a:lnTo>
                    <a:pt x="109626" y="103784"/>
                  </a:lnTo>
                  <a:lnTo>
                    <a:pt x="106705" y="102514"/>
                  </a:lnTo>
                  <a:lnTo>
                    <a:pt x="105854" y="103784"/>
                  </a:lnTo>
                  <a:lnTo>
                    <a:pt x="106616" y="107594"/>
                  </a:lnTo>
                  <a:lnTo>
                    <a:pt x="103085" y="106324"/>
                  </a:lnTo>
                  <a:lnTo>
                    <a:pt x="104813" y="102514"/>
                  </a:lnTo>
                  <a:lnTo>
                    <a:pt x="103339" y="101244"/>
                  </a:lnTo>
                  <a:lnTo>
                    <a:pt x="104673" y="101244"/>
                  </a:lnTo>
                  <a:lnTo>
                    <a:pt x="105460" y="99974"/>
                  </a:lnTo>
                  <a:lnTo>
                    <a:pt x="108635" y="99974"/>
                  </a:lnTo>
                  <a:lnTo>
                    <a:pt x="108851" y="98704"/>
                  </a:lnTo>
                  <a:lnTo>
                    <a:pt x="107442" y="94894"/>
                  </a:lnTo>
                  <a:lnTo>
                    <a:pt x="109778" y="93624"/>
                  </a:lnTo>
                  <a:lnTo>
                    <a:pt x="106629" y="92354"/>
                  </a:lnTo>
                  <a:lnTo>
                    <a:pt x="105181" y="89814"/>
                  </a:lnTo>
                  <a:lnTo>
                    <a:pt x="107518" y="88544"/>
                  </a:lnTo>
                  <a:lnTo>
                    <a:pt x="106286" y="87274"/>
                  </a:lnTo>
                  <a:lnTo>
                    <a:pt x="110705" y="86004"/>
                  </a:lnTo>
                  <a:lnTo>
                    <a:pt x="106121" y="83464"/>
                  </a:lnTo>
                  <a:lnTo>
                    <a:pt x="108661" y="82194"/>
                  </a:lnTo>
                  <a:lnTo>
                    <a:pt x="112242" y="82194"/>
                  </a:lnTo>
                  <a:lnTo>
                    <a:pt x="110528" y="84734"/>
                  </a:lnTo>
                  <a:lnTo>
                    <a:pt x="111137" y="86004"/>
                  </a:lnTo>
                  <a:lnTo>
                    <a:pt x="114122" y="84734"/>
                  </a:lnTo>
                  <a:lnTo>
                    <a:pt x="112839" y="82194"/>
                  </a:lnTo>
                  <a:lnTo>
                    <a:pt x="114922" y="80924"/>
                  </a:lnTo>
                  <a:lnTo>
                    <a:pt x="116395" y="82194"/>
                  </a:lnTo>
                  <a:lnTo>
                    <a:pt x="117436" y="83464"/>
                  </a:lnTo>
                  <a:lnTo>
                    <a:pt x="116179" y="84734"/>
                  </a:lnTo>
                  <a:lnTo>
                    <a:pt x="120789" y="87274"/>
                  </a:lnTo>
                  <a:lnTo>
                    <a:pt x="123850" y="83464"/>
                  </a:lnTo>
                  <a:lnTo>
                    <a:pt x="125933" y="86004"/>
                  </a:lnTo>
                  <a:lnTo>
                    <a:pt x="127012" y="83464"/>
                  </a:lnTo>
                  <a:lnTo>
                    <a:pt x="127762" y="82194"/>
                  </a:lnTo>
                  <a:lnTo>
                    <a:pt x="127063" y="80924"/>
                  </a:lnTo>
                  <a:lnTo>
                    <a:pt x="129489" y="80924"/>
                  </a:lnTo>
                  <a:lnTo>
                    <a:pt x="129997" y="79654"/>
                  </a:lnTo>
                  <a:lnTo>
                    <a:pt x="134569" y="80924"/>
                  </a:lnTo>
                  <a:lnTo>
                    <a:pt x="133083" y="78384"/>
                  </a:lnTo>
                  <a:lnTo>
                    <a:pt x="137629" y="78384"/>
                  </a:lnTo>
                  <a:lnTo>
                    <a:pt x="134632" y="77241"/>
                  </a:lnTo>
                  <a:lnTo>
                    <a:pt x="129184" y="79654"/>
                  </a:lnTo>
                  <a:lnTo>
                    <a:pt x="124802" y="78384"/>
                  </a:lnTo>
                  <a:lnTo>
                    <a:pt x="123088" y="75844"/>
                  </a:lnTo>
                  <a:lnTo>
                    <a:pt x="122237" y="74574"/>
                  </a:lnTo>
                  <a:lnTo>
                    <a:pt x="125323" y="70764"/>
                  </a:lnTo>
                  <a:lnTo>
                    <a:pt x="128206" y="70764"/>
                  </a:lnTo>
                  <a:lnTo>
                    <a:pt x="132130" y="69494"/>
                  </a:lnTo>
                  <a:lnTo>
                    <a:pt x="130251" y="68224"/>
                  </a:lnTo>
                  <a:lnTo>
                    <a:pt x="130009" y="67640"/>
                  </a:lnTo>
                  <a:lnTo>
                    <a:pt x="133248" y="67729"/>
                  </a:lnTo>
                  <a:lnTo>
                    <a:pt x="133210" y="67525"/>
                  </a:lnTo>
                  <a:lnTo>
                    <a:pt x="132905" y="65913"/>
                  </a:lnTo>
                  <a:lnTo>
                    <a:pt x="132080" y="65062"/>
                  </a:lnTo>
                  <a:lnTo>
                    <a:pt x="131660" y="64325"/>
                  </a:lnTo>
                  <a:lnTo>
                    <a:pt x="131673" y="67525"/>
                  </a:lnTo>
                  <a:lnTo>
                    <a:pt x="129603" y="65417"/>
                  </a:lnTo>
                  <a:lnTo>
                    <a:pt x="129336" y="65989"/>
                  </a:lnTo>
                  <a:lnTo>
                    <a:pt x="129222" y="65684"/>
                  </a:lnTo>
                  <a:lnTo>
                    <a:pt x="125895" y="65684"/>
                  </a:lnTo>
                  <a:lnTo>
                    <a:pt x="126695" y="63144"/>
                  </a:lnTo>
                  <a:lnTo>
                    <a:pt x="131622" y="61874"/>
                  </a:lnTo>
                  <a:lnTo>
                    <a:pt x="131940" y="63144"/>
                  </a:lnTo>
                  <a:lnTo>
                    <a:pt x="133362" y="61874"/>
                  </a:lnTo>
                  <a:lnTo>
                    <a:pt x="134429" y="63144"/>
                  </a:lnTo>
                  <a:lnTo>
                    <a:pt x="134886" y="63144"/>
                  </a:lnTo>
                  <a:lnTo>
                    <a:pt x="135559" y="61874"/>
                  </a:lnTo>
                  <a:lnTo>
                    <a:pt x="138442" y="61874"/>
                  </a:lnTo>
                  <a:lnTo>
                    <a:pt x="139420" y="62484"/>
                  </a:lnTo>
                  <a:lnTo>
                    <a:pt x="138823" y="61874"/>
                  </a:lnTo>
                  <a:lnTo>
                    <a:pt x="141363" y="59334"/>
                  </a:lnTo>
                  <a:lnTo>
                    <a:pt x="143865" y="58064"/>
                  </a:lnTo>
                  <a:lnTo>
                    <a:pt x="142976" y="58064"/>
                  </a:lnTo>
                  <a:lnTo>
                    <a:pt x="141681" y="56794"/>
                  </a:lnTo>
                  <a:lnTo>
                    <a:pt x="140614" y="55765"/>
                  </a:lnTo>
                  <a:lnTo>
                    <a:pt x="143383" y="54902"/>
                  </a:lnTo>
                  <a:lnTo>
                    <a:pt x="140589" y="55753"/>
                  </a:lnTo>
                  <a:lnTo>
                    <a:pt x="140373" y="55524"/>
                  </a:lnTo>
                  <a:lnTo>
                    <a:pt x="140144" y="55524"/>
                  </a:lnTo>
                  <a:lnTo>
                    <a:pt x="137528" y="56794"/>
                  </a:lnTo>
                  <a:lnTo>
                    <a:pt x="136779" y="55524"/>
                  </a:lnTo>
                  <a:lnTo>
                    <a:pt x="136017" y="54254"/>
                  </a:lnTo>
                  <a:lnTo>
                    <a:pt x="135623" y="54254"/>
                  </a:lnTo>
                  <a:lnTo>
                    <a:pt x="134327" y="50444"/>
                  </a:lnTo>
                  <a:lnTo>
                    <a:pt x="135636" y="55524"/>
                  </a:lnTo>
                  <a:lnTo>
                    <a:pt x="134607" y="54254"/>
                  </a:lnTo>
                  <a:lnTo>
                    <a:pt x="133959" y="52984"/>
                  </a:lnTo>
                  <a:lnTo>
                    <a:pt x="131102" y="51714"/>
                  </a:lnTo>
                  <a:lnTo>
                    <a:pt x="127406" y="51714"/>
                  </a:lnTo>
                  <a:lnTo>
                    <a:pt x="128676" y="54254"/>
                  </a:lnTo>
                  <a:lnTo>
                    <a:pt x="125590" y="55524"/>
                  </a:lnTo>
                  <a:lnTo>
                    <a:pt x="121475" y="54254"/>
                  </a:lnTo>
                  <a:lnTo>
                    <a:pt x="124752" y="54254"/>
                  </a:lnTo>
                  <a:lnTo>
                    <a:pt x="124345" y="51714"/>
                  </a:lnTo>
                  <a:lnTo>
                    <a:pt x="126580" y="50444"/>
                  </a:lnTo>
                  <a:lnTo>
                    <a:pt x="123482" y="49174"/>
                  </a:lnTo>
                  <a:lnTo>
                    <a:pt x="124066" y="47904"/>
                  </a:lnTo>
                  <a:lnTo>
                    <a:pt x="122847" y="47904"/>
                  </a:lnTo>
                  <a:lnTo>
                    <a:pt x="122008" y="46634"/>
                  </a:lnTo>
                  <a:lnTo>
                    <a:pt x="122415" y="46634"/>
                  </a:lnTo>
                  <a:lnTo>
                    <a:pt x="126326" y="47904"/>
                  </a:lnTo>
                  <a:lnTo>
                    <a:pt x="127431" y="46634"/>
                  </a:lnTo>
                  <a:lnTo>
                    <a:pt x="128536" y="45364"/>
                  </a:lnTo>
                  <a:lnTo>
                    <a:pt x="131787" y="46634"/>
                  </a:lnTo>
                  <a:lnTo>
                    <a:pt x="132689" y="47193"/>
                  </a:lnTo>
                  <a:lnTo>
                    <a:pt x="132588" y="45364"/>
                  </a:lnTo>
                  <a:lnTo>
                    <a:pt x="136093" y="49174"/>
                  </a:lnTo>
                  <a:lnTo>
                    <a:pt x="135051" y="46634"/>
                  </a:lnTo>
                  <a:lnTo>
                    <a:pt x="137782" y="48590"/>
                  </a:lnTo>
                  <a:lnTo>
                    <a:pt x="136347" y="50444"/>
                  </a:lnTo>
                  <a:lnTo>
                    <a:pt x="139573" y="51714"/>
                  </a:lnTo>
                  <a:lnTo>
                    <a:pt x="139420" y="52984"/>
                  </a:lnTo>
                  <a:lnTo>
                    <a:pt x="139598" y="51714"/>
                  </a:lnTo>
                  <a:lnTo>
                    <a:pt x="144297" y="52984"/>
                  </a:lnTo>
                  <a:lnTo>
                    <a:pt x="144729" y="55524"/>
                  </a:lnTo>
                  <a:lnTo>
                    <a:pt x="146900" y="52984"/>
                  </a:lnTo>
                  <a:lnTo>
                    <a:pt x="148958" y="54254"/>
                  </a:lnTo>
                  <a:lnTo>
                    <a:pt x="153581" y="54254"/>
                  </a:lnTo>
                  <a:lnTo>
                    <a:pt x="153327" y="54089"/>
                  </a:lnTo>
                  <a:lnTo>
                    <a:pt x="154825" y="54292"/>
                  </a:lnTo>
                  <a:lnTo>
                    <a:pt x="154660" y="54127"/>
                  </a:lnTo>
                  <a:lnTo>
                    <a:pt x="153276" y="54063"/>
                  </a:lnTo>
                  <a:lnTo>
                    <a:pt x="149885" y="51714"/>
                  </a:lnTo>
                  <a:lnTo>
                    <a:pt x="151739" y="52984"/>
                  </a:lnTo>
                  <a:lnTo>
                    <a:pt x="156362" y="52984"/>
                  </a:lnTo>
                  <a:lnTo>
                    <a:pt x="153936" y="51714"/>
                  </a:lnTo>
                  <a:lnTo>
                    <a:pt x="154889" y="50444"/>
                  </a:lnTo>
                  <a:lnTo>
                    <a:pt x="155829" y="49174"/>
                  </a:lnTo>
                  <a:lnTo>
                    <a:pt x="159626" y="49174"/>
                  </a:lnTo>
                  <a:lnTo>
                    <a:pt x="159931" y="46634"/>
                  </a:lnTo>
                  <a:lnTo>
                    <a:pt x="158102" y="45364"/>
                  </a:lnTo>
                  <a:lnTo>
                    <a:pt x="157899" y="45364"/>
                  </a:lnTo>
                  <a:lnTo>
                    <a:pt x="159029" y="42824"/>
                  </a:lnTo>
                  <a:lnTo>
                    <a:pt x="163436" y="44094"/>
                  </a:lnTo>
                  <a:lnTo>
                    <a:pt x="164541" y="41554"/>
                  </a:lnTo>
                  <a:lnTo>
                    <a:pt x="166204" y="44094"/>
                  </a:lnTo>
                  <a:lnTo>
                    <a:pt x="164172" y="44094"/>
                  </a:lnTo>
                  <a:lnTo>
                    <a:pt x="164490" y="45364"/>
                  </a:lnTo>
                  <a:lnTo>
                    <a:pt x="165938" y="45364"/>
                  </a:lnTo>
                  <a:lnTo>
                    <a:pt x="167005" y="46532"/>
                  </a:lnTo>
                  <a:lnTo>
                    <a:pt x="166928" y="47193"/>
                  </a:lnTo>
                  <a:lnTo>
                    <a:pt x="166712" y="47904"/>
                  </a:lnTo>
                  <a:lnTo>
                    <a:pt x="165747" y="47904"/>
                  </a:lnTo>
                  <a:lnTo>
                    <a:pt x="167767" y="49174"/>
                  </a:lnTo>
                  <a:lnTo>
                    <a:pt x="167246" y="45364"/>
                  </a:lnTo>
                  <a:lnTo>
                    <a:pt x="169354" y="49580"/>
                  </a:lnTo>
                  <a:lnTo>
                    <a:pt x="167601" y="50444"/>
                  </a:lnTo>
                  <a:lnTo>
                    <a:pt x="166865" y="51714"/>
                  </a:lnTo>
                  <a:lnTo>
                    <a:pt x="166941" y="52984"/>
                  </a:lnTo>
                  <a:lnTo>
                    <a:pt x="170484" y="56794"/>
                  </a:lnTo>
                  <a:lnTo>
                    <a:pt x="175691" y="57988"/>
                  </a:lnTo>
                  <a:lnTo>
                    <a:pt x="176606" y="55524"/>
                  </a:lnTo>
                  <a:lnTo>
                    <a:pt x="177076" y="54254"/>
                  </a:lnTo>
                  <a:close/>
                </a:path>
                <a:path w="192405" h="166370">
                  <a:moveTo>
                    <a:pt x="178041" y="73837"/>
                  </a:moveTo>
                  <a:lnTo>
                    <a:pt x="177914" y="73837"/>
                  </a:lnTo>
                  <a:lnTo>
                    <a:pt x="177292" y="74561"/>
                  </a:lnTo>
                  <a:lnTo>
                    <a:pt x="178041" y="73837"/>
                  </a:lnTo>
                  <a:close/>
                </a:path>
                <a:path w="192405" h="166370">
                  <a:moveTo>
                    <a:pt x="179463" y="59334"/>
                  </a:moveTo>
                  <a:lnTo>
                    <a:pt x="175933" y="58153"/>
                  </a:lnTo>
                  <a:lnTo>
                    <a:pt x="172427" y="60604"/>
                  </a:lnTo>
                  <a:lnTo>
                    <a:pt x="172326" y="63144"/>
                  </a:lnTo>
                  <a:lnTo>
                    <a:pt x="178117" y="63144"/>
                  </a:lnTo>
                  <a:lnTo>
                    <a:pt x="177139" y="59334"/>
                  </a:lnTo>
                  <a:lnTo>
                    <a:pt x="179463" y="59334"/>
                  </a:lnTo>
                  <a:close/>
                </a:path>
                <a:path w="192405" h="166370">
                  <a:moveTo>
                    <a:pt x="179641" y="80695"/>
                  </a:moveTo>
                  <a:lnTo>
                    <a:pt x="177165" y="79413"/>
                  </a:lnTo>
                  <a:lnTo>
                    <a:pt x="177901" y="78308"/>
                  </a:lnTo>
                  <a:lnTo>
                    <a:pt x="176466" y="77724"/>
                  </a:lnTo>
                  <a:lnTo>
                    <a:pt x="176237" y="81292"/>
                  </a:lnTo>
                  <a:lnTo>
                    <a:pt x="179641" y="80695"/>
                  </a:lnTo>
                  <a:close/>
                </a:path>
                <a:path w="192405" h="166370">
                  <a:moveTo>
                    <a:pt x="180352" y="79298"/>
                  </a:moveTo>
                  <a:lnTo>
                    <a:pt x="179324" y="77343"/>
                  </a:lnTo>
                  <a:lnTo>
                    <a:pt x="178816" y="76923"/>
                  </a:lnTo>
                  <a:lnTo>
                    <a:pt x="177901" y="78308"/>
                  </a:lnTo>
                  <a:lnTo>
                    <a:pt x="180352" y="79298"/>
                  </a:lnTo>
                  <a:close/>
                </a:path>
                <a:path w="192405" h="166370">
                  <a:moveTo>
                    <a:pt x="180873" y="81330"/>
                  </a:moveTo>
                  <a:lnTo>
                    <a:pt x="179730" y="83693"/>
                  </a:lnTo>
                  <a:lnTo>
                    <a:pt x="180873" y="81330"/>
                  </a:lnTo>
                  <a:close/>
                </a:path>
                <a:path w="192405" h="166370">
                  <a:moveTo>
                    <a:pt x="181279" y="80403"/>
                  </a:moveTo>
                  <a:lnTo>
                    <a:pt x="179641" y="80695"/>
                  </a:lnTo>
                  <a:lnTo>
                    <a:pt x="180848" y="81318"/>
                  </a:lnTo>
                  <a:lnTo>
                    <a:pt x="181279" y="80403"/>
                  </a:lnTo>
                  <a:close/>
                </a:path>
                <a:path w="192405" h="166370">
                  <a:moveTo>
                    <a:pt x="192328" y="67830"/>
                  </a:moveTo>
                  <a:lnTo>
                    <a:pt x="189776" y="64389"/>
                  </a:lnTo>
                  <a:lnTo>
                    <a:pt x="184111" y="64884"/>
                  </a:lnTo>
                  <a:lnTo>
                    <a:pt x="184111" y="65112"/>
                  </a:lnTo>
                  <a:lnTo>
                    <a:pt x="181508" y="64058"/>
                  </a:lnTo>
                  <a:lnTo>
                    <a:pt x="183769" y="65290"/>
                  </a:lnTo>
                  <a:lnTo>
                    <a:pt x="184124" y="65125"/>
                  </a:lnTo>
                  <a:lnTo>
                    <a:pt x="185953" y="65887"/>
                  </a:lnTo>
                  <a:lnTo>
                    <a:pt x="183184" y="65963"/>
                  </a:lnTo>
                  <a:lnTo>
                    <a:pt x="184721" y="69075"/>
                  </a:lnTo>
                  <a:lnTo>
                    <a:pt x="182092" y="71247"/>
                  </a:lnTo>
                  <a:lnTo>
                    <a:pt x="178219" y="73494"/>
                  </a:lnTo>
                  <a:lnTo>
                    <a:pt x="177927" y="73825"/>
                  </a:lnTo>
                  <a:lnTo>
                    <a:pt x="178879" y="74498"/>
                  </a:lnTo>
                  <a:lnTo>
                    <a:pt x="179501" y="74828"/>
                  </a:lnTo>
                  <a:lnTo>
                    <a:pt x="178574" y="75907"/>
                  </a:lnTo>
                  <a:lnTo>
                    <a:pt x="179324" y="77343"/>
                  </a:lnTo>
                  <a:lnTo>
                    <a:pt x="184073" y="81216"/>
                  </a:lnTo>
                  <a:lnTo>
                    <a:pt x="185254" y="78066"/>
                  </a:lnTo>
                  <a:lnTo>
                    <a:pt x="183857" y="74663"/>
                  </a:lnTo>
                  <a:lnTo>
                    <a:pt x="185635" y="74256"/>
                  </a:lnTo>
                  <a:lnTo>
                    <a:pt x="188252" y="75222"/>
                  </a:lnTo>
                  <a:lnTo>
                    <a:pt x="188468" y="74256"/>
                  </a:lnTo>
                  <a:lnTo>
                    <a:pt x="188569" y="73825"/>
                  </a:lnTo>
                  <a:lnTo>
                    <a:pt x="187680" y="73533"/>
                  </a:lnTo>
                  <a:lnTo>
                    <a:pt x="187553" y="73494"/>
                  </a:lnTo>
                  <a:lnTo>
                    <a:pt x="186372" y="73533"/>
                  </a:lnTo>
                  <a:lnTo>
                    <a:pt x="184937" y="72555"/>
                  </a:lnTo>
                  <a:lnTo>
                    <a:pt x="187096" y="72123"/>
                  </a:lnTo>
                  <a:lnTo>
                    <a:pt x="184073" y="71170"/>
                  </a:lnTo>
                  <a:lnTo>
                    <a:pt x="190830" y="71653"/>
                  </a:lnTo>
                  <a:lnTo>
                    <a:pt x="187807" y="71170"/>
                  </a:lnTo>
                  <a:lnTo>
                    <a:pt x="183629" y="70485"/>
                  </a:lnTo>
                  <a:lnTo>
                    <a:pt x="187007" y="70739"/>
                  </a:lnTo>
                  <a:lnTo>
                    <a:pt x="187020" y="70485"/>
                  </a:lnTo>
                  <a:lnTo>
                    <a:pt x="187236" y="67932"/>
                  </a:lnTo>
                  <a:lnTo>
                    <a:pt x="190881" y="69240"/>
                  </a:lnTo>
                  <a:lnTo>
                    <a:pt x="192214" y="67932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603755" y="5932360"/>
              <a:ext cx="161290" cy="238760"/>
            </a:xfrm>
            <a:custGeom>
              <a:rect l="l" t="t" r="r" b="b"/>
              <a:pathLst>
                <a:path w="161290" h="238760">
                  <a:moveTo>
                    <a:pt x="698" y="98640"/>
                  </a:moveTo>
                  <a:lnTo>
                    <a:pt x="241" y="98552"/>
                  </a:lnTo>
                  <a:lnTo>
                    <a:pt x="0" y="98933"/>
                  </a:lnTo>
                  <a:lnTo>
                    <a:pt x="698" y="98640"/>
                  </a:lnTo>
                  <a:close/>
                </a:path>
                <a:path w="161290" h="238760">
                  <a:moveTo>
                    <a:pt x="4381" y="6311"/>
                  </a:moveTo>
                  <a:lnTo>
                    <a:pt x="4000" y="5524"/>
                  </a:lnTo>
                  <a:lnTo>
                    <a:pt x="4025" y="4648"/>
                  </a:lnTo>
                  <a:lnTo>
                    <a:pt x="2959" y="4419"/>
                  </a:lnTo>
                  <a:lnTo>
                    <a:pt x="2082" y="5486"/>
                  </a:lnTo>
                  <a:lnTo>
                    <a:pt x="4305" y="8953"/>
                  </a:lnTo>
                  <a:lnTo>
                    <a:pt x="4381" y="6311"/>
                  </a:lnTo>
                  <a:close/>
                </a:path>
                <a:path w="161290" h="238760">
                  <a:moveTo>
                    <a:pt x="4762" y="105968"/>
                  </a:moveTo>
                  <a:lnTo>
                    <a:pt x="3937" y="106553"/>
                  </a:lnTo>
                  <a:lnTo>
                    <a:pt x="4699" y="106045"/>
                  </a:lnTo>
                  <a:close/>
                </a:path>
                <a:path w="161290" h="238760">
                  <a:moveTo>
                    <a:pt x="8026" y="100825"/>
                  </a:moveTo>
                  <a:lnTo>
                    <a:pt x="7366" y="100418"/>
                  </a:lnTo>
                  <a:lnTo>
                    <a:pt x="6934" y="100469"/>
                  </a:lnTo>
                  <a:lnTo>
                    <a:pt x="6578" y="100647"/>
                  </a:lnTo>
                  <a:lnTo>
                    <a:pt x="8026" y="100825"/>
                  </a:lnTo>
                  <a:close/>
                </a:path>
                <a:path w="161290" h="238760">
                  <a:moveTo>
                    <a:pt x="11201" y="106299"/>
                  </a:moveTo>
                  <a:lnTo>
                    <a:pt x="9321" y="105410"/>
                  </a:lnTo>
                  <a:lnTo>
                    <a:pt x="9296" y="103708"/>
                  </a:lnTo>
                  <a:lnTo>
                    <a:pt x="8343" y="103378"/>
                  </a:lnTo>
                  <a:lnTo>
                    <a:pt x="7670" y="104902"/>
                  </a:lnTo>
                  <a:lnTo>
                    <a:pt x="9867" y="106680"/>
                  </a:lnTo>
                  <a:lnTo>
                    <a:pt x="11201" y="106299"/>
                  </a:lnTo>
                  <a:close/>
                </a:path>
                <a:path w="161290" h="238760">
                  <a:moveTo>
                    <a:pt x="12369" y="104762"/>
                  </a:moveTo>
                  <a:lnTo>
                    <a:pt x="9258" y="101346"/>
                  </a:lnTo>
                  <a:lnTo>
                    <a:pt x="9296" y="103708"/>
                  </a:lnTo>
                  <a:lnTo>
                    <a:pt x="12369" y="104762"/>
                  </a:lnTo>
                  <a:close/>
                </a:path>
                <a:path w="161290" h="238760">
                  <a:moveTo>
                    <a:pt x="12877" y="106807"/>
                  </a:moveTo>
                  <a:lnTo>
                    <a:pt x="11861" y="105791"/>
                  </a:lnTo>
                  <a:lnTo>
                    <a:pt x="11201" y="106299"/>
                  </a:lnTo>
                  <a:lnTo>
                    <a:pt x="12877" y="106807"/>
                  </a:lnTo>
                  <a:close/>
                </a:path>
                <a:path w="161290" h="238760">
                  <a:moveTo>
                    <a:pt x="13792" y="92329"/>
                  </a:moveTo>
                  <a:lnTo>
                    <a:pt x="13601" y="92252"/>
                  </a:lnTo>
                  <a:lnTo>
                    <a:pt x="13538" y="93726"/>
                  </a:lnTo>
                  <a:lnTo>
                    <a:pt x="13792" y="92329"/>
                  </a:lnTo>
                  <a:close/>
                </a:path>
                <a:path w="161290" h="238760">
                  <a:moveTo>
                    <a:pt x="14020" y="36563"/>
                  </a:moveTo>
                  <a:lnTo>
                    <a:pt x="12661" y="36322"/>
                  </a:lnTo>
                  <a:lnTo>
                    <a:pt x="12217" y="37211"/>
                  </a:lnTo>
                  <a:lnTo>
                    <a:pt x="14020" y="36563"/>
                  </a:lnTo>
                  <a:close/>
                </a:path>
                <a:path w="161290" h="238760">
                  <a:moveTo>
                    <a:pt x="14338" y="106934"/>
                  </a:moveTo>
                  <a:lnTo>
                    <a:pt x="14249" y="105410"/>
                  </a:lnTo>
                  <a:lnTo>
                    <a:pt x="12369" y="104762"/>
                  </a:lnTo>
                  <a:lnTo>
                    <a:pt x="14338" y="106934"/>
                  </a:lnTo>
                  <a:close/>
                </a:path>
                <a:path w="161290" h="238760">
                  <a:moveTo>
                    <a:pt x="14541" y="36664"/>
                  </a:moveTo>
                  <a:lnTo>
                    <a:pt x="14389" y="36436"/>
                  </a:lnTo>
                  <a:lnTo>
                    <a:pt x="14020" y="36563"/>
                  </a:lnTo>
                  <a:lnTo>
                    <a:pt x="14541" y="36664"/>
                  </a:lnTo>
                  <a:close/>
                </a:path>
                <a:path w="161290" h="238760">
                  <a:moveTo>
                    <a:pt x="14617" y="105537"/>
                  </a:moveTo>
                  <a:lnTo>
                    <a:pt x="14236" y="105168"/>
                  </a:lnTo>
                  <a:lnTo>
                    <a:pt x="14249" y="105410"/>
                  </a:lnTo>
                  <a:lnTo>
                    <a:pt x="14617" y="105537"/>
                  </a:lnTo>
                  <a:close/>
                </a:path>
                <a:path w="161290" h="238760">
                  <a:moveTo>
                    <a:pt x="14795" y="36703"/>
                  </a:moveTo>
                  <a:lnTo>
                    <a:pt x="14541" y="36664"/>
                  </a:lnTo>
                  <a:lnTo>
                    <a:pt x="14795" y="37020"/>
                  </a:lnTo>
                  <a:lnTo>
                    <a:pt x="14795" y="36703"/>
                  </a:lnTo>
                  <a:close/>
                </a:path>
                <a:path w="161290" h="238760">
                  <a:moveTo>
                    <a:pt x="15392" y="37846"/>
                  </a:moveTo>
                  <a:lnTo>
                    <a:pt x="14884" y="36880"/>
                  </a:lnTo>
                  <a:lnTo>
                    <a:pt x="14935" y="37211"/>
                  </a:lnTo>
                  <a:lnTo>
                    <a:pt x="15392" y="37846"/>
                  </a:lnTo>
                  <a:close/>
                </a:path>
                <a:path w="161290" h="238760">
                  <a:moveTo>
                    <a:pt x="18630" y="36436"/>
                  </a:moveTo>
                  <a:lnTo>
                    <a:pt x="16522" y="34544"/>
                  </a:lnTo>
                  <a:lnTo>
                    <a:pt x="18580" y="36703"/>
                  </a:lnTo>
                  <a:lnTo>
                    <a:pt x="18630" y="36436"/>
                  </a:lnTo>
                  <a:close/>
                </a:path>
                <a:path w="161290" h="238760">
                  <a:moveTo>
                    <a:pt x="21678" y="52908"/>
                  </a:moveTo>
                  <a:lnTo>
                    <a:pt x="19558" y="50546"/>
                  </a:lnTo>
                  <a:lnTo>
                    <a:pt x="18503" y="51181"/>
                  </a:lnTo>
                  <a:lnTo>
                    <a:pt x="21678" y="52908"/>
                  </a:lnTo>
                  <a:close/>
                </a:path>
                <a:path w="161290" h="238760">
                  <a:moveTo>
                    <a:pt x="22466" y="53340"/>
                  </a:moveTo>
                  <a:lnTo>
                    <a:pt x="21678" y="52908"/>
                  </a:lnTo>
                  <a:lnTo>
                    <a:pt x="22212" y="53517"/>
                  </a:lnTo>
                  <a:lnTo>
                    <a:pt x="22466" y="53340"/>
                  </a:lnTo>
                  <a:close/>
                </a:path>
                <a:path w="161290" h="238760">
                  <a:moveTo>
                    <a:pt x="23456" y="49822"/>
                  </a:moveTo>
                  <a:lnTo>
                    <a:pt x="21958" y="51015"/>
                  </a:lnTo>
                  <a:lnTo>
                    <a:pt x="23164" y="51435"/>
                  </a:lnTo>
                  <a:lnTo>
                    <a:pt x="23456" y="49822"/>
                  </a:lnTo>
                  <a:close/>
                </a:path>
                <a:path w="161290" h="238760">
                  <a:moveTo>
                    <a:pt x="23533" y="47078"/>
                  </a:moveTo>
                  <a:lnTo>
                    <a:pt x="23266" y="47142"/>
                  </a:lnTo>
                  <a:lnTo>
                    <a:pt x="23507" y="47167"/>
                  </a:lnTo>
                  <a:close/>
                </a:path>
                <a:path w="161290" h="238760">
                  <a:moveTo>
                    <a:pt x="24599" y="48907"/>
                  </a:moveTo>
                  <a:lnTo>
                    <a:pt x="23482" y="48907"/>
                  </a:lnTo>
                  <a:lnTo>
                    <a:pt x="23456" y="49822"/>
                  </a:lnTo>
                  <a:lnTo>
                    <a:pt x="24599" y="48907"/>
                  </a:lnTo>
                  <a:close/>
                </a:path>
                <a:path w="161290" h="238760">
                  <a:moveTo>
                    <a:pt x="25361" y="89789"/>
                  </a:moveTo>
                  <a:lnTo>
                    <a:pt x="23901" y="89077"/>
                  </a:lnTo>
                  <a:lnTo>
                    <a:pt x="23685" y="89281"/>
                  </a:lnTo>
                  <a:lnTo>
                    <a:pt x="25361" y="89789"/>
                  </a:lnTo>
                  <a:close/>
                </a:path>
                <a:path w="161290" h="238760">
                  <a:moveTo>
                    <a:pt x="26377" y="52539"/>
                  </a:moveTo>
                  <a:lnTo>
                    <a:pt x="23164" y="51435"/>
                  </a:lnTo>
                  <a:lnTo>
                    <a:pt x="22987" y="52425"/>
                  </a:lnTo>
                  <a:lnTo>
                    <a:pt x="23202" y="52819"/>
                  </a:lnTo>
                  <a:lnTo>
                    <a:pt x="26377" y="52539"/>
                  </a:lnTo>
                  <a:close/>
                </a:path>
                <a:path w="161290" h="238760">
                  <a:moveTo>
                    <a:pt x="26568" y="79629"/>
                  </a:moveTo>
                  <a:lnTo>
                    <a:pt x="25806" y="78994"/>
                  </a:lnTo>
                  <a:lnTo>
                    <a:pt x="26568" y="79629"/>
                  </a:lnTo>
                  <a:close/>
                </a:path>
                <a:path w="161290" h="238760">
                  <a:moveTo>
                    <a:pt x="26987" y="47002"/>
                  </a:moveTo>
                  <a:lnTo>
                    <a:pt x="23507" y="47167"/>
                  </a:lnTo>
                  <a:lnTo>
                    <a:pt x="23075" y="48818"/>
                  </a:lnTo>
                  <a:lnTo>
                    <a:pt x="23495" y="48818"/>
                  </a:lnTo>
                  <a:lnTo>
                    <a:pt x="24714" y="48818"/>
                  </a:lnTo>
                  <a:lnTo>
                    <a:pt x="26987" y="47002"/>
                  </a:lnTo>
                  <a:close/>
                </a:path>
                <a:path w="161290" h="238760">
                  <a:moveTo>
                    <a:pt x="30022" y="72263"/>
                  </a:moveTo>
                  <a:lnTo>
                    <a:pt x="28917" y="72898"/>
                  </a:lnTo>
                  <a:lnTo>
                    <a:pt x="26797" y="72821"/>
                  </a:lnTo>
                  <a:lnTo>
                    <a:pt x="26885" y="74206"/>
                  </a:lnTo>
                  <a:lnTo>
                    <a:pt x="28994" y="72898"/>
                  </a:lnTo>
                  <a:lnTo>
                    <a:pt x="30022" y="72263"/>
                  </a:lnTo>
                  <a:close/>
                </a:path>
                <a:path w="161290" h="238760">
                  <a:moveTo>
                    <a:pt x="35293" y="53949"/>
                  </a:moveTo>
                  <a:lnTo>
                    <a:pt x="32613" y="53721"/>
                  </a:lnTo>
                  <a:lnTo>
                    <a:pt x="35166" y="53975"/>
                  </a:lnTo>
                  <a:lnTo>
                    <a:pt x="35293" y="53949"/>
                  </a:lnTo>
                  <a:close/>
                </a:path>
                <a:path w="161290" h="238760">
                  <a:moveTo>
                    <a:pt x="47091" y="90043"/>
                  </a:moveTo>
                  <a:lnTo>
                    <a:pt x="43662" y="90843"/>
                  </a:lnTo>
                  <a:lnTo>
                    <a:pt x="46304" y="91770"/>
                  </a:lnTo>
                  <a:lnTo>
                    <a:pt x="47091" y="90043"/>
                  </a:lnTo>
                  <a:close/>
                </a:path>
                <a:path w="161290" h="238760">
                  <a:moveTo>
                    <a:pt x="48285" y="92456"/>
                  </a:moveTo>
                  <a:lnTo>
                    <a:pt x="46304" y="91770"/>
                  </a:lnTo>
                  <a:lnTo>
                    <a:pt x="46164" y="92062"/>
                  </a:lnTo>
                  <a:lnTo>
                    <a:pt x="48285" y="92456"/>
                  </a:lnTo>
                  <a:close/>
                </a:path>
                <a:path w="161290" h="238760">
                  <a:moveTo>
                    <a:pt x="51701" y="79197"/>
                  </a:moveTo>
                  <a:lnTo>
                    <a:pt x="50355" y="79387"/>
                  </a:lnTo>
                  <a:lnTo>
                    <a:pt x="49441" y="79756"/>
                  </a:lnTo>
                  <a:lnTo>
                    <a:pt x="48742" y="80213"/>
                  </a:lnTo>
                  <a:lnTo>
                    <a:pt x="50088" y="80048"/>
                  </a:lnTo>
                  <a:lnTo>
                    <a:pt x="51396" y="79489"/>
                  </a:lnTo>
                  <a:lnTo>
                    <a:pt x="51701" y="79197"/>
                  </a:lnTo>
                  <a:close/>
                </a:path>
                <a:path w="161290" h="238760">
                  <a:moveTo>
                    <a:pt x="52641" y="48514"/>
                  </a:moveTo>
                  <a:lnTo>
                    <a:pt x="51600" y="48260"/>
                  </a:lnTo>
                  <a:lnTo>
                    <a:pt x="50431" y="48526"/>
                  </a:lnTo>
                  <a:lnTo>
                    <a:pt x="51816" y="48641"/>
                  </a:lnTo>
                  <a:lnTo>
                    <a:pt x="52641" y="48514"/>
                  </a:lnTo>
                  <a:close/>
                </a:path>
                <a:path w="161290" h="238760">
                  <a:moveTo>
                    <a:pt x="52730" y="98539"/>
                  </a:moveTo>
                  <a:lnTo>
                    <a:pt x="50647" y="97256"/>
                  </a:lnTo>
                  <a:lnTo>
                    <a:pt x="49720" y="99275"/>
                  </a:lnTo>
                  <a:lnTo>
                    <a:pt x="52730" y="98539"/>
                  </a:lnTo>
                  <a:close/>
                </a:path>
                <a:path w="161290" h="238760">
                  <a:moveTo>
                    <a:pt x="53276" y="74079"/>
                  </a:moveTo>
                  <a:lnTo>
                    <a:pt x="50507" y="74244"/>
                  </a:lnTo>
                  <a:lnTo>
                    <a:pt x="48399" y="73850"/>
                  </a:lnTo>
                  <a:lnTo>
                    <a:pt x="47942" y="76555"/>
                  </a:lnTo>
                  <a:lnTo>
                    <a:pt x="50888" y="76784"/>
                  </a:lnTo>
                  <a:lnTo>
                    <a:pt x="51993" y="76796"/>
                  </a:lnTo>
                  <a:lnTo>
                    <a:pt x="52387" y="75133"/>
                  </a:lnTo>
                  <a:lnTo>
                    <a:pt x="53124" y="74244"/>
                  </a:lnTo>
                  <a:lnTo>
                    <a:pt x="53276" y="74079"/>
                  </a:lnTo>
                  <a:close/>
                </a:path>
                <a:path w="161290" h="238760">
                  <a:moveTo>
                    <a:pt x="53936" y="53200"/>
                  </a:moveTo>
                  <a:lnTo>
                    <a:pt x="52158" y="52984"/>
                  </a:lnTo>
                  <a:lnTo>
                    <a:pt x="52108" y="54724"/>
                  </a:lnTo>
                  <a:lnTo>
                    <a:pt x="53936" y="53200"/>
                  </a:lnTo>
                  <a:close/>
                </a:path>
                <a:path w="161290" h="238760">
                  <a:moveTo>
                    <a:pt x="54673" y="53289"/>
                  </a:moveTo>
                  <a:lnTo>
                    <a:pt x="54483" y="52743"/>
                  </a:lnTo>
                  <a:lnTo>
                    <a:pt x="53936" y="53200"/>
                  </a:lnTo>
                  <a:lnTo>
                    <a:pt x="54673" y="53289"/>
                  </a:lnTo>
                  <a:close/>
                </a:path>
                <a:path w="161290" h="238760">
                  <a:moveTo>
                    <a:pt x="54698" y="76809"/>
                  </a:moveTo>
                  <a:lnTo>
                    <a:pt x="51993" y="76796"/>
                  </a:lnTo>
                  <a:lnTo>
                    <a:pt x="52070" y="77050"/>
                  </a:lnTo>
                  <a:lnTo>
                    <a:pt x="53200" y="77571"/>
                  </a:lnTo>
                  <a:lnTo>
                    <a:pt x="54673" y="77050"/>
                  </a:lnTo>
                  <a:lnTo>
                    <a:pt x="54698" y="76809"/>
                  </a:lnTo>
                  <a:close/>
                </a:path>
                <a:path w="161290" h="238760">
                  <a:moveTo>
                    <a:pt x="54724" y="38100"/>
                  </a:moveTo>
                  <a:lnTo>
                    <a:pt x="53835" y="38277"/>
                  </a:lnTo>
                  <a:lnTo>
                    <a:pt x="54508" y="38608"/>
                  </a:lnTo>
                  <a:lnTo>
                    <a:pt x="54724" y="38100"/>
                  </a:lnTo>
                  <a:close/>
                </a:path>
                <a:path w="161290" h="238760">
                  <a:moveTo>
                    <a:pt x="57061" y="50596"/>
                  </a:moveTo>
                  <a:lnTo>
                    <a:pt x="54927" y="50190"/>
                  </a:lnTo>
                  <a:lnTo>
                    <a:pt x="53682" y="50444"/>
                  </a:lnTo>
                  <a:lnTo>
                    <a:pt x="54483" y="52743"/>
                  </a:lnTo>
                  <a:lnTo>
                    <a:pt x="57061" y="50596"/>
                  </a:lnTo>
                  <a:close/>
                </a:path>
                <a:path w="161290" h="238760">
                  <a:moveTo>
                    <a:pt x="57162" y="14605"/>
                  </a:moveTo>
                  <a:lnTo>
                    <a:pt x="54952" y="15494"/>
                  </a:lnTo>
                  <a:lnTo>
                    <a:pt x="55092" y="16535"/>
                  </a:lnTo>
                  <a:lnTo>
                    <a:pt x="57162" y="14605"/>
                  </a:lnTo>
                  <a:close/>
                </a:path>
                <a:path w="161290" h="238760">
                  <a:moveTo>
                    <a:pt x="57531" y="50355"/>
                  </a:moveTo>
                  <a:lnTo>
                    <a:pt x="57061" y="50596"/>
                  </a:lnTo>
                  <a:lnTo>
                    <a:pt x="57467" y="50507"/>
                  </a:lnTo>
                  <a:lnTo>
                    <a:pt x="57531" y="50355"/>
                  </a:lnTo>
                  <a:close/>
                </a:path>
                <a:path w="161290" h="238760">
                  <a:moveTo>
                    <a:pt x="58166" y="50038"/>
                  </a:moveTo>
                  <a:lnTo>
                    <a:pt x="57696" y="50012"/>
                  </a:lnTo>
                  <a:lnTo>
                    <a:pt x="57531" y="50355"/>
                  </a:lnTo>
                  <a:lnTo>
                    <a:pt x="58166" y="50038"/>
                  </a:lnTo>
                  <a:close/>
                </a:path>
                <a:path w="161290" h="238760">
                  <a:moveTo>
                    <a:pt x="59029" y="66128"/>
                  </a:moveTo>
                  <a:lnTo>
                    <a:pt x="58915" y="65874"/>
                  </a:lnTo>
                  <a:lnTo>
                    <a:pt x="57772" y="65506"/>
                  </a:lnTo>
                  <a:lnTo>
                    <a:pt x="56692" y="65659"/>
                  </a:lnTo>
                  <a:lnTo>
                    <a:pt x="55638" y="65951"/>
                  </a:lnTo>
                  <a:lnTo>
                    <a:pt x="57442" y="66179"/>
                  </a:lnTo>
                  <a:lnTo>
                    <a:pt x="59029" y="66128"/>
                  </a:lnTo>
                  <a:close/>
                </a:path>
                <a:path w="161290" h="238760">
                  <a:moveTo>
                    <a:pt x="59309" y="41478"/>
                  </a:moveTo>
                  <a:lnTo>
                    <a:pt x="58686" y="40335"/>
                  </a:lnTo>
                  <a:lnTo>
                    <a:pt x="58356" y="39903"/>
                  </a:lnTo>
                  <a:lnTo>
                    <a:pt x="58089" y="40043"/>
                  </a:lnTo>
                  <a:lnTo>
                    <a:pt x="59309" y="41478"/>
                  </a:lnTo>
                  <a:close/>
                </a:path>
                <a:path w="161290" h="238760">
                  <a:moveTo>
                    <a:pt x="60032" y="79502"/>
                  </a:moveTo>
                  <a:lnTo>
                    <a:pt x="59537" y="78054"/>
                  </a:lnTo>
                  <a:lnTo>
                    <a:pt x="58521" y="75095"/>
                  </a:lnTo>
                  <a:lnTo>
                    <a:pt x="54927" y="74574"/>
                  </a:lnTo>
                  <a:lnTo>
                    <a:pt x="56375" y="76441"/>
                  </a:lnTo>
                  <a:lnTo>
                    <a:pt x="54673" y="77050"/>
                  </a:lnTo>
                  <a:lnTo>
                    <a:pt x="54432" y="79908"/>
                  </a:lnTo>
                  <a:lnTo>
                    <a:pt x="53352" y="81457"/>
                  </a:lnTo>
                  <a:lnTo>
                    <a:pt x="55600" y="80949"/>
                  </a:lnTo>
                  <a:lnTo>
                    <a:pt x="58064" y="78054"/>
                  </a:lnTo>
                  <a:lnTo>
                    <a:pt x="60032" y="79502"/>
                  </a:lnTo>
                  <a:close/>
                </a:path>
                <a:path w="161290" h="238760">
                  <a:moveTo>
                    <a:pt x="60769" y="80264"/>
                  </a:moveTo>
                  <a:lnTo>
                    <a:pt x="60553" y="79921"/>
                  </a:lnTo>
                  <a:lnTo>
                    <a:pt x="60286" y="79679"/>
                  </a:lnTo>
                  <a:lnTo>
                    <a:pt x="60032" y="79502"/>
                  </a:lnTo>
                  <a:lnTo>
                    <a:pt x="60337" y="80352"/>
                  </a:lnTo>
                  <a:lnTo>
                    <a:pt x="60769" y="80264"/>
                  </a:lnTo>
                  <a:close/>
                </a:path>
                <a:path w="161290" h="238760">
                  <a:moveTo>
                    <a:pt x="61036" y="38620"/>
                  </a:moveTo>
                  <a:lnTo>
                    <a:pt x="57683" y="37566"/>
                  </a:lnTo>
                  <a:lnTo>
                    <a:pt x="57264" y="38506"/>
                  </a:lnTo>
                  <a:lnTo>
                    <a:pt x="58356" y="39903"/>
                  </a:lnTo>
                  <a:lnTo>
                    <a:pt x="61036" y="38620"/>
                  </a:lnTo>
                  <a:close/>
                </a:path>
                <a:path w="161290" h="238760">
                  <a:moveTo>
                    <a:pt x="61544" y="37820"/>
                  </a:moveTo>
                  <a:lnTo>
                    <a:pt x="59601" y="37630"/>
                  </a:lnTo>
                  <a:lnTo>
                    <a:pt x="61468" y="38722"/>
                  </a:lnTo>
                  <a:lnTo>
                    <a:pt x="61544" y="37820"/>
                  </a:lnTo>
                  <a:close/>
                </a:path>
                <a:path w="161290" h="238760">
                  <a:moveTo>
                    <a:pt x="62115" y="49479"/>
                  </a:moveTo>
                  <a:lnTo>
                    <a:pt x="57543" y="46113"/>
                  </a:lnTo>
                  <a:lnTo>
                    <a:pt x="57302" y="46469"/>
                  </a:lnTo>
                  <a:lnTo>
                    <a:pt x="57150" y="45339"/>
                  </a:lnTo>
                  <a:lnTo>
                    <a:pt x="56502" y="45910"/>
                  </a:lnTo>
                  <a:lnTo>
                    <a:pt x="55676" y="45224"/>
                  </a:lnTo>
                  <a:lnTo>
                    <a:pt x="54394" y="45504"/>
                  </a:lnTo>
                  <a:lnTo>
                    <a:pt x="57226" y="46583"/>
                  </a:lnTo>
                  <a:lnTo>
                    <a:pt x="56464" y="47675"/>
                  </a:lnTo>
                  <a:lnTo>
                    <a:pt x="56426" y="49428"/>
                  </a:lnTo>
                  <a:lnTo>
                    <a:pt x="58534" y="49847"/>
                  </a:lnTo>
                  <a:lnTo>
                    <a:pt x="58204" y="50012"/>
                  </a:lnTo>
                  <a:lnTo>
                    <a:pt x="60198" y="51460"/>
                  </a:lnTo>
                  <a:lnTo>
                    <a:pt x="57238" y="52298"/>
                  </a:lnTo>
                  <a:lnTo>
                    <a:pt x="57492" y="53924"/>
                  </a:lnTo>
                  <a:lnTo>
                    <a:pt x="57696" y="52717"/>
                  </a:lnTo>
                  <a:lnTo>
                    <a:pt x="61937" y="52031"/>
                  </a:lnTo>
                  <a:lnTo>
                    <a:pt x="58978" y="49745"/>
                  </a:lnTo>
                  <a:lnTo>
                    <a:pt x="59601" y="50038"/>
                  </a:lnTo>
                  <a:lnTo>
                    <a:pt x="60909" y="49745"/>
                  </a:lnTo>
                  <a:lnTo>
                    <a:pt x="62115" y="49479"/>
                  </a:lnTo>
                  <a:close/>
                </a:path>
                <a:path w="161290" h="238760">
                  <a:moveTo>
                    <a:pt x="62293" y="36804"/>
                  </a:moveTo>
                  <a:lnTo>
                    <a:pt x="61620" y="36779"/>
                  </a:lnTo>
                  <a:lnTo>
                    <a:pt x="60655" y="35775"/>
                  </a:lnTo>
                  <a:lnTo>
                    <a:pt x="59639" y="35090"/>
                  </a:lnTo>
                  <a:lnTo>
                    <a:pt x="58991" y="36487"/>
                  </a:lnTo>
                  <a:lnTo>
                    <a:pt x="61569" y="37528"/>
                  </a:lnTo>
                  <a:lnTo>
                    <a:pt x="61582" y="37363"/>
                  </a:lnTo>
                  <a:lnTo>
                    <a:pt x="62293" y="36804"/>
                  </a:lnTo>
                  <a:close/>
                </a:path>
                <a:path w="161290" h="238760">
                  <a:moveTo>
                    <a:pt x="62534" y="37922"/>
                  </a:moveTo>
                  <a:lnTo>
                    <a:pt x="61569" y="37528"/>
                  </a:lnTo>
                  <a:lnTo>
                    <a:pt x="61544" y="37820"/>
                  </a:lnTo>
                  <a:lnTo>
                    <a:pt x="62534" y="37922"/>
                  </a:lnTo>
                  <a:close/>
                </a:path>
                <a:path w="161290" h="238760">
                  <a:moveTo>
                    <a:pt x="62623" y="97091"/>
                  </a:moveTo>
                  <a:lnTo>
                    <a:pt x="62420" y="96685"/>
                  </a:lnTo>
                  <a:lnTo>
                    <a:pt x="59397" y="97409"/>
                  </a:lnTo>
                  <a:lnTo>
                    <a:pt x="59601" y="97815"/>
                  </a:lnTo>
                  <a:lnTo>
                    <a:pt x="62623" y="97091"/>
                  </a:lnTo>
                  <a:close/>
                </a:path>
                <a:path w="161290" h="238760">
                  <a:moveTo>
                    <a:pt x="62992" y="36144"/>
                  </a:moveTo>
                  <a:lnTo>
                    <a:pt x="62357" y="35839"/>
                  </a:lnTo>
                  <a:lnTo>
                    <a:pt x="62928" y="36233"/>
                  </a:lnTo>
                  <a:close/>
                </a:path>
                <a:path w="161290" h="238760">
                  <a:moveTo>
                    <a:pt x="63550" y="29730"/>
                  </a:moveTo>
                  <a:lnTo>
                    <a:pt x="63106" y="29349"/>
                  </a:lnTo>
                  <a:lnTo>
                    <a:pt x="62255" y="29502"/>
                  </a:lnTo>
                  <a:lnTo>
                    <a:pt x="63550" y="29730"/>
                  </a:lnTo>
                  <a:close/>
                </a:path>
                <a:path w="161290" h="238760">
                  <a:moveTo>
                    <a:pt x="63817" y="36830"/>
                  </a:moveTo>
                  <a:lnTo>
                    <a:pt x="62941" y="36233"/>
                  </a:lnTo>
                  <a:lnTo>
                    <a:pt x="62852" y="36436"/>
                  </a:lnTo>
                  <a:lnTo>
                    <a:pt x="62649" y="36639"/>
                  </a:lnTo>
                  <a:lnTo>
                    <a:pt x="62928" y="36550"/>
                  </a:lnTo>
                  <a:lnTo>
                    <a:pt x="63284" y="36563"/>
                  </a:lnTo>
                  <a:lnTo>
                    <a:pt x="63817" y="36830"/>
                  </a:lnTo>
                  <a:close/>
                </a:path>
                <a:path w="161290" h="238760">
                  <a:moveTo>
                    <a:pt x="64541" y="106972"/>
                  </a:moveTo>
                  <a:lnTo>
                    <a:pt x="63703" y="106260"/>
                  </a:lnTo>
                  <a:lnTo>
                    <a:pt x="62623" y="106972"/>
                  </a:lnTo>
                  <a:lnTo>
                    <a:pt x="62242" y="106172"/>
                  </a:lnTo>
                  <a:lnTo>
                    <a:pt x="59372" y="108204"/>
                  </a:lnTo>
                  <a:lnTo>
                    <a:pt x="60871" y="108305"/>
                  </a:lnTo>
                  <a:lnTo>
                    <a:pt x="63423" y="108597"/>
                  </a:lnTo>
                  <a:lnTo>
                    <a:pt x="62941" y="109601"/>
                  </a:lnTo>
                  <a:lnTo>
                    <a:pt x="64541" y="106972"/>
                  </a:lnTo>
                  <a:close/>
                </a:path>
                <a:path w="161290" h="238760">
                  <a:moveTo>
                    <a:pt x="65747" y="114350"/>
                  </a:moveTo>
                  <a:lnTo>
                    <a:pt x="65354" y="113550"/>
                  </a:lnTo>
                  <a:lnTo>
                    <a:pt x="64300" y="113334"/>
                  </a:lnTo>
                  <a:lnTo>
                    <a:pt x="64325" y="112433"/>
                  </a:lnTo>
                  <a:lnTo>
                    <a:pt x="65328" y="112204"/>
                  </a:lnTo>
                  <a:lnTo>
                    <a:pt x="64135" y="112229"/>
                  </a:lnTo>
                  <a:lnTo>
                    <a:pt x="63144" y="112331"/>
                  </a:lnTo>
                  <a:lnTo>
                    <a:pt x="62534" y="114681"/>
                  </a:lnTo>
                  <a:lnTo>
                    <a:pt x="63055" y="116801"/>
                  </a:lnTo>
                  <a:lnTo>
                    <a:pt x="64871" y="114554"/>
                  </a:lnTo>
                  <a:lnTo>
                    <a:pt x="65747" y="114350"/>
                  </a:lnTo>
                  <a:close/>
                </a:path>
                <a:path w="161290" h="238760">
                  <a:moveTo>
                    <a:pt x="67678" y="31877"/>
                  </a:moveTo>
                  <a:lnTo>
                    <a:pt x="67081" y="31572"/>
                  </a:lnTo>
                  <a:lnTo>
                    <a:pt x="65354" y="31203"/>
                  </a:lnTo>
                  <a:lnTo>
                    <a:pt x="64973" y="31127"/>
                  </a:lnTo>
                  <a:lnTo>
                    <a:pt x="65811" y="30111"/>
                  </a:lnTo>
                  <a:lnTo>
                    <a:pt x="63550" y="29730"/>
                  </a:lnTo>
                  <a:lnTo>
                    <a:pt x="63919" y="30035"/>
                  </a:lnTo>
                  <a:lnTo>
                    <a:pt x="64528" y="30353"/>
                  </a:lnTo>
                  <a:lnTo>
                    <a:pt x="64528" y="31203"/>
                  </a:lnTo>
                  <a:lnTo>
                    <a:pt x="63068" y="31051"/>
                  </a:lnTo>
                  <a:lnTo>
                    <a:pt x="62230" y="31203"/>
                  </a:lnTo>
                  <a:lnTo>
                    <a:pt x="64312" y="31661"/>
                  </a:lnTo>
                  <a:lnTo>
                    <a:pt x="63677" y="32207"/>
                  </a:lnTo>
                  <a:lnTo>
                    <a:pt x="64300" y="33362"/>
                  </a:lnTo>
                  <a:lnTo>
                    <a:pt x="67678" y="31877"/>
                  </a:lnTo>
                  <a:close/>
                </a:path>
                <a:path w="161290" h="238760">
                  <a:moveTo>
                    <a:pt x="67779" y="111607"/>
                  </a:moveTo>
                  <a:lnTo>
                    <a:pt x="65328" y="112191"/>
                  </a:lnTo>
                  <a:lnTo>
                    <a:pt x="66078" y="112166"/>
                  </a:lnTo>
                  <a:lnTo>
                    <a:pt x="66916" y="112166"/>
                  </a:lnTo>
                  <a:lnTo>
                    <a:pt x="67779" y="111607"/>
                  </a:lnTo>
                  <a:close/>
                </a:path>
                <a:path w="161290" h="238760">
                  <a:moveTo>
                    <a:pt x="67868" y="4775"/>
                  </a:moveTo>
                  <a:lnTo>
                    <a:pt x="66281" y="4127"/>
                  </a:lnTo>
                  <a:lnTo>
                    <a:pt x="67081" y="2171"/>
                  </a:lnTo>
                  <a:lnTo>
                    <a:pt x="67030" y="673"/>
                  </a:lnTo>
                  <a:lnTo>
                    <a:pt x="66725" y="660"/>
                  </a:lnTo>
                  <a:lnTo>
                    <a:pt x="66408" y="660"/>
                  </a:lnTo>
                  <a:lnTo>
                    <a:pt x="66103" y="635"/>
                  </a:lnTo>
                  <a:lnTo>
                    <a:pt x="64503" y="4483"/>
                  </a:lnTo>
                  <a:lnTo>
                    <a:pt x="67868" y="4775"/>
                  </a:lnTo>
                  <a:close/>
                </a:path>
                <a:path w="161290" h="238760">
                  <a:moveTo>
                    <a:pt x="68961" y="109080"/>
                  </a:moveTo>
                  <a:lnTo>
                    <a:pt x="68745" y="108661"/>
                  </a:lnTo>
                  <a:lnTo>
                    <a:pt x="65747" y="109397"/>
                  </a:lnTo>
                  <a:lnTo>
                    <a:pt x="65938" y="109791"/>
                  </a:lnTo>
                  <a:lnTo>
                    <a:pt x="68961" y="109080"/>
                  </a:lnTo>
                  <a:close/>
                </a:path>
                <a:path w="161290" h="238760">
                  <a:moveTo>
                    <a:pt x="71221" y="74053"/>
                  </a:moveTo>
                  <a:lnTo>
                    <a:pt x="68694" y="74612"/>
                  </a:lnTo>
                  <a:lnTo>
                    <a:pt x="68440" y="75958"/>
                  </a:lnTo>
                  <a:lnTo>
                    <a:pt x="71221" y="74053"/>
                  </a:lnTo>
                  <a:close/>
                </a:path>
                <a:path w="161290" h="238760">
                  <a:moveTo>
                    <a:pt x="71297" y="15875"/>
                  </a:moveTo>
                  <a:lnTo>
                    <a:pt x="70675" y="15494"/>
                  </a:lnTo>
                  <a:lnTo>
                    <a:pt x="70015" y="14986"/>
                  </a:lnTo>
                  <a:lnTo>
                    <a:pt x="69862" y="14859"/>
                  </a:lnTo>
                  <a:lnTo>
                    <a:pt x="68605" y="14224"/>
                  </a:lnTo>
                  <a:lnTo>
                    <a:pt x="68478" y="13335"/>
                  </a:lnTo>
                  <a:lnTo>
                    <a:pt x="69608" y="12446"/>
                  </a:lnTo>
                  <a:lnTo>
                    <a:pt x="70853" y="12573"/>
                  </a:lnTo>
                  <a:lnTo>
                    <a:pt x="70167" y="12446"/>
                  </a:lnTo>
                  <a:lnTo>
                    <a:pt x="69494" y="12319"/>
                  </a:lnTo>
                  <a:lnTo>
                    <a:pt x="70002" y="10668"/>
                  </a:lnTo>
                  <a:lnTo>
                    <a:pt x="70154" y="10160"/>
                  </a:lnTo>
                  <a:lnTo>
                    <a:pt x="67221" y="10668"/>
                  </a:lnTo>
                  <a:lnTo>
                    <a:pt x="67500" y="7620"/>
                  </a:lnTo>
                  <a:lnTo>
                    <a:pt x="67106" y="8382"/>
                  </a:lnTo>
                  <a:lnTo>
                    <a:pt x="65989" y="8382"/>
                  </a:lnTo>
                  <a:lnTo>
                    <a:pt x="65138" y="8509"/>
                  </a:lnTo>
                  <a:lnTo>
                    <a:pt x="64884" y="8610"/>
                  </a:lnTo>
                  <a:lnTo>
                    <a:pt x="65036" y="8597"/>
                  </a:lnTo>
                  <a:lnTo>
                    <a:pt x="62953" y="11430"/>
                  </a:lnTo>
                  <a:lnTo>
                    <a:pt x="58166" y="12827"/>
                  </a:lnTo>
                  <a:lnTo>
                    <a:pt x="59524" y="18034"/>
                  </a:lnTo>
                  <a:lnTo>
                    <a:pt x="58369" y="16510"/>
                  </a:lnTo>
                  <a:lnTo>
                    <a:pt x="58077" y="16129"/>
                  </a:lnTo>
                  <a:lnTo>
                    <a:pt x="57416" y="16129"/>
                  </a:lnTo>
                  <a:lnTo>
                    <a:pt x="57137" y="16256"/>
                  </a:lnTo>
                  <a:lnTo>
                    <a:pt x="56959" y="16383"/>
                  </a:lnTo>
                  <a:lnTo>
                    <a:pt x="55105" y="16624"/>
                  </a:lnTo>
                  <a:lnTo>
                    <a:pt x="55130" y="16764"/>
                  </a:lnTo>
                  <a:lnTo>
                    <a:pt x="54279" y="16891"/>
                  </a:lnTo>
                  <a:lnTo>
                    <a:pt x="52832" y="15875"/>
                  </a:lnTo>
                  <a:lnTo>
                    <a:pt x="53352" y="16891"/>
                  </a:lnTo>
                  <a:lnTo>
                    <a:pt x="55422" y="17272"/>
                  </a:lnTo>
                  <a:lnTo>
                    <a:pt x="56781" y="16510"/>
                  </a:lnTo>
                  <a:lnTo>
                    <a:pt x="56756" y="17399"/>
                  </a:lnTo>
                  <a:lnTo>
                    <a:pt x="59461" y="19050"/>
                  </a:lnTo>
                  <a:lnTo>
                    <a:pt x="56921" y="20193"/>
                  </a:lnTo>
                  <a:lnTo>
                    <a:pt x="50812" y="21844"/>
                  </a:lnTo>
                  <a:lnTo>
                    <a:pt x="51790" y="17272"/>
                  </a:lnTo>
                  <a:lnTo>
                    <a:pt x="52197" y="15367"/>
                  </a:lnTo>
                  <a:lnTo>
                    <a:pt x="52362" y="14605"/>
                  </a:lnTo>
                  <a:lnTo>
                    <a:pt x="52451" y="14224"/>
                  </a:lnTo>
                  <a:lnTo>
                    <a:pt x="50596" y="13728"/>
                  </a:lnTo>
                  <a:lnTo>
                    <a:pt x="51422" y="10795"/>
                  </a:lnTo>
                  <a:lnTo>
                    <a:pt x="51384" y="10160"/>
                  </a:lnTo>
                  <a:lnTo>
                    <a:pt x="50876" y="8509"/>
                  </a:lnTo>
                  <a:lnTo>
                    <a:pt x="50304" y="8001"/>
                  </a:lnTo>
                  <a:lnTo>
                    <a:pt x="48120" y="6096"/>
                  </a:lnTo>
                  <a:lnTo>
                    <a:pt x="46736" y="4191"/>
                  </a:lnTo>
                  <a:lnTo>
                    <a:pt x="50203" y="3556"/>
                  </a:lnTo>
                  <a:lnTo>
                    <a:pt x="49530" y="4953"/>
                  </a:lnTo>
                  <a:lnTo>
                    <a:pt x="50038" y="3937"/>
                  </a:lnTo>
                  <a:lnTo>
                    <a:pt x="50571" y="3556"/>
                  </a:lnTo>
                  <a:lnTo>
                    <a:pt x="52705" y="2032"/>
                  </a:lnTo>
                  <a:lnTo>
                    <a:pt x="53060" y="1778"/>
                  </a:lnTo>
                  <a:lnTo>
                    <a:pt x="54965" y="127"/>
                  </a:lnTo>
                  <a:lnTo>
                    <a:pt x="50368" y="0"/>
                  </a:lnTo>
                  <a:lnTo>
                    <a:pt x="41224" y="0"/>
                  </a:lnTo>
                  <a:lnTo>
                    <a:pt x="41338" y="508"/>
                  </a:lnTo>
                  <a:lnTo>
                    <a:pt x="40347" y="1016"/>
                  </a:lnTo>
                  <a:lnTo>
                    <a:pt x="40170" y="2032"/>
                  </a:lnTo>
                  <a:lnTo>
                    <a:pt x="35966" y="1016"/>
                  </a:lnTo>
                  <a:lnTo>
                    <a:pt x="40360" y="9652"/>
                  </a:lnTo>
                  <a:lnTo>
                    <a:pt x="28448" y="6477"/>
                  </a:lnTo>
                  <a:lnTo>
                    <a:pt x="29629" y="11303"/>
                  </a:lnTo>
                  <a:lnTo>
                    <a:pt x="30416" y="11303"/>
                  </a:lnTo>
                  <a:lnTo>
                    <a:pt x="45859" y="11303"/>
                  </a:lnTo>
                  <a:lnTo>
                    <a:pt x="45605" y="10795"/>
                  </a:lnTo>
                  <a:lnTo>
                    <a:pt x="46316" y="9652"/>
                  </a:lnTo>
                  <a:lnTo>
                    <a:pt x="47358" y="8001"/>
                  </a:lnTo>
                  <a:lnTo>
                    <a:pt x="49847" y="13525"/>
                  </a:lnTo>
                  <a:lnTo>
                    <a:pt x="48691" y="13208"/>
                  </a:lnTo>
                  <a:lnTo>
                    <a:pt x="48679" y="14097"/>
                  </a:lnTo>
                  <a:lnTo>
                    <a:pt x="47828" y="14224"/>
                  </a:lnTo>
                  <a:lnTo>
                    <a:pt x="47015" y="13589"/>
                  </a:lnTo>
                  <a:lnTo>
                    <a:pt x="47332" y="13208"/>
                  </a:lnTo>
                  <a:lnTo>
                    <a:pt x="48742" y="11557"/>
                  </a:lnTo>
                  <a:lnTo>
                    <a:pt x="46812" y="13208"/>
                  </a:lnTo>
                  <a:lnTo>
                    <a:pt x="45910" y="11417"/>
                  </a:lnTo>
                  <a:lnTo>
                    <a:pt x="33502" y="11417"/>
                  </a:lnTo>
                  <a:lnTo>
                    <a:pt x="33502" y="21844"/>
                  </a:lnTo>
                  <a:lnTo>
                    <a:pt x="27686" y="17551"/>
                  </a:lnTo>
                  <a:lnTo>
                    <a:pt x="30441" y="17653"/>
                  </a:lnTo>
                  <a:lnTo>
                    <a:pt x="30581" y="17399"/>
                  </a:lnTo>
                  <a:lnTo>
                    <a:pt x="30657" y="17272"/>
                  </a:lnTo>
                  <a:lnTo>
                    <a:pt x="33502" y="21844"/>
                  </a:lnTo>
                  <a:lnTo>
                    <a:pt x="33502" y="11417"/>
                  </a:lnTo>
                  <a:lnTo>
                    <a:pt x="30429" y="11417"/>
                  </a:lnTo>
                  <a:lnTo>
                    <a:pt x="31140" y="15367"/>
                  </a:lnTo>
                  <a:lnTo>
                    <a:pt x="27432" y="11811"/>
                  </a:lnTo>
                  <a:lnTo>
                    <a:pt x="26974" y="14859"/>
                  </a:lnTo>
                  <a:lnTo>
                    <a:pt x="27063" y="17526"/>
                  </a:lnTo>
                  <a:lnTo>
                    <a:pt x="27520" y="17538"/>
                  </a:lnTo>
                  <a:lnTo>
                    <a:pt x="28841" y="21971"/>
                  </a:lnTo>
                  <a:lnTo>
                    <a:pt x="26504" y="21971"/>
                  </a:lnTo>
                  <a:lnTo>
                    <a:pt x="24003" y="20701"/>
                  </a:lnTo>
                  <a:lnTo>
                    <a:pt x="23139" y="21844"/>
                  </a:lnTo>
                  <a:lnTo>
                    <a:pt x="24155" y="22860"/>
                  </a:lnTo>
                  <a:lnTo>
                    <a:pt x="22809" y="25781"/>
                  </a:lnTo>
                  <a:lnTo>
                    <a:pt x="22491" y="22352"/>
                  </a:lnTo>
                  <a:lnTo>
                    <a:pt x="20116" y="23241"/>
                  </a:lnTo>
                  <a:lnTo>
                    <a:pt x="20421" y="28448"/>
                  </a:lnTo>
                  <a:lnTo>
                    <a:pt x="23749" y="32131"/>
                  </a:lnTo>
                  <a:lnTo>
                    <a:pt x="18884" y="36436"/>
                  </a:lnTo>
                  <a:lnTo>
                    <a:pt x="18923" y="36703"/>
                  </a:lnTo>
                  <a:lnTo>
                    <a:pt x="19215" y="36957"/>
                  </a:lnTo>
                  <a:lnTo>
                    <a:pt x="15735" y="36068"/>
                  </a:lnTo>
                  <a:lnTo>
                    <a:pt x="13754" y="35560"/>
                  </a:lnTo>
                  <a:lnTo>
                    <a:pt x="14389" y="36436"/>
                  </a:lnTo>
                  <a:lnTo>
                    <a:pt x="15417" y="36068"/>
                  </a:lnTo>
                  <a:lnTo>
                    <a:pt x="15011" y="36703"/>
                  </a:lnTo>
                  <a:lnTo>
                    <a:pt x="15062" y="37211"/>
                  </a:lnTo>
                  <a:lnTo>
                    <a:pt x="15392" y="37846"/>
                  </a:lnTo>
                  <a:lnTo>
                    <a:pt x="14795" y="37020"/>
                  </a:lnTo>
                  <a:lnTo>
                    <a:pt x="13017" y="39751"/>
                  </a:lnTo>
                  <a:lnTo>
                    <a:pt x="15544" y="40005"/>
                  </a:lnTo>
                  <a:lnTo>
                    <a:pt x="17640" y="41275"/>
                  </a:lnTo>
                  <a:lnTo>
                    <a:pt x="16738" y="37846"/>
                  </a:lnTo>
                  <a:lnTo>
                    <a:pt x="16675" y="37592"/>
                  </a:lnTo>
                  <a:lnTo>
                    <a:pt x="18135" y="37719"/>
                  </a:lnTo>
                  <a:lnTo>
                    <a:pt x="18694" y="40640"/>
                  </a:lnTo>
                  <a:lnTo>
                    <a:pt x="21259" y="39243"/>
                  </a:lnTo>
                  <a:lnTo>
                    <a:pt x="19812" y="38227"/>
                  </a:lnTo>
                  <a:lnTo>
                    <a:pt x="20739" y="37592"/>
                  </a:lnTo>
                  <a:lnTo>
                    <a:pt x="21666" y="36957"/>
                  </a:lnTo>
                  <a:lnTo>
                    <a:pt x="22593" y="36322"/>
                  </a:lnTo>
                  <a:lnTo>
                    <a:pt x="26314" y="40640"/>
                  </a:lnTo>
                  <a:lnTo>
                    <a:pt x="23368" y="40513"/>
                  </a:lnTo>
                  <a:lnTo>
                    <a:pt x="26009" y="45593"/>
                  </a:lnTo>
                  <a:lnTo>
                    <a:pt x="29413" y="44831"/>
                  </a:lnTo>
                  <a:lnTo>
                    <a:pt x="30619" y="47117"/>
                  </a:lnTo>
                  <a:lnTo>
                    <a:pt x="30035" y="45085"/>
                  </a:lnTo>
                  <a:lnTo>
                    <a:pt x="34467" y="45466"/>
                  </a:lnTo>
                  <a:lnTo>
                    <a:pt x="35064" y="47498"/>
                  </a:lnTo>
                  <a:lnTo>
                    <a:pt x="32308" y="47625"/>
                  </a:lnTo>
                  <a:lnTo>
                    <a:pt x="31902" y="48539"/>
                  </a:lnTo>
                  <a:lnTo>
                    <a:pt x="31813" y="51308"/>
                  </a:lnTo>
                  <a:lnTo>
                    <a:pt x="35394" y="52705"/>
                  </a:lnTo>
                  <a:lnTo>
                    <a:pt x="35610" y="52197"/>
                  </a:lnTo>
                  <a:lnTo>
                    <a:pt x="35001" y="51943"/>
                  </a:lnTo>
                  <a:lnTo>
                    <a:pt x="34569" y="51943"/>
                  </a:lnTo>
                  <a:lnTo>
                    <a:pt x="34391" y="49784"/>
                  </a:lnTo>
                  <a:lnTo>
                    <a:pt x="36906" y="51054"/>
                  </a:lnTo>
                  <a:lnTo>
                    <a:pt x="38163" y="50800"/>
                  </a:lnTo>
                  <a:lnTo>
                    <a:pt x="38544" y="53340"/>
                  </a:lnTo>
                  <a:lnTo>
                    <a:pt x="35293" y="53949"/>
                  </a:lnTo>
                  <a:lnTo>
                    <a:pt x="37058" y="54102"/>
                  </a:lnTo>
                  <a:lnTo>
                    <a:pt x="36576" y="56769"/>
                  </a:lnTo>
                  <a:lnTo>
                    <a:pt x="34429" y="58928"/>
                  </a:lnTo>
                  <a:lnTo>
                    <a:pt x="32143" y="57277"/>
                  </a:lnTo>
                  <a:lnTo>
                    <a:pt x="33210" y="55499"/>
                  </a:lnTo>
                  <a:lnTo>
                    <a:pt x="33515" y="54991"/>
                  </a:lnTo>
                  <a:lnTo>
                    <a:pt x="33667" y="54737"/>
                  </a:lnTo>
                  <a:lnTo>
                    <a:pt x="30911" y="54991"/>
                  </a:lnTo>
                  <a:lnTo>
                    <a:pt x="29679" y="52578"/>
                  </a:lnTo>
                  <a:lnTo>
                    <a:pt x="28575" y="54991"/>
                  </a:lnTo>
                  <a:lnTo>
                    <a:pt x="27114" y="54483"/>
                  </a:lnTo>
                  <a:lnTo>
                    <a:pt x="25654" y="53975"/>
                  </a:lnTo>
                  <a:lnTo>
                    <a:pt x="23088" y="54483"/>
                  </a:lnTo>
                  <a:lnTo>
                    <a:pt x="22212" y="53517"/>
                  </a:lnTo>
                  <a:lnTo>
                    <a:pt x="19697" y="55245"/>
                  </a:lnTo>
                  <a:lnTo>
                    <a:pt x="18846" y="55499"/>
                  </a:lnTo>
                  <a:lnTo>
                    <a:pt x="17183" y="53213"/>
                  </a:lnTo>
                  <a:lnTo>
                    <a:pt x="14427" y="53340"/>
                  </a:lnTo>
                  <a:lnTo>
                    <a:pt x="16332" y="54229"/>
                  </a:lnTo>
                  <a:lnTo>
                    <a:pt x="14389" y="56007"/>
                  </a:lnTo>
                  <a:lnTo>
                    <a:pt x="16433" y="59055"/>
                  </a:lnTo>
                  <a:lnTo>
                    <a:pt x="16002" y="60071"/>
                  </a:lnTo>
                  <a:lnTo>
                    <a:pt x="11544" y="59690"/>
                  </a:lnTo>
                  <a:lnTo>
                    <a:pt x="14617" y="65532"/>
                  </a:lnTo>
                  <a:lnTo>
                    <a:pt x="12293" y="64770"/>
                  </a:lnTo>
                  <a:lnTo>
                    <a:pt x="12814" y="68707"/>
                  </a:lnTo>
                  <a:lnTo>
                    <a:pt x="10299" y="67437"/>
                  </a:lnTo>
                  <a:lnTo>
                    <a:pt x="11188" y="73025"/>
                  </a:lnTo>
                  <a:lnTo>
                    <a:pt x="12001" y="73660"/>
                  </a:lnTo>
                  <a:lnTo>
                    <a:pt x="15189" y="74295"/>
                  </a:lnTo>
                  <a:lnTo>
                    <a:pt x="13208" y="76073"/>
                  </a:lnTo>
                  <a:lnTo>
                    <a:pt x="9626" y="74676"/>
                  </a:lnTo>
                  <a:lnTo>
                    <a:pt x="14528" y="81534"/>
                  </a:lnTo>
                  <a:lnTo>
                    <a:pt x="8636" y="79248"/>
                  </a:lnTo>
                  <a:lnTo>
                    <a:pt x="12306" y="80772"/>
                  </a:lnTo>
                  <a:lnTo>
                    <a:pt x="7950" y="83439"/>
                  </a:lnTo>
                  <a:lnTo>
                    <a:pt x="10629" y="85979"/>
                  </a:lnTo>
                  <a:lnTo>
                    <a:pt x="10350" y="88265"/>
                  </a:lnTo>
                  <a:lnTo>
                    <a:pt x="6159" y="86487"/>
                  </a:lnTo>
                  <a:lnTo>
                    <a:pt x="7124" y="89408"/>
                  </a:lnTo>
                  <a:lnTo>
                    <a:pt x="7975" y="89281"/>
                  </a:lnTo>
                  <a:lnTo>
                    <a:pt x="3225" y="91186"/>
                  </a:lnTo>
                  <a:lnTo>
                    <a:pt x="3784" y="96393"/>
                  </a:lnTo>
                  <a:lnTo>
                    <a:pt x="3873" y="97282"/>
                  </a:lnTo>
                  <a:lnTo>
                    <a:pt x="698" y="98640"/>
                  </a:lnTo>
                  <a:lnTo>
                    <a:pt x="2336" y="98933"/>
                  </a:lnTo>
                  <a:lnTo>
                    <a:pt x="3581" y="99568"/>
                  </a:lnTo>
                  <a:lnTo>
                    <a:pt x="2616" y="102362"/>
                  </a:lnTo>
                  <a:lnTo>
                    <a:pt x="1028" y="100076"/>
                  </a:lnTo>
                  <a:lnTo>
                    <a:pt x="2019" y="102108"/>
                  </a:lnTo>
                  <a:lnTo>
                    <a:pt x="431" y="102870"/>
                  </a:lnTo>
                  <a:lnTo>
                    <a:pt x="152" y="104267"/>
                  </a:lnTo>
                  <a:lnTo>
                    <a:pt x="838" y="103759"/>
                  </a:lnTo>
                  <a:lnTo>
                    <a:pt x="4025" y="104394"/>
                  </a:lnTo>
                  <a:lnTo>
                    <a:pt x="5168" y="105410"/>
                  </a:lnTo>
                  <a:lnTo>
                    <a:pt x="4762" y="105968"/>
                  </a:lnTo>
                  <a:lnTo>
                    <a:pt x="5003" y="105791"/>
                  </a:lnTo>
                  <a:lnTo>
                    <a:pt x="6464" y="104394"/>
                  </a:lnTo>
                  <a:lnTo>
                    <a:pt x="6184" y="103886"/>
                  </a:lnTo>
                  <a:lnTo>
                    <a:pt x="6032" y="103759"/>
                  </a:lnTo>
                  <a:lnTo>
                    <a:pt x="4546" y="102489"/>
                  </a:lnTo>
                  <a:lnTo>
                    <a:pt x="4978" y="102362"/>
                  </a:lnTo>
                  <a:lnTo>
                    <a:pt x="5422" y="102235"/>
                  </a:lnTo>
                  <a:lnTo>
                    <a:pt x="5765" y="100965"/>
                  </a:lnTo>
                  <a:lnTo>
                    <a:pt x="6553" y="100584"/>
                  </a:lnTo>
                  <a:lnTo>
                    <a:pt x="5473" y="100457"/>
                  </a:lnTo>
                  <a:lnTo>
                    <a:pt x="3911" y="96393"/>
                  </a:lnTo>
                  <a:lnTo>
                    <a:pt x="9804" y="97663"/>
                  </a:lnTo>
                  <a:lnTo>
                    <a:pt x="11912" y="98171"/>
                  </a:lnTo>
                  <a:lnTo>
                    <a:pt x="7239" y="98298"/>
                  </a:lnTo>
                  <a:lnTo>
                    <a:pt x="14236" y="105168"/>
                  </a:lnTo>
                  <a:lnTo>
                    <a:pt x="14084" y="102616"/>
                  </a:lnTo>
                  <a:lnTo>
                    <a:pt x="10769" y="100584"/>
                  </a:lnTo>
                  <a:lnTo>
                    <a:pt x="15671" y="99060"/>
                  </a:lnTo>
                  <a:lnTo>
                    <a:pt x="15582" y="98933"/>
                  </a:lnTo>
                  <a:lnTo>
                    <a:pt x="14084" y="96774"/>
                  </a:lnTo>
                  <a:lnTo>
                    <a:pt x="14224" y="98933"/>
                  </a:lnTo>
                  <a:lnTo>
                    <a:pt x="10883" y="97028"/>
                  </a:lnTo>
                  <a:lnTo>
                    <a:pt x="8978" y="97028"/>
                  </a:lnTo>
                  <a:lnTo>
                    <a:pt x="13042" y="95631"/>
                  </a:lnTo>
                  <a:lnTo>
                    <a:pt x="6096" y="94107"/>
                  </a:lnTo>
                  <a:lnTo>
                    <a:pt x="8343" y="92329"/>
                  </a:lnTo>
                  <a:lnTo>
                    <a:pt x="10236" y="90932"/>
                  </a:lnTo>
                  <a:lnTo>
                    <a:pt x="13601" y="92252"/>
                  </a:lnTo>
                  <a:lnTo>
                    <a:pt x="13639" y="91059"/>
                  </a:lnTo>
                  <a:lnTo>
                    <a:pt x="15227" y="90932"/>
                  </a:lnTo>
                  <a:lnTo>
                    <a:pt x="16802" y="90805"/>
                  </a:lnTo>
                  <a:lnTo>
                    <a:pt x="18923" y="91186"/>
                  </a:lnTo>
                  <a:lnTo>
                    <a:pt x="16357" y="91821"/>
                  </a:lnTo>
                  <a:lnTo>
                    <a:pt x="17475" y="96012"/>
                  </a:lnTo>
                  <a:lnTo>
                    <a:pt x="19405" y="96012"/>
                  </a:lnTo>
                  <a:lnTo>
                    <a:pt x="19494" y="94246"/>
                  </a:lnTo>
                  <a:lnTo>
                    <a:pt x="21996" y="94488"/>
                  </a:lnTo>
                  <a:lnTo>
                    <a:pt x="22009" y="94107"/>
                  </a:lnTo>
                  <a:lnTo>
                    <a:pt x="22136" y="90805"/>
                  </a:lnTo>
                  <a:lnTo>
                    <a:pt x="22186" y="89281"/>
                  </a:lnTo>
                  <a:lnTo>
                    <a:pt x="22225" y="88265"/>
                  </a:lnTo>
                  <a:lnTo>
                    <a:pt x="23901" y="89077"/>
                  </a:lnTo>
                  <a:lnTo>
                    <a:pt x="26962" y="86233"/>
                  </a:lnTo>
                  <a:lnTo>
                    <a:pt x="22148" y="84201"/>
                  </a:lnTo>
                  <a:lnTo>
                    <a:pt x="26314" y="81534"/>
                  </a:lnTo>
                  <a:lnTo>
                    <a:pt x="26517" y="81407"/>
                  </a:lnTo>
                  <a:lnTo>
                    <a:pt x="25019" y="81407"/>
                  </a:lnTo>
                  <a:lnTo>
                    <a:pt x="23164" y="79629"/>
                  </a:lnTo>
                  <a:lnTo>
                    <a:pt x="24892" y="78232"/>
                  </a:lnTo>
                  <a:lnTo>
                    <a:pt x="25806" y="78994"/>
                  </a:lnTo>
                  <a:lnTo>
                    <a:pt x="31470" y="78994"/>
                  </a:lnTo>
                  <a:lnTo>
                    <a:pt x="30734" y="78232"/>
                  </a:lnTo>
                  <a:lnTo>
                    <a:pt x="28676" y="76073"/>
                  </a:lnTo>
                  <a:lnTo>
                    <a:pt x="26974" y="74295"/>
                  </a:lnTo>
                  <a:lnTo>
                    <a:pt x="26733" y="74295"/>
                  </a:lnTo>
                  <a:lnTo>
                    <a:pt x="26746" y="74053"/>
                  </a:lnTo>
                  <a:lnTo>
                    <a:pt x="25514" y="72771"/>
                  </a:lnTo>
                  <a:lnTo>
                    <a:pt x="26797" y="72821"/>
                  </a:lnTo>
                  <a:lnTo>
                    <a:pt x="26847" y="71628"/>
                  </a:lnTo>
                  <a:lnTo>
                    <a:pt x="27279" y="71501"/>
                  </a:lnTo>
                  <a:lnTo>
                    <a:pt x="29819" y="70104"/>
                  </a:lnTo>
                  <a:lnTo>
                    <a:pt x="28168" y="68707"/>
                  </a:lnTo>
                  <a:lnTo>
                    <a:pt x="29705" y="66167"/>
                  </a:lnTo>
                  <a:lnTo>
                    <a:pt x="32423" y="65532"/>
                  </a:lnTo>
                  <a:lnTo>
                    <a:pt x="33515" y="65278"/>
                  </a:lnTo>
                  <a:lnTo>
                    <a:pt x="37541" y="64897"/>
                  </a:lnTo>
                  <a:lnTo>
                    <a:pt x="35191" y="65786"/>
                  </a:lnTo>
                  <a:lnTo>
                    <a:pt x="35991" y="69088"/>
                  </a:lnTo>
                  <a:lnTo>
                    <a:pt x="32423" y="66929"/>
                  </a:lnTo>
                  <a:lnTo>
                    <a:pt x="33020" y="68961"/>
                  </a:lnTo>
                  <a:lnTo>
                    <a:pt x="34899" y="70739"/>
                  </a:lnTo>
                  <a:lnTo>
                    <a:pt x="34036" y="71755"/>
                  </a:lnTo>
                  <a:lnTo>
                    <a:pt x="36309" y="74295"/>
                  </a:lnTo>
                  <a:lnTo>
                    <a:pt x="39509" y="73152"/>
                  </a:lnTo>
                  <a:lnTo>
                    <a:pt x="42037" y="73533"/>
                  </a:lnTo>
                  <a:lnTo>
                    <a:pt x="41173" y="74549"/>
                  </a:lnTo>
                  <a:lnTo>
                    <a:pt x="37579" y="74930"/>
                  </a:lnTo>
                  <a:lnTo>
                    <a:pt x="39471" y="76708"/>
                  </a:lnTo>
                  <a:lnTo>
                    <a:pt x="42875" y="74168"/>
                  </a:lnTo>
                  <a:lnTo>
                    <a:pt x="44907" y="80391"/>
                  </a:lnTo>
                  <a:lnTo>
                    <a:pt x="42418" y="80645"/>
                  </a:lnTo>
                  <a:lnTo>
                    <a:pt x="40525" y="84963"/>
                  </a:lnTo>
                  <a:lnTo>
                    <a:pt x="41871" y="83058"/>
                  </a:lnTo>
                  <a:lnTo>
                    <a:pt x="44437" y="86741"/>
                  </a:lnTo>
                  <a:lnTo>
                    <a:pt x="45643" y="84709"/>
                  </a:lnTo>
                  <a:lnTo>
                    <a:pt x="46024" y="84074"/>
                  </a:lnTo>
                  <a:lnTo>
                    <a:pt x="44932" y="84709"/>
                  </a:lnTo>
                  <a:lnTo>
                    <a:pt x="43713" y="83185"/>
                  </a:lnTo>
                  <a:lnTo>
                    <a:pt x="43294" y="83058"/>
                  </a:lnTo>
                  <a:lnTo>
                    <a:pt x="42037" y="82677"/>
                  </a:lnTo>
                  <a:lnTo>
                    <a:pt x="46291" y="83439"/>
                  </a:lnTo>
                  <a:lnTo>
                    <a:pt x="46431" y="82677"/>
                  </a:lnTo>
                  <a:lnTo>
                    <a:pt x="46634" y="81534"/>
                  </a:lnTo>
                  <a:lnTo>
                    <a:pt x="48336" y="80391"/>
                  </a:lnTo>
                  <a:lnTo>
                    <a:pt x="48717" y="80137"/>
                  </a:lnTo>
                  <a:lnTo>
                    <a:pt x="47205" y="80391"/>
                  </a:lnTo>
                  <a:lnTo>
                    <a:pt x="45643" y="80010"/>
                  </a:lnTo>
                  <a:lnTo>
                    <a:pt x="45389" y="78232"/>
                  </a:lnTo>
                  <a:lnTo>
                    <a:pt x="44653" y="74168"/>
                  </a:lnTo>
                  <a:lnTo>
                    <a:pt x="44589" y="73787"/>
                  </a:lnTo>
                  <a:lnTo>
                    <a:pt x="45605" y="73152"/>
                  </a:lnTo>
                  <a:lnTo>
                    <a:pt x="48856" y="71120"/>
                  </a:lnTo>
                  <a:lnTo>
                    <a:pt x="50774" y="69088"/>
                  </a:lnTo>
                  <a:lnTo>
                    <a:pt x="51015" y="68834"/>
                  </a:lnTo>
                  <a:lnTo>
                    <a:pt x="47663" y="67056"/>
                  </a:lnTo>
                  <a:lnTo>
                    <a:pt x="48971" y="65024"/>
                  </a:lnTo>
                  <a:lnTo>
                    <a:pt x="50723" y="68326"/>
                  </a:lnTo>
                  <a:lnTo>
                    <a:pt x="52984" y="66675"/>
                  </a:lnTo>
                  <a:lnTo>
                    <a:pt x="55613" y="65913"/>
                  </a:lnTo>
                  <a:lnTo>
                    <a:pt x="54483" y="65786"/>
                  </a:lnTo>
                  <a:lnTo>
                    <a:pt x="53301" y="65532"/>
                  </a:lnTo>
                  <a:lnTo>
                    <a:pt x="52362" y="65151"/>
                  </a:lnTo>
                  <a:lnTo>
                    <a:pt x="52489" y="65024"/>
                  </a:lnTo>
                  <a:lnTo>
                    <a:pt x="52628" y="64897"/>
                  </a:lnTo>
                  <a:lnTo>
                    <a:pt x="53987" y="63627"/>
                  </a:lnTo>
                  <a:lnTo>
                    <a:pt x="54267" y="63373"/>
                  </a:lnTo>
                  <a:lnTo>
                    <a:pt x="53441" y="63627"/>
                  </a:lnTo>
                  <a:lnTo>
                    <a:pt x="54317" y="61595"/>
                  </a:lnTo>
                  <a:lnTo>
                    <a:pt x="52412" y="60706"/>
                  </a:lnTo>
                  <a:lnTo>
                    <a:pt x="54533" y="60198"/>
                  </a:lnTo>
                  <a:lnTo>
                    <a:pt x="54610" y="60071"/>
                  </a:lnTo>
                  <a:lnTo>
                    <a:pt x="55295" y="58928"/>
                  </a:lnTo>
                  <a:lnTo>
                    <a:pt x="56286" y="57277"/>
                  </a:lnTo>
                  <a:lnTo>
                    <a:pt x="56121" y="55245"/>
                  </a:lnTo>
                  <a:lnTo>
                    <a:pt x="56108" y="55118"/>
                  </a:lnTo>
                  <a:lnTo>
                    <a:pt x="59055" y="55372"/>
                  </a:lnTo>
                  <a:lnTo>
                    <a:pt x="58559" y="55118"/>
                  </a:lnTo>
                  <a:lnTo>
                    <a:pt x="57835" y="54737"/>
                  </a:lnTo>
                  <a:lnTo>
                    <a:pt x="57442" y="54356"/>
                  </a:lnTo>
                  <a:lnTo>
                    <a:pt x="54444" y="53721"/>
                  </a:lnTo>
                  <a:lnTo>
                    <a:pt x="51473" y="55245"/>
                  </a:lnTo>
                  <a:lnTo>
                    <a:pt x="48526" y="54229"/>
                  </a:lnTo>
                  <a:lnTo>
                    <a:pt x="49390" y="52197"/>
                  </a:lnTo>
                  <a:lnTo>
                    <a:pt x="51562" y="50927"/>
                  </a:lnTo>
                  <a:lnTo>
                    <a:pt x="51803" y="50800"/>
                  </a:lnTo>
                  <a:lnTo>
                    <a:pt x="52298" y="50546"/>
                  </a:lnTo>
                  <a:lnTo>
                    <a:pt x="53047" y="50165"/>
                  </a:lnTo>
                  <a:lnTo>
                    <a:pt x="53695" y="48641"/>
                  </a:lnTo>
                  <a:lnTo>
                    <a:pt x="51358" y="50546"/>
                  </a:lnTo>
                  <a:lnTo>
                    <a:pt x="50660" y="49784"/>
                  </a:lnTo>
                  <a:lnTo>
                    <a:pt x="50317" y="49403"/>
                  </a:lnTo>
                  <a:lnTo>
                    <a:pt x="50330" y="48641"/>
                  </a:lnTo>
                  <a:lnTo>
                    <a:pt x="49898" y="48641"/>
                  </a:lnTo>
                  <a:lnTo>
                    <a:pt x="48437" y="47625"/>
                  </a:lnTo>
                  <a:lnTo>
                    <a:pt x="49593" y="45085"/>
                  </a:lnTo>
                  <a:lnTo>
                    <a:pt x="49707" y="44831"/>
                  </a:lnTo>
                  <a:lnTo>
                    <a:pt x="50406" y="43307"/>
                  </a:lnTo>
                  <a:lnTo>
                    <a:pt x="55676" y="45085"/>
                  </a:lnTo>
                  <a:lnTo>
                    <a:pt x="57492" y="43688"/>
                  </a:lnTo>
                  <a:lnTo>
                    <a:pt x="58661" y="42799"/>
                  </a:lnTo>
                  <a:lnTo>
                    <a:pt x="56324" y="43688"/>
                  </a:lnTo>
                  <a:lnTo>
                    <a:pt x="56502" y="43307"/>
                  </a:lnTo>
                  <a:lnTo>
                    <a:pt x="57099" y="42037"/>
                  </a:lnTo>
                  <a:lnTo>
                    <a:pt x="57632" y="40894"/>
                  </a:lnTo>
                  <a:lnTo>
                    <a:pt x="56159" y="39878"/>
                  </a:lnTo>
                  <a:lnTo>
                    <a:pt x="55943" y="41275"/>
                  </a:lnTo>
                  <a:lnTo>
                    <a:pt x="54025" y="42037"/>
                  </a:lnTo>
                  <a:lnTo>
                    <a:pt x="52768" y="40640"/>
                  </a:lnTo>
                  <a:lnTo>
                    <a:pt x="52705" y="39243"/>
                  </a:lnTo>
                  <a:lnTo>
                    <a:pt x="53441" y="38354"/>
                  </a:lnTo>
                  <a:lnTo>
                    <a:pt x="53835" y="38277"/>
                  </a:lnTo>
                  <a:lnTo>
                    <a:pt x="53225" y="37973"/>
                  </a:lnTo>
                  <a:lnTo>
                    <a:pt x="55994" y="36957"/>
                  </a:lnTo>
                  <a:lnTo>
                    <a:pt x="54102" y="36957"/>
                  </a:lnTo>
                  <a:lnTo>
                    <a:pt x="55168" y="36322"/>
                  </a:lnTo>
                  <a:lnTo>
                    <a:pt x="56235" y="35687"/>
                  </a:lnTo>
                  <a:lnTo>
                    <a:pt x="53352" y="31115"/>
                  </a:lnTo>
                  <a:lnTo>
                    <a:pt x="55435" y="32512"/>
                  </a:lnTo>
                  <a:lnTo>
                    <a:pt x="56261" y="31115"/>
                  </a:lnTo>
                  <a:lnTo>
                    <a:pt x="57175" y="29591"/>
                  </a:lnTo>
                  <a:lnTo>
                    <a:pt x="58864" y="30099"/>
                  </a:lnTo>
                  <a:lnTo>
                    <a:pt x="60921" y="32258"/>
                  </a:lnTo>
                  <a:lnTo>
                    <a:pt x="61391" y="29591"/>
                  </a:lnTo>
                  <a:lnTo>
                    <a:pt x="58483" y="28448"/>
                  </a:lnTo>
                  <a:lnTo>
                    <a:pt x="59359" y="26543"/>
                  </a:lnTo>
                  <a:lnTo>
                    <a:pt x="61620" y="28321"/>
                  </a:lnTo>
                  <a:lnTo>
                    <a:pt x="62687" y="26797"/>
                  </a:lnTo>
                  <a:lnTo>
                    <a:pt x="62547" y="26543"/>
                  </a:lnTo>
                  <a:lnTo>
                    <a:pt x="62484" y="26416"/>
                  </a:lnTo>
                  <a:lnTo>
                    <a:pt x="61150" y="25781"/>
                  </a:lnTo>
                  <a:lnTo>
                    <a:pt x="60629" y="25527"/>
                  </a:lnTo>
                  <a:lnTo>
                    <a:pt x="63360" y="24511"/>
                  </a:lnTo>
                  <a:lnTo>
                    <a:pt x="68199" y="24130"/>
                  </a:lnTo>
                  <a:lnTo>
                    <a:pt x="68122" y="21971"/>
                  </a:lnTo>
                  <a:lnTo>
                    <a:pt x="68110" y="21844"/>
                  </a:lnTo>
                  <a:lnTo>
                    <a:pt x="68084" y="20828"/>
                  </a:lnTo>
                  <a:lnTo>
                    <a:pt x="68059" y="20320"/>
                  </a:lnTo>
                  <a:lnTo>
                    <a:pt x="67424" y="20828"/>
                  </a:lnTo>
                  <a:lnTo>
                    <a:pt x="67030" y="20066"/>
                  </a:lnTo>
                  <a:lnTo>
                    <a:pt x="65976" y="19812"/>
                  </a:lnTo>
                  <a:lnTo>
                    <a:pt x="67424" y="18034"/>
                  </a:lnTo>
                  <a:lnTo>
                    <a:pt x="68770" y="16383"/>
                  </a:lnTo>
                  <a:lnTo>
                    <a:pt x="69583" y="17907"/>
                  </a:lnTo>
                  <a:lnTo>
                    <a:pt x="69291" y="16383"/>
                  </a:lnTo>
                  <a:lnTo>
                    <a:pt x="69011" y="14986"/>
                  </a:lnTo>
                  <a:lnTo>
                    <a:pt x="71297" y="15875"/>
                  </a:lnTo>
                  <a:close/>
                </a:path>
                <a:path w="161290" h="238760">
                  <a:moveTo>
                    <a:pt x="72390" y="12865"/>
                  </a:moveTo>
                  <a:lnTo>
                    <a:pt x="71374" y="12725"/>
                  </a:lnTo>
                  <a:lnTo>
                    <a:pt x="71805" y="12903"/>
                  </a:lnTo>
                  <a:lnTo>
                    <a:pt x="72174" y="13233"/>
                  </a:lnTo>
                  <a:lnTo>
                    <a:pt x="71983" y="13728"/>
                  </a:lnTo>
                  <a:lnTo>
                    <a:pt x="72390" y="12865"/>
                  </a:lnTo>
                  <a:close/>
                </a:path>
                <a:path w="161290" h="238760">
                  <a:moveTo>
                    <a:pt x="72390" y="7391"/>
                  </a:moveTo>
                  <a:lnTo>
                    <a:pt x="71551" y="6692"/>
                  </a:lnTo>
                  <a:lnTo>
                    <a:pt x="71120" y="7569"/>
                  </a:lnTo>
                  <a:lnTo>
                    <a:pt x="70065" y="7315"/>
                  </a:lnTo>
                  <a:lnTo>
                    <a:pt x="70434" y="8902"/>
                  </a:lnTo>
                  <a:lnTo>
                    <a:pt x="72390" y="7391"/>
                  </a:lnTo>
                  <a:close/>
                </a:path>
                <a:path w="161290" h="238760">
                  <a:moveTo>
                    <a:pt x="73304" y="67564"/>
                  </a:moveTo>
                  <a:lnTo>
                    <a:pt x="67767" y="68313"/>
                  </a:lnTo>
                  <a:lnTo>
                    <a:pt x="70218" y="72974"/>
                  </a:lnTo>
                  <a:lnTo>
                    <a:pt x="73304" y="67564"/>
                  </a:lnTo>
                  <a:close/>
                </a:path>
                <a:path w="161290" h="238760">
                  <a:moveTo>
                    <a:pt x="74117" y="5511"/>
                  </a:moveTo>
                  <a:lnTo>
                    <a:pt x="72542" y="3289"/>
                  </a:lnTo>
                  <a:lnTo>
                    <a:pt x="71882" y="3771"/>
                  </a:lnTo>
                  <a:lnTo>
                    <a:pt x="71869" y="4610"/>
                  </a:lnTo>
                  <a:lnTo>
                    <a:pt x="70802" y="4330"/>
                  </a:lnTo>
                  <a:lnTo>
                    <a:pt x="74117" y="5511"/>
                  </a:lnTo>
                  <a:close/>
                </a:path>
                <a:path w="161290" h="238760">
                  <a:moveTo>
                    <a:pt x="76860" y="10744"/>
                  </a:moveTo>
                  <a:lnTo>
                    <a:pt x="73482" y="11315"/>
                  </a:lnTo>
                  <a:lnTo>
                    <a:pt x="73482" y="13017"/>
                  </a:lnTo>
                  <a:lnTo>
                    <a:pt x="72555" y="12890"/>
                  </a:lnTo>
                  <a:lnTo>
                    <a:pt x="74066" y="14185"/>
                  </a:lnTo>
                  <a:lnTo>
                    <a:pt x="74891" y="14046"/>
                  </a:lnTo>
                  <a:lnTo>
                    <a:pt x="74485" y="13233"/>
                  </a:lnTo>
                  <a:lnTo>
                    <a:pt x="74688" y="13017"/>
                  </a:lnTo>
                  <a:lnTo>
                    <a:pt x="76860" y="10744"/>
                  </a:lnTo>
                  <a:close/>
                </a:path>
                <a:path w="161290" h="238760">
                  <a:moveTo>
                    <a:pt x="77685" y="66979"/>
                  </a:moveTo>
                  <a:lnTo>
                    <a:pt x="73901" y="66509"/>
                  </a:lnTo>
                  <a:lnTo>
                    <a:pt x="73304" y="67564"/>
                  </a:lnTo>
                  <a:lnTo>
                    <a:pt x="77685" y="66979"/>
                  </a:lnTo>
                  <a:close/>
                </a:path>
                <a:path w="161290" h="238760">
                  <a:moveTo>
                    <a:pt x="78219" y="85559"/>
                  </a:moveTo>
                  <a:lnTo>
                    <a:pt x="76530" y="85051"/>
                  </a:lnTo>
                  <a:lnTo>
                    <a:pt x="76339" y="84658"/>
                  </a:lnTo>
                  <a:lnTo>
                    <a:pt x="76746" y="84582"/>
                  </a:lnTo>
                  <a:lnTo>
                    <a:pt x="76542" y="84201"/>
                  </a:lnTo>
                  <a:lnTo>
                    <a:pt x="74828" y="85420"/>
                  </a:lnTo>
                  <a:lnTo>
                    <a:pt x="77127" y="87096"/>
                  </a:lnTo>
                  <a:lnTo>
                    <a:pt x="78219" y="85559"/>
                  </a:lnTo>
                  <a:close/>
                </a:path>
                <a:path w="161290" h="238760">
                  <a:moveTo>
                    <a:pt x="78587" y="88087"/>
                  </a:moveTo>
                  <a:lnTo>
                    <a:pt x="76695" y="88061"/>
                  </a:lnTo>
                  <a:lnTo>
                    <a:pt x="75425" y="88353"/>
                  </a:lnTo>
                  <a:lnTo>
                    <a:pt x="78587" y="88087"/>
                  </a:lnTo>
                  <a:close/>
                </a:path>
                <a:path w="161290" h="238760">
                  <a:moveTo>
                    <a:pt x="79921" y="161150"/>
                  </a:moveTo>
                  <a:lnTo>
                    <a:pt x="75844" y="160782"/>
                  </a:lnTo>
                  <a:lnTo>
                    <a:pt x="78282" y="164401"/>
                  </a:lnTo>
                  <a:lnTo>
                    <a:pt x="79616" y="164058"/>
                  </a:lnTo>
                  <a:lnTo>
                    <a:pt x="77419" y="162242"/>
                  </a:lnTo>
                  <a:lnTo>
                    <a:pt x="79921" y="161150"/>
                  </a:lnTo>
                  <a:close/>
                </a:path>
                <a:path w="161290" h="238760">
                  <a:moveTo>
                    <a:pt x="80772" y="152400"/>
                  </a:moveTo>
                  <a:lnTo>
                    <a:pt x="77101" y="151930"/>
                  </a:lnTo>
                  <a:lnTo>
                    <a:pt x="77724" y="154597"/>
                  </a:lnTo>
                  <a:lnTo>
                    <a:pt x="80772" y="152400"/>
                  </a:lnTo>
                  <a:close/>
                </a:path>
                <a:path w="161290" h="238760">
                  <a:moveTo>
                    <a:pt x="80949" y="53759"/>
                  </a:moveTo>
                  <a:lnTo>
                    <a:pt x="80606" y="53340"/>
                  </a:lnTo>
                  <a:lnTo>
                    <a:pt x="80391" y="53022"/>
                  </a:lnTo>
                  <a:lnTo>
                    <a:pt x="79781" y="53517"/>
                  </a:lnTo>
                  <a:lnTo>
                    <a:pt x="80276" y="53682"/>
                  </a:lnTo>
                  <a:lnTo>
                    <a:pt x="80606" y="53708"/>
                  </a:lnTo>
                  <a:lnTo>
                    <a:pt x="80949" y="53759"/>
                  </a:lnTo>
                  <a:close/>
                </a:path>
                <a:path w="161290" h="238760">
                  <a:moveTo>
                    <a:pt x="81241" y="12204"/>
                  </a:moveTo>
                  <a:lnTo>
                    <a:pt x="79781" y="12014"/>
                  </a:lnTo>
                  <a:lnTo>
                    <a:pt x="79095" y="13309"/>
                  </a:lnTo>
                  <a:lnTo>
                    <a:pt x="81241" y="12204"/>
                  </a:lnTo>
                  <a:close/>
                </a:path>
                <a:path w="161290" h="238760">
                  <a:moveTo>
                    <a:pt x="82791" y="48285"/>
                  </a:moveTo>
                  <a:lnTo>
                    <a:pt x="81114" y="48285"/>
                  </a:lnTo>
                  <a:lnTo>
                    <a:pt x="81673" y="49326"/>
                  </a:lnTo>
                  <a:lnTo>
                    <a:pt x="81813" y="49339"/>
                  </a:lnTo>
                  <a:lnTo>
                    <a:pt x="82791" y="48285"/>
                  </a:lnTo>
                  <a:close/>
                </a:path>
                <a:path w="161290" h="238760">
                  <a:moveTo>
                    <a:pt x="83058" y="166497"/>
                  </a:moveTo>
                  <a:lnTo>
                    <a:pt x="79438" y="166001"/>
                  </a:lnTo>
                  <a:lnTo>
                    <a:pt x="79057" y="167525"/>
                  </a:lnTo>
                  <a:lnTo>
                    <a:pt x="81915" y="167271"/>
                  </a:lnTo>
                  <a:lnTo>
                    <a:pt x="83058" y="166497"/>
                  </a:lnTo>
                  <a:close/>
                </a:path>
                <a:path w="161290" h="238760">
                  <a:moveTo>
                    <a:pt x="85013" y="48285"/>
                  </a:moveTo>
                  <a:lnTo>
                    <a:pt x="84061" y="46913"/>
                  </a:lnTo>
                  <a:lnTo>
                    <a:pt x="82791" y="48285"/>
                  </a:lnTo>
                  <a:lnTo>
                    <a:pt x="85013" y="48285"/>
                  </a:lnTo>
                  <a:close/>
                </a:path>
                <a:path w="161290" h="238760">
                  <a:moveTo>
                    <a:pt x="85255" y="45935"/>
                  </a:moveTo>
                  <a:lnTo>
                    <a:pt x="85178" y="45516"/>
                  </a:lnTo>
                  <a:lnTo>
                    <a:pt x="84709" y="45542"/>
                  </a:lnTo>
                  <a:lnTo>
                    <a:pt x="85255" y="45935"/>
                  </a:lnTo>
                  <a:close/>
                </a:path>
                <a:path w="161290" h="238760">
                  <a:moveTo>
                    <a:pt x="86067" y="167157"/>
                  </a:moveTo>
                  <a:lnTo>
                    <a:pt x="84912" y="166077"/>
                  </a:lnTo>
                  <a:lnTo>
                    <a:pt x="81813" y="168262"/>
                  </a:lnTo>
                  <a:lnTo>
                    <a:pt x="86067" y="167157"/>
                  </a:lnTo>
                  <a:close/>
                </a:path>
                <a:path w="161290" h="238760">
                  <a:moveTo>
                    <a:pt x="86271" y="167347"/>
                  </a:moveTo>
                  <a:lnTo>
                    <a:pt x="86207" y="167119"/>
                  </a:lnTo>
                  <a:lnTo>
                    <a:pt x="86067" y="167157"/>
                  </a:lnTo>
                  <a:lnTo>
                    <a:pt x="86271" y="167347"/>
                  </a:lnTo>
                  <a:close/>
                </a:path>
                <a:path w="161290" h="238760">
                  <a:moveTo>
                    <a:pt x="86614" y="176022"/>
                  </a:moveTo>
                  <a:lnTo>
                    <a:pt x="86499" y="175387"/>
                  </a:lnTo>
                  <a:lnTo>
                    <a:pt x="84912" y="176022"/>
                  </a:lnTo>
                  <a:lnTo>
                    <a:pt x="86537" y="176872"/>
                  </a:lnTo>
                  <a:lnTo>
                    <a:pt x="86614" y="176022"/>
                  </a:lnTo>
                  <a:close/>
                </a:path>
                <a:path w="161290" h="238760">
                  <a:moveTo>
                    <a:pt x="86728" y="166979"/>
                  </a:moveTo>
                  <a:lnTo>
                    <a:pt x="86093" y="166662"/>
                  </a:lnTo>
                  <a:lnTo>
                    <a:pt x="86207" y="167119"/>
                  </a:lnTo>
                  <a:lnTo>
                    <a:pt x="86728" y="166979"/>
                  </a:lnTo>
                  <a:close/>
                </a:path>
                <a:path w="161290" h="238760">
                  <a:moveTo>
                    <a:pt x="86918" y="175221"/>
                  </a:moveTo>
                  <a:lnTo>
                    <a:pt x="86372" y="174701"/>
                  </a:lnTo>
                  <a:lnTo>
                    <a:pt x="86499" y="175387"/>
                  </a:lnTo>
                  <a:lnTo>
                    <a:pt x="86918" y="175221"/>
                  </a:lnTo>
                  <a:close/>
                </a:path>
                <a:path w="161290" h="238760">
                  <a:moveTo>
                    <a:pt x="86995" y="77127"/>
                  </a:moveTo>
                  <a:lnTo>
                    <a:pt x="86372" y="75958"/>
                  </a:lnTo>
                  <a:lnTo>
                    <a:pt x="84455" y="78562"/>
                  </a:lnTo>
                  <a:lnTo>
                    <a:pt x="86995" y="77127"/>
                  </a:lnTo>
                  <a:close/>
                </a:path>
                <a:path w="161290" h="238760">
                  <a:moveTo>
                    <a:pt x="87033" y="170218"/>
                  </a:moveTo>
                  <a:lnTo>
                    <a:pt x="86677" y="168884"/>
                  </a:lnTo>
                  <a:lnTo>
                    <a:pt x="85521" y="170141"/>
                  </a:lnTo>
                  <a:lnTo>
                    <a:pt x="87033" y="170218"/>
                  </a:lnTo>
                  <a:close/>
                </a:path>
                <a:path w="161290" h="238760">
                  <a:moveTo>
                    <a:pt x="87198" y="164477"/>
                  </a:moveTo>
                  <a:lnTo>
                    <a:pt x="83273" y="164541"/>
                  </a:lnTo>
                  <a:lnTo>
                    <a:pt x="84912" y="166077"/>
                  </a:lnTo>
                  <a:lnTo>
                    <a:pt x="87198" y="164477"/>
                  </a:lnTo>
                  <a:close/>
                </a:path>
                <a:path w="161290" h="238760">
                  <a:moveTo>
                    <a:pt x="87249" y="168262"/>
                  </a:moveTo>
                  <a:lnTo>
                    <a:pt x="86271" y="167347"/>
                  </a:lnTo>
                  <a:lnTo>
                    <a:pt x="86677" y="168884"/>
                  </a:lnTo>
                  <a:lnTo>
                    <a:pt x="87249" y="168262"/>
                  </a:lnTo>
                  <a:close/>
                </a:path>
                <a:path w="161290" h="238760">
                  <a:moveTo>
                    <a:pt x="88722" y="176999"/>
                  </a:moveTo>
                  <a:lnTo>
                    <a:pt x="88315" y="174663"/>
                  </a:lnTo>
                  <a:lnTo>
                    <a:pt x="86918" y="175221"/>
                  </a:lnTo>
                  <a:lnTo>
                    <a:pt x="87934" y="176212"/>
                  </a:lnTo>
                  <a:lnTo>
                    <a:pt x="86702" y="176542"/>
                  </a:lnTo>
                  <a:lnTo>
                    <a:pt x="86690" y="176961"/>
                  </a:lnTo>
                  <a:lnTo>
                    <a:pt x="86537" y="176872"/>
                  </a:lnTo>
                  <a:lnTo>
                    <a:pt x="85852" y="179628"/>
                  </a:lnTo>
                  <a:lnTo>
                    <a:pt x="83477" y="177355"/>
                  </a:lnTo>
                  <a:lnTo>
                    <a:pt x="84493" y="179971"/>
                  </a:lnTo>
                  <a:lnTo>
                    <a:pt x="83464" y="183603"/>
                  </a:lnTo>
                  <a:lnTo>
                    <a:pt x="80454" y="183400"/>
                  </a:lnTo>
                  <a:lnTo>
                    <a:pt x="82804" y="185661"/>
                  </a:lnTo>
                  <a:lnTo>
                    <a:pt x="86677" y="188048"/>
                  </a:lnTo>
                  <a:lnTo>
                    <a:pt x="87706" y="185966"/>
                  </a:lnTo>
                  <a:lnTo>
                    <a:pt x="88049" y="185280"/>
                  </a:lnTo>
                  <a:lnTo>
                    <a:pt x="87312" y="185966"/>
                  </a:lnTo>
                  <a:lnTo>
                    <a:pt x="86537" y="185191"/>
                  </a:lnTo>
                  <a:lnTo>
                    <a:pt x="85483" y="184988"/>
                  </a:lnTo>
                  <a:lnTo>
                    <a:pt x="86182" y="183603"/>
                  </a:lnTo>
                  <a:lnTo>
                    <a:pt x="86309" y="183349"/>
                  </a:lnTo>
                  <a:lnTo>
                    <a:pt x="87020" y="182676"/>
                  </a:lnTo>
                  <a:lnTo>
                    <a:pt x="88150" y="184302"/>
                  </a:lnTo>
                  <a:lnTo>
                    <a:pt x="88468" y="182676"/>
                  </a:lnTo>
                  <a:lnTo>
                    <a:pt x="88646" y="181762"/>
                  </a:lnTo>
                  <a:lnTo>
                    <a:pt x="88684" y="179628"/>
                  </a:lnTo>
                  <a:lnTo>
                    <a:pt x="88722" y="176999"/>
                  </a:lnTo>
                  <a:close/>
                </a:path>
                <a:path w="161290" h="238760">
                  <a:moveTo>
                    <a:pt x="91389" y="45161"/>
                  </a:moveTo>
                  <a:lnTo>
                    <a:pt x="87249" y="42570"/>
                  </a:lnTo>
                  <a:lnTo>
                    <a:pt x="84924" y="44246"/>
                  </a:lnTo>
                  <a:lnTo>
                    <a:pt x="85178" y="45516"/>
                  </a:lnTo>
                  <a:lnTo>
                    <a:pt x="91389" y="45161"/>
                  </a:lnTo>
                  <a:close/>
                </a:path>
                <a:path w="161290" h="238760">
                  <a:moveTo>
                    <a:pt x="92976" y="165341"/>
                  </a:moveTo>
                  <a:lnTo>
                    <a:pt x="86728" y="166979"/>
                  </a:lnTo>
                  <a:lnTo>
                    <a:pt x="88582" y="167919"/>
                  </a:lnTo>
                  <a:lnTo>
                    <a:pt x="89268" y="169646"/>
                  </a:lnTo>
                  <a:lnTo>
                    <a:pt x="92976" y="165341"/>
                  </a:lnTo>
                  <a:close/>
                </a:path>
                <a:path w="161290" h="238760">
                  <a:moveTo>
                    <a:pt x="96088" y="208127"/>
                  </a:moveTo>
                  <a:lnTo>
                    <a:pt x="95935" y="207657"/>
                  </a:lnTo>
                  <a:lnTo>
                    <a:pt x="92938" y="209473"/>
                  </a:lnTo>
                  <a:lnTo>
                    <a:pt x="96088" y="208127"/>
                  </a:lnTo>
                  <a:close/>
                </a:path>
                <a:path w="161290" h="238760">
                  <a:moveTo>
                    <a:pt x="97663" y="49072"/>
                  </a:moveTo>
                  <a:lnTo>
                    <a:pt x="96875" y="48196"/>
                  </a:lnTo>
                  <a:lnTo>
                    <a:pt x="95377" y="46570"/>
                  </a:lnTo>
                  <a:lnTo>
                    <a:pt x="93929" y="43903"/>
                  </a:lnTo>
                  <a:lnTo>
                    <a:pt x="96456" y="44297"/>
                  </a:lnTo>
                  <a:lnTo>
                    <a:pt x="96316" y="43903"/>
                  </a:lnTo>
                  <a:lnTo>
                    <a:pt x="96164" y="43446"/>
                  </a:lnTo>
                  <a:lnTo>
                    <a:pt x="95796" y="42316"/>
                  </a:lnTo>
                  <a:lnTo>
                    <a:pt x="94145" y="43446"/>
                  </a:lnTo>
                  <a:lnTo>
                    <a:pt x="93091" y="42379"/>
                  </a:lnTo>
                  <a:lnTo>
                    <a:pt x="93916" y="45567"/>
                  </a:lnTo>
                  <a:lnTo>
                    <a:pt x="89509" y="45935"/>
                  </a:lnTo>
                  <a:lnTo>
                    <a:pt x="88442" y="48196"/>
                  </a:lnTo>
                  <a:lnTo>
                    <a:pt x="85255" y="45935"/>
                  </a:lnTo>
                  <a:lnTo>
                    <a:pt x="85725" y="48285"/>
                  </a:lnTo>
                  <a:lnTo>
                    <a:pt x="85013" y="48285"/>
                  </a:lnTo>
                  <a:lnTo>
                    <a:pt x="86118" y="49872"/>
                  </a:lnTo>
                  <a:lnTo>
                    <a:pt x="82537" y="49428"/>
                  </a:lnTo>
                  <a:lnTo>
                    <a:pt x="81813" y="49339"/>
                  </a:lnTo>
                  <a:lnTo>
                    <a:pt x="81673" y="49326"/>
                  </a:lnTo>
                  <a:lnTo>
                    <a:pt x="81153" y="49250"/>
                  </a:lnTo>
                  <a:lnTo>
                    <a:pt x="84594" y="54305"/>
                  </a:lnTo>
                  <a:lnTo>
                    <a:pt x="80949" y="53771"/>
                  </a:lnTo>
                  <a:lnTo>
                    <a:pt x="81318" y="54241"/>
                  </a:lnTo>
                  <a:lnTo>
                    <a:pt x="81800" y="54813"/>
                  </a:lnTo>
                  <a:lnTo>
                    <a:pt x="83146" y="54584"/>
                  </a:lnTo>
                  <a:lnTo>
                    <a:pt x="80835" y="56210"/>
                  </a:lnTo>
                  <a:lnTo>
                    <a:pt x="83947" y="58712"/>
                  </a:lnTo>
                  <a:lnTo>
                    <a:pt x="81584" y="60490"/>
                  </a:lnTo>
                  <a:lnTo>
                    <a:pt x="78041" y="58216"/>
                  </a:lnTo>
                  <a:lnTo>
                    <a:pt x="76085" y="62560"/>
                  </a:lnTo>
                  <a:lnTo>
                    <a:pt x="73113" y="63207"/>
                  </a:lnTo>
                  <a:lnTo>
                    <a:pt x="77914" y="66954"/>
                  </a:lnTo>
                  <a:lnTo>
                    <a:pt x="77685" y="66979"/>
                  </a:lnTo>
                  <a:lnTo>
                    <a:pt x="81483" y="67462"/>
                  </a:lnTo>
                  <a:lnTo>
                    <a:pt x="84124" y="60807"/>
                  </a:lnTo>
                  <a:lnTo>
                    <a:pt x="86207" y="63842"/>
                  </a:lnTo>
                  <a:lnTo>
                    <a:pt x="85852" y="60807"/>
                  </a:lnTo>
                  <a:lnTo>
                    <a:pt x="85813" y="60502"/>
                  </a:lnTo>
                  <a:lnTo>
                    <a:pt x="95491" y="64325"/>
                  </a:lnTo>
                  <a:lnTo>
                    <a:pt x="93357" y="60502"/>
                  </a:lnTo>
                  <a:lnTo>
                    <a:pt x="92354" y="58712"/>
                  </a:lnTo>
                  <a:lnTo>
                    <a:pt x="91541" y="55549"/>
                  </a:lnTo>
                  <a:lnTo>
                    <a:pt x="92227" y="54584"/>
                  </a:lnTo>
                  <a:lnTo>
                    <a:pt x="92417" y="54305"/>
                  </a:lnTo>
                  <a:lnTo>
                    <a:pt x="93891" y="52235"/>
                  </a:lnTo>
                  <a:lnTo>
                    <a:pt x="95961" y="51866"/>
                  </a:lnTo>
                  <a:lnTo>
                    <a:pt x="94094" y="50114"/>
                  </a:lnTo>
                  <a:lnTo>
                    <a:pt x="94932" y="49872"/>
                  </a:lnTo>
                  <a:lnTo>
                    <a:pt x="97663" y="49072"/>
                  </a:lnTo>
                  <a:close/>
                </a:path>
                <a:path w="161290" h="238760">
                  <a:moveTo>
                    <a:pt x="103847" y="62852"/>
                  </a:moveTo>
                  <a:lnTo>
                    <a:pt x="102997" y="63004"/>
                  </a:lnTo>
                  <a:lnTo>
                    <a:pt x="102793" y="61810"/>
                  </a:lnTo>
                  <a:lnTo>
                    <a:pt x="101968" y="61150"/>
                  </a:lnTo>
                  <a:lnTo>
                    <a:pt x="100711" y="61341"/>
                  </a:lnTo>
                  <a:lnTo>
                    <a:pt x="101955" y="61950"/>
                  </a:lnTo>
                  <a:lnTo>
                    <a:pt x="101955" y="63588"/>
                  </a:lnTo>
                  <a:lnTo>
                    <a:pt x="103847" y="62852"/>
                  </a:lnTo>
                  <a:close/>
                </a:path>
                <a:path w="161290" h="238760">
                  <a:moveTo>
                    <a:pt x="104978" y="183248"/>
                  </a:moveTo>
                  <a:lnTo>
                    <a:pt x="104444" y="182981"/>
                  </a:lnTo>
                  <a:lnTo>
                    <a:pt x="104749" y="183705"/>
                  </a:lnTo>
                  <a:lnTo>
                    <a:pt x="104978" y="183248"/>
                  </a:lnTo>
                  <a:close/>
                </a:path>
                <a:path w="161290" h="238760">
                  <a:moveTo>
                    <a:pt x="104990" y="171208"/>
                  </a:moveTo>
                  <a:lnTo>
                    <a:pt x="104800" y="171259"/>
                  </a:lnTo>
                  <a:lnTo>
                    <a:pt x="104990" y="171208"/>
                  </a:lnTo>
                  <a:close/>
                </a:path>
                <a:path w="161290" h="238760">
                  <a:moveTo>
                    <a:pt x="105537" y="170586"/>
                  </a:moveTo>
                  <a:lnTo>
                    <a:pt x="104787" y="169367"/>
                  </a:lnTo>
                  <a:lnTo>
                    <a:pt x="102743" y="166065"/>
                  </a:lnTo>
                  <a:lnTo>
                    <a:pt x="100685" y="164706"/>
                  </a:lnTo>
                  <a:lnTo>
                    <a:pt x="96685" y="169595"/>
                  </a:lnTo>
                  <a:lnTo>
                    <a:pt x="97586" y="169367"/>
                  </a:lnTo>
                  <a:lnTo>
                    <a:pt x="98653" y="169545"/>
                  </a:lnTo>
                  <a:lnTo>
                    <a:pt x="99618" y="170738"/>
                  </a:lnTo>
                  <a:lnTo>
                    <a:pt x="94970" y="171500"/>
                  </a:lnTo>
                  <a:lnTo>
                    <a:pt x="93586" y="174256"/>
                  </a:lnTo>
                  <a:lnTo>
                    <a:pt x="99060" y="178104"/>
                  </a:lnTo>
                  <a:lnTo>
                    <a:pt x="96405" y="178816"/>
                  </a:lnTo>
                  <a:lnTo>
                    <a:pt x="96278" y="180708"/>
                  </a:lnTo>
                  <a:lnTo>
                    <a:pt x="96215" y="182219"/>
                  </a:lnTo>
                  <a:lnTo>
                    <a:pt x="95326" y="182448"/>
                  </a:lnTo>
                  <a:lnTo>
                    <a:pt x="92976" y="184048"/>
                  </a:lnTo>
                  <a:lnTo>
                    <a:pt x="96710" y="185483"/>
                  </a:lnTo>
                  <a:lnTo>
                    <a:pt x="98742" y="183197"/>
                  </a:lnTo>
                  <a:lnTo>
                    <a:pt x="101409" y="182689"/>
                  </a:lnTo>
                  <a:lnTo>
                    <a:pt x="102463" y="182499"/>
                  </a:lnTo>
                  <a:lnTo>
                    <a:pt x="103619" y="182549"/>
                  </a:lnTo>
                  <a:lnTo>
                    <a:pt x="104444" y="182981"/>
                  </a:lnTo>
                  <a:lnTo>
                    <a:pt x="104254" y="182499"/>
                  </a:lnTo>
                  <a:lnTo>
                    <a:pt x="102704" y="178841"/>
                  </a:lnTo>
                  <a:lnTo>
                    <a:pt x="103149" y="177520"/>
                  </a:lnTo>
                  <a:lnTo>
                    <a:pt x="98120" y="180708"/>
                  </a:lnTo>
                  <a:lnTo>
                    <a:pt x="101333" y="175082"/>
                  </a:lnTo>
                  <a:lnTo>
                    <a:pt x="102006" y="176834"/>
                  </a:lnTo>
                  <a:lnTo>
                    <a:pt x="102412" y="175285"/>
                  </a:lnTo>
                  <a:lnTo>
                    <a:pt x="103174" y="175082"/>
                  </a:lnTo>
                  <a:lnTo>
                    <a:pt x="104203" y="174790"/>
                  </a:lnTo>
                  <a:lnTo>
                    <a:pt x="103593" y="174574"/>
                  </a:lnTo>
                  <a:lnTo>
                    <a:pt x="101879" y="173977"/>
                  </a:lnTo>
                  <a:lnTo>
                    <a:pt x="99644" y="174574"/>
                  </a:lnTo>
                  <a:lnTo>
                    <a:pt x="99568" y="173151"/>
                  </a:lnTo>
                  <a:lnTo>
                    <a:pt x="103073" y="173189"/>
                  </a:lnTo>
                  <a:lnTo>
                    <a:pt x="103708" y="171081"/>
                  </a:lnTo>
                  <a:lnTo>
                    <a:pt x="104889" y="171170"/>
                  </a:lnTo>
                  <a:lnTo>
                    <a:pt x="105537" y="170586"/>
                  </a:lnTo>
                  <a:close/>
                </a:path>
                <a:path w="161290" h="238760">
                  <a:moveTo>
                    <a:pt x="106349" y="153200"/>
                  </a:moveTo>
                  <a:lnTo>
                    <a:pt x="104571" y="154559"/>
                  </a:lnTo>
                  <a:lnTo>
                    <a:pt x="104736" y="155003"/>
                  </a:lnTo>
                  <a:lnTo>
                    <a:pt x="106349" y="153200"/>
                  </a:lnTo>
                  <a:close/>
                </a:path>
                <a:path w="161290" h="238760">
                  <a:moveTo>
                    <a:pt x="107149" y="169672"/>
                  </a:moveTo>
                  <a:lnTo>
                    <a:pt x="106413" y="170345"/>
                  </a:lnTo>
                  <a:lnTo>
                    <a:pt x="106591" y="170789"/>
                  </a:lnTo>
                  <a:lnTo>
                    <a:pt x="107149" y="169672"/>
                  </a:lnTo>
                  <a:close/>
                </a:path>
                <a:path w="161290" h="238760">
                  <a:moveTo>
                    <a:pt x="107696" y="182549"/>
                  </a:moveTo>
                  <a:lnTo>
                    <a:pt x="106730" y="180924"/>
                  </a:lnTo>
                  <a:lnTo>
                    <a:pt x="106502" y="180225"/>
                  </a:lnTo>
                  <a:lnTo>
                    <a:pt x="104978" y="183248"/>
                  </a:lnTo>
                  <a:lnTo>
                    <a:pt x="107696" y="182549"/>
                  </a:lnTo>
                  <a:close/>
                </a:path>
                <a:path w="161290" h="238760">
                  <a:moveTo>
                    <a:pt x="107848" y="171411"/>
                  </a:moveTo>
                  <a:lnTo>
                    <a:pt x="106756" y="171208"/>
                  </a:lnTo>
                  <a:lnTo>
                    <a:pt x="106591" y="170789"/>
                  </a:lnTo>
                  <a:lnTo>
                    <a:pt x="105079" y="171183"/>
                  </a:lnTo>
                  <a:lnTo>
                    <a:pt x="107848" y="171411"/>
                  </a:lnTo>
                  <a:close/>
                </a:path>
                <a:path w="161290" h="238760">
                  <a:moveTo>
                    <a:pt x="108889" y="193382"/>
                  </a:moveTo>
                  <a:lnTo>
                    <a:pt x="107315" y="191846"/>
                  </a:lnTo>
                  <a:lnTo>
                    <a:pt x="108038" y="191173"/>
                  </a:lnTo>
                  <a:lnTo>
                    <a:pt x="106743" y="189090"/>
                  </a:lnTo>
                  <a:lnTo>
                    <a:pt x="105295" y="190449"/>
                  </a:lnTo>
                  <a:lnTo>
                    <a:pt x="107810" y="193179"/>
                  </a:lnTo>
                  <a:lnTo>
                    <a:pt x="108889" y="193382"/>
                  </a:lnTo>
                  <a:close/>
                </a:path>
                <a:path w="161290" h="238760">
                  <a:moveTo>
                    <a:pt x="111798" y="190639"/>
                  </a:moveTo>
                  <a:lnTo>
                    <a:pt x="111315" y="189318"/>
                  </a:lnTo>
                  <a:lnTo>
                    <a:pt x="111594" y="188747"/>
                  </a:lnTo>
                  <a:lnTo>
                    <a:pt x="109778" y="189255"/>
                  </a:lnTo>
                  <a:lnTo>
                    <a:pt x="109067" y="189928"/>
                  </a:lnTo>
                  <a:lnTo>
                    <a:pt x="110286" y="190563"/>
                  </a:lnTo>
                  <a:lnTo>
                    <a:pt x="110934" y="190881"/>
                  </a:lnTo>
                  <a:lnTo>
                    <a:pt x="111798" y="190639"/>
                  </a:lnTo>
                  <a:close/>
                </a:path>
                <a:path w="161290" h="238760">
                  <a:moveTo>
                    <a:pt x="112280" y="137960"/>
                  </a:moveTo>
                  <a:lnTo>
                    <a:pt x="108953" y="140169"/>
                  </a:lnTo>
                  <a:lnTo>
                    <a:pt x="108661" y="137502"/>
                  </a:lnTo>
                  <a:lnTo>
                    <a:pt x="111315" y="135915"/>
                  </a:lnTo>
                  <a:lnTo>
                    <a:pt x="107492" y="135051"/>
                  </a:lnTo>
                  <a:lnTo>
                    <a:pt x="108940" y="136067"/>
                  </a:lnTo>
                  <a:lnTo>
                    <a:pt x="107835" y="140906"/>
                  </a:lnTo>
                  <a:lnTo>
                    <a:pt x="111772" y="139001"/>
                  </a:lnTo>
                  <a:lnTo>
                    <a:pt x="112280" y="137960"/>
                  </a:lnTo>
                  <a:close/>
                </a:path>
                <a:path w="161290" h="238760">
                  <a:moveTo>
                    <a:pt x="112953" y="151866"/>
                  </a:moveTo>
                  <a:lnTo>
                    <a:pt x="112395" y="151561"/>
                  </a:lnTo>
                  <a:lnTo>
                    <a:pt x="112166" y="152209"/>
                  </a:lnTo>
                  <a:lnTo>
                    <a:pt x="112953" y="151866"/>
                  </a:lnTo>
                  <a:close/>
                </a:path>
                <a:path w="161290" h="238760">
                  <a:moveTo>
                    <a:pt x="113195" y="149199"/>
                  </a:moveTo>
                  <a:lnTo>
                    <a:pt x="109728" y="150075"/>
                  </a:lnTo>
                  <a:lnTo>
                    <a:pt x="112395" y="151561"/>
                  </a:lnTo>
                  <a:lnTo>
                    <a:pt x="113195" y="149199"/>
                  </a:lnTo>
                  <a:close/>
                </a:path>
                <a:path w="161290" h="238760">
                  <a:moveTo>
                    <a:pt x="114579" y="151155"/>
                  </a:moveTo>
                  <a:lnTo>
                    <a:pt x="112953" y="151866"/>
                  </a:lnTo>
                  <a:lnTo>
                    <a:pt x="114300" y="152615"/>
                  </a:lnTo>
                  <a:lnTo>
                    <a:pt x="114427" y="153962"/>
                  </a:lnTo>
                  <a:lnTo>
                    <a:pt x="114579" y="151155"/>
                  </a:lnTo>
                  <a:close/>
                </a:path>
                <a:path w="161290" h="238760">
                  <a:moveTo>
                    <a:pt x="119748" y="194475"/>
                  </a:moveTo>
                  <a:lnTo>
                    <a:pt x="117995" y="193840"/>
                  </a:lnTo>
                  <a:lnTo>
                    <a:pt x="119126" y="195491"/>
                  </a:lnTo>
                  <a:lnTo>
                    <a:pt x="119659" y="194678"/>
                  </a:lnTo>
                  <a:lnTo>
                    <a:pt x="119748" y="194475"/>
                  </a:lnTo>
                  <a:close/>
                </a:path>
                <a:path w="161290" h="238760">
                  <a:moveTo>
                    <a:pt x="120713" y="202387"/>
                  </a:moveTo>
                  <a:lnTo>
                    <a:pt x="118922" y="198970"/>
                  </a:lnTo>
                  <a:lnTo>
                    <a:pt x="117005" y="200469"/>
                  </a:lnTo>
                  <a:lnTo>
                    <a:pt x="120713" y="202387"/>
                  </a:lnTo>
                  <a:close/>
                </a:path>
                <a:path w="161290" h="238760">
                  <a:moveTo>
                    <a:pt x="120738" y="194487"/>
                  </a:moveTo>
                  <a:lnTo>
                    <a:pt x="120713" y="193090"/>
                  </a:lnTo>
                  <a:lnTo>
                    <a:pt x="119786" y="194487"/>
                  </a:lnTo>
                  <a:lnTo>
                    <a:pt x="120294" y="194678"/>
                  </a:lnTo>
                  <a:lnTo>
                    <a:pt x="120738" y="194487"/>
                  </a:lnTo>
                  <a:close/>
                </a:path>
                <a:path w="161290" h="238760">
                  <a:moveTo>
                    <a:pt x="120840" y="187566"/>
                  </a:moveTo>
                  <a:lnTo>
                    <a:pt x="119024" y="188671"/>
                  </a:lnTo>
                  <a:lnTo>
                    <a:pt x="118579" y="188798"/>
                  </a:lnTo>
                  <a:lnTo>
                    <a:pt x="117779" y="191947"/>
                  </a:lnTo>
                  <a:lnTo>
                    <a:pt x="120319" y="190766"/>
                  </a:lnTo>
                  <a:lnTo>
                    <a:pt x="120840" y="187566"/>
                  </a:lnTo>
                  <a:close/>
                </a:path>
                <a:path w="161290" h="238760">
                  <a:moveTo>
                    <a:pt x="122123" y="186791"/>
                  </a:moveTo>
                  <a:lnTo>
                    <a:pt x="121069" y="186156"/>
                  </a:lnTo>
                  <a:lnTo>
                    <a:pt x="120840" y="187566"/>
                  </a:lnTo>
                  <a:lnTo>
                    <a:pt x="122123" y="186791"/>
                  </a:lnTo>
                  <a:close/>
                </a:path>
                <a:path w="161290" h="238760">
                  <a:moveTo>
                    <a:pt x="122389" y="235178"/>
                  </a:moveTo>
                  <a:lnTo>
                    <a:pt x="117792" y="233426"/>
                  </a:lnTo>
                  <a:lnTo>
                    <a:pt x="120484" y="235724"/>
                  </a:lnTo>
                  <a:lnTo>
                    <a:pt x="120396" y="237286"/>
                  </a:lnTo>
                  <a:lnTo>
                    <a:pt x="120662" y="238239"/>
                  </a:lnTo>
                  <a:lnTo>
                    <a:pt x="122389" y="235178"/>
                  </a:lnTo>
                  <a:close/>
                </a:path>
                <a:path w="161290" h="238760">
                  <a:moveTo>
                    <a:pt x="123393" y="196265"/>
                  </a:moveTo>
                  <a:lnTo>
                    <a:pt x="123342" y="194868"/>
                  </a:lnTo>
                  <a:lnTo>
                    <a:pt x="123291" y="193370"/>
                  </a:lnTo>
                  <a:lnTo>
                    <a:pt x="120764" y="194475"/>
                  </a:lnTo>
                  <a:lnTo>
                    <a:pt x="120827" y="196011"/>
                  </a:lnTo>
                  <a:lnTo>
                    <a:pt x="118986" y="196507"/>
                  </a:lnTo>
                  <a:lnTo>
                    <a:pt x="120446" y="199034"/>
                  </a:lnTo>
                  <a:lnTo>
                    <a:pt x="121373" y="194868"/>
                  </a:lnTo>
                  <a:lnTo>
                    <a:pt x="123393" y="196265"/>
                  </a:lnTo>
                  <a:close/>
                </a:path>
                <a:path w="161290" h="238760">
                  <a:moveTo>
                    <a:pt x="124942" y="188493"/>
                  </a:moveTo>
                  <a:lnTo>
                    <a:pt x="123482" y="185966"/>
                  </a:lnTo>
                  <a:lnTo>
                    <a:pt x="122123" y="186791"/>
                  </a:lnTo>
                  <a:lnTo>
                    <a:pt x="124942" y="188493"/>
                  </a:lnTo>
                  <a:close/>
                </a:path>
                <a:path w="161290" h="238760">
                  <a:moveTo>
                    <a:pt x="126911" y="192354"/>
                  </a:moveTo>
                  <a:lnTo>
                    <a:pt x="125031" y="191389"/>
                  </a:lnTo>
                  <a:lnTo>
                    <a:pt x="124282" y="190639"/>
                  </a:lnTo>
                  <a:lnTo>
                    <a:pt x="122339" y="192163"/>
                  </a:lnTo>
                  <a:lnTo>
                    <a:pt x="122516" y="192582"/>
                  </a:lnTo>
                  <a:lnTo>
                    <a:pt x="125882" y="193611"/>
                  </a:lnTo>
                  <a:lnTo>
                    <a:pt x="126911" y="192354"/>
                  </a:lnTo>
                  <a:close/>
                </a:path>
                <a:path w="161290" h="238760">
                  <a:moveTo>
                    <a:pt x="127482" y="223913"/>
                  </a:moveTo>
                  <a:lnTo>
                    <a:pt x="125310" y="227139"/>
                  </a:lnTo>
                  <a:lnTo>
                    <a:pt x="121018" y="228384"/>
                  </a:lnTo>
                  <a:lnTo>
                    <a:pt x="121145" y="232460"/>
                  </a:lnTo>
                  <a:lnTo>
                    <a:pt x="122859" y="229400"/>
                  </a:lnTo>
                  <a:lnTo>
                    <a:pt x="126606" y="226225"/>
                  </a:lnTo>
                  <a:lnTo>
                    <a:pt x="127482" y="223913"/>
                  </a:lnTo>
                  <a:close/>
                </a:path>
                <a:path w="161290" h="238760">
                  <a:moveTo>
                    <a:pt x="129705" y="185191"/>
                  </a:moveTo>
                  <a:lnTo>
                    <a:pt x="129654" y="183743"/>
                  </a:lnTo>
                  <a:lnTo>
                    <a:pt x="129578" y="185305"/>
                  </a:lnTo>
                  <a:lnTo>
                    <a:pt x="129705" y="185191"/>
                  </a:lnTo>
                  <a:close/>
                </a:path>
                <a:path w="161290" h="238760">
                  <a:moveTo>
                    <a:pt x="130416" y="159143"/>
                  </a:moveTo>
                  <a:lnTo>
                    <a:pt x="128447" y="155956"/>
                  </a:lnTo>
                  <a:lnTo>
                    <a:pt x="125272" y="155384"/>
                  </a:lnTo>
                  <a:lnTo>
                    <a:pt x="130416" y="159143"/>
                  </a:lnTo>
                  <a:close/>
                </a:path>
                <a:path w="161290" h="238760">
                  <a:moveTo>
                    <a:pt x="131648" y="178536"/>
                  </a:moveTo>
                  <a:lnTo>
                    <a:pt x="127965" y="175475"/>
                  </a:lnTo>
                  <a:lnTo>
                    <a:pt x="126047" y="176999"/>
                  </a:lnTo>
                  <a:lnTo>
                    <a:pt x="124053" y="180949"/>
                  </a:lnTo>
                  <a:lnTo>
                    <a:pt x="126263" y="182765"/>
                  </a:lnTo>
                  <a:lnTo>
                    <a:pt x="126898" y="179158"/>
                  </a:lnTo>
                  <a:lnTo>
                    <a:pt x="129489" y="183299"/>
                  </a:lnTo>
                  <a:lnTo>
                    <a:pt x="131318" y="181851"/>
                  </a:lnTo>
                  <a:lnTo>
                    <a:pt x="129895" y="181724"/>
                  </a:lnTo>
                  <a:lnTo>
                    <a:pt x="130467" y="180594"/>
                  </a:lnTo>
                  <a:lnTo>
                    <a:pt x="131279" y="179158"/>
                  </a:lnTo>
                  <a:lnTo>
                    <a:pt x="131648" y="178536"/>
                  </a:lnTo>
                  <a:close/>
                </a:path>
                <a:path w="161290" h="238760">
                  <a:moveTo>
                    <a:pt x="131902" y="187007"/>
                  </a:moveTo>
                  <a:lnTo>
                    <a:pt x="129476" y="187223"/>
                  </a:lnTo>
                  <a:lnTo>
                    <a:pt x="129578" y="185305"/>
                  </a:lnTo>
                  <a:lnTo>
                    <a:pt x="127038" y="187401"/>
                  </a:lnTo>
                  <a:lnTo>
                    <a:pt x="128447" y="188480"/>
                  </a:lnTo>
                  <a:lnTo>
                    <a:pt x="131381" y="187223"/>
                  </a:lnTo>
                  <a:lnTo>
                    <a:pt x="131902" y="187007"/>
                  </a:lnTo>
                  <a:close/>
                </a:path>
                <a:path w="161290" h="238760">
                  <a:moveTo>
                    <a:pt x="132499" y="181952"/>
                  </a:moveTo>
                  <a:lnTo>
                    <a:pt x="131419" y="181775"/>
                  </a:lnTo>
                  <a:lnTo>
                    <a:pt x="132499" y="181952"/>
                  </a:lnTo>
                  <a:close/>
                </a:path>
                <a:path w="161290" h="238760">
                  <a:moveTo>
                    <a:pt x="133184" y="179819"/>
                  </a:moveTo>
                  <a:lnTo>
                    <a:pt x="132054" y="177812"/>
                  </a:lnTo>
                  <a:lnTo>
                    <a:pt x="131648" y="178536"/>
                  </a:lnTo>
                  <a:lnTo>
                    <a:pt x="133184" y="179819"/>
                  </a:lnTo>
                  <a:close/>
                </a:path>
                <a:path w="161290" h="238760">
                  <a:moveTo>
                    <a:pt x="133235" y="154749"/>
                  </a:moveTo>
                  <a:lnTo>
                    <a:pt x="132041" y="153543"/>
                  </a:lnTo>
                  <a:lnTo>
                    <a:pt x="131686" y="153695"/>
                  </a:lnTo>
                  <a:lnTo>
                    <a:pt x="131813" y="154038"/>
                  </a:lnTo>
                  <a:lnTo>
                    <a:pt x="133235" y="154749"/>
                  </a:lnTo>
                  <a:close/>
                </a:path>
                <a:path w="161290" h="238760">
                  <a:moveTo>
                    <a:pt x="133464" y="175348"/>
                  </a:moveTo>
                  <a:lnTo>
                    <a:pt x="131305" y="175006"/>
                  </a:lnTo>
                  <a:lnTo>
                    <a:pt x="133261" y="171018"/>
                  </a:lnTo>
                  <a:lnTo>
                    <a:pt x="128244" y="171018"/>
                  </a:lnTo>
                  <a:lnTo>
                    <a:pt x="132054" y="177812"/>
                  </a:lnTo>
                  <a:lnTo>
                    <a:pt x="133464" y="175348"/>
                  </a:lnTo>
                  <a:close/>
                </a:path>
                <a:path w="161290" h="238760">
                  <a:moveTo>
                    <a:pt x="133578" y="213118"/>
                  </a:moveTo>
                  <a:lnTo>
                    <a:pt x="131787" y="213639"/>
                  </a:lnTo>
                  <a:lnTo>
                    <a:pt x="132588" y="215887"/>
                  </a:lnTo>
                  <a:lnTo>
                    <a:pt x="133578" y="213118"/>
                  </a:lnTo>
                  <a:close/>
                </a:path>
                <a:path w="161290" h="238760">
                  <a:moveTo>
                    <a:pt x="134200" y="152628"/>
                  </a:moveTo>
                  <a:lnTo>
                    <a:pt x="132753" y="151612"/>
                  </a:lnTo>
                  <a:lnTo>
                    <a:pt x="130835" y="151663"/>
                  </a:lnTo>
                  <a:lnTo>
                    <a:pt x="130429" y="154990"/>
                  </a:lnTo>
                  <a:lnTo>
                    <a:pt x="129755" y="155613"/>
                  </a:lnTo>
                  <a:lnTo>
                    <a:pt x="132892" y="157149"/>
                  </a:lnTo>
                  <a:lnTo>
                    <a:pt x="131813" y="154038"/>
                  </a:lnTo>
                  <a:lnTo>
                    <a:pt x="131368" y="153822"/>
                  </a:lnTo>
                  <a:lnTo>
                    <a:pt x="131686" y="153695"/>
                  </a:lnTo>
                  <a:lnTo>
                    <a:pt x="131406" y="152895"/>
                  </a:lnTo>
                  <a:lnTo>
                    <a:pt x="132041" y="153543"/>
                  </a:lnTo>
                  <a:lnTo>
                    <a:pt x="133565" y="152895"/>
                  </a:lnTo>
                  <a:lnTo>
                    <a:pt x="134200" y="152628"/>
                  </a:lnTo>
                  <a:close/>
                </a:path>
                <a:path w="161290" h="238760">
                  <a:moveTo>
                    <a:pt x="134899" y="143319"/>
                  </a:moveTo>
                  <a:lnTo>
                    <a:pt x="134874" y="142697"/>
                  </a:lnTo>
                  <a:lnTo>
                    <a:pt x="134289" y="143408"/>
                  </a:lnTo>
                  <a:lnTo>
                    <a:pt x="134899" y="143319"/>
                  </a:lnTo>
                  <a:close/>
                </a:path>
                <a:path w="161290" h="238760">
                  <a:moveTo>
                    <a:pt x="137960" y="142913"/>
                  </a:moveTo>
                  <a:lnTo>
                    <a:pt x="134899" y="143319"/>
                  </a:lnTo>
                  <a:lnTo>
                    <a:pt x="134912" y="143700"/>
                  </a:lnTo>
                  <a:lnTo>
                    <a:pt x="137960" y="142913"/>
                  </a:lnTo>
                  <a:close/>
                </a:path>
                <a:path w="161290" h="238760">
                  <a:moveTo>
                    <a:pt x="137998" y="205955"/>
                  </a:moveTo>
                  <a:lnTo>
                    <a:pt x="137363" y="205625"/>
                  </a:lnTo>
                  <a:lnTo>
                    <a:pt x="135407" y="207162"/>
                  </a:lnTo>
                  <a:lnTo>
                    <a:pt x="137998" y="205955"/>
                  </a:lnTo>
                  <a:close/>
                </a:path>
                <a:path w="161290" h="238760">
                  <a:moveTo>
                    <a:pt x="138645" y="138125"/>
                  </a:moveTo>
                  <a:lnTo>
                    <a:pt x="137744" y="138531"/>
                  </a:lnTo>
                  <a:lnTo>
                    <a:pt x="137782" y="138366"/>
                  </a:lnTo>
                  <a:lnTo>
                    <a:pt x="136258" y="138264"/>
                  </a:lnTo>
                  <a:lnTo>
                    <a:pt x="137388" y="137541"/>
                  </a:lnTo>
                  <a:lnTo>
                    <a:pt x="136575" y="136829"/>
                  </a:lnTo>
                  <a:lnTo>
                    <a:pt x="134404" y="137375"/>
                  </a:lnTo>
                  <a:lnTo>
                    <a:pt x="133858" y="139357"/>
                  </a:lnTo>
                  <a:lnTo>
                    <a:pt x="135445" y="139560"/>
                  </a:lnTo>
                  <a:lnTo>
                    <a:pt x="133794" y="140296"/>
                  </a:lnTo>
                  <a:lnTo>
                    <a:pt x="134823" y="141427"/>
                  </a:lnTo>
                  <a:lnTo>
                    <a:pt x="134874" y="142697"/>
                  </a:lnTo>
                  <a:lnTo>
                    <a:pt x="137274" y="139788"/>
                  </a:lnTo>
                  <a:lnTo>
                    <a:pt x="137490" y="139814"/>
                  </a:lnTo>
                  <a:lnTo>
                    <a:pt x="137566" y="139433"/>
                  </a:lnTo>
                  <a:lnTo>
                    <a:pt x="138645" y="138125"/>
                  </a:lnTo>
                  <a:close/>
                </a:path>
                <a:path w="161290" h="238760">
                  <a:moveTo>
                    <a:pt x="139471" y="204546"/>
                  </a:moveTo>
                  <a:lnTo>
                    <a:pt x="138709" y="205244"/>
                  </a:lnTo>
                  <a:lnTo>
                    <a:pt x="139471" y="204546"/>
                  </a:lnTo>
                  <a:close/>
                </a:path>
                <a:path w="161290" h="238760">
                  <a:moveTo>
                    <a:pt x="141058" y="202755"/>
                  </a:moveTo>
                  <a:lnTo>
                    <a:pt x="139255" y="202615"/>
                  </a:lnTo>
                  <a:lnTo>
                    <a:pt x="139458" y="204457"/>
                  </a:lnTo>
                  <a:lnTo>
                    <a:pt x="141058" y="202755"/>
                  </a:lnTo>
                  <a:close/>
                </a:path>
                <a:path w="161290" h="238760">
                  <a:moveTo>
                    <a:pt x="141389" y="202780"/>
                  </a:moveTo>
                  <a:lnTo>
                    <a:pt x="141249" y="202552"/>
                  </a:lnTo>
                  <a:lnTo>
                    <a:pt x="141058" y="202755"/>
                  </a:lnTo>
                  <a:lnTo>
                    <a:pt x="141389" y="202780"/>
                  </a:lnTo>
                  <a:close/>
                </a:path>
                <a:path w="161290" h="238760">
                  <a:moveTo>
                    <a:pt x="142519" y="201930"/>
                  </a:moveTo>
                  <a:lnTo>
                    <a:pt x="142367" y="201549"/>
                  </a:lnTo>
                  <a:lnTo>
                    <a:pt x="141668" y="200964"/>
                  </a:lnTo>
                  <a:lnTo>
                    <a:pt x="142519" y="201930"/>
                  </a:lnTo>
                  <a:close/>
                </a:path>
                <a:path w="161290" h="238760">
                  <a:moveTo>
                    <a:pt x="143395" y="202933"/>
                  </a:moveTo>
                  <a:lnTo>
                    <a:pt x="142519" y="201930"/>
                  </a:lnTo>
                  <a:lnTo>
                    <a:pt x="142875" y="202895"/>
                  </a:lnTo>
                  <a:lnTo>
                    <a:pt x="143395" y="202933"/>
                  </a:lnTo>
                  <a:close/>
                </a:path>
                <a:path w="161290" h="238760">
                  <a:moveTo>
                    <a:pt x="143827" y="195897"/>
                  </a:moveTo>
                  <a:lnTo>
                    <a:pt x="140957" y="192303"/>
                  </a:lnTo>
                  <a:lnTo>
                    <a:pt x="140868" y="194767"/>
                  </a:lnTo>
                  <a:lnTo>
                    <a:pt x="135204" y="194424"/>
                  </a:lnTo>
                  <a:lnTo>
                    <a:pt x="137896" y="197586"/>
                  </a:lnTo>
                  <a:lnTo>
                    <a:pt x="139395" y="196176"/>
                  </a:lnTo>
                  <a:lnTo>
                    <a:pt x="143827" y="195897"/>
                  </a:lnTo>
                  <a:close/>
                </a:path>
                <a:path w="161290" h="238760">
                  <a:moveTo>
                    <a:pt x="143941" y="176199"/>
                  </a:moveTo>
                  <a:lnTo>
                    <a:pt x="142786" y="174586"/>
                  </a:lnTo>
                  <a:lnTo>
                    <a:pt x="139928" y="172491"/>
                  </a:lnTo>
                  <a:lnTo>
                    <a:pt x="133578" y="170459"/>
                  </a:lnTo>
                  <a:lnTo>
                    <a:pt x="133527" y="175475"/>
                  </a:lnTo>
                  <a:lnTo>
                    <a:pt x="136423" y="184251"/>
                  </a:lnTo>
                  <a:lnTo>
                    <a:pt x="139776" y="179870"/>
                  </a:lnTo>
                  <a:lnTo>
                    <a:pt x="136144" y="177012"/>
                  </a:lnTo>
                  <a:lnTo>
                    <a:pt x="143941" y="176199"/>
                  </a:lnTo>
                  <a:close/>
                </a:path>
                <a:path w="161290" h="238760">
                  <a:moveTo>
                    <a:pt x="144259" y="206641"/>
                  </a:moveTo>
                  <a:lnTo>
                    <a:pt x="143903" y="205701"/>
                  </a:lnTo>
                  <a:lnTo>
                    <a:pt x="142875" y="202895"/>
                  </a:lnTo>
                  <a:lnTo>
                    <a:pt x="141389" y="202780"/>
                  </a:lnTo>
                  <a:lnTo>
                    <a:pt x="142455" y="204546"/>
                  </a:lnTo>
                  <a:lnTo>
                    <a:pt x="142379" y="205701"/>
                  </a:lnTo>
                  <a:lnTo>
                    <a:pt x="141325" y="205511"/>
                  </a:lnTo>
                  <a:lnTo>
                    <a:pt x="140398" y="205765"/>
                  </a:lnTo>
                  <a:lnTo>
                    <a:pt x="144259" y="206641"/>
                  </a:lnTo>
                  <a:close/>
                </a:path>
                <a:path w="161290" h="238760">
                  <a:moveTo>
                    <a:pt x="144373" y="186537"/>
                  </a:moveTo>
                  <a:lnTo>
                    <a:pt x="142836" y="189268"/>
                  </a:lnTo>
                  <a:lnTo>
                    <a:pt x="144030" y="188417"/>
                  </a:lnTo>
                  <a:lnTo>
                    <a:pt x="144373" y="186537"/>
                  </a:lnTo>
                  <a:close/>
                </a:path>
                <a:path w="161290" h="238760">
                  <a:moveTo>
                    <a:pt x="145249" y="185000"/>
                  </a:moveTo>
                  <a:lnTo>
                    <a:pt x="144691" y="184797"/>
                  </a:lnTo>
                  <a:lnTo>
                    <a:pt x="144373" y="186537"/>
                  </a:lnTo>
                  <a:lnTo>
                    <a:pt x="145249" y="185000"/>
                  </a:lnTo>
                  <a:close/>
                </a:path>
                <a:path w="161290" h="238760">
                  <a:moveTo>
                    <a:pt x="145262" y="203885"/>
                  </a:moveTo>
                  <a:lnTo>
                    <a:pt x="142265" y="201269"/>
                  </a:lnTo>
                  <a:lnTo>
                    <a:pt x="142367" y="201549"/>
                  </a:lnTo>
                  <a:lnTo>
                    <a:pt x="145262" y="203885"/>
                  </a:lnTo>
                  <a:close/>
                </a:path>
                <a:path w="161290" h="238760">
                  <a:moveTo>
                    <a:pt x="146545" y="185483"/>
                  </a:moveTo>
                  <a:lnTo>
                    <a:pt x="146507" y="184264"/>
                  </a:lnTo>
                  <a:lnTo>
                    <a:pt x="146151" y="183375"/>
                  </a:lnTo>
                  <a:lnTo>
                    <a:pt x="145249" y="185000"/>
                  </a:lnTo>
                  <a:lnTo>
                    <a:pt x="146545" y="185483"/>
                  </a:lnTo>
                  <a:close/>
                </a:path>
                <a:path w="161290" h="238760">
                  <a:moveTo>
                    <a:pt x="147650" y="185902"/>
                  </a:moveTo>
                  <a:lnTo>
                    <a:pt x="146545" y="185483"/>
                  </a:lnTo>
                  <a:lnTo>
                    <a:pt x="146545" y="185724"/>
                  </a:lnTo>
                  <a:lnTo>
                    <a:pt x="147650" y="185902"/>
                  </a:lnTo>
                  <a:close/>
                </a:path>
                <a:path w="161290" h="238760">
                  <a:moveTo>
                    <a:pt x="153073" y="149161"/>
                  </a:moveTo>
                  <a:lnTo>
                    <a:pt x="150660" y="150253"/>
                  </a:lnTo>
                  <a:lnTo>
                    <a:pt x="152476" y="152095"/>
                  </a:lnTo>
                  <a:lnTo>
                    <a:pt x="153073" y="149161"/>
                  </a:lnTo>
                  <a:close/>
                </a:path>
                <a:path w="161290" h="238760">
                  <a:moveTo>
                    <a:pt x="154520" y="172466"/>
                  </a:moveTo>
                  <a:lnTo>
                    <a:pt x="151765" y="171780"/>
                  </a:lnTo>
                  <a:lnTo>
                    <a:pt x="153162" y="173748"/>
                  </a:lnTo>
                  <a:lnTo>
                    <a:pt x="154520" y="172466"/>
                  </a:lnTo>
                  <a:close/>
                </a:path>
                <a:path w="161290" h="238760">
                  <a:moveTo>
                    <a:pt x="157124" y="179806"/>
                  </a:moveTo>
                  <a:lnTo>
                    <a:pt x="157035" y="179666"/>
                  </a:lnTo>
                  <a:lnTo>
                    <a:pt x="156857" y="179781"/>
                  </a:lnTo>
                  <a:lnTo>
                    <a:pt x="157124" y="179806"/>
                  </a:lnTo>
                  <a:close/>
                </a:path>
                <a:path w="161290" h="238760">
                  <a:moveTo>
                    <a:pt x="159092" y="178282"/>
                  </a:moveTo>
                  <a:lnTo>
                    <a:pt x="158280" y="177546"/>
                  </a:lnTo>
                  <a:lnTo>
                    <a:pt x="157187" y="178308"/>
                  </a:lnTo>
                  <a:lnTo>
                    <a:pt x="156095" y="178104"/>
                  </a:lnTo>
                  <a:lnTo>
                    <a:pt x="157035" y="179666"/>
                  </a:lnTo>
                  <a:lnTo>
                    <a:pt x="159054" y="178308"/>
                  </a:lnTo>
                  <a:close/>
                </a:path>
                <a:path w="161290" h="238760">
                  <a:moveTo>
                    <a:pt x="160921" y="180124"/>
                  </a:moveTo>
                  <a:lnTo>
                    <a:pt x="157124" y="179806"/>
                  </a:lnTo>
                  <a:lnTo>
                    <a:pt x="158064" y="181343"/>
                  </a:lnTo>
                  <a:lnTo>
                    <a:pt x="160921" y="180124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501113" y="5942697"/>
              <a:ext cx="199390" cy="242570"/>
            </a:xfrm>
            <a:custGeom>
              <a:rect l="l" t="t" r="r" b="b"/>
              <a:pathLst>
                <a:path w="199390" h="242570">
                  <a:moveTo>
                    <a:pt x="11899" y="104749"/>
                  </a:moveTo>
                  <a:lnTo>
                    <a:pt x="10972" y="104660"/>
                  </a:lnTo>
                  <a:lnTo>
                    <a:pt x="10452" y="104914"/>
                  </a:lnTo>
                  <a:lnTo>
                    <a:pt x="11899" y="104749"/>
                  </a:lnTo>
                  <a:close/>
                </a:path>
                <a:path w="199390" h="242570">
                  <a:moveTo>
                    <a:pt x="18351" y="223570"/>
                  </a:moveTo>
                  <a:lnTo>
                    <a:pt x="18046" y="223774"/>
                  </a:lnTo>
                  <a:lnTo>
                    <a:pt x="18084" y="223901"/>
                  </a:lnTo>
                  <a:lnTo>
                    <a:pt x="18313" y="223647"/>
                  </a:lnTo>
                  <a:close/>
                </a:path>
                <a:path w="199390" h="242570">
                  <a:moveTo>
                    <a:pt x="21031" y="225171"/>
                  </a:moveTo>
                  <a:lnTo>
                    <a:pt x="20955" y="223570"/>
                  </a:lnTo>
                  <a:lnTo>
                    <a:pt x="18440" y="223570"/>
                  </a:lnTo>
                  <a:lnTo>
                    <a:pt x="21031" y="225171"/>
                  </a:lnTo>
                  <a:close/>
                </a:path>
                <a:path w="199390" h="242570">
                  <a:moveTo>
                    <a:pt x="24828" y="100990"/>
                  </a:moveTo>
                  <a:lnTo>
                    <a:pt x="23583" y="100736"/>
                  </a:lnTo>
                  <a:lnTo>
                    <a:pt x="23977" y="101117"/>
                  </a:lnTo>
                  <a:lnTo>
                    <a:pt x="24828" y="100990"/>
                  </a:lnTo>
                  <a:close/>
                </a:path>
                <a:path w="199390" h="242570">
                  <a:moveTo>
                    <a:pt x="25488" y="227203"/>
                  </a:moveTo>
                  <a:lnTo>
                    <a:pt x="22936" y="225679"/>
                  </a:lnTo>
                  <a:lnTo>
                    <a:pt x="23456" y="226822"/>
                  </a:lnTo>
                  <a:lnTo>
                    <a:pt x="22631" y="227076"/>
                  </a:lnTo>
                  <a:lnTo>
                    <a:pt x="21577" y="227203"/>
                  </a:lnTo>
                  <a:lnTo>
                    <a:pt x="21882" y="227203"/>
                  </a:lnTo>
                  <a:lnTo>
                    <a:pt x="25488" y="227203"/>
                  </a:lnTo>
                  <a:close/>
                </a:path>
                <a:path w="199390" h="242570">
                  <a:moveTo>
                    <a:pt x="26200" y="91211"/>
                  </a:moveTo>
                  <a:lnTo>
                    <a:pt x="24523" y="89903"/>
                  </a:lnTo>
                  <a:lnTo>
                    <a:pt x="24206" y="89814"/>
                  </a:lnTo>
                  <a:lnTo>
                    <a:pt x="24968" y="90741"/>
                  </a:lnTo>
                  <a:lnTo>
                    <a:pt x="26200" y="91211"/>
                  </a:lnTo>
                  <a:close/>
                </a:path>
                <a:path w="199390" h="242570">
                  <a:moveTo>
                    <a:pt x="27901" y="90957"/>
                  </a:moveTo>
                  <a:lnTo>
                    <a:pt x="22593" y="88417"/>
                  </a:lnTo>
                  <a:lnTo>
                    <a:pt x="24523" y="89903"/>
                  </a:lnTo>
                  <a:lnTo>
                    <a:pt x="27901" y="90957"/>
                  </a:lnTo>
                  <a:close/>
                </a:path>
                <a:path w="199390" h="242570">
                  <a:moveTo>
                    <a:pt x="28803" y="87210"/>
                  </a:moveTo>
                  <a:lnTo>
                    <a:pt x="27266" y="85928"/>
                  </a:lnTo>
                  <a:lnTo>
                    <a:pt x="28219" y="87909"/>
                  </a:lnTo>
                  <a:lnTo>
                    <a:pt x="28790" y="87350"/>
                  </a:lnTo>
                  <a:lnTo>
                    <a:pt x="28803" y="87210"/>
                  </a:lnTo>
                  <a:close/>
                </a:path>
                <a:path w="199390" h="242570">
                  <a:moveTo>
                    <a:pt x="31356" y="87210"/>
                  </a:moveTo>
                  <a:lnTo>
                    <a:pt x="29781" y="86360"/>
                  </a:lnTo>
                  <a:lnTo>
                    <a:pt x="28930" y="87210"/>
                  </a:lnTo>
                  <a:lnTo>
                    <a:pt x="28968" y="87350"/>
                  </a:lnTo>
                  <a:lnTo>
                    <a:pt x="31115" y="89141"/>
                  </a:lnTo>
                  <a:lnTo>
                    <a:pt x="31356" y="87210"/>
                  </a:lnTo>
                  <a:close/>
                </a:path>
                <a:path w="199390" h="242570">
                  <a:moveTo>
                    <a:pt x="34302" y="82194"/>
                  </a:moveTo>
                  <a:lnTo>
                    <a:pt x="31635" y="81775"/>
                  </a:lnTo>
                  <a:lnTo>
                    <a:pt x="33807" y="83464"/>
                  </a:lnTo>
                  <a:lnTo>
                    <a:pt x="34302" y="82194"/>
                  </a:lnTo>
                  <a:close/>
                </a:path>
                <a:path w="199390" h="242570">
                  <a:moveTo>
                    <a:pt x="35229" y="97599"/>
                  </a:moveTo>
                  <a:lnTo>
                    <a:pt x="34747" y="97561"/>
                  </a:lnTo>
                  <a:lnTo>
                    <a:pt x="35153" y="98005"/>
                  </a:lnTo>
                  <a:lnTo>
                    <a:pt x="35229" y="97599"/>
                  </a:lnTo>
                  <a:close/>
                </a:path>
                <a:path w="199390" h="242570">
                  <a:moveTo>
                    <a:pt x="40068" y="124485"/>
                  </a:moveTo>
                  <a:lnTo>
                    <a:pt x="39801" y="124218"/>
                  </a:lnTo>
                  <a:lnTo>
                    <a:pt x="38265" y="123342"/>
                  </a:lnTo>
                  <a:lnTo>
                    <a:pt x="40068" y="124485"/>
                  </a:lnTo>
                  <a:close/>
                </a:path>
                <a:path w="199390" h="242570">
                  <a:moveTo>
                    <a:pt x="40690" y="124739"/>
                  </a:moveTo>
                  <a:lnTo>
                    <a:pt x="40538" y="124637"/>
                  </a:lnTo>
                  <a:lnTo>
                    <a:pt x="40690" y="124739"/>
                  </a:lnTo>
                  <a:close/>
                </a:path>
                <a:path w="199390" h="242570">
                  <a:moveTo>
                    <a:pt x="41148" y="84658"/>
                  </a:moveTo>
                  <a:lnTo>
                    <a:pt x="40919" y="84620"/>
                  </a:lnTo>
                  <a:lnTo>
                    <a:pt x="40995" y="84848"/>
                  </a:lnTo>
                  <a:lnTo>
                    <a:pt x="41148" y="84658"/>
                  </a:lnTo>
                  <a:close/>
                </a:path>
                <a:path w="199390" h="242570">
                  <a:moveTo>
                    <a:pt x="42049" y="123469"/>
                  </a:moveTo>
                  <a:lnTo>
                    <a:pt x="40601" y="123469"/>
                  </a:lnTo>
                  <a:lnTo>
                    <a:pt x="38531" y="122961"/>
                  </a:lnTo>
                  <a:lnTo>
                    <a:pt x="39801" y="124218"/>
                  </a:lnTo>
                  <a:lnTo>
                    <a:pt x="40538" y="124637"/>
                  </a:lnTo>
                  <a:lnTo>
                    <a:pt x="40741" y="123977"/>
                  </a:lnTo>
                  <a:lnTo>
                    <a:pt x="42049" y="123469"/>
                  </a:lnTo>
                  <a:close/>
                </a:path>
                <a:path w="199390" h="242570">
                  <a:moveTo>
                    <a:pt x="42887" y="84950"/>
                  </a:moveTo>
                  <a:lnTo>
                    <a:pt x="42405" y="83083"/>
                  </a:lnTo>
                  <a:lnTo>
                    <a:pt x="41148" y="84658"/>
                  </a:lnTo>
                  <a:lnTo>
                    <a:pt x="42887" y="84950"/>
                  </a:lnTo>
                  <a:close/>
                </a:path>
                <a:path w="199390" h="242570">
                  <a:moveTo>
                    <a:pt x="43002" y="82334"/>
                  </a:moveTo>
                  <a:lnTo>
                    <a:pt x="42354" y="82892"/>
                  </a:lnTo>
                  <a:lnTo>
                    <a:pt x="42405" y="83083"/>
                  </a:lnTo>
                  <a:lnTo>
                    <a:pt x="43002" y="82334"/>
                  </a:lnTo>
                  <a:close/>
                </a:path>
                <a:path w="199390" h="242570">
                  <a:moveTo>
                    <a:pt x="43218" y="128803"/>
                  </a:moveTo>
                  <a:lnTo>
                    <a:pt x="41605" y="128168"/>
                  </a:lnTo>
                  <a:lnTo>
                    <a:pt x="41414" y="127787"/>
                  </a:lnTo>
                  <a:lnTo>
                    <a:pt x="39801" y="127025"/>
                  </a:lnTo>
                  <a:lnTo>
                    <a:pt x="40500" y="124739"/>
                  </a:lnTo>
                  <a:lnTo>
                    <a:pt x="37490" y="124866"/>
                  </a:lnTo>
                  <a:lnTo>
                    <a:pt x="36106" y="130200"/>
                  </a:lnTo>
                  <a:lnTo>
                    <a:pt x="33274" y="130962"/>
                  </a:lnTo>
                  <a:lnTo>
                    <a:pt x="33680" y="130962"/>
                  </a:lnTo>
                  <a:lnTo>
                    <a:pt x="34569" y="130835"/>
                  </a:lnTo>
                  <a:lnTo>
                    <a:pt x="35153" y="131216"/>
                  </a:lnTo>
                  <a:lnTo>
                    <a:pt x="33858" y="133502"/>
                  </a:lnTo>
                  <a:lnTo>
                    <a:pt x="38785" y="134645"/>
                  </a:lnTo>
                  <a:lnTo>
                    <a:pt x="39611" y="130835"/>
                  </a:lnTo>
                  <a:lnTo>
                    <a:pt x="40043" y="128803"/>
                  </a:lnTo>
                  <a:lnTo>
                    <a:pt x="43218" y="128803"/>
                  </a:lnTo>
                  <a:close/>
                </a:path>
                <a:path w="199390" h="242570">
                  <a:moveTo>
                    <a:pt x="43573" y="88277"/>
                  </a:moveTo>
                  <a:lnTo>
                    <a:pt x="41008" y="85280"/>
                  </a:lnTo>
                  <a:lnTo>
                    <a:pt x="40360" y="84531"/>
                  </a:lnTo>
                  <a:lnTo>
                    <a:pt x="40919" y="84620"/>
                  </a:lnTo>
                  <a:lnTo>
                    <a:pt x="40551" y="83426"/>
                  </a:lnTo>
                  <a:lnTo>
                    <a:pt x="40474" y="83172"/>
                  </a:lnTo>
                  <a:lnTo>
                    <a:pt x="40665" y="83197"/>
                  </a:lnTo>
                  <a:lnTo>
                    <a:pt x="40411" y="82994"/>
                  </a:lnTo>
                  <a:lnTo>
                    <a:pt x="39344" y="79552"/>
                  </a:lnTo>
                  <a:lnTo>
                    <a:pt x="38227" y="81064"/>
                  </a:lnTo>
                  <a:lnTo>
                    <a:pt x="38328" y="81267"/>
                  </a:lnTo>
                  <a:lnTo>
                    <a:pt x="35966" y="79311"/>
                  </a:lnTo>
                  <a:lnTo>
                    <a:pt x="34848" y="80784"/>
                  </a:lnTo>
                  <a:lnTo>
                    <a:pt x="34302" y="82194"/>
                  </a:lnTo>
                  <a:lnTo>
                    <a:pt x="39154" y="82956"/>
                  </a:lnTo>
                  <a:lnTo>
                    <a:pt x="39382" y="83426"/>
                  </a:lnTo>
                  <a:lnTo>
                    <a:pt x="37058" y="83400"/>
                  </a:lnTo>
                  <a:lnTo>
                    <a:pt x="36106" y="85280"/>
                  </a:lnTo>
                  <a:lnTo>
                    <a:pt x="35801" y="85026"/>
                  </a:lnTo>
                  <a:lnTo>
                    <a:pt x="33807" y="83464"/>
                  </a:lnTo>
                  <a:lnTo>
                    <a:pt x="33426" y="84455"/>
                  </a:lnTo>
                  <a:lnTo>
                    <a:pt x="31775" y="83883"/>
                  </a:lnTo>
                  <a:lnTo>
                    <a:pt x="31470" y="86360"/>
                  </a:lnTo>
                  <a:lnTo>
                    <a:pt x="31457" y="87261"/>
                  </a:lnTo>
                  <a:lnTo>
                    <a:pt x="31610" y="87350"/>
                  </a:lnTo>
                  <a:lnTo>
                    <a:pt x="31318" y="89560"/>
                  </a:lnTo>
                  <a:lnTo>
                    <a:pt x="32397" y="88938"/>
                  </a:lnTo>
                  <a:lnTo>
                    <a:pt x="34899" y="89369"/>
                  </a:lnTo>
                  <a:lnTo>
                    <a:pt x="34594" y="90716"/>
                  </a:lnTo>
                  <a:lnTo>
                    <a:pt x="30835" y="90500"/>
                  </a:lnTo>
                  <a:lnTo>
                    <a:pt x="34950" y="92392"/>
                  </a:lnTo>
                  <a:lnTo>
                    <a:pt x="32778" y="93624"/>
                  </a:lnTo>
                  <a:lnTo>
                    <a:pt x="37782" y="94843"/>
                  </a:lnTo>
                  <a:lnTo>
                    <a:pt x="35636" y="95656"/>
                  </a:lnTo>
                  <a:lnTo>
                    <a:pt x="35229" y="97599"/>
                  </a:lnTo>
                  <a:lnTo>
                    <a:pt x="42824" y="98323"/>
                  </a:lnTo>
                  <a:lnTo>
                    <a:pt x="38074" y="94856"/>
                  </a:lnTo>
                  <a:lnTo>
                    <a:pt x="42456" y="93675"/>
                  </a:lnTo>
                  <a:lnTo>
                    <a:pt x="41757" y="91186"/>
                  </a:lnTo>
                  <a:lnTo>
                    <a:pt x="42049" y="90716"/>
                  </a:lnTo>
                  <a:lnTo>
                    <a:pt x="43167" y="88938"/>
                  </a:lnTo>
                  <a:lnTo>
                    <a:pt x="43573" y="88277"/>
                  </a:lnTo>
                  <a:close/>
                </a:path>
                <a:path w="199390" h="242570">
                  <a:moveTo>
                    <a:pt x="43751" y="123469"/>
                  </a:moveTo>
                  <a:lnTo>
                    <a:pt x="43408" y="122936"/>
                  </a:lnTo>
                  <a:lnTo>
                    <a:pt x="42049" y="123469"/>
                  </a:lnTo>
                  <a:lnTo>
                    <a:pt x="43751" y="123469"/>
                  </a:lnTo>
                  <a:close/>
                </a:path>
                <a:path w="199390" h="242570">
                  <a:moveTo>
                    <a:pt x="47815" y="97688"/>
                  </a:moveTo>
                  <a:lnTo>
                    <a:pt x="45567" y="98323"/>
                  </a:lnTo>
                  <a:lnTo>
                    <a:pt x="46609" y="98577"/>
                  </a:lnTo>
                  <a:lnTo>
                    <a:pt x="47815" y="97688"/>
                  </a:lnTo>
                  <a:close/>
                </a:path>
                <a:path w="199390" h="242570">
                  <a:moveTo>
                    <a:pt x="49415" y="97231"/>
                  </a:moveTo>
                  <a:lnTo>
                    <a:pt x="49034" y="96799"/>
                  </a:lnTo>
                  <a:lnTo>
                    <a:pt x="47815" y="97688"/>
                  </a:lnTo>
                  <a:lnTo>
                    <a:pt x="49415" y="97231"/>
                  </a:lnTo>
                  <a:close/>
                </a:path>
                <a:path w="199390" h="242570">
                  <a:moveTo>
                    <a:pt x="51587" y="220980"/>
                  </a:moveTo>
                  <a:lnTo>
                    <a:pt x="50126" y="220599"/>
                  </a:lnTo>
                  <a:lnTo>
                    <a:pt x="51587" y="220980"/>
                  </a:lnTo>
                  <a:close/>
                </a:path>
                <a:path w="199390" h="242570">
                  <a:moveTo>
                    <a:pt x="51879" y="4940"/>
                  </a:moveTo>
                  <a:lnTo>
                    <a:pt x="49352" y="4876"/>
                  </a:lnTo>
                  <a:lnTo>
                    <a:pt x="49949" y="6946"/>
                  </a:lnTo>
                  <a:lnTo>
                    <a:pt x="51879" y="4940"/>
                  </a:lnTo>
                  <a:close/>
                </a:path>
                <a:path w="199390" h="242570">
                  <a:moveTo>
                    <a:pt x="52628" y="4953"/>
                  </a:moveTo>
                  <a:lnTo>
                    <a:pt x="52120" y="4686"/>
                  </a:lnTo>
                  <a:lnTo>
                    <a:pt x="51879" y="4940"/>
                  </a:lnTo>
                  <a:lnTo>
                    <a:pt x="52628" y="4953"/>
                  </a:lnTo>
                  <a:close/>
                </a:path>
                <a:path w="199390" h="242570">
                  <a:moveTo>
                    <a:pt x="58623" y="8064"/>
                  </a:moveTo>
                  <a:lnTo>
                    <a:pt x="57340" y="5003"/>
                  </a:lnTo>
                  <a:lnTo>
                    <a:pt x="56807" y="3721"/>
                  </a:lnTo>
                  <a:lnTo>
                    <a:pt x="56603" y="3225"/>
                  </a:lnTo>
                  <a:lnTo>
                    <a:pt x="56400" y="3721"/>
                  </a:lnTo>
                  <a:lnTo>
                    <a:pt x="55118" y="3124"/>
                  </a:lnTo>
                  <a:lnTo>
                    <a:pt x="55270" y="1752"/>
                  </a:lnTo>
                  <a:lnTo>
                    <a:pt x="55181" y="1600"/>
                  </a:lnTo>
                  <a:lnTo>
                    <a:pt x="54546" y="1066"/>
                  </a:lnTo>
                  <a:lnTo>
                    <a:pt x="53035" y="1854"/>
                  </a:lnTo>
                  <a:lnTo>
                    <a:pt x="51536" y="1739"/>
                  </a:lnTo>
                  <a:lnTo>
                    <a:pt x="52158" y="2933"/>
                  </a:lnTo>
                  <a:lnTo>
                    <a:pt x="53352" y="1854"/>
                  </a:lnTo>
                  <a:lnTo>
                    <a:pt x="54292" y="2451"/>
                  </a:lnTo>
                  <a:lnTo>
                    <a:pt x="54660" y="5003"/>
                  </a:lnTo>
                  <a:lnTo>
                    <a:pt x="52628" y="4953"/>
                  </a:lnTo>
                  <a:lnTo>
                    <a:pt x="58623" y="8064"/>
                  </a:lnTo>
                  <a:close/>
                </a:path>
                <a:path w="199390" h="242570">
                  <a:moveTo>
                    <a:pt x="58750" y="1866"/>
                  </a:moveTo>
                  <a:lnTo>
                    <a:pt x="57429" y="1917"/>
                  </a:lnTo>
                  <a:lnTo>
                    <a:pt x="56591" y="863"/>
                  </a:lnTo>
                  <a:lnTo>
                    <a:pt x="55816" y="0"/>
                  </a:lnTo>
                  <a:lnTo>
                    <a:pt x="54610" y="292"/>
                  </a:lnTo>
                  <a:lnTo>
                    <a:pt x="55295" y="1600"/>
                  </a:lnTo>
                  <a:lnTo>
                    <a:pt x="55384" y="863"/>
                  </a:lnTo>
                  <a:lnTo>
                    <a:pt x="57442" y="3048"/>
                  </a:lnTo>
                  <a:lnTo>
                    <a:pt x="58699" y="1917"/>
                  </a:lnTo>
                  <a:close/>
                </a:path>
                <a:path w="199390" h="242570">
                  <a:moveTo>
                    <a:pt x="65786" y="205320"/>
                  </a:moveTo>
                  <a:lnTo>
                    <a:pt x="64236" y="204431"/>
                  </a:lnTo>
                  <a:lnTo>
                    <a:pt x="64922" y="204990"/>
                  </a:lnTo>
                  <a:lnTo>
                    <a:pt x="65760" y="205359"/>
                  </a:lnTo>
                  <a:close/>
                </a:path>
                <a:path w="199390" h="242570">
                  <a:moveTo>
                    <a:pt x="66687" y="111912"/>
                  </a:moveTo>
                  <a:lnTo>
                    <a:pt x="65887" y="111277"/>
                  </a:lnTo>
                  <a:lnTo>
                    <a:pt x="65608" y="112445"/>
                  </a:lnTo>
                  <a:lnTo>
                    <a:pt x="66687" y="111912"/>
                  </a:lnTo>
                  <a:close/>
                </a:path>
                <a:path w="199390" h="242570">
                  <a:moveTo>
                    <a:pt x="66751" y="205625"/>
                  </a:moveTo>
                  <a:lnTo>
                    <a:pt x="66395" y="205498"/>
                  </a:lnTo>
                  <a:lnTo>
                    <a:pt x="66078" y="205460"/>
                  </a:lnTo>
                  <a:lnTo>
                    <a:pt x="66484" y="205638"/>
                  </a:lnTo>
                  <a:lnTo>
                    <a:pt x="66751" y="205625"/>
                  </a:lnTo>
                  <a:close/>
                </a:path>
                <a:path w="199390" h="242570">
                  <a:moveTo>
                    <a:pt x="72390" y="223647"/>
                  </a:moveTo>
                  <a:lnTo>
                    <a:pt x="72339" y="223393"/>
                  </a:lnTo>
                  <a:lnTo>
                    <a:pt x="71742" y="223393"/>
                  </a:lnTo>
                  <a:lnTo>
                    <a:pt x="72390" y="223647"/>
                  </a:lnTo>
                  <a:close/>
                </a:path>
                <a:path w="199390" h="242570">
                  <a:moveTo>
                    <a:pt x="73075" y="224028"/>
                  </a:moveTo>
                  <a:lnTo>
                    <a:pt x="72847" y="223786"/>
                  </a:lnTo>
                  <a:lnTo>
                    <a:pt x="72402" y="223634"/>
                  </a:lnTo>
                  <a:lnTo>
                    <a:pt x="72466" y="223951"/>
                  </a:lnTo>
                  <a:lnTo>
                    <a:pt x="72478" y="224256"/>
                  </a:lnTo>
                  <a:lnTo>
                    <a:pt x="72618" y="224599"/>
                  </a:lnTo>
                  <a:lnTo>
                    <a:pt x="73075" y="224028"/>
                  </a:lnTo>
                  <a:close/>
                </a:path>
                <a:path w="199390" h="242570">
                  <a:moveTo>
                    <a:pt x="77597" y="196088"/>
                  </a:moveTo>
                  <a:lnTo>
                    <a:pt x="77597" y="196481"/>
                  </a:lnTo>
                  <a:lnTo>
                    <a:pt x="77597" y="196088"/>
                  </a:lnTo>
                  <a:close/>
                </a:path>
                <a:path w="199390" h="242570">
                  <a:moveTo>
                    <a:pt x="78003" y="190373"/>
                  </a:moveTo>
                  <a:lnTo>
                    <a:pt x="77457" y="191897"/>
                  </a:lnTo>
                  <a:lnTo>
                    <a:pt x="77685" y="192087"/>
                  </a:lnTo>
                  <a:lnTo>
                    <a:pt x="78003" y="190373"/>
                  </a:lnTo>
                  <a:close/>
                </a:path>
                <a:path w="199390" h="242570">
                  <a:moveTo>
                    <a:pt x="78346" y="196723"/>
                  </a:moveTo>
                  <a:lnTo>
                    <a:pt x="77622" y="196608"/>
                  </a:lnTo>
                  <a:lnTo>
                    <a:pt x="77863" y="197472"/>
                  </a:lnTo>
                  <a:lnTo>
                    <a:pt x="78346" y="196723"/>
                  </a:lnTo>
                  <a:close/>
                </a:path>
                <a:path w="199390" h="242570">
                  <a:moveTo>
                    <a:pt x="79108" y="196850"/>
                  </a:moveTo>
                  <a:lnTo>
                    <a:pt x="78524" y="196469"/>
                  </a:lnTo>
                  <a:lnTo>
                    <a:pt x="78359" y="196723"/>
                  </a:lnTo>
                  <a:lnTo>
                    <a:pt x="79108" y="196850"/>
                  </a:lnTo>
                  <a:close/>
                </a:path>
                <a:path w="199390" h="242570">
                  <a:moveTo>
                    <a:pt x="79756" y="75044"/>
                  </a:moveTo>
                  <a:lnTo>
                    <a:pt x="79070" y="72542"/>
                  </a:lnTo>
                  <a:lnTo>
                    <a:pt x="76923" y="73939"/>
                  </a:lnTo>
                  <a:lnTo>
                    <a:pt x="79756" y="75044"/>
                  </a:lnTo>
                  <a:close/>
                </a:path>
                <a:path w="199390" h="242570">
                  <a:moveTo>
                    <a:pt x="80429" y="65062"/>
                  </a:moveTo>
                  <a:lnTo>
                    <a:pt x="79921" y="64681"/>
                  </a:lnTo>
                  <a:lnTo>
                    <a:pt x="79971" y="63233"/>
                  </a:lnTo>
                  <a:lnTo>
                    <a:pt x="79730" y="64617"/>
                  </a:lnTo>
                  <a:lnTo>
                    <a:pt x="79870" y="64706"/>
                  </a:lnTo>
                  <a:lnTo>
                    <a:pt x="79883" y="65811"/>
                  </a:lnTo>
                  <a:lnTo>
                    <a:pt x="80429" y="65062"/>
                  </a:lnTo>
                  <a:close/>
                </a:path>
                <a:path w="199390" h="242570">
                  <a:moveTo>
                    <a:pt x="81597" y="65074"/>
                  </a:moveTo>
                  <a:lnTo>
                    <a:pt x="80987" y="64287"/>
                  </a:lnTo>
                  <a:lnTo>
                    <a:pt x="80530" y="64922"/>
                  </a:lnTo>
                  <a:lnTo>
                    <a:pt x="80568" y="65176"/>
                  </a:lnTo>
                  <a:lnTo>
                    <a:pt x="80886" y="65430"/>
                  </a:lnTo>
                  <a:lnTo>
                    <a:pt x="81597" y="65074"/>
                  </a:lnTo>
                  <a:close/>
                </a:path>
                <a:path w="199390" h="242570">
                  <a:moveTo>
                    <a:pt x="82778" y="196215"/>
                  </a:moveTo>
                  <a:lnTo>
                    <a:pt x="81419" y="195745"/>
                  </a:lnTo>
                  <a:lnTo>
                    <a:pt x="82372" y="196367"/>
                  </a:lnTo>
                  <a:lnTo>
                    <a:pt x="82778" y="196215"/>
                  </a:lnTo>
                  <a:close/>
                </a:path>
                <a:path w="199390" h="242570">
                  <a:moveTo>
                    <a:pt x="82918" y="196723"/>
                  </a:moveTo>
                  <a:lnTo>
                    <a:pt x="82372" y="196367"/>
                  </a:lnTo>
                  <a:lnTo>
                    <a:pt x="78409" y="197866"/>
                  </a:lnTo>
                  <a:lnTo>
                    <a:pt x="80022" y="198501"/>
                  </a:lnTo>
                  <a:lnTo>
                    <a:pt x="82918" y="196723"/>
                  </a:lnTo>
                  <a:close/>
                </a:path>
                <a:path w="199390" h="242570">
                  <a:moveTo>
                    <a:pt x="83108" y="68605"/>
                  </a:moveTo>
                  <a:lnTo>
                    <a:pt x="80695" y="67462"/>
                  </a:lnTo>
                  <a:lnTo>
                    <a:pt x="80848" y="69621"/>
                  </a:lnTo>
                  <a:lnTo>
                    <a:pt x="83096" y="68643"/>
                  </a:lnTo>
                  <a:close/>
                </a:path>
                <a:path w="199390" h="242570">
                  <a:moveTo>
                    <a:pt x="84023" y="151841"/>
                  </a:moveTo>
                  <a:lnTo>
                    <a:pt x="82943" y="151892"/>
                  </a:lnTo>
                  <a:lnTo>
                    <a:pt x="83375" y="152361"/>
                  </a:lnTo>
                  <a:lnTo>
                    <a:pt x="84023" y="151841"/>
                  </a:lnTo>
                  <a:close/>
                </a:path>
                <a:path w="199390" h="242570">
                  <a:moveTo>
                    <a:pt x="84328" y="176618"/>
                  </a:moveTo>
                  <a:lnTo>
                    <a:pt x="83350" y="177038"/>
                  </a:lnTo>
                  <a:lnTo>
                    <a:pt x="84277" y="176911"/>
                  </a:lnTo>
                  <a:lnTo>
                    <a:pt x="84328" y="176618"/>
                  </a:lnTo>
                  <a:close/>
                </a:path>
                <a:path w="199390" h="242570">
                  <a:moveTo>
                    <a:pt x="84683" y="61239"/>
                  </a:moveTo>
                  <a:lnTo>
                    <a:pt x="83642" y="61137"/>
                  </a:lnTo>
                  <a:lnTo>
                    <a:pt x="82626" y="60731"/>
                  </a:lnTo>
                  <a:lnTo>
                    <a:pt x="83210" y="61214"/>
                  </a:lnTo>
                  <a:lnTo>
                    <a:pt x="83820" y="61518"/>
                  </a:lnTo>
                  <a:lnTo>
                    <a:pt x="84277" y="61429"/>
                  </a:lnTo>
                  <a:lnTo>
                    <a:pt x="84683" y="61239"/>
                  </a:lnTo>
                  <a:close/>
                </a:path>
                <a:path w="199390" h="242570">
                  <a:moveTo>
                    <a:pt x="84797" y="104622"/>
                  </a:moveTo>
                  <a:lnTo>
                    <a:pt x="84378" y="104686"/>
                  </a:lnTo>
                  <a:lnTo>
                    <a:pt x="83972" y="104787"/>
                  </a:lnTo>
                  <a:lnTo>
                    <a:pt x="83527" y="104762"/>
                  </a:lnTo>
                  <a:lnTo>
                    <a:pt x="84315" y="104889"/>
                  </a:lnTo>
                  <a:lnTo>
                    <a:pt x="84658" y="104800"/>
                  </a:lnTo>
                  <a:lnTo>
                    <a:pt x="84797" y="104622"/>
                  </a:lnTo>
                  <a:close/>
                </a:path>
                <a:path w="199390" h="242570">
                  <a:moveTo>
                    <a:pt x="85090" y="189191"/>
                  </a:moveTo>
                  <a:lnTo>
                    <a:pt x="83947" y="188912"/>
                  </a:lnTo>
                  <a:lnTo>
                    <a:pt x="83769" y="189103"/>
                  </a:lnTo>
                  <a:lnTo>
                    <a:pt x="85090" y="189191"/>
                  </a:lnTo>
                  <a:close/>
                </a:path>
                <a:path w="199390" h="242570">
                  <a:moveTo>
                    <a:pt x="85140" y="176276"/>
                  </a:moveTo>
                  <a:lnTo>
                    <a:pt x="84785" y="175425"/>
                  </a:lnTo>
                  <a:lnTo>
                    <a:pt x="84480" y="175895"/>
                  </a:lnTo>
                  <a:lnTo>
                    <a:pt x="84328" y="176618"/>
                  </a:lnTo>
                  <a:lnTo>
                    <a:pt x="85140" y="176276"/>
                  </a:lnTo>
                  <a:close/>
                </a:path>
                <a:path w="199390" h="242570">
                  <a:moveTo>
                    <a:pt x="85318" y="45859"/>
                  </a:moveTo>
                  <a:lnTo>
                    <a:pt x="84861" y="44018"/>
                  </a:lnTo>
                  <a:lnTo>
                    <a:pt x="84658" y="44538"/>
                  </a:lnTo>
                  <a:lnTo>
                    <a:pt x="84683" y="45135"/>
                  </a:lnTo>
                  <a:lnTo>
                    <a:pt x="85318" y="45859"/>
                  </a:lnTo>
                  <a:close/>
                </a:path>
                <a:path w="199390" h="242570">
                  <a:moveTo>
                    <a:pt x="85382" y="154559"/>
                  </a:moveTo>
                  <a:lnTo>
                    <a:pt x="83375" y="152361"/>
                  </a:lnTo>
                  <a:lnTo>
                    <a:pt x="81368" y="153924"/>
                  </a:lnTo>
                  <a:lnTo>
                    <a:pt x="83769" y="155321"/>
                  </a:lnTo>
                  <a:lnTo>
                    <a:pt x="85382" y="154559"/>
                  </a:lnTo>
                  <a:close/>
                </a:path>
                <a:path w="199390" h="242570">
                  <a:moveTo>
                    <a:pt x="85572" y="66522"/>
                  </a:moveTo>
                  <a:lnTo>
                    <a:pt x="83108" y="64668"/>
                  </a:lnTo>
                  <a:lnTo>
                    <a:pt x="81915" y="64922"/>
                  </a:lnTo>
                  <a:lnTo>
                    <a:pt x="81622" y="65062"/>
                  </a:lnTo>
                  <a:lnTo>
                    <a:pt x="83832" y="67970"/>
                  </a:lnTo>
                  <a:lnTo>
                    <a:pt x="85572" y="66522"/>
                  </a:lnTo>
                  <a:close/>
                </a:path>
                <a:path w="199390" h="242570">
                  <a:moveTo>
                    <a:pt x="85801" y="61112"/>
                  </a:moveTo>
                  <a:lnTo>
                    <a:pt x="85763" y="60604"/>
                  </a:lnTo>
                  <a:lnTo>
                    <a:pt x="84683" y="61112"/>
                  </a:lnTo>
                  <a:lnTo>
                    <a:pt x="85153" y="61239"/>
                  </a:lnTo>
                  <a:lnTo>
                    <a:pt x="85623" y="61239"/>
                  </a:lnTo>
                  <a:lnTo>
                    <a:pt x="85801" y="61112"/>
                  </a:lnTo>
                  <a:close/>
                </a:path>
                <a:path w="199390" h="242570">
                  <a:moveTo>
                    <a:pt x="85813" y="66319"/>
                  </a:moveTo>
                  <a:lnTo>
                    <a:pt x="85572" y="66522"/>
                  </a:lnTo>
                  <a:lnTo>
                    <a:pt x="85813" y="66319"/>
                  </a:lnTo>
                  <a:close/>
                </a:path>
                <a:path w="199390" h="242570">
                  <a:moveTo>
                    <a:pt x="85877" y="61048"/>
                  </a:moveTo>
                  <a:lnTo>
                    <a:pt x="85839" y="60731"/>
                  </a:lnTo>
                  <a:lnTo>
                    <a:pt x="85775" y="60604"/>
                  </a:lnTo>
                  <a:lnTo>
                    <a:pt x="85877" y="61048"/>
                  </a:lnTo>
                  <a:close/>
                </a:path>
                <a:path w="199390" h="242570">
                  <a:moveTo>
                    <a:pt x="87490" y="190373"/>
                  </a:moveTo>
                  <a:lnTo>
                    <a:pt x="86347" y="189230"/>
                  </a:lnTo>
                  <a:lnTo>
                    <a:pt x="86220" y="189103"/>
                  </a:lnTo>
                  <a:lnTo>
                    <a:pt x="85737" y="189230"/>
                  </a:lnTo>
                  <a:lnTo>
                    <a:pt x="85090" y="189191"/>
                  </a:lnTo>
                  <a:lnTo>
                    <a:pt x="85255" y="189230"/>
                  </a:lnTo>
                  <a:lnTo>
                    <a:pt x="84709" y="190754"/>
                  </a:lnTo>
                  <a:lnTo>
                    <a:pt x="87490" y="190373"/>
                  </a:lnTo>
                  <a:close/>
                </a:path>
                <a:path w="199390" h="242570">
                  <a:moveTo>
                    <a:pt x="87591" y="160528"/>
                  </a:moveTo>
                  <a:lnTo>
                    <a:pt x="87045" y="160223"/>
                  </a:lnTo>
                  <a:lnTo>
                    <a:pt x="87591" y="160528"/>
                  </a:lnTo>
                  <a:close/>
                </a:path>
                <a:path w="199390" h="242570">
                  <a:moveTo>
                    <a:pt x="89217" y="153416"/>
                  </a:moveTo>
                  <a:lnTo>
                    <a:pt x="88214" y="151841"/>
                  </a:lnTo>
                  <a:lnTo>
                    <a:pt x="85775" y="151841"/>
                  </a:lnTo>
                  <a:lnTo>
                    <a:pt x="86245" y="153035"/>
                  </a:lnTo>
                  <a:lnTo>
                    <a:pt x="89217" y="153416"/>
                  </a:lnTo>
                  <a:close/>
                </a:path>
                <a:path w="199390" h="242570">
                  <a:moveTo>
                    <a:pt x="90868" y="115735"/>
                  </a:moveTo>
                  <a:lnTo>
                    <a:pt x="90398" y="114236"/>
                  </a:lnTo>
                  <a:lnTo>
                    <a:pt x="89890" y="114604"/>
                  </a:lnTo>
                  <a:lnTo>
                    <a:pt x="90868" y="115735"/>
                  </a:lnTo>
                  <a:close/>
                </a:path>
                <a:path w="199390" h="242570">
                  <a:moveTo>
                    <a:pt x="91465" y="113487"/>
                  </a:moveTo>
                  <a:lnTo>
                    <a:pt x="89827" y="112382"/>
                  </a:lnTo>
                  <a:lnTo>
                    <a:pt x="90398" y="114236"/>
                  </a:lnTo>
                  <a:lnTo>
                    <a:pt x="91465" y="113487"/>
                  </a:lnTo>
                  <a:close/>
                </a:path>
                <a:path w="199390" h="242570">
                  <a:moveTo>
                    <a:pt x="92646" y="169468"/>
                  </a:moveTo>
                  <a:lnTo>
                    <a:pt x="91313" y="168376"/>
                  </a:lnTo>
                  <a:lnTo>
                    <a:pt x="91363" y="170942"/>
                  </a:lnTo>
                  <a:lnTo>
                    <a:pt x="92646" y="169468"/>
                  </a:lnTo>
                  <a:close/>
                </a:path>
                <a:path w="199390" h="242570">
                  <a:moveTo>
                    <a:pt x="92989" y="139598"/>
                  </a:moveTo>
                  <a:lnTo>
                    <a:pt x="92519" y="139700"/>
                  </a:lnTo>
                  <a:lnTo>
                    <a:pt x="92989" y="139598"/>
                  </a:lnTo>
                  <a:close/>
                </a:path>
                <a:path w="199390" h="242570">
                  <a:moveTo>
                    <a:pt x="93091" y="117894"/>
                  </a:moveTo>
                  <a:lnTo>
                    <a:pt x="91859" y="116903"/>
                  </a:lnTo>
                  <a:lnTo>
                    <a:pt x="92405" y="118122"/>
                  </a:lnTo>
                  <a:lnTo>
                    <a:pt x="93091" y="117894"/>
                  </a:lnTo>
                  <a:close/>
                </a:path>
                <a:path w="199390" h="242570">
                  <a:moveTo>
                    <a:pt x="93268" y="30949"/>
                  </a:moveTo>
                  <a:lnTo>
                    <a:pt x="91376" y="30924"/>
                  </a:lnTo>
                  <a:lnTo>
                    <a:pt x="91109" y="34074"/>
                  </a:lnTo>
                  <a:lnTo>
                    <a:pt x="93268" y="30949"/>
                  </a:lnTo>
                  <a:close/>
                </a:path>
                <a:path w="199390" h="242570">
                  <a:moveTo>
                    <a:pt x="94157" y="119951"/>
                  </a:moveTo>
                  <a:lnTo>
                    <a:pt x="93624" y="118770"/>
                  </a:lnTo>
                  <a:lnTo>
                    <a:pt x="93916" y="118694"/>
                  </a:lnTo>
                  <a:lnTo>
                    <a:pt x="90309" y="117665"/>
                  </a:lnTo>
                  <a:lnTo>
                    <a:pt x="94157" y="119951"/>
                  </a:lnTo>
                  <a:close/>
                </a:path>
                <a:path w="199390" h="242570">
                  <a:moveTo>
                    <a:pt x="94488" y="94373"/>
                  </a:moveTo>
                  <a:lnTo>
                    <a:pt x="94449" y="94246"/>
                  </a:lnTo>
                  <a:lnTo>
                    <a:pt x="92684" y="94881"/>
                  </a:lnTo>
                  <a:lnTo>
                    <a:pt x="94424" y="94513"/>
                  </a:lnTo>
                  <a:lnTo>
                    <a:pt x="94488" y="94373"/>
                  </a:lnTo>
                  <a:close/>
                </a:path>
                <a:path w="199390" h="242570">
                  <a:moveTo>
                    <a:pt x="94551" y="180721"/>
                  </a:moveTo>
                  <a:lnTo>
                    <a:pt x="93611" y="180848"/>
                  </a:lnTo>
                  <a:lnTo>
                    <a:pt x="94551" y="180721"/>
                  </a:lnTo>
                  <a:close/>
                </a:path>
                <a:path w="199390" h="242570">
                  <a:moveTo>
                    <a:pt x="94818" y="120345"/>
                  </a:moveTo>
                  <a:lnTo>
                    <a:pt x="94157" y="119951"/>
                  </a:lnTo>
                  <a:lnTo>
                    <a:pt x="94449" y="120599"/>
                  </a:lnTo>
                  <a:lnTo>
                    <a:pt x="94818" y="120345"/>
                  </a:lnTo>
                  <a:close/>
                </a:path>
                <a:path w="199390" h="242570">
                  <a:moveTo>
                    <a:pt x="96126" y="36436"/>
                  </a:moveTo>
                  <a:lnTo>
                    <a:pt x="91211" y="38849"/>
                  </a:lnTo>
                  <a:lnTo>
                    <a:pt x="90385" y="36398"/>
                  </a:lnTo>
                  <a:lnTo>
                    <a:pt x="88722" y="35902"/>
                  </a:lnTo>
                  <a:lnTo>
                    <a:pt x="83185" y="38049"/>
                  </a:lnTo>
                  <a:lnTo>
                    <a:pt x="81622" y="40551"/>
                  </a:lnTo>
                  <a:lnTo>
                    <a:pt x="83959" y="40474"/>
                  </a:lnTo>
                  <a:lnTo>
                    <a:pt x="84861" y="44018"/>
                  </a:lnTo>
                  <a:lnTo>
                    <a:pt x="85369" y="42659"/>
                  </a:lnTo>
                  <a:lnTo>
                    <a:pt x="87579" y="41808"/>
                  </a:lnTo>
                  <a:lnTo>
                    <a:pt x="86067" y="40868"/>
                  </a:lnTo>
                  <a:lnTo>
                    <a:pt x="89242" y="41490"/>
                  </a:lnTo>
                  <a:lnTo>
                    <a:pt x="91630" y="39636"/>
                  </a:lnTo>
                  <a:lnTo>
                    <a:pt x="94589" y="38963"/>
                  </a:lnTo>
                  <a:lnTo>
                    <a:pt x="96126" y="36436"/>
                  </a:lnTo>
                  <a:close/>
                </a:path>
                <a:path w="199390" h="242570">
                  <a:moveTo>
                    <a:pt x="96316" y="27635"/>
                  </a:moveTo>
                  <a:lnTo>
                    <a:pt x="94030" y="25082"/>
                  </a:lnTo>
                  <a:lnTo>
                    <a:pt x="93827" y="23799"/>
                  </a:lnTo>
                  <a:lnTo>
                    <a:pt x="91351" y="21742"/>
                  </a:lnTo>
                  <a:lnTo>
                    <a:pt x="89954" y="28194"/>
                  </a:lnTo>
                  <a:lnTo>
                    <a:pt x="92138" y="25069"/>
                  </a:lnTo>
                  <a:lnTo>
                    <a:pt x="93319" y="29184"/>
                  </a:lnTo>
                  <a:lnTo>
                    <a:pt x="96316" y="27635"/>
                  </a:lnTo>
                  <a:close/>
                </a:path>
                <a:path w="199390" h="242570">
                  <a:moveTo>
                    <a:pt x="97116" y="121602"/>
                  </a:moveTo>
                  <a:lnTo>
                    <a:pt x="95364" y="121589"/>
                  </a:lnTo>
                  <a:lnTo>
                    <a:pt x="96316" y="122720"/>
                  </a:lnTo>
                  <a:lnTo>
                    <a:pt x="96075" y="123228"/>
                  </a:lnTo>
                  <a:lnTo>
                    <a:pt x="97116" y="121602"/>
                  </a:lnTo>
                  <a:close/>
                </a:path>
                <a:path w="199390" h="242570">
                  <a:moveTo>
                    <a:pt x="97751" y="120611"/>
                  </a:moveTo>
                  <a:lnTo>
                    <a:pt x="94742" y="121259"/>
                  </a:lnTo>
                  <a:lnTo>
                    <a:pt x="94449" y="120599"/>
                  </a:lnTo>
                  <a:lnTo>
                    <a:pt x="93027" y="121589"/>
                  </a:lnTo>
                  <a:lnTo>
                    <a:pt x="95364" y="121589"/>
                  </a:lnTo>
                  <a:lnTo>
                    <a:pt x="97129" y="121589"/>
                  </a:lnTo>
                  <a:lnTo>
                    <a:pt x="97332" y="121259"/>
                  </a:lnTo>
                  <a:lnTo>
                    <a:pt x="97751" y="120611"/>
                  </a:lnTo>
                  <a:close/>
                </a:path>
                <a:path w="199390" h="242570">
                  <a:moveTo>
                    <a:pt x="97904" y="115633"/>
                  </a:moveTo>
                  <a:lnTo>
                    <a:pt x="97713" y="115379"/>
                  </a:lnTo>
                  <a:lnTo>
                    <a:pt x="97345" y="115417"/>
                  </a:lnTo>
                  <a:lnTo>
                    <a:pt x="97904" y="115633"/>
                  </a:lnTo>
                  <a:close/>
                </a:path>
                <a:path w="199390" h="242570">
                  <a:moveTo>
                    <a:pt x="98234" y="107416"/>
                  </a:moveTo>
                  <a:lnTo>
                    <a:pt x="96862" y="106006"/>
                  </a:lnTo>
                  <a:lnTo>
                    <a:pt x="95923" y="107073"/>
                  </a:lnTo>
                  <a:lnTo>
                    <a:pt x="98234" y="107416"/>
                  </a:lnTo>
                  <a:close/>
                </a:path>
                <a:path w="199390" h="242570">
                  <a:moveTo>
                    <a:pt x="98920" y="56248"/>
                  </a:moveTo>
                  <a:lnTo>
                    <a:pt x="98691" y="56235"/>
                  </a:lnTo>
                  <a:lnTo>
                    <a:pt x="98856" y="56413"/>
                  </a:lnTo>
                  <a:lnTo>
                    <a:pt x="98920" y="56248"/>
                  </a:lnTo>
                  <a:close/>
                </a:path>
                <a:path w="199390" h="242570">
                  <a:moveTo>
                    <a:pt x="98958" y="108115"/>
                  </a:moveTo>
                  <a:lnTo>
                    <a:pt x="98475" y="107442"/>
                  </a:lnTo>
                  <a:lnTo>
                    <a:pt x="98234" y="107416"/>
                  </a:lnTo>
                  <a:lnTo>
                    <a:pt x="98653" y="107835"/>
                  </a:lnTo>
                  <a:lnTo>
                    <a:pt x="98958" y="108115"/>
                  </a:lnTo>
                  <a:close/>
                </a:path>
                <a:path w="199390" h="242570">
                  <a:moveTo>
                    <a:pt x="99593" y="51435"/>
                  </a:moveTo>
                  <a:lnTo>
                    <a:pt x="97332" y="48869"/>
                  </a:lnTo>
                  <a:lnTo>
                    <a:pt x="97904" y="51828"/>
                  </a:lnTo>
                  <a:lnTo>
                    <a:pt x="94500" y="51701"/>
                  </a:lnTo>
                  <a:lnTo>
                    <a:pt x="96570" y="53873"/>
                  </a:lnTo>
                  <a:lnTo>
                    <a:pt x="98094" y="52209"/>
                  </a:lnTo>
                  <a:lnTo>
                    <a:pt x="99593" y="51435"/>
                  </a:lnTo>
                  <a:close/>
                </a:path>
                <a:path w="199390" h="242570">
                  <a:moveTo>
                    <a:pt x="99936" y="117017"/>
                  </a:moveTo>
                  <a:lnTo>
                    <a:pt x="96431" y="115506"/>
                  </a:lnTo>
                  <a:lnTo>
                    <a:pt x="97345" y="115417"/>
                  </a:lnTo>
                  <a:lnTo>
                    <a:pt x="95973" y="114858"/>
                  </a:lnTo>
                  <a:lnTo>
                    <a:pt x="92722" y="113576"/>
                  </a:lnTo>
                  <a:lnTo>
                    <a:pt x="92176" y="112356"/>
                  </a:lnTo>
                  <a:lnTo>
                    <a:pt x="91668" y="113347"/>
                  </a:lnTo>
                  <a:lnTo>
                    <a:pt x="91465" y="113487"/>
                  </a:lnTo>
                  <a:lnTo>
                    <a:pt x="93891" y="115138"/>
                  </a:lnTo>
                  <a:lnTo>
                    <a:pt x="95173" y="114858"/>
                  </a:lnTo>
                  <a:lnTo>
                    <a:pt x="96100" y="116903"/>
                  </a:lnTo>
                  <a:lnTo>
                    <a:pt x="93091" y="117894"/>
                  </a:lnTo>
                  <a:lnTo>
                    <a:pt x="94030" y="118656"/>
                  </a:lnTo>
                  <a:lnTo>
                    <a:pt x="99936" y="117017"/>
                  </a:lnTo>
                  <a:close/>
                </a:path>
                <a:path w="199390" h="242570">
                  <a:moveTo>
                    <a:pt x="100749" y="56413"/>
                  </a:moveTo>
                  <a:lnTo>
                    <a:pt x="99771" y="54381"/>
                  </a:lnTo>
                  <a:lnTo>
                    <a:pt x="98920" y="56248"/>
                  </a:lnTo>
                  <a:lnTo>
                    <a:pt x="100749" y="56413"/>
                  </a:lnTo>
                  <a:close/>
                </a:path>
                <a:path w="199390" h="242570">
                  <a:moveTo>
                    <a:pt x="105270" y="65557"/>
                  </a:moveTo>
                  <a:lnTo>
                    <a:pt x="104521" y="66014"/>
                  </a:lnTo>
                  <a:lnTo>
                    <a:pt x="105270" y="65557"/>
                  </a:lnTo>
                  <a:close/>
                </a:path>
                <a:path w="199390" h="242570">
                  <a:moveTo>
                    <a:pt x="106489" y="70383"/>
                  </a:moveTo>
                  <a:lnTo>
                    <a:pt x="106476" y="69748"/>
                  </a:lnTo>
                  <a:lnTo>
                    <a:pt x="106413" y="69621"/>
                  </a:lnTo>
                  <a:lnTo>
                    <a:pt x="105410" y="67716"/>
                  </a:lnTo>
                  <a:lnTo>
                    <a:pt x="104495" y="69621"/>
                  </a:lnTo>
                  <a:lnTo>
                    <a:pt x="104000" y="69240"/>
                  </a:lnTo>
                  <a:lnTo>
                    <a:pt x="103670" y="68986"/>
                  </a:lnTo>
                  <a:lnTo>
                    <a:pt x="101993" y="68478"/>
                  </a:lnTo>
                  <a:lnTo>
                    <a:pt x="101993" y="68097"/>
                  </a:lnTo>
                  <a:lnTo>
                    <a:pt x="102006" y="67589"/>
                  </a:lnTo>
                  <a:lnTo>
                    <a:pt x="102616" y="67208"/>
                  </a:lnTo>
                  <a:lnTo>
                    <a:pt x="104521" y="66014"/>
                  </a:lnTo>
                  <a:lnTo>
                    <a:pt x="102717" y="65176"/>
                  </a:lnTo>
                  <a:lnTo>
                    <a:pt x="103860" y="62763"/>
                  </a:lnTo>
                  <a:lnTo>
                    <a:pt x="103200" y="63271"/>
                  </a:lnTo>
                  <a:lnTo>
                    <a:pt x="101244" y="65811"/>
                  </a:lnTo>
                  <a:lnTo>
                    <a:pt x="101346" y="66319"/>
                  </a:lnTo>
                  <a:lnTo>
                    <a:pt x="101180" y="65887"/>
                  </a:lnTo>
                  <a:lnTo>
                    <a:pt x="101079" y="66014"/>
                  </a:lnTo>
                  <a:lnTo>
                    <a:pt x="101079" y="66573"/>
                  </a:lnTo>
                  <a:lnTo>
                    <a:pt x="101244" y="67208"/>
                  </a:lnTo>
                  <a:lnTo>
                    <a:pt x="101079" y="66573"/>
                  </a:lnTo>
                  <a:lnTo>
                    <a:pt x="100977" y="66167"/>
                  </a:lnTo>
                  <a:lnTo>
                    <a:pt x="100660" y="66573"/>
                  </a:lnTo>
                  <a:lnTo>
                    <a:pt x="100495" y="64300"/>
                  </a:lnTo>
                  <a:lnTo>
                    <a:pt x="100977" y="66167"/>
                  </a:lnTo>
                  <a:lnTo>
                    <a:pt x="101155" y="65811"/>
                  </a:lnTo>
                  <a:lnTo>
                    <a:pt x="100418" y="63995"/>
                  </a:lnTo>
                  <a:lnTo>
                    <a:pt x="100482" y="64274"/>
                  </a:lnTo>
                  <a:lnTo>
                    <a:pt x="100380" y="63906"/>
                  </a:lnTo>
                  <a:lnTo>
                    <a:pt x="98983" y="60477"/>
                  </a:lnTo>
                  <a:lnTo>
                    <a:pt x="98412" y="59080"/>
                  </a:lnTo>
                  <a:lnTo>
                    <a:pt x="101130" y="60731"/>
                  </a:lnTo>
                  <a:lnTo>
                    <a:pt x="100533" y="59588"/>
                  </a:lnTo>
                  <a:lnTo>
                    <a:pt x="99415" y="59334"/>
                  </a:lnTo>
                  <a:lnTo>
                    <a:pt x="99187" y="59080"/>
                  </a:lnTo>
                  <a:lnTo>
                    <a:pt x="96342" y="56032"/>
                  </a:lnTo>
                  <a:lnTo>
                    <a:pt x="98691" y="56235"/>
                  </a:lnTo>
                  <a:lnTo>
                    <a:pt x="98513" y="56032"/>
                  </a:lnTo>
                  <a:lnTo>
                    <a:pt x="96570" y="53873"/>
                  </a:lnTo>
                  <a:lnTo>
                    <a:pt x="94856" y="54254"/>
                  </a:lnTo>
                  <a:lnTo>
                    <a:pt x="94551" y="57302"/>
                  </a:lnTo>
                  <a:lnTo>
                    <a:pt x="92989" y="58953"/>
                  </a:lnTo>
                  <a:lnTo>
                    <a:pt x="90449" y="60477"/>
                  </a:lnTo>
                  <a:lnTo>
                    <a:pt x="89839" y="59969"/>
                  </a:lnTo>
                  <a:lnTo>
                    <a:pt x="88785" y="59080"/>
                  </a:lnTo>
                  <a:lnTo>
                    <a:pt x="93268" y="57683"/>
                  </a:lnTo>
                  <a:lnTo>
                    <a:pt x="90576" y="56032"/>
                  </a:lnTo>
                  <a:lnTo>
                    <a:pt x="90106" y="57048"/>
                  </a:lnTo>
                  <a:lnTo>
                    <a:pt x="88798" y="58191"/>
                  </a:lnTo>
                  <a:lnTo>
                    <a:pt x="88747" y="59969"/>
                  </a:lnTo>
                  <a:lnTo>
                    <a:pt x="86626" y="56540"/>
                  </a:lnTo>
                  <a:lnTo>
                    <a:pt x="86347" y="60350"/>
                  </a:lnTo>
                  <a:lnTo>
                    <a:pt x="85788" y="60604"/>
                  </a:lnTo>
                  <a:lnTo>
                    <a:pt x="85839" y="60731"/>
                  </a:lnTo>
                  <a:lnTo>
                    <a:pt x="85966" y="60985"/>
                  </a:lnTo>
                  <a:lnTo>
                    <a:pt x="85928" y="61239"/>
                  </a:lnTo>
                  <a:lnTo>
                    <a:pt x="87668" y="68097"/>
                  </a:lnTo>
                  <a:lnTo>
                    <a:pt x="85686" y="66598"/>
                  </a:lnTo>
                  <a:lnTo>
                    <a:pt x="84442" y="69240"/>
                  </a:lnTo>
                  <a:lnTo>
                    <a:pt x="83210" y="68643"/>
                  </a:lnTo>
                  <a:lnTo>
                    <a:pt x="83146" y="70383"/>
                  </a:lnTo>
                  <a:lnTo>
                    <a:pt x="81902" y="69748"/>
                  </a:lnTo>
                  <a:lnTo>
                    <a:pt x="79756" y="71145"/>
                  </a:lnTo>
                  <a:lnTo>
                    <a:pt x="77851" y="71145"/>
                  </a:lnTo>
                  <a:lnTo>
                    <a:pt x="80797" y="71272"/>
                  </a:lnTo>
                  <a:lnTo>
                    <a:pt x="79705" y="72923"/>
                  </a:lnTo>
                  <a:lnTo>
                    <a:pt x="81572" y="73812"/>
                  </a:lnTo>
                  <a:lnTo>
                    <a:pt x="80213" y="76733"/>
                  </a:lnTo>
                  <a:lnTo>
                    <a:pt x="79819" y="75260"/>
                  </a:lnTo>
                  <a:lnTo>
                    <a:pt x="79336" y="77876"/>
                  </a:lnTo>
                  <a:lnTo>
                    <a:pt x="77393" y="74828"/>
                  </a:lnTo>
                  <a:lnTo>
                    <a:pt x="77304" y="74701"/>
                  </a:lnTo>
                  <a:lnTo>
                    <a:pt x="74993" y="74828"/>
                  </a:lnTo>
                  <a:lnTo>
                    <a:pt x="73431" y="70764"/>
                  </a:lnTo>
                  <a:lnTo>
                    <a:pt x="77635" y="70764"/>
                  </a:lnTo>
                  <a:lnTo>
                    <a:pt x="79832" y="68478"/>
                  </a:lnTo>
                  <a:lnTo>
                    <a:pt x="77927" y="68478"/>
                  </a:lnTo>
                  <a:lnTo>
                    <a:pt x="79235" y="67335"/>
                  </a:lnTo>
                  <a:lnTo>
                    <a:pt x="76669" y="67843"/>
                  </a:lnTo>
                  <a:lnTo>
                    <a:pt x="77292" y="68224"/>
                  </a:lnTo>
                  <a:lnTo>
                    <a:pt x="71577" y="70764"/>
                  </a:lnTo>
                  <a:lnTo>
                    <a:pt x="76708" y="80162"/>
                  </a:lnTo>
                  <a:lnTo>
                    <a:pt x="68313" y="80543"/>
                  </a:lnTo>
                  <a:lnTo>
                    <a:pt x="68211" y="80162"/>
                  </a:lnTo>
                  <a:lnTo>
                    <a:pt x="67779" y="78511"/>
                  </a:lnTo>
                  <a:lnTo>
                    <a:pt x="66179" y="80924"/>
                  </a:lnTo>
                  <a:lnTo>
                    <a:pt x="65887" y="82321"/>
                  </a:lnTo>
                  <a:lnTo>
                    <a:pt x="66840" y="80416"/>
                  </a:lnTo>
                  <a:lnTo>
                    <a:pt x="67703" y="80162"/>
                  </a:lnTo>
                  <a:lnTo>
                    <a:pt x="68491" y="81813"/>
                  </a:lnTo>
                  <a:lnTo>
                    <a:pt x="67487" y="84607"/>
                  </a:lnTo>
                  <a:lnTo>
                    <a:pt x="64706" y="84734"/>
                  </a:lnTo>
                  <a:lnTo>
                    <a:pt x="61836" y="82702"/>
                  </a:lnTo>
                  <a:lnTo>
                    <a:pt x="60248" y="83718"/>
                  </a:lnTo>
                  <a:lnTo>
                    <a:pt x="60833" y="86385"/>
                  </a:lnTo>
                  <a:lnTo>
                    <a:pt x="58762" y="86385"/>
                  </a:lnTo>
                  <a:lnTo>
                    <a:pt x="58547" y="86398"/>
                  </a:lnTo>
                  <a:lnTo>
                    <a:pt x="58369" y="86487"/>
                  </a:lnTo>
                  <a:lnTo>
                    <a:pt x="58547" y="86423"/>
                  </a:lnTo>
                  <a:lnTo>
                    <a:pt x="58026" y="86474"/>
                  </a:lnTo>
                  <a:lnTo>
                    <a:pt x="58229" y="86537"/>
                  </a:lnTo>
                  <a:lnTo>
                    <a:pt x="54165" y="87909"/>
                  </a:lnTo>
                  <a:lnTo>
                    <a:pt x="58178" y="92862"/>
                  </a:lnTo>
                  <a:lnTo>
                    <a:pt x="56527" y="92735"/>
                  </a:lnTo>
                  <a:lnTo>
                    <a:pt x="51587" y="92354"/>
                  </a:lnTo>
                  <a:lnTo>
                    <a:pt x="51206" y="91592"/>
                  </a:lnTo>
                  <a:lnTo>
                    <a:pt x="48691" y="91211"/>
                  </a:lnTo>
                  <a:lnTo>
                    <a:pt x="48348" y="89560"/>
                  </a:lnTo>
                  <a:lnTo>
                    <a:pt x="48221" y="92100"/>
                  </a:lnTo>
                  <a:lnTo>
                    <a:pt x="50546" y="92100"/>
                  </a:lnTo>
                  <a:lnTo>
                    <a:pt x="47510" y="93624"/>
                  </a:lnTo>
                  <a:lnTo>
                    <a:pt x="49428" y="92735"/>
                  </a:lnTo>
                  <a:lnTo>
                    <a:pt x="49911" y="95783"/>
                  </a:lnTo>
                  <a:lnTo>
                    <a:pt x="50076" y="97053"/>
                  </a:lnTo>
                  <a:lnTo>
                    <a:pt x="49415" y="97231"/>
                  </a:lnTo>
                  <a:lnTo>
                    <a:pt x="51015" y="99085"/>
                  </a:lnTo>
                  <a:lnTo>
                    <a:pt x="48221" y="99974"/>
                  </a:lnTo>
                  <a:lnTo>
                    <a:pt x="48450" y="104292"/>
                  </a:lnTo>
                  <a:lnTo>
                    <a:pt x="48006" y="104165"/>
                  </a:lnTo>
                  <a:lnTo>
                    <a:pt x="43611" y="102895"/>
                  </a:lnTo>
                  <a:lnTo>
                    <a:pt x="42240" y="101879"/>
                  </a:lnTo>
                  <a:lnTo>
                    <a:pt x="42456" y="101625"/>
                  </a:lnTo>
                  <a:lnTo>
                    <a:pt x="42799" y="101244"/>
                  </a:lnTo>
                  <a:lnTo>
                    <a:pt x="42900" y="100736"/>
                  </a:lnTo>
                  <a:lnTo>
                    <a:pt x="41300" y="99847"/>
                  </a:lnTo>
                  <a:lnTo>
                    <a:pt x="38392" y="99593"/>
                  </a:lnTo>
                  <a:lnTo>
                    <a:pt x="39179" y="100228"/>
                  </a:lnTo>
                  <a:lnTo>
                    <a:pt x="38417" y="101625"/>
                  </a:lnTo>
                  <a:lnTo>
                    <a:pt x="37846" y="100990"/>
                  </a:lnTo>
                  <a:lnTo>
                    <a:pt x="35433" y="98323"/>
                  </a:lnTo>
                  <a:lnTo>
                    <a:pt x="35153" y="98005"/>
                  </a:lnTo>
                  <a:lnTo>
                    <a:pt x="35090" y="98323"/>
                  </a:lnTo>
                  <a:lnTo>
                    <a:pt x="31737" y="97180"/>
                  </a:lnTo>
                  <a:lnTo>
                    <a:pt x="33997" y="98069"/>
                  </a:lnTo>
                  <a:lnTo>
                    <a:pt x="34391" y="100990"/>
                  </a:lnTo>
                  <a:lnTo>
                    <a:pt x="32486" y="100736"/>
                  </a:lnTo>
                  <a:lnTo>
                    <a:pt x="31953" y="99593"/>
                  </a:lnTo>
                  <a:lnTo>
                    <a:pt x="30264" y="102006"/>
                  </a:lnTo>
                  <a:lnTo>
                    <a:pt x="26250" y="104165"/>
                  </a:lnTo>
                  <a:lnTo>
                    <a:pt x="22733" y="103403"/>
                  </a:lnTo>
                  <a:lnTo>
                    <a:pt x="23228" y="102514"/>
                  </a:lnTo>
                  <a:lnTo>
                    <a:pt x="22313" y="100482"/>
                  </a:lnTo>
                  <a:lnTo>
                    <a:pt x="23583" y="100736"/>
                  </a:lnTo>
                  <a:lnTo>
                    <a:pt x="23317" y="100482"/>
                  </a:lnTo>
                  <a:lnTo>
                    <a:pt x="23190" y="100355"/>
                  </a:lnTo>
                  <a:lnTo>
                    <a:pt x="22593" y="100101"/>
                  </a:lnTo>
                  <a:lnTo>
                    <a:pt x="25895" y="101371"/>
                  </a:lnTo>
                  <a:lnTo>
                    <a:pt x="26022" y="100101"/>
                  </a:lnTo>
                  <a:lnTo>
                    <a:pt x="26250" y="97815"/>
                  </a:lnTo>
                  <a:lnTo>
                    <a:pt x="26390" y="96545"/>
                  </a:lnTo>
                  <a:lnTo>
                    <a:pt x="28981" y="97434"/>
                  </a:lnTo>
                  <a:lnTo>
                    <a:pt x="27978" y="96545"/>
                  </a:lnTo>
                  <a:lnTo>
                    <a:pt x="27419" y="96037"/>
                  </a:lnTo>
                  <a:lnTo>
                    <a:pt x="26695" y="94500"/>
                  </a:lnTo>
                  <a:lnTo>
                    <a:pt x="28549" y="95148"/>
                  </a:lnTo>
                  <a:lnTo>
                    <a:pt x="27305" y="93624"/>
                  </a:lnTo>
                  <a:lnTo>
                    <a:pt x="24968" y="90741"/>
                  </a:lnTo>
                  <a:lnTo>
                    <a:pt x="19037" y="88544"/>
                  </a:lnTo>
                  <a:lnTo>
                    <a:pt x="20066" y="91719"/>
                  </a:lnTo>
                  <a:lnTo>
                    <a:pt x="21945" y="91846"/>
                  </a:lnTo>
                  <a:lnTo>
                    <a:pt x="20231" y="92100"/>
                  </a:lnTo>
                  <a:lnTo>
                    <a:pt x="22250" y="93370"/>
                  </a:lnTo>
                  <a:lnTo>
                    <a:pt x="18669" y="93497"/>
                  </a:lnTo>
                  <a:lnTo>
                    <a:pt x="24333" y="96926"/>
                  </a:lnTo>
                  <a:lnTo>
                    <a:pt x="20231" y="97815"/>
                  </a:lnTo>
                  <a:lnTo>
                    <a:pt x="20129" y="97180"/>
                  </a:lnTo>
                  <a:lnTo>
                    <a:pt x="19799" y="95021"/>
                  </a:lnTo>
                  <a:lnTo>
                    <a:pt x="18999" y="97180"/>
                  </a:lnTo>
                  <a:lnTo>
                    <a:pt x="16954" y="93751"/>
                  </a:lnTo>
                  <a:lnTo>
                    <a:pt x="16243" y="97053"/>
                  </a:lnTo>
                  <a:lnTo>
                    <a:pt x="18364" y="98005"/>
                  </a:lnTo>
                  <a:lnTo>
                    <a:pt x="18249" y="98831"/>
                  </a:lnTo>
                  <a:lnTo>
                    <a:pt x="17945" y="99847"/>
                  </a:lnTo>
                  <a:lnTo>
                    <a:pt x="15900" y="101244"/>
                  </a:lnTo>
                  <a:lnTo>
                    <a:pt x="16891" y="102387"/>
                  </a:lnTo>
                  <a:lnTo>
                    <a:pt x="13893" y="102768"/>
                  </a:lnTo>
                  <a:lnTo>
                    <a:pt x="14528" y="108102"/>
                  </a:lnTo>
                  <a:lnTo>
                    <a:pt x="10109" y="105308"/>
                  </a:lnTo>
                  <a:lnTo>
                    <a:pt x="10134" y="105054"/>
                  </a:lnTo>
                  <a:lnTo>
                    <a:pt x="10261" y="104927"/>
                  </a:lnTo>
                  <a:lnTo>
                    <a:pt x="10452" y="104800"/>
                  </a:lnTo>
                  <a:lnTo>
                    <a:pt x="7823" y="105181"/>
                  </a:lnTo>
                  <a:lnTo>
                    <a:pt x="8851" y="105435"/>
                  </a:lnTo>
                  <a:lnTo>
                    <a:pt x="9804" y="106578"/>
                  </a:lnTo>
                  <a:lnTo>
                    <a:pt x="9334" y="107467"/>
                  </a:lnTo>
                  <a:lnTo>
                    <a:pt x="10033" y="109118"/>
                  </a:lnTo>
                  <a:lnTo>
                    <a:pt x="8280" y="108610"/>
                  </a:lnTo>
                  <a:lnTo>
                    <a:pt x="6959" y="108229"/>
                  </a:lnTo>
                  <a:lnTo>
                    <a:pt x="6718" y="108610"/>
                  </a:lnTo>
                  <a:lnTo>
                    <a:pt x="6362" y="107848"/>
                  </a:lnTo>
                  <a:lnTo>
                    <a:pt x="3746" y="108991"/>
                  </a:lnTo>
                  <a:lnTo>
                    <a:pt x="7569" y="113563"/>
                  </a:lnTo>
                  <a:lnTo>
                    <a:pt x="4635" y="113817"/>
                  </a:lnTo>
                  <a:lnTo>
                    <a:pt x="1612" y="114960"/>
                  </a:lnTo>
                  <a:lnTo>
                    <a:pt x="5600" y="117119"/>
                  </a:lnTo>
                  <a:lnTo>
                    <a:pt x="139" y="117627"/>
                  </a:lnTo>
                  <a:lnTo>
                    <a:pt x="2590" y="118262"/>
                  </a:lnTo>
                  <a:lnTo>
                    <a:pt x="0" y="119405"/>
                  </a:lnTo>
                  <a:lnTo>
                    <a:pt x="2260" y="119532"/>
                  </a:lnTo>
                  <a:lnTo>
                    <a:pt x="4267" y="118135"/>
                  </a:lnTo>
                  <a:lnTo>
                    <a:pt x="6743" y="120802"/>
                  </a:lnTo>
                  <a:lnTo>
                    <a:pt x="3124" y="121564"/>
                  </a:lnTo>
                  <a:lnTo>
                    <a:pt x="5613" y="122199"/>
                  </a:lnTo>
                  <a:lnTo>
                    <a:pt x="5232" y="123469"/>
                  </a:lnTo>
                  <a:lnTo>
                    <a:pt x="8890" y="124866"/>
                  </a:lnTo>
                  <a:lnTo>
                    <a:pt x="14668" y="122961"/>
                  </a:lnTo>
                  <a:lnTo>
                    <a:pt x="17233" y="120548"/>
                  </a:lnTo>
                  <a:lnTo>
                    <a:pt x="19367" y="122326"/>
                  </a:lnTo>
                  <a:lnTo>
                    <a:pt x="17983" y="120548"/>
                  </a:lnTo>
                  <a:lnTo>
                    <a:pt x="17297" y="119659"/>
                  </a:lnTo>
                  <a:lnTo>
                    <a:pt x="21818" y="120802"/>
                  </a:lnTo>
                  <a:lnTo>
                    <a:pt x="18872" y="119659"/>
                  </a:lnTo>
                  <a:lnTo>
                    <a:pt x="17551" y="119151"/>
                  </a:lnTo>
                  <a:lnTo>
                    <a:pt x="17449" y="118135"/>
                  </a:lnTo>
                  <a:lnTo>
                    <a:pt x="16979" y="113690"/>
                  </a:lnTo>
                  <a:lnTo>
                    <a:pt x="24396" y="113182"/>
                  </a:lnTo>
                  <a:lnTo>
                    <a:pt x="23202" y="109118"/>
                  </a:lnTo>
                  <a:lnTo>
                    <a:pt x="22910" y="108102"/>
                  </a:lnTo>
                  <a:lnTo>
                    <a:pt x="22618" y="107086"/>
                  </a:lnTo>
                  <a:lnTo>
                    <a:pt x="25704" y="107975"/>
                  </a:lnTo>
                  <a:lnTo>
                    <a:pt x="30556" y="110769"/>
                  </a:lnTo>
                  <a:lnTo>
                    <a:pt x="31572" y="108991"/>
                  </a:lnTo>
                  <a:lnTo>
                    <a:pt x="30721" y="111150"/>
                  </a:lnTo>
                  <a:lnTo>
                    <a:pt x="31762" y="111404"/>
                  </a:lnTo>
                  <a:lnTo>
                    <a:pt x="32296" y="112674"/>
                  </a:lnTo>
                  <a:lnTo>
                    <a:pt x="34785" y="111023"/>
                  </a:lnTo>
                  <a:lnTo>
                    <a:pt x="35737" y="110007"/>
                  </a:lnTo>
                  <a:lnTo>
                    <a:pt x="37985" y="113182"/>
                  </a:lnTo>
                  <a:lnTo>
                    <a:pt x="34963" y="113563"/>
                  </a:lnTo>
                  <a:lnTo>
                    <a:pt x="36893" y="118008"/>
                  </a:lnTo>
                  <a:lnTo>
                    <a:pt x="38252" y="119024"/>
                  </a:lnTo>
                  <a:lnTo>
                    <a:pt x="42494" y="119405"/>
                  </a:lnTo>
                  <a:lnTo>
                    <a:pt x="40246" y="120548"/>
                  </a:lnTo>
                  <a:lnTo>
                    <a:pt x="41097" y="120421"/>
                  </a:lnTo>
                  <a:lnTo>
                    <a:pt x="41884" y="121183"/>
                  </a:lnTo>
                  <a:lnTo>
                    <a:pt x="42494" y="121564"/>
                  </a:lnTo>
                  <a:lnTo>
                    <a:pt x="43408" y="122936"/>
                  </a:lnTo>
                  <a:lnTo>
                    <a:pt x="46278" y="121818"/>
                  </a:lnTo>
                  <a:lnTo>
                    <a:pt x="46748" y="120421"/>
                  </a:lnTo>
                  <a:lnTo>
                    <a:pt x="47510" y="118135"/>
                  </a:lnTo>
                  <a:lnTo>
                    <a:pt x="49771" y="119151"/>
                  </a:lnTo>
                  <a:lnTo>
                    <a:pt x="48552" y="118516"/>
                  </a:lnTo>
                  <a:lnTo>
                    <a:pt x="48755" y="118135"/>
                  </a:lnTo>
                  <a:lnTo>
                    <a:pt x="49593" y="116611"/>
                  </a:lnTo>
                  <a:lnTo>
                    <a:pt x="49784" y="114833"/>
                  </a:lnTo>
                  <a:lnTo>
                    <a:pt x="52120" y="116992"/>
                  </a:lnTo>
                  <a:lnTo>
                    <a:pt x="53644" y="114960"/>
                  </a:lnTo>
                  <a:lnTo>
                    <a:pt x="55143" y="115976"/>
                  </a:lnTo>
                  <a:lnTo>
                    <a:pt x="56426" y="115595"/>
                  </a:lnTo>
                  <a:lnTo>
                    <a:pt x="56032" y="115341"/>
                  </a:lnTo>
                  <a:lnTo>
                    <a:pt x="55930" y="114960"/>
                  </a:lnTo>
                  <a:lnTo>
                    <a:pt x="55918" y="114833"/>
                  </a:lnTo>
                  <a:lnTo>
                    <a:pt x="55702" y="113436"/>
                  </a:lnTo>
                  <a:lnTo>
                    <a:pt x="59728" y="111912"/>
                  </a:lnTo>
                  <a:lnTo>
                    <a:pt x="57162" y="111531"/>
                  </a:lnTo>
                  <a:lnTo>
                    <a:pt x="58140" y="110515"/>
                  </a:lnTo>
                  <a:lnTo>
                    <a:pt x="60426" y="110515"/>
                  </a:lnTo>
                  <a:lnTo>
                    <a:pt x="62141" y="110134"/>
                  </a:lnTo>
                  <a:lnTo>
                    <a:pt x="62395" y="112801"/>
                  </a:lnTo>
                  <a:lnTo>
                    <a:pt x="65151" y="112674"/>
                  </a:lnTo>
                  <a:lnTo>
                    <a:pt x="65405" y="112547"/>
                  </a:lnTo>
                  <a:lnTo>
                    <a:pt x="63995" y="111150"/>
                  </a:lnTo>
                  <a:lnTo>
                    <a:pt x="64477" y="110134"/>
                  </a:lnTo>
                  <a:lnTo>
                    <a:pt x="65532" y="110388"/>
                  </a:lnTo>
                  <a:lnTo>
                    <a:pt x="66370" y="110261"/>
                  </a:lnTo>
                  <a:lnTo>
                    <a:pt x="66192" y="110134"/>
                  </a:lnTo>
                  <a:lnTo>
                    <a:pt x="66001" y="110007"/>
                  </a:lnTo>
                  <a:lnTo>
                    <a:pt x="64528" y="108991"/>
                  </a:lnTo>
                  <a:lnTo>
                    <a:pt x="64350" y="108864"/>
                  </a:lnTo>
                  <a:lnTo>
                    <a:pt x="66967" y="107467"/>
                  </a:lnTo>
                  <a:lnTo>
                    <a:pt x="63588" y="107213"/>
                  </a:lnTo>
                  <a:lnTo>
                    <a:pt x="63830" y="107086"/>
                  </a:lnTo>
                  <a:lnTo>
                    <a:pt x="66205" y="105816"/>
                  </a:lnTo>
                  <a:lnTo>
                    <a:pt x="67576" y="107848"/>
                  </a:lnTo>
                  <a:lnTo>
                    <a:pt x="68910" y="106705"/>
                  </a:lnTo>
                  <a:lnTo>
                    <a:pt x="76111" y="107086"/>
                  </a:lnTo>
                  <a:lnTo>
                    <a:pt x="75793" y="106705"/>
                  </a:lnTo>
                  <a:lnTo>
                    <a:pt x="75044" y="105816"/>
                  </a:lnTo>
                  <a:lnTo>
                    <a:pt x="73774" y="104292"/>
                  </a:lnTo>
                  <a:lnTo>
                    <a:pt x="72936" y="103276"/>
                  </a:lnTo>
                  <a:lnTo>
                    <a:pt x="74409" y="103403"/>
                  </a:lnTo>
                  <a:lnTo>
                    <a:pt x="77749" y="104546"/>
                  </a:lnTo>
                  <a:lnTo>
                    <a:pt x="76923" y="103784"/>
                  </a:lnTo>
                  <a:lnTo>
                    <a:pt x="74828" y="103276"/>
                  </a:lnTo>
                  <a:lnTo>
                    <a:pt x="76174" y="102133"/>
                  </a:lnTo>
                  <a:lnTo>
                    <a:pt x="73050" y="101498"/>
                  </a:lnTo>
                  <a:lnTo>
                    <a:pt x="75095" y="98831"/>
                  </a:lnTo>
                  <a:lnTo>
                    <a:pt x="80911" y="101244"/>
                  </a:lnTo>
                  <a:lnTo>
                    <a:pt x="82105" y="98831"/>
                  </a:lnTo>
                  <a:lnTo>
                    <a:pt x="82867" y="97307"/>
                  </a:lnTo>
                  <a:lnTo>
                    <a:pt x="83515" y="100736"/>
                  </a:lnTo>
                  <a:lnTo>
                    <a:pt x="84315" y="101371"/>
                  </a:lnTo>
                  <a:lnTo>
                    <a:pt x="85661" y="100228"/>
                  </a:lnTo>
                  <a:lnTo>
                    <a:pt x="86220" y="101498"/>
                  </a:lnTo>
                  <a:lnTo>
                    <a:pt x="83032" y="101752"/>
                  </a:lnTo>
                  <a:lnTo>
                    <a:pt x="85280" y="103911"/>
                  </a:lnTo>
                  <a:lnTo>
                    <a:pt x="84734" y="104546"/>
                  </a:lnTo>
                  <a:lnTo>
                    <a:pt x="86982" y="104165"/>
                  </a:lnTo>
                  <a:lnTo>
                    <a:pt x="88366" y="102514"/>
                  </a:lnTo>
                  <a:lnTo>
                    <a:pt x="88303" y="102133"/>
                  </a:lnTo>
                  <a:lnTo>
                    <a:pt x="87325" y="100736"/>
                  </a:lnTo>
                  <a:lnTo>
                    <a:pt x="86334" y="100228"/>
                  </a:lnTo>
                  <a:lnTo>
                    <a:pt x="83616" y="98831"/>
                  </a:lnTo>
                  <a:lnTo>
                    <a:pt x="85382" y="97688"/>
                  </a:lnTo>
                  <a:lnTo>
                    <a:pt x="88265" y="99720"/>
                  </a:lnTo>
                  <a:lnTo>
                    <a:pt x="87706" y="98450"/>
                  </a:lnTo>
                  <a:lnTo>
                    <a:pt x="93205" y="99085"/>
                  </a:lnTo>
                  <a:lnTo>
                    <a:pt x="92798" y="98450"/>
                  </a:lnTo>
                  <a:lnTo>
                    <a:pt x="92316" y="97688"/>
                  </a:lnTo>
                  <a:lnTo>
                    <a:pt x="92087" y="97307"/>
                  </a:lnTo>
                  <a:lnTo>
                    <a:pt x="91287" y="96037"/>
                  </a:lnTo>
                  <a:lnTo>
                    <a:pt x="89954" y="93116"/>
                  </a:lnTo>
                  <a:lnTo>
                    <a:pt x="90347" y="92862"/>
                  </a:lnTo>
                  <a:lnTo>
                    <a:pt x="91744" y="91973"/>
                  </a:lnTo>
                  <a:lnTo>
                    <a:pt x="92443" y="93370"/>
                  </a:lnTo>
                  <a:lnTo>
                    <a:pt x="94869" y="92735"/>
                  </a:lnTo>
                  <a:lnTo>
                    <a:pt x="94399" y="94132"/>
                  </a:lnTo>
                  <a:lnTo>
                    <a:pt x="98399" y="92735"/>
                  </a:lnTo>
                  <a:lnTo>
                    <a:pt x="98755" y="92608"/>
                  </a:lnTo>
                  <a:lnTo>
                    <a:pt x="93637" y="91973"/>
                  </a:lnTo>
                  <a:lnTo>
                    <a:pt x="95999" y="91846"/>
                  </a:lnTo>
                  <a:lnTo>
                    <a:pt x="98386" y="88671"/>
                  </a:lnTo>
                  <a:lnTo>
                    <a:pt x="100304" y="87782"/>
                  </a:lnTo>
                  <a:lnTo>
                    <a:pt x="98615" y="85369"/>
                  </a:lnTo>
                  <a:lnTo>
                    <a:pt x="99441" y="84734"/>
                  </a:lnTo>
                  <a:lnTo>
                    <a:pt x="100266" y="84099"/>
                  </a:lnTo>
                  <a:lnTo>
                    <a:pt x="101841" y="82829"/>
                  </a:lnTo>
                  <a:lnTo>
                    <a:pt x="100012" y="80543"/>
                  </a:lnTo>
                  <a:lnTo>
                    <a:pt x="99910" y="80416"/>
                  </a:lnTo>
                  <a:lnTo>
                    <a:pt x="102997" y="77876"/>
                  </a:lnTo>
                  <a:lnTo>
                    <a:pt x="103606" y="77368"/>
                  </a:lnTo>
                  <a:lnTo>
                    <a:pt x="103911" y="76733"/>
                  </a:lnTo>
                  <a:lnTo>
                    <a:pt x="105676" y="72923"/>
                  </a:lnTo>
                  <a:lnTo>
                    <a:pt x="106489" y="70383"/>
                  </a:lnTo>
                  <a:close/>
                </a:path>
                <a:path w="199390" h="242570">
                  <a:moveTo>
                    <a:pt x="109893" y="24587"/>
                  </a:moveTo>
                  <a:lnTo>
                    <a:pt x="106718" y="24866"/>
                  </a:lnTo>
                  <a:lnTo>
                    <a:pt x="101676" y="23368"/>
                  </a:lnTo>
                  <a:lnTo>
                    <a:pt x="98945" y="22656"/>
                  </a:lnTo>
                  <a:lnTo>
                    <a:pt x="103136" y="24358"/>
                  </a:lnTo>
                  <a:lnTo>
                    <a:pt x="102692" y="26212"/>
                  </a:lnTo>
                  <a:lnTo>
                    <a:pt x="102247" y="27190"/>
                  </a:lnTo>
                  <a:lnTo>
                    <a:pt x="102831" y="29235"/>
                  </a:lnTo>
                  <a:lnTo>
                    <a:pt x="105524" y="31699"/>
                  </a:lnTo>
                  <a:lnTo>
                    <a:pt x="104813" y="25730"/>
                  </a:lnTo>
                  <a:lnTo>
                    <a:pt x="108800" y="27025"/>
                  </a:lnTo>
                  <a:lnTo>
                    <a:pt x="106921" y="26136"/>
                  </a:lnTo>
                  <a:lnTo>
                    <a:pt x="109893" y="24587"/>
                  </a:lnTo>
                  <a:close/>
                </a:path>
                <a:path w="199390" h="242570">
                  <a:moveTo>
                    <a:pt x="109905" y="100025"/>
                  </a:moveTo>
                  <a:lnTo>
                    <a:pt x="109613" y="99847"/>
                  </a:lnTo>
                  <a:lnTo>
                    <a:pt x="108940" y="100571"/>
                  </a:lnTo>
                  <a:lnTo>
                    <a:pt x="109905" y="100025"/>
                  </a:lnTo>
                  <a:close/>
                </a:path>
                <a:path w="199390" h="242570">
                  <a:moveTo>
                    <a:pt x="110401" y="99021"/>
                  </a:moveTo>
                  <a:lnTo>
                    <a:pt x="107213" y="98386"/>
                  </a:lnTo>
                  <a:lnTo>
                    <a:pt x="109613" y="99847"/>
                  </a:lnTo>
                  <a:lnTo>
                    <a:pt x="110401" y="99021"/>
                  </a:lnTo>
                  <a:close/>
                </a:path>
                <a:path w="199390" h="242570">
                  <a:moveTo>
                    <a:pt x="110477" y="101244"/>
                  </a:moveTo>
                  <a:lnTo>
                    <a:pt x="108800" y="100723"/>
                  </a:lnTo>
                  <a:lnTo>
                    <a:pt x="108940" y="100571"/>
                  </a:lnTo>
                  <a:lnTo>
                    <a:pt x="107226" y="101523"/>
                  </a:lnTo>
                  <a:lnTo>
                    <a:pt x="105625" y="100101"/>
                  </a:lnTo>
                  <a:lnTo>
                    <a:pt x="105346" y="97485"/>
                  </a:lnTo>
                  <a:lnTo>
                    <a:pt x="102184" y="96837"/>
                  </a:lnTo>
                  <a:lnTo>
                    <a:pt x="103746" y="99161"/>
                  </a:lnTo>
                  <a:lnTo>
                    <a:pt x="98856" y="102006"/>
                  </a:lnTo>
                  <a:lnTo>
                    <a:pt x="100025" y="106667"/>
                  </a:lnTo>
                  <a:lnTo>
                    <a:pt x="101130" y="105981"/>
                  </a:lnTo>
                  <a:lnTo>
                    <a:pt x="103187" y="107340"/>
                  </a:lnTo>
                  <a:lnTo>
                    <a:pt x="100952" y="108724"/>
                  </a:lnTo>
                  <a:lnTo>
                    <a:pt x="99479" y="108572"/>
                  </a:lnTo>
                  <a:lnTo>
                    <a:pt x="98958" y="108115"/>
                  </a:lnTo>
                  <a:lnTo>
                    <a:pt x="101015" y="110934"/>
                  </a:lnTo>
                  <a:lnTo>
                    <a:pt x="97790" y="111175"/>
                  </a:lnTo>
                  <a:lnTo>
                    <a:pt x="97028" y="109537"/>
                  </a:lnTo>
                  <a:lnTo>
                    <a:pt x="94018" y="110172"/>
                  </a:lnTo>
                  <a:lnTo>
                    <a:pt x="97713" y="115379"/>
                  </a:lnTo>
                  <a:lnTo>
                    <a:pt x="100507" y="115100"/>
                  </a:lnTo>
                  <a:lnTo>
                    <a:pt x="101358" y="112725"/>
                  </a:lnTo>
                  <a:lnTo>
                    <a:pt x="103847" y="111175"/>
                  </a:lnTo>
                  <a:lnTo>
                    <a:pt x="106768" y="109359"/>
                  </a:lnTo>
                  <a:lnTo>
                    <a:pt x="107315" y="108724"/>
                  </a:lnTo>
                  <a:lnTo>
                    <a:pt x="109677" y="105981"/>
                  </a:lnTo>
                  <a:lnTo>
                    <a:pt x="110121" y="105473"/>
                  </a:lnTo>
                  <a:lnTo>
                    <a:pt x="108115" y="104457"/>
                  </a:lnTo>
                  <a:lnTo>
                    <a:pt x="109054" y="103352"/>
                  </a:lnTo>
                  <a:lnTo>
                    <a:pt x="110172" y="102666"/>
                  </a:lnTo>
                  <a:lnTo>
                    <a:pt x="110426" y="101523"/>
                  </a:lnTo>
                  <a:lnTo>
                    <a:pt x="110477" y="101244"/>
                  </a:lnTo>
                  <a:close/>
                </a:path>
                <a:path w="199390" h="242570">
                  <a:moveTo>
                    <a:pt x="112102" y="102692"/>
                  </a:moveTo>
                  <a:lnTo>
                    <a:pt x="111607" y="103644"/>
                  </a:lnTo>
                  <a:lnTo>
                    <a:pt x="110909" y="104571"/>
                  </a:lnTo>
                  <a:lnTo>
                    <a:pt x="110121" y="105473"/>
                  </a:lnTo>
                  <a:lnTo>
                    <a:pt x="111226" y="106032"/>
                  </a:lnTo>
                  <a:lnTo>
                    <a:pt x="112102" y="102692"/>
                  </a:lnTo>
                  <a:close/>
                </a:path>
                <a:path w="199390" h="242570">
                  <a:moveTo>
                    <a:pt x="112166" y="145973"/>
                  </a:moveTo>
                  <a:lnTo>
                    <a:pt x="112026" y="145288"/>
                  </a:lnTo>
                  <a:lnTo>
                    <a:pt x="111518" y="146011"/>
                  </a:lnTo>
                  <a:lnTo>
                    <a:pt x="112166" y="145973"/>
                  </a:lnTo>
                  <a:close/>
                </a:path>
                <a:path w="199390" h="242570">
                  <a:moveTo>
                    <a:pt x="117157" y="97967"/>
                  </a:moveTo>
                  <a:lnTo>
                    <a:pt x="113144" y="97523"/>
                  </a:lnTo>
                  <a:lnTo>
                    <a:pt x="113677" y="97942"/>
                  </a:lnTo>
                  <a:lnTo>
                    <a:pt x="116484" y="99936"/>
                  </a:lnTo>
                  <a:lnTo>
                    <a:pt x="117157" y="97967"/>
                  </a:lnTo>
                  <a:close/>
                </a:path>
                <a:path w="199390" h="242570">
                  <a:moveTo>
                    <a:pt x="117551" y="119087"/>
                  </a:moveTo>
                  <a:lnTo>
                    <a:pt x="114007" y="120764"/>
                  </a:lnTo>
                  <a:lnTo>
                    <a:pt x="113982" y="115341"/>
                  </a:lnTo>
                  <a:lnTo>
                    <a:pt x="110871" y="116928"/>
                  </a:lnTo>
                  <a:lnTo>
                    <a:pt x="108915" y="120065"/>
                  </a:lnTo>
                  <a:lnTo>
                    <a:pt x="114185" y="121183"/>
                  </a:lnTo>
                  <a:lnTo>
                    <a:pt x="116205" y="122555"/>
                  </a:lnTo>
                  <a:lnTo>
                    <a:pt x="117551" y="119087"/>
                  </a:lnTo>
                  <a:close/>
                </a:path>
                <a:path w="199390" h="242570">
                  <a:moveTo>
                    <a:pt x="118287" y="147701"/>
                  </a:moveTo>
                  <a:lnTo>
                    <a:pt x="117894" y="147066"/>
                  </a:lnTo>
                  <a:lnTo>
                    <a:pt x="117030" y="145669"/>
                  </a:lnTo>
                  <a:lnTo>
                    <a:pt x="112166" y="145973"/>
                  </a:lnTo>
                  <a:lnTo>
                    <a:pt x="112699" y="148463"/>
                  </a:lnTo>
                  <a:lnTo>
                    <a:pt x="114630" y="147066"/>
                  </a:lnTo>
                  <a:lnTo>
                    <a:pt x="113779" y="148590"/>
                  </a:lnTo>
                  <a:lnTo>
                    <a:pt x="118287" y="147701"/>
                  </a:lnTo>
                  <a:close/>
                </a:path>
                <a:path w="199390" h="242570">
                  <a:moveTo>
                    <a:pt x="120319" y="99479"/>
                  </a:moveTo>
                  <a:lnTo>
                    <a:pt x="119710" y="98259"/>
                  </a:lnTo>
                  <a:lnTo>
                    <a:pt x="117627" y="97853"/>
                  </a:lnTo>
                  <a:lnTo>
                    <a:pt x="118960" y="99783"/>
                  </a:lnTo>
                  <a:lnTo>
                    <a:pt x="120319" y="99479"/>
                  </a:lnTo>
                  <a:close/>
                </a:path>
                <a:path w="199390" h="242570">
                  <a:moveTo>
                    <a:pt x="120827" y="88887"/>
                  </a:moveTo>
                  <a:lnTo>
                    <a:pt x="120205" y="88658"/>
                  </a:lnTo>
                  <a:lnTo>
                    <a:pt x="119468" y="88226"/>
                  </a:lnTo>
                  <a:lnTo>
                    <a:pt x="118783" y="88671"/>
                  </a:lnTo>
                  <a:lnTo>
                    <a:pt x="119202" y="90258"/>
                  </a:lnTo>
                  <a:lnTo>
                    <a:pt x="119964" y="89230"/>
                  </a:lnTo>
                  <a:lnTo>
                    <a:pt x="120827" y="88887"/>
                  </a:lnTo>
                  <a:close/>
                </a:path>
                <a:path w="199390" h="242570">
                  <a:moveTo>
                    <a:pt x="121729" y="100495"/>
                  </a:moveTo>
                  <a:lnTo>
                    <a:pt x="121424" y="100063"/>
                  </a:lnTo>
                  <a:lnTo>
                    <a:pt x="121386" y="99796"/>
                  </a:lnTo>
                  <a:lnTo>
                    <a:pt x="121488" y="99593"/>
                  </a:lnTo>
                  <a:lnTo>
                    <a:pt x="121323" y="99783"/>
                  </a:lnTo>
                  <a:lnTo>
                    <a:pt x="121323" y="100050"/>
                  </a:lnTo>
                  <a:lnTo>
                    <a:pt x="121729" y="100495"/>
                  </a:lnTo>
                  <a:close/>
                </a:path>
                <a:path w="199390" h="242570">
                  <a:moveTo>
                    <a:pt x="122504" y="132461"/>
                  </a:moveTo>
                  <a:lnTo>
                    <a:pt x="118465" y="131953"/>
                  </a:lnTo>
                  <a:lnTo>
                    <a:pt x="121793" y="130810"/>
                  </a:lnTo>
                  <a:lnTo>
                    <a:pt x="119240" y="130429"/>
                  </a:lnTo>
                  <a:lnTo>
                    <a:pt x="119430" y="130048"/>
                  </a:lnTo>
                  <a:lnTo>
                    <a:pt x="119761" y="129413"/>
                  </a:lnTo>
                  <a:lnTo>
                    <a:pt x="120688" y="128397"/>
                  </a:lnTo>
                  <a:lnTo>
                    <a:pt x="119037" y="130048"/>
                  </a:lnTo>
                  <a:lnTo>
                    <a:pt x="114604" y="129667"/>
                  </a:lnTo>
                  <a:lnTo>
                    <a:pt x="112903" y="132334"/>
                  </a:lnTo>
                  <a:lnTo>
                    <a:pt x="113245" y="133096"/>
                  </a:lnTo>
                  <a:lnTo>
                    <a:pt x="114287" y="133350"/>
                  </a:lnTo>
                  <a:lnTo>
                    <a:pt x="114922" y="133731"/>
                  </a:lnTo>
                  <a:lnTo>
                    <a:pt x="114579" y="135128"/>
                  </a:lnTo>
                  <a:lnTo>
                    <a:pt x="112915" y="134620"/>
                  </a:lnTo>
                  <a:lnTo>
                    <a:pt x="112229" y="135128"/>
                  </a:lnTo>
                  <a:lnTo>
                    <a:pt x="111950" y="133477"/>
                  </a:lnTo>
                  <a:lnTo>
                    <a:pt x="110820" y="134112"/>
                  </a:lnTo>
                  <a:lnTo>
                    <a:pt x="110159" y="137033"/>
                  </a:lnTo>
                  <a:lnTo>
                    <a:pt x="107022" y="136271"/>
                  </a:lnTo>
                  <a:lnTo>
                    <a:pt x="107823" y="137033"/>
                  </a:lnTo>
                  <a:lnTo>
                    <a:pt x="109677" y="138049"/>
                  </a:lnTo>
                  <a:lnTo>
                    <a:pt x="108877" y="139573"/>
                  </a:lnTo>
                  <a:lnTo>
                    <a:pt x="108292" y="140589"/>
                  </a:lnTo>
                  <a:lnTo>
                    <a:pt x="106794" y="140462"/>
                  </a:lnTo>
                  <a:lnTo>
                    <a:pt x="105892" y="140589"/>
                  </a:lnTo>
                  <a:lnTo>
                    <a:pt x="106108" y="139065"/>
                  </a:lnTo>
                  <a:lnTo>
                    <a:pt x="106146" y="138811"/>
                  </a:lnTo>
                  <a:lnTo>
                    <a:pt x="104343" y="139065"/>
                  </a:lnTo>
                  <a:lnTo>
                    <a:pt x="105384" y="138049"/>
                  </a:lnTo>
                  <a:lnTo>
                    <a:pt x="102349" y="137668"/>
                  </a:lnTo>
                  <a:lnTo>
                    <a:pt x="103555" y="138430"/>
                  </a:lnTo>
                  <a:lnTo>
                    <a:pt x="100342" y="141351"/>
                  </a:lnTo>
                  <a:lnTo>
                    <a:pt x="98425" y="137541"/>
                  </a:lnTo>
                  <a:lnTo>
                    <a:pt x="95872" y="137160"/>
                  </a:lnTo>
                  <a:lnTo>
                    <a:pt x="95592" y="137668"/>
                  </a:lnTo>
                  <a:lnTo>
                    <a:pt x="96812" y="138430"/>
                  </a:lnTo>
                  <a:lnTo>
                    <a:pt x="95478" y="138684"/>
                  </a:lnTo>
                  <a:lnTo>
                    <a:pt x="94284" y="139319"/>
                  </a:lnTo>
                  <a:lnTo>
                    <a:pt x="93116" y="139573"/>
                  </a:lnTo>
                  <a:lnTo>
                    <a:pt x="93091" y="139700"/>
                  </a:lnTo>
                  <a:lnTo>
                    <a:pt x="94665" y="141478"/>
                  </a:lnTo>
                  <a:lnTo>
                    <a:pt x="88734" y="142240"/>
                  </a:lnTo>
                  <a:lnTo>
                    <a:pt x="87337" y="144653"/>
                  </a:lnTo>
                  <a:lnTo>
                    <a:pt x="91821" y="145161"/>
                  </a:lnTo>
                  <a:lnTo>
                    <a:pt x="87477" y="148717"/>
                  </a:lnTo>
                  <a:lnTo>
                    <a:pt x="87617" y="149225"/>
                  </a:lnTo>
                  <a:lnTo>
                    <a:pt x="84112" y="146177"/>
                  </a:lnTo>
                  <a:lnTo>
                    <a:pt x="87261" y="141986"/>
                  </a:lnTo>
                  <a:lnTo>
                    <a:pt x="83286" y="139065"/>
                  </a:lnTo>
                  <a:lnTo>
                    <a:pt x="81597" y="142113"/>
                  </a:lnTo>
                  <a:lnTo>
                    <a:pt x="78079" y="142748"/>
                  </a:lnTo>
                  <a:lnTo>
                    <a:pt x="74104" y="143383"/>
                  </a:lnTo>
                  <a:lnTo>
                    <a:pt x="78701" y="148082"/>
                  </a:lnTo>
                  <a:lnTo>
                    <a:pt x="68326" y="150241"/>
                  </a:lnTo>
                  <a:lnTo>
                    <a:pt x="74828" y="156337"/>
                  </a:lnTo>
                  <a:lnTo>
                    <a:pt x="76009" y="155702"/>
                  </a:lnTo>
                  <a:lnTo>
                    <a:pt x="78473" y="161290"/>
                  </a:lnTo>
                  <a:lnTo>
                    <a:pt x="81813" y="158877"/>
                  </a:lnTo>
                  <a:lnTo>
                    <a:pt x="81483" y="156591"/>
                  </a:lnTo>
                  <a:lnTo>
                    <a:pt x="78574" y="155702"/>
                  </a:lnTo>
                  <a:lnTo>
                    <a:pt x="77749" y="155448"/>
                  </a:lnTo>
                  <a:lnTo>
                    <a:pt x="75069" y="154559"/>
                  </a:lnTo>
                  <a:lnTo>
                    <a:pt x="79590" y="153797"/>
                  </a:lnTo>
                  <a:lnTo>
                    <a:pt x="80352" y="153670"/>
                  </a:lnTo>
                  <a:lnTo>
                    <a:pt x="79616" y="153530"/>
                  </a:lnTo>
                  <a:lnTo>
                    <a:pt x="79463" y="153797"/>
                  </a:lnTo>
                  <a:lnTo>
                    <a:pt x="79502" y="153504"/>
                  </a:lnTo>
                  <a:lnTo>
                    <a:pt x="77812" y="153162"/>
                  </a:lnTo>
                  <a:lnTo>
                    <a:pt x="79832" y="151003"/>
                  </a:lnTo>
                  <a:lnTo>
                    <a:pt x="79514" y="153416"/>
                  </a:lnTo>
                  <a:lnTo>
                    <a:pt x="81000" y="151003"/>
                  </a:lnTo>
                  <a:lnTo>
                    <a:pt x="81140" y="150749"/>
                  </a:lnTo>
                  <a:lnTo>
                    <a:pt x="84277" y="151638"/>
                  </a:lnTo>
                  <a:lnTo>
                    <a:pt x="84112" y="151765"/>
                  </a:lnTo>
                  <a:lnTo>
                    <a:pt x="85750" y="151765"/>
                  </a:lnTo>
                  <a:lnTo>
                    <a:pt x="88163" y="151765"/>
                  </a:lnTo>
                  <a:lnTo>
                    <a:pt x="87528" y="150749"/>
                  </a:lnTo>
                  <a:lnTo>
                    <a:pt x="86880" y="149733"/>
                  </a:lnTo>
                  <a:lnTo>
                    <a:pt x="90043" y="150495"/>
                  </a:lnTo>
                  <a:lnTo>
                    <a:pt x="90690" y="153543"/>
                  </a:lnTo>
                  <a:lnTo>
                    <a:pt x="90627" y="153797"/>
                  </a:lnTo>
                  <a:lnTo>
                    <a:pt x="88277" y="157226"/>
                  </a:lnTo>
                  <a:lnTo>
                    <a:pt x="85788" y="159512"/>
                  </a:lnTo>
                  <a:lnTo>
                    <a:pt x="87045" y="160223"/>
                  </a:lnTo>
                  <a:lnTo>
                    <a:pt x="87287" y="159766"/>
                  </a:lnTo>
                  <a:lnTo>
                    <a:pt x="87731" y="159639"/>
                  </a:lnTo>
                  <a:lnTo>
                    <a:pt x="89395" y="161671"/>
                  </a:lnTo>
                  <a:lnTo>
                    <a:pt x="91313" y="161798"/>
                  </a:lnTo>
                  <a:lnTo>
                    <a:pt x="91160" y="164084"/>
                  </a:lnTo>
                  <a:lnTo>
                    <a:pt x="91122" y="164439"/>
                  </a:lnTo>
                  <a:lnTo>
                    <a:pt x="91147" y="164185"/>
                  </a:lnTo>
                  <a:lnTo>
                    <a:pt x="87896" y="167894"/>
                  </a:lnTo>
                  <a:lnTo>
                    <a:pt x="89433" y="170942"/>
                  </a:lnTo>
                  <a:lnTo>
                    <a:pt x="88620" y="167386"/>
                  </a:lnTo>
                  <a:lnTo>
                    <a:pt x="90716" y="167894"/>
                  </a:lnTo>
                  <a:lnTo>
                    <a:pt x="91313" y="168376"/>
                  </a:lnTo>
                  <a:lnTo>
                    <a:pt x="91300" y="167386"/>
                  </a:lnTo>
                  <a:lnTo>
                    <a:pt x="91249" y="164973"/>
                  </a:lnTo>
                  <a:lnTo>
                    <a:pt x="91833" y="164465"/>
                  </a:lnTo>
                  <a:lnTo>
                    <a:pt x="92430" y="164846"/>
                  </a:lnTo>
                  <a:lnTo>
                    <a:pt x="95097" y="165735"/>
                  </a:lnTo>
                  <a:lnTo>
                    <a:pt x="94691" y="167132"/>
                  </a:lnTo>
                  <a:lnTo>
                    <a:pt x="92646" y="169468"/>
                  </a:lnTo>
                  <a:lnTo>
                    <a:pt x="94005" y="170561"/>
                  </a:lnTo>
                  <a:lnTo>
                    <a:pt x="87376" y="171704"/>
                  </a:lnTo>
                  <a:lnTo>
                    <a:pt x="90830" y="173050"/>
                  </a:lnTo>
                  <a:lnTo>
                    <a:pt x="85636" y="174752"/>
                  </a:lnTo>
                  <a:lnTo>
                    <a:pt x="86334" y="171450"/>
                  </a:lnTo>
                  <a:lnTo>
                    <a:pt x="82854" y="170688"/>
                  </a:lnTo>
                  <a:lnTo>
                    <a:pt x="84772" y="175387"/>
                  </a:lnTo>
                  <a:lnTo>
                    <a:pt x="86995" y="177800"/>
                  </a:lnTo>
                  <a:lnTo>
                    <a:pt x="83934" y="180594"/>
                  </a:lnTo>
                  <a:lnTo>
                    <a:pt x="81356" y="180086"/>
                  </a:lnTo>
                  <a:lnTo>
                    <a:pt x="83451" y="180721"/>
                  </a:lnTo>
                  <a:lnTo>
                    <a:pt x="83972" y="182499"/>
                  </a:lnTo>
                  <a:lnTo>
                    <a:pt x="84797" y="183769"/>
                  </a:lnTo>
                  <a:lnTo>
                    <a:pt x="82067" y="186055"/>
                  </a:lnTo>
                  <a:lnTo>
                    <a:pt x="81597" y="186055"/>
                  </a:lnTo>
                  <a:lnTo>
                    <a:pt x="78689" y="189357"/>
                  </a:lnTo>
                  <a:lnTo>
                    <a:pt x="80289" y="189992"/>
                  </a:lnTo>
                  <a:lnTo>
                    <a:pt x="79743" y="191516"/>
                  </a:lnTo>
                  <a:lnTo>
                    <a:pt x="80899" y="192278"/>
                  </a:lnTo>
                  <a:lnTo>
                    <a:pt x="79870" y="193802"/>
                  </a:lnTo>
                  <a:lnTo>
                    <a:pt x="77685" y="192087"/>
                  </a:lnTo>
                  <a:lnTo>
                    <a:pt x="77025" y="195707"/>
                  </a:lnTo>
                  <a:lnTo>
                    <a:pt x="75488" y="193040"/>
                  </a:lnTo>
                  <a:lnTo>
                    <a:pt x="73507" y="189611"/>
                  </a:lnTo>
                  <a:lnTo>
                    <a:pt x="72059" y="193040"/>
                  </a:lnTo>
                  <a:lnTo>
                    <a:pt x="72161" y="191643"/>
                  </a:lnTo>
                  <a:lnTo>
                    <a:pt x="68605" y="190754"/>
                  </a:lnTo>
                  <a:lnTo>
                    <a:pt x="68770" y="190500"/>
                  </a:lnTo>
                  <a:lnTo>
                    <a:pt x="69773" y="188976"/>
                  </a:lnTo>
                  <a:lnTo>
                    <a:pt x="69938" y="188722"/>
                  </a:lnTo>
                  <a:lnTo>
                    <a:pt x="69113" y="187452"/>
                  </a:lnTo>
                  <a:lnTo>
                    <a:pt x="67678" y="188976"/>
                  </a:lnTo>
                  <a:lnTo>
                    <a:pt x="66509" y="188214"/>
                  </a:lnTo>
                  <a:lnTo>
                    <a:pt x="67830" y="186182"/>
                  </a:lnTo>
                  <a:lnTo>
                    <a:pt x="64858" y="185674"/>
                  </a:lnTo>
                  <a:lnTo>
                    <a:pt x="65138" y="189611"/>
                  </a:lnTo>
                  <a:lnTo>
                    <a:pt x="65024" y="190373"/>
                  </a:lnTo>
                  <a:lnTo>
                    <a:pt x="62509" y="192405"/>
                  </a:lnTo>
                  <a:lnTo>
                    <a:pt x="61925" y="192151"/>
                  </a:lnTo>
                  <a:lnTo>
                    <a:pt x="59296" y="191008"/>
                  </a:lnTo>
                  <a:lnTo>
                    <a:pt x="52666" y="190373"/>
                  </a:lnTo>
                  <a:lnTo>
                    <a:pt x="53098" y="193548"/>
                  </a:lnTo>
                  <a:lnTo>
                    <a:pt x="50838" y="191897"/>
                  </a:lnTo>
                  <a:lnTo>
                    <a:pt x="51231" y="195072"/>
                  </a:lnTo>
                  <a:lnTo>
                    <a:pt x="46863" y="199263"/>
                  </a:lnTo>
                  <a:lnTo>
                    <a:pt x="46824" y="201041"/>
                  </a:lnTo>
                  <a:lnTo>
                    <a:pt x="45326" y="204089"/>
                  </a:lnTo>
                  <a:lnTo>
                    <a:pt x="44792" y="202565"/>
                  </a:lnTo>
                  <a:lnTo>
                    <a:pt x="43688" y="199390"/>
                  </a:lnTo>
                  <a:lnTo>
                    <a:pt x="41440" y="199517"/>
                  </a:lnTo>
                  <a:lnTo>
                    <a:pt x="42672" y="200787"/>
                  </a:lnTo>
                  <a:lnTo>
                    <a:pt x="39052" y="200914"/>
                  </a:lnTo>
                  <a:lnTo>
                    <a:pt x="39611" y="201295"/>
                  </a:lnTo>
                  <a:lnTo>
                    <a:pt x="37236" y="202692"/>
                  </a:lnTo>
                  <a:lnTo>
                    <a:pt x="38239" y="203073"/>
                  </a:lnTo>
                  <a:lnTo>
                    <a:pt x="39039" y="202565"/>
                  </a:lnTo>
                  <a:lnTo>
                    <a:pt x="39700" y="203454"/>
                  </a:lnTo>
                  <a:lnTo>
                    <a:pt x="39674" y="204470"/>
                  </a:lnTo>
                  <a:lnTo>
                    <a:pt x="36880" y="204470"/>
                  </a:lnTo>
                  <a:lnTo>
                    <a:pt x="37172" y="204597"/>
                  </a:lnTo>
                  <a:lnTo>
                    <a:pt x="37338" y="204851"/>
                  </a:lnTo>
                  <a:lnTo>
                    <a:pt x="35826" y="206121"/>
                  </a:lnTo>
                  <a:lnTo>
                    <a:pt x="35788" y="209677"/>
                  </a:lnTo>
                  <a:lnTo>
                    <a:pt x="32080" y="209296"/>
                  </a:lnTo>
                  <a:lnTo>
                    <a:pt x="32067" y="209169"/>
                  </a:lnTo>
                  <a:lnTo>
                    <a:pt x="31978" y="208153"/>
                  </a:lnTo>
                  <a:lnTo>
                    <a:pt x="31191" y="209169"/>
                  </a:lnTo>
                  <a:lnTo>
                    <a:pt x="30238" y="208915"/>
                  </a:lnTo>
                  <a:lnTo>
                    <a:pt x="27381" y="208153"/>
                  </a:lnTo>
                  <a:lnTo>
                    <a:pt x="28575" y="211582"/>
                  </a:lnTo>
                  <a:lnTo>
                    <a:pt x="31711" y="213702"/>
                  </a:lnTo>
                  <a:lnTo>
                    <a:pt x="31889" y="213360"/>
                  </a:lnTo>
                  <a:lnTo>
                    <a:pt x="29273" y="208915"/>
                  </a:lnTo>
                  <a:lnTo>
                    <a:pt x="31178" y="209296"/>
                  </a:lnTo>
                  <a:lnTo>
                    <a:pt x="33286" y="210566"/>
                  </a:lnTo>
                  <a:lnTo>
                    <a:pt x="31902" y="213372"/>
                  </a:lnTo>
                  <a:lnTo>
                    <a:pt x="31775" y="213614"/>
                  </a:lnTo>
                  <a:lnTo>
                    <a:pt x="31775" y="213741"/>
                  </a:lnTo>
                  <a:lnTo>
                    <a:pt x="32334" y="214122"/>
                  </a:lnTo>
                  <a:lnTo>
                    <a:pt x="31711" y="213702"/>
                  </a:lnTo>
                  <a:lnTo>
                    <a:pt x="30734" y="215011"/>
                  </a:lnTo>
                  <a:lnTo>
                    <a:pt x="26924" y="215900"/>
                  </a:lnTo>
                  <a:lnTo>
                    <a:pt x="26822" y="213614"/>
                  </a:lnTo>
                  <a:lnTo>
                    <a:pt x="26441" y="211963"/>
                  </a:lnTo>
                  <a:lnTo>
                    <a:pt x="27241" y="211582"/>
                  </a:lnTo>
                  <a:lnTo>
                    <a:pt x="25234" y="210693"/>
                  </a:lnTo>
                  <a:lnTo>
                    <a:pt x="23825" y="216027"/>
                  </a:lnTo>
                  <a:lnTo>
                    <a:pt x="23596" y="215519"/>
                  </a:lnTo>
                  <a:lnTo>
                    <a:pt x="21971" y="212090"/>
                  </a:lnTo>
                  <a:lnTo>
                    <a:pt x="18999" y="214376"/>
                  </a:lnTo>
                  <a:lnTo>
                    <a:pt x="18821" y="218059"/>
                  </a:lnTo>
                  <a:lnTo>
                    <a:pt x="18542" y="221234"/>
                  </a:lnTo>
                  <a:lnTo>
                    <a:pt x="15214" y="223012"/>
                  </a:lnTo>
                  <a:lnTo>
                    <a:pt x="13335" y="222631"/>
                  </a:lnTo>
                  <a:lnTo>
                    <a:pt x="17284" y="224282"/>
                  </a:lnTo>
                  <a:lnTo>
                    <a:pt x="18046" y="223774"/>
                  </a:lnTo>
                  <a:lnTo>
                    <a:pt x="17957" y="223520"/>
                  </a:lnTo>
                  <a:lnTo>
                    <a:pt x="17424" y="223012"/>
                  </a:lnTo>
                  <a:lnTo>
                    <a:pt x="18275" y="223520"/>
                  </a:lnTo>
                  <a:lnTo>
                    <a:pt x="18427" y="223520"/>
                  </a:lnTo>
                  <a:lnTo>
                    <a:pt x="20955" y="223520"/>
                  </a:lnTo>
                  <a:lnTo>
                    <a:pt x="20612" y="215519"/>
                  </a:lnTo>
                  <a:lnTo>
                    <a:pt x="23037" y="222250"/>
                  </a:lnTo>
                  <a:lnTo>
                    <a:pt x="23329" y="223393"/>
                  </a:lnTo>
                  <a:lnTo>
                    <a:pt x="26098" y="223774"/>
                  </a:lnTo>
                  <a:lnTo>
                    <a:pt x="23342" y="221615"/>
                  </a:lnTo>
                  <a:lnTo>
                    <a:pt x="24485" y="220726"/>
                  </a:lnTo>
                  <a:lnTo>
                    <a:pt x="25590" y="220472"/>
                  </a:lnTo>
                  <a:lnTo>
                    <a:pt x="26289" y="220853"/>
                  </a:lnTo>
                  <a:lnTo>
                    <a:pt x="26797" y="221488"/>
                  </a:lnTo>
                  <a:lnTo>
                    <a:pt x="26708" y="220726"/>
                  </a:lnTo>
                  <a:lnTo>
                    <a:pt x="26949" y="220472"/>
                  </a:lnTo>
                  <a:lnTo>
                    <a:pt x="27063" y="220345"/>
                  </a:lnTo>
                  <a:lnTo>
                    <a:pt x="30899" y="223266"/>
                  </a:lnTo>
                  <a:lnTo>
                    <a:pt x="29603" y="225552"/>
                  </a:lnTo>
                  <a:lnTo>
                    <a:pt x="29210" y="227711"/>
                  </a:lnTo>
                  <a:lnTo>
                    <a:pt x="26543" y="227838"/>
                  </a:lnTo>
                  <a:lnTo>
                    <a:pt x="25692" y="227330"/>
                  </a:lnTo>
                  <a:lnTo>
                    <a:pt x="21996" y="227330"/>
                  </a:lnTo>
                  <a:lnTo>
                    <a:pt x="17957" y="229235"/>
                  </a:lnTo>
                  <a:lnTo>
                    <a:pt x="22872" y="231394"/>
                  </a:lnTo>
                  <a:lnTo>
                    <a:pt x="18834" y="233172"/>
                  </a:lnTo>
                  <a:lnTo>
                    <a:pt x="19405" y="235839"/>
                  </a:lnTo>
                  <a:lnTo>
                    <a:pt x="22936" y="233553"/>
                  </a:lnTo>
                  <a:lnTo>
                    <a:pt x="20955" y="236728"/>
                  </a:lnTo>
                  <a:lnTo>
                    <a:pt x="18262" y="235331"/>
                  </a:lnTo>
                  <a:lnTo>
                    <a:pt x="15989" y="235839"/>
                  </a:lnTo>
                  <a:lnTo>
                    <a:pt x="13766" y="236474"/>
                  </a:lnTo>
                  <a:lnTo>
                    <a:pt x="14439" y="236728"/>
                  </a:lnTo>
                  <a:lnTo>
                    <a:pt x="14846" y="237109"/>
                  </a:lnTo>
                  <a:lnTo>
                    <a:pt x="11607" y="238760"/>
                  </a:lnTo>
                  <a:lnTo>
                    <a:pt x="15709" y="240030"/>
                  </a:lnTo>
                  <a:lnTo>
                    <a:pt x="13639" y="241173"/>
                  </a:lnTo>
                  <a:lnTo>
                    <a:pt x="14732" y="241046"/>
                  </a:lnTo>
                  <a:lnTo>
                    <a:pt x="16256" y="241173"/>
                  </a:lnTo>
                  <a:lnTo>
                    <a:pt x="16256" y="241046"/>
                  </a:lnTo>
                  <a:lnTo>
                    <a:pt x="16281" y="239776"/>
                  </a:lnTo>
                  <a:lnTo>
                    <a:pt x="15138" y="239014"/>
                  </a:lnTo>
                  <a:lnTo>
                    <a:pt x="17602" y="238125"/>
                  </a:lnTo>
                  <a:lnTo>
                    <a:pt x="19240" y="241554"/>
                  </a:lnTo>
                  <a:lnTo>
                    <a:pt x="24333" y="242443"/>
                  </a:lnTo>
                  <a:lnTo>
                    <a:pt x="25069" y="238125"/>
                  </a:lnTo>
                  <a:lnTo>
                    <a:pt x="25298" y="236728"/>
                  </a:lnTo>
                  <a:lnTo>
                    <a:pt x="25692" y="234442"/>
                  </a:lnTo>
                  <a:lnTo>
                    <a:pt x="30619" y="233553"/>
                  </a:lnTo>
                  <a:lnTo>
                    <a:pt x="31330" y="233426"/>
                  </a:lnTo>
                  <a:lnTo>
                    <a:pt x="31369" y="235712"/>
                  </a:lnTo>
                  <a:lnTo>
                    <a:pt x="34201" y="234315"/>
                  </a:lnTo>
                  <a:lnTo>
                    <a:pt x="33299" y="234315"/>
                  </a:lnTo>
                  <a:lnTo>
                    <a:pt x="32664" y="233426"/>
                  </a:lnTo>
                  <a:lnTo>
                    <a:pt x="32118" y="233045"/>
                  </a:lnTo>
                  <a:lnTo>
                    <a:pt x="36563" y="230759"/>
                  </a:lnTo>
                  <a:lnTo>
                    <a:pt x="35433" y="227838"/>
                  </a:lnTo>
                  <a:lnTo>
                    <a:pt x="34556" y="225552"/>
                  </a:lnTo>
                  <a:lnTo>
                    <a:pt x="34455" y="224917"/>
                  </a:lnTo>
                  <a:lnTo>
                    <a:pt x="36791" y="221869"/>
                  </a:lnTo>
                  <a:lnTo>
                    <a:pt x="32004" y="220726"/>
                  </a:lnTo>
                  <a:lnTo>
                    <a:pt x="32359" y="220345"/>
                  </a:lnTo>
                  <a:lnTo>
                    <a:pt x="34886" y="217551"/>
                  </a:lnTo>
                  <a:lnTo>
                    <a:pt x="37757" y="220091"/>
                  </a:lnTo>
                  <a:lnTo>
                    <a:pt x="36182" y="217551"/>
                  </a:lnTo>
                  <a:lnTo>
                    <a:pt x="35242" y="216027"/>
                  </a:lnTo>
                  <a:lnTo>
                    <a:pt x="35153" y="215900"/>
                  </a:lnTo>
                  <a:lnTo>
                    <a:pt x="34848" y="215392"/>
                  </a:lnTo>
                  <a:lnTo>
                    <a:pt x="39839" y="217424"/>
                  </a:lnTo>
                  <a:lnTo>
                    <a:pt x="38442" y="215392"/>
                  </a:lnTo>
                  <a:lnTo>
                    <a:pt x="37566" y="214122"/>
                  </a:lnTo>
                  <a:lnTo>
                    <a:pt x="36868" y="213106"/>
                  </a:lnTo>
                  <a:lnTo>
                    <a:pt x="36347" y="212344"/>
                  </a:lnTo>
                  <a:lnTo>
                    <a:pt x="36118" y="213106"/>
                  </a:lnTo>
                  <a:lnTo>
                    <a:pt x="35560" y="212725"/>
                  </a:lnTo>
                  <a:lnTo>
                    <a:pt x="34658" y="212725"/>
                  </a:lnTo>
                  <a:lnTo>
                    <a:pt x="33934" y="209677"/>
                  </a:lnTo>
                  <a:lnTo>
                    <a:pt x="35560" y="212725"/>
                  </a:lnTo>
                  <a:lnTo>
                    <a:pt x="36664" y="207899"/>
                  </a:lnTo>
                  <a:lnTo>
                    <a:pt x="39433" y="210058"/>
                  </a:lnTo>
                  <a:lnTo>
                    <a:pt x="41821" y="207899"/>
                  </a:lnTo>
                  <a:lnTo>
                    <a:pt x="43510" y="206375"/>
                  </a:lnTo>
                  <a:lnTo>
                    <a:pt x="53695" y="204978"/>
                  </a:lnTo>
                  <a:lnTo>
                    <a:pt x="54051" y="204089"/>
                  </a:lnTo>
                  <a:lnTo>
                    <a:pt x="56464" y="197866"/>
                  </a:lnTo>
                  <a:lnTo>
                    <a:pt x="57086" y="193548"/>
                  </a:lnTo>
                  <a:lnTo>
                    <a:pt x="57289" y="192151"/>
                  </a:lnTo>
                  <a:lnTo>
                    <a:pt x="65011" y="196850"/>
                  </a:lnTo>
                  <a:lnTo>
                    <a:pt x="67195" y="193548"/>
                  </a:lnTo>
                  <a:lnTo>
                    <a:pt x="67360" y="193294"/>
                  </a:lnTo>
                  <a:lnTo>
                    <a:pt x="66890" y="193294"/>
                  </a:lnTo>
                  <a:lnTo>
                    <a:pt x="65557" y="193548"/>
                  </a:lnTo>
                  <a:lnTo>
                    <a:pt x="65265" y="192405"/>
                  </a:lnTo>
                  <a:lnTo>
                    <a:pt x="65290" y="192087"/>
                  </a:lnTo>
                  <a:lnTo>
                    <a:pt x="67551" y="190500"/>
                  </a:lnTo>
                  <a:lnTo>
                    <a:pt x="68808" y="193548"/>
                  </a:lnTo>
                  <a:lnTo>
                    <a:pt x="70789" y="193802"/>
                  </a:lnTo>
                  <a:lnTo>
                    <a:pt x="70713" y="196977"/>
                  </a:lnTo>
                  <a:lnTo>
                    <a:pt x="68795" y="200533"/>
                  </a:lnTo>
                  <a:lnTo>
                    <a:pt x="66319" y="201803"/>
                  </a:lnTo>
                  <a:lnTo>
                    <a:pt x="65519" y="204343"/>
                  </a:lnTo>
                  <a:lnTo>
                    <a:pt x="70192" y="204216"/>
                  </a:lnTo>
                  <a:lnTo>
                    <a:pt x="69037" y="207137"/>
                  </a:lnTo>
                  <a:lnTo>
                    <a:pt x="68618" y="207264"/>
                  </a:lnTo>
                  <a:lnTo>
                    <a:pt x="65684" y="206375"/>
                  </a:lnTo>
                  <a:lnTo>
                    <a:pt x="65786" y="205460"/>
                  </a:lnTo>
                  <a:lnTo>
                    <a:pt x="61849" y="205486"/>
                  </a:lnTo>
                  <a:lnTo>
                    <a:pt x="62560" y="215900"/>
                  </a:lnTo>
                  <a:lnTo>
                    <a:pt x="61696" y="214376"/>
                  </a:lnTo>
                  <a:lnTo>
                    <a:pt x="61125" y="213360"/>
                  </a:lnTo>
                  <a:lnTo>
                    <a:pt x="58089" y="208026"/>
                  </a:lnTo>
                  <a:lnTo>
                    <a:pt x="58483" y="213360"/>
                  </a:lnTo>
                  <a:lnTo>
                    <a:pt x="54444" y="209931"/>
                  </a:lnTo>
                  <a:lnTo>
                    <a:pt x="52768" y="214376"/>
                  </a:lnTo>
                  <a:lnTo>
                    <a:pt x="50749" y="213614"/>
                  </a:lnTo>
                  <a:lnTo>
                    <a:pt x="51473" y="216662"/>
                  </a:lnTo>
                  <a:lnTo>
                    <a:pt x="50825" y="215773"/>
                  </a:lnTo>
                  <a:lnTo>
                    <a:pt x="49809" y="215392"/>
                  </a:lnTo>
                  <a:lnTo>
                    <a:pt x="48475" y="215392"/>
                  </a:lnTo>
                  <a:lnTo>
                    <a:pt x="48628" y="218059"/>
                  </a:lnTo>
                  <a:lnTo>
                    <a:pt x="51460" y="220853"/>
                  </a:lnTo>
                  <a:lnTo>
                    <a:pt x="52044" y="220980"/>
                  </a:lnTo>
                  <a:lnTo>
                    <a:pt x="53505" y="221361"/>
                  </a:lnTo>
                  <a:lnTo>
                    <a:pt x="55067" y="222250"/>
                  </a:lnTo>
                  <a:lnTo>
                    <a:pt x="51435" y="222377"/>
                  </a:lnTo>
                  <a:lnTo>
                    <a:pt x="48768" y="224663"/>
                  </a:lnTo>
                  <a:lnTo>
                    <a:pt x="48818" y="226822"/>
                  </a:lnTo>
                  <a:lnTo>
                    <a:pt x="53187" y="224028"/>
                  </a:lnTo>
                  <a:lnTo>
                    <a:pt x="53301" y="224536"/>
                  </a:lnTo>
                  <a:lnTo>
                    <a:pt x="54292" y="224917"/>
                  </a:lnTo>
                  <a:lnTo>
                    <a:pt x="54838" y="225298"/>
                  </a:lnTo>
                  <a:lnTo>
                    <a:pt x="52362" y="228473"/>
                  </a:lnTo>
                  <a:lnTo>
                    <a:pt x="51866" y="230251"/>
                  </a:lnTo>
                  <a:lnTo>
                    <a:pt x="46888" y="230378"/>
                  </a:lnTo>
                  <a:lnTo>
                    <a:pt x="44856" y="227457"/>
                  </a:lnTo>
                  <a:lnTo>
                    <a:pt x="43599" y="227838"/>
                  </a:lnTo>
                  <a:lnTo>
                    <a:pt x="44272" y="230886"/>
                  </a:lnTo>
                  <a:lnTo>
                    <a:pt x="42176" y="229616"/>
                  </a:lnTo>
                  <a:lnTo>
                    <a:pt x="42481" y="226949"/>
                  </a:lnTo>
                  <a:lnTo>
                    <a:pt x="39992" y="227965"/>
                  </a:lnTo>
                  <a:lnTo>
                    <a:pt x="41846" y="230124"/>
                  </a:lnTo>
                  <a:lnTo>
                    <a:pt x="45821" y="231775"/>
                  </a:lnTo>
                  <a:lnTo>
                    <a:pt x="48425" y="231267"/>
                  </a:lnTo>
                  <a:lnTo>
                    <a:pt x="47574" y="233553"/>
                  </a:lnTo>
                  <a:lnTo>
                    <a:pt x="49047" y="236093"/>
                  </a:lnTo>
                  <a:lnTo>
                    <a:pt x="50025" y="234315"/>
                  </a:lnTo>
                  <a:lnTo>
                    <a:pt x="51993" y="239141"/>
                  </a:lnTo>
                  <a:lnTo>
                    <a:pt x="53225" y="236474"/>
                  </a:lnTo>
                  <a:lnTo>
                    <a:pt x="51117" y="235204"/>
                  </a:lnTo>
                  <a:lnTo>
                    <a:pt x="52654" y="234315"/>
                  </a:lnTo>
                  <a:lnTo>
                    <a:pt x="55968" y="232410"/>
                  </a:lnTo>
                  <a:lnTo>
                    <a:pt x="57213" y="231267"/>
                  </a:lnTo>
                  <a:lnTo>
                    <a:pt x="57492" y="231013"/>
                  </a:lnTo>
                  <a:lnTo>
                    <a:pt x="57035" y="231013"/>
                  </a:lnTo>
                  <a:lnTo>
                    <a:pt x="56870" y="230886"/>
                  </a:lnTo>
                  <a:lnTo>
                    <a:pt x="56197" y="230378"/>
                  </a:lnTo>
                  <a:lnTo>
                    <a:pt x="55372" y="229743"/>
                  </a:lnTo>
                  <a:lnTo>
                    <a:pt x="57150" y="227457"/>
                  </a:lnTo>
                  <a:lnTo>
                    <a:pt x="58394" y="226949"/>
                  </a:lnTo>
                  <a:lnTo>
                    <a:pt x="60871" y="227711"/>
                  </a:lnTo>
                  <a:lnTo>
                    <a:pt x="59194" y="230505"/>
                  </a:lnTo>
                  <a:lnTo>
                    <a:pt x="61277" y="229489"/>
                  </a:lnTo>
                  <a:lnTo>
                    <a:pt x="65646" y="228346"/>
                  </a:lnTo>
                  <a:lnTo>
                    <a:pt x="64528" y="226949"/>
                  </a:lnTo>
                  <a:lnTo>
                    <a:pt x="62445" y="224536"/>
                  </a:lnTo>
                  <a:lnTo>
                    <a:pt x="63271" y="224028"/>
                  </a:lnTo>
                  <a:lnTo>
                    <a:pt x="64338" y="222758"/>
                  </a:lnTo>
                  <a:lnTo>
                    <a:pt x="64477" y="225298"/>
                  </a:lnTo>
                  <a:lnTo>
                    <a:pt x="65862" y="225298"/>
                  </a:lnTo>
                  <a:lnTo>
                    <a:pt x="66586" y="226568"/>
                  </a:lnTo>
                  <a:lnTo>
                    <a:pt x="66611" y="224282"/>
                  </a:lnTo>
                  <a:lnTo>
                    <a:pt x="67310" y="222758"/>
                  </a:lnTo>
                  <a:lnTo>
                    <a:pt x="67779" y="221742"/>
                  </a:lnTo>
                  <a:lnTo>
                    <a:pt x="70510" y="221488"/>
                  </a:lnTo>
                  <a:lnTo>
                    <a:pt x="69430" y="223266"/>
                  </a:lnTo>
                  <a:lnTo>
                    <a:pt x="71424" y="223266"/>
                  </a:lnTo>
                  <a:lnTo>
                    <a:pt x="72313" y="223266"/>
                  </a:lnTo>
                  <a:lnTo>
                    <a:pt x="71983" y="221488"/>
                  </a:lnTo>
                  <a:lnTo>
                    <a:pt x="71653" y="219710"/>
                  </a:lnTo>
                  <a:lnTo>
                    <a:pt x="77635" y="217170"/>
                  </a:lnTo>
                  <a:lnTo>
                    <a:pt x="77787" y="216662"/>
                  </a:lnTo>
                  <a:lnTo>
                    <a:pt x="78003" y="215900"/>
                  </a:lnTo>
                  <a:lnTo>
                    <a:pt x="78828" y="213106"/>
                  </a:lnTo>
                  <a:lnTo>
                    <a:pt x="78867" y="212979"/>
                  </a:lnTo>
                  <a:lnTo>
                    <a:pt x="78409" y="213106"/>
                  </a:lnTo>
                  <a:lnTo>
                    <a:pt x="79794" y="207264"/>
                  </a:lnTo>
                  <a:lnTo>
                    <a:pt x="80060" y="206121"/>
                  </a:lnTo>
                  <a:lnTo>
                    <a:pt x="78905" y="207264"/>
                  </a:lnTo>
                  <a:lnTo>
                    <a:pt x="76073" y="204216"/>
                  </a:lnTo>
                  <a:lnTo>
                    <a:pt x="75018" y="203073"/>
                  </a:lnTo>
                  <a:lnTo>
                    <a:pt x="78574" y="200152"/>
                  </a:lnTo>
                  <a:lnTo>
                    <a:pt x="77965" y="197866"/>
                  </a:lnTo>
                  <a:lnTo>
                    <a:pt x="77597" y="196596"/>
                  </a:lnTo>
                  <a:lnTo>
                    <a:pt x="77495" y="196088"/>
                  </a:lnTo>
                  <a:lnTo>
                    <a:pt x="77584" y="195707"/>
                  </a:lnTo>
                  <a:lnTo>
                    <a:pt x="77584" y="194691"/>
                  </a:lnTo>
                  <a:lnTo>
                    <a:pt x="79095" y="194945"/>
                  </a:lnTo>
                  <a:lnTo>
                    <a:pt x="81419" y="195745"/>
                  </a:lnTo>
                  <a:lnTo>
                    <a:pt x="79997" y="194818"/>
                  </a:lnTo>
                  <a:lnTo>
                    <a:pt x="80124" y="194691"/>
                  </a:lnTo>
                  <a:lnTo>
                    <a:pt x="81013" y="193802"/>
                  </a:lnTo>
                  <a:lnTo>
                    <a:pt x="82283" y="192532"/>
                  </a:lnTo>
                  <a:lnTo>
                    <a:pt x="80606" y="188087"/>
                  </a:lnTo>
                  <a:lnTo>
                    <a:pt x="83947" y="188912"/>
                  </a:lnTo>
                  <a:lnTo>
                    <a:pt x="84683" y="188087"/>
                  </a:lnTo>
                  <a:lnTo>
                    <a:pt x="85255" y="187452"/>
                  </a:lnTo>
                  <a:lnTo>
                    <a:pt x="88480" y="186944"/>
                  </a:lnTo>
                  <a:lnTo>
                    <a:pt x="87401" y="184785"/>
                  </a:lnTo>
                  <a:lnTo>
                    <a:pt x="90424" y="185166"/>
                  </a:lnTo>
                  <a:lnTo>
                    <a:pt x="90258" y="184785"/>
                  </a:lnTo>
                  <a:lnTo>
                    <a:pt x="89090" y="182118"/>
                  </a:lnTo>
                  <a:lnTo>
                    <a:pt x="94488" y="184023"/>
                  </a:lnTo>
                  <a:lnTo>
                    <a:pt x="93967" y="182118"/>
                  </a:lnTo>
                  <a:lnTo>
                    <a:pt x="93687" y="181102"/>
                  </a:lnTo>
                  <a:lnTo>
                    <a:pt x="93624" y="180873"/>
                  </a:lnTo>
                  <a:lnTo>
                    <a:pt x="92214" y="181102"/>
                  </a:lnTo>
                  <a:lnTo>
                    <a:pt x="92062" y="180594"/>
                  </a:lnTo>
                  <a:lnTo>
                    <a:pt x="91833" y="179832"/>
                  </a:lnTo>
                  <a:lnTo>
                    <a:pt x="92722" y="174752"/>
                  </a:lnTo>
                  <a:lnTo>
                    <a:pt x="92849" y="173990"/>
                  </a:lnTo>
                  <a:lnTo>
                    <a:pt x="96888" y="176530"/>
                  </a:lnTo>
                  <a:lnTo>
                    <a:pt x="97917" y="173990"/>
                  </a:lnTo>
                  <a:lnTo>
                    <a:pt x="98069" y="173609"/>
                  </a:lnTo>
                  <a:lnTo>
                    <a:pt x="98323" y="172974"/>
                  </a:lnTo>
                  <a:lnTo>
                    <a:pt x="98679" y="172085"/>
                  </a:lnTo>
                  <a:lnTo>
                    <a:pt x="102476" y="165227"/>
                  </a:lnTo>
                  <a:lnTo>
                    <a:pt x="102552" y="164465"/>
                  </a:lnTo>
                  <a:lnTo>
                    <a:pt x="102984" y="160020"/>
                  </a:lnTo>
                  <a:lnTo>
                    <a:pt x="103276" y="159639"/>
                  </a:lnTo>
                  <a:lnTo>
                    <a:pt x="107810" y="153543"/>
                  </a:lnTo>
                  <a:lnTo>
                    <a:pt x="109054" y="155702"/>
                  </a:lnTo>
                  <a:lnTo>
                    <a:pt x="109347" y="153543"/>
                  </a:lnTo>
                  <a:lnTo>
                    <a:pt x="109575" y="151892"/>
                  </a:lnTo>
                  <a:lnTo>
                    <a:pt x="112166" y="153670"/>
                  </a:lnTo>
                  <a:lnTo>
                    <a:pt x="110820" y="152527"/>
                  </a:lnTo>
                  <a:lnTo>
                    <a:pt x="111709" y="152273"/>
                  </a:lnTo>
                  <a:lnTo>
                    <a:pt x="111429" y="151892"/>
                  </a:lnTo>
                  <a:lnTo>
                    <a:pt x="110617" y="150749"/>
                  </a:lnTo>
                  <a:lnTo>
                    <a:pt x="110756" y="149733"/>
                  </a:lnTo>
                  <a:lnTo>
                    <a:pt x="110680" y="149225"/>
                  </a:lnTo>
                  <a:lnTo>
                    <a:pt x="110401" y="147574"/>
                  </a:lnTo>
                  <a:lnTo>
                    <a:pt x="111480" y="146050"/>
                  </a:lnTo>
                  <a:lnTo>
                    <a:pt x="110845" y="146050"/>
                  </a:lnTo>
                  <a:lnTo>
                    <a:pt x="113652" y="143129"/>
                  </a:lnTo>
                  <a:lnTo>
                    <a:pt x="114046" y="141351"/>
                  </a:lnTo>
                  <a:lnTo>
                    <a:pt x="114223" y="140589"/>
                  </a:lnTo>
                  <a:lnTo>
                    <a:pt x="114503" y="139319"/>
                  </a:lnTo>
                  <a:lnTo>
                    <a:pt x="119824" y="138557"/>
                  </a:lnTo>
                  <a:lnTo>
                    <a:pt x="120611" y="137033"/>
                  </a:lnTo>
                  <a:lnTo>
                    <a:pt x="121145" y="136017"/>
                  </a:lnTo>
                  <a:lnTo>
                    <a:pt x="117119" y="135509"/>
                  </a:lnTo>
                  <a:lnTo>
                    <a:pt x="117792" y="135128"/>
                  </a:lnTo>
                  <a:lnTo>
                    <a:pt x="122504" y="132461"/>
                  </a:lnTo>
                  <a:close/>
                </a:path>
                <a:path w="199390" h="242570">
                  <a:moveTo>
                    <a:pt x="122580" y="98971"/>
                  </a:moveTo>
                  <a:lnTo>
                    <a:pt x="122212" y="98933"/>
                  </a:lnTo>
                  <a:lnTo>
                    <a:pt x="121615" y="99441"/>
                  </a:lnTo>
                  <a:lnTo>
                    <a:pt x="122580" y="98971"/>
                  </a:lnTo>
                  <a:close/>
                </a:path>
                <a:path w="199390" h="242570">
                  <a:moveTo>
                    <a:pt x="123507" y="99060"/>
                  </a:moveTo>
                  <a:lnTo>
                    <a:pt x="122682" y="98920"/>
                  </a:lnTo>
                  <a:lnTo>
                    <a:pt x="123507" y="99060"/>
                  </a:lnTo>
                  <a:close/>
                </a:path>
                <a:path w="199390" h="242570">
                  <a:moveTo>
                    <a:pt x="127330" y="98323"/>
                  </a:moveTo>
                  <a:lnTo>
                    <a:pt x="123431" y="96672"/>
                  </a:lnTo>
                  <a:lnTo>
                    <a:pt x="123926" y="97155"/>
                  </a:lnTo>
                  <a:lnTo>
                    <a:pt x="123939" y="97891"/>
                  </a:lnTo>
                  <a:lnTo>
                    <a:pt x="124371" y="98120"/>
                  </a:lnTo>
                  <a:lnTo>
                    <a:pt x="124167" y="99110"/>
                  </a:lnTo>
                  <a:lnTo>
                    <a:pt x="123507" y="99060"/>
                  </a:lnTo>
                  <a:lnTo>
                    <a:pt x="126492" y="99542"/>
                  </a:lnTo>
                  <a:lnTo>
                    <a:pt x="126784" y="99110"/>
                  </a:lnTo>
                  <a:lnTo>
                    <a:pt x="127330" y="98323"/>
                  </a:lnTo>
                  <a:close/>
                </a:path>
                <a:path w="199390" h="242570">
                  <a:moveTo>
                    <a:pt x="127393" y="83337"/>
                  </a:moveTo>
                  <a:lnTo>
                    <a:pt x="125361" y="82727"/>
                  </a:lnTo>
                  <a:lnTo>
                    <a:pt x="126123" y="83743"/>
                  </a:lnTo>
                  <a:lnTo>
                    <a:pt x="126746" y="83629"/>
                  </a:lnTo>
                  <a:lnTo>
                    <a:pt x="127393" y="83337"/>
                  </a:lnTo>
                  <a:close/>
                </a:path>
                <a:path w="199390" h="242570">
                  <a:moveTo>
                    <a:pt x="130949" y="87236"/>
                  </a:moveTo>
                  <a:lnTo>
                    <a:pt x="130873" y="83235"/>
                  </a:lnTo>
                  <a:lnTo>
                    <a:pt x="129184" y="82715"/>
                  </a:lnTo>
                  <a:lnTo>
                    <a:pt x="128498" y="82664"/>
                  </a:lnTo>
                  <a:lnTo>
                    <a:pt x="127952" y="83070"/>
                  </a:lnTo>
                  <a:lnTo>
                    <a:pt x="127393" y="83324"/>
                  </a:lnTo>
                  <a:lnTo>
                    <a:pt x="128714" y="83731"/>
                  </a:lnTo>
                  <a:lnTo>
                    <a:pt x="128892" y="85026"/>
                  </a:lnTo>
                  <a:lnTo>
                    <a:pt x="127787" y="85699"/>
                  </a:lnTo>
                  <a:lnTo>
                    <a:pt x="126936" y="85915"/>
                  </a:lnTo>
                  <a:lnTo>
                    <a:pt x="127571" y="86220"/>
                  </a:lnTo>
                  <a:lnTo>
                    <a:pt x="127977" y="87020"/>
                  </a:lnTo>
                  <a:lnTo>
                    <a:pt x="128244" y="87083"/>
                  </a:lnTo>
                  <a:lnTo>
                    <a:pt x="126072" y="87007"/>
                  </a:lnTo>
                  <a:lnTo>
                    <a:pt x="126695" y="87287"/>
                  </a:lnTo>
                  <a:lnTo>
                    <a:pt x="123278" y="92976"/>
                  </a:lnTo>
                  <a:lnTo>
                    <a:pt x="123939" y="92405"/>
                  </a:lnTo>
                  <a:lnTo>
                    <a:pt x="124955" y="93510"/>
                  </a:lnTo>
                  <a:lnTo>
                    <a:pt x="125399" y="93408"/>
                  </a:lnTo>
                  <a:lnTo>
                    <a:pt x="124917" y="94411"/>
                  </a:lnTo>
                  <a:lnTo>
                    <a:pt x="124079" y="94602"/>
                  </a:lnTo>
                  <a:lnTo>
                    <a:pt x="124040" y="95504"/>
                  </a:lnTo>
                  <a:lnTo>
                    <a:pt x="126187" y="95008"/>
                  </a:lnTo>
                  <a:lnTo>
                    <a:pt x="125564" y="94703"/>
                  </a:lnTo>
                  <a:lnTo>
                    <a:pt x="128384" y="92710"/>
                  </a:lnTo>
                  <a:lnTo>
                    <a:pt x="126288" y="92316"/>
                  </a:lnTo>
                  <a:lnTo>
                    <a:pt x="126758" y="91313"/>
                  </a:lnTo>
                  <a:lnTo>
                    <a:pt x="127431" y="90716"/>
                  </a:lnTo>
                  <a:lnTo>
                    <a:pt x="126339" y="90487"/>
                  </a:lnTo>
                  <a:lnTo>
                    <a:pt x="129362" y="87236"/>
                  </a:lnTo>
                  <a:lnTo>
                    <a:pt x="130949" y="87236"/>
                  </a:lnTo>
                  <a:close/>
                </a:path>
                <a:path w="199390" h="242570">
                  <a:moveTo>
                    <a:pt x="131495" y="77939"/>
                  </a:moveTo>
                  <a:lnTo>
                    <a:pt x="130644" y="77952"/>
                  </a:lnTo>
                  <a:lnTo>
                    <a:pt x="131432" y="79540"/>
                  </a:lnTo>
                  <a:lnTo>
                    <a:pt x="131495" y="77939"/>
                  </a:lnTo>
                  <a:close/>
                </a:path>
                <a:path w="199390" h="242570">
                  <a:moveTo>
                    <a:pt x="132461" y="77901"/>
                  </a:moveTo>
                  <a:lnTo>
                    <a:pt x="131546" y="76847"/>
                  </a:lnTo>
                  <a:lnTo>
                    <a:pt x="131495" y="77939"/>
                  </a:lnTo>
                  <a:lnTo>
                    <a:pt x="132461" y="77901"/>
                  </a:lnTo>
                  <a:close/>
                </a:path>
                <a:path w="199390" h="242570">
                  <a:moveTo>
                    <a:pt x="132613" y="99364"/>
                  </a:moveTo>
                  <a:lnTo>
                    <a:pt x="131241" y="98348"/>
                  </a:lnTo>
                  <a:lnTo>
                    <a:pt x="130835" y="99771"/>
                  </a:lnTo>
                  <a:lnTo>
                    <a:pt x="132613" y="99364"/>
                  </a:lnTo>
                  <a:close/>
                </a:path>
                <a:path w="199390" h="242570">
                  <a:moveTo>
                    <a:pt x="133654" y="101866"/>
                  </a:moveTo>
                  <a:lnTo>
                    <a:pt x="133578" y="101371"/>
                  </a:lnTo>
                  <a:lnTo>
                    <a:pt x="133426" y="101688"/>
                  </a:lnTo>
                  <a:lnTo>
                    <a:pt x="133654" y="101866"/>
                  </a:lnTo>
                  <a:close/>
                </a:path>
                <a:path w="199390" h="242570">
                  <a:moveTo>
                    <a:pt x="133832" y="105791"/>
                  </a:moveTo>
                  <a:lnTo>
                    <a:pt x="132981" y="105994"/>
                  </a:lnTo>
                  <a:lnTo>
                    <a:pt x="132727" y="103987"/>
                  </a:lnTo>
                  <a:lnTo>
                    <a:pt x="132727" y="103212"/>
                  </a:lnTo>
                  <a:lnTo>
                    <a:pt x="133426" y="101688"/>
                  </a:lnTo>
                  <a:lnTo>
                    <a:pt x="133172" y="101498"/>
                  </a:lnTo>
                  <a:lnTo>
                    <a:pt x="132003" y="103987"/>
                  </a:lnTo>
                  <a:lnTo>
                    <a:pt x="130175" y="102196"/>
                  </a:lnTo>
                  <a:lnTo>
                    <a:pt x="130238" y="101866"/>
                  </a:lnTo>
                  <a:lnTo>
                    <a:pt x="130835" y="99771"/>
                  </a:lnTo>
                  <a:lnTo>
                    <a:pt x="129197" y="100164"/>
                  </a:lnTo>
                  <a:lnTo>
                    <a:pt x="128854" y="102463"/>
                  </a:lnTo>
                  <a:lnTo>
                    <a:pt x="132422" y="104762"/>
                  </a:lnTo>
                  <a:lnTo>
                    <a:pt x="129628" y="107238"/>
                  </a:lnTo>
                  <a:lnTo>
                    <a:pt x="133235" y="105994"/>
                  </a:lnTo>
                  <a:lnTo>
                    <a:pt x="133832" y="105791"/>
                  </a:lnTo>
                  <a:close/>
                </a:path>
                <a:path w="199390" h="242570">
                  <a:moveTo>
                    <a:pt x="134899" y="77838"/>
                  </a:moveTo>
                  <a:lnTo>
                    <a:pt x="132461" y="77901"/>
                  </a:lnTo>
                  <a:lnTo>
                    <a:pt x="133769" y="79438"/>
                  </a:lnTo>
                  <a:lnTo>
                    <a:pt x="134899" y="77838"/>
                  </a:lnTo>
                  <a:close/>
                </a:path>
                <a:path w="199390" h="242570">
                  <a:moveTo>
                    <a:pt x="134988" y="158496"/>
                  </a:moveTo>
                  <a:lnTo>
                    <a:pt x="134670" y="157645"/>
                  </a:lnTo>
                  <a:lnTo>
                    <a:pt x="133908" y="158292"/>
                  </a:lnTo>
                  <a:lnTo>
                    <a:pt x="133451" y="158381"/>
                  </a:lnTo>
                  <a:lnTo>
                    <a:pt x="134086" y="161531"/>
                  </a:lnTo>
                  <a:lnTo>
                    <a:pt x="134988" y="158496"/>
                  </a:lnTo>
                  <a:close/>
                </a:path>
                <a:path w="199390" h="242570">
                  <a:moveTo>
                    <a:pt x="135420" y="103212"/>
                  </a:moveTo>
                  <a:lnTo>
                    <a:pt x="133654" y="101866"/>
                  </a:lnTo>
                  <a:lnTo>
                    <a:pt x="134277" y="105714"/>
                  </a:lnTo>
                  <a:lnTo>
                    <a:pt x="135420" y="103212"/>
                  </a:lnTo>
                  <a:close/>
                </a:path>
                <a:path w="199390" h="242570">
                  <a:moveTo>
                    <a:pt x="135509" y="95567"/>
                  </a:moveTo>
                  <a:lnTo>
                    <a:pt x="133858" y="94157"/>
                  </a:lnTo>
                  <a:lnTo>
                    <a:pt x="134480" y="95732"/>
                  </a:lnTo>
                  <a:lnTo>
                    <a:pt x="135509" y="95567"/>
                  </a:lnTo>
                  <a:close/>
                </a:path>
                <a:path w="199390" h="242570">
                  <a:moveTo>
                    <a:pt x="136080" y="161544"/>
                  </a:moveTo>
                  <a:lnTo>
                    <a:pt x="135585" y="161899"/>
                  </a:lnTo>
                  <a:lnTo>
                    <a:pt x="135547" y="162140"/>
                  </a:lnTo>
                  <a:lnTo>
                    <a:pt x="135763" y="162344"/>
                  </a:lnTo>
                  <a:lnTo>
                    <a:pt x="135890" y="162115"/>
                  </a:lnTo>
                  <a:lnTo>
                    <a:pt x="136017" y="161886"/>
                  </a:lnTo>
                  <a:lnTo>
                    <a:pt x="136080" y="161544"/>
                  </a:lnTo>
                  <a:close/>
                </a:path>
                <a:path w="199390" h="242570">
                  <a:moveTo>
                    <a:pt x="136448" y="98488"/>
                  </a:moveTo>
                  <a:lnTo>
                    <a:pt x="135788" y="99085"/>
                  </a:lnTo>
                  <a:lnTo>
                    <a:pt x="135128" y="99682"/>
                  </a:lnTo>
                  <a:lnTo>
                    <a:pt x="133451" y="97866"/>
                  </a:lnTo>
                  <a:lnTo>
                    <a:pt x="133083" y="97459"/>
                  </a:lnTo>
                  <a:lnTo>
                    <a:pt x="132918" y="96164"/>
                  </a:lnTo>
                  <a:lnTo>
                    <a:pt x="135788" y="99085"/>
                  </a:lnTo>
                  <a:lnTo>
                    <a:pt x="134645" y="96164"/>
                  </a:lnTo>
                  <a:lnTo>
                    <a:pt x="134480" y="95732"/>
                  </a:lnTo>
                  <a:lnTo>
                    <a:pt x="128905" y="96647"/>
                  </a:lnTo>
                  <a:lnTo>
                    <a:pt x="131241" y="98348"/>
                  </a:lnTo>
                  <a:lnTo>
                    <a:pt x="131381" y="97866"/>
                  </a:lnTo>
                  <a:lnTo>
                    <a:pt x="135877" y="102196"/>
                  </a:lnTo>
                  <a:lnTo>
                    <a:pt x="136271" y="99682"/>
                  </a:lnTo>
                  <a:lnTo>
                    <a:pt x="136359" y="99085"/>
                  </a:lnTo>
                  <a:lnTo>
                    <a:pt x="136448" y="98488"/>
                  </a:lnTo>
                  <a:close/>
                </a:path>
                <a:path w="199390" h="242570">
                  <a:moveTo>
                    <a:pt x="136931" y="88963"/>
                  </a:moveTo>
                  <a:lnTo>
                    <a:pt x="133629" y="89750"/>
                  </a:lnTo>
                  <a:lnTo>
                    <a:pt x="135915" y="90538"/>
                  </a:lnTo>
                  <a:lnTo>
                    <a:pt x="133680" y="92849"/>
                  </a:lnTo>
                  <a:lnTo>
                    <a:pt x="136931" y="91643"/>
                  </a:lnTo>
                  <a:lnTo>
                    <a:pt x="136029" y="90538"/>
                  </a:lnTo>
                  <a:lnTo>
                    <a:pt x="136182" y="89433"/>
                  </a:lnTo>
                  <a:lnTo>
                    <a:pt x="136931" y="88963"/>
                  </a:lnTo>
                  <a:close/>
                </a:path>
                <a:path w="199390" h="242570">
                  <a:moveTo>
                    <a:pt x="136944" y="91643"/>
                  </a:moveTo>
                  <a:lnTo>
                    <a:pt x="133883" y="94157"/>
                  </a:lnTo>
                  <a:lnTo>
                    <a:pt x="136829" y="94373"/>
                  </a:lnTo>
                  <a:lnTo>
                    <a:pt x="136842" y="94157"/>
                  </a:lnTo>
                  <a:lnTo>
                    <a:pt x="136944" y="91643"/>
                  </a:lnTo>
                  <a:close/>
                </a:path>
                <a:path w="199390" h="242570">
                  <a:moveTo>
                    <a:pt x="137045" y="88938"/>
                  </a:moveTo>
                  <a:close/>
                </a:path>
                <a:path w="199390" h="242570">
                  <a:moveTo>
                    <a:pt x="137325" y="169303"/>
                  </a:moveTo>
                  <a:lnTo>
                    <a:pt x="136271" y="167652"/>
                  </a:lnTo>
                  <a:lnTo>
                    <a:pt x="131851" y="169113"/>
                  </a:lnTo>
                  <a:lnTo>
                    <a:pt x="137325" y="169303"/>
                  </a:lnTo>
                  <a:close/>
                </a:path>
                <a:path w="199390" h="242570">
                  <a:moveTo>
                    <a:pt x="137883" y="88747"/>
                  </a:moveTo>
                  <a:lnTo>
                    <a:pt x="137274" y="88442"/>
                  </a:lnTo>
                  <a:lnTo>
                    <a:pt x="136004" y="87845"/>
                  </a:lnTo>
                  <a:lnTo>
                    <a:pt x="134708" y="88138"/>
                  </a:lnTo>
                  <a:lnTo>
                    <a:pt x="137020" y="88938"/>
                  </a:lnTo>
                  <a:lnTo>
                    <a:pt x="137261" y="88798"/>
                  </a:lnTo>
                  <a:lnTo>
                    <a:pt x="137541" y="88722"/>
                  </a:lnTo>
                  <a:lnTo>
                    <a:pt x="137883" y="88747"/>
                  </a:lnTo>
                  <a:close/>
                </a:path>
                <a:path w="199390" h="242570">
                  <a:moveTo>
                    <a:pt x="139357" y="163156"/>
                  </a:moveTo>
                  <a:lnTo>
                    <a:pt x="136423" y="162953"/>
                  </a:lnTo>
                  <a:lnTo>
                    <a:pt x="135763" y="162344"/>
                  </a:lnTo>
                  <a:lnTo>
                    <a:pt x="135166" y="163487"/>
                  </a:lnTo>
                  <a:lnTo>
                    <a:pt x="134112" y="163817"/>
                  </a:lnTo>
                  <a:lnTo>
                    <a:pt x="135509" y="165468"/>
                  </a:lnTo>
                  <a:lnTo>
                    <a:pt x="137325" y="167894"/>
                  </a:lnTo>
                  <a:lnTo>
                    <a:pt x="137782" y="164960"/>
                  </a:lnTo>
                  <a:lnTo>
                    <a:pt x="139141" y="164630"/>
                  </a:lnTo>
                  <a:lnTo>
                    <a:pt x="139357" y="163156"/>
                  </a:lnTo>
                  <a:close/>
                </a:path>
                <a:path w="199390" h="242570">
                  <a:moveTo>
                    <a:pt x="139814" y="65570"/>
                  </a:moveTo>
                  <a:lnTo>
                    <a:pt x="138747" y="65379"/>
                  </a:lnTo>
                  <a:lnTo>
                    <a:pt x="139090" y="67957"/>
                  </a:lnTo>
                  <a:lnTo>
                    <a:pt x="139814" y="65570"/>
                  </a:lnTo>
                  <a:close/>
                </a:path>
                <a:path w="199390" h="242570">
                  <a:moveTo>
                    <a:pt x="141084" y="71043"/>
                  </a:moveTo>
                  <a:lnTo>
                    <a:pt x="140906" y="70650"/>
                  </a:lnTo>
                  <a:lnTo>
                    <a:pt x="139446" y="69659"/>
                  </a:lnTo>
                  <a:lnTo>
                    <a:pt x="138353" y="70358"/>
                  </a:lnTo>
                  <a:lnTo>
                    <a:pt x="136867" y="70256"/>
                  </a:lnTo>
                  <a:lnTo>
                    <a:pt x="138061" y="72656"/>
                  </a:lnTo>
                  <a:lnTo>
                    <a:pt x="141084" y="71043"/>
                  </a:lnTo>
                  <a:close/>
                </a:path>
                <a:path w="199390" h="242570">
                  <a:moveTo>
                    <a:pt x="145707" y="91757"/>
                  </a:moveTo>
                  <a:lnTo>
                    <a:pt x="144640" y="90754"/>
                  </a:lnTo>
                  <a:lnTo>
                    <a:pt x="144386" y="91262"/>
                  </a:lnTo>
                  <a:lnTo>
                    <a:pt x="141820" y="91871"/>
                  </a:lnTo>
                  <a:lnTo>
                    <a:pt x="140309" y="92659"/>
                  </a:lnTo>
                  <a:lnTo>
                    <a:pt x="143865" y="94068"/>
                  </a:lnTo>
                  <a:lnTo>
                    <a:pt x="144716" y="93865"/>
                  </a:lnTo>
                  <a:lnTo>
                    <a:pt x="141782" y="92748"/>
                  </a:lnTo>
                  <a:lnTo>
                    <a:pt x="144170" y="91757"/>
                  </a:lnTo>
                  <a:lnTo>
                    <a:pt x="145707" y="91757"/>
                  </a:lnTo>
                  <a:close/>
                </a:path>
                <a:path w="199390" h="242570">
                  <a:moveTo>
                    <a:pt x="147421" y="92189"/>
                  </a:moveTo>
                  <a:lnTo>
                    <a:pt x="146075" y="91757"/>
                  </a:lnTo>
                  <a:lnTo>
                    <a:pt x="145707" y="91757"/>
                  </a:lnTo>
                  <a:lnTo>
                    <a:pt x="147320" y="93281"/>
                  </a:lnTo>
                  <a:lnTo>
                    <a:pt x="147421" y="92189"/>
                  </a:lnTo>
                  <a:close/>
                </a:path>
                <a:path w="199390" h="242570">
                  <a:moveTo>
                    <a:pt x="148336" y="184492"/>
                  </a:moveTo>
                  <a:lnTo>
                    <a:pt x="145935" y="181686"/>
                  </a:lnTo>
                  <a:lnTo>
                    <a:pt x="146545" y="181686"/>
                  </a:lnTo>
                  <a:lnTo>
                    <a:pt x="144424" y="181546"/>
                  </a:lnTo>
                  <a:lnTo>
                    <a:pt x="148336" y="184492"/>
                  </a:lnTo>
                  <a:close/>
                </a:path>
                <a:path w="199390" h="242570">
                  <a:moveTo>
                    <a:pt x="150190" y="90335"/>
                  </a:moveTo>
                  <a:lnTo>
                    <a:pt x="147637" y="90055"/>
                  </a:lnTo>
                  <a:lnTo>
                    <a:pt x="147421" y="92189"/>
                  </a:lnTo>
                  <a:lnTo>
                    <a:pt x="150101" y="93052"/>
                  </a:lnTo>
                  <a:lnTo>
                    <a:pt x="150190" y="90335"/>
                  </a:lnTo>
                  <a:close/>
                </a:path>
                <a:path w="199390" h="242570">
                  <a:moveTo>
                    <a:pt x="150723" y="220103"/>
                  </a:moveTo>
                  <a:lnTo>
                    <a:pt x="149390" y="221272"/>
                  </a:lnTo>
                  <a:lnTo>
                    <a:pt x="148094" y="222364"/>
                  </a:lnTo>
                  <a:lnTo>
                    <a:pt x="150241" y="222872"/>
                  </a:lnTo>
                  <a:lnTo>
                    <a:pt x="149872" y="221957"/>
                  </a:lnTo>
                  <a:lnTo>
                    <a:pt x="150228" y="220992"/>
                  </a:lnTo>
                  <a:lnTo>
                    <a:pt x="150723" y="220103"/>
                  </a:lnTo>
                  <a:close/>
                </a:path>
                <a:path w="199390" h="242570">
                  <a:moveTo>
                    <a:pt x="150990" y="181965"/>
                  </a:moveTo>
                  <a:lnTo>
                    <a:pt x="150634" y="181660"/>
                  </a:lnTo>
                  <a:lnTo>
                    <a:pt x="146545" y="181686"/>
                  </a:lnTo>
                  <a:lnTo>
                    <a:pt x="150990" y="181965"/>
                  </a:lnTo>
                  <a:close/>
                </a:path>
                <a:path w="199390" h="242570">
                  <a:moveTo>
                    <a:pt x="151815" y="97599"/>
                  </a:moveTo>
                  <a:lnTo>
                    <a:pt x="150355" y="96583"/>
                  </a:lnTo>
                  <a:lnTo>
                    <a:pt x="150291" y="98399"/>
                  </a:lnTo>
                  <a:lnTo>
                    <a:pt x="151815" y="97599"/>
                  </a:lnTo>
                  <a:close/>
                </a:path>
                <a:path w="199390" h="242570">
                  <a:moveTo>
                    <a:pt x="152336" y="218325"/>
                  </a:moveTo>
                  <a:lnTo>
                    <a:pt x="151930" y="218084"/>
                  </a:lnTo>
                  <a:lnTo>
                    <a:pt x="152222" y="217424"/>
                  </a:lnTo>
                  <a:lnTo>
                    <a:pt x="152044" y="217068"/>
                  </a:lnTo>
                  <a:lnTo>
                    <a:pt x="150545" y="217246"/>
                  </a:lnTo>
                  <a:lnTo>
                    <a:pt x="151917" y="218084"/>
                  </a:lnTo>
                  <a:lnTo>
                    <a:pt x="151688" y="218592"/>
                  </a:lnTo>
                  <a:lnTo>
                    <a:pt x="151142" y="219316"/>
                  </a:lnTo>
                  <a:lnTo>
                    <a:pt x="150723" y="220103"/>
                  </a:lnTo>
                  <a:lnTo>
                    <a:pt x="152095" y="218884"/>
                  </a:lnTo>
                  <a:lnTo>
                    <a:pt x="152336" y="218325"/>
                  </a:lnTo>
                  <a:close/>
                </a:path>
                <a:path w="199390" h="242570">
                  <a:moveTo>
                    <a:pt x="152387" y="176339"/>
                  </a:moveTo>
                  <a:lnTo>
                    <a:pt x="150558" y="176301"/>
                  </a:lnTo>
                  <a:lnTo>
                    <a:pt x="151003" y="176669"/>
                  </a:lnTo>
                  <a:lnTo>
                    <a:pt x="152387" y="176339"/>
                  </a:lnTo>
                  <a:close/>
                </a:path>
                <a:path w="199390" h="242570">
                  <a:moveTo>
                    <a:pt x="153276" y="113449"/>
                  </a:moveTo>
                  <a:lnTo>
                    <a:pt x="153187" y="110337"/>
                  </a:lnTo>
                  <a:lnTo>
                    <a:pt x="149758" y="111125"/>
                  </a:lnTo>
                  <a:lnTo>
                    <a:pt x="150634" y="110020"/>
                  </a:lnTo>
                  <a:lnTo>
                    <a:pt x="145923" y="111112"/>
                  </a:lnTo>
                  <a:lnTo>
                    <a:pt x="148463" y="111429"/>
                  </a:lnTo>
                  <a:lnTo>
                    <a:pt x="148132" y="117856"/>
                  </a:lnTo>
                  <a:lnTo>
                    <a:pt x="137972" y="110744"/>
                  </a:lnTo>
                  <a:lnTo>
                    <a:pt x="139382" y="118173"/>
                  </a:lnTo>
                  <a:lnTo>
                    <a:pt x="133985" y="118059"/>
                  </a:lnTo>
                  <a:lnTo>
                    <a:pt x="135991" y="122631"/>
                  </a:lnTo>
                  <a:lnTo>
                    <a:pt x="129654" y="123634"/>
                  </a:lnTo>
                  <a:lnTo>
                    <a:pt x="132422" y="126669"/>
                  </a:lnTo>
                  <a:lnTo>
                    <a:pt x="131038" y="127889"/>
                  </a:lnTo>
                  <a:lnTo>
                    <a:pt x="128549" y="126619"/>
                  </a:lnTo>
                  <a:lnTo>
                    <a:pt x="126555" y="127546"/>
                  </a:lnTo>
                  <a:lnTo>
                    <a:pt x="126517" y="130771"/>
                  </a:lnTo>
                  <a:lnTo>
                    <a:pt x="130009" y="129959"/>
                  </a:lnTo>
                  <a:lnTo>
                    <a:pt x="131521" y="132384"/>
                  </a:lnTo>
                  <a:lnTo>
                    <a:pt x="131965" y="132270"/>
                  </a:lnTo>
                  <a:lnTo>
                    <a:pt x="134658" y="130733"/>
                  </a:lnTo>
                  <a:lnTo>
                    <a:pt x="136182" y="133146"/>
                  </a:lnTo>
                  <a:lnTo>
                    <a:pt x="139014" y="132956"/>
                  </a:lnTo>
                  <a:lnTo>
                    <a:pt x="137033" y="128346"/>
                  </a:lnTo>
                  <a:lnTo>
                    <a:pt x="140119" y="129921"/>
                  </a:lnTo>
                  <a:lnTo>
                    <a:pt x="137896" y="128143"/>
                  </a:lnTo>
                  <a:lnTo>
                    <a:pt x="140881" y="126047"/>
                  </a:lnTo>
                  <a:lnTo>
                    <a:pt x="140589" y="124294"/>
                  </a:lnTo>
                  <a:lnTo>
                    <a:pt x="144767" y="125780"/>
                  </a:lnTo>
                  <a:lnTo>
                    <a:pt x="142760" y="119456"/>
                  </a:lnTo>
                  <a:lnTo>
                    <a:pt x="145859" y="119710"/>
                  </a:lnTo>
                  <a:lnTo>
                    <a:pt x="144856" y="119443"/>
                  </a:lnTo>
                  <a:lnTo>
                    <a:pt x="143764" y="118973"/>
                  </a:lnTo>
                  <a:lnTo>
                    <a:pt x="143687" y="118008"/>
                  </a:lnTo>
                  <a:lnTo>
                    <a:pt x="145465" y="117602"/>
                  </a:lnTo>
                  <a:lnTo>
                    <a:pt x="150342" y="118694"/>
                  </a:lnTo>
                  <a:lnTo>
                    <a:pt x="151371" y="116598"/>
                  </a:lnTo>
                  <a:lnTo>
                    <a:pt x="148437" y="117792"/>
                  </a:lnTo>
                  <a:lnTo>
                    <a:pt x="149618" y="114731"/>
                  </a:lnTo>
                  <a:lnTo>
                    <a:pt x="150063" y="113728"/>
                  </a:lnTo>
                  <a:lnTo>
                    <a:pt x="152565" y="114985"/>
                  </a:lnTo>
                  <a:lnTo>
                    <a:pt x="153276" y="113449"/>
                  </a:lnTo>
                  <a:close/>
                </a:path>
                <a:path w="199390" h="242570">
                  <a:moveTo>
                    <a:pt x="153301" y="178523"/>
                  </a:moveTo>
                  <a:lnTo>
                    <a:pt x="151003" y="176669"/>
                  </a:lnTo>
                  <a:lnTo>
                    <a:pt x="149339" y="177063"/>
                  </a:lnTo>
                  <a:lnTo>
                    <a:pt x="147485" y="178917"/>
                  </a:lnTo>
                  <a:lnTo>
                    <a:pt x="150634" y="181660"/>
                  </a:lnTo>
                  <a:lnTo>
                    <a:pt x="152361" y="181648"/>
                  </a:lnTo>
                  <a:lnTo>
                    <a:pt x="153301" y="178523"/>
                  </a:lnTo>
                  <a:close/>
                </a:path>
                <a:path w="199390" h="242570">
                  <a:moveTo>
                    <a:pt x="155905" y="218490"/>
                  </a:moveTo>
                  <a:lnTo>
                    <a:pt x="155079" y="215734"/>
                  </a:lnTo>
                  <a:lnTo>
                    <a:pt x="154114" y="218897"/>
                  </a:lnTo>
                  <a:lnTo>
                    <a:pt x="155905" y="218490"/>
                  </a:lnTo>
                  <a:close/>
                </a:path>
                <a:path w="199390" h="242570">
                  <a:moveTo>
                    <a:pt x="156070" y="176415"/>
                  </a:moveTo>
                  <a:lnTo>
                    <a:pt x="154114" y="173532"/>
                  </a:lnTo>
                  <a:lnTo>
                    <a:pt x="152260" y="173964"/>
                  </a:lnTo>
                  <a:lnTo>
                    <a:pt x="153924" y="175971"/>
                  </a:lnTo>
                  <a:lnTo>
                    <a:pt x="152387" y="176339"/>
                  </a:lnTo>
                  <a:lnTo>
                    <a:pt x="156070" y="176415"/>
                  </a:lnTo>
                  <a:close/>
                </a:path>
                <a:path w="199390" h="242570">
                  <a:moveTo>
                    <a:pt x="158457" y="199161"/>
                  </a:moveTo>
                  <a:lnTo>
                    <a:pt x="158191" y="198259"/>
                  </a:lnTo>
                  <a:lnTo>
                    <a:pt x="156337" y="198678"/>
                  </a:lnTo>
                  <a:lnTo>
                    <a:pt x="155740" y="198335"/>
                  </a:lnTo>
                  <a:lnTo>
                    <a:pt x="154470" y="200596"/>
                  </a:lnTo>
                  <a:lnTo>
                    <a:pt x="153619" y="197853"/>
                  </a:lnTo>
                  <a:lnTo>
                    <a:pt x="149898" y="200177"/>
                  </a:lnTo>
                  <a:lnTo>
                    <a:pt x="148386" y="201498"/>
                  </a:lnTo>
                  <a:lnTo>
                    <a:pt x="153555" y="200799"/>
                  </a:lnTo>
                  <a:lnTo>
                    <a:pt x="153492" y="202260"/>
                  </a:lnTo>
                  <a:lnTo>
                    <a:pt x="156654" y="204495"/>
                  </a:lnTo>
                  <a:lnTo>
                    <a:pt x="156832" y="203466"/>
                  </a:lnTo>
                  <a:lnTo>
                    <a:pt x="156159" y="199707"/>
                  </a:lnTo>
                  <a:lnTo>
                    <a:pt x="158457" y="199161"/>
                  </a:lnTo>
                  <a:close/>
                </a:path>
                <a:path w="199390" h="242570">
                  <a:moveTo>
                    <a:pt x="160528" y="212191"/>
                  </a:moveTo>
                  <a:lnTo>
                    <a:pt x="159816" y="212153"/>
                  </a:lnTo>
                  <a:lnTo>
                    <a:pt x="159105" y="212153"/>
                  </a:lnTo>
                  <a:lnTo>
                    <a:pt x="158407" y="211988"/>
                  </a:lnTo>
                  <a:lnTo>
                    <a:pt x="159232" y="212369"/>
                  </a:lnTo>
                  <a:lnTo>
                    <a:pt x="159905" y="212356"/>
                  </a:lnTo>
                  <a:lnTo>
                    <a:pt x="160528" y="212191"/>
                  </a:lnTo>
                  <a:close/>
                </a:path>
                <a:path w="199390" h="242570">
                  <a:moveTo>
                    <a:pt x="161023" y="205930"/>
                  </a:moveTo>
                  <a:lnTo>
                    <a:pt x="160134" y="206159"/>
                  </a:lnTo>
                  <a:lnTo>
                    <a:pt x="159105" y="204406"/>
                  </a:lnTo>
                  <a:lnTo>
                    <a:pt x="157822" y="205193"/>
                  </a:lnTo>
                  <a:lnTo>
                    <a:pt x="158407" y="207048"/>
                  </a:lnTo>
                  <a:lnTo>
                    <a:pt x="159588" y="207733"/>
                  </a:lnTo>
                  <a:lnTo>
                    <a:pt x="161023" y="205930"/>
                  </a:lnTo>
                  <a:close/>
                </a:path>
                <a:path w="199390" h="242570">
                  <a:moveTo>
                    <a:pt x="161823" y="138950"/>
                  </a:moveTo>
                  <a:lnTo>
                    <a:pt x="160756" y="138430"/>
                  </a:lnTo>
                  <a:lnTo>
                    <a:pt x="161023" y="139077"/>
                  </a:lnTo>
                  <a:lnTo>
                    <a:pt x="161404" y="139141"/>
                  </a:lnTo>
                  <a:lnTo>
                    <a:pt x="161823" y="138950"/>
                  </a:lnTo>
                  <a:close/>
                </a:path>
                <a:path w="199390" h="242570">
                  <a:moveTo>
                    <a:pt x="162191" y="138772"/>
                  </a:moveTo>
                  <a:lnTo>
                    <a:pt x="162052" y="138861"/>
                  </a:lnTo>
                  <a:lnTo>
                    <a:pt x="161823" y="138950"/>
                  </a:lnTo>
                  <a:lnTo>
                    <a:pt x="162001" y="139052"/>
                  </a:lnTo>
                  <a:lnTo>
                    <a:pt x="162039" y="138925"/>
                  </a:lnTo>
                  <a:lnTo>
                    <a:pt x="162191" y="138772"/>
                  </a:lnTo>
                  <a:close/>
                </a:path>
                <a:path w="199390" h="242570">
                  <a:moveTo>
                    <a:pt x="162725" y="207606"/>
                  </a:moveTo>
                  <a:lnTo>
                    <a:pt x="162090" y="207505"/>
                  </a:lnTo>
                  <a:lnTo>
                    <a:pt x="161620" y="207568"/>
                  </a:lnTo>
                  <a:lnTo>
                    <a:pt x="162039" y="207670"/>
                  </a:lnTo>
                  <a:lnTo>
                    <a:pt x="162280" y="207695"/>
                  </a:lnTo>
                  <a:lnTo>
                    <a:pt x="162509" y="207619"/>
                  </a:lnTo>
                  <a:lnTo>
                    <a:pt x="162725" y="207606"/>
                  </a:lnTo>
                  <a:close/>
                </a:path>
                <a:path w="199390" h="242570">
                  <a:moveTo>
                    <a:pt x="164731" y="136817"/>
                  </a:moveTo>
                  <a:lnTo>
                    <a:pt x="163588" y="137083"/>
                  </a:lnTo>
                  <a:lnTo>
                    <a:pt x="162610" y="137629"/>
                  </a:lnTo>
                  <a:lnTo>
                    <a:pt x="162191" y="138772"/>
                  </a:lnTo>
                  <a:lnTo>
                    <a:pt x="162902" y="138303"/>
                  </a:lnTo>
                  <a:lnTo>
                    <a:pt x="163741" y="137363"/>
                  </a:lnTo>
                  <a:lnTo>
                    <a:pt x="164731" y="136817"/>
                  </a:lnTo>
                  <a:close/>
                </a:path>
                <a:path w="199390" h="242570">
                  <a:moveTo>
                    <a:pt x="168567" y="135991"/>
                  </a:moveTo>
                  <a:lnTo>
                    <a:pt x="168046" y="136283"/>
                  </a:lnTo>
                  <a:lnTo>
                    <a:pt x="166344" y="136512"/>
                  </a:lnTo>
                  <a:lnTo>
                    <a:pt x="167005" y="136613"/>
                  </a:lnTo>
                  <a:lnTo>
                    <a:pt x="167690" y="136944"/>
                  </a:lnTo>
                  <a:lnTo>
                    <a:pt x="168402" y="137922"/>
                  </a:lnTo>
                  <a:lnTo>
                    <a:pt x="168567" y="135991"/>
                  </a:lnTo>
                  <a:close/>
                </a:path>
                <a:path w="199390" h="242570">
                  <a:moveTo>
                    <a:pt x="172567" y="241465"/>
                  </a:moveTo>
                  <a:lnTo>
                    <a:pt x="172110" y="238988"/>
                  </a:lnTo>
                  <a:lnTo>
                    <a:pt x="170675" y="242468"/>
                  </a:lnTo>
                  <a:lnTo>
                    <a:pt x="172567" y="241465"/>
                  </a:lnTo>
                  <a:close/>
                </a:path>
                <a:path w="199390" h="242570">
                  <a:moveTo>
                    <a:pt x="173177" y="234835"/>
                  </a:moveTo>
                  <a:lnTo>
                    <a:pt x="172453" y="235292"/>
                  </a:lnTo>
                  <a:lnTo>
                    <a:pt x="173139" y="235572"/>
                  </a:lnTo>
                  <a:lnTo>
                    <a:pt x="173177" y="234835"/>
                  </a:lnTo>
                  <a:close/>
                </a:path>
                <a:path w="199390" h="242570">
                  <a:moveTo>
                    <a:pt x="173824" y="236994"/>
                  </a:moveTo>
                  <a:lnTo>
                    <a:pt x="172529" y="235394"/>
                  </a:lnTo>
                  <a:lnTo>
                    <a:pt x="171361" y="235051"/>
                  </a:lnTo>
                  <a:lnTo>
                    <a:pt x="173824" y="236994"/>
                  </a:lnTo>
                  <a:close/>
                </a:path>
                <a:path w="199390" h="242570">
                  <a:moveTo>
                    <a:pt x="173888" y="237502"/>
                  </a:moveTo>
                  <a:lnTo>
                    <a:pt x="173850" y="237324"/>
                  </a:lnTo>
                  <a:lnTo>
                    <a:pt x="172402" y="237883"/>
                  </a:lnTo>
                  <a:lnTo>
                    <a:pt x="173888" y="237502"/>
                  </a:lnTo>
                  <a:close/>
                </a:path>
                <a:path w="199390" h="242570">
                  <a:moveTo>
                    <a:pt x="174675" y="193713"/>
                  </a:moveTo>
                  <a:lnTo>
                    <a:pt x="170446" y="197751"/>
                  </a:lnTo>
                  <a:lnTo>
                    <a:pt x="171196" y="198539"/>
                  </a:lnTo>
                  <a:lnTo>
                    <a:pt x="168808" y="201472"/>
                  </a:lnTo>
                  <a:lnTo>
                    <a:pt x="166814" y="207314"/>
                  </a:lnTo>
                  <a:lnTo>
                    <a:pt x="162737" y="207606"/>
                  </a:lnTo>
                  <a:lnTo>
                    <a:pt x="163703" y="207733"/>
                  </a:lnTo>
                  <a:lnTo>
                    <a:pt x="165087" y="208216"/>
                  </a:lnTo>
                  <a:lnTo>
                    <a:pt x="164592" y="209524"/>
                  </a:lnTo>
                  <a:lnTo>
                    <a:pt x="163055" y="210248"/>
                  </a:lnTo>
                  <a:lnTo>
                    <a:pt x="162013" y="211772"/>
                  </a:lnTo>
                  <a:lnTo>
                    <a:pt x="160540" y="212178"/>
                  </a:lnTo>
                  <a:lnTo>
                    <a:pt x="164071" y="212356"/>
                  </a:lnTo>
                  <a:lnTo>
                    <a:pt x="167462" y="211074"/>
                  </a:lnTo>
                  <a:lnTo>
                    <a:pt x="169049" y="209448"/>
                  </a:lnTo>
                  <a:lnTo>
                    <a:pt x="168287" y="208635"/>
                  </a:lnTo>
                  <a:lnTo>
                    <a:pt x="171056" y="203009"/>
                  </a:lnTo>
                  <a:lnTo>
                    <a:pt x="172796" y="202082"/>
                  </a:lnTo>
                  <a:lnTo>
                    <a:pt x="174675" y="193713"/>
                  </a:lnTo>
                  <a:close/>
                </a:path>
                <a:path w="199390" h="242570">
                  <a:moveTo>
                    <a:pt x="174853" y="236943"/>
                  </a:moveTo>
                  <a:lnTo>
                    <a:pt x="174612" y="235762"/>
                  </a:lnTo>
                  <a:lnTo>
                    <a:pt x="173837" y="236943"/>
                  </a:lnTo>
                  <a:lnTo>
                    <a:pt x="173850" y="237324"/>
                  </a:lnTo>
                  <a:lnTo>
                    <a:pt x="174853" y="236943"/>
                  </a:lnTo>
                  <a:close/>
                </a:path>
                <a:path w="199390" h="242570">
                  <a:moveTo>
                    <a:pt x="176796" y="236207"/>
                  </a:moveTo>
                  <a:lnTo>
                    <a:pt x="174853" y="236943"/>
                  </a:lnTo>
                  <a:lnTo>
                    <a:pt x="175006" y="237744"/>
                  </a:lnTo>
                  <a:lnTo>
                    <a:pt x="176314" y="237388"/>
                  </a:lnTo>
                  <a:lnTo>
                    <a:pt x="176796" y="236207"/>
                  </a:lnTo>
                  <a:close/>
                </a:path>
                <a:path w="199390" h="242570">
                  <a:moveTo>
                    <a:pt x="177317" y="227926"/>
                  </a:moveTo>
                  <a:lnTo>
                    <a:pt x="173507" y="227774"/>
                  </a:lnTo>
                  <a:lnTo>
                    <a:pt x="173177" y="234835"/>
                  </a:lnTo>
                  <a:lnTo>
                    <a:pt x="175387" y="233438"/>
                  </a:lnTo>
                  <a:lnTo>
                    <a:pt x="175526" y="228346"/>
                  </a:lnTo>
                  <a:lnTo>
                    <a:pt x="177317" y="227926"/>
                  </a:lnTo>
                  <a:close/>
                </a:path>
                <a:path w="199390" h="242570">
                  <a:moveTo>
                    <a:pt x="180467" y="206108"/>
                  </a:moveTo>
                  <a:lnTo>
                    <a:pt x="180200" y="205524"/>
                  </a:lnTo>
                  <a:lnTo>
                    <a:pt x="179031" y="202996"/>
                  </a:lnTo>
                  <a:lnTo>
                    <a:pt x="178803" y="205524"/>
                  </a:lnTo>
                  <a:lnTo>
                    <a:pt x="177596" y="204851"/>
                  </a:lnTo>
                  <a:lnTo>
                    <a:pt x="177317" y="203923"/>
                  </a:lnTo>
                  <a:lnTo>
                    <a:pt x="176237" y="203695"/>
                  </a:lnTo>
                  <a:lnTo>
                    <a:pt x="178003" y="201256"/>
                  </a:lnTo>
                  <a:lnTo>
                    <a:pt x="173939" y="201472"/>
                  </a:lnTo>
                  <a:lnTo>
                    <a:pt x="173101" y="201510"/>
                  </a:lnTo>
                  <a:lnTo>
                    <a:pt x="173202" y="201866"/>
                  </a:lnTo>
                  <a:lnTo>
                    <a:pt x="175056" y="207975"/>
                  </a:lnTo>
                  <a:lnTo>
                    <a:pt x="171348" y="208889"/>
                  </a:lnTo>
                  <a:lnTo>
                    <a:pt x="169468" y="214312"/>
                  </a:lnTo>
                  <a:lnTo>
                    <a:pt x="170345" y="213779"/>
                  </a:lnTo>
                  <a:lnTo>
                    <a:pt x="171132" y="214909"/>
                  </a:lnTo>
                  <a:lnTo>
                    <a:pt x="172707" y="213525"/>
                  </a:lnTo>
                  <a:lnTo>
                    <a:pt x="170992" y="214426"/>
                  </a:lnTo>
                  <a:lnTo>
                    <a:pt x="170357" y="213766"/>
                  </a:lnTo>
                  <a:lnTo>
                    <a:pt x="176212" y="210159"/>
                  </a:lnTo>
                  <a:lnTo>
                    <a:pt x="178396" y="212598"/>
                  </a:lnTo>
                  <a:lnTo>
                    <a:pt x="178117" y="211683"/>
                  </a:lnTo>
                  <a:lnTo>
                    <a:pt x="176580" y="210159"/>
                  </a:lnTo>
                  <a:lnTo>
                    <a:pt x="175310" y="208902"/>
                  </a:lnTo>
                  <a:lnTo>
                    <a:pt x="180467" y="206108"/>
                  </a:lnTo>
                  <a:close/>
                </a:path>
                <a:path w="199390" h="242570">
                  <a:moveTo>
                    <a:pt x="180467" y="183413"/>
                  </a:moveTo>
                  <a:lnTo>
                    <a:pt x="179171" y="182473"/>
                  </a:lnTo>
                  <a:lnTo>
                    <a:pt x="178803" y="182587"/>
                  </a:lnTo>
                  <a:lnTo>
                    <a:pt x="180162" y="183680"/>
                  </a:lnTo>
                  <a:lnTo>
                    <a:pt x="180467" y="183413"/>
                  </a:lnTo>
                  <a:close/>
                </a:path>
                <a:path w="199390" h="242570">
                  <a:moveTo>
                    <a:pt x="181254" y="177863"/>
                  </a:moveTo>
                  <a:lnTo>
                    <a:pt x="180454" y="177558"/>
                  </a:lnTo>
                  <a:lnTo>
                    <a:pt x="180594" y="177723"/>
                  </a:lnTo>
                  <a:lnTo>
                    <a:pt x="180632" y="177863"/>
                  </a:lnTo>
                  <a:lnTo>
                    <a:pt x="180733" y="178015"/>
                  </a:lnTo>
                  <a:lnTo>
                    <a:pt x="180886" y="177927"/>
                  </a:lnTo>
                  <a:lnTo>
                    <a:pt x="181254" y="177863"/>
                  </a:lnTo>
                  <a:close/>
                </a:path>
                <a:path w="199390" h="242570">
                  <a:moveTo>
                    <a:pt x="182283" y="212128"/>
                  </a:moveTo>
                  <a:lnTo>
                    <a:pt x="178663" y="213525"/>
                  </a:lnTo>
                  <a:lnTo>
                    <a:pt x="178396" y="212623"/>
                  </a:lnTo>
                  <a:lnTo>
                    <a:pt x="178295" y="215646"/>
                  </a:lnTo>
                  <a:lnTo>
                    <a:pt x="181229" y="215404"/>
                  </a:lnTo>
                  <a:lnTo>
                    <a:pt x="181825" y="213525"/>
                  </a:lnTo>
                  <a:lnTo>
                    <a:pt x="182283" y="212128"/>
                  </a:lnTo>
                  <a:close/>
                </a:path>
                <a:path w="199390" h="242570">
                  <a:moveTo>
                    <a:pt x="182727" y="185750"/>
                  </a:moveTo>
                  <a:lnTo>
                    <a:pt x="180162" y="183680"/>
                  </a:lnTo>
                  <a:lnTo>
                    <a:pt x="176555" y="186880"/>
                  </a:lnTo>
                  <a:lnTo>
                    <a:pt x="177761" y="187528"/>
                  </a:lnTo>
                  <a:lnTo>
                    <a:pt x="178193" y="188887"/>
                  </a:lnTo>
                  <a:lnTo>
                    <a:pt x="177431" y="189598"/>
                  </a:lnTo>
                  <a:lnTo>
                    <a:pt x="180657" y="188747"/>
                  </a:lnTo>
                  <a:lnTo>
                    <a:pt x="179298" y="187617"/>
                  </a:lnTo>
                  <a:lnTo>
                    <a:pt x="179946" y="186486"/>
                  </a:lnTo>
                  <a:lnTo>
                    <a:pt x="181940" y="186448"/>
                  </a:lnTo>
                  <a:lnTo>
                    <a:pt x="182727" y="185750"/>
                  </a:lnTo>
                  <a:close/>
                </a:path>
                <a:path w="199390" h="242570">
                  <a:moveTo>
                    <a:pt x="182740" y="178422"/>
                  </a:moveTo>
                  <a:lnTo>
                    <a:pt x="182562" y="177990"/>
                  </a:lnTo>
                  <a:lnTo>
                    <a:pt x="182029" y="177812"/>
                  </a:lnTo>
                  <a:lnTo>
                    <a:pt x="181622" y="177812"/>
                  </a:lnTo>
                  <a:lnTo>
                    <a:pt x="181267" y="177863"/>
                  </a:lnTo>
                  <a:lnTo>
                    <a:pt x="182740" y="178422"/>
                  </a:lnTo>
                  <a:close/>
                </a:path>
                <a:path w="199390" h="242570">
                  <a:moveTo>
                    <a:pt x="182905" y="181241"/>
                  </a:moveTo>
                  <a:lnTo>
                    <a:pt x="180733" y="178028"/>
                  </a:lnTo>
                  <a:lnTo>
                    <a:pt x="179412" y="178777"/>
                  </a:lnTo>
                  <a:lnTo>
                    <a:pt x="179463" y="181330"/>
                  </a:lnTo>
                  <a:lnTo>
                    <a:pt x="178485" y="181965"/>
                  </a:lnTo>
                  <a:lnTo>
                    <a:pt x="179171" y="182473"/>
                  </a:lnTo>
                  <a:lnTo>
                    <a:pt x="182905" y="181241"/>
                  </a:lnTo>
                  <a:close/>
                </a:path>
                <a:path w="199390" h="242570">
                  <a:moveTo>
                    <a:pt x="183591" y="234467"/>
                  </a:moveTo>
                  <a:lnTo>
                    <a:pt x="182143" y="232803"/>
                  </a:lnTo>
                  <a:lnTo>
                    <a:pt x="181889" y="231851"/>
                  </a:lnTo>
                  <a:lnTo>
                    <a:pt x="179666" y="232371"/>
                  </a:lnTo>
                  <a:lnTo>
                    <a:pt x="178587" y="236766"/>
                  </a:lnTo>
                  <a:lnTo>
                    <a:pt x="176314" y="237388"/>
                  </a:lnTo>
                  <a:lnTo>
                    <a:pt x="174637" y="241465"/>
                  </a:lnTo>
                  <a:lnTo>
                    <a:pt x="178943" y="239293"/>
                  </a:lnTo>
                  <a:lnTo>
                    <a:pt x="178371" y="238925"/>
                  </a:lnTo>
                  <a:lnTo>
                    <a:pt x="183591" y="234467"/>
                  </a:lnTo>
                  <a:close/>
                </a:path>
                <a:path w="199390" h="242570">
                  <a:moveTo>
                    <a:pt x="190677" y="224739"/>
                  </a:moveTo>
                  <a:lnTo>
                    <a:pt x="189776" y="224942"/>
                  </a:lnTo>
                  <a:lnTo>
                    <a:pt x="188531" y="222605"/>
                  </a:lnTo>
                  <a:lnTo>
                    <a:pt x="186842" y="224536"/>
                  </a:lnTo>
                  <a:lnTo>
                    <a:pt x="183959" y="230327"/>
                  </a:lnTo>
                  <a:lnTo>
                    <a:pt x="185305" y="228396"/>
                  </a:lnTo>
                  <a:lnTo>
                    <a:pt x="187871" y="226415"/>
                  </a:lnTo>
                  <a:lnTo>
                    <a:pt x="190677" y="224739"/>
                  </a:lnTo>
                  <a:close/>
                </a:path>
                <a:path w="199390" h="242570">
                  <a:moveTo>
                    <a:pt x="194678" y="222643"/>
                  </a:moveTo>
                  <a:lnTo>
                    <a:pt x="191008" y="222643"/>
                  </a:lnTo>
                  <a:lnTo>
                    <a:pt x="191401" y="222859"/>
                  </a:lnTo>
                  <a:lnTo>
                    <a:pt x="191312" y="224180"/>
                  </a:lnTo>
                  <a:lnTo>
                    <a:pt x="191084" y="224510"/>
                  </a:lnTo>
                  <a:lnTo>
                    <a:pt x="192417" y="223723"/>
                  </a:lnTo>
                  <a:lnTo>
                    <a:pt x="194094" y="222859"/>
                  </a:lnTo>
                  <a:lnTo>
                    <a:pt x="194678" y="222643"/>
                  </a:lnTo>
                  <a:close/>
                </a:path>
                <a:path w="199390" h="242570">
                  <a:moveTo>
                    <a:pt x="195427" y="219278"/>
                  </a:moveTo>
                  <a:lnTo>
                    <a:pt x="194386" y="217741"/>
                  </a:lnTo>
                  <a:lnTo>
                    <a:pt x="194081" y="218122"/>
                  </a:lnTo>
                  <a:lnTo>
                    <a:pt x="195427" y="219278"/>
                  </a:lnTo>
                  <a:close/>
                </a:path>
                <a:path w="199390" h="242570">
                  <a:moveTo>
                    <a:pt x="195745" y="222237"/>
                  </a:moveTo>
                  <a:lnTo>
                    <a:pt x="195021" y="221678"/>
                  </a:lnTo>
                  <a:lnTo>
                    <a:pt x="191858" y="219227"/>
                  </a:lnTo>
                  <a:lnTo>
                    <a:pt x="192062" y="221678"/>
                  </a:lnTo>
                  <a:lnTo>
                    <a:pt x="188734" y="220535"/>
                  </a:lnTo>
                  <a:lnTo>
                    <a:pt x="190233" y="222529"/>
                  </a:lnTo>
                  <a:lnTo>
                    <a:pt x="190804" y="222529"/>
                  </a:lnTo>
                  <a:lnTo>
                    <a:pt x="194983" y="222529"/>
                  </a:lnTo>
                  <a:lnTo>
                    <a:pt x="195745" y="222237"/>
                  </a:lnTo>
                  <a:close/>
                </a:path>
                <a:path w="199390" h="242570">
                  <a:moveTo>
                    <a:pt x="198729" y="197789"/>
                  </a:moveTo>
                  <a:lnTo>
                    <a:pt x="198577" y="197319"/>
                  </a:lnTo>
                  <a:lnTo>
                    <a:pt x="195580" y="199136"/>
                  </a:lnTo>
                  <a:lnTo>
                    <a:pt x="198729" y="197789"/>
                  </a:lnTo>
                  <a:close/>
                </a:path>
                <a:path w="199390" h="242570">
                  <a:moveTo>
                    <a:pt x="199250" y="213220"/>
                  </a:moveTo>
                  <a:lnTo>
                    <a:pt x="196811" y="211848"/>
                  </a:lnTo>
                  <a:lnTo>
                    <a:pt x="197358" y="213715"/>
                  </a:lnTo>
                  <a:lnTo>
                    <a:pt x="195148" y="214795"/>
                  </a:lnTo>
                  <a:lnTo>
                    <a:pt x="195897" y="215392"/>
                  </a:lnTo>
                  <a:lnTo>
                    <a:pt x="193687" y="216725"/>
                  </a:lnTo>
                  <a:lnTo>
                    <a:pt x="194386" y="217741"/>
                  </a:lnTo>
                  <a:lnTo>
                    <a:pt x="196138" y="215582"/>
                  </a:lnTo>
                  <a:lnTo>
                    <a:pt x="197091" y="216319"/>
                  </a:lnTo>
                  <a:lnTo>
                    <a:pt x="198577" y="214401"/>
                  </a:lnTo>
                  <a:lnTo>
                    <a:pt x="199250" y="213220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501189" y="5946952"/>
              <a:ext cx="153035" cy="307975"/>
            </a:xfrm>
            <a:custGeom>
              <a:rect l="l" t="t" r="r" b="b"/>
              <a:pathLst>
                <a:path w="153034" h="307975">
                  <a:moveTo>
                    <a:pt x="1498" y="17183"/>
                  </a:moveTo>
                  <a:lnTo>
                    <a:pt x="736" y="17284"/>
                  </a:lnTo>
                  <a:lnTo>
                    <a:pt x="0" y="17310"/>
                  </a:lnTo>
                  <a:lnTo>
                    <a:pt x="558" y="17411"/>
                  </a:lnTo>
                  <a:lnTo>
                    <a:pt x="1130" y="17348"/>
                  </a:lnTo>
                  <a:lnTo>
                    <a:pt x="1498" y="17183"/>
                  </a:lnTo>
                  <a:close/>
                </a:path>
                <a:path w="153034" h="307975">
                  <a:moveTo>
                    <a:pt x="12293" y="232765"/>
                  </a:moveTo>
                  <a:lnTo>
                    <a:pt x="12065" y="232854"/>
                  </a:lnTo>
                  <a:lnTo>
                    <a:pt x="11811" y="232930"/>
                  </a:lnTo>
                  <a:lnTo>
                    <a:pt x="11582" y="232994"/>
                  </a:lnTo>
                  <a:lnTo>
                    <a:pt x="11760" y="233159"/>
                  </a:lnTo>
                  <a:lnTo>
                    <a:pt x="12293" y="232765"/>
                  </a:lnTo>
                  <a:close/>
                </a:path>
                <a:path w="153034" h="307975">
                  <a:moveTo>
                    <a:pt x="13601" y="232346"/>
                  </a:moveTo>
                  <a:lnTo>
                    <a:pt x="13068" y="232232"/>
                  </a:lnTo>
                  <a:lnTo>
                    <a:pt x="12649" y="232511"/>
                  </a:lnTo>
                  <a:lnTo>
                    <a:pt x="12306" y="232765"/>
                  </a:lnTo>
                  <a:lnTo>
                    <a:pt x="12738" y="232625"/>
                  </a:lnTo>
                  <a:lnTo>
                    <a:pt x="13169" y="232473"/>
                  </a:lnTo>
                  <a:lnTo>
                    <a:pt x="13601" y="232346"/>
                  </a:lnTo>
                  <a:close/>
                </a:path>
                <a:path w="153034" h="307975">
                  <a:moveTo>
                    <a:pt x="18440" y="34417"/>
                  </a:moveTo>
                  <a:lnTo>
                    <a:pt x="17868" y="33312"/>
                  </a:lnTo>
                  <a:lnTo>
                    <a:pt x="17843" y="34175"/>
                  </a:lnTo>
                  <a:lnTo>
                    <a:pt x="18440" y="34417"/>
                  </a:lnTo>
                  <a:close/>
                </a:path>
                <a:path w="153034" h="307975">
                  <a:moveTo>
                    <a:pt x="20764" y="35306"/>
                  </a:moveTo>
                  <a:lnTo>
                    <a:pt x="18440" y="34417"/>
                  </a:lnTo>
                  <a:lnTo>
                    <a:pt x="16776" y="35674"/>
                  </a:lnTo>
                  <a:lnTo>
                    <a:pt x="19075" y="36499"/>
                  </a:lnTo>
                  <a:lnTo>
                    <a:pt x="20764" y="35306"/>
                  </a:lnTo>
                  <a:close/>
                </a:path>
                <a:path w="153034" h="307975">
                  <a:moveTo>
                    <a:pt x="21412" y="223024"/>
                  </a:moveTo>
                  <a:lnTo>
                    <a:pt x="20726" y="222516"/>
                  </a:lnTo>
                  <a:lnTo>
                    <a:pt x="19748" y="222504"/>
                  </a:lnTo>
                  <a:lnTo>
                    <a:pt x="19164" y="223240"/>
                  </a:lnTo>
                  <a:lnTo>
                    <a:pt x="19697" y="223050"/>
                  </a:lnTo>
                  <a:lnTo>
                    <a:pt x="20624" y="223075"/>
                  </a:lnTo>
                  <a:lnTo>
                    <a:pt x="21412" y="223024"/>
                  </a:lnTo>
                  <a:close/>
                </a:path>
                <a:path w="153034" h="307975">
                  <a:moveTo>
                    <a:pt x="21488" y="17119"/>
                  </a:moveTo>
                  <a:lnTo>
                    <a:pt x="21285" y="15862"/>
                  </a:lnTo>
                  <a:lnTo>
                    <a:pt x="20256" y="15659"/>
                  </a:lnTo>
                  <a:lnTo>
                    <a:pt x="18732" y="16814"/>
                  </a:lnTo>
                  <a:lnTo>
                    <a:pt x="18364" y="16751"/>
                  </a:lnTo>
                  <a:lnTo>
                    <a:pt x="18059" y="16814"/>
                  </a:lnTo>
                  <a:lnTo>
                    <a:pt x="17907" y="17424"/>
                  </a:lnTo>
                  <a:lnTo>
                    <a:pt x="18719" y="16827"/>
                  </a:lnTo>
                  <a:lnTo>
                    <a:pt x="19443" y="16954"/>
                  </a:lnTo>
                  <a:lnTo>
                    <a:pt x="20472" y="17894"/>
                  </a:lnTo>
                  <a:lnTo>
                    <a:pt x="21463" y="17983"/>
                  </a:lnTo>
                  <a:lnTo>
                    <a:pt x="21488" y="17119"/>
                  </a:lnTo>
                  <a:close/>
                </a:path>
                <a:path w="153034" h="307975">
                  <a:moveTo>
                    <a:pt x="23596" y="15303"/>
                  </a:moveTo>
                  <a:lnTo>
                    <a:pt x="22174" y="13970"/>
                  </a:lnTo>
                  <a:lnTo>
                    <a:pt x="21094" y="14605"/>
                  </a:lnTo>
                  <a:lnTo>
                    <a:pt x="22123" y="15671"/>
                  </a:lnTo>
                  <a:lnTo>
                    <a:pt x="22555" y="16459"/>
                  </a:lnTo>
                  <a:lnTo>
                    <a:pt x="23596" y="15303"/>
                  </a:lnTo>
                  <a:close/>
                </a:path>
                <a:path w="153034" h="307975">
                  <a:moveTo>
                    <a:pt x="23914" y="35953"/>
                  </a:moveTo>
                  <a:lnTo>
                    <a:pt x="21209" y="34353"/>
                  </a:lnTo>
                  <a:lnTo>
                    <a:pt x="21615" y="35115"/>
                  </a:lnTo>
                  <a:lnTo>
                    <a:pt x="20129" y="35877"/>
                  </a:lnTo>
                  <a:lnTo>
                    <a:pt x="20320" y="37122"/>
                  </a:lnTo>
                  <a:lnTo>
                    <a:pt x="20955" y="36550"/>
                  </a:lnTo>
                  <a:lnTo>
                    <a:pt x="23914" y="35953"/>
                  </a:lnTo>
                  <a:close/>
                </a:path>
                <a:path w="153034" h="307975">
                  <a:moveTo>
                    <a:pt x="24396" y="44069"/>
                  </a:moveTo>
                  <a:lnTo>
                    <a:pt x="23126" y="44323"/>
                  </a:lnTo>
                  <a:lnTo>
                    <a:pt x="22263" y="45339"/>
                  </a:lnTo>
                  <a:lnTo>
                    <a:pt x="24396" y="44069"/>
                  </a:lnTo>
                  <a:close/>
                </a:path>
                <a:path w="153034" h="307975">
                  <a:moveTo>
                    <a:pt x="25501" y="17106"/>
                  </a:moveTo>
                  <a:lnTo>
                    <a:pt x="24917" y="13855"/>
                  </a:lnTo>
                  <a:lnTo>
                    <a:pt x="23596" y="15303"/>
                  </a:lnTo>
                  <a:lnTo>
                    <a:pt x="25501" y="17106"/>
                  </a:lnTo>
                  <a:close/>
                </a:path>
                <a:path w="153034" h="307975">
                  <a:moveTo>
                    <a:pt x="28321" y="46291"/>
                  </a:moveTo>
                  <a:lnTo>
                    <a:pt x="25577" y="47244"/>
                  </a:lnTo>
                  <a:lnTo>
                    <a:pt x="26377" y="48793"/>
                  </a:lnTo>
                  <a:lnTo>
                    <a:pt x="28321" y="46291"/>
                  </a:lnTo>
                  <a:close/>
                </a:path>
                <a:path w="153034" h="307975">
                  <a:moveTo>
                    <a:pt x="28702" y="50901"/>
                  </a:moveTo>
                  <a:lnTo>
                    <a:pt x="28473" y="50304"/>
                  </a:lnTo>
                  <a:lnTo>
                    <a:pt x="28511" y="49314"/>
                  </a:lnTo>
                  <a:lnTo>
                    <a:pt x="28270" y="48882"/>
                  </a:lnTo>
                  <a:lnTo>
                    <a:pt x="26365" y="49631"/>
                  </a:lnTo>
                  <a:lnTo>
                    <a:pt x="23342" y="50990"/>
                  </a:lnTo>
                  <a:lnTo>
                    <a:pt x="22860" y="52743"/>
                  </a:lnTo>
                  <a:lnTo>
                    <a:pt x="23863" y="57099"/>
                  </a:lnTo>
                  <a:lnTo>
                    <a:pt x="25374" y="50927"/>
                  </a:lnTo>
                  <a:lnTo>
                    <a:pt x="28702" y="50901"/>
                  </a:lnTo>
                  <a:close/>
                </a:path>
                <a:path w="153034" h="307975">
                  <a:moveTo>
                    <a:pt x="29298" y="29260"/>
                  </a:moveTo>
                  <a:lnTo>
                    <a:pt x="28486" y="29692"/>
                  </a:lnTo>
                  <a:lnTo>
                    <a:pt x="28473" y="29972"/>
                  </a:lnTo>
                  <a:lnTo>
                    <a:pt x="28702" y="30187"/>
                  </a:lnTo>
                  <a:lnTo>
                    <a:pt x="28803" y="29832"/>
                  </a:lnTo>
                  <a:lnTo>
                    <a:pt x="29019" y="29502"/>
                  </a:lnTo>
                  <a:lnTo>
                    <a:pt x="29298" y="29260"/>
                  </a:lnTo>
                  <a:close/>
                </a:path>
                <a:path w="153034" h="307975">
                  <a:moveTo>
                    <a:pt x="29616" y="219811"/>
                  </a:moveTo>
                  <a:lnTo>
                    <a:pt x="28016" y="219062"/>
                  </a:lnTo>
                  <a:lnTo>
                    <a:pt x="27101" y="218109"/>
                  </a:lnTo>
                  <a:lnTo>
                    <a:pt x="27622" y="219214"/>
                  </a:lnTo>
                  <a:lnTo>
                    <a:pt x="27940" y="220497"/>
                  </a:lnTo>
                  <a:lnTo>
                    <a:pt x="28460" y="220941"/>
                  </a:lnTo>
                  <a:lnTo>
                    <a:pt x="29616" y="219811"/>
                  </a:lnTo>
                  <a:close/>
                </a:path>
                <a:path w="153034" h="307975">
                  <a:moveTo>
                    <a:pt x="29883" y="51079"/>
                  </a:moveTo>
                  <a:lnTo>
                    <a:pt x="29451" y="50914"/>
                  </a:lnTo>
                  <a:lnTo>
                    <a:pt x="29070" y="50901"/>
                  </a:lnTo>
                  <a:lnTo>
                    <a:pt x="28702" y="50901"/>
                  </a:lnTo>
                  <a:lnTo>
                    <a:pt x="28854" y="51333"/>
                  </a:lnTo>
                  <a:lnTo>
                    <a:pt x="29146" y="51574"/>
                  </a:lnTo>
                  <a:lnTo>
                    <a:pt x="29883" y="51079"/>
                  </a:lnTo>
                  <a:close/>
                </a:path>
                <a:path w="153034" h="307975">
                  <a:moveTo>
                    <a:pt x="31000" y="30899"/>
                  </a:moveTo>
                  <a:lnTo>
                    <a:pt x="29197" y="30683"/>
                  </a:lnTo>
                  <a:lnTo>
                    <a:pt x="28702" y="30187"/>
                  </a:lnTo>
                  <a:lnTo>
                    <a:pt x="28562" y="30670"/>
                  </a:lnTo>
                  <a:lnTo>
                    <a:pt x="28651" y="31229"/>
                  </a:lnTo>
                  <a:lnTo>
                    <a:pt x="29222" y="31851"/>
                  </a:lnTo>
                  <a:lnTo>
                    <a:pt x="31000" y="30899"/>
                  </a:lnTo>
                  <a:close/>
                </a:path>
                <a:path w="153034" h="307975">
                  <a:moveTo>
                    <a:pt x="32105" y="203225"/>
                  </a:moveTo>
                  <a:lnTo>
                    <a:pt x="31737" y="202501"/>
                  </a:lnTo>
                  <a:lnTo>
                    <a:pt x="31851" y="203923"/>
                  </a:lnTo>
                  <a:lnTo>
                    <a:pt x="32067" y="203631"/>
                  </a:lnTo>
                  <a:lnTo>
                    <a:pt x="32105" y="203225"/>
                  </a:lnTo>
                  <a:close/>
                </a:path>
                <a:path w="153034" h="307975">
                  <a:moveTo>
                    <a:pt x="33680" y="32296"/>
                  </a:moveTo>
                  <a:lnTo>
                    <a:pt x="33185" y="32346"/>
                  </a:lnTo>
                  <a:lnTo>
                    <a:pt x="33388" y="32321"/>
                  </a:lnTo>
                  <a:lnTo>
                    <a:pt x="33680" y="32296"/>
                  </a:lnTo>
                  <a:close/>
                </a:path>
                <a:path w="153034" h="307975">
                  <a:moveTo>
                    <a:pt x="35941" y="200215"/>
                  </a:moveTo>
                  <a:lnTo>
                    <a:pt x="35052" y="200177"/>
                  </a:lnTo>
                  <a:lnTo>
                    <a:pt x="34175" y="200152"/>
                  </a:lnTo>
                  <a:lnTo>
                    <a:pt x="33477" y="200304"/>
                  </a:lnTo>
                  <a:lnTo>
                    <a:pt x="33997" y="202450"/>
                  </a:lnTo>
                  <a:lnTo>
                    <a:pt x="34925" y="200660"/>
                  </a:lnTo>
                  <a:lnTo>
                    <a:pt x="35941" y="200215"/>
                  </a:lnTo>
                  <a:close/>
                </a:path>
                <a:path w="153034" h="307975">
                  <a:moveTo>
                    <a:pt x="37515" y="5295"/>
                  </a:moveTo>
                  <a:lnTo>
                    <a:pt x="37363" y="3327"/>
                  </a:lnTo>
                  <a:lnTo>
                    <a:pt x="36525" y="5156"/>
                  </a:lnTo>
                  <a:lnTo>
                    <a:pt x="36931" y="5295"/>
                  </a:lnTo>
                  <a:lnTo>
                    <a:pt x="37515" y="5295"/>
                  </a:lnTo>
                  <a:close/>
                </a:path>
                <a:path w="153034" h="307975">
                  <a:moveTo>
                    <a:pt x="40386" y="889"/>
                  </a:moveTo>
                  <a:lnTo>
                    <a:pt x="39446" y="558"/>
                  </a:lnTo>
                  <a:lnTo>
                    <a:pt x="39103" y="279"/>
                  </a:lnTo>
                  <a:lnTo>
                    <a:pt x="38976" y="0"/>
                  </a:lnTo>
                  <a:lnTo>
                    <a:pt x="35852" y="850"/>
                  </a:lnTo>
                  <a:lnTo>
                    <a:pt x="35750" y="990"/>
                  </a:lnTo>
                  <a:lnTo>
                    <a:pt x="37211" y="1181"/>
                  </a:lnTo>
                  <a:lnTo>
                    <a:pt x="40132" y="3149"/>
                  </a:lnTo>
                  <a:lnTo>
                    <a:pt x="40386" y="889"/>
                  </a:lnTo>
                  <a:close/>
                </a:path>
                <a:path w="153034" h="307975">
                  <a:moveTo>
                    <a:pt x="43129" y="1587"/>
                  </a:moveTo>
                  <a:lnTo>
                    <a:pt x="40995" y="2070"/>
                  </a:lnTo>
                  <a:lnTo>
                    <a:pt x="42849" y="3835"/>
                  </a:lnTo>
                  <a:lnTo>
                    <a:pt x="43129" y="1587"/>
                  </a:lnTo>
                  <a:close/>
                </a:path>
                <a:path w="153034" h="307975">
                  <a:moveTo>
                    <a:pt x="43865" y="76200"/>
                  </a:moveTo>
                  <a:lnTo>
                    <a:pt x="40081" y="76022"/>
                  </a:lnTo>
                  <a:lnTo>
                    <a:pt x="43395" y="77127"/>
                  </a:lnTo>
                  <a:lnTo>
                    <a:pt x="43865" y="76200"/>
                  </a:lnTo>
                  <a:close/>
                </a:path>
                <a:path w="153034" h="307975">
                  <a:moveTo>
                    <a:pt x="45275" y="8750"/>
                  </a:moveTo>
                  <a:lnTo>
                    <a:pt x="43332" y="7188"/>
                  </a:lnTo>
                  <a:lnTo>
                    <a:pt x="44208" y="9258"/>
                  </a:lnTo>
                  <a:lnTo>
                    <a:pt x="45275" y="8750"/>
                  </a:lnTo>
                  <a:close/>
                </a:path>
                <a:path w="153034" h="307975">
                  <a:moveTo>
                    <a:pt x="45389" y="14287"/>
                  </a:moveTo>
                  <a:lnTo>
                    <a:pt x="44716" y="14795"/>
                  </a:lnTo>
                  <a:lnTo>
                    <a:pt x="45389" y="14287"/>
                  </a:lnTo>
                  <a:close/>
                </a:path>
                <a:path w="153034" h="307975">
                  <a:moveTo>
                    <a:pt x="45745" y="72428"/>
                  </a:moveTo>
                  <a:lnTo>
                    <a:pt x="42100" y="73520"/>
                  </a:lnTo>
                  <a:lnTo>
                    <a:pt x="43129" y="73761"/>
                  </a:lnTo>
                  <a:lnTo>
                    <a:pt x="45656" y="74155"/>
                  </a:lnTo>
                  <a:lnTo>
                    <a:pt x="45745" y="72428"/>
                  </a:lnTo>
                  <a:close/>
                </a:path>
                <a:path w="153034" h="307975">
                  <a:moveTo>
                    <a:pt x="46075" y="29438"/>
                  </a:moveTo>
                  <a:lnTo>
                    <a:pt x="43865" y="27533"/>
                  </a:lnTo>
                  <a:lnTo>
                    <a:pt x="43992" y="29133"/>
                  </a:lnTo>
                  <a:lnTo>
                    <a:pt x="44450" y="30441"/>
                  </a:lnTo>
                  <a:lnTo>
                    <a:pt x="46075" y="29438"/>
                  </a:lnTo>
                  <a:close/>
                </a:path>
                <a:path w="153034" h="307975">
                  <a:moveTo>
                    <a:pt x="46558" y="90424"/>
                  </a:moveTo>
                  <a:lnTo>
                    <a:pt x="46164" y="89611"/>
                  </a:lnTo>
                  <a:lnTo>
                    <a:pt x="45986" y="89204"/>
                  </a:lnTo>
                  <a:lnTo>
                    <a:pt x="45351" y="88887"/>
                  </a:lnTo>
                  <a:lnTo>
                    <a:pt x="44323" y="88633"/>
                  </a:lnTo>
                  <a:lnTo>
                    <a:pt x="44475" y="89916"/>
                  </a:lnTo>
                  <a:lnTo>
                    <a:pt x="44043" y="89992"/>
                  </a:lnTo>
                  <a:lnTo>
                    <a:pt x="46558" y="90424"/>
                  </a:lnTo>
                  <a:close/>
                </a:path>
                <a:path w="153034" h="307975">
                  <a:moveTo>
                    <a:pt x="47701" y="4927"/>
                  </a:moveTo>
                  <a:lnTo>
                    <a:pt x="44742" y="4737"/>
                  </a:lnTo>
                  <a:lnTo>
                    <a:pt x="45212" y="2857"/>
                  </a:lnTo>
                  <a:lnTo>
                    <a:pt x="43675" y="5422"/>
                  </a:lnTo>
                  <a:lnTo>
                    <a:pt x="47701" y="4927"/>
                  </a:lnTo>
                  <a:close/>
                </a:path>
                <a:path w="153034" h="307975">
                  <a:moveTo>
                    <a:pt x="49034" y="43764"/>
                  </a:moveTo>
                  <a:lnTo>
                    <a:pt x="47929" y="44119"/>
                  </a:lnTo>
                  <a:lnTo>
                    <a:pt x="47802" y="44462"/>
                  </a:lnTo>
                  <a:lnTo>
                    <a:pt x="48056" y="44792"/>
                  </a:lnTo>
                  <a:lnTo>
                    <a:pt x="48285" y="44373"/>
                  </a:lnTo>
                  <a:lnTo>
                    <a:pt x="48628" y="43992"/>
                  </a:lnTo>
                  <a:lnTo>
                    <a:pt x="49034" y="43764"/>
                  </a:lnTo>
                  <a:close/>
                </a:path>
                <a:path w="153034" h="307975">
                  <a:moveTo>
                    <a:pt x="49428" y="30289"/>
                  </a:moveTo>
                  <a:lnTo>
                    <a:pt x="49123" y="28575"/>
                  </a:lnTo>
                  <a:lnTo>
                    <a:pt x="47663" y="28460"/>
                  </a:lnTo>
                  <a:lnTo>
                    <a:pt x="46075" y="29438"/>
                  </a:lnTo>
                  <a:lnTo>
                    <a:pt x="47053" y="30289"/>
                  </a:lnTo>
                  <a:lnTo>
                    <a:pt x="47193" y="30289"/>
                  </a:lnTo>
                  <a:lnTo>
                    <a:pt x="49428" y="30289"/>
                  </a:lnTo>
                  <a:close/>
                </a:path>
                <a:path w="153034" h="307975">
                  <a:moveTo>
                    <a:pt x="49872" y="32727"/>
                  </a:moveTo>
                  <a:lnTo>
                    <a:pt x="49441" y="30340"/>
                  </a:lnTo>
                  <a:lnTo>
                    <a:pt x="47205" y="30340"/>
                  </a:lnTo>
                  <a:lnTo>
                    <a:pt x="49872" y="32727"/>
                  </a:lnTo>
                  <a:close/>
                </a:path>
                <a:path w="153034" h="307975">
                  <a:moveTo>
                    <a:pt x="50126" y="20586"/>
                  </a:moveTo>
                  <a:lnTo>
                    <a:pt x="49009" y="19672"/>
                  </a:lnTo>
                  <a:lnTo>
                    <a:pt x="46342" y="17475"/>
                  </a:lnTo>
                  <a:lnTo>
                    <a:pt x="45986" y="17183"/>
                  </a:lnTo>
                  <a:lnTo>
                    <a:pt x="46126" y="16624"/>
                  </a:lnTo>
                  <a:lnTo>
                    <a:pt x="46621" y="16281"/>
                  </a:lnTo>
                  <a:lnTo>
                    <a:pt x="47256" y="15976"/>
                  </a:lnTo>
                  <a:lnTo>
                    <a:pt x="45961" y="16281"/>
                  </a:lnTo>
                  <a:lnTo>
                    <a:pt x="44627" y="16078"/>
                  </a:lnTo>
                  <a:lnTo>
                    <a:pt x="44361" y="16040"/>
                  </a:lnTo>
                  <a:lnTo>
                    <a:pt x="43027" y="16078"/>
                  </a:lnTo>
                  <a:lnTo>
                    <a:pt x="44640" y="14846"/>
                  </a:lnTo>
                  <a:lnTo>
                    <a:pt x="43903" y="14160"/>
                  </a:lnTo>
                  <a:lnTo>
                    <a:pt x="42887" y="13970"/>
                  </a:lnTo>
                  <a:lnTo>
                    <a:pt x="42862" y="13538"/>
                  </a:lnTo>
                  <a:lnTo>
                    <a:pt x="42900" y="11353"/>
                  </a:lnTo>
                  <a:lnTo>
                    <a:pt x="42913" y="10718"/>
                  </a:lnTo>
                  <a:lnTo>
                    <a:pt x="43002" y="6921"/>
                  </a:lnTo>
                  <a:lnTo>
                    <a:pt x="43332" y="7188"/>
                  </a:lnTo>
                  <a:lnTo>
                    <a:pt x="43218" y="6921"/>
                  </a:lnTo>
                  <a:lnTo>
                    <a:pt x="42621" y="5511"/>
                  </a:lnTo>
                  <a:lnTo>
                    <a:pt x="41998" y="4051"/>
                  </a:lnTo>
                  <a:lnTo>
                    <a:pt x="38938" y="7378"/>
                  </a:lnTo>
                  <a:lnTo>
                    <a:pt x="41325" y="5511"/>
                  </a:lnTo>
                  <a:lnTo>
                    <a:pt x="41262" y="9093"/>
                  </a:lnTo>
                  <a:lnTo>
                    <a:pt x="41986" y="9677"/>
                  </a:lnTo>
                  <a:lnTo>
                    <a:pt x="41871" y="10223"/>
                  </a:lnTo>
                  <a:lnTo>
                    <a:pt x="39738" y="10718"/>
                  </a:lnTo>
                  <a:lnTo>
                    <a:pt x="38823" y="9766"/>
                  </a:lnTo>
                  <a:lnTo>
                    <a:pt x="38735" y="9372"/>
                  </a:lnTo>
                  <a:lnTo>
                    <a:pt x="38950" y="8267"/>
                  </a:lnTo>
                  <a:lnTo>
                    <a:pt x="35331" y="8636"/>
                  </a:lnTo>
                  <a:lnTo>
                    <a:pt x="35966" y="8940"/>
                  </a:lnTo>
                  <a:lnTo>
                    <a:pt x="34848" y="11353"/>
                  </a:lnTo>
                  <a:lnTo>
                    <a:pt x="34480" y="9461"/>
                  </a:lnTo>
                  <a:lnTo>
                    <a:pt x="34277" y="8432"/>
                  </a:lnTo>
                  <a:lnTo>
                    <a:pt x="33439" y="7747"/>
                  </a:lnTo>
                  <a:lnTo>
                    <a:pt x="35369" y="5956"/>
                  </a:lnTo>
                  <a:lnTo>
                    <a:pt x="37490" y="6375"/>
                  </a:lnTo>
                  <a:lnTo>
                    <a:pt x="38404" y="5956"/>
                  </a:lnTo>
                  <a:lnTo>
                    <a:pt x="39395" y="5499"/>
                  </a:lnTo>
                  <a:lnTo>
                    <a:pt x="40271" y="5308"/>
                  </a:lnTo>
                  <a:lnTo>
                    <a:pt x="37515" y="5295"/>
                  </a:lnTo>
                  <a:lnTo>
                    <a:pt x="37541" y="5499"/>
                  </a:lnTo>
                  <a:lnTo>
                    <a:pt x="36957" y="5308"/>
                  </a:lnTo>
                  <a:lnTo>
                    <a:pt x="36461" y="5295"/>
                  </a:lnTo>
                  <a:lnTo>
                    <a:pt x="36525" y="5156"/>
                  </a:lnTo>
                  <a:lnTo>
                    <a:pt x="30594" y="3136"/>
                  </a:lnTo>
                  <a:lnTo>
                    <a:pt x="32613" y="6172"/>
                  </a:lnTo>
                  <a:lnTo>
                    <a:pt x="33807" y="9461"/>
                  </a:lnTo>
                  <a:lnTo>
                    <a:pt x="27711" y="9372"/>
                  </a:lnTo>
                  <a:lnTo>
                    <a:pt x="30391" y="13538"/>
                  </a:lnTo>
                  <a:lnTo>
                    <a:pt x="26822" y="11277"/>
                  </a:lnTo>
                  <a:lnTo>
                    <a:pt x="25895" y="17475"/>
                  </a:lnTo>
                  <a:lnTo>
                    <a:pt x="25501" y="17106"/>
                  </a:lnTo>
                  <a:lnTo>
                    <a:pt x="25882" y="19215"/>
                  </a:lnTo>
                  <a:lnTo>
                    <a:pt x="28397" y="19545"/>
                  </a:lnTo>
                  <a:lnTo>
                    <a:pt x="29006" y="21577"/>
                  </a:lnTo>
                  <a:lnTo>
                    <a:pt x="24739" y="23291"/>
                  </a:lnTo>
                  <a:lnTo>
                    <a:pt x="28321" y="24714"/>
                  </a:lnTo>
                  <a:lnTo>
                    <a:pt x="24739" y="24168"/>
                  </a:lnTo>
                  <a:lnTo>
                    <a:pt x="25019" y="27609"/>
                  </a:lnTo>
                  <a:lnTo>
                    <a:pt x="24968" y="28460"/>
                  </a:lnTo>
                  <a:lnTo>
                    <a:pt x="23609" y="29133"/>
                  </a:lnTo>
                  <a:lnTo>
                    <a:pt x="23202" y="28359"/>
                  </a:lnTo>
                  <a:lnTo>
                    <a:pt x="21285" y="29184"/>
                  </a:lnTo>
                  <a:lnTo>
                    <a:pt x="23799" y="29514"/>
                  </a:lnTo>
                  <a:lnTo>
                    <a:pt x="24422" y="30683"/>
                  </a:lnTo>
                  <a:lnTo>
                    <a:pt x="24968" y="29133"/>
                  </a:lnTo>
                  <a:lnTo>
                    <a:pt x="25742" y="26974"/>
                  </a:lnTo>
                  <a:lnTo>
                    <a:pt x="30162" y="26492"/>
                  </a:lnTo>
                  <a:lnTo>
                    <a:pt x="30010" y="24714"/>
                  </a:lnTo>
                  <a:lnTo>
                    <a:pt x="29819" y="22263"/>
                  </a:lnTo>
                  <a:lnTo>
                    <a:pt x="31927" y="22694"/>
                  </a:lnTo>
                  <a:lnTo>
                    <a:pt x="32245" y="22263"/>
                  </a:lnTo>
                  <a:lnTo>
                    <a:pt x="34086" y="19672"/>
                  </a:lnTo>
                  <a:lnTo>
                    <a:pt x="35915" y="23139"/>
                  </a:lnTo>
                  <a:lnTo>
                    <a:pt x="36525" y="24320"/>
                  </a:lnTo>
                  <a:lnTo>
                    <a:pt x="35674" y="25349"/>
                  </a:lnTo>
                  <a:lnTo>
                    <a:pt x="34010" y="23964"/>
                  </a:lnTo>
                  <a:lnTo>
                    <a:pt x="32080" y="26530"/>
                  </a:lnTo>
                  <a:lnTo>
                    <a:pt x="37960" y="27038"/>
                  </a:lnTo>
                  <a:lnTo>
                    <a:pt x="36487" y="29438"/>
                  </a:lnTo>
                  <a:lnTo>
                    <a:pt x="33464" y="30988"/>
                  </a:lnTo>
                  <a:lnTo>
                    <a:pt x="35064" y="31483"/>
                  </a:lnTo>
                  <a:lnTo>
                    <a:pt x="35140" y="32131"/>
                  </a:lnTo>
                  <a:lnTo>
                    <a:pt x="33680" y="32296"/>
                  </a:lnTo>
                  <a:lnTo>
                    <a:pt x="34315" y="33489"/>
                  </a:lnTo>
                  <a:lnTo>
                    <a:pt x="35064" y="34988"/>
                  </a:lnTo>
                  <a:lnTo>
                    <a:pt x="35737" y="33540"/>
                  </a:lnTo>
                  <a:lnTo>
                    <a:pt x="39916" y="35267"/>
                  </a:lnTo>
                  <a:lnTo>
                    <a:pt x="37579" y="36169"/>
                  </a:lnTo>
                  <a:lnTo>
                    <a:pt x="39878" y="37871"/>
                  </a:lnTo>
                  <a:lnTo>
                    <a:pt x="40576" y="33832"/>
                  </a:lnTo>
                  <a:lnTo>
                    <a:pt x="41998" y="33540"/>
                  </a:lnTo>
                  <a:lnTo>
                    <a:pt x="47104" y="30340"/>
                  </a:lnTo>
                  <a:lnTo>
                    <a:pt x="44640" y="31686"/>
                  </a:lnTo>
                  <a:lnTo>
                    <a:pt x="43573" y="31483"/>
                  </a:lnTo>
                  <a:lnTo>
                    <a:pt x="43611" y="30988"/>
                  </a:lnTo>
                  <a:lnTo>
                    <a:pt x="43726" y="28359"/>
                  </a:lnTo>
                  <a:lnTo>
                    <a:pt x="43459" y="27609"/>
                  </a:lnTo>
                  <a:lnTo>
                    <a:pt x="43776" y="25349"/>
                  </a:lnTo>
                  <a:lnTo>
                    <a:pt x="43954" y="24066"/>
                  </a:lnTo>
                  <a:lnTo>
                    <a:pt x="50126" y="20586"/>
                  </a:lnTo>
                  <a:close/>
                </a:path>
                <a:path w="153034" h="307975">
                  <a:moveTo>
                    <a:pt x="50482" y="14414"/>
                  </a:moveTo>
                  <a:lnTo>
                    <a:pt x="50088" y="13195"/>
                  </a:lnTo>
                  <a:lnTo>
                    <a:pt x="49237" y="12509"/>
                  </a:lnTo>
                  <a:lnTo>
                    <a:pt x="48564" y="13081"/>
                  </a:lnTo>
                  <a:lnTo>
                    <a:pt x="47726" y="13284"/>
                  </a:lnTo>
                  <a:lnTo>
                    <a:pt x="49415" y="13792"/>
                  </a:lnTo>
                  <a:lnTo>
                    <a:pt x="49237" y="14566"/>
                  </a:lnTo>
                  <a:lnTo>
                    <a:pt x="48895" y="15049"/>
                  </a:lnTo>
                  <a:lnTo>
                    <a:pt x="48501" y="15417"/>
                  </a:lnTo>
                  <a:lnTo>
                    <a:pt x="49568" y="14960"/>
                  </a:lnTo>
                  <a:lnTo>
                    <a:pt x="50482" y="14414"/>
                  </a:lnTo>
                  <a:close/>
                </a:path>
                <a:path w="153034" h="307975">
                  <a:moveTo>
                    <a:pt x="52336" y="46545"/>
                  </a:moveTo>
                  <a:lnTo>
                    <a:pt x="48742" y="45707"/>
                  </a:lnTo>
                  <a:lnTo>
                    <a:pt x="48069" y="44805"/>
                  </a:lnTo>
                  <a:lnTo>
                    <a:pt x="47625" y="45529"/>
                  </a:lnTo>
                  <a:lnTo>
                    <a:pt x="47612" y="46418"/>
                  </a:lnTo>
                  <a:lnTo>
                    <a:pt x="48945" y="47269"/>
                  </a:lnTo>
                  <a:lnTo>
                    <a:pt x="52336" y="46545"/>
                  </a:lnTo>
                  <a:close/>
                </a:path>
                <a:path w="153034" h="307975">
                  <a:moveTo>
                    <a:pt x="52793" y="14795"/>
                  </a:moveTo>
                  <a:lnTo>
                    <a:pt x="52692" y="9766"/>
                  </a:lnTo>
                  <a:lnTo>
                    <a:pt x="52679" y="9093"/>
                  </a:lnTo>
                  <a:lnTo>
                    <a:pt x="52057" y="9677"/>
                  </a:lnTo>
                  <a:lnTo>
                    <a:pt x="49720" y="9766"/>
                  </a:lnTo>
                  <a:lnTo>
                    <a:pt x="47802" y="9766"/>
                  </a:lnTo>
                  <a:lnTo>
                    <a:pt x="47637" y="7607"/>
                  </a:lnTo>
                  <a:lnTo>
                    <a:pt x="45275" y="8750"/>
                  </a:lnTo>
                  <a:lnTo>
                    <a:pt x="52793" y="14795"/>
                  </a:lnTo>
                  <a:close/>
                </a:path>
                <a:path w="153034" h="307975">
                  <a:moveTo>
                    <a:pt x="53797" y="81051"/>
                  </a:moveTo>
                  <a:lnTo>
                    <a:pt x="51612" y="81838"/>
                  </a:lnTo>
                  <a:lnTo>
                    <a:pt x="47345" y="79527"/>
                  </a:lnTo>
                  <a:lnTo>
                    <a:pt x="49199" y="83413"/>
                  </a:lnTo>
                  <a:lnTo>
                    <a:pt x="51562" y="84632"/>
                  </a:lnTo>
                  <a:lnTo>
                    <a:pt x="52959" y="83058"/>
                  </a:lnTo>
                  <a:lnTo>
                    <a:pt x="53797" y="81051"/>
                  </a:lnTo>
                  <a:close/>
                </a:path>
                <a:path w="153034" h="307975">
                  <a:moveTo>
                    <a:pt x="54254" y="5638"/>
                  </a:moveTo>
                  <a:lnTo>
                    <a:pt x="52565" y="5143"/>
                  </a:lnTo>
                  <a:lnTo>
                    <a:pt x="48552" y="4737"/>
                  </a:lnTo>
                  <a:lnTo>
                    <a:pt x="48729" y="6908"/>
                  </a:lnTo>
                  <a:lnTo>
                    <a:pt x="49771" y="8001"/>
                  </a:lnTo>
                  <a:lnTo>
                    <a:pt x="50431" y="6515"/>
                  </a:lnTo>
                  <a:lnTo>
                    <a:pt x="51485" y="6718"/>
                  </a:lnTo>
                  <a:lnTo>
                    <a:pt x="51892" y="7493"/>
                  </a:lnTo>
                  <a:lnTo>
                    <a:pt x="52514" y="7797"/>
                  </a:lnTo>
                  <a:lnTo>
                    <a:pt x="54254" y="5638"/>
                  </a:lnTo>
                  <a:close/>
                </a:path>
                <a:path w="153034" h="307975">
                  <a:moveTo>
                    <a:pt x="55308" y="79870"/>
                  </a:moveTo>
                  <a:lnTo>
                    <a:pt x="54787" y="77622"/>
                  </a:lnTo>
                  <a:lnTo>
                    <a:pt x="54610" y="78600"/>
                  </a:lnTo>
                  <a:lnTo>
                    <a:pt x="54279" y="79895"/>
                  </a:lnTo>
                  <a:lnTo>
                    <a:pt x="53809" y="81051"/>
                  </a:lnTo>
                  <a:lnTo>
                    <a:pt x="54737" y="80708"/>
                  </a:lnTo>
                  <a:lnTo>
                    <a:pt x="55308" y="79870"/>
                  </a:lnTo>
                  <a:close/>
                </a:path>
                <a:path w="153034" h="307975">
                  <a:moveTo>
                    <a:pt x="65366" y="21577"/>
                  </a:moveTo>
                  <a:lnTo>
                    <a:pt x="65049" y="21640"/>
                  </a:lnTo>
                  <a:lnTo>
                    <a:pt x="65366" y="21577"/>
                  </a:lnTo>
                  <a:close/>
                </a:path>
                <a:path w="153034" h="307975">
                  <a:moveTo>
                    <a:pt x="65709" y="201066"/>
                  </a:moveTo>
                  <a:lnTo>
                    <a:pt x="64160" y="200177"/>
                  </a:lnTo>
                  <a:lnTo>
                    <a:pt x="64846" y="200736"/>
                  </a:lnTo>
                  <a:lnTo>
                    <a:pt x="65684" y="201104"/>
                  </a:lnTo>
                  <a:close/>
                </a:path>
                <a:path w="153034" h="307975">
                  <a:moveTo>
                    <a:pt x="66789" y="51752"/>
                  </a:moveTo>
                  <a:lnTo>
                    <a:pt x="65532" y="50266"/>
                  </a:lnTo>
                  <a:lnTo>
                    <a:pt x="63436" y="49847"/>
                  </a:lnTo>
                  <a:lnTo>
                    <a:pt x="65506" y="52019"/>
                  </a:lnTo>
                  <a:lnTo>
                    <a:pt x="65252" y="53390"/>
                  </a:lnTo>
                  <a:lnTo>
                    <a:pt x="66751" y="52641"/>
                  </a:lnTo>
                  <a:lnTo>
                    <a:pt x="66789" y="51752"/>
                  </a:lnTo>
                  <a:close/>
                </a:path>
                <a:path w="153034" h="307975">
                  <a:moveTo>
                    <a:pt x="67919" y="27635"/>
                  </a:moveTo>
                  <a:lnTo>
                    <a:pt x="65430" y="23939"/>
                  </a:lnTo>
                  <a:lnTo>
                    <a:pt x="67043" y="22656"/>
                  </a:lnTo>
                  <a:lnTo>
                    <a:pt x="66001" y="22631"/>
                  </a:lnTo>
                  <a:lnTo>
                    <a:pt x="65112" y="21691"/>
                  </a:lnTo>
                  <a:lnTo>
                    <a:pt x="61937" y="23215"/>
                  </a:lnTo>
                  <a:lnTo>
                    <a:pt x="65316" y="23355"/>
                  </a:lnTo>
                  <a:lnTo>
                    <a:pt x="63792" y="24993"/>
                  </a:lnTo>
                  <a:lnTo>
                    <a:pt x="63550" y="26327"/>
                  </a:lnTo>
                  <a:lnTo>
                    <a:pt x="67919" y="27635"/>
                  </a:lnTo>
                  <a:close/>
                </a:path>
                <a:path w="153034" h="307975">
                  <a:moveTo>
                    <a:pt x="70840" y="32131"/>
                  </a:moveTo>
                  <a:lnTo>
                    <a:pt x="69215" y="29883"/>
                  </a:lnTo>
                  <a:lnTo>
                    <a:pt x="66611" y="32181"/>
                  </a:lnTo>
                  <a:lnTo>
                    <a:pt x="68313" y="31813"/>
                  </a:lnTo>
                  <a:lnTo>
                    <a:pt x="69951" y="34061"/>
                  </a:lnTo>
                  <a:lnTo>
                    <a:pt x="70840" y="32131"/>
                  </a:lnTo>
                  <a:close/>
                </a:path>
                <a:path w="153034" h="307975">
                  <a:moveTo>
                    <a:pt x="73545" y="59499"/>
                  </a:moveTo>
                  <a:lnTo>
                    <a:pt x="71640" y="59461"/>
                  </a:lnTo>
                  <a:lnTo>
                    <a:pt x="70789" y="59639"/>
                  </a:lnTo>
                  <a:lnTo>
                    <a:pt x="72034" y="60248"/>
                  </a:lnTo>
                  <a:lnTo>
                    <a:pt x="72009" y="61125"/>
                  </a:lnTo>
                  <a:lnTo>
                    <a:pt x="73520" y="60363"/>
                  </a:lnTo>
                  <a:lnTo>
                    <a:pt x="71843" y="59855"/>
                  </a:lnTo>
                  <a:lnTo>
                    <a:pt x="73545" y="59499"/>
                  </a:lnTo>
                  <a:close/>
                </a:path>
                <a:path w="153034" h="307975">
                  <a:moveTo>
                    <a:pt x="74726" y="56896"/>
                  </a:moveTo>
                  <a:lnTo>
                    <a:pt x="74231" y="57150"/>
                  </a:lnTo>
                  <a:lnTo>
                    <a:pt x="73787" y="58115"/>
                  </a:lnTo>
                  <a:lnTo>
                    <a:pt x="74726" y="56896"/>
                  </a:lnTo>
                  <a:close/>
                </a:path>
                <a:path w="153034" h="307975">
                  <a:moveTo>
                    <a:pt x="76911" y="52184"/>
                  </a:moveTo>
                  <a:lnTo>
                    <a:pt x="76504" y="51409"/>
                  </a:lnTo>
                  <a:lnTo>
                    <a:pt x="76403" y="51638"/>
                  </a:lnTo>
                  <a:lnTo>
                    <a:pt x="76911" y="52184"/>
                  </a:lnTo>
                  <a:close/>
                </a:path>
                <a:path w="153034" h="307975">
                  <a:moveTo>
                    <a:pt x="78841" y="158381"/>
                  </a:moveTo>
                  <a:lnTo>
                    <a:pt x="77647" y="157670"/>
                  </a:lnTo>
                  <a:lnTo>
                    <a:pt x="75171" y="158534"/>
                  </a:lnTo>
                  <a:lnTo>
                    <a:pt x="78841" y="158381"/>
                  </a:lnTo>
                  <a:close/>
                </a:path>
                <a:path w="153034" h="307975">
                  <a:moveTo>
                    <a:pt x="79819" y="54178"/>
                  </a:moveTo>
                  <a:lnTo>
                    <a:pt x="76073" y="52374"/>
                  </a:lnTo>
                  <a:lnTo>
                    <a:pt x="76403" y="51638"/>
                  </a:lnTo>
                  <a:lnTo>
                    <a:pt x="75882" y="51092"/>
                  </a:lnTo>
                  <a:lnTo>
                    <a:pt x="72237" y="53200"/>
                  </a:lnTo>
                  <a:lnTo>
                    <a:pt x="75793" y="55511"/>
                  </a:lnTo>
                  <a:lnTo>
                    <a:pt x="74726" y="56896"/>
                  </a:lnTo>
                  <a:lnTo>
                    <a:pt x="79819" y="54178"/>
                  </a:lnTo>
                  <a:close/>
                </a:path>
                <a:path w="153034" h="307975">
                  <a:moveTo>
                    <a:pt x="82207" y="99860"/>
                  </a:moveTo>
                  <a:lnTo>
                    <a:pt x="79298" y="98679"/>
                  </a:lnTo>
                  <a:lnTo>
                    <a:pt x="78193" y="99339"/>
                  </a:lnTo>
                  <a:lnTo>
                    <a:pt x="82207" y="99860"/>
                  </a:lnTo>
                  <a:close/>
                </a:path>
                <a:path w="153034" h="307975">
                  <a:moveTo>
                    <a:pt x="83845" y="158038"/>
                  </a:moveTo>
                  <a:lnTo>
                    <a:pt x="82346" y="157784"/>
                  </a:lnTo>
                  <a:lnTo>
                    <a:pt x="83845" y="158038"/>
                  </a:lnTo>
                  <a:close/>
                </a:path>
                <a:path w="153034" h="307975">
                  <a:moveTo>
                    <a:pt x="84912" y="166128"/>
                  </a:moveTo>
                  <a:lnTo>
                    <a:pt x="83858" y="164033"/>
                  </a:lnTo>
                  <a:lnTo>
                    <a:pt x="84264" y="162712"/>
                  </a:lnTo>
                  <a:lnTo>
                    <a:pt x="81876" y="164287"/>
                  </a:lnTo>
                  <a:lnTo>
                    <a:pt x="84912" y="166128"/>
                  </a:lnTo>
                  <a:close/>
                </a:path>
                <a:path w="153034" h="307975">
                  <a:moveTo>
                    <a:pt x="85547" y="195402"/>
                  </a:moveTo>
                  <a:lnTo>
                    <a:pt x="83908" y="194703"/>
                  </a:lnTo>
                  <a:lnTo>
                    <a:pt x="84861" y="198361"/>
                  </a:lnTo>
                  <a:lnTo>
                    <a:pt x="84175" y="195605"/>
                  </a:lnTo>
                  <a:lnTo>
                    <a:pt x="85547" y="195402"/>
                  </a:lnTo>
                  <a:close/>
                </a:path>
                <a:path w="153034" h="307975">
                  <a:moveTo>
                    <a:pt x="85661" y="161798"/>
                  </a:moveTo>
                  <a:lnTo>
                    <a:pt x="84797" y="161823"/>
                  </a:lnTo>
                  <a:lnTo>
                    <a:pt x="84442" y="162217"/>
                  </a:lnTo>
                  <a:lnTo>
                    <a:pt x="84264" y="162712"/>
                  </a:lnTo>
                  <a:lnTo>
                    <a:pt x="85661" y="161798"/>
                  </a:lnTo>
                  <a:close/>
                </a:path>
                <a:path w="153034" h="307975">
                  <a:moveTo>
                    <a:pt x="85813" y="106705"/>
                  </a:moveTo>
                  <a:lnTo>
                    <a:pt x="84023" y="104825"/>
                  </a:lnTo>
                  <a:lnTo>
                    <a:pt x="83959" y="105740"/>
                  </a:lnTo>
                  <a:lnTo>
                    <a:pt x="85813" y="106705"/>
                  </a:lnTo>
                  <a:close/>
                </a:path>
                <a:path w="153034" h="307975">
                  <a:moveTo>
                    <a:pt x="86347" y="158457"/>
                  </a:moveTo>
                  <a:lnTo>
                    <a:pt x="83845" y="158038"/>
                  </a:lnTo>
                  <a:lnTo>
                    <a:pt x="84302" y="159283"/>
                  </a:lnTo>
                  <a:lnTo>
                    <a:pt x="86347" y="158457"/>
                  </a:lnTo>
                  <a:close/>
                </a:path>
                <a:path w="153034" h="307975">
                  <a:moveTo>
                    <a:pt x="87083" y="103327"/>
                  </a:moveTo>
                  <a:lnTo>
                    <a:pt x="84201" y="102133"/>
                  </a:lnTo>
                  <a:lnTo>
                    <a:pt x="84023" y="104813"/>
                  </a:lnTo>
                  <a:lnTo>
                    <a:pt x="87083" y="103327"/>
                  </a:lnTo>
                  <a:close/>
                </a:path>
                <a:path w="153034" h="307975">
                  <a:moveTo>
                    <a:pt x="88112" y="194068"/>
                  </a:moveTo>
                  <a:lnTo>
                    <a:pt x="87033" y="193738"/>
                  </a:lnTo>
                  <a:lnTo>
                    <a:pt x="85547" y="193497"/>
                  </a:lnTo>
                  <a:lnTo>
                    <a:pt x="85483" y="193243"/>
                  </a:lnTo>
                  <a:lnTo>
                    <a:pt x="85090" y="193560"/>
                  </a:lnTo>
                  <a:lnTo>
                    <a:pt x="88112" y="194068"/>
                  </a:lnTo>
                  <a:close/>
                </a:path>
                <a:path w="153034" h="307975">
                  <a:moveTo>
                    <a:pt x="88646" y="190652"/>
                  </a:moveTo>
                  <a:lnTo>
                    <a:pt x="85204" y="192138"/>
                  </a:lnTo>
                  <a:lnTo>
                    <a:pt x="85483" y="193243"/>
                  </a:lnTo>
                  <a:lnTo>
                    <a:pt x="88646" y="190652"/>
                  </a:lnTo>
                  <a:close/>
                </a:path>
                <a:path w="153034" h="307975">
                  <a:moveTo>
                    <a:pt x="100545" y="231952"/>
                  </a:moveTo>
                  <a:lnTo>
                    <a:pt x="99923" y="232054"/>
                  </a:lnTo>
                  <a:lnTo>
                    <a:pt x="98628" y="232333"/>
                  </a:lnTo>
                  <a:lnTo>
                    <a:pt x="99453" y="232333"/>
                  </a:lnTo>
                  <a:lnTo>
                    <a:pt x="100190" y="232219"/>
                  </a:lnTo>
                  <a:lnTo>
                    <a:pt x="100545" y="231952"/>
                  </a:lnTo>
                  <a:close/>
                </a:path>
                <a:path w="153034" h="307975">
                  <a:moveTo>
                    <a:pt x="101892" y="228688"/>
                  </a:moveTo>
                  <a:lnTo>
                    <a:pt x="96608" y="228688"/>
                  </a:lnTo>
                  <a:lnTo>
                    <a:pt x="97091" y="229031"/>
                  </a:lnTo>
                  <a:lnTo>
                    <a:pt x="96824" y="230047"/>
                  </a:lnTo>
                  <a:lnTo>
                    <a:pt x="95796" y="229717"/>
                  </a:lnTo>
                  <a:lnTo>
                    <a:pt x="94881" y="229882"/>
                  </a:lnTo>
                  <a:lnTo>
                    <a:pt x="94970" y="230352"/>
                  </a:lnTo>
                  <a:lnTo>
                    <a:pt x="91503" y="229946"/>
                  </a:lnTo>
                  <a:lnTo>
                    <a:pt x="93497" y="232537"/>
                  </a:lnTo>
                  <a:lnTo>
                    <a:pt x="95008" y="233083"/>
                  </a:lnTo>
                  <a:lnTo>
                    <a:pt x="98628" y="232333"/>
                  </a:lnTo>
                  <a:lnTo>
                    <a:pt x="97485" y="232333"/>
                  </a:lnTo>
                  <a:lnTo>
                    <a:pt x="96126" y="232054"/>
                  </a:lnTo>
                  <a:lnTo>
                    <a:pt x="95173" y="231343"/>
                  </a:lnTo>
                  <a:lnTo>
                    <a:pt x="96977" y="230352"/>
                  </a:lnTo>
                  <a:lnTo>
                    <a:pt x="97523" y="230047"/>
                  </a:lnTo>
                  <a:lnTo>
                    <a:pt x="99021" y="229235"/>
                  </a:lnTo>
                  <a:lnTo>
                    <a:pt x="101854" y="228752"/>
                  </a:lnTo>
                  <a:close/>
                </a:path>
                <a:path w="153034" h="307975">
                  <a:moveTo>
                    <a:pt x="107327" y="236804"/>
                  </a:moveTo>
                  <a:lnTo>
                    <a:pt x="106946" y="234873"/>
                  </a:lnTo>
                  <a:lnTo>
                    <a:pt x="106692" y="234950"/>
                  </a:lnTo>
                  <a:lnTo>
                    <a:pt x="106095" y="235546"/>
                  </a:lnTo>
                  <a:lnTo>
                    <a:pt x="107327" y="236804"/>
                  </a:lnTo>
                  <a:close/>
                </a:path>
                <a:path w="153034" h="307975">
                  <a:moveTo>
                    <a:pt x="108546" y="233108"/>
                  </a:moveTo>
                  <a:lnTo>
                    <a:pt x="108089" y="230682"/>
                  </a:lnTo>
                  <a:lnTo>
                    <a:pt x="104216" y="233337"/>
                  </a:lnTo>
                  <a:lnTo>
                    <a:pt x="103759" y="235915"/>
                  </a:lnTo>
                  <a:lnTo>
                    <a:pt x="106692" y="234950"/>
                  </a:lnTo>
                  <a:lnTo>
                    <a:pt x="108546" y="233108"/>
                  </a:lnTo>
                  <a:close/>
                </a:path>
                <a:path w="153034" h="307975">
                  <a:moveTo>
                    <a:pt x="109181" y="162534"/>
                  </a:moveTo>
                  <a:lnTo>
                    <a:pt x="107188" y="161048"/>
                  </a:lnTo>
                  <a:lnTo>
                    <a:pt x="107086" y="163410"/>
                  </a:lnTo>
                  <a:lnTo>
                    <a:pt x="105562" y="161836"/>
                  </a:lnTo>
                  <a:lnTo>
                    <a:pt x="105587" y="163233"/>
                  </a:lnTo>
                  <a:lnTo>
                    <a:pt x="105283" y="163753"/>
                  </a:lnTo>
                  <a:lnTo>
                    <a:pt x="106476" y="164452"/>
                  </a:lnTo>
                  <a:lnTo>
                    <a:pt x="109181" y="162534"/>
                  </a:lnTo>
                  <a:close/>
                </a:path>
                <a:path w="153034" h="307975">
                  <a:moveTo>
                    <a:pt x="110566" y="193306"/>
                  </a:moveTo>
                  <a:lnTo>
                    <a:pt x="110096" y="194056"/>
                  </a:lnTo>
                  <a:lnTo>
                    <a:pt x="110324" y="194119"/>
                  </a:lnTo>
                  <a:lnTo>
                    <a:pt x="110566" y="193306"/>
                  </a:lnTo>
                  <a:close/>
                </a:path>
                <a:path w="153034" h="307975">
                  <a:moveTo>
                    <a:pt x="112814" y="193052"/>
                  </a:moveTo>
                  <a:lnTo>
                    <a:pt x="111277" y="190944"/>
                  </a:lnTo>
                  <a:lnTo>
                    <a:pt x="110680" y="192951"/>
                  </a:lnTo>
                  <a:lnTo>
                    <a:pt x="110566" y="193306"/>
                  </a:lnTo>
                  <a:lnTo>
                    <a:pt x="110794" y="192951"/>
                  </a:lnTo>
                  <a:lnTo>
                    <a:pt x="112814" y="193052"/>
                  </a:lnTo>
                  <a:close/>
                </a:path>
                <a:path w="153034" h="307975">
                  <a:moveTo>
                    <a:pt x="113258" y="194894"/>
                  </a:moveTo>
                  <a:lnTo>
                    <a:pt x="111836" y="194513"/>
                  </a:lnTo>
                  <a:lnTo>
                    <a:pt x="110324" y="194119"/>
                  </a:lnTo>
                  <a:lnTo>
                    <a:pt x="110210" y="194513"/>
                  </a:lnTo>
                  <a:lnTo>
                    <a:pt x="108445" y="191477"/>
                  </a:lnTo>
                  <a:lnTo>
                    <a:pt x="109740" y="194602"/>
                  </a:lnTo>
                  <a:lnTo>
                    <a:pt x="110921" y="195326"/>
                  </a:lnTo>
                  <a:lnTo>
                    <a:pt x="112217" y="196532"/>
                  </a:lnTo>
                  <a:lnTo>
                    <a:pt x="112687" y="196443"/>
                  </a:lnTo>
                  <a:lnTo>
                    <a:pt x="113258" y="194894"/>
                  </a:lnTo>
                  <a:close/>
                </a:path>
                <a:path w="153034" h="307975">
                  <a:moveTo>
                    <a:pt x="113309" y="282384"/>
                  </a:moveTo>
                  <a:lnTo>
                    <a:pt x="112420" y="280123"/>
                  </a:lnTo>
                  <a:lnTo>
                    <a:pt x="111112" y="280695"/>
                  </a:lnTo>
                  <a:lnTo>
                    <a:pt x="109867" y="281711"/>
                  </a:lnTo>
                  <a:lnTo>
                    <a:pt x="108597" y="279920"/>
                  </a:lnTo>
                  <a:lnTo>
                    <a:pt x="107403" y="283730"/>
                  </a:lnTo>
                  <a:lnTo>
                    <a:pt x="113309" y="282384"/>
                  </a:lnTo>
                  <a:close/>
                </a:path>
                <a:path w="153034" h="307975">
                  <a:moveTo>
                    <a:pt x="113779" y="123812"/>
                  </a:moveTo>
                  <a:lnTo>
                    <a:pt x="113665" y="123558"/>
                  </a:lnTo>
                  <a:lnTo>
                    <a:pt x="113601" y="123405"/>
                  </a:lnTo>
                  <a:lnTo>
                    <a:pt x="110807" y="123558"/>
                  </a:lnTo>
                  <a:lnTo>
                    <a:pt x="111569" y="122021"/>
                  </a:lnTo>
                  <a:lnTo>
                    <a:pt x="109753" y="123329"/>
                  </a:lnTo>
                  <a:lnTo>
                    <a:pt x="109689" y="124256"/>
                  </a:lnTo>
                  <a:lnTo>
                    <a:pt x="113779" y="123812"/>
                  </a:lnTo>
                  <a:close/>
                </a:path>
                <a:path w="153034" h="307975">
                  <a:moveTo>
                    <a:pt x="116154" y="215328"/>
                  </a:moveTo>
                  <a:lnTo>
                    <a:pt x="114782" y="213601"/>
                  </a:lnTo>
                  <a:lnTo>
                    <a:pt x="111188" y="210832"/>
                  </a:lnTo>
                  <a:lnTo>
                    <a:pt x="110528" y="218846"/>
                  </a:lnTo>
                  <a:lnTo>
                    <a:pt x="106692" y="217030"/>
                  </a:lnTo>
                  <a:lnTo>
                    <a:pt x="110045" y="214477"/>
                  </a:lnTo>
                  <a:lnTo>
                    <a:pt x="108140" y="210400"/>
                  </a:lnTo>
                  <a:lnTo>
                    <a:pt x="106883" y="213601"/>
                  </a:lnTo>
                  <a:lnTo>
                    <a:pt x="107010" y="214007"/>
                  </a:lnTo>
                  <a:lnTo>
                    <a:pt x="106845" y="213702"/>
                  </a:lnTo>
                  <a:lnTo>
                    <a:pt x="106730" y="213995"/>
                  </a:lnTo>
                  <a:lnTo>
                    <a:pt x="106794" y="213601"/>
                  </a:lnTo>
                  <a:lnTo>
                    <a:pt x="102717" y="206006"/>
                  </a:lnTo>
                  <a:lnTo>
                    <a:pt x="108356" y="203047"/>
                  </a:lnTo>
                  <a:lnTo>
                    <a:pt x="106845" y="202869"/>
                  </a:lnTo>
                  <a:lnTo>
                    <a:pt x="105676" y="202095"/>
                  </a:lnTo>
                  <a:lnTo>
                    <a:pt x="104394" y="202819"/>
                  </a:lnTo>
                  <a:lnTo>
                    <a:pt x="98831" y="206209"/>
                  </a:lnTo>
                  <a:lnTo>
                    <a:pt x="98767" y="212026"/>
                  </a:lnTo>
                  <a:lnTo>
                    <a:pt x="95046" y="216433"/>
                  </a:lnTo>
                  <a:lnTo>
                    <a:pt x="95859" y="216433"/>
                  </a:lnTo>
                  <a:lnTo>
                    <a:pt x="104457" y="216433"/>
                  </a:lnTo>
                  <a:lnTo>
                    <a:pt x="106565" y="214426"/>
                  </a:lnTo>
                  <a:lnTo>
                    <a:pt x="106273" y="215150"/>
                  </a:lnTo>
                  <a:lnTo>
                    <a:pt x="105079" y="216344"/>
                  </a:lnTo>
                  <a:lnTo>
                    <a:pt x="106324" y="217601"/>
                  </a:lnTo>
                  <a:lnTo>
                    <a:pt x="105702" y="219189"/>
                  </a:lnTo>
                  <a:lnTo>
                    <a:pt x="104571" y="218236"/>
                  </a:lnTo>
                  <a:lnTo>
                    <a:pt x="103517" y="217335"/>
                  </a:lnTo>
                  <a:lnTo>
                    <a:pt x="103708" y="217144"/>
                  </a:lnTo>
                  <a:lnTo>
                    <a:pt x="104317" y="216573"/>
                  </a:lnTo>
                  <a:lnTo>
                    <a:pt x="96342" y="216573"/>
                  </a:lnTo>
                  <a:lnTo>
                    <a:pt x="96913" y="216738"/>
                  </a:lnTo>
                  <a:lnTo>
                    <a:pt x="97459" y="217144"/>
                  </a:lnTo>
                  <a:lnTo>
                    <a:pt x="99872" y="219214"/>
                  </a:lnTo>
                  <a:lnTo>
                    <a:pt x="95923" y="223304"/>
                  </a:lnTo>
                  <a:lnTo>
                    <a:pt x="93370" y="222707"/>
                  </a:lnTo>
                  <a:lnTo>
                    <a:pt x="97815" y="225463"/>
                  </a:lnTo>
                  <a:lnTo>
                    <a:pt x="96100" y="228638"/>
                  </a:lnTo>
                  <a:lnTo>
                    <a:pt x="96545" y="228638"/>
                  </a:lnTo>
                  <a:lnTo>
                    <a:pt x="101917" y="228638"/>
                  </a:lnTo>
                  <a:lnTo>
                    <a:pt x="104254" y="223901"/>
                  </a:lnTo>
                  <a:lnTo>
                    <a:pt x="105676" y="226910"/>
                  </a:lnTo>
                  <a:lnTo>
                    <a:pt x="106222" y="224091"/>
                  </a:lnTo>
                  <a:lnTo>
                    <a:pt x="107327" y="223901"/>
                  </a:lnTo>
                  <a:lnTo>
                    <a:pt x="106921" y="223774"/>
                  </a:lnTo>
                  <a:lnTo>
                    <a:pt x="106438" y="223621"/>
                  </a:lnTo>
                  <a:lnTo>
                    <a:pt x="106197" y="223304"/>
                  </a:lnTo>
                  <a:lnTo>
                    <a:pt x="106032" y="223088"/>
                  </a:lnTo>
                  <a:lnTo>
                    <a:pt x="107149" y="221411"/>
                  </a:lnTo>
                  <a:lnTo>
                    <a:pt x="111023" y="221208"/>
                  </a:lnTo>
                  <a:lnTo>
                    <a:pt x="112369" y="222961"/>
                  </a:lnTo>
                  <a:lnTo>
                    <a:pt x="112014" y="221208"/>
                  </a:lnTo>
                  <a:lnTo>
                    <a:pt x="111671" y="219608"/>
                  </a:lnTo>
                  <a:lnTo>
                    <a:pt x="112102" y="219189"/>
                  </a:lnTo>
                  <a:lnTo>
                    <a:pt x="112471" y="218846"/>
                  </a:lnTo>
                  <a:lnTo>
                    <a:pt x="116154" y="215328"/>
                  </a:lnTo>
                  <a:close/>
                </a:path>
                <a:path w="153034" h="307975">
                  <a:moveTo>
                    <a:pt x="116382" y="186588"/>
                  </a:moveTo>
                  <a:lnTo>
                    <a:pt x="113639" y="188556"/>
                  </a:lnTo>
                  <a:lnTo>
                    <a:pt x="113868" y="189471"/>
                  </a:lnTo>
                  <a:lnTo>
                    <a:pt x="116382" y="186588"/>
                  </a:lnTo>
                  <a:close/>
                </a:path>
                <a:path w="153034" h="307975">
                  <a:moveTo>
                    <a:pt x="117182" y="280009"/>
                  </a:moveTo>
                  <a:lnTo>
                    <a:pt x="116001" y="280009"/>
                  </a:lnTo>
                  <a:lnTo>
                    <a:pt x="115201" y="279641"/>
                  </a:lnTo>
                  <a:lnTo>
                    <a:pt x="116357" y="280784"/>
                  </a:lnTo>
                  <a:lnTo>
                    <a:pt x="117182" y="280009"/>
                  </a:lnTo>
                  <a:close/>
                </a:path>
                <a:path w="153034" h="307975">
                  <a:moveTo>
                    <a:pt x="117843" y="184492"/>
                  </a:moveTo>
                  <a:lnTo>
                    <a:pt x="115938" y="183807"/>
                  </a:lnTo>
                  <a:lnTo>
                    <a:pt x="117741" y="184899"/>
                  </a:lnTo>
                  <a:lnTo>
                    <a:pt x="117843" y="184492"/>
                  </a:lnTo>
                  <a:close/>
                </a:path>
                <a:path w="153034" h="307975">
                  <a:moveTo>
                    <a:pt x="117970" y="279273"/>
                  </a:moveTo>
                  <a:lnTo>
                    <a:pt x="117195" y="279996"/>
                  </a:lnTo>
                  <a:lnTo>
                    <a:pt x="117398" y="279984"/>
                  </a:lnTo>
                  <a:lnTo>
                    <a:pt x="117970" y="279273"/>
                  </a:lnTo>
                  <a:close/>
                </a:path>
                <a:path w="153034" h="307975">
                  <a:moveTo>
                    <a:pt x="118960" y="141211"/>
                  </a:moveTo>
                  <a:lnTo>
                    <a:pt x="118554" y="140766"/>
                  </a:lnTo>
                  <a:lnTo>
                    <a:pt x="118046" y="140360"/>
                  </a:lnTo>
                  <a:lnTo>
                    <a:pt x="117335" y="139979"/>
                  </a:lnTo>
                  <a:lnTo>
                    <a:pt x="117627" y="139471"/>
                  </a:lnTo>
                  <a:lnTo>
                    <a:pt x="115938" y="141084"/>
                  </a:lnTo>
                  <a:lnTo>
                    <a:pt x="117817" y="140893"/>
                  </a:lnTo>
                  <a:lnTo>
                    <a:pt x="118960" y="141211"/>
                  </a:lnTo>
                  <a:close/>
                </a:path>
                <a:path w="153034" h="307975">
                  <a:moveTo>
                    <a:pt x="119926" y="141617"/>
                  </a:moveTo>
                  <a:lnTo>
                    <a:pt x="119519" y="141363"/>
                  </a:lnTo>
                  <a:lnTo>
                    <a:pt x="118960" y="141211"/>
                  </a:lnTo>
                  <a:lnTo>
                    <a:pt x="119291" y="141541"/>
                  </a:lnTo>
                  <a:lnTo>
                    <a:pt x="119545" y="141884"/>
                  </a:lnTo>
                  <a:lnTo>
                    <a:pt x="119697" y="142252"/>
                  </a:lnTo>
                  <a:lnTo>
                    <a:pt x="119926" y="141617"/>
                  </a:lnTo>
                  <a:close/>
                </a:path>
                <a:path w="153034" h="307975">
                  <a:moveTo>
                    <a:pt x="121920" y="185966"/>
                  </a:moveTo>
                  <a:lnTo>
                    <a:pt x="121031" y="184708"/>
                  </a:lnTo>
                  <a:lnTo>
                    <a:pt x="119684" y="183553"/>
                  </a:lnTo>
                  <a:lnTo>
                    <a:pt x="121335" y="182727"/>
                  </a:lnTo>
                  <a:lnTo>
                    <a:pt x="118960" y="179870"/>
                  </a:lnTo>
                  <a:lnTo>
                    <a:pt x="117843" y="184492"/>
                  </a:lnTo>
                  <a:lnTo>
                    <a:pt x="121920" y="185966"/>
                  </a:lnTo>
                  <a:close/>
                </a:path>
                <a:path w="153034" h="307975">
                  <a:moveTo>
                    <a:pt x="122923" y="277037"/>
                  </a:moveTo>
                  <a:lnTo>
                    <a:pt x="122567" y="276720"/>
                  </a:lnTo>
                  <a:lnTo>
                    <a:pt x="122123" y="276428"/>
                  </a:lnTo>
                  <a:lnTo>
                    <a:pt x="122199" y="276796"/>
                  </a:lnTo>
                  <a:lnTo>
                    <a:pt x="122389" y="277139"/>
                  </a:lnTo>
                  <a:lnTo>
                    <a:pt x="122859" y="277507"/>
                  </a:lnTo>
                  <a:lnTo>
                    <a:pt x="122923" y="277037"/>
                  </a:lnTo>
                  <a:close/>
                </a:path>
                <a:path w="153034" h="307975">
                  <a:moveTo>
                    <a:pt x="125336" y="241122"/>
                  </a:moveTo>
                  <a:lnTo>
                    <a:pt x="123126" y="242570"/>
                  </a:lnTo>
                  <a:lnTo>
                    <a:pt x="123215" y="243065"/>
                  </a:lnTo>
                  <a:lnTo>
                    <a:pt x="125336" y="241122"/>
                  </a:lnTo>
                  <a:close/>
                </a:path>
                <a:path w="153034" h="307975">
                  <a:moveTo>
                    <a:pt x="128473" y="269163"/>
                  </a:moveTo>
                  <a:lnTo>
                    <a:pt x="127254" y="267855"/>
                  </a:lnTo>
                  <a:lnTo>
                    <a:pt x="125895" y="270751"/>
                  </a:lnTo>
                  <a:lnTo>
                    <a:pt x="121716" y="273862"/>
                  </a:lnTo>
                  <a:lnTo>
                    <a:pt x="120040" y="275259"/>
                  </a:lnTo>
                  <a:lnTo>
                    <a:pt x="121234" y="275780"/>
                  </a:lnTo>
                  <a:lnTo>
                    <a:pt x="122123" y="276402"/>
                  </a:lnTo>
                  <a:lnTo>
                    <a:pt x="121894" y="275082"/>
                  </a:lnTo>
                  <a:lnTo>
                    <a:pt x="123888" y="273659"/>
                  </a:lnTo>
                  <a:lnTo>
                    <a:pt x="124663" y="271780"/>
                  </a:lnTo>
                  <a:lnTo>
                    <a:pt x="125488" y="273583"/>
                  </a:lnTo>
                  <a:lnTo>
                    <a:pt x="126174" y="272135"/>
                  </a:lnTo>
                  <a:lnTo>
                    <a:pt x="126225" y="271780"/>
                  </a:lnTo>
                  <a:lnTo>
                    <a:pt x="126390" y="270725"/>
                  </a:lnTo>
                  <a:lnTo>
                    <a:pt x="128143" y="272440"/>
                  </a:lnTo>
                  <a:lnTo>
                    <a:pt x="126682" y="270725"/>
                  </a:lnTo>
                  <a:lnTo>
                    <a:pt x="126288" y="270243"/>
                  </a:lnTo>
                  <a:lnTo>
                    <a:pt x="128473" y="269163"/>
                  </a:lnTo>
                  <a:close/>
                </a:path>
                <a:path w="153034" h="307975">
                  <a:moveTo>
                    <a:pt x="130403" y="225971"/>
                  </a:moveTo>
                  <a:lnTo>
                    <a:pt x="128943" y="226275"/>
                  </a:lnTo>
                  <a:lnTo>
                    <a:pt x="124802" y="228092"/>
                  </a:lnTo>
                  <a:lnTo>
                    <a:pt x="125768" y="230428"/>
                  </a:lnTo>
                  <a:lnTo>
                    <a:pt x="126847" y="230708"/>
                  </a:lnTo>
                  <a:lnTo>
                    <a:pt x="128181" y="229933"/>
                  </a:lnTo>
                  <a:lnTo>
                    <a:pt x="129336" y="230720"/>
                  </a:lnTo>
                  <a:lnTo>
                    <a:pt x="130403" y="225971"/>
                  </a:lnTo>
                  <a:close/>
                </a:path>
                <a:path w="153034" h="307975">
                  <a:moveTo>
                    <a:pt x="132524" y="161378"/>
                  </a:moveTo>
                  <a:lnTo>
                    <a:pt x="130860" y="160807"/>
                  </a:lnTo>
                  <a:lnTo>
                    <a:pt x="129959" y="162420"/>
                  </a:lnTo>
                  <a:lnTo>
                    <a:pt x="131330" y="163525"/>
                  </a:lnTo>
                  <a:lnTo>
                    <a:pt x="131622" y="162991"/>
                  </a:lnTo>
                  <a:lnTo>
                    <a:pt x="132524" y="161378"/>
                  </a:lnTo>
                  <a:close/>
                </a:path>
                <a:path w="153034" h="307975">
                  <a:moveTo>
                    <a:pt x="137401" y="168694"/>
                  </a:moveTo>
                  <a:lnTo>
                    <a:pt x="136347" y="166687"/>
                  </a:lnTo>
                  <a:lnTo>
                    <a:pt x="133997" y="169659"/>
                  </a:lnTo>
                  <a:lnTo>
                    <a:pt x="134962" y="169138"/>
                  </a:lnTo>
                  <a:lnTo>
                    <a:pt x="137401" y="168694"/>
                  </a:lnTo>
                  <a:close/>
                </a:path>
                <a:path w="153034" h="307975">
                  <a:moveTo>
                    <a:pt x="140131" y="188366"/>
                  </a:moveTo>
                  <a:lnTo>
                    <a:pt x="139357" y="189014"/>
                  </a:lnTo>
                  <a:lnTo>
                    <a:pt x="139560" y="189369"/>
                  </a:lnTo>
                  <a:lnTo>
                    <a:pt x="140131" y="188366"/>
                  </a:lnTo>
                  <a:close/>
                </a:path>
                <a:path w="153034" h="307975">
                  <a:moveTo>
                    <a:pt x="140385" y="190715"/>
                  </a:moveTo>
                  <a:lnTo>
                    <a:pt x="139560" y="189369"/>
                  </a:lnTo>
                  <a:lnTo>
                    <a:pt x="138569" y="191122"/>
                  </a:lnTo>
                  <a:lnTo>
                    <a:pt x="140385" y="190715"/>
                  </a:lnTo>
                  <a:close/>
                </a:path>
                <a:path w="153034" h="307975">
                  <a:moveTo>
                    <a:pt x="142151" y="199555"/>
                  </a:moveTo>
                  <a:lnTo>
                    <a:pt x="139941" y="198589"/>
                  </a:lnTo>
                  <a:lnTo>
                    <a:pt x="141465" y="197281"/>
                  </a:lnTo>
                  <a:lnTo>
                    <a:pt x="139636" y="197688"/>
                  </a:lnTo>
                  <a:lnTo>
                    <a:pt x="139674" y="196202"/>
                  </a:lnTo>
                  <a:lnTo>
                    <a:pt x="134747" y="196329"/>
                  </a:lnTo>
                  <a:lnTo>
                    <a:pt x="132918" y="198589"/>
                  </a:lnTo>
                  <a:lnTo>
                    <a:pt x="130136" y="202171"/>
                  </a:lnTo>
                  <a:lnTo>
                    <a:pt x="132880" y="203034"/>
                  </a:lnTo>
                  <a:lnTo>
                    <a:pt x="132016" y="203720"/>
                  </a:lnTo>
                  <a:lnTo>
                    <a:pt x="130670" y="204495"/>
                  </a:lnTo>
                  <a:lnTo>
                    <a:pt x="129946" y="205638"/>
                  </a:lnTo>
                  <a:lnTo>
                    <a:pt x="133362" y="204914"/>
                  </a:lnTo>
                  <a:lnTo>
                    <a:pt x="139649" y="203517"/>
                  </a:lnTo>
                  <a:lnTo>
                    <a:pt x="142151" y="199555"/>
                  </a:lnTo>
                  <a:close/>
                </a:path>
                <a:path w="153034" h="307975">
                  <a:moveTo>
                    <a:pt x="145859" y="194170"/>
                  </a:moveTo>
                  <a:lnTo>
                    <a:pt x="143243" y="192024"/>
                  </a:lnTo>
                  <a:lnTo>
                    <a:pt x="141541" y="191770"/>
                  </a:lnTo>
                  <a:lnTo>
                    <a:pt x="141465" y="192633"/>
                  </a:lnTo>
                  <a:lnTo>
                    <a:pt x="141262" y="193471"/>
                  </a:lnTo>
                  <a:lnTo>
                    <a:pt x="142684" y="192684"/>
                  </a:lnTo>
                  <a:lnTo>
                    <a:pt x="145859" y="194170"/>
                  </a:lnTo>
                  <a:close/>
                </a:path>
                <a:path w="153034" h="307975">
                  <a:moveTo>
                    <a:pt x="146748" y="301726"/>
                  </a:moveTo>
                  <a:lnTo>
                    <a:pt x="146710" y="300977"/>
                  </a:lnTo>
                  <a:lnTo>
                    <a:pt x="144551" y="300062"/>
                  </a:lnTo>
                  <a:lnTo>
                    <a:pt x="145580" y="302475"/>
                  </a:lnTo>
                  <a:lnTo>
                    <a:pt x="146748" y="301726"/>
                  </a:lnTo>
                  <a:close/>
                </a:path>
                <a:path w="153034" h="307975">
                  <a:moveTo>
                    <a:pt x="146888" y="229997"/>
                  </a:moveTo>
                  <a:lnTo>
                    <a:pt x="146634" y="229450"/>
                  </a:lnTo>
                  <a:lnTo>
                    <a:pt x="146329" y="228765"/>
                  </a:lnTo>
                  <a:lnTo>
                    <a:pt x="145605" y="227164"/>
                  </a:lnTo>
                  <a:lnTo>
                    <a:pt x="145605" y="228765"/>
                  </a:lnTo>
                  <a:lnTo>
                    <a:pt x="144830" y="228155"/>
                  </a:lnTo>
                  <a:lnTo>
                    <a:pt x="142582" y="226377"/>
                  </a:lnTo>
                  <a:lnTo>
                    <a:pt x="142303" y="224929"/>
                  </a:lnTo>
                  <a:lnTo>
                    <a:pt x="144576" y="225310"/>
                  </a:lnTo>
                  <a:lnTo>
                    <a:pt x="145605" y="228765"/>
                  </a:lnTo>
                  <a:lnTo>
                    <a:pt x="145605" y="227164"/>
                  </a:lnTo>
                  <a:lnTo>
                    <a:pt x="145021" y="225856"/>
                  </a:lnTo>
                  <a:lnTo>
                    <a:pt x="145453" y="225361"/>
                  </a:lnTo>
                  <a:lnTo>
                    <a:pt x="146672" y="223951"/>
                  </a:lnTo>
                  <a:lnTo>
                    <a:pt x="144043" y="223532"/>
                  </a:lnTo>
                  <a:lnTo>
                    <a:pt x="144487" y="225018"/>
                  </a:lnTo>
                  <a:lnTo>
                    <a:pt x="142468" y="223354"/>
                  </a:lnTo>
                  <a:lnTo>
                    <a:pt x="141414" y="228155"/>
                  </a:lnTo>
                  <a:lnTo>
                    <a:pt x="140906" y="227825"/>
                  </a:lnTo>
                  <a:lnTo>
                    <a:pt x="135001" y="223989"/>
                  </a:lnTo>
                  <a:lnTo>
                    <a:pt x="134924" y="228536"/>
                  </a:lnTo>
                  <a:lnTo>
                    <a:pt x="138303" y="227825"/>
                  </a:lnTo>
                  <a:lnTo>
                    <a:pt x="141503" y="233730"/>
                  </a:lnTo>
                  <a:lnTo>
                    <a:pt x="144716" y="229450"/>
                  </a:lnTo>
                  <a:lnTo>
                    <a:pt x="146888" y="229997"/>
                  </a:lnTo>
                  <a:close/>
                </a:path>
                <a:path w="153034" h="307975">
                  <a:moveTo>
                    <a:pt x="147675" y="307352"/>
                  </a:moveTo>
                  <a:lnTo>
                    <a:pt x="145580" y="302475"/>
                  </a:lnTo>
                  <a:lnTo>
                    <a:pt x="144132" y="303390"/>
                  </a:lnTo>
                  <a:lnTo>
                    <a:pt x="147675" y="307352"/>
                  </a:lnTo>
                  <a:close/>
                </a:path>
                <a:path w="153034" h="307975">
                  <a:moveTo>
                    <a:pt x="151257" y="221386"/>
                  </a:moveTo>
                  <a:lnTo>
                    <a:pt x="148323" y="222072"/>
                  </a:lnTo>
                  <a:lnTo>
                    <a:pt x="148628" y="223507"/>
                  </a:lnTo>
                  <a:lnTo>
                    <a:pt x="151257" y="221386"/>
                  </a:lnTo>
                  <a:close/>
                </a:path>
                <a:path w="153034" h="307975">
                  <a:moveTo>
                    <a:pt x="152806" y="297383"/>
                  </a:moveTo>
                  <a:lnTo>
                    <a:pt x="146202" y="292798"/>
                  </a:lnTo>
                  <a:lnTo>
                    <a:pt x="146710" y="300977"/>
                  </a:lnTo>
                  <a:lnTo>
                    <a:pt x="148183" y="301612"/>
                  </a:lnTo>
                  <a:lnTo>
                    <a:pt x="146913" y="299821"/>
                  </a:lnTo>
                  <a:lnTo>
                    <a:pt x="149466" y="297700"/>
                  </a:lnTo>
                  <a:lnTo>
                    <a:pt x="149923" y="300494"/>
                  </a:lnTo>
                  <a:lnTo>
                    <a:pt x="152514" y="297700"/>
                  </a:lnTo>
                  <a:lnTo>
                    <a:pt x="152806" y="297383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5463304" y="5957887"/>
              <a:ext cx="136525" cy="396875"/>
            </a:xfrm>
            <a:custGeom>
              <a:rect l="l" t="t" r="r" b="b"/>
              <a:pathLst>
                <a:path w="136525" h="396875">
                  <a:moveTo>
                    <a:pt x="8712" y="42456"/>
                  </a:moveTo>
                  <a:lnTo>
                    <a:pt x="7569" y="42075"/>
                  </a:lnTo>
                  <a:lnTo>
                    <a:pt x="8382" y="42786"/>
                  </a:lnTo>
                  <a:lnTo>
                    <a:pt x="8712" y="42456"/>
                  </a:lnTo>
                  <a:close/>
                </a:path>
                <a:path w="136525" h="396875">
                  <a:moveTo>
                    <a:pt x="9982" y="15798"/>
                  </a:moveTo>
                  <a:lnTo>
                    <a:pt x="9563" y="15049"/>
                  </a:lnTo>
                  <a:lnTo>
                    <a:pt x="7899" y="15278"/>
                  </a:lnTo>
                  <a:lnTo>
                    <a:pt x="9931" y="15849"/>
                  </a:lnTo>
                  <a:close/>
                </a:path>
                <a:path w="136525" h="396875">
                  <a:moveTo>
                    <a:pt x="11226" y="40855"/>
                  </a:moveTo>
                  <a:lnTo>
                    <a:pt x="10756" y="38950"/>
                  </a:lnTo>
                  <a:lnTo>
                    <a:pt x="10896" y="38887"/>
                  </a:lnTo>
                  <a:lnTo>
                    <a:pt x="10744" y="38798"/>
                  </a:lnTo>
                  <a:lnTo>
                    <a:pt x="10744" y="38950"/>
                  </a:lnTo>
                  <a:lnTo>
                    <a:pt x="9690" y="39344"/>
                  </a:lnTo>
                  <a:lnTo>
                    <a:pt x="10693" y="40424"/>
                  </a:lnTo>
                  <a:lnTo>
                    <a:pt x="8712" y="42456"/>
                  </a:lnTo>
                  <a:lnTo>
                    <a:pt x="10160" y="42926"/>
                  </a:lnTo>
                  <a:lnTo>
                    <a:pt x="11226" y="40855"/>
                  </a:lnTo>
                  <a:close/>
                </a:path>
                <a:path w="136525" h="396875">
                  <a:moveTo>
                    <a:pt x="11226" y="14808"/>
                  </a:moveTo>
                  <a:lnTo>
                    <a:pt x="8547" y="13195"/>
                  </a:lnTo>
                  <a:lnTo>
                    <a:pt x="9144" y="14312"/>
                  </a:lnTo>
                  <a:lnTo>
                    <a:pt x="9563" y="15049"/>
                  </a:lnTo>
                  <a:lnTo>
                    <a:pt x="11226" y="14808"/>
                  </a:lnTo>
                  <a:close/>
                </a:path>
                <a:path w="136525" h="396875">
                  <a:moveTo>
                    <a:pt x="15798" y="65125"/>
                  </a:moveTo>
                  <a:lnTo>
                    <a:pt x="15328" y="65671"/>
                  </a:lnTo>
                  <a:lnTo>
                    <a:pt x="15735" y="65747"/>
                  </a:lnTo>
                  <a:lnTo>
                    <a:pt x="15798" y="65125"/>
                  </a:lnTo>
                  <a:close/>
                </a:path>
                <a:path w="136525" h="396875">
                  <a:moveTo>
                    <a:pt x="16865" y="30187"/>
                  </a:moveTo>
                  <a:lnTo>
                    <a:pt x="13144" y="29908"/>
                  </a:lnTo>
                  <a:lnTo>
                    <a:pt x="9804" y="30365"/>
                  </a:lnTo>
                  <a:lnTo>
                    <a:pt x="6896" y="31584"/>
                  </a:lnTo>
                  <a:lnTo>
                    <a:pt x="9194" y="30848"/>
                  </a:lnTo>
                  <a:lnTo>
                    <a:pt x="10363" y="34759"/>
                  </a:lnTo>
                  <a:lnTo>
                    <a:pt x="10782" y="34709"/>
                  </a:lnTo>
                  <a:lnTo>
                    <a:pt x="13004" y="35877"/>
                  </a:lnTo>
                  <a:lnTo>
                    <a:pt x="13995" y="34251"/>
                  </a:lnTo>
                  <a:lnTo>
                    <a:pt x="15278" y="34353"/>
                  </a:lnTo>
                  <a:lnTo>
                    <a:pt x="14947" y="34137"/>
                  </a:lnTo>
                  <a:lnTo>
                    <a:pt x="16865" y="30187"/>
                  </a:lnTo>
                  <a:close/>
                </a:path>
                <a:path w="136525" h="396875">
                  <a:moveTo>
                    <a:pt x="16992" y="35483"/>
                  </a:moveTo>
                  <a:lnTo>
                    <a:pt x="16319" y="34658"/>
                  </a:lnTo>
                  <a:lnTo>
                    <a:pt x="15786" y="34391"/>
                  </a:lnTo>
                  <a:lnTo>
                    <a:pt x="15278" y="34353"/>
                  </a:lnTo>
                  <a:lnTo>
                    <a:pt x="16992" y="35483"/>
                  </a:lnTo>
                  <a:close/>
                </a:path>
                <a:path w="136525" h="396875">
                  <a:moveTo>
                    <a:pt x="17106" y="71208"/>
                  </a:moveTo>
                  <a:lnTo>
                    <a:pt x="14516" y="71031"/>
                  </a:lnTo>
                  <a:lnTo>
                    <a:pt x="15265" y="70091"/>
                  </a:lnTo>
                  <a:lnTo>
                    <a:pt x="16814" y="69418"/>
                  </a:lnTo>
                  <a:lnTo>
                    <a:pt x="16687" y="67665"/>
                  </a:lnTo>
                  <a:lnTo>
                    <a:pt x="14478" y="66662"/>
                  </a:lnTo>
                  <a:lnTo>
                    <a:pt x="15328" y="65671"/>
                  </a:lnTo>
                  <a:lnTo>
                    <a:pt x="11430" y="64922"/>
                  </a:lnTo>
                  <a:lnTo>
                    <a:pt x="12827" y="66001"/>
                  </a:lnTo>
                  <a:lnTo>
                    <a:pt x="13893" y="67589"/>
                  </a:lnTo>
                  <a:lnTo>
                    <a:pt x="13169" y="67564"/>
                  </a:lnTo>
                  <a:lnTo>
                    <a:pt x="14236" y="70650"/>
                  </a:lnTo>
                  <a:lnTo>
                    <a:pt x="12128" y="71615"/>
                  </a:lnTo>
                  <a:lnTo>
                    <a:pt x="15684" y="74523"/>
                  </a:lnTo>
                  <a:lnTo>
                    <a:pt x="13881" y="72732"/>
                  </a:lnTo>
                  <a:lnTo>
                    <a:pt x="13931" y="71818"/>
                  </a:lnTo>
                  <a:lnTo>
                    <a:pt x="14503" y="71056"/>
                  </a:lnTo>
                  <a:lnTo>
                    <a:pt x="16243" y="72072"/>
                  </a:lnTo>
                  <a:lnTo>
                    <a:pt x="17106" y="71208"/>
                  </a:lnTo>
                  <a:close/>
                </a:path>
                <a:path w="136525" h="396875">
                  <a:moveTo>
                    <a:pt x="17132" y="38315"/>
                  </a:moveTo>
                  <a:lnTo>
                    <a:pt x="14655" y="37249"/>
                  </a:lnTo>
                  <a:lnTo>
                    <a:pt x="13576" y="37820"/>
                  </a:lnTo>
                  <a:lnTo>
                    <a:pt x="10960" y="38836"/>
                  </a:lnTo>
                  <a:lnTo>
                    <a:pt x="13347" y="39357"/>
                  </a:lnTo>
                  <a:lnTo>
                    <a:pt x="16103" y="40449"/>
                  </a:lnTo>
                  <a:lnTo>
                    <a:pt x="17132" y="38315"/>
                  </a:lnTo>
                  <a:close/>
                </a:path>
                <a:path w="136525" h="396875">
                  <a:moveTo>
                    <a:pt x="19862" y="10769"/>
                  </a:moveTo>
                  <a:lnTo>
                    <a:pt x="17424" y="7099"/>
                  </a:lnTo>
                  <a:lnTo>
                    <a:pt x="9550" y="9804"/>
                  </a:lnTo>
                  <a:lnTo>
                    <a:pt x="5638" y="11201"/>
                  </a:lnTo>
                  <a:lnTo>
                    <a:pt x="5448" y="11671"/>
                  </a:lnTo>
                  <a:lnTo>
                    <a:pt x="3556" y="13093"/>
                  </a:lnTo>
                  <a:lnTo>
                    <a:pt x="2082" y="13716"/>
                  </a:lnTo>
                  <a:lnTo>
                    <a:pt x="2514" y="13652"/>
                  </a:lnTo>
                  <a:lnTo>
                    <a:pt x="5194" y="16078"/>
                  </a:lnTo>
                  <a:lnTo>
                    <a:pt x="0" y="16395"/>
                  </a:lnTo>
                  <a:lnTo>
                    <a:pt x="2489" y="17665"/>
                  </a:lnTo>
                  <a:lnTo>
                    <a:pt x="3937" y="17056"/>
                  </a:lnTo>
                  <a:lnTo>
                    <a:pt x="7467" y="16167"/>
                  </a:lnTo>
                  <a:lnTo>
                    <a:pt x="5207" y="14478"/>
                  </a:lnTo>
                  <a:lnTo>
                    <a:pt x="7467" y="15341"/>
                  </a:lnTo>
                  <a:lnTo>
                    <a:pt x="9144" y="14312"/>
                  </a:lnTo>
                  <a:lnTo>
                    <a:pt x="3746" y="14262"/>
                  </a:lnTo>
                  <a:lnTo>
                    <a:pt x="6248" y="12331"/>
                  </a:lnTo>
                  <a:lnTo>
                    <a:pt x="12954" y="8953"/>
                  </a:lnTo>
                  <a:lnTo>
                    <a:pt x="11747" y="16357"/>
                  </a:lnTo>
                  <a:lnTo>
                    <a:pt x="9931" y="15849"/>
                  </a:lnTo>
                  <a:lnTo>
                    <a:pt x="9144" y="16725"/>
                  </a:lnTo>
                  <a:lnTo>
                    <a:pt x="11226" y="17233"/>
                  </a:lnTo>
                  <a:lnTo>
                    <a:pt x="11417" y="17602"/>
                  </a:lnTo>
                  <a:lnTo>
                    <a:pt x="10160" y="18592"/>
                  </a:lnTo>
                  <a:lnTo>
                    <a:pt x="11480" y="17983"/>
                  </a:lnTo>
                  <a:lnTo>
                    <a:pt x="11417" y="18402"/>
                  </a:lnTo>
                  <a:lnTo>
                    <a:pt x="17500" y="15506"/>
                  </a:lnTo>
                  <a:lnTo>
                    <a:pt x="12941" y="13830"/>
                  </a:lnTo>
                  <a:lnTo>
                    <a:pt x="19862" y="10769"/>
                  </a:lnTo>
                  <a:close/>
                </a:path>
                <a:path w="136525" h="396875">
                  <a:moveTo>
                    <a:pt x="20840" y="63715"/>
                  </a:moveTo>
                  <a:lnTo>
                    <a:pt x="19977" y="64579"/>
                  </a:lnTo>
                  <a:lnTo>
                    <a:pt x="18110" y="64350"/>
                  </a:lnTo>
                  <a:lnTo>
                    <a:pt x="17818" y="64096"/>
                  </a:lnTo>
                  <a:lnTo>
                    <a:pt x="16535" y="62915"/>
                  </a:lnTo>
                  <a:lnTo>
                    <a:pt x="20447" y="63766"/>
                  </a:lnTo>
                  <a:lnTo>
                    <a:pt x="20104" y="62915"/>
                  </a:lnTo>
                  <a:lnTo>
                    <a:pt x="18618" y="59245"/>
                  </a:lnTo>
                  <a:lnTo>
                    <a:pt x="18351" y="59575"/>
                  </a:lnTo>
                  <a:lnTo>
                    <a:pt x="16179" y="61366"/>
                  </a:lnTo>
                  <a:lnTo>
                    <a:pt x="15798" y="65125"/>
                  </a:lnTo>
                  <a:lnTo>
                    <a:pt x="16675" y="64096"/>
                  </a:lnTo>
                  <a:lnTo>
                    <a:pt x="18389" y="66725"/>
                  </a:lnTo>
                  <a:lnTo>
                    <a:pt x="20129" y="64579"/>
                  </a:lnTo>
                  <a:lnTo>
                    <a:pt x="20840" y="63715"/>
                  </a:lnTo>
                  <a:close/>
                </a:path>
                <a:path w="136525" h="396875">
                  <a:moveTo>
                    <a:pt x="23495" y="61074"/>
                  </a:moveTo>
                  <a:lnTo>
                    <a:pt x="21488" y="59690"/>
                  </a:lnTo>
                  <a:lnTo>
                    <a:pt x="19697" y="57886"/>
                  </a:lnTo>
                  <a:lnTo>
                    <a:pt x="18681" y="59169"/>
                  </a:lnTo>
                  <a:lnTo>
                    <a:pt x="23495" y="61074"/>
                  </a:lnTo>
                  <a:close/>
                </a:path>
                <a:path w="136525" h="396875">
                  <a:moveTo>
                    <a:pt x="24638" y="54610"/>
                  </a:moveTo>
                  <a:lnTo>
                    <a:pt x="23825" y="52273"/>
                  </a:lnTo>
                  <a:lnTo>
                    <a:pt x="23355" y="54267"/>
                  </a:lnTo>
                  <a:lnTo>
                    <a:pt x="22021" y="54152"/>
                  </a:lnTo>
                  <a:lnTo>
                    <a:pt x="23622" y="54864"/>
                  </a:lnTo>
                  <a:lnTo>
                    <a:pt x="23152" y="56172"/>
                  </a:lnTo>
                  <a:lnTo>
                    <a:pt x="24638" y="54610"/>
                  </a:lnTo>
                  <a:close/>
                </a:path>
                <a:path w="136525" h="396875">
                  <a:moveTo>
                    <a:pt x="25539" y="56578"/>
                  </a:moveTo>
                  <a:lnTo>
                    <a:pt x="23317" y="56388"/>
                  </a:lnTo>
                  <a:lnTo>
                    <a:pt x="25107" y="57010"/>
                  </a:lnTo>
                  <a:lnTo>
                    <a:pt x="25539" y="56578"/>
                  </a:lnTo>
                  <a:close/>
                </a:path>
                <a:path w="136525" h="396875">
                  <a:moveTo>
                    <a:pt x="26797" y="5613"/>
                  </a:moveTo>
                  <a:lnTo>
                    <a:pt x="26695" y="4762"/>
                  </a:lnTo>
                  <a:lnTo>
                    <a:pt x="25133" y="4902"/>
                  </a:lnTo>
                  <a:lnTo>
                    <a:pt x="26797" y="5613"/>
                  </a:lnTo>
                  <a:close/>
                </a:path>
                <a:path w="136525" h="396875">
                  <a:moveTo>
                    <a:pt x="27216" y="7289"/>
                  </a:moveTo>
                  <a:lnTo>
                    <a:pt x="25946" y="7289"/>
                  </a:lnTo>
                  <a:lnTo>
                    <a:pt x="27216" y="7289"/>
                  </a:lnTo>
                  <a:close/>
                </a:path>
                <a:path w="136525" h="396875">
                  <a:moveTo>
                    <a:pt x="27622" y="57873"/>
                  </a:moveTo>
                  <a:lnTo>
                    <a:pt x="25107" y="57010"/>
                  </a:lnTo>
                  <a:lnTo>
                    <a:pt x="24714" y="57391"/>
                  </a:lnTo>
                  <a:lnTo>
                    <a:pt x="27622" y="57873"/>
                  </a:lnTo>
                  <a:close/>
                </a:path>
                <a:path w="136525" h="396875">
                  <a:moveTo>
                    <a:pt x="29121" y="4533"/>
                  </a:moveTo>
                  <a:lnTo>
                    <a:pt x="28613" y="4064"/>
                  </a:lnTo>
                  <a:lnTo>
                    <a:pt x="28270" y="3797"/>
                  </a:lnTo>
                  <a:lnTo>
                    <a:pt x="27940" y="3581"/>
                  </a:lnTo>
                  <a:lnTo>
                    <a:pt x="26708" y="3987"/>
                  </a:lnTo>
                  <a:lnTo>
                    <a:pt x="26695" y="4762"/>
                  </a:lnTo>
                  <a:lnTo>
                    <a:pt x="29121" y="4533"/>
                  </a:lnTo>
                  <a:close/>
                </a:path>
                <a:path w="136525" h="396875">
                  <a:moveTo>
                    <a:pt x="29362" y="56896"/>
                  </a:moveTo>
                  <a:lnTo>
                    <a:pt x="27330" y="54635"/>
                  </a:lnTo>
                  <a:lnTo>
                    <a:pt x="26060" y="56070"/>
                  </a:lnTo>
                  <a:lnTo>
                    <a:pt x="25539" y="56578"/>
                  </a:lnTo>
                  <a:lnTo>
                    <a:pt x="29362" y="56896"/>
                  </a:lnTo>
                  <a:close/>
                </a:path>
                <a:path w="136525" h="396875">
                  <a:moveTo>
                    <a:pt x="29375" y="209080"/>
                  </a:moveTo>
                  <a:lnTo>
                    <a:pt x="28765" y="209664"/>
                  </a:lnTo>
                  <a:lnTo>
                    <a:pt x="29337" y="209511"/>
                  </a:lnTo>
                  <a:lnTo>
                    <a:pt x="29375" y="209080"/>
                  </a:lnTo>
                  <a:close/>
                </a:path>
                <a:path w="136525" h="396875">
                  <a:moveTo>
                    <a:pt x="29933" y="6934"/>
                  </a:moveTo>
                  <a:lnTo>
                    <a:pt x="26797" y="5613"/>
                  </a:lnTo>
                  <a:lnTo>
                    <a:pt x="27190" y="7175"/>
                  </a:lnTo>
                  <a:lnTo>
                    <a:pt x="29933" y="6934"/>
                  </a:lnTo>
                  <a:close/>
                </a:path>
                <a:path w="136525" h="396875">
                  <a:moveTo>
                    <a:pt x="33058" y="199301"/>
                  </a:moveTo>
                  <a:lnTo>
                    <a:pt x="32626" y="199301"/>
                  </a:lnTo>
                  <a:lnTo>
                    <a:pt x="32423" y="199567"/>
                  </a:lnTo>
                  <a:lnTo>
                    <a:pt x="32245" y="199885"/>
                  </a:lnTo>
                  <a:lnTo>
                    <a:pt x="32143" y="200317"/>
                  </a:lnTo>
                  <a:lnTo>
                    <a:pt x="33058" y="199301"/>
                  </a:lnTo>
                  <a:close/>
                </a:path>
                <a:path w="136525" h="396875">
                  <a:moveTo>
                    <a:pt x="34239" y="4000"/>
                  </a:moveTo>
                  <a:lnTo>
                    <a:pt x="33959" y="4025"/>
                  </a:lnTo>
                  <a:lnTo>
                    <a:pt x="34124" y="4203"/>
                  </a:lnTo>
                  <a:lnTo>
                    <a:pt x="34239" y="4000"/>
                  </a:lnTo>
                  <a:close/>
                </a:path>
                <a:path w="136525" h="396875">
                  <a:moveTo>
                    <a:pt x="35306" y="119697"/>
                  </a:moveTo>
                  <a:lnTo>
                    <a:pt x="33515" y="121831"/>
                  </a:lnTo>
                  <a:lnTo>
                    <a:pt x="35293" y="120078"/>
                  </a:lnTo>
                  <a:lnTo>
                    <a:pt x="35306" y="119697"/>
                  </a:lnTo>
                  <a:close/>
                </a:path>
                <a:path w="136525" h="396875">
                  <a:moveTo>
                    <a:pt x="35471" y="117297"/>
                  </a:moveTo>
                  <a:lnTo>
                    <a:pt x="33388" y="118148"/>
                  </a:lnTo>
                  <a:lnTo>
                    <a:pt x="35433" y="119494"/>
                  </a:lnTo>
                  <a:lnTo>
                    <a:pt x="35471" y="117297"/>
                  </a:lnTo>
                  <a:close/>
                </a:path>
                <a:path w="136525" h="396875">
                  <a:moveTo>
                    <a:pt x="35687" y="119697"/>
                  </a:moveTo>
                  <a:lnTo>
                    <a:pt x="35433" y="119494"/>
                  </a:lnTo>
                  <a:lnTo>
                    <a:pt x="35433" y="119951"/>
                  </a:lnTo>
                  <a:lnTo>
                    <a:pt x="35687" y="119697"/>
                  </a:lnTo>
                  <a:close/>
                </a:path>
                <a:path w="136525" h="396875">
                  <a:moveTo>
                    <a:pt x="35699" y="122529"/>
                  </a:moveTo>
                  <a:lnTo>
                    <a:pt x="35420" y="120510"/>
                  </a:lnTo>
                  <a:lnTo>
                    <a:pt x="35382" y="122135"/>
                  </a:lnTo>
                  <a:lnTo>
                    <a:pt x="35699" y="122529"/>
                  </a:lnTo>
                  <a:close/>
                </a:path>
                <a:path w="136525" h="396875">
                  <a:moveTo>
                    <a:pt x="35941" y="70192"/>
                  </a:moveTo>
                  <a:lnTo>
                    <a:pt x="34328" y="70535"/>
                  </a:lnTo>
                  <a:lnTo>
                    <a:pt x="34340" y="70815"/>
                  </a:lnTo>
                  <a:lnTo>
                    <a:pt x="34874" y="71132"/>
                  </a:lnTo>
                  <a:lnTo>
                    <a:pt x="35941" y="70192"/>
                  </a:lnTo>
                  <a:close/>
                </a:path>
                <a:path w="136525" h="396875">
                  <a:moveTo>
                    <a:pt x="35979" y="10452"/>
                  </a:moveTo>
                  <a:lnTo>
                    <a:pt x="34086" y="10388"/>
                  </a:lnTo>
                  <a:lnTo>
                    <a:pt x="34899" y="12801"/>
                  </a:lnTo>
                  <a:lnTo>
                    <a:pt x="35979" y="10452"/>
                  </a:lnTo>
                  <a:close/>
                </a:path>
                <a:path w="136525" h="396875">
                  <a:moveTo>
                    <a:pt x="36029" y="117068"/>
                  </a:moveTo>
                  <a:lnTo>
                    <a:pt x="35483" y="116827"/>
                  </a:lnTo>
                  <a:lnTo>
                    <a:pt x="35471" y="117297"/>
                  </a:lnTo>
                  <a:lnTo>
                    <a:pt x="36029" y="117068"/>
                  </a:lnTo>
                  <a:close/>
                </a:path>
                <a:path w="136525" h="396875">
                  <a:moveTo>
                    <a:pt x="36982" y="124155"/>
                  </a:moveTo>
                  <a:lnTo>
                    <a:pt x="35699" y="122529"/>
                  </a:lnTo>
                  <a:lnTo>
                    <a:pt x="35814" y="123380"/>
                  </a:lnTo>
                  <a:lnTo>
                    <a:pt x="36982" y="124155"/>
                  </a:lnTo>
                  <a:close/>
                </a:path>
                <a:path w="136525" h="396875">
                  <a:moveTo>
                    <a:pt x="36995" y="96342"/>
                  </a:moveTo>
                  <a:lnTo>
                    <a:pt x="36398" y="95986"/>
                  </a:lnTo>
                  <a:lnTo>
                    <a:pt x="35953" y="96024"/>
                  </a:lnTo>
                  <a:lnTo>
                    <a:pt x="34226" y="97040"/>
                  </a:lnTo>
                  <a:lnTo>
                    <a:pt x="36741" y="96799"/>
                  </a:lnTo>
                  <a:lnTo>
                    <a:pt x="36995" y="96342"/>
                  </a:lnTo>
                  <a:close/>
                </a:path>
                <a:path w="136525" h="396875">
                  <a:moveTo>
                    <a:pt x="37604" y="15265"/>
                  </a:moveTo>
                  <a:lnTo>
                    <a:pt x="35712" y="14351"/>
                  </a:lnTo>
                  <a:lnTo>
                    <a:pt x="34239" y="14198"/>
                  </a:lnTo>
                  <a:lnTo>
                    <a:pt x="32766" y="14922"/>
                  </a:lnTo>
                  <a:lnTo>
                    <a:pt x="34213" y="15913"/>
                  </a:lnTo>
                  <a:lnTo>
                    <a:pt x="33578" y="17322"/>
                  </a:lnTo>
                  <a:lnTo>
                    <a:pt x="37604" y="15265"/>
                  </a:lnTo>
                  <a:close/>
                </a:path>
                <a:path w="136525" h="396875">
                  <a:moveTo>
                    <a:pt x="37668" y="72110"/>
                  </a:moveTo>
                  <a:lnTo>
                    <a:pt x="35661" y="71615"/>
                  </a:lnTo>
                  <a:lnTo>
                    <a:pt x="34874" y="71132"/>
                  </a:lnTo>
                  <a:lnTo>
                    <a:pt x="34353" y="71564"/>
                  </a:lnTo>
                  <a:lnTo>
                    <a:pt x="37236" y="72898"/>
                  </a:lnTo>
                  <a:lnTo>
                    <a:pt x="37668" y="72110"/>
                  </a:lnTo>
                  <a:close/>
                </a:path>
                <a:path w="136525" h="396875">
                  <a:moveTo>
                    <a:pt x="37769" y="3644"/>
                  </a:moveTo>
                  <a:lnTo>
                    <a:pt x="35242" y="2070"/>
                  </a:lnTo>
                  <a:lnTo>
                    <a:pt x="35128" y="1308"/>
                  </a:lnTo>
                  <a:lnTo>
                    <a:pt x="33769" y="1752"/>
                  </a:lnTo>
                  <a:lnTo>
                    <a:pt x="34175" y="1981"/>
                  </a:lnTo>
                  <a:lnTo>
                    <a:pt x="34556" y="2374"/>
                  </a:lnTo>
                  <a:lnTo>
                    <a:pt x="34810" y="3009"/>
                  </a:lnTo>
                  <a:lnTo>
                    <a:pt x="34239" y="4000"/>
                  </a:lnTo>
                  <a:lnTo>
                    <a:pt x="37769" y="3644"/>
                  </a:lnTo>
                  <a:close/>
                </a:path>
                <a:path w="136525" h="396875">
                  <a:moveTo>
                    <a:pt x="38176" y="3594"/>
                  </a:moveTo>
                  <a:lnTo>
                    <a:pt x="37617" y="2260"/>
                  </a:lnTo>
                  <a:lnTo>
                    <a:pt x="35864" y="2374"/>
                  </a:lnTo>
                  <a:lnTo>
                    <a:pt x="37896" y="3632"/>
                  </a:lnTo>
                  <a:lnTo>
                    <a:pt x="38176" y="3594"/>
                  </a:lnTo>
                  <a:close/>
                </a:path>
                <a:path w="136525" h="396875">
                  <a:moveTo>
                    <a:pt x="38303" y="8699"/>
                  </a:moveTo>
                  <a:lnTo>
                    <a:pt x="34124" y="4203"/>
                  </a:lnTo>
                  <a:lnTo>
                    <a:pt x="32880" y="6375"/>
                  </a:lnTo>
                  <a:lnTo>
                    <a:pt x="36652" y="7327"/>
                  </a:lnTo>
                  <a:lnTo>
                    <a:pt x="32219" y="8623"/>
                  </a:lnTo>
                  <a:lnTo>
                    <a:pt x="35572" y="9677"/>
                  </a:lnTo>
                  <a:lnTo>
                    <a:pt x="38303" y="8699"/>
                  </a:lnTo>
                  <a:close/>
                </a:path>
                <a:path w="136525" h="396875">
                  <a:moveTo>
                    <a:pt x="38341" y="4000"/>
                  </a:moveTo>
                  <a:lnTo>
                    <a:pt x="38201" y="3657"/>
                  </a:lnTo>
                  <a:lnTo>
                    <a:pt x="37947" y="3657"/>
                  </a:lnTo>
                  <a:lnTo>
                    <a:pt x="37795" y="3632"/>
                  </a:lnTo>
                  <a:lnTo>
                    <a:pt x="38341" y="4000"/>
                  </a:lnTo>
                  <a:close/>
                </a:path>
                <a:path w="136525" h="396875">
                  <a:moveTo>
                    <a:pt x="38366" y="3581"/>
                  </a:moveTo>
                  <a:lnTo>
                    <a:pt x="38176" y="3594"/>
                  </a:lnTo>
                  <a:lnTo>
                    <a:pt x="38366" y="3581"/>
                  </a:lnTo>
                  <a:close/>
                </a:path>
                <a:path w="136525" h="396875">
                  <a:moveTo>
                    <a:pt x="39382" y="6248"/>
                  </a:moveTo>
                  <a:lnTo>
                    <a:pt x="38620" y="6350"/>
                  </a:lnTo>
                  <a:lnTo>
                    <a:pt x="37884" y="6375"/>
                  </a:lnTo>
                  <a:lnTo>
                    <a:pt x="38442" y="6477"/>
                  </a:lnTo>
                  <a:lnTo>
                    <a:pt x="39014" y="6413"/>
                  </a:lnTo>
                  <a:lnTo>
                    <a:pt x="39382" y="6248"/>
                  </a:lnTo>
                  <a:close/>
                </a:path>
                <a:path w="136525" h="396875">
                  <a:moveTo>
                    <a:pt x="39458" y="52006"/>
                  </a:moveTo>
                  <a:lnTo>
                    <a:pt x="38633" y="52120"/>
                  </a:lnTo>
                  <a:lnTo>
                    <a:pt x="39458" y="52133"/>
                  </a:lnTo>
                  <a:lnTo>
                    <a:pt x="39458" y="52006"/>
                  </a:lnTo>
                  <a:close/>
                </a:path>
                <a:path w="136525" h="396875">
                  <a:moveTo>
                    <a:pt x="40246" y="114554"/>
                  </a:moveTo>
                  <a:lnTo>
                    <a:pt x="39458" y="113741"/>
                  </a:lnTo>
                  <a:lnTo>
                    <a:pt x="38938" y="114287"/>
                  </a:lnTo>
                  <a:lnTo>
                    <a:pt x="40246" y="114554"/>
                  </a:lnTo>
                  <a:close/>
                </a:path>
                <a:path w="136525" h="396875">
                  <a:moveTo>
                    <a:pt x="40271" y="120078"/>
                  </a:moveTo>
                  <a:lnTo>
                    <a:pt x="37846" y="119608"/>
                  </a:lnTo>
                  <a:lnTo>
                    <a:pt x="39446" y="120345"/>
                  </a:lnTo>
                  <a:lnTo>
                    <a:pt x="40271" y="120078"/>
                  </a:lnTo>
                  <a:close/>
                </a:path>
                <a:path w="136525" h="396875">
                  <a:moveTo>
                    <a:pt x="40474" y="112928"/>
                  </a:moveTo>
                  <a:lnTo>
                    <a:pt x="37261" y="111480"/>
                  </a:lnTo>
                  <a:lnTo>
                    <a:pt x="39458" y="113741"/>
                  </a:lnTo>
                  <a:lnTo>
                    <a:pt x="39789" y="113372"/>
                  </a:lnTo>
                  <a:lnTo>
                    <a:pt x="40474" y="112928"/>
                  </a:lnTo>
                  <a:close/>
                </a:path>
                <a:path w="136525" h="396875">
                  <a:moveTo>
                    <a:pt x="40513" y="77000"/>
                  </a:moveTo>
                  <a:lnTo>
                    <a:pt x="39611" y="75057"/>
                  </a:lnTo>
                  <a:lnTo>
                    <a:pt x="38709" y="75971"/>
                  </a:lnTo>
                  <a:lnTo>
                    <a:pt x="40513" y="77000"/>
                  </a:lnTo>
                  <a:close/>
                </a:path>
                <a:path w="136525" h="396875">
                  <a:moveTo>
                    <a:pt x="41008" y="119837"/>
                  </a:moveTo>
                  <a:lnTo>
                    <a:pt x="40817" y="117157"/>
                  </a:lnTo>
                  <a:lnTo>
                    <a:pt x="39916" y="117043"/>
                  </a:lnTo>
                  <a:lnTo>
                    <a:pt x="37033" y="116357"/>
                  </a:lnTo>
                  <a:lnTo>
                    <a:pt x="38938" y="114287"/>
                  </a:lnTo>
                  <a:lnTo>
                    <a:pt x="35483" y="113588"/>
                  </a:lnTo>
                  <a:lnTo>
                    <a:pt x="35001" y="115633"/>
                  </a:lnTo>
                  <a:lnTo>
                    <a:pt x="36766" y="116776"/>
                  </a:lnTo>
                  <a:lnTo>
                    <a:pt x="36118" y="117043"/>
                  </a:lnTo>
                  <a:lnTo>
                    <a:pt x="39674" y="118681"/>
                  </a:lnTo>
                  <a:lnTo>
                    <a:pt x="40817" y="119900"/>
                  </a:lnTo>
                  <a:lnTo>
                    <a:pt x="41008" y="119837"/>
                  </a:lnTo>
                  <a:close/>
                </a:path>
                <a:path w="136525" h="396875">
                  <a:moveTo>
                    <a:pt x="41148" y="120256"/>
                  </a:moveTo>
                  <a:lnTo>
                    <a:pt x="40817" y="119900"/>
                  </a:lnTo>
                  <a:lnTo>
                    <a:pt x="40271" y="120078"/>
                  </a:lnTo>
                  <a:lnTo>
                    <a:pt x="41148" y="120256"/>
                  </a:lnTo>
                  <a:close/>
                </a:path>
                <a:path w="136525" h="396875">
                  <a:moveTo>
                    <a:pt x="42252" y="5600"/>
                  </a:moveTo>
                  <a:lnTo>
                    <a:pt x="41706" y="4610"/>
                  </a:lnTo>
                  <a:lnTo>
                    <a:pt x="40297" y="3657"/>
                  </a:lnTo>
                  <a:lnTo>
                    <a:pt x="40055" y="3238"/>
                  </a:lnTo>
                  <a:lnTo>
                    <a:pt x="40284" y="1917"/>
                  </a:lnTo>
                  <a:lnTo>
                    <a:pt x="40906" y="2222"/>
                  </a:lnTo>
                  <a:lnTo>
                    <a:pt x="40678" y="1917"/>
                  </a:lnTo>
                  <a:lnTo>
                    <a:pt x="40462" y="1612"/>
                  </a:lnTo>
                  <a:lnTo>
                    <a:pt x="39268" y="0"/>
                  </a:lnTo>
                  <a:lnTo>
                    <a:pt x="37858" y="457"/>
                  </a:lnTo>
                  <a:lnTo>
                    <a:pt x="37452" y="1308"/>
                  </a:lnTo>
                  <a:lnTo>
                    <a:pt x="37579" y="2171"/>
                  </a:lnTo>
                  <a:lnTo>
                    <a:pt x="39014" y="2171"/>
                  </a:lnTo>
                  <a:lnTo>
                    <a:pt x="39662" y="1612"/>
                  </a:lnTo>
                  <a:lnTo>
                    <a:pt x="39014" y="3009"/>
                  </a:lnTo>
                  <a:lnTo>
                    <a:pt x="39077" y="3238"/>
                  </a:lnTo>
                  <a:lnTo>
                    <a:pt x="40855" y="5651"/>
                  </a:lnTo>
                  <a:lnTo>
                    <a:pt x="39395" y="6248"/>
                  </a:lnTo>
                  <a:lnTo>
                    <a:pt x="40792" y="6070"/>
                  </a:lnTo>
                  <a:lnTo>
                    <a:pt x="42252" y="5600"/>
                  </a:lnTo>
                  <a:close/>
                </a:path>
                <a:path w="136525" h="396875">
                  <a:moveTo>
                    <a:pt x="42468" y="116217"/>
                  </a:moveTo>
                  <a:lnTo>
                    <a:pt x="40728" y="115773"/>
                  </a:lnTo>
                  <a:lnTo>
                    <a:pt x="40817" y="117157"/>
                  </a:lnTo>
                  <a:lnTo>
                    <a:pt x="42227" y="117335"/>
                  </a:lnTo>
                  <a:lnTo>
                    <a:pt x="42468" y="116217"/>
                  </a:lnTo>
                  <a:close/>
                </a:path>
                <a:path w="136525" h="396875">
                  <a:moveTo>
                    <a:pt x="44653" y="116763"/>
                  </a:moveTo>
                  <a:lnTo>
                    <a:pt x="42849" y="114427"/>
                  </a:lnTo>
                  <a:lnTo>
                    <a:pt x="42468" y="116217"/>
                  </a:lnTo>
                  <a:lnTo>
                    <a:pt x="44653" y="116763"/>
                  </a:lnTo>
                  <a:close/>
                </a:path>
                <a:path w="136525" h="396875">
                  <a:moveTo>
                    <a:pt x="45402" y="48552"/>
                  </a:moveTo>
                  <a:lnTo>
                    <a:pt x="41643" y="48298"/>
                  </a:lnTo>
                  <a:lnTo>
                    <a:pt x="43751" y="49631"/>
                  </a:lnTo>
                  <a:lnTo>
                    <a:pt x="45402" y="48552"/>
                  </a:lnTo>
                  <a:close/>
                </a:path>
                <a:path w="136525" h="396875">
                  <a:moveTo>
                    <a:pt x="46558" y="51727"/>
                  </a:moveTo>
                  <a:lnTo>
                    <a:pt x="43637" y="52184"/>
                  </a:lnTo>
                  <a:lnTo>
                    <a:pt x="39458" y="52133"/>
                  </a:lnTo>
                  <a:lnTo>
                    <a:pt x="39331" y="56311"/>
                  </a:lnTo>
                  <a:lnTo>
                    <a:pt x="39522" y="55841"/>
                  </a:lnTo>
                  <a:lnTo>
                    <a:pt x="39979" y="55410"/>
                  </a:lnTo>
                  <a:lnTo>
                    <a:pt x="39992" y="54825"/>
                  </a:lnTo>
                  <a:lnTo>
                    <a:pt x="42849" y="56934"/>
                  </a:lnTo>
                  <a:lnTo>
                    <a:pt x="41338" y="54825"/>
                  </a:lnTo>
                  <a:lnTo>
                    <a:pt x="39852" y="52781"/>
                  </a:lnTo>
                  <a:lnTo>
                    <a:pt x="45415" y="54851"/>
                  </a:lnTo>
                  <a:lnTo>
                    <a:pt x="46507" y="53403"/>
                  </a:lnTo>
                  <a:lnTo>
                    <a:pt x="46520" y="52781"/>
                  </a:lnTo>
                  <a:lnTo>
                    <a:pt x="46545" y="52184"/>
                  </a:lnTo>
                  <a:lnTo>
                    <a:pt x="46558" y="51727"/>
                  </a:lnTo>
                  <a:close/>
                </a:path>
                <a:path w="136525" h="396875">
                  <a:moveTo>
                    <a:pt x="46977" y="51663"/>
                  </a:moveTo>
                  <a:lnTo>
                    <a:pt x="43751" y="49631"/>
                  </a:lnTo>
                  <a:lnTo>
                    <a:pt x="46558" y="51727"/>
                  </a:lnTo>
                  <a:lnTo>
                    <a:pt x="46977" y="51663"/>
                  </a:lnTo>
                  <a:close/>
                </a:path>
                <a:path w="136525" h="396875">
                  <a:moveTo>
                    <a:pt x="48780" y="190779"/>
                  </a:moveTo>
                  <a:close/>
                </a:path>
                <a:path w="136525" h="396875">
                  <a:moveTo>
                    <a:pt x="54140" y="194449"/>
                  </a:moveTo>
                  <a:lnTo>
                    <a:pt x="51206" y="192290"/>
                  </a:lnTo>
                  <a:lnTo>
                    <a:pt x="51727" y="194449"/>
                  </a:lnTo>
                  <a:lnTo>
                    <a:pt x="52451" y="194449"/>
                  </a:lnTo>
                  <a:lnTo>
                    <a:pt x="54140" y="194449"/>
                  </a:lnTo>
                  <a:close/>
                </a:path>
                <a:path w="136525" h="396875">
                  <a:moveTo>
                    <a:pt x="57810" y="162953"/>
                  </a:moveTo>
                  <a:lnTo>
                    <a:pt x="56527" y="161759"/>
                  </a:lnTo>
                  <a:lnTo>
                    <a:pt x="57378" y="163055"/>
                  </a:lnTo>
                  <a:lnTo>
                    <a:pt x="57810" y="162953"/>
                  </a:lnTo>
                  <a:close/>
                </a:path>
                <a:path w="136525" h="396875">
                  <a:moveTo>
                    <a:pt x="62560" y="190411"/>
                  </a:moveTo>
                  <a:lnTo>
                    <a:pt x="62153" y="189522"/>
                  </a:lnTo>
                  <a:lnTo>
                    <a:pt x="61290" y="190436"/>
                  </a:lnTo>
                  <a:lnTo>
                    <a:pt x="62560" y="190411"/>
                  </a:lnTo>
                  <a:close/>
                </a:path>
                <a:path w="136525" h="396875">
                  <a:moveTo>
                    <a:pt x="64541" y="153250"/>
                  </a:moveTo>
                  <a:lnTo>
                    <a:pt x="58674" y="151485"/>
                  </a:lnTo>
                  <a:lnTo>
                    <a:pt x="60032" y="154457"/>
                  </a:lnTo>
                  <a:lnTo>
                    <a:pt x="63563" y="155384"/>
                  </a:lnTo>
                  <a:lnTo>
                    <a:pt x="63347" y="155130"/>
                  </a:lnTo>
                  <a:lnTo>
                    <a:pt x="64541" y="153250"/>
                  </a:lnTo>
                  <a:close/>
                </a:path>
                <a:path w="136525" h="396875">
                  <a:moveTo>
                    <a:pt x="64681" y="155676"/>
                  </a:moveTo>
                  <a:lnTo>
                    <a:pt x="63563" y="155384"/>
                  </a:lnTo>
                  <a:lnTo>
                    <a:pt x="64058" y="155943"/>
                  </a:lnTo>
                  <a:lnTo>
                    <a:pt x="64681" y="155676"/>
                  </a:lnTo>
                  <a:close/>
                </a:path>
                <a:path w="136525" h="396875">
                  <a:moveTo>
                    <a:pt x="64960" y="156832"/>
                  </a:moveTo>
                  <a:lnTo>
                    <a:pt x="64185" y="156387"/>
                  </a:lnTo>
                  <a:lnTo>
                    <a:pt x="64757" y="157340"/>
                  </a:lnTo>
                  <a:lnTo>
                    <a:pt x="64960" y="156832"/>
                  </a:lnTo>
                  <a:close/>
                </a:path>
                <a:path w="136525" h="396875">
                  <a:moveTo>
                    <a:pt x="65316" y="190347"/>
                  </a:moveTo>
                  <a:lnTo>
                    <a:pt x="62560" y="190411"/>
                  </a:lnTo>
                  <a:lnTo>
                    <a:pt x="62738" y="190779"/>
                  </a:lnTo>
                  <a:lnTo>
                    <a:pt x="64846" y="192100"/>
                  </a:lnTo>
                  <a:lnTo>
                    <a:pt x="65316" y="190347"/>
                  </a:lnTo>
                  <a:close/>
                </a:path>
                <a:path w="136525" h="396875">
                  <a:moveTo>
                    <a:pt x="65976" y="159359"/>
                  </a:moveTo>
                  <a:lnTo>
                    <a:pt x="64757" y="157340"/>
                  </a:lnTo>
                  <a:lnTo>
                    <a:pt x="64084" y="159054"/>
                  </a:lnTo>
                  <a:lnTo>
                    <a:pt x="65976" y="159359"/>
                  </a:lnTo>
                  <a:close/>
                </a:path>
                <a:path w="136525" h="396875">
                  <a:moveTo>
                    <a:pt x="74764" y="144475"/>
                  </a:moveTo>
                  <a:lnTo>
                    <a:pt x="71983" y="144297"/>
                  </a:lnTo>
                  <a:lnTo>
                    <a:pt x="72288" y="142532"/>
                  </a:lnTo>
                  <a:lnTo>
                    <a:pt x="71386" y="143929"/>
                  </a:lnTo>
                  <a:lnTo>
                    <a:pt x="71805" y="145199"/>
                  </a:lnTo>
                  <a:lnTo>
                    <a:pt x="73431" y="145910"/>
                  </a:lnTo>
                  <a:lnTo>
                    <a:pt x="74764" y="144475"/>
                  </a:lnTo>
                  <a:close/>
                </a:path>
                <a:path w="136525" h="396875">
                  <a:moveTo>
                    <a:pt x="76454" y="165595"/>
                  </a:moveTo>
                  <a:lnTo>
                    <a:pt x="76327" y="165633"/>
                  </a:lnTo>
                  <a:lnTo>
                    <a:pt x="76454" y="165595"/>
                  </a:lnTo>
                  <a:close/>
                </a:path>
                <a:path w="136525" h="396875">
                  <a:moveTo>
                    <a:pt x="77228" y="147739"/>
                  </a:moveTo>
                  <a:lnTo>
                    <a:pt x="76200" y="147396"/>
                  </a:lnTo>
                  <a:lnTo>
                    <a:pt x="75476" y="146596"/>
                  </a:lnTo>
                  <a:lnTo>
                    <a:pt x="77050" y="148640"/>
                  </a:lnTo>
                  <a:lnTo>
                    <a:pt x="77228" y="147739"/>
                  </a:lnTo>
                  <a:close/>
                </a:path>
                <a:path w="136525" h="396875">
                  <a:moveTo>
                    <a:pt x="77457" y="160172"/>
                  </a:moveTo>
                  <a:lnTo>
                    <a:pt x="74942" y="160845"/>
                  </a:lnTo>
                  <a:lnTo>
                    <a:pt x="75145" y="161010"/>
                  </a:lnTo>
                  <a:lnTo>
                    <a:pt x="77457" y="160172"/>
                  </a:lnTo>
                  <a:close/>
                </a:path>
                <a:path w="136525" h="396875">
                  <a:moveTo>
                    <a:pt x="78447" y="232422"/>
                  </a:moveTo>
                  <a:lnTo>
                    <a:pt x="78346" y="231940"/>
                  </a:lnTo>
                  <a:lnTo>
                    <a:pt x="77279" y="233311"/>
                  </a:lnTo>
                  <a:lnTo>
                    <a:pt x="78447" y="232422"/>
                  </a:lnTo>
                  <a:close/>
                </a:path>
                <a:path w="136525" h="396875">
                  <a:moveTo>
                    <a:pt x="78676" y="161493"/>
                  </a:moveTo>
                  <a:lnTo>
                    <a:pt x="77152" y="160642"/>
                  </a:lnTo>
                  <a:lnTo>
                    <a:pt x="78028" y="163017"/>
                  </a:lnTo>
                  <a:lnTo>
                    <a:pt x="77978" y="161925"/>
                  </a:lnTo>
                  <a:lnTo>
                    <a:pt x="78676" y="161493"/>
                  </a:lnTo>
                  <a:close/>
                </a:path>
                <a:path w="136525" h="396875">
                  <a:moveTo>
                    <a:pt x="78765" y="165036"/>
                  </a:moveTo>
                  <a:lnTo>
                    <a:pt x="78028" y="163017"/>
                  </a:lnTo>
                  <a:lnTo>
                    <a:pt x="78054" y="163703"/>
                  </a:lnTo>
                  <a:lnTo>
                    <a:pt x="76454" y="165595"/>
                  </a:lnTo>
                  <a:lnTo>
                    <a:pt x="78765" y="165036"/>
                  </a:lnTo>
                  <a:close/>
                </a:path>
                <a:path w="136525" h="396875">
                  <a:moveTo>
                    <a:pt x="79387" y="166763"/>
                  </a:moveTo>
                  <a:lnTo>
                    <a:pt x="78879" y="164998"/>
                  </a:lnTo>
                  <a:lnTo>
                    <a:pt x="78994" y="165684"/>
                  </a:lnTo>
                  <a:lnTo>
                    <a:pt x="79387" y="166763"/>
                  </a:lnTo>
                  <a:close/>
                </a:path>
                <a:path w="136525" h="396875">
                  <a:moveTo>
                    <a:pt x="79527" y="178612"/>
                  </a:moveTo>
                  <a:lnTo>
                    <a:pt x="79057" y="178346"/>
                  </a:lnTo>
                  <a:lnTo>
                    <a:pt x="77406" y="177406"/>
                  </a:lnTo>
                  <a:lnTo>
                    <a:pt x="77317" y="177114"/>
                  </a:lnTo>
                  <a:lnTo>
                    <a:pt x="77012" y="175996"/>
                  </a:lnTo>
                  <a:lnTo>
                    <a:pt x="76301" y="173418"/>
                  </a:lnTo>
                  <a:lnTo>
                    <a:pt x="76085" y="172618"/>
                  </a:lnTo>
                  <a:lnTo>
                    <a:pt x="76085" y="177685"/>
                  </a:lnTo>
                  <a:lnTo>
                    <a:pt x="73063" y="179857"/>
                  </a:lnTo>
                  <a:lnTo>
                    <a:pt x="72059" y="175996"/>
                  </a:lnTo>
                  <a:lnTo>
                    <a:pt x="76085" y="177685"/>
                  </a:lnTo>
                  <a:lnTo>
                    <a:pt x="76085" y="172618"/>
                  </a:lnTo>
                  <a:lnTo>
                    <a:pt x="75565" y="170688"/>
                  </a:lnTo>
                  <a:lnTo>
                    <a:pt x="77609" y="170078"/>
                  </a:lnTo>
                  <a:lnTo>
                    <a:pt x="76352" y="169176"/>
                  </a:lnTo>
                  <a:lnTo>
                    <a:pt x="74803" y="168071"/>
                  </a:lnTo>
                  <a:lnTo>
                    <a:pt x="75946" y="167817"/>
                  </a:lnTo>
                  <a:lnTo>
                    <a:pt x="78181" y="167322"/>
                  </a:lnTo>
                  <a:lnTo>
                    <a:pt x="74282" y="166306"/>
                  </a:lnTo>
                  <a:lnTo>
                    <a:pt x="75869" y="165747"/>
                  </a:lnTo>
                  <a:lnTo>
                    <a:pt x="76327" y="165633"/>
                  </a:lnTo>
                  <a:lnTo>
                    <a:pt x="74409" y="163588"/>
                  </a:lnTo>
                  <a:lnTo>
                    <a:pt x="77343" y="162877"/>
                  </a:lnTo>
                  <a:lnTo>
                    <a:pt x="76263" y="161963"/>
                  </a:lnTo>
                  <a:lnTo>
                    <a:pt x="75145" y="161010"/>
                  </a:lnTo>
                  <a:lnTo>
                    <a:pt x="72567" y="161963"/>
                  </a:lnTo>
                  <a:lnTo>
                    <a:pt x="76631" y="154432"/>
                  </a:lnTo>
                  <a:lnTo>
                    <a:pt x="74256" y="154216"/>
                  </a:lnTo>
                  <a:lnTo>
                    <a:pt x="74777" y="151511"/>
                  </a:lnTo>
                  <a:lnTo>
                    <a:pt x="78181" y="150736"/>
                  </a:lnTo>
                  <a:lnTo>
                    <a:pt x="78740" y="149555"/>
                  </a:lnTo>
                  <a:lnTo>
                    <a:pt x="79171" y="148640"/>
                  </a:lnTo>
                  <a:lnTo>
                    <a:pt x="79273" y="148437"/>
                  </a:lnTo>
                  <a:lnTo>
                    <a:pt x="77050" y="148640"/>
                  </a:lnTo>
                  <a:lnTo>
                    <a:pt x="72809" y="148158"/>
                  </a:lnTo>
                  <a:lnTo>
                    <a:pt x="71894" y="149555"/>
                  </a:lnTo>
                  <a:lnTo>
                    <a:pt x="71374" y="147853"/>
                  </a:lnTo>
                  <a:lnTo>
                    <a:pt x="69151" y="148043"/>
                  </a:lnTo>
                  <a:lnTo>
                    <a:pt x="68897" y="148437"/>
                  </a:lnTo>
                  <a:lnTo>
                    <a:pt x="68846" y="148640"/>
                  </a:lnTo>
                  <a:lnTo>
                    <a:pt x="68668" y="150736"/>
                  </a:lnTo>
                  <a:lnTo>
                    <a:pt x="63893" y="149796"/>
                  </a:lnTo>
                  <a:lnTo>
                    <a:pt x="65481" y="150558"/>
                  </a:lnTo>
                  <a:lnTo>
                    <a:pt x="66865" y="153517"/>
                  </a:lnTo>
                  <a:lnTo>
                    <a:pt x="65646" y="155371"/>
                  </a:lnTo>
                  <a:lnTo>
                    <a:pt x="65201" y="155435"/>
                  </a:lnTo>
                  <a:lnTo>
                    <a:pt x="64681" y="155676"/>
                  </a:lnTo>
                  <a:lnTo>
                    <a:pt x="65341" y="155854"/>
                  </a:lnTo>
                  <a:lnTo>
                    <a:pt x="64960" y="156832"/>
                  </a:lnTo>
                  <a:lnTo>
                    <a:pt x="66878" y="157962"/>
                  </a:lnTo>
                  <a:lnTo>
                    <a:pt x="69151" y="159562"/>
                  </a:lnTo>
                  <a:lnTo>
                    <a:pt x="68110" y="160540"/>
                  </a:lnTo>
                  <a:lnTo>
                    <a:pt x="67894" y="162788"/>
                  </a:lnTo>
                  <a:lnTo>
                    <a:pt x="61899" y="160553"/>
                  </a:lnTo>
                  <a:lnTo>
                    <a:pt x="62458" y="160947"/>
                  </a:lnTo>
                  <a:lnTo>
                    <a:pt x="59804" y="162471"/>
                  </a:lnTo>
                  <a:lnTo>
                    <a:pt x="57810" y="162953"/>
                  </a:lnTo>
                  <a:lnTo>
                    <a:pt x="58343" y="163449"/>
                  </a:lnTo>
                  <a:lnTo>
                    <a:pt x="56819" y="165747"/>
                  </a:lnTo>
                  <a:lnTo>
                    <a:pt x="55816" y="165658"/>
                  </a:lnTo>
                  <a:lnTo>
                    <a:pt x="53873" y="164871"/>
                  </a:lnTo>
                  <a:lnTo>
                    <a:pt x="52844" y="164465"/>
                  </a:lnTo>
                  <a:lnTo>
                    <a:pt x="53174" y="164020"/>
                  </a:lnTo>
                  <a:lnTo>
                    <a:pt x="52832" y="162763"/>
                  </a:lnTo>
                  <a:lnTo>
                    <a:pt x="51625" y="164871"/>
                  </a:lnTo>
                  <a:lnTo>
                    <a:pt x="50279" y="163195"/>
                  </a:lnTo>
                  <a:lnTo>
                    <a:pt x="52819" y="167817"/>
                  </a:lnTo>
                  <a:lnTo>
                    <a:pt x="45072" y="167081"/>
                  </a:lnTo>
                  <a:lnTo>
                    <a:pt x="43408" y="169176"/>
                  </a:lnTo>
                  <a:lnTo>
                    <a:pt x="44742" y="169176"/>
                  </a:lnTo>
                  <a:lnTo>
                    <a:pt x="46062" y="170865"/>
                  </a:lnTo>
                  <a:lnTo>
                    <a:pt x="45961" y="172148"/>
                  </a:lnTo>
                  <a:lnTo>
                    <a:pt x="44945" y="173418"/>
                  </a:lnTo>
                  <a:lnTo>
                    <a:pt x="42532" y="170891"/>
                  </a:lnTo>
                  <a:lnTo>
                    <a:pt x="41427" y="171742"/>
                  </a:lnTo>
                  <a:lnTo>
                    <a:pt x="44640" y="173863"/>
                  </a:lnTo>
                  <a:lnTo>
                    <a:pt x="41541" y="173875"/>
                  </a:lnTo>
                  <a:lnTo>
                    <a:pt x="44094" y="176822"/>
                  </a:lnTo>
                  <a:lnTo>
                    <a:pt x="44500" y="178536"/>
                  </a:lnTo>
                  <a:lnTo>
                    <a:pt x="42303" y="178549"/>
                  </a:lnTo>
                  <a:lnTo>
                    <a:pt x="44386" y="179819"/>
                  </a:lnTo>
                  <a:lnTo>
                    <a:pt x="39966" y="181546"/>
                  </a:lnTo>
                  <a:lnTo>
                    <a:pt x="44564" y="184111"/>
                  </a:lnTo>
                  <a:lnTo>
                    <a:pt x="40817" y="184975"/>
                  </a:lnTo>
                  <a:lnTo>
                    <a:pt x="40170" y="182410"/>
                  </a:lnTo>
                  <a:lnTo>
                    <a:pt x="39611" y="185420"/>
                  </a:lnTo>
                  <a:lnTo>
                    <a:pt x="36652" y="184124"/>
                  </a:lnTo>
                  <a:lnTo>
                    <a:pt x="35966" y="186690"/>
                  </a:lnTo>
                  <a:lnTo>
                    <a:pt x="35217" y="185407"/>
                  </a:lnTo>
                  <a:lnTo>
                    <a:pt x="33680" y="186956"/>
                  </a:lnTo>
                  <a:lnTo>
                    <a:pt x="33045" y="187794"/>
                  </a:lnTo>
                  <a:lnTo>
                    <a:pt x="32918" y="190715"/>
                  </a:lnTo>
                  <a:lnTo>
                    <a:pt x="32613" y="199301"/>
                  </a:lnTo>
                  <a:lnTo>
                    <a:pt x="33985" y="197573"/>
                  </a:lnTo>
                  <a:lnTo>
                    <a:pt x="37465" y="199047"/>
                  </a:lnTo>
                  <a:lnTo>
                    <a:pt x="39077" y="198755"/>
                  </a:lnTo>
                  <a:lnTo>
                    <a:pt x="36487" y="200291"/>
                  </a:lnTo>
                  <a:lnTo>
                    <a:pt x="37376" y="200304"/>
                  </a:lnTo>
                  <a:lnTo>
                    <a:pt x="38023" y="200863"/>
                  </a:lnTo>
                  <a:lnTo>
                    <a:pt x="39001" y="201307"/>
                  </a:lnTo>
                  <a:lnTo>
                    <a:pt x="34518" y="203365"/>
                  </a:lnTo>
                  <a:lnTo>
                    <a:pt x="34518" y="211874"/>
                  </a:lnTo>
                  <a:lnTo>
                    <a:pt x="32004" y="210553"/>
                  </a:lnTo>
                  <a:lnTo>
                    <a:pt x="33820" y="208838"/>
                  </a:lnTo>
                  <a:lnTo>
                    <a:pt x="34493" y="211848"/>
                  </a:lnTo>
                  <a:lnTo>
                    <a:pt x="34518" y="203365"/>
                  </a:lnTo>
                  <a:lnTo>
                    <a:pt x="34251" y="203479"/>
                  </a:lnTo>
                  <a:lnTo>
                    <a:pt x="33261" y="204609"/>
                  </a:lnTo>
                  <a:lnTo>
                    <a:pt x="30162" y="206311"/>
                  </a:lnTo>
                  <a:lnTo>
                    <a:pt x="32524" y="207200"/>
                  </a:lnTo>
                  <a:lnTo>
                    <a:pt x="30111" y="207987"/>
                  </a:lnTo>
                  <a:lnTo>
                    <a:pt x="32067" y="208876"/>
                  </a:lnTo>
                  <a:lnTo>
                    <a:pt x="29349" y="209524"/>
                  </a:lnTo>
                  <a:lnTo>
                    <a:pt x="29286" y="210553"/>
                  </a:lnTo>
                  <a:lnTo>
                    <a:pt x="28676" y="213398"/>
                  </a:lnTo>
                  <a:lnTo>
                    <a:pt x="30810" y="214947"/>
                  </a:lnTo>
                  <a:lnTo>
                    <a:pt x="29819" y="212293"/>
                  </a:lnTo>
                  <a:lnTo>
                    <a:pt x="35483" y="212369"/>
                  </a:lnTo>
                  <a:lnTo>
                    <a:pt x="35331" y="212293"/>
                  </a:lnTo>
                  <a:lnTo>
                    <a:pt x="34569" y="211899"/>
                  </a:lnTo>
                  <a:lnTo>
                    <a:pt x="36474" y="211048"/>
                  </a:lnTo>
                  <a:lnTo>
                    <a:pt x="36195" y="209715"/>
                  </a:lnTo>
                  <a:lnTo>
                    <a:pt x="36880" y="208838"/>
                  </a:lnTo>
                  <a:lnTo>
                    <a:pt x="37553" y="207975"/>
                  </a:lnTo>
                  <a:lnTo>
                    <a:pt x="41478" y="209740"/>
                  </a:lnTo>
                  <a:lnTo>
                    <a:pt x="40144" y="207086"/>
                  </a:lnTo>
                  <a:lnTo>
                    <a:pt x="38608" y="204025"/>
                  </a:lnTo>
                  <a:lnTo>
                    <a:pt x="42418" y="205333"/>
                  </a:lnTo>
                  <a:lnTo>
                    <a:pt x="41363" y="207479"/>
                  </a:lnTo>
                  <a:lnTo>
                    <a:pt x="44894" y="207479"/>
                  </a:lnTo>
                  <a:lnTo>
                    <a:pt x="44678" y="204025"/>
                  </a:lnTo>
                  <a:lnTo>
                    <a:pt x="44373" y="199301"/>
                  </a:lnTo>
                  <a:lnTo>
                    <a:pt x="45529" y="198755"/>
                  </a:lnTo>
                  <a:lnTo>
                    <a:pt x="47269" y="197929"/>
                  </a:lnTo>
                  <a:lnTo>
                    <a:pt x="49809" y="199212"/>
                  </a:lnTo>
                  <a:lnTo>
                    <a:pt x="49491" y="197929"/>
                  </a:lnTo>
                  <a:lnTo>
                    <a:pt x="49517" y="197573"/>
                  </a:lnTo>
                  <a:lnTo>
                    <a:pt x="49860" y="193395"/>
                  </a:lnTo>
                  <a:lnTo>
                    <a:pt x="47967" y="192963"/>
                  </a:lnTo>
                  <a:lnTo>
                    <a:pt x="48755" y="190881"/>
                  </a:lnTo>
                  <a:lnTo>
                    <a:pt x="48679" y="190715"/>
                  </a:lnTo>
                  <a:lnTo>
                    <a:pt x="48793" y="190881"/>
                  </a:lnTo>
                  <a:lnTo>
                    <a:pt x="51790" y="195326"/>
                  </a:lnTo>
                  <a:lnTo>
                    <a:pt x="51879" y="195186"/>
                  </a:lnTo>
                  <a:lnTo>
                    <a:pt x="51206" y="192290"/>
                  </a:lnTo>
                  <a:lnTo>
                    <a:pt x="51066" y="191744"/>
                  </a:lnTo>
                  <a:lnTo>
                    <a:pt x="50863" y="190881"/>
                  </a:lnTo>
                  <a:lnTo>
                    <a:pt x="50622" y="191744"/>
                  </a:lnTo>
                  <a:lnTo>
                    <a:pt x="50050" y="190715"/>
                  </a:lnTo>
                  <a:lnTo>
                    <a:pt x="49618" y="190715"/>
                  </a:lnTo>
                  <a:lnTo>
                    <a:pt x="49339" y="190157"/>
                  </a:lnTo>
                  <a:lnTo>
                    <a:pt x="47637" y="186690"/>
                  </a:lnTo>
                  <a:lnTo>
                    <a:pt x="47142" y="185686"/>
                  </a:lnTo>
                  <a:lnTo>
                    <a:pt x="47218" y="185420"/>
                  </a:lnTo>
                  <a:lnTo>
                    <a:pt x="47332" y="184975"/>
                  </a:lnTo>
                  <a:lnTo>
                    <a:pt x="47371" y="184835"/>
                  </a:lnTo>
                  <a:lnTo>
                    <a:pt x="48145" y="184391"/>
                  </a:lnTo>
                  <a:lnTo>
                    <a:pt x="50584" y="185089"/>
                  </a:lnTo>
                  <a:lnTo>
                    <a:pt x="51777" y="186372"/>
                  </a:lnTo>
                  <a:lnTo>
                    <a:pt x="50317" y="187617"/>
                  </a:lnTo>
                  <a:lnTo>
                    <a:pt x="53721" y="190550"/>
                  </a:lnTo>
                  <a:lnTo>
                    <a:pt x="55308" y="195313"/>
                  </a:lnTo>
                  <a:lnTo>
                    <a:pt x="55130" y="195173"/>
                  </a:lnTo>
                  <a:lnTo>
                    <a:pt x="52616" y="195173"/>
                  </a:lnTo>
                  <a:lnTo>
                    <a:pt x="53301" y="197916"/>
                  </a:lnTo>
                  <a:lnTo>
                    <a:pt x="57175" y="197434"/>
                  </a:lnTo>
                  <a:lnTo>
                    <a:pt x="56984" y="195313"/>
                  </a:lnTo>
                  <a:lnTo>
                    <a:pt x="56908" y="194398"/>
                  </a:lnTo>
                  <a:lnTo>
                    <a:pt x="61493" y="193027"/>
                  </a:lnTo>
                  <a:lnTo>
                    <a:pt x="59194" y="189179"/>
                  </a:lnTo>
                  <a:lnTo>
                    <a:pt x="61772" y="188696"/>
                  </a:lnTo>
                  <a:lnTo>
                    <a:pt x="62153" y="189522"/>
                  </a:lnTo>
                  <a:lnTo>
                    <a:pt x="62928" y="188696"/>
                  </a:lnTo>
                  <a:lnTo>
                    <a:pt x="63779" y="187794"/>
                  </a:lnTo>
                  <a:lnTo>
                    <a:pt x="69443" y="188988"/>
                  </a:lnTo>
                  <a:lnTo>
                    <a:pt x="68821" y="187794"/>
                  </a:lnTo>
                  <a:lnTo>
                    <a:pt x="67030" y="184391"/>
                  </a:lnTo>
                  <a:lnTo>
                    <a:pt x="66967" y="184264"/>
                  </a:lnTo>
                  <a:lnTo>
                    <a:pt x="69989" y="183781"/>
                  </a:lnTo>
                  <a:lnTo>
                    <a:pt x="70764" y="185064"/>
                  </a:lnTo>
                  <a:lnTo>
                    <a:pt x="71704" y="183781"/>
                  </a:lnTo>
                  <a:lnTo>
                    <a:pt x="72771" y="182346"/>
                  </a:lnTo>
                  <a:lnTo>
                    <a:pt x="75933" y="180352"/>
                  </a:lnTo>
                  <a:lnTo>
                    <a:pt x="76949" y="179857"/>
                  </a:lnTo>
                  <a:lnTo>
                    <a:pt x="79527" y="178612"/>
                  </a:lnTo>
                  <a:close/>
                </a:path>
                <a:path w="136525" h="396875">
                  <a:moveTo>
                    <a:pt x="79870" y="230581"/>
                  </a:moveTo>
                  <a:lnTo>
                    <a:pt x="77787" y="229285"/>
                  </a:lnTo>
                  <a:lnTo>
                    <a:pt x="78346" y="231940"/>
                  </a:lnTo>
                  <a:lnTo>
                    <a:pt x="78689" y="231495"/>
                  </a:lnTo>
                  <a:lnTo>
                    <a:pt x="79870" y="230581"/>
                  </a:lnTo>
                  <a:close/>
                </a:path>
                <a:path w="136525" h="396875">
                  <a:moveTo>
                    <a:pt x="80556" y="129527"/>
                  </a:moveTo>
                  <a:lnTo>
                    <a:pt x="79908" y="127838"/>
                  </a:lnTo>
                  <a:lnTo>
                    <a:pt x="78841" y="129743"/>
                  </a:lnTo>
                  <a:lnTo>
                    <a:pt x="80556" y="129527"/>
                  </a:lnTo>
                  <a:close/>
                </a:path>
                <a:path w="136525" h="396875">
                  <a:moveTo>
                    <a:pt x="81851" y="134607"/>
                  </a:moveTo>
                  <a:lnTo>
                    <a:pt x="79336" y="133197"/>
                  </a:lnTo>
                  <a:lnTo>
                    <a:pt x="77317" y="127152"/>
                  </a:lnTo>
                  <a:lnTo>
                    <a:pt x="74002" y="128993"/>
                  </a:lnTo>
                  <a:lnTo>
                    <a:pt x="74739" y="129768"/>
                  </a:lnTo>
                  <a:lnTo>
                    <a:pt x="75031" y="130606"/>
                  </a:lnTo>
                  <a:lnTo>
                    <a:pt x="76073" y="130924"/>
                  </a:lnTo>
                  <a:lnTo>
                    <a:pt x="73406" y="131191"/>
                  </a:lnTo>
                  <a:lnTo>
                    <a:pt x="70154" y="134937"/>
                  </a:lnTo>
                  <a:lnTo>
                    <a:pt x="67652" y="136880"/>
                  </a:lnTo>
                  <a:lnTo>
                    <a:pt x="69583" y="135851"/>
                  </a:lnTo>
                  <a:lnTo>
                    <a:pt x="69557" y="138442"/>
                  </a:lnTo>
                  <a:lnTo>
                    <a:pt x="70281" y="139242"/>
                  </a:lnTo>
                  <a:lnTo>
                    <a:pt x="73520" y="136791"/>
                  </a:lnTo>
                  <a:lnTo>
                    <a:pt x="75438" y="137020"/>
                  </a:lnTo>
                  <a:lnTo>
                    <a:pt x="79298" y="136169"/>
                  </a:lnTo>
                  <a:lnTo>
                    <a:pt x="78714" y="135813"/>
                  </a:lnTo>
                  <a:lnTo>
                    <a:pt x="78955" y="134391"/>
                  </a:lnTo>
                  <a:lnTo>
                    <a:pt x="80251" y="134277"/>
                  </a:lnTo>
                  <a:lnTo>
                    <a:pt x="81851" y="134607"/>
                  </a:lnTo>
                  <a:close/>
                </a:path>
                <a:path w="136525" h="396875">
                  <a:moveTo>
                    <a:pt x="83350" y="182892"/>
                  </a:moveTo>
                  <a:lnTo>
                    <a:pt x="81648" y="181635"/>
                  </a:lnTo>
                  <a:lnTo>
                    <a:pt x="80352" y="181800"/>
                  </a:lnTo>
                  <a:lnTo>
                    <a:pt x="81216" y="183451"/>
                  </a:lnTo>
                  <a:lnTo>
                    <a:pt x="81419" y="184327"/>
                  </a:lnTo>
                  <a:lnTo>
                    <a:pt x="82804" y="184315"/>
                  </a:lnTo>
                  <a:lnTo>
                    <a:pt x="83350" y="182892"/>
                  </a:lnTo>
                  <a:close/>
                </a:path>
                <a:path w="136525" h="396875">
                  <a:moveTo>
                    <a:pt x="84048" y="272745"/>
                  </a:moveTo>
                  <a:lnTo>
                    <a:pt x="82816" y="272440"/>
                  </a:lnTo>
                  <a:lnTo>
                    <a:pt x="81762" y="272249"/>
                  </a:lnTo>
                  <a:lnTo>
                    <a:pt x="81076" y="272491"/>
                  </a:lnTo>
                  <a:lnTo>
                    <a:pt x="82588" y="273519"/>
                  </a:lnTo>
                  <a:lnTo>
                    <a:pt x="83413" y="273329"/>
                  </a:lnTo>
                  <a:lnTo>
                    <a:pt x="84048" y="272745"/>
                  </a:lnTo>
                  <a:close/>
                </a:path>
                <a:path w="136525" h="396875">
                  <a:moveTo>
                    <a:pt x="84772" y="164858"/>
                  </a:moveTo>
                  <a:lnTo>
                    <a:pt x="81445" y="159778"/>
                  </a:lnTo>
                  <a:lnTo>
                    <a:pt x="78676" y="161493"/>
                  </a:lnTo>
                  <a:lnTo>
                    <a:pt x="84772" y="164858"/>
                  </a:lnTo>
                  <a:close/>
                </a:path>
                <a:path w="136525" h="396875">
                  <a:moveTo>
                    <a:pt x="85293" y="142392"/>
                  </a:moveTo>
                  <a:lnTo>
                    <a:pt x="85280" y="141859"/>
                  </a:lnTo>
                  <a:lnTo>
                    <a:pt x="85204" y="138557"/>
                  </a:lnTo>
                  <a:lnTo>
                    <a:pt x="82067" y="138925"/>
                  </a:lnTo>
                  <a:lnTo>
                    <a:pt x="78028" y="143268"/>
                  </a:lnTo>
                  <a:lnTo>
                    <a:pt x="77101" y="145999"/>
                  </a:lnTo>
                  <a:lnTo>
                    <a:pt x="82054" y="148577"/>
                  </a:lnTo>
                  <a:lnTo>
                    <a:pt x="79082" y="142290"/>
                  </a:lnTo>
                  <a:lnTo>
                    <a:pt x="82346" y="142392"/>
                  </a:lnTo>
                  <a:lnTo>
                    <a:pt x="82486" y="142290"/>
                  </a:lnTo>
                  <a:lnTo>
                    <a:pt x="83070" y="141859"/>
                  </a:lnTo>
                  <a:lnTo>
                    <a:pt x="85293" y="142392"/>
                  </a:lnTo>
                  <a:close/>
                </a:path>
                <a:path w="136525" h="396875">
                  <a:moveTo>
                    <a:pt x="85598" y="142455"/>
                  </a:moveTo>
                  <a:lnTo>
                    <a:pt x="85293" y="142392"/>
                  </a:lnTo>
                  <a:lnTo>
                    <a:pt x="85305" y="142925"/>
                  </a:lnTo>
                  <a:lnTo>
                    <a:pt x="85598" y="142455"/>
                  </a:lnTo>
                  <a:close/>
                </a:path>
                <a:path w="136525" h="396875">
                  <a:moveTo>
                    <a:pt x="86118" y="194157"/>
                  </a:moveTo>
                  <a:lnTo>
                    <a:pt x="82867" y="193827"/>
                  </a:lnTo>
                  <a:lnTo>
                    <a:pt x="80479" y="195211"/>
                  </a:lnTo>
                  <a:lnTo>
                    <a:pt x="79781" y="196113"/>
                  </a:lnTo>
                  <a:lnTo>
                    <a:pt x="80441" y="196964"/>
                  </a:lnTo>
                  <a:lnTo>
                    <a:pt x="81216" y="198247"/>
                  </a:lnTo>
                  <a:lnTo>
                    <a:pt x="82765" y="199072"/>
                  </a:lnTo>
                  <a:lnTo>
                    <a:pt x="85166" y="197688"/>
                  </a:lnTo>
                  <a:lnTo>
                    <a:pt x="81838" y="195173"/>
                  </a:lnTo>
                  <a:lnTo>
                    <a:pt x="86118" y="194157"/>
                  </a:lnTo>
                  <a:close/>
                </a:path>
                <a:path w="136525" h="396875">
                  <a:moveTo>
                    <a:pt x="87426" y="224421"/>
                  </a:moveTo>
                  <a:lnTo>
                    <a:pt x="84988" y="222846"/>
                  </a:lnTo>
                  <a:lnTo>
                    <a:pt x="83553" y="222453"/>
                  </a:lnTo>
                  <a:lnTo>
                    <a:pt x="86829" y="225018"/>
                  </a:lnTo>
                  <a:lnTo>
                    <a:pt x="87426" y="224421"/>
                  </a:lnTo>
                  <a:close/>
                </a:path>
                <a:path w="136525" h="396875">
                  <a:moveTo>
                    <a:pt x="87591" y="268643"/>
                  </a:moveTo>
                  <a:lnTo>
                    <a:pt x="86575" y="267131"/>
                  </a:lnTo>
                  <a:lnTo>
                    <a:pt x="87261" y="268478"/>
                  </a:lnTo>
                  <a:lnTo>
                    <a:pt x="87591" y="268643"/>
                  </a:lnTo>
                  <a:close/>
                </a:path>
                <a:path w="136525" h="396875">
                  <a:moveTo>
                    <a:pt x="87744" y="261175"/>
                  </a:moveTo>
                  <a:lnTo>
                    <a:pt x="85572" y="261683"/>
                  </a:lnTo>
                  <a:lnTo>
                    <a:pt x="86423" y="261937"/>
                  </a:lnTo>
                  <a:lnTo>
                    <a:pt x="87744" y="261175"/>
                  </a:lnTo>
                  <a:close/>
                </a:path>
                <a:path w="136525" h="396875">
                  <a:moveTo>
                    <a:pt x="88404" y="269862"/>
                  </a:moveTo>
                  <a:lnTo>
                    <a:pt x="88277" y="268973"/>
                  </a:lnTo>
                  <a:lnTo>
                    <a:pt x="87591" y="268643"/>
                  </a:lnTo>
                  <a:lnTo>
                    <a:pt x="88404" y="269862"/>
                  </a:lnTo>
                  <a:close/>
                </a:path>
                <a:path w="136525" h="396875">
                  <a:moveTo>
                    <a:pt x="88430" y="262521"/>
                  </a:moveTo>
                  <a:lnTo>
                    <a:pt x="86423" y="261937"/>
                  </a:lnTo>
                  <a:lnTo>
                    <a:pt x="86080" y="262128"/>
                  </a:lnTo>
                  <a:lnTo>
                    <a:pt x="88404" y="262559"/>
                  </a:lnTo>
                  <a:close/>
                </a:path>
                <a:path w="136525" h="396875">
                  <a:moveTo>
                    <a:pt x="88696" y="223177"/>
                  </a:moveTo>
                  <a:lnTo>
                    <a:pt x="87426" y="224421"/>
                  </a:lnTo>
                  <a:lnTo>
                    <a:pt x="87630" y="224561"/>
                  </a:lnTo>
                  <a:lnTo>
                    <a:pt x="88696" y="223177"/>
                  </a:lnTo>
                  <a:close/>
                </a:path>
                <a:path w="136525" h="396875">
                  <a:moveTo>
                    <a:pt x="90309" y="262915"/>
                  </a:moveTo>
                  <a:lnTo>
                    <a:pt x="88404" y="262559"/>
                  </a:lnTo>
                  <a:lnTo>
                    <a:pt x="87706" y="263461"/>
                  </a:lnTo>
                  <a:lnTo>
                    <a:pt x="90309" y="262915"/>
                  </a:lnTo>
                  <a:close/>
                </a:path>
                <a:path w="136525" h="396875">
                  <a:moveTo>
                    <a:pt x="93535" y="237375"/>
                  </a:moveTo>
                  <a:lnTo>
                    <a:pt x="91795" y="235635"/>
                  </a:lnTo>
                  <a:lnTo>
                    <a:pt x="91706" y="237426"/>
                  </a:lnTo>
                  <a:lnTo>
                    <a:pt x="93535" y="237375"/>
                  </a:lnTo>
                  <a:close/>
                </a:path>
                <a:path w="136525" h="396875">
                  <a:moveTo>
                    <a:pt x="95567" y="391020"/>
                  </a:moveTo>
                  <a:lnTo>
                    <a:pt x="94195" y="391439"/>
                  </a:lnTo>
                  <a:lnTo>
                    <a:pt x="95123" y="391477"/>
                  </a:lnTo>
                  <a:lnTo>
                    <a:pt x="95567" y="391020"/>
                  </a:lnTo>
                  <a:close/>
                </a:path>
                <a:path w="136525" h="396875">
                  <a:moveTo>
                    <a:pt x="95694" y="239102"/>
                  </a:moveTo>
                  <a:lnTo>
                    <a:pt x="91897" y="238340"/>
                  </a:lnTo>
                  <a:lnTo>
                    <a:pt x="89725" y="238836"/>
                  </a:lnTo>
                  <a:lnTo>
                    <a:pt x="89458" y="237490"/>
                  </a:lnTo>
                  <a:lnTo>
                    <a:pt x="86309" y="242112"/>
                  </a:lnTo>
                  <a:lnTo>
                    <a:pt x="89001" y="242087"/>
                  </a:lnTo>
                  <a:lnTo>
                    <a:pt x="91668" y="244538"/>
                  </a:lnTo>
                  <a:lnTo>
                    <a:pt x="93954" y="245808"/>
                  </a:lnTo>
                  <a:lnTo>
                    <a:pt x="95440" y="242265"/>
                  </a:lnTo>
                  <a:lnTo>
                    <a:pt x="95694" y="239102"/>
                  </a:lnTo>
                  <a:close/>
                </a:path>
                <a:path w="136525" h="396875">
                  <a:moveTo>
                    <a:pt x="98323" y="172021"/>
                  </a:moveTo>
                  <a:lnTo>
                    <a:pt x="98209" y="171577"/>
                  </a:lnTo>
                  <a:lnTo>
                    <a:pt x="96405" y="171792"/>
                  </a:lnTo>
                  <a:lnTo>
                    <a:pt x="97497" y="172631"/>
                  </a:lnTo>
                  <a:lnTo>
                    <a:pt x="98323" y="172021"/>
                  </a:lnTo>
                  <a:close/>
                </a:path>
                <a:path w="136525" h="396875">
                  <a:moveTo>
                    <a:pt x="99136" y="235813"/>
                  </a:moveTo>
                  <a:lnTo>
                    <a:pt x="96888" y="233654"/>
                  </a:lnTo>
                  <a:lnTo>
                    <a:pt x="95072" y="238226"/>
                  </a:lnTo>
                  <a:lnTo>
                    <a:pt x="97523" y="236791"/>
                  </a:lnTo>
                  <a:lnTo>
                    <a:pt x="98323" y="238569"/>
                  </a:lnTo>
                  <a:lnTo>
                    <a:pt x="99136" y="235813"/>
                  </a:lnTo>
                  <a:close/>
                </a:path>
                <a:path w="136525" h="396875">
                  <a:moveTo>
                    <a:pt x="99771" y="137909"/>
                  </a:moveTo>
                  <a:lnTo>
                    <a:pt x="99161" y="137541"/>
                  </a:lnTo>
                  <a:lnTo>
                    <a:pt x="97523" y="136906"/>
                  </a:lnTo>
                  <a:lnTo>
                    <a:pt x="98183" y="138582"/>
                  </a:lnTo>
                  <a:lnTo>
                    <a:pt x="98488" y="139458"/>
                  </a:lnTo>
                  <a:lnTo>
                    <a:pt x="99771" y="139255"/>
                  </a:lnTo>
                  <a:lnTo>
                    <a:pt x="99771" y="137909"/>
                  </a:lnTo>
                  <a:close/>
                </a:path>
                <a:path w="136525" h="396875">
                  <a:moveTo>
                    <a:pt x="100025" y="171348"/>
                  </a:moveTo>
                  <a:lnTo>
                    <a:pt x="97967" y="170688"/>
                  </a:lnTo>
                  <a:lnTo>
                    <a:pt x="98209" y="171577"/>
                  </a:lnTo>
                  <a:lnTo>
                    <a:pt x="100025" y="171348"/>
                  </a:lnTo>
                  <a:close/>
                </a:path>
                <a:path w="136525" h="396875">
                  <a:moveTo>
                    <a:pt x="100164" y="269506"/>
                  </a:moveTo>
                  <a:lnTo>
                    <a:pt x="91071" y="267042"/>
                  </a:lnTo>
                  <a:lnTo>
                    <a:pt x="95986" y="264134"/>
                  </a:lnTo>
                  <a:lnTo>
                    <a:pt x="93408" y="262369"/>
                  </a:lnTo>
                  <a:lnTo>
                    <a:pt x="91935" y="264274"/>
                  </a:lnTo>
                  <a:lnTo>
                    <a:pt x="90195" y="264756"/>
                  </a:lnTo>
                  <a:lnTo>
                    <a:pt x="89560" y="266153"/>
                  </a:lnTo>
                  <a:lnTo>
                    <a:pt x="88506" y="269506"/>
                  </a:lnTo>
                  <a:lnTo>
                    <a:pt x="88493" y="270306"/>
                  </a:lnTo>
                  <a:lnTo>
                    <a:pt x="85686" y="268478"/>
                  </a:lnTo>
                  <a:lnTo>
                    <a:pt x="85382" y="271538"/>
                  </a:lnTo>
                  <a:lnTo>
                    <a:pt x="84048" y="272745"/>
                  </a:lnTo>
                  <a:lnTo>
                    <a:pt x="87452" y="273608"/>
                  </a:lnTo>
                  <a:lnTo>
                    <a:pt x="92278" y="275437"/>
                  </a:lnTo>
                  <a:lnTo>
                    <a:pt x="94678" y="271995"/>
                  </a:lnTo>
                  <a:lnTo>
                    <a:pt x="98399" y="270306"/>
                  </a:lnTo>
                  <a:lnTo>
                    <a:pt x="100164" y="269506"/>
                  </a:lnTo>
                  <a:close/>
                </a:path>
                <a:path w="136525" h="396875">
                  <a:moveTo>
                    <a:pt x="100571" y="183832"/>
                  </a:moveTo>
                  <a:lnTo>
                    <a:pt x="100431" y="181610"/>
                  </a:lnTo>
                  <a:lnTo>
                    <a:pt x="100279" y="181597"/>
                  </a:lnTo>
                  <a:lnTo>
                    <a:pt x="100101" y="181597"/>
                  </a:lnTo>
                  <a:lnTo>
                    <a:pt x="99974" y="181559"/>
                  </a:lnTo>
                  <a:lnTo>
                    <a:pt x="100571" y="183832"/>
                  </a:lnTo>
                  <a:close/>
                </a:path>
                <a:path w="136525" h="396875">
                  <a:moveTo>
                    <a:pt x="100825" y="392595"/>
                  </a:moveTo>
                  <a:lnTo>
                    <a:pt x="99809" y="391617"/>
                  </a:lnTo>
                  <a:lnTo>
                    <a:pt x="97904" y="391096"/>
                  </a:lnTo>
                  <a:lnTo>
                    <a:pt x="100825" y="392595"/>
                  </a:lnTo>
                  <a:close/>
                </a:path>
                <a:path w="136525" h="396875">
                  <a:moveTo>
                    <a:pt x="100914" y="181660"/>
                  </a:moveTo>
                  <a:lnTo>
                    <a:pt x="100431" y="181508"/>
                  </a:lnTo>
                  <a:lnTo>
                    <a:pt x="100609" y="181622"/>
                  </a:lnTo>
                  <a:lnTo>
                    <a:pt x="100736" y="181660"/>
                  </a:lnTo>
                  <a:lnTo>
                    <a:pt x="100914" y="181660"/>
                  </a:lnTo>
                  <a:close/>
                </a:path>
                <a:path w="136525" h="396875">
                  <a:moveTo>
                    <a:pt x="101117" y="175387"/>
                  </a:moveTo>
                  <a:lnTo>
                    <a:pt x="97497" y="172631"/>
                  </a:lnTo>
                  <a:lnTo>
                    <a:pt x="96786" y="173139"/>
                  </a:lnTo>
                  <a:lnTo>
                    <a:pt x="98171" y="174790"/>
                  </a:lnTo>
                  <a:lnTo>
                    <a:pt x="101117" y="175387"/>
                  </a:lnTo>
                  <a:close/>
                </a:path>
                <a:path w="136525" h="396875">
                  <a:moveTo>
                    <a:pt x="102057" y="133057"/>
                  </a:moveTo>
                  <a:lnTo>
                    <a:pt x="101904" y="132613"/>
                  </a:lnTo>
                  <a:lnTo>
                    <a:pt x="98856" y="133096"/>
                  </a:lnTo>
                  <a:lnTo>
                    <a:pt x="98996" y="133527"/>
                  </a:lnTo>
                  <a:lnTo>
                    <a:pt x="102057" y="133057"/>
                  </a:lnTo>
                  <a:close/>
                </a:path>
                <a:path w="136525" h="396875">
                  <a:moveTo>
                    <a:pt x="102323" y="343992"/>
                  </a:moveTo>
                  <a:lnTo>
                    <a:pt x="101142" y="342734"/>
                  </a:lnTo>
                  <a:lnTo>
                    <a:pt x="101917" y="344322"/>
                  </a:lnTo>
                  <a:lnTo>
                    <a:pt x="102323" y="343992"/>
                  </a:lnTo>
                  <a:close/>
                </a:path>
                <a:path w="136525" h="396875">
                  <a:moveTo>
                    <a:pt x="102743" y="393573"/>
                  </a:moveTo>
                  <a:lnTo>
                    <a:pt x="100825" y="392595"/>
                  </a:lnTo>
                  <a:lnTo>
                    <a:pt x="101942" y="393661"/>
                  </a:lnTo>
                  <a:lnTo>
                    <a:pt x="102743" y="393573"/>
                  </a:lnTo>
                  <a:close/>
                </a:path>
                <a:path w="136525" h="396875">
                  <a:moveTo>
                    <a:pt x="103492" y="182537"/>
                  </a:moveTo>
                  <a:lnTo>
                    <a:pt x="103225" y="181508"/>
                  </a:lnTo>
                  <a:lnTo>
                    <a:pt x="101955" y="181660"/>
                  </a:lnTo>
                  <a:lnTo>
                    <a:pt x="100914" y="181660"/>
                  </a:lnTo>
                  <a:lnTo>
                    <a:pt x="103492" y="182537"/>
                  </a:lnTo>
                  <a:close/>
                </a:path>
                <a:path w="136525" h="396875">
                  <a:moveTo>
                    <a:pt x="104190" y="393611"/>
                  </a:moveTo>
                  <a:lnTo>
                    <a:pt x="102323" y="394030"/>
                  </a:lnTo>
                  <a:lnTo>
                    <a:pt x="101942" y="393661"/>
                  </a:lnTo>
                  <a:lnTo>
                    <a:pt x="99517" y="393941"/>
                  </a:lnTo>
                  <a:lnTo>
                    <a:pt x="98920" y="393598"/>
                  </a:lnTo>
                  <a:lnTo>
                    <a:pt x="95123" y="391477"/>
                  </a:lnTo>
                  <a:lnTo>
                    <a:pt x="95161" y="391934"/>
                  </a:lnTo>
                  <a:lnTo>
                    <a:pt x="95669" y="392417"/>
                  </a:lnTo>
                  <a:lnTo>
                    <a:pt x="92506" y="394182"/>
                  </a:lnTo>
                  <a:lnTo>
                    <a:pt x="94500" y="394652"/>
                  </a:lnTo>
                  <a:lnTo>
                    <a:pt x="96431" y="393598"/>
                  </a:lnTo>
                  <a:lnTo>
                    <a:pt x="98742" y="394639"/>
                  </a:lnTo>
                  <a:lnTo>
                    <a:pt x="97764" y="394525"/>
                  </a:lnTo>
                  <a:lnTo>
                    <a:pt x="97205" y="394335"/>
                  </a:lnTo>
                  <a:lnTo>
                    <a:pt x="97282" y="395274"/>
                  </a:lnTo>
                  <a:lnTo>
                    <a:pt x="100622" y="396303"/>
                  </a:lnTo>
                  <a:lnTo>
                    <a:pt x="102476" y="395897"/>
                  </a:lnTo>
                  <a:lnTo>
                    <a:pt x="103416" y="394639"/>
                  </a:lnTo>
                  <a:lnTo>
                    <a:pt x="103873" y="394030"/>
                  </a:lnTo>
                  <a:lnTo>
                    <a:pt x="104190" y="393611"/>
                  </a:lnTo>
                  <a:close/>
                </a:path>
                <a:path w="136525" h="396875">
                  <a:moveTo>
                    <a:pt x="104419" y="361073"/>
                  </a:moveTo>
                  <a:lnTo>
                    <a:pt x="103670" y="358152"/>
                  </a:lnTo>
                  <a:lnTo>
                    <a:pt x="104038" y="356400"/>
                  </a:lnTo>
                  <a:lnTo>
                    <a:pt x="101142" y="359092"/>
                  </a:lnTo>
                  <a:lnTo>
                    <a:pt x="104419" y="361073"/>
                  </a:lnTo>
                  <a:close/>
                </a:path>
                <a:path w="136525" h="396875">
                  <a:moveTo>
                    <a:pt x="105156" y="355371"/>
                  </a:moveTo>
                  <a:lnTo>
                    <a:pt x="104508" y="355422"/>
                  </a:lnTo>
                  <a:lnTo>
                    <a:pt x="104165" y="355790"/>
                  </a:lnTo>
                  <a:lnTo>
                    <a:pt x="104038" y="356400"/>
                  </a:lnTo>
                  <a:lnTo>
                    <a:pt x="105156" y="355371"/>
                  </a:lnTo>
                  <a:close/>
                </a:path>
                <a:path w="136525" h="396875">
                  <a:moveTo>
                    <a:pt x="105410" y="351612"/>
                  </a:moveTo>
                  <a:lnTo>
                    <a:pt x="101917" y="344322"/>
                  </a:lnTo>
                  <a:lnTo>
                    <a:pt x="99275" y="346468"/>
                  </a:lnTo>
                  <a:lnTo>
                    <a:pt x="105410" y="351612"/>
                  </a:lnTo>
                  <a:close/>
                </a:path>
                <a:path w="136525" h="396875">
                  <a:moveTo>
                    <a:pt x="107581" y="157708"/>
                  </a:moveTo>
                  <a:lnTo>
                    <a:pt x="107530" y="155282"/>
                  </a:lnTo>
                  <a:lnTo>
                    <a:pt x="105587" y="156438"/>
                  </a:lnTo>
                  <a:lnTo>
                    <a:pt x="107581" y="157708"/>
                  </a:lnTo>
                  <a:close/>
                </a:path>
                <a:path w="136525" h="396875">
                  <a:moveTo>
                    <a:pt x="107759" y="356298"/>
                  </a:moveTo>
                  <a:lnTo>
                    <a:pt x="106172" y="354418"/>
                  </a:lnTo>
                  <a:lnTo>
                    <a:pt x="105156" y="355371"/>
                  </a:lnTo>
                  <a:lnTo>
                    <a:pt x="105702" y="355333"/>
                  </a:lnTo>
                  <a:lnTo>
                    <a:pt x="106464" y="355511"/>
                  </a:lnTo>
                  <a:lnTo>
                    <a:pt x="107759" y="356298"/>
                  </a:lnTo>
                  <a:close/>
                </a:path>
                <a:path w="136525" h="396875">
                  <a:moveTo>
                    <a:pt x="109093" y="325145"/>
                  </a:moveTo>
                  <a:lnTo>
                    <a:pt x="107061" y="323773"/>
                  </a:lnTo>
                  <a:lnTo>
                    <a:pt x="106133" y="323786"/>
                  </a:lnTo>
                  <a:lnTo>
                    <a:pt x="104749" y="323773"/>
                  </a:lnTo>
                  <a:lnTo>
                    <a:pt x="107810" y="326072"/>
                  </a:lnTo>
                  <a:lnTo>
                    <a:pt x="109093" y="325145"/>
                  </a:lnTo>
                  <a:close/>
                </a:path>
                <a:path w="136525" h="396875">
                  <a:moveTo>
                    <a:pt x="109601" y="154051"/>
                  </a:moveTo>
                  <a:lnTo>
                    <a:pt x="107492" y="153454"/>
                  </a:lnTo>
                  <a:lnTo>
                    <a:pt x="107530" y="155282"/>
                  </a:lnTo>
                  <a:lnTo>
                    <a:pt x="109601" y="154051"/>
                  </a:lnTo>
                  <a:close/>
                </a:path>
                <a:path w="136525" h="396875">
                  <a:moveTo>
                    <a:pt x="109867" y="320535"/>
                  </a:moveTo>
                  <a:lnTo>
                    <a:pt x="109575" y="318249"/>
                  </a:lnTo>
                  <a:lnTo>
                    <a:pt x="107569" y="320560"/>
                  </a:lnTo>
                  <a:lnTo>
                    <a:pt x="109867" y="320535"/>
                  </a:lnTo>
                  <a:close/>
                </a:path>
                <a:path w="136525" h="396875">
                  <a:moveTo>
                    <a:pt x="110629" y="287680"/>
                  </a:moveTo>
                  <a:lnTo>
                    <a:pt x="108585" y="289191"/>
                  </a:lnTo>
                  <a:lnTo>
                    <a:pt x="108026" y="288658"/>
                  </a:lnTo>
                  <a:lnTo>
                    <a:pt x="106591" y="291401"/>
                  </a:lnTo>
                  <a:lnTo>
                    <a:pt x="107784" y="290017"/>
                  </a:lnTo>
                  <a:lnTo>
                    <a:pt x="110363" y="288683"/>
                  </a:lnTo>
                  <a:lnTo>
                    <a:pt x="110629" y="287680"/>
                  </a:lnTo>
                  <a:close/>
                </a:path>
                <a:path w="136525" h="396875">
                  <a:moveTo>
                    <a:pt x="110744" y="268973"/>
                  </a:moveTo>
                  <a:lnTo>
                    <a:pt x="109651" y="268617"/>
                  </a:lnTo>
                  <a:lnTo>
                    <a:pt x="108572" y="267614"/>
                  </a:lnTo>
                  <a:lnTo>
                    <a:pt x="108267" y="266788"/>
                  </a:lnTo>
                  <a:lnTo>
                    <a:pt x="108038" y="267779"/>
                  </a:lnTo>
                  <a:lnTo>
                    <a:pt x="106159" y="265417"/>
                  </a:lnTo>
                  <a:lnTo>
                    <a:pt x="105676" y="267017"/>
                  </a:lnTo>
                  <a:lnTo>
                    <a:pt x="105638" y="264261"/>
                  </a:lnTo>
                  <a:lnTo>
                    <a:pt x="102895" y="264363"/>
                  </a:lnTo>
                  <a:lnTo>
                    <a:pt x="104305" y="267055"/>
                  </a:lnTo>
                  <a:lnTo>
                    <a:pt x="101904" y="268998"/>
                  </a:lnTo>
                  <a:lnTo>
                    <a:pt x="107784" y="271094"/>
                  </a:lnTo>
                  <a:lnTo>
                    <a:pt x="107823" y="268770"/>
                  </a:lnTo>
                  <a:lnTo>
                    <a:pt x="110744" y="268973"/>
                  </a:lnTo>
                  <a:close/>
                </a:path>
                <a:path w="136525" h="396875">
                  <a:moveTo>
                    <a:pt x="110858" y="339026"/>
                  </a:moveTo>
                  <a:lnTo>
                    <a:pt x="109029" y="337400"/>
                  </a:lnTo>
                  <a:lnTo>
                    <a:pt x="108839" y="337629"/>
                  </a:lnTo>
                  <a:lnTo>
                    <a:pt x="110731" y="339013"/>
                  </a:lnTo>
                  <a:lnTo>
                    <a:pt x="110858" y="339026"/>
                  </a:lnTo>
                  <a:close/>
                </a:path>
                <a:path w="136525" h="396875">
                  <a:moveTo>
                    <a:pt x="110858" y="335305"/>
                  </a:moveTo>
                  <a:lnTo>
                    <a:pt x="106705" y="335330"/>
                  </a:lnTo>
                  <a:lnTo>
                    <a:pt x="109029" y="337400"/>
                  </a:lnTo>
                  <a:lnTo>
                    <a:pt x="110858" y="335305"/>
                  </a:lnTo>
                  <a:close/>
                </a:path>
                <a:path w="136525" h="396875">
                  <a:moveTo>
                    <a:pt x="111366" y="339483"/>
                  </a:moveTo>
                  <a:lnTo>
                    <a:pt x="110744" y="339026"/>
                  </a:lnTo>
                  <a:lnTo>
                    <a:pt x="103543" y="338315"/>
                  </a:lnTo>
                  <a:lnTo>
                    <a:pt x="104330" y="338315"/>
                  </a:lnTo>
                  <a:lnTo>
                    <a:pt x="104279" y="337502"/>
                  </a:lnTo>
                  <a:lnTo>
                    <a:pt x="103987" y="332549"/>
                  </a:lnTo>
                  <a:lnTo>
                    <a:pt x="103962" y="331978"/>
                  </a:lnTo>
                  <a:lnTo>
                    <a:pt x="103378" y="330225"/>
                  </a:lnTo>
                  <a:lnTo>
                    <a:pt x="102450" y="327469"/>
                  </a:lnTo>
                  <a:lnTo>
                    <a:pt x="100990" y="330225"/>
                  </a:lnTo>
                  <a:lnTo>
                    <a:pt x="99009" y="329311"/>
                  </a:lnTo>
                  <a:lnTo>
                    <a:pt x="99402" y="332549"/>
                  </a:lnTo>
                  <a:lnTo>
                    <a:pt x="94754" y="332066"/>
                  </a:lnTo>
                  <a:lnTo>
                    <a:pt x="89903" y="337121"/>
                  </a:lnTo>
                  <a:lnTo>
                    <a:pt x="86283" y="341249"/>
                  </a:lnTo>
                  <a:lnTo>
                    <a:pt x="88112" y="341261"/>
                  </a:lnTo>
                  <a:lnTo>
                    <a:pt x="88734" y="342658"/>
                  </a:lnTo>
                  <a:lnTo>
                    <a:pt x="83756" y="343077"/>
                  </a:lnTo>
                  <a:lnTo>
                    <a:pt x="85471" y="345884"/>
                  </a:lnTo>
                  <a:lnTo>
                    <a:pt x="80835" y="345351"/>
                  </a:lnTo>
                  <a:lnTo>
                    <a:pt x="89573" y="350113"/>
                  </a:lnTo>
                  <a:lnTo>
                    <a:pt x="90335" y="345884"/>
                  </a:lnTo>
                  <a:lnTo>
                    <a:pt x="91274" y="340702"/>
                  </a:lnTo>
                  <a:lnTo>
                    <a:pt x="98729" y="341680"/>
                  </a:lnTo>
                  <a:lnTo>
                    <a:pt x="98399" y="340702"/>
                  </a:lnTo>
                  <a:lnTo>
                    <a:pt x="97294" y="337502"/>
                  </a:lnTo>
                  <a:lnTo>
                    <a:pt x="100177" y="338315"/>
                  </a:lnTo>
                  <a:lnTo>
                    <a:pt x="101739" y="338315"/>
                  </a:lnTo>
                  <a:lnTo>
                    <a:pt x="105587" y="341350"/>
                  </a:lnTo>
                  <a:lnTo>
                    <a:pt x="102323" y="343992"/>
                  </a:lnTo>
                  <a:lnTo>
                    <a:pt x="106426" y="348335"/>
                  </a:lnTo>
                  <a:lnTo>
                    <a:pt x="106248" y="346938"/>
                  </a:lnTo>
                  <a:lnTo>
                    <a:pt x="108292" y="344614"/>
                  </a:lnTo>
                  <a:lnTo>
                    <a:pt x="105905" y="344131"/>
                  </a:lnTo>
                  <a:lnTo>
                    <a:pt x="105638" y="341820"/>
                  </a:lnTo>
                  <a:lnTo>
                    <a:pt x="109740" y="341350"/>
                  </a:lnTo>
                  <a:lnTo>
                    <a:pt x="111366" y="339483"/>
                  </a:lnTo>
                  <a:close/>
                </a:path>
                <a:path w="136525" h="396875">
                  <a:moveTo>
                    <a:pt x="111442" y="160159"/>
                  </a:moveTo>
                  <a:lnTo>
                    <a:pt x="107581" y="157708"/>
                  </a:lnTo>
                  <a:lnTo>
                    <a:pt x="107607" y="158445"/>
                  </a:lnTo>
                  <a:lnTo>
                    <a:pt x="105448" y="159207"/>
                  </a:lnTo>
                  <a:lnTo>
                    <a:pt x="105981" y="160947"/>
                  </a:lnTo>
                  <a:lnTo>
                    <a:pt x="111442" y="160159"/>
                  </a:lnTo>
                  <a:close/>
                </a:path>
                <a:path w="136525" h="396875">
                  <a:moveTo>
                    <a:pt x="112001" y="269062"/>
                  </a:moveTo>
                  <a:lnTo>
                    <a:pt x="110744" y="268973"/>
                  </a:lnTo>
                  <a:lnTo>
                    <a:pt x="111175" y="269113"/>
                  </a:lnTo>
                  <a:lnTo>
                    <a:pt x="111607" y="269163"/>
                  </a:lnTo>
                  <a:lnTo>
                    <a:pt x="112001" y="269062"/>
                  </a:lnTo>
                  <a:close/>
                </a:path>
                <a:path w="136525" h="396875">
                  <a:moveTo>
                    <a:pt x="114058" y="334822"/>
                  </a:moveTo>
                  <a:lnTo>
                    <a:pt x="112242" y="332892"/>
                  </a:lnTo>
                  <a:lnTo>
                    <a:pt x="111963" y="332994"/>
                  </a:lnTo>
                  <a:lnTo>
                    <a:pt x="113703" y="335762"/>
                  </a:lnTo>
                  <a:lnTo>
                    <a:pt x="114058" y="334822"/>
                  </a:lnTo>
                  <a:close/>
                </a:path>
                <a:path w="136525" h="396875">
                  <a:moveTo>
                    <a:pt x="114084" y="338658"/>
                  </a:moveTo>
                  <a:lnTo>
                    <a:pt x="113639" y="338112"/>
                  </a:lnTo>
                  <a:lnTo>
                    <a:pt x="113004" y="337578"/>
                  </a:lnTo>
                  <a:lnTo>
                    <a:pt x="112001" y="337172"/>
                  </a:lnTo>
                  <a:lnTo>
                    <a:pt x="112852" y="338048"/>
                  </a:lnTo>
                  <a:lnTo>
                    <a:pt x="113512" y="338455"/>
                  </a:lnTo>
                  <a:lnTo>
                    <a:pt x="114084" y="338658"/>
                  </a:lnTo>
                  <a:close/>
                </a:path>
                <a:path w="136525" h="396875">
                  <a:moveTo>
                    <a:pt x="114617" y="332041"/>
                  </a:moveTo>
                  <a:lnTo>
                    <a:pt x="111899" y="332524"/>
                  </a:lnTo>
                  <a:lnTo>
                    <a:pt x="112242" y="332892"/>
                  </a:lnTo>
                  <a:lnTo>
                    <a:pt x="114617" y="332041"/>
                  </a:lnTo>
                  <a:close/>
                </a:path>
                <a:path w="136525" h="396875">
                  <a:moveTo>
                    <a:pt x="115138" y="388747"/>
                  </a:moveTo>
                  <a:lnTo>
                    <a:pt x="115100" y="388277"/>
                  </a:lnTo>
                  <a:lnTo>
                    <a:pt x="112661" y="387286"/>
                  </a:lnTo>
                  <a:lnTo>
                    <a:pt x="114490" y="386410"/>
                  </a:lnTo>
                  <a:lnTo>
                    <a:pt x="114401" y="385483"/>
                  </a:lnTo>
                  <a:lnTo>
                    <a:pt x="111582" y="385902"/>
                  </a:lnTo>
                  <a:lnTo>
                    <a:pt x="104076" y="386194"/>
                  </a:lnTo>
                  <a:lnTo>
                    <a:pt x="107607" y="389051"/>
                  </a:lnTo>
                  <a:lnTo>
                    <a:pt x="108026" y="388607"/>
                  </a:lnTo>
                  <a:lnTo>
                    <a:pt x="109918" y="388632"/>
                  </a:lnTo>
                  <a:lnTo>
                    <a:pt x="109575" y="390486"/>
                  </a:lnTo>
                  <a:lnTo>
                    <a:pt x="109639" y="391426"/>
                  </a:lnTo>
                  <a:lnTo>
                    <a:pt x="111988" y="391020"/>
                  </a:lnTo>
                  <a:lnTo>
                    <a:pt x="113626" y="387781"/>
                  </a:lnTo>
                  <a:lnTo>
                    <a:pt x="115138" y="388747"/>
                  </a:lnTo>
                  <a:close/>
                </a:path>
                <a:path w="136525" h="396875">
                  <a:moveTo>
                    <a:pt x="116992" y="253669"/>
                  </a:moveTo>
                  <a:lnTo>
                    <a:pt x="113207" y="255663"/>
                  </a:lnTo>
                  <a:lnTo>
                    <a:pt x="113842" y="256565"/>
                  </a:lnTo>
                  <a:lnTo>
                    <a:pt x="114744" y="256514"/>
                  </a:lnTo>
                  <a:lnTo>
                    <a:pt x="114477" y="257454"/>
                  </a:lnTo>
                  <a:lnTo>
                    <a:pt x="116992" y="253669"/>
                  </a:lnTo>
                  <a:close/>
                </a:path>
                <a:path w="136525" h="396875">
                  <a:moveTo>
                    <a:pt x="117703" y="267436"/>
                  </a:moveTo>
                  <a:lnTo>
                    <a:pt x="116738" y="265036"/>
                  </a:lnTo>
                  <a:lnTo>
                    <a:pt x="113360" y="263931"/>
                  </a:lnTo>
                  <a:lnTo>
                    <a:pt x="117081" y="267195"/>
                  </a:lnTo>
                  <a:lnTo>
                    <a:pt x="117703" y="267436"/>
                  </a:lnTo>
                  <a:close/>
                </a:path>
                <a:path w="136525" h="396875">
                  <a:moveTo>
                    <a:pt x="117830" y="324624"/>
                  </a:moveTo>
                  <a:lnTo>
                    <a:pt x="116928" y="324637"/>
                  </a:lnTo>
                  <a:lnTo>
                    <a:pt x="117665" y="323253"/>
                  </a:lnTo>
                  <a:lnTo>
                    <a:pt x="117005" y="321868"/>
                  </a:lnTo>
                  <a:lnTo>
                    <a:pt x="114287" y="322351"/>
                  </a:lnTo>
                  <a:lnTo>
                    <a:pt x="113766" y="321906"/>
                  </a:lnTo>
                  <a:lnTo>
                    <a:pt x="111201" y="320078"/>
                  </a:lnTo>
                  <a:lnTo>
                    <a:pt x="110934" y="320789"/>
                  </a:lnTo>
                  <a:lnTo>
                    <a:pt x="111556" y="322300"/>
                  </a:lnTo>
                  <a:lnTo>
                    <a:pt x="110617" y="322973"/>
                  </a:lnTo>
                  <a:lnTo>
                    <a:pt x="112877" y="323011"/>
                  </a:lnTo>
                  <a:lnTo>
                    <a:pt x="114566" y="326618"/>
                  </a:lnTo>
                  <a:lnTo>
                    <a:pt x="117830" y="324624"/>
                  </a:lnTo>
                  <a:close/>
                </a:path>
                <a:path w="136525" h="396875">
                  <a:moveTo>
                    <a:pt x="118300" y="265544"/>
                  </a:moveTo>
                  <a:lnTo>
                    <a:pt x="116751" y="264680"/>
                  </a:lnTo>
                  <a:lnTo>
                    <a:pt x="117792" y="262801"/>
                  </a:lnTo>
                  <a:lnTo>
                    <a:pt x="116052" y="263359"/>
                  </a:lnTo>
                  <a:lnTo>
                    <a:pt x="116738" y="265036"/>
                  </a:lnTo>
                  <a:lnTo>
                    <a:pt x="118300" y="265544"/>
                  </a:lnTo>
                  <a:close/>
                </a:path>
                <a:path w="136525" h="396875">
                  <a:moveTo>
                    <a:pt x="118859" y="268757"/>
                  </a:moveTo>
                  <a:lnTo>
                    <a:pt x="117081" y="267195"/>
                  </a:lnTo>
                  <a:lnTo>
                    <a:pt x="110274" y="264553"/>
                  </a:lnTo>
                  <a:lnTo>
                    <a:pt x="114211" y="268503"/>
                  </a:lnTo>
                  <a:lnTo>
                    <a:pt x="118859" y="268757"/>
                  </a:lnTo>
                  <a:close/>
                </a:path>
                <a:path w="136525" h="396875">
                  <a:moveTo>
                    <a:pt x="120434" y="341299"/>
                  </a:moveTo>
                  <a:lnTo>
                    <a:pt x="119443" y="337096"/>
                  </a:lnTo>
                  <a:lnTo>
                    <a:pt x="119278" y="335724"/>
                  </a:lnTo>
                  <a:lnTo>
                    <a:pt x="117017" y="333400"/>
                  </a:lnTo>
                  <a:lnTo>
                    <a:pt x="117144" y="339813"/>
                  </a:lnTo>
                  <a:lnTo>
                    <a:pt x="114084" y="338658"/>
                  </a:lnTo>
                  <a:lnTo>
                    <a:pt x="115595" y="340537"/>
                  </a:lnTo>
                  <a:lnTo>
                    <a:pt x="114731" y="342836"/>
                  </a:lnTo>
                  <a:lnTo>
                    <a:pt x="116928" y="343179"/>
                  </a:lnTo>
                  <a:lnTo>
                    <a:pt x="116128" y="340385"/>
                  </a:lnTo>
                  <a:lnTo>
                    <a:pt x="117513" y="340385"/>
                  </a:lnTo>
                  <a:lnTo>
                    <a:pt x="119380" y="340360"/>
                  </a:lnTo>
                  <a:lnTo>
                    <a:pt x="119608" y="342226"/>
                  </a:lnTo>
                  <a:lnTo>
                    <a:pt x="120434" y="341299"/>
                  </a:lnTo>
                  <a:close/>
                </a:path>
                <a:path w="136525" h="396875">
                  <a:moveTo>
                    <a:pt x="121462" y="326428"/>
                  </a:moveTo>
                  <a:lnTo>
                    <a:pt x="119824" y="325551"/>
                  </a:lnTo>
                  <a:lnTo>
                    <a:pt x="120497" y="326123"/>
                  </a:lnTo>
                  <a:lnTo>
                    <a:pt x="121018" y="326351"/>
                  </a:lnTo>
                  <a:lnTo>
                    <a:pt x="121462" y="326428"/>
                  </a:lnTo>
                  <a:close/>
                </a:path>
                <a:path w="136525" h="396875">
                  <a:moveTo>
                    <a:pt x="122377" y="189865"/>
                  </a:moveTo>
                  <a:lnTo>
                    <a:pt x="121348" y="187629"/>
                  </a:lnTo>
                  <a:lnTo>
                    <a:pt x="119608" y="188366"/>
                  </a:lnTo>
                  <a:lnTo>
                    <a:pt x="118948" y="187502"/>
                  </a:lnTo>
                  <a:lnTo>
                    <a:pt x="117436" y="189166"/>
                  </a:lnTo>
                  <a:lnTo>
                    <a:pt x="118795" y="188963"/>
                  </a:lnTo>
                  <a:lnTo>
                    <a:pt x="122377" y="189865"/>
                  </a:lnTo>
                  <a:close/>
                </a:path>
                <a:path w="136525" h="396875">
                  <a:moveTo>
                    <a:pt x="122643" y="326631"/>
                  </a:moveTo>
                  <a:lnTo>
                    <a:pt x="121475" y="326428"/>
                  </a:lnTo>
                  <a:lnTo>
                    <a:pt x="122326" y="326898"/>
                  </a:lnTo>
                  <a:lnTo>
                    <a:pt x="122643" y="326631"/>
                  </a:lnTo>
                  <a:close/>
                </a:path>
                <a:path w="136525" h="396875">
                  <a:moveTo>
                    <a:pt x="123520" y="325907"/>
                  </a:moveTo>
                  <a:lnTo>
                    <a:pt x="122643" y="326631"/>
                  </a:lnTo>
                  <a:lnTo>
                    <a:pt x="123482" y="326783"/>
                  </a:lnTo>
                  <a:lnTo>
                    <a:pt x="123520" y="325907"/>
                  </a:lnTo>
                  <a:close/>
                </a:path>
                <a:path w="136525" h="396875">
                  <a:moveTo>
                    <a:pt x="124028" y="325501"/>
                  </a:moveTo>
                  <a:lnTo>
                    <a:pt x="123710" y="323202"/>
                  </a:lnTo>
                  <a:lnTo>
                    <a:pt x="123520" y="325907"/>
                  </a:lnTo>
                  <a:lnTo>
                    <a:pt x="124028" y="325501"/>
                  </a:lnTo>
                  <a:close/>
                </a:path>
                <a:path w="136525" h="396875">
                  <a:moveTo>
                    <a:pt x="126415" y="329615"/>
                  </a:moveTo>
                  <a:lnTo>
                    <a:pt x="123609" y="329653"/>
                  </a:lnTo>
                  <a:lnTo>
                    <a:pt x="123507" y="328726"/>
                  </a:lnTo>
                  <a:lnTo>
                    <a:pt x="121005" y="331063"/>
                  </a:lnTo>
                  <a:lnTo>
                    <a:pt x="119240" y="328307"/>
                  </a:lnTo>
                  <a:lnTo>
                    <a:pt x="117513" y="329260"/>
                  </a:lnTo>
                  <a:lnTo>
                    <a:pt x="118770" y="332028"/>
                  </a:lnTo>
                  <a:lnTo>
                    <a:pt x="122847" y="331050"/>
                  </a:lnTo>
                  <a:lnTo>
                    <a:pt x="124434" y="332409"/>
                  </a:lnTo>
                  <a:lnTo>
                    <a:pt x="122745" y="330123"/>
                  </a:lnTo>
                  <a:lnTo>
                    <a:pt x="124142" y="330098"/>
                  </a:lnTo>
                  <a:lnTo>
                    <a:pt x="126123" y="331000"/>
                  </a:lnTo>
                  <a:lnTo>
                    <a:pt x="126415" y="329615"/>
                  </a:lnTo>
                  <a:close/>
                </a:path>
                <a:path w="136525" h="396875">
                  <a:moveTo>
                    <a:pt x="127101" y="324053"/>
                  </a:moveTo>
                  <a:lnTo>
                    <a:pt x="126961" y="323151"/>
                  </a:lnTo>
                  <a:lnTo>
                    <a:pt x="126047" y="323151"/>
                  </a:lnTo>
                  <a:lnTo>
                    <a:pt x="125514" y="322694"/>
                  </a:lnTo>
                  <a:lnTo>
                    <a:pt x="123659" y="323100"/>
                  </a:lnTo>
                  <a:lnTo>
                    <a:pt x="127101" y="324053"/>
                  </a:lnTo>
                  <a:close/>
                </a:path>
                <a:path w="136525" h="396875">
                  <a:moveTo>
                    <a:pt x="131241" y="229692"/>
                  </a:moveTo>
                  <a:lnTo>
                    <a:pt x="128625" y="228485"/>
                  </a:lnTo>
                  <a:lnTo>
                    <a:pt x="128371" y="229412"/>
                  </a:lnTo>
                  <a:lnTo>
                    <a:pt x="127342" y="229044"/>
                  </a:lnTo>
                  <a:lnTo>
                    <a:pt x="126415" y="229069"/>
                  </a:lnTo>
                  <a:lnTo>
                    <a:pt x="127990" y="232156"/>
                  </a:lnTo>
                  <a:lnTo>
                    <a:pt x="129946" y="232486"/>
                  </a:lnTo>
                  <a:lnTo>
                    <a:pt x="131241" y="229692"/>
                  </a:lnTo>
                  <a:close/>
                </a:path>
                <a:path w="136525" h="396875">
                  <a:moveTo>
                    <a:pt x="136385" y="280835"/>
                  </a:moveTo>
                  <a:lnTo>
                    <a:pt x="134594" y="278599"/>
                  </a:lnTo>
                  <a:lnTo>
                    <a:pt x="132588" y="280581"/>
                  </a:lnTo>
                  <a:lnTo>
                    <a:pt x="134378" y="280022"/>
                  </a:lnTo>
                  <a:lnTo>
                    <a:pt x="136385" y="280835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425128" y="5984874"/>
              <a:ext cx="130810" cy="409575"/>
            </a:xfrm>
            <a:custGeom>
              <a:rect l="l" t="t" r="r" b="b"/>
              <a:pathLst>
                <a:path w="130809" h="409575">
                  <a:moveTo>
                    <a:pt x="3556" y="0"/>
                  </a:moveTo>
                  <a:lnTo>
                    <a:pt x="0" y="1536"/>
                  </a:lnTo>
                  <a:lnTo>
                    <a:pt x="1790" y="1790"/>
                  </a:lnTo>
                  <a:lnTo>
                    <a:pt x="3314" y="1651"/>
                  </a:lnTo>
                  <a:lnTo>
                    <a:pt x="3556" y="0"/>
                  </a:lnTo>
                  <a:close/>
                </a:path>
                <a:path w="130809" h="409575">
                  <a:moveTo>
                    <a:pt x="9296" y="21818"/>
                  </a:moveTo>
                  <a:lnTo>
                    <a:pt x="9017" y="21297"/>
                  </a:lnTo>
                  <a:lnTo>
                    <a:pt x="7302" y="21882"/>
                  </a:lnTo>
                  <a:lnTo>
                    <a:pt x="9296" y="21818"/>
                  </a:lnTo>
                  <a:close/>
                </a:path>
                <a:path w="130809" h="409575">
                  <a:moveTo>
                    <a:pt x="9385" y="18059"/>
                  </a:moveTo>
                  <a:lnTo>
                    <a:pt x="8356" y="18465"/>
                  </a:lnTo>
                  <a:lnTo>
                    <a:pt x="8128" y="19596"/>
                  </a:lnTo>
                  <a:lnTo>
                    <a:pt x="7327" y="20370"/>
                  </a:lnTo>
                  <a:lnTo>
                    <a:pt x="6731" y="20027"/>
                  </a:lnTo>
                  <a:lnTo>
                    <a:pt x="4508" y="19723"/>
                  </a:lnTo>
                  <a:lnTo>
                    <a:pt x="8763" y="20802"/>
                  </a:lnTo>
                  <a:lnTo>
                    <a:pt x="8534" y="20370"/>
                  </a:lnTo>
                  <a:lnTo>
                    <a:pt x="8623" y="20027"/>
                  </a:lnTo>
                  <a:lnTo>
                    <a:pt x="9385" y="18059"/>
                  </a:lnTo>
                  <a:close/>
                </a:path>
                <a:path w="130809" h="409575">
                  <a:moveTo>
                    <a:pt x="9728" y="21043"/>
                  </a:moveTo>
                  <a:lnTo>
                    <a:pt x="8763" y="20802"/>
                  </a:lnTo>
                  <a:lnTo>
                    <a:pt x="9017" y="21297"/>
                  </a:lnTo>
                  <a:lnTo>
                    <a:pt x="9728" y="21043"/>
                  </a:lnTo>
                  <a:close/>
                </a:path>
                <a:path w="130809" h="409575">
                  <a:moveTo>
                    <a:pt x="9982" y="2463"/>
                  </a:moveTo>
                  <a:lnTo>
                    <a:pt x="8763" y="1790"/>
                  </a:lnTo>
                  <a:lnTo>
                    <a:pt x="7112" y="4064"/>
                  </a:lnTo>
                  <a:lnTo>
                    <a:pt x="9982" y="2463"/>
                  </a:lnTo>
                  <a:close/>
                </a:path>
                <a:path w="130809" h="409575">
                  <a:moveTo>
                    <a:pt x="15735" y="14401"/>
                  </a:moveTo>
                  <a:lnTo>
                    <a:pt x="15532" y="14020"/>
                  </a:lnTo>
                  <a:lnTo>
                    <a:pt x="15138" y="14058"/>
                  </a:lnTo>
                  <a:lnTo>
                    <a:pt x="15735" y="14401"/>
                  </a:lnTo>
                  <a:close/>
                </a:path>
                <a:path w="130809" h="409575">
                  <a:moveTo>
                    <a:pt x="17653" y="36931"/>
                  </a:moveTo>
                  <a:lnTo>
                    <a:pt x="17411" y="36791"/>
                  </a:lnTo>
                  <a:lnTo>
                    <a:pt x="17538" y="37058"/>
                  </a:lnTo>
                  <a:lnTo>
                    <a:pt x="17653" y="36931"/>
                  </a:lnTo>
                  <a:close/>
                </a:path>
                <a:path w="130809" h="409575">
                  <a:moveTo>
                    <a:pt x="18516" y="39052"/>
                  </a:moveTo>
                  <a:lnTo>
                    <a:pt x="17538" y="37058"/>
                  </a:lnTo>
                  <a:lnTo>
                    <a:pt x="16764" y="37973"/>
                  </a:lnTo>
                  <a:lnTo>
                    <a:pt x="18516" y="39052"/>
                  </a:lnTo>
                  <a:close/>
                </a:path>
                <a:path w="130809" h="409575">
                  <a:moveTo>
                    <a:pt x="18757" y="16116"/>
                  </a:moveTo>
                  <a:lnTo>
                    <a:pt x="15735" y="14401"/>
                  </a:lnTo>
                  <a:lnTo>
                    <a:pt x="17106" y="16954"/>
                  </a:lnTo>
                  <a:lnTo>
                    <a:pt x="18757" y="16116"/>
                  </a:lnTo>
                  <a:close/>
                </a:path>
                <a:path w="130809" h="409575">
                  <a:moveTo>
                    <a:pt x="20789" y="37807"/>
                  </a:moveTo>
                  <a:lnTo>
                    <a:pt x="20637" y="36703"/>
                  </a:lnTo>
                  <a:lnTo>
                    <a:pt x="19418" y="36703"/>
                  </a:lnTo>
                  <a:lnTo>
                    <a:pt x="17818" y="35979"/>
                  </a:lnTo>
                  <a:lnTo>
                    <a:pt x="17780" y="36791"/>
                  </a:lnTo>
                  <a:lnTo>
                    <a:pt x="17856" y="37058"/>
                  </a:lnTo>
                  <a:lnTo>
                    <a:pt x="19773" y="38227"/>
                  </a:lnTo>
                  <a:lnTo>
                    <a:pt x="20789" y="37807"/>
                  </a:lnTo>
                  <a:close/>
                </a:path>
                <a:path w="130809" h="409575">
                  <a:moveTo>
                    <a:pt x="23063" y="14693"/>
                  </a:moveTo>
                  <a:lnTo>
                    <a:pt x="21437" y="14859"/>
                  </a:lnTo>
                  <a:lnTo>
                    <a:pt x="21996" y="15303"/>
                  </a:lnTo>
                  <a:lnTo>
                    <a:pt x="23063" y="14693"/>
                  </a:lnTo>
                  <a:close/>
                </a:path>
                <a:path w="130809" h="409575">
                  <a:moveTo>
                    <a:pt x="23647" y="16586"/>
                  </a:moveTo>
                  <a:lnTo>
                    <a:pt x="21996" y="15303"/>
                  </a:lnTo>
                  <a:lnTo>
                    <a:pt x="20789" y="16002"/>
                  </a:lnTo>
                  <a:lnTo>
                    <a:pt x="23647" y="16586"/>
                  </a:lnTo>
                  <a:close/>
                </a:path>
                <a:path w="130809" h="409575">
                  <a:moveTo>
                    <a:pt x="25552" y="34848"/>
                  </a:moveTo>
                  <a:lnTo>
                    <a:pt x="25171" y="34531"/>
                  </a:lnTo>
                  <a:lnTo>
                    <a:pt x="24333" y="34899"/>
                  </a:lnTo>
                  <a:lnTo>
                    <a:pt x="25552" y="34848"/>
                  </a:lnTo>
                  <a:close/>
                </a:path>
                <a:path w="130809" h="409575">
                  <a:moveTo>
                    <a:pt x="27660" y="37477"/>
                  </a:moveTo>
                  <a:lnTo>
                    <a:pt x="25146" y="36728"/>
                  </a:lnTo>
                  <a:lnTo>
                    <a:pt x="26619" y="36220"/>
                  </a:lnTo>
                  <a:lnTo>
                    <a:pt x="27559" y="35674"/>
                  </a:lnTo>
                  <a:lnTo>
                    <a:pt x="27254" y="35674"/>
                  </a:lnTo>
                  <a:lnTo>
                    <a:pt x="26885" y="35521"/>
                  </a:lnTo>
                  <a:lnTo>
                    <a:pt x="26517" y="35179"/>
                  </a:lnTo>
                  <a:lnTo>
                    <a:pt x="27279" y="34531"/>
                  </a:lnTo>
                  <a:lnTo>
                    <a:pt x="25450" y="34531"/>
                  </a:lnTo>
                  <a:lnTo>
                    <a:pt x="26746" y="35560"/>
                  </a:lnTo>
                  <a:lnTo>
                    <a:pt x="22580" y="38087"/>
                  </a:lnTo>
                  <a:lnTo>
                    <a:pt x="22987" y="38087"/>
                  </a:lnTo>
                  <a:lnTo>
                    <a:pt x="23304" y="40398"/>
                  </a:lnTo>
                  <a:lnTo>
                    <a:pt x="26492" y="41821"/>
                  </a:lnTo>
                  <a:lnTo>
                    <a:pt x="26022" y="38315"/>
                  </a:lnTo>
                  <a:lnTo>
                    <a:pt x="26454" y="38100"/>
                  </a:lnTo>
                  <a:lnTo>
                    <a:pt x="27660" y="37477"/>
                  </a:lnTo>
                  <a:close/>
                </a:path>
                <a:path w="130809" h="409575">
                  <a:moveTo>
                    <a:pt x="27698" y="31623"/>
                  </a:moveTo>
                  <a:lnTo>
                    <a:pt x="26403" y="29413"/>
                  </a:lnTo>
                  <a:lnTo>
                    <a:pt x="25692" y="30200"/>
                  </a:lnTo>
                  <a:lnTo>
                    <a:pt x="25095" y="30772"/>
                  </a:lnTo>
                  <a:lnTo>
                    <a:pt x="27698" y="31623"/>
                  </a:lnTo>
                  <a:close/>
                </a:path>
                <a:path w="130809" h="409575">
                  <a:moveTo>
                    <a:pt x="28600" y="34290"/>
                  </a:moveTo>
                  <a:lnTo>
                    <a:pt x="28575" y="33934"/>
                  </a:lnTo>
                  <a:lnTo>
                    <a:pt x="28511" y="33032"/>
                  </a:lnTo>
                  <a:lnTo>
                    <a:pt x="24003" y="31838"/>
                  </a:lnTo>
                  <a:lnTo>
                    <a:pt x="25095" y="30772"/>
                  </a:lnTo>
                  <a:lnTo>
                    <a:pt x="23672" y="30302"/>
                  </a:lnTo>
                  <a:lnTo>
                    <a:pt x="21996" y="31927"/>
                  </a:lnTo>
                  <a:lnTo>
                    <a:pt x="25057" y="34455"/>
                  </a:lnTo>
                  <a:lnTo>
                    <a:pt x="25361" y="34455"/>
                  </a:lnTo>
                  <a:lnTo>
                    <a:pt x="27381" y="34455"/>
                  </a:lnTo>
                  <a:lnTo>
                    <a:pt x="28003" y="33934"/>
                  </a:lnTo>
                  <a:lnTo>
                    <a:pt x="28600" y="34290"/>
                  </a:lnTo>
                  <a:close/>
                </a:path>
                <a:path w="130809" h="409575">
                  <a:moveTo>
                    <a:pt x="28854" y="33121"/>
                  </a:moveTo>
                  <a:lnTo>
                    <a:pt x="28460" y="32372"/>
                  </a:lnTo>
                  <a:lnTo>
                    <a:pt x="28511" y="33032"/>
                  </a:lnTo>
                  <a:lnTo>
                    <a:pt x="28854" y="33121"/>
                  </a:lnTo>
                  <a:close/>
                </a:path>
                <a:path w="130809" h="409575">
                  <a:moveTo>
                    <a:pt x="31534" y="13804"/>
                  </a:moveTo>
                  <a:lnTo>
                    <a:pt x="24625" y="9017"/>
                  </a:lnTo>
                  <a:lnTo>
                    <a:pt x="24396" y="10883"/>
                  </a:lnTo>
                  <a:lnTo>
                    <a:pt x="24498" y="14262"/>
                  </a:lnTo>
                  <a:lnTo>
                    <a:pt x="20447" y="13004"/>
                  </a:lnTo>
                  <a:lnTo>
                    <a:pt x="23710" y="14325"/>
                  </a:lnTo>
                  <a:lnTo>
                    <a:pt x="23063" y="14693"/>
                  </a:lnTo>
                  <a:lnTo>
                    <a:pt x="27152" y="14262"/>
                  </a:lnTo>
                  <a:lnTo>
                    <a:pt x="31534" y="13804"/>
                  </a:lnTo>
                  <a:close/>
                </a:path>
                <a:path w="130809" h="409575">
                  <a:moveTo>
                    <a:pt x="32473" y="28625"/>
                  </a:moveTo>
                  <a:lnTo>
                    <a:pt x="32270" y="28155"/>
                  </a:lnTo>
                  <a:lnTo>
                    <a:pt x="30175" y="23406"/>
                  </a:lnTo>
                  <a:lnTo>
                    <a:pt x="26441" y="25171"/>
                  </a:lnTo>
                  <a:lnTo>
                    <a:pt x="24434" y="26047"/>
                  </a:lnTo>
                  <a:lnTo>
                    <a:pt x="26403" y="29413"/>
                  </a:lnTo>
                  <a:lnTo>
                    <a:pt x="27571" y="28155"/>
                  </a:lnTo>
                  <a:lnTo>
                    <a:pt x="30886" y="32981"/>
                  </a:lnTo>
                  <a:lnTo>
                    <a:pt x="32029" y="29438"/>
                  </a:lnTo>
                  <a:lnTo>
                    <a:pt x="32473" y="28625"/>
                  </a:lnTo>
                  <a:close/>
                </a:path>
                <a:path w="130809" h="409575">
                  <a:moveTo>
                    <a:pt x="40678" y="87896"/>
                  </a:moveTo>
                  <a:lnTo>
                    <a:pt x="39204" y="88265"/>
                  </a:lnTo>
                  <a:lnTo>
                    <a:pt x="38531" y="90639"/>
                  </a:lnTo>
                  <a:lnTo>
                    <a:pt x="35979" y="88176"/>
                  </a:lnTo>
                  <a:lnTo>
                    <a:pt x="38188" y="91821"/>
                  </a:lnTo>
                  <a:lnTo>
                    <a:pt x="40678" y="87896"/>
                  </a:lnTo>
                  <a:close/>
                </a:path>
                <a:path w="130809" h="409575">
                  <a:moveTo>
                    <a:pt x="44208" y="93497"/>
                  </a:moveTo>
                  <a:lnTo>
                    <a:pt x="42303" y="93129"/>
                  </a:lnTo>
                  <a:lnTo>
                    <a:pt x="43954" y="93941"/>
                  </a:lnTo>
                  <a:lnTo>
                    <a:pt x="44208" y="93497"/>
                  </a:lnTo>
                  <a:close/>
                </a:path>
                <a:path w="130809" h="409575">
                  <a:moveTo>
                    <a:pt x="44399" y="92417"/>
                  </a:moveTo>
                  <a:lnTo>
                    <a:pt x="44386" y="92036"/>
                  </a:lnTo>
                  <a:lnTo>
                    <a:pt x="44284" y="91668"/>
                  </a:lnTo>
                  <a:lnTo>
                    <a:pt x="44107" y="91541"/>
                  </a:lnTo>
                  <a:lnTo>
                    <a:pt x="43738" y="91757"/>
                  </a:lnTo>
                  <a:lnTo>
                    <a:pt x="43967" y="92062"/>
                  </a:lnTo>
                  <a:lnTo>
                    <a:pt x="44399" y="92417"/>
                  </a:lnTo>
                  <a:close/>
                </a:path>
                <a:path w="130809" h="409575">
                  <a:moveTo>
                    <a:pt x="44869" y="84480"/>
                  </a:moveTo>
                  <a:lnTo>
                    <a:pt x="44640" y="84340"/>
                  </a:lnTo>
                  <a:lnTo>
                    <a:pt x="44310" y="84467"/>
                  </a:lnTo>
                  <a:lnTo>
                    <a:pt x="44869" y="84480"/>
                  </a:lnTo>
                  <a:close/>
                </a:path>
                <a:path w="130809" h="409575">
                  <a:moveTo>
                    <a:pt x="45974" y="35966"/>
                  </a:moveTo>
                  <a:lnTo>
                    <a:pt x="43129" y="34391"/>
                  </a:lnTo>
                  <a:lnTo>
                    <a:pt x="43776" y="33832"/>
                  </a:lnTo>
                  <a:lnTo>
                    <a:pt x="42024" y="34328"/>
                  </a:lnTo>
                  <a:lnTo>
                    <a:pt x="41376" y="34912"/>
                  </a:lnTo>
                  <a:lnTo>
                    <a:pt x="43484" y="36842"/>
                  </a:lnTo>
                  <a:lnTo>
                    <a:pt x="45974" y="35966"/>
                  </a:lnTo>
                  <a:close/>
                </a:path>
                <a:path w="130809" h="409575">
                  <a:moveTo>
                    <a:pt x="46278" y="81470"/>
                  </a:moveTo>
                  <a:lnTo>
                    <a:pt x="44589" y="79552"/>
                  </a:lnTo>
                  <a:lnTo>
                    <a:pt x="44678" y="80733"/>
                  </a:lnTo>
                  <a:lnTo>
                    <a:pt x="46278" y="81470"/>
                  </a:lnTo>
                  <a:close/>
                </a:path>
                <a:path w="130809" h="409575">
                  <a:moveTo>
                    <a:pt x="47078" y="68770"/>
                  </a:moveTo>
                  <a:lnTo>
                    <a:pt x="46266" y="68795"/>
                  </a:lnTo>
                  <a:lnTo>
                    <a:pt x="45250" y="68414"/>
                  </a:lnTo>
                  <a:lnTo>
                    <a:pt x="45186" y="69202"/>
                  </a:lnTo>
                  <a:lnTo>
                    <a:pt x="45554" y="69430"/>
                  </a:lnTo>
                  <a:lnTo>
                    <a:pt x="46151" y="69240"/>
                  </a:lnTo>
                  <a:lnTo>
                    <a:pt x="46697" y="68999"/>
                  </a:lnTo>
                  <a:lnTo>
                    <a:pt x="47078" y="68770"/>
                  </a:lnTo>
                  <a:close/>
                </a:path>
                <a:path w="130809" h="409575">
                  <a:moveTo>
                    <a:pt x="47498" y="46850"/>
                  </a:moveTo>
                  <a:lnTo>
                    <a:pt x="45110" y="45427"/>
                  </a:lnTo>
                  <a:lnTo>
                    <a:pt x="44627" y="47040"/>
                  </a:lnTo>
                  <a:lnTo>
                    <a:pt x="47498" y="46850"/>
                  </a:lnTo>
                  <a:close/>
                </a:path>
                <a:path w="130809" h="409575">
                  <a:moveTo>
                    <a:pt x="47701" y="94462"/>
                  </a:moveTo>
                  <a:lnTo>
                    <a:pt x="45440" y="93281"/>
                  </a:lnTo>
                  <a:lnTo>
                    <a:pt x="44399" y="92417"/>
                  </a:lnTo>
                  <a:lnTo>
                    <a:pt x="44335" y="93281"/>
                  </a:lnTo>
                  <a:lnTo>
                    <a:pt x="44208" y="93497"/>
                  </a:lnTo>
                  <a:lnTo>
                    <a:pt x="44500" y="93560"/>
                  </a:lnTo>
                  <a:lnTo>
                    <a:pt x="43484" y="95148"/>
                  </a:lnTo>
                  <a:lnTo>
                    <a:pt x="45250" y="95580"/>
                  </a:lnTo>
                  <a:lnTo>
                    <a:pt x="47701" y="94462"/>
                  </a:lnTo>
                  <a:close/>
                </a:path>
                <a:path w="130809" h="409575">
                  <a:moveTo>
                    <a:pt x="47752" y="86702"/>
                  </a:moveTo>
                  <a:lnTo>
                    <a:pt x="46431" y="86194"/>
                  </a:lnTo>
                  <a:lnTo>
                    <a:pt x="45554" y="86042"/>
                  </a:lnTo>
                  <a:lnTo>
                    <a:pt x="46253" y="87820"/>
                  </a:lnTo>
                  <a:lnTo>
                    <a:pt x="46266" y="86906"/>
                  </a:lnTo>
                  <a:lnTo>
                    <a:pt x="46951" y="86741"/>
                  </a:lnTo>
                  <a:lnTo>
                    <a:pt x="47752" y="86702"/>
                  </a:lnTo>
                  <a:close/>
                </a:path>
                <a:path w="130809" h="409575">
                  <a:moveTo>
                    <a:pt x="49491" y="89560"/>
                  </a:moveTo>
                  <a:lnTo>
                    <a:pt x="47879" y="87566"/>
                  </a:lnTo>
                  <a:lnTo>
                    <a:pt x="48094" y="89154"/>
                  </a:lnTo>
                  <a:lnTo>
                    <a:pt x="49491" y="89560"/>
                  </a:lnTo>
                  <a:close/>
                </a:path>
                <a:path w="130809" h="409575">
                  <a:moveTo>
                    <a:pt x="49606" y="86385"/>
                  </a:moveTo>
                  <a:lnTo>
                    <a:pt x="49098" y="86601"/>
                  </a:lnTo>
                  <a:lnTo>
                    <a:pt x="48425" y="86664"/>
                  </a:lnTo>
                  <a:lnTo>
                    <a:pt x="47752" y="86702"/>
                  </a:lnTo>
                  <a:lnTo>
                    <a:pt x="48209" y="86880"/>
                  </a:lnTo>
                  <a:lnTo>
                    <a:pt x="48704" y="87096"/>
                  </a:lnTo>
                  <a:lnTo>
                    <a:pt x="49212" y="87299"/>
                  </a:lnTo>
                  <a:lnTo>
                    <a:pt x="49479" y="86944"/>
                  </a:lnTo>
                  <a:lnTo>
                    <a:pt x="49606" y="86652"/>
                  </a:lnTo>
                  <a:lnTo>
                    <a:pt x="49606" y="86385"/>
                  </a:lnTo>
                  <a:close/>
                </a:path>
                <a:path w="130809" h="409575">
                  <a:moveTo>
                    <a:pt x="50749" y="75336"/>
                  </a:moveTo>
                  <a:lnTo>
                    <a:pt x="50609" y="71056"/>
                  </a:lnTo>
                  <a:lnTo>
                    <a:pt x="50241" y="68376"/>
                  </a:lnTo>
                  <a:lnTo>
                    <a:pt x="49250" y="71843"/>
                  </a:lnTo>
                  <a:lnTo>
                    <a:pt x="45554" y="69456"/>
                  </a:lnTo>
                  <a:lnTo>
                    <a:pt x="44069" y="69964"/>
                  </a:lnTo>
                  <a:lnTo>
                    <a:pt x="42075" y="70345"/>
                  </a:lnTo>
                  <a:lnTo>
                    <a:pt x="40309" y="70319"/>
                  </a:lnTo>
                  <a:lnTo>
                    <a:pt x="41313" y="70726"/>
                  </a:lnTo>
                  <a:lnTo>
                    <a:pt x="40576" y="71869"/>
                  </a:lnTo>
                  <a:lnTo>
                    <a:pt x="37528" y="71450"/>
                  </a:lnTo>
                  <a:lnTo>
                    <a:pt x="37287" y="69926"/>
                  </a:lnTo>
                  <a:lnTo>
                    <a:pt x="36144" y="71043"/>
                  </a:lnTo>
                  <a:lnTo>
                    <a:pt x="40259" y="73012"/>
                  </a:lnTo>
                  <a:lnTo>
                    <a:pt x="40398" y="73406"/>
                  </a:lnTo>
                  <a:lnTo>
                    <a:pt x="44119" y="73406"/>
                  </a:lnTo>
                  <a:lnTo>
                    <a:pt x="43954" y="73037"/>
                  </a:lnTo>
                  <a:lnTo>
                    <a:pt x="43040" y="71882"/>
                  </a:lnTo>
                  <a:lnTo>
                    <a:pt x="43700" y="71488"/>
                  </a:lnTo>
                  <a:lnTo>
                    <a:pt x="46189" y="71488"/>
                  </a:lnTo>
                  <a:lnTo>
                    <a:pt x="46520" y="74180"/>
                  </a:lnTo>
                  <a:lnTo>
                    <a:pt x="47256" y="74968"/>
                  </a:lnTo>
                  <a:lnTo>
                    <a:pt x="50749" y="75336"/>
                  </a:lnTo>
                  <a:close/>
                </a:path>
                <a:path w="130809" h="409575">
                  <a:moveTo>
                    <a:pt x="51777" y="120865"/>
                  </a:moveTo>
                  <a:lnTo>
                    <a:pt x="51638" y="120662"/>
                  </a:lnTo>
                  <a:lnTo>
                    <a:pt x="51308" y="121069"/>
                  </a:lnTo>
                  <a:lnTo>
                    <a:pt x="51777" y="120865"/>
                  </a:lnTo>
                  <a:close/>
                </a:path>
                <a:path w="130809" h="409575">
                  <a:moveTo>
                    <a:pt x="52501" y="143967"/>
                  </a:moveTo>
                  <a:lnTo>
                    <a:pt x="50317" y="142798"/>
                  </a:lnTo>
                  <a:lnTo>
                    <a:pt x="52501" y="144538"/>
                  </a:lnTo>
                  <a:lnTo>
                    <a:pt x="51968" y="144094"/>
                  </a:lnTo>
                  <a:lnTo>
                    <a:pt x="52501" y="143967"/>
                  </a:lnTo>
                  <a:close/>
                </a:path>
                <a:path w="130809" h="409575">
                  <a:moveTo>
                    <a:pt x="53162" y="143827"/>
                  </a:moveTo>
                  <a:lnTo>
                    <a:pt x="52501" y="143967"/>
                  </a:lnTo>
                  <a:lnTo>
                    <a:pt x="52806" y="144132"/>
                  </a:lnTo>
                  <a:lnTo>
                    <a:pt x="53162" y="143827"/>
                  </a:lnTo>
                  <a:close/>
                </a:path>
                <a:path w="130809" h="409575">
                  <a:moveTo>
                    <a:pt x="53632" y="139496"/>
                  </a:moveTo>
                  <a:lnTo>
                    <a:pt x="51790" y="138607"/>
                  </a:lnTo>
                  <a:lnTo>
                    <a:pt x="51447" y="137363"/>
                  </a:lnTo>
                  <a:lnTo>
                    <a:pt x="51663" y="139496"/>
                  </a:lnTo>
                  <a:lnTo>
                    <a:pt x="53314" y="139496"/>
                  </a:lnTo>
                  <a:lnTo>
                    <a:pt x="53632" y="139496"/>
                  </a:lnTo>
                  <a:close/>
                </a:path>
                <a:path w="130809" h="409575">
                  <a:moveTo>
                    <a:pt x="54851" y="73533"/>
                  </a:moveTo>
                  <a:lnTo>
                    <a:pt x="54279" y="73304"/>
                  </a:lnTo>
                  <a:lnTo>
                    <a:pt x="53594" y="73088"/>
                  </a:lnTo>
                  <a:lnTo>
                    <a:pt x="52654" y="72961"/>
                  </a:lnTo>
                  <a:lnTo>
                    <a:pt x="54660" y="73698"/>
                  </a:lnTo>
                  <a:lnTo>
                    <a:pt x="54800" y="73647"/>
                  </a:lnTo>
                  <a:close/>
                </a:path>
                <a:path w="130809" h="409575">
                  <a:moveTo>
                    <a:pt x="55016" y="166789"/>
                  </a:moveTo>
                  <a:lnTo>
                    <a:pt x="50088" y="162394"/>
                  </a:lnTo>
                  <a:lnTo>
                    <a:pt x="48374" y="162344"/>
                  </a:lnTo>
                  <a:lnTo>
                    <a:pt x="55016" y="166801"/>
                  </a:lnTo>
                  <a:close/>
                </a:path>
                <a:path w="130809" h="409575">
                  <a:moveTo>
                    <a:pt x="55029" y="121945"/>
                  </a:moveTo>
                  <a:lnTo>
                    <a:pt x="53987" y="119862"/>
                  </a:lnTo>
                  <a:lnTo>
                    <a:pt x="51777" y="120865"/>
                  </a:lnTo>
                  <a:lnTo>
                    <a:pt x="53860" y="124015"/>
                  </a:lnTo>
                  <a:lnTo>
                    <a:pt x="55029" y="121945"/>
                  </a:lnTo>
                  <a:close/>
                </a:path>
                <a:path w="130809" h="409575">
                  <a:moveTo>
                    <a:pt x="55460" y="71589"/>
                  </a:moveTo>
                  <a:lnTo>
                    <a:pt x="55194" y="70980"/>
                  </a:lnTo>
                  <a:lnTo>
                    <a:pt x="54521" y="71374"/>
                  </a:lnTo>
                  <a:lnTo>
                    <a:pt x="52514" y="70650"/>
                  </a:lnTo>
                  <a:lnTo>
                    <a:pt x="52844" y="71412"/>
                  </a:lnTo>
                  <a:lnTo>
                    <a:pt x="53708" y="71399"/>
                  </a:lnTo>
                  <a:lnTo>
                    <a:pt x="55219" y="72110"/>
                  </a:lnTo>
                  <a:lnTo>
                    <a:pt x="55384" y="72821"/>
                  </a:lnTo>
                  <a:lnTo>
                    <a:pt x="55435" y="72212"/>
                  </a:lnTo>
                  <a:lnTo>
                    <a:pt x="55460" y="71589"/>
                  </a:lnTo>
                  <a:close/>
                </a:path>
                <a:path w="130809" h="409575">
                  <a:moveTo>
                    <a:pt x="56603" y="77660"/>
                  </a:moveTo>
                  <a:lnTo>
                    <a:pt x="54559" y="76454"/>
                  </a:lnTo>
                  <a:lnTo>
                    <a:pt x="55410" y="77558"/>
                  </a:lnTo>
                  <a:lnTo>
                    <a:pt x="54711" y="78816"/>
                  </a:lnTo>
                  <a:lnTo>
                    <a:pt x="56603" y="77660"/>
                  </a:lnTo>
                  <a:close/>
                </a:path>
                <a:path w="130809" h="409575">
                  <a:moveTo>
                    <a:pt x="57531" y="94373"/>
                  </a:moveTo>
                  <a:lnTo>
                    <a:pt x="54013" y="92760"/>
                  </a:lnTo>
                  <a:lnTo>
                    <a:pt x="53543" y="94805"/>
                  </a:lnTo>
                  <a:lnTo>
                    <a:pt x="57531" y="94373"/>
                  </a:lnTo>
                  <a:close/>
                </a:path>
                <a:path w="130809" h="409575">
                  <a:moveTo>
                    <a:pt x="57531" y="78193"/>
                  </a:moveTo>
                  <a:lnTo>
                    <a:pt x="57391" y="77177"/>
                  </a:lnTo>
                  <a:lnTo>
                    <a:pt x="56603" y="77660"/>
                  </a:lnTo>
                  <a:lnTo>
                    <a:pt x="57531" y="78193"/>
                  </a:lnTo>
                  <a:close/>
                </a:path>
                <a:path w="130809" h="409575">
                  <a:moveTo>
                    <a:pt x="58801" y="166789"/>
                  </a:moveTo>
                  <a:lnTo>
                    <a:pt x="57416" y="165989"/>
                  </a:lnTo>
                  <a:lnTo>
                    <a:pt x="55384" y="162941"/>
                  </a:lnTo>
                  <a:lnTo>
                    <a:pt x="55016" y="166789"/>
                  </a:lnTo>
                  <a:lnTo>
                    <a:pt x="58801" y="166789"/>
                  </a:lnTo>
                  <a:close/>
                </a:path>
                <a:path w="130809" h="409575">
                  <a:moveTo>
                    <a:pt x="60388" y="73190"/>
                  </a:moveTo>
                  <a:lnTo>
                    <a:pt x="59778" y="72809"/>
                  </a:lnTo>
                  <a:lnTo>
                    <a:pt x="60121" y="73596"/>
                  </a:lnTo>
                  <a:lnTo>
                    <a:pt x="60388" y="73190"/>
                  </a:lnTo>
                  <a:close/>
                </a:path>
                <a:path w="130809" h="409575">
                  <a:moveTo>
                    <a:pt x="60896" y="116624"/>
                  </a:moveTo>
                  <a:lnTo>
                    <a:pt x="57721" y="116179"/>
                  </a:lnTo>
                  <a:lnTo>
                    <a:pt x="60045" y="116611"/>
                  </a:lnTo>
                  <a:lnTo>
                    <a:pt x="59728" y="117017"/>
                  </a:lnTo>
                  <a:lnTo>
                    <a:pt x="60083" y="117462"/>
                  </a:lnTo>
                  <a:lnTo>
                    <a:pt x="60896" y="116624"/>
                  </a:lnTo>
                  <a:close/>
                </a:path>
                <a:path w="130809" h="409575">
                  <a:moveTo>
                    <a:pt x="61976" y="120357"/>
                  </a:moveTo>
                  <a:lnTo>
                    <a:pt x="58813" y="119913"/>
                  </a:lnTo>
                  <a:lnTo>
                    <a:pt x="57988" y="118668"/>
                  </a:lnTo>
                  <a:lnTo>
                    <a:pt x="56375" y="119075"/>
                  </a:lnTo>
                  <a:lnTo>
                    <a:pt x="55118" y="120713"/>
                  </a:lnTo>
                  <a:lnTo>
                    <a:pt x="56769" y="121970"/>
                  </a:lnTo>
                  <a:lnTo>
                    <a:pt x="61455" y="121577"/>
                  </a:lnTo>
                  <a:lnTo>
                    <a:pt x="61976" y="120357"/>
                  </a:lnTo>
                  <a:close/>
                </a:path>
                <a:path w="130809" h="409575">
                  <a:moveTo>
                    <a:pt x="62471" y="117449"/>
                  </a:moveTo>
                  <a:lnTo>
                    <a:pt x="61391" y="118275"/>
                  </a:lnTo>
                  <a:lnTo>
                    <a:pt x="60413" y="117868"/>
                  </a:lnTo>
                  <a:lnTo>
                    <a:pt x="60083" y="117462"/>
                  </a:lnTo>
                  <a:lnTo>
                    <a:pt x="58889" y="118681"/>
                  </a:lnTo>
                  <a:lnTo>
                    <a:pt x="61290" y="119519"/>
                  </a:lnTo>
                  <a:lnTo>
                    <a:pt x="62001" y="118275"/>
                  </a:lnTo>
                  <a:lnTo>
                    <a:pt x="62471" y="117449"/>
                  </a:lnTo>
                  <a:close/>
                </a:path>
                <a:path w="130809" h="409575">
                  <a:moveTo>
                    <a:pt x="62585" y="56908"/>
                  </a:moveTo>
                  <a:lnTo>
                    <a:pt x="62458" y="55714"/>
                  </a:lnTo>
                  <a:lnTo>
                    <a:pt x="58839" y="57226"/>
                  </a:lnTo>
                  <a:lnTo>
                    <a:pt x="59753" y="59182"/>
                  </a:lnTo>
                  <a:lnTo>
                    <a:pt x="62585" y="56908"/>
                  </a:lnTo>
                  <a:close/>
                </a:path>
                <a:path w="130809" h="409575">
                  <a:moveTo>
                    <a:pt x="63284" y="152057"/>
                  </a:moveTo>
                  <a:lnTo>
                    <a:pt x="63207" y="151714"/>
                  </a:lnTo>
                  <a:lnTo>
                    <a:pt x="63030" y="152069"/>
                  </a:lnTo>
                  <a:lnTo>
                    <a:pt x="62852" y="152438"/>
                  </a:lnTo>
                  <a:lnTo>
                    <a:pt x="62826" y="152781"/>
                  </a:lnTo>
                  <a:lnTo>
                    <a:pt x="63233" y="152425"/>
                  </a:lnTo>
                  <a:lnTo>
                    <a:pt x="63284" y="152057"/>
                  </a:lnTo>
                  <a:close/>
                </a:path>
                <a:path w="130809" h="409575">
                  <a:moveTo>
                    <a:pt x="63982" y="84937"/>
                  </a:moveTo>
                  <a:lnTo>
                    <a:pt x="63004" y="82588"/>
                  </a:lnTo>
                  <a:lnTo>
                    <a:pt x="61607" y="82054"/>
                  </a:lnTo>
                  <a:lnTo>
                    <a:pt x="60998" y="81826"/>
                  </a:lnTo>
                  <a:lnTo>
                    <a:pt x="62331" y="79248"/>
                  </a:lnTo>
                  <a:lnTo>
                    <a:pt x="62585" y="78740"/>
                  </a:lnTo>
                  <a:lnTo>
                    <a:pt x="62661" y="78587"/>
                  </a:lnTo>
                  <a:lnTo>
                    <a:pt x="61734" y="78270"/>
                  </a:lnTo>
                  <a:lnTo>
                    <a:pt x="59791" y="77889"/>
                  </a:lnTo>
                  <a:lnTo>
                    <a:pt x="59207" y="76454"/>
                  </a:lnTo>
                  <a:lnTo>
                    <a:pt x="59207" y="76314"/>
                  </a:lnTo>
                  <a:lnTo>
                    <a:pt x="60515" y="75514"/>
                  </a:lnTo>
                  <a:lnTo>
                    <a:pt x="60350" y="74383"/>
                  </a:lnTo>
                  <a:lnTo>
                    <a:pt x="60274" y="73964"/>
                  </a:lnTo>
                  <a:lnTo>
                    <a:pt x="60121" y="73596"/>
                  </a:lnTo>
                  <a:lnTo>
                    <a:pt x="59613" y="74383"/>
                  </a:lnTo>
                  <a:lnTo>
                    <a:pt x="55422" y="73329"/>
                  </a:lnTo>
                  <a:lnTo>
                    <a:pt x="55372" y="73101"/>
                  </a:lnTo>
                  <a:lnTo>
                    <a:pt x="55245" y="73304"/>
                  </a:lnTo>
                  <a:lnTo>
                    <a:pt x="55118" y="73406"/>
                  </a:lnTo>
                  <a:lnTo>
                    <a:pt x="54851" y="73533"/>
                  </a:lnTo>
                  <a:lnTo>
                    <a:pt x="57416" y="74561"/>
                  </a:lnTo>
                  <a:lnTo>
                    <a:pt x="57442" y="76454"/>
                  </a:lnTo>
                  <a:lnTo>
                    <a:pt x="59563" y="78320"/>
                  </a:lnTo>
                  <a:lnTo>
                    <a:pt x="58458" y="78740"/>
                  </a:lnTo>
                  <a:lnTo>
                    <a:pt x="57531" y="78193"/>
                  </a:lnTo>
                  <a:lnTo>
                    <a:pt x="57619" y="78752"/>
                  </a:lnTo>
                  <a:lnTo>
                    <a:pt x="55524" y="78803"/>
                  </a:lnTo>
                  <a:lnTo>
                    <a:pt x="52768" y="79248"/>
                  </a:lnTo>
                  <a:lnTo>
                    <a:pt x="51219" y="78473"/>
                  </a:lnTo>
                  <a:lnTo>
                    <a:pt x="50241" y="78270"/>
                  </a:lnTo>
                  <a:lnTo>
                    <a:pt x="49441" y="78930"/>
                  </a:lnTo>
                  <a:lnTo>
                    <a:pt x="47891" y="81343"/>
                  </a:lnTo>
                  <a:lnTo>
                    <a:pt x="47498" y="82054"/>
                  </a:lnTo>
                  <a:lnTo>
                    <a:pt x="46278" y="81470"/>
                  </a:lnTo>
                  <a:lnTo>
                    <a:pt x="47713" y="83096"/>
                  </a:lnTo>
                  <a:lnTo>
                    <a:pt x="44945" y="84213"/>
                  </a:lnTo>
                  <a:lnTo>
                    <a:pt x="44678" y="80733"/>
                  </a:lnTo>
                  <a:lnTo>
                    <a:pt x="42621" y="79794"/>
                  </a:lnTo>
                  <a:lnTo>
                    <a:pt x="42405" y="81826"/>
                  </a:lnTo>
                  <a:lnTo>
                    <a:pt x="42532" y="83096"/>
                  </a:lnTo>
                  <a:lnTo>
                    <a:pt x="44640" y="84340"/>
                  </a:lnTo>
                  <a:lnTo>
                    <a:pt x="44856" y="84467"/>
                  </a:lnTo>
                  <a:lnTo>
                    <a:pt x="49669" y="84531"/>
                  </a:lnTo>
                  <a:lnTo>
                    <a:pt x="49606" y="86385"/>
                  </a:lnTo>
                  <a:lnTo>
                    <a:pt x="49771" y="86309"/>
                  </a:lnTo>
                  <a:lnTo>
                    <a:pt x="50012" y="86271"/>
                  </a:lnTo>
                  <a:lnTo>
                    <a:pt x="50114" y="86106"/>
                  </a:lnTo>
                  <a:lnTo>
                    <a:pt x="51231" y="88925"/>
                  </a:lnTo>
                  <a:lnTo>
                    <a:pt x="51828" y="87249"/>
                  </a:lnTo>
                  <a:lnTo>
                    <a:pt x="53378" y="88023"/>
                  </a:lnTo>
                  <a:lnTo>
                    <a:pt x="51117" y="89598"/>
                  </a:lnTo>
                  <a:lnTo>
                    <a:pt x="51523" y="89598"/>
                  </a:lnTo>
                  <a:lnTo>
                    <a:pt x="51943" y="89573"/>
                  </a:lnTo>
                  <a:lnTo>
                    <a:pt x="52095" y="89979"/>
                  </a:lnTo>
                  <a:lnTo>
                    <a:pt x="51168" y="90766"/>
                  </a:lnTo>
                  <a:lnTo>
                    <a:pt x="52997" y="91173"/>
                  </a:lnTo>
                  <a:lnTo>
                    <a:pt x="54216" y="91160"/>
                  </a:lnTo>
                  <a:lnTo>
                    <a:pt x="55257" y="89573"/>
                  </a:lnTo>
                  <a:lnTo>
                    <a:pt x="57531" y="92798"/>
                  </a:lnTo>
                  <a:lnTo>
                    <a:pt x="61010" y="90741"/>
                  </a:lnTo>
                  <a:lnTo>
                    <a:pt x="63741" y="91287"/>
                  </a:lnTo>
                  <a:lnTo>
                    <a:pt x="62636" y="90741"/>
                  </a:lnTo>
                  <a:lnTo>
                    <a:pt x="62395" y="90627"/>
                  </a:lnTo>
                  <a:lnTo>
                    <a:pt x="62534" y="89547"/>
                  </a:lnTo>
                  <a:lnTo>
                    <a:pt x="62712" y="88188"/>
                  </a:lnTo>
                  <a:lnTo>
                    <a:pt x="63080" y="87249"/>
                  </a:lnTo>
                  <a:lnTo>
                    <a:pt x="63525" y="86106"/>
                  </a:lnTo>
                  <a:lnTo>
                    <a:pt x="63982" y="84937"/>
                  </a:lnTo>
                  <a:close/>
                </a:path>
                <a:path w="130809" h="409575">
                  <a:moveTo>
                    <a:pt x="64198" y="137922"/>
                  </a:moveTo>
                  <a:lnTo>
                    <a:pt x="61328" y="137058"/>
                  </a:lnTo>
                  <a:lnTo>
                    <a:pt x="62649" y="137058"/>
                  </a:lnTo>
                  <a:lnTo>
                    <a:pt x="63195" y="134137"/>
                  </a:lnTo>
                  <a:lnTo>
                    <a:pt x="60871" y="133692"/>
                  </a:lnTo>
                  <a:lnTo>
                    <a:pt x="58928" y="134518"/>
                  </a:lnTo>
                  <a:lnTo>
                    <a:pt x="57238" y="141224"/>
                  </a:lnTo>
                  <a:lnTo>
                    <a:pt x="54444" y="139877"/>
                  </a:lnTo>
                  <a:lnTo>
                    <a:pt x="53721" y="139877"/>
                  </a:lnTo>
                  <a:lnTo>
                    <a:pt x="55626" y="141630"/>
                  </a:lnTo>
                  <a:lnTo>
                    <a:pt x="53162" y="143827"/>
                  </a:lnTo>
                  <a:lnTo>
                    <a:pt x="57277" y="142913"/>
                  </a:lnTo>
                  <a:lnTo>
                    <a:pt x="56972" y="150101"/>
                  </a:lnTo>
                  <a:lnTo>
                    <a:pt x="61417" y="147218"/>
                  </a:lnTo>
                  <a:lnTo>
                    <a:pt x="60147" y="143598"/>
                  </a:lnTo>
                  <a:lnTo>
                    <a:pt x="60820" y="142913"/>
                  </a:lnTo>
                  <a:lnTo>
                    <a:pt x="61188" y="142544"/>
                  </a:lnTo>
                  <a:lnTo>
                    <a:pt x="62382" y="141503"/>
                  </a:lnTo>
                  <a:lnTo>
                    <a:pt x="62318" y="141224"/>
                  </a:lnTo>
                  <a:lnTo>
                    <a:pt x="61582" y="137896"/>
                  </a:lnTo>
                  <a:lnTo>
                    <a:pt x="64198" y="137922"/>
                  </a:lnTo>
                  <a:close/>
                </a:path>
                <a:path w="130809" h="409575">
                  <a:moveTo>
                    <a:pt x="64287" y="149694"/>
                  </a:moveTo>
                  <a:lnTo>
                    <a:pt x="61950" y="149352"/>
                  </a:lnTo>
                  <a:lnTo>
                    <a:pt x="61798" y="149948"/>
                  </a:lnTo>
                  <a:lnTo>
                    <a:pt x="63017" y="150812"/>
                  </a:lnTo>
                  <a:lnTo>
                    <a:pt x="63207" y="151714"/>
                  </a:lnTo>
                  <a:lnTo>
                    <a:pt x="63715" y="150698"/>
                  </a:lnTo>
                  <a:lnTo>
                    <a:pt x="64287" y="149694"/>
                  </a:lnTo>
                  <a:close/>
                </a:path>
                <a:path w="130809" h="409575">
                  <a:moveTo>
                    <a:pt x="64871" y="62839"/>
                  </a:moveTo>
                  <a:lnTo>
                    <a:pt x="61937" y="63093"/>
                  </a:lnTo>
                  <a:lnTo>
                    <a:pt x="64312" y="64541"/>
                  </a:lnTo>
                  <a:lnTo>
                    <a:pt x="63728" y="64173"/>
                  </a:lnTo>
                  <a:lnTo>
                    <a:pt x="64655" y="63093"/>
                  </a:lnTo>
                  <a:lnTo>
                    <a:pt x="64871" y="62839"/>
                  </a:lnTo>
                  <a:close/>
                </a:path>
                <a:path w="130809" h="409575">
                  <a:moveTo>
                    <a:pt x="65709" y="135420"/>
                  </a:moveTo>
                  <a:lnTo>
                    <a:pt x="64935" y="134150"/>
                  </a:lnTo>
                  <a:lnTo>
                    <a:pt x="64389" y="133731"/>
                  </a:lnTo>
                  <a:lnTo>
                    <a:pt x="64338" y="133324"/>
                  </a:lnTo>
                  <a:lnTo>
                    <a:pt x="64376" y="133070"/>
                  </a:lnTo>
                  <a:lnTo>
                    <a:pt x="64452" y="132905"/>
                  </a:lnTo>
                  <a:lnTo>
                    <a:pt x="63995" y="133007"/>
                  </a:lnTo>
                  <a:lnTo>
                    <a:pt x="63512" y="133045"/>
                  </a:lnTo>
                  <a:lnTo>
                    <a:pt x="62839" y="132880"/>
                  </a:lnTo>
                  <a:lnTo>
                    <a:pt x="63944" y="133731"/>
                  </a:lnTo>
                  <a:lnTo>
                    <a:pt x="65709" y="135420"/>
                  </a:lnTo>
                  <a:close/>
                </a:path>
                <a:path w="130809" h="409575">
                  <a:moveTo>
                    <a:pt x="66459" y="57759"/>
                  </a:moveTo>
                  <a:lnTo>
                    <a:pt x="64300" y="55689"/>
                  </a:lnTo>
                  <a:lnTo>
                    <a:pt x="63347" y="54787"/>
                  </a:lnTo>
                  <a:lnTo>
                    <a:pt x="65214" y="54165"/>
                  </a:lnTo>
                  <a:lnTo>
                    <a:pt x="62560" y="54038"/>
                  </a:lnTo>
                  <a:lnTo>
                    <a:pt x="60769" y="52984"/>
                  </a:lnTo>
                  <a:lnTo>
                    <a:pt x="59956" y="55918"/>
                  </a:lnTo>
                  <a:lnTo>
                    <a:pt x="62458" y="55714"/>
                  </a:lnTo>
                  <a:lnTo>
                    <a:pt x="63474" y="56019"/>
                  </a:lnTo>
                  <a:lnTo>
                    <a:pt x="63588" y="57226"/>
                  </a:lnTo>
                  <a:lnTo>
                    <a:pt x="63754" y="57619"/>
                  </a:lnTo>
                  <a:lnTo>
                    <a:pt x="62407" y="59372"/>
                  </a:lnTo>
                  <a:lnTo>
                    <a:pt x="60998" y="61937"/>
                  </a:lnTo>
                  <a:lnTo>
                    <a:pt x="61061" y="63982"/>
                  </a:lnTo>
                  <a:lnTo>
                    <a:pt x="61937" y="63093"/>
                  </a:lnTo>
                  <a:lnTo>
                    <a:pt x="61645" y="61480"/>
                  </a:lnTo>
                  <a:lnTo>
                    <a:pt x="63131" y="60934"/>
                  </a:lnTo>
                  <a:lnTo>
                    <a:pt x="64262" y="59601"/>
                  </a:lnTo>
                  <a:lnTo>
                    <a:pt x="65760" y="59143"/>
                  </a:lnTo>
                  <a:lnTo>
                    <a:pt x="66167" y="59029"/>
                  </a:lnTo>
                  <a:lnTo>
                    <a:pt x="64922" y="59143"/>
                  </a:lnTo>
                  <a:lnTo>
                    <a:pt x="66459" y="57759"/>
                  </a:lnTo>
                  <a:close/>
                </a:path>
                <a:path w="130809" h="409575">
                  <a:moveTo>
                    <a:pt x="66725" y="53657"/>
                  </a:moveTo>
                  <a:lnTo>
                    <a:pt x="65214" y="54165"/>
                  </a:lnTo>
                  <a:lnTo>
                    <a:pt x="65659" y="54178"/>
                  </a:lnTo>
                  <a:lnTo>
                    <a:pt x="66725" y="53657"/>
                  </a:lnTo>
                  <a:close/>
                </a:path>
                <a:path w="130809" h="409575">
                  <a:moveTo>
                    <a:pt x="66967" y="189306"/>
                  </a:moveTo>
                  <a:lnTo>
                    <a:pt x="66243" y="189217"/>
                  </a:lnTo>
                  <a:lnTo>
                    <a:pt x="66611" y="189661"/>
                  </a:lnTo>
                  <a:lnTo>
                    <a:pt x="66967" y="189306"/>
                  </a:lnTo>
                  <a:close/>
                </a:path>
                <a:path w="130809" h="409575">
                  <a:moveTo>
                    <a:pt x="67030" y="133896"/>
                  </a:moveTo>
                  <a:lnTo>
                    <a:pt x="66548" y="132067"/>
                  </a:lnTo>
                  <a:lnTo>
                    <a:pt x="66027" y="132245"/>
                  </a:lnTo>
                  <a:lnTo>
                    <a:pt x="65608" y="132499"/>
                  </a:lnTo>
                  <a:lnTo>
                    <a:pt x="65138" y="132702"/>
                  </a:lnTo>
                  <a:lnTo>
                    <a:pt x="65963" y="132969"/>
                  </a:lnTo>
                  <a:lnTo>
                    <a:pt x="67030" y="133896"/>
                  </a:lnTo>
                  <a:close/>
                </a:path>
                <a:path w="130809" h="409575">
                  <a:moveTo>
                    <a:pt x="67271" y="73253"/>
                  </a:moveTo>
                  <a:lnTo>
                    <a:pt x="66522" y="72593"/>
                  </a:lnTo>
                  <a:lnTo>
                    <a:pt x="65278" y="71501"/>
                  </a:lnTo>
                  <a:lnTo>
                    <a:pt x="66141" y="68554"/>
                  </a:lnTo>
                  <a:lnTo>
                    <a:pt x="64223" y="66217"/>
                  </a:lnTo>
                  <a:lnTo>
                    <a:pt x="60477" y="66535"/>
                  </a:lnTo>
                  <a:lnTo>
                    <a:pt x="61442" y="67729"/>
                  </a:lnTo>
                  <a:lnTo>
                    <a:pt x="61861" y="69634"/>
                  </a:lnTo>
                  <a:lnTo>
                    <a:pt x="62852" y="69977"/>
                  </a:lnTo>
                  <a:lnTo>
                    <a:pt x="61404" y="71589"/>
                  </a:lnTo>
                  <a:lnTo>
                    <a:pt x="60439" y="73101"/>
                  </a:lnTo>
                  <a:lnTo>
                    <a:pt x="60540" y="73291"/>
                  </a:lnTo>
                  <a:lnTo>
                    <a:pt x="63893" y="75412"/>
                  </a:lnTo>
                  <a:lnTo>
                    <a:pt x="66205" y="73761"/>
                  </a:lnTo>
                  <a:lnTo>
                    <a:pt x="65722" y="72593"/>
                  </a:lnTo>
                  <a:lnTo>
                    <a:pt x="67271" y="73253"/>
                  </a:lnTo>
                  <a:close/>
                </a:path>
                <a:path w="130809" h="409575">
                  <a:moveTo>
                    <a:pt x="67284" y="117487"/>
                  </a:moveTo>
                  <a:lnTo>
                    <a:pt x="66865" y="116662"/>
                  </a:lnTo>
                  <a:lnTo>
                    <a:pt x="65430" y="113842"/>
                  </a:lnTo>
                  <a:lnTo>
                    <a:pt x="63576" y="116662"/>
                  </a:lnTo>
                  <a:lnTo>
                    <a:pt x="62179" y="115163"/>
                  </a:lnTo>
                  <a:lnTo>
                    <a:pt x="62318" y="115582"/>
                  </a:lnTo>
                  <a:lnTo>
                    <a:pt x="62230" y="116103"/>
                  </a:lnTo>
                  <a:lnTo>
                    <a:pt x="62674" y="116649"/>
                  </a:lnTo>
                  <a:lnTo>
                    <a:pt x="67284" y="117487"/>
                  </a:lnTo>
                  <a:close/>
                </a:path>
                <a:path w="130809" h="409575">
                  <a:moveTo>
                    <a:pt x="67310" y="154952"/>
                  </a:moveTo>
                  <a:lnTo>
                    <a:pt x="67195" y="154533"/>
                  </a:lnTo>
                  <a:lnTo>
                    <a:pt x="63703" y="154495"/>
                  </a:lnTo>
                  <a:lnTo>
                    <a:pt x="63804" y="154914"/>
                  </a:lnTo>
                  <a:lnTo>
                    <a:pt x="67310" y="154952"/>
                  </a:lnTo>
                  <a:close/>
                </a:path>
                <a:path w="130809" h="409575">
                  <a:moveTo>
                    <a:pt x="67538" y="197853"/>
                  </a:moveTo>
                  <a:lnTo>
                    <a:pt x="66116" y="197370"/>
                  </a:lnTo>
                  <a:lnTo>
                    <a:pt x="67081" y="196697"/>
                  </a:lnTo>
                  <a:lnTo>
                    <a:pt x="67056" y="196545"/>
                  </a:lnTo>
                  <a:lnTo>
                    <a:pt x="66662" y="195668"/>
                  </a:lnTo>
                  <a:lnTo>
                    <a:pt x="66052" y="194792"/>
                  </a:lnTo>
                  <a:lnTo>
                    <a:pt x="66840" y="194398"/>
                  </a:lnTo>
                  <a:lnTo>
                    <a:pt x="67221" y="193967"/>
                  </a:lnTo>
                  <a:lnTo>
                    <a:pt x="66319" y="193941"/>
                  </a:lnTo>
                  <a:lnTo>
                    <a:pt x="65684" y="195199"/>
                  </a:lnTo>
                  <a:lnTo>
                    <a:pt x="64973" y="196037"/>
                  </a:lnTo>
                  <a:lnTo>
                    <a:pt x="66814" y="198678"/>
                  </a:lnTo>
                  <a:lnTo>
                    <a:pt x="67538" y="197853"/>
                  </a:lnTo>
                  <a:close/>
                </a:path>
                <a:path w="130809" h="409575">
                  <a:moveTo>
                    <a:pt x="67665" y="162623"/>
                  </a:moveTo>
                  <a:lnTo>
                    <a:pt x="66179" y="162255"/>
                  </a:lnTo>
                  <a:lnTo>
                    <a:pt x="66052" y="162242"/>
                  </a:lnTo>
                  <a:lnTo>
                    <a:pt x="67246" y="163677"/>
                  </a:lnTo>
                  <a:lnTo>
                    <a:pt x="67665" y="162623"/>
                  </a:lnTo>
                  <a:close/>
                </a:path>
                <a:path w="130809" h="409575">
                  <a:moveTo>
                    <a:pt x="68326" y="77533"/>
                  </a:moveTo>
                  <a:lnTo>
                    <a:pt x="66814" y="77266"/>
                  </a:lnTo>
                  <a:lnTo>
                    <a:pt x="68224" y="77558"/>
                  </a:lnTo>
                  <a:close/>
                </a:path>
                <a:path w="130809" h="409575">
                  <a:moveTo>
                    <a:pt x="68554" y="197345"/>
                  </a:moveTo>
                  <a:lnTo>
                    <a:pt x="67310" y="196545"/>
                  </a:lnTo>
                  <a:lnTo>
                    <a:pt x="67119" y="196672"/>
                  </a:lnTo>
                  <a:lnTo>
                    <a:pt x="67462" y="197434"/>
                  </a:lnTo>
                  <a:lnTo>
                    <a:pt x="68554" y="197345"/>
                  </a:lnTo>
                  <a:close/>
                </a:path>
                <a:path w="130809" h="409575">
                  <a:moveTo>
                    <a:pt x="68707" y="77431"/>
                  </a:moveTo>
                  <a:lnTo>
                    <a:pt x="68326" y="77533"/>
                  </a:lnTo>
                  <a:lnTo>
                    <a:pt x="68681" y="77597"/>
                  </a:lnTo>
                  <a:lnTo>
                    <a:pt x="68707" y="77431"/>
                  </a:lnTo>
                  <a:close/>
                </a:path>
                <a:path w="130809" h="409575">
                  <a:moveTo>
                    <a:pt x="69202" y="192786"/>
                  </a:moveTo>
                  <a:lnTo>
                    <a:pt x="66611" y="189661"/>
                  </a:lnTo>
                  <a:lnTo>
                    <a:pt x="65316" y="190931"/>
                  </a:lnTo>
                  <a:lnTo>
                    <a:pt x="65709" y="193052"/>
                  </a:lnTo>
                  <a:lnTo>
                    <a:pt x="69202" y="192786"/>
                  </a:lnTo>
                  <a:close/>
                </a:path>
                <a:path w="130809" h="409575">
                  <a:moveTo>
                    <a:pt x="69380" y="66167"/>
                  </a:moveTo>
                  <a:lnTo>
                    <a:pt x="67792" y="65493"/>
                  </a:lnTo>
                  <a:lnTo>
                    <a:pt x="67424" y="64681"/>
                  </a:lnTo>
                  <a:lnTo>
                    <a:pt x="65824" y="64008"/>
                  </a:lnTo>
                  <a:lnTo>
                    <a:pt x="67259" y="67195"/>
                  </a:lnTo>
                  <a:lnTo>
                    <a:pt x="69380" y="66167"/>
                  </a:lnTo>
                  <a:close/>
                </a:path>
                <a:path w="130809" h="409575">
                  <a:moveTo>
                    <a:pt x="69481" y="156692"/>
                  </a:moveTo>
                  <a:lnTo>
                    <a:pt x="67741" y="156679"/>
                  </a:lnTo>
                  <a:lnTo>
                    <a:pt x="69367" y="157962"/>
                  </a:lnTo>
                  <a:lnTo>
                    <a:pt x="69481" y="156692"/>
                  </a:lnTo>
                  <a:close/>
                </a:path>
                <a:path w="130809" h="409575">
                  <a:moveTo>
                    <a:pt x="69761" y="163131"/>
                  </a:moveTo>
                  <a:lnTo>
                    <a:pt x="68173" y="162229"/>
                  </a:lnTo>
                  <a:lnTo>
                    <a:pt x="66700" y="161378"/>
                  </a:lnTo>
                  <a:lnTo>
                    <a:pt x="64528" y="161366"/>
                  </a:lnTo>
                  <a:lnTo>
                    <a:pt x="62344" y="163042"/>
                  </a:lnTo>
                  <a:lnTo>
                    <a:pt x="62458" y="163474"/>
                  </a:lnTo>
                  <a:lnTo>
                    <a:pt x="61569" y="163461"/>
                  </a:lnTo>
                  <a:lnTo>
                    <a:pt x="58762" y="162572"/>
                  </a:lnTo>
                  <a:lnTo>
                    <a:pt x="58318" y="160845"/>
                  </a:lnTo>
                  <a:lnTo>
                    <a:pt x="61353" y="162623"/>
                  </a:lnTo>
                  <a:lnTo>
                    <a:pt x="60210" y="160845"/>
                  </a:lnTo>
                  <a:lnTo>
                    <a:pt x="59956" y="160439"/>
                  </a:lnTo>
                  <a:lnTo>
                    <a:pt x="57454" y="159118"/>
                  </a:lnTo>
                  <a:lnTo>
                    <a:pt x="58534" y="163423"/>
                  </a:lnTo>
                  <a:lnTo>
                    <a:pt x="56057" y="160375"/>
                  </a:lnTo>
                  <a:lnTo>
                    <a:pt x="55918" y="161658"/>
                  </a:lnTo>
                  <a:lnTo>
                    <a:pt x="57010" y="162547"/>
                  </a:lnTo>
                  <a:lnTo>
                    <a:pt x="59270" y="164731"/>
                  </a:lnTo>
                  <a:lnTo>
                    <a:pt x="58521" y="165150"/>
                  </a:lnTo>
                  <a:lnTo>
                    <a:pt x="58940" y="166878"/>
                  </a:lnTo>
                  <a:lnTo>
                    <a:pt x="58813" y="166801"/>
                  </a:lnTo>
                  <a:lnTo>
                    <a:pt x="55016" y="166801"/>
                  </a:lnTo>
                  <a:lnTo>
                    <a:pt x="45618" y="168719"/>
                  </a:lnTo>
                  <a:lnTo>
                    <a:pt x="52260" y="173228"/>
                  </a:lnTo>
                  <a:lnTo>
                    <a:pt x="53365" y="172389"/>
                  </a:lnTo>
                  <a:lnTo>
                    <a:pt x="56121" y="175044"/>
                  </a:lnTo>
                  <a:lnTo>
                    <a:pt x="55473" y="175895"/>
                  </a:lnTo>
                  <a:lnTo>
                    <a:pt x="60363" y="174688"/>
                  </a:lnTo>
                  <a:lnTo>
                    <a:pt x="59334" y="172389"/>
                  </a:lnTo>
                  <a:lnTo>
                    <a:pt x="57645" y="168579"/>
                  </a:lnTo>
                  <a:lnTo>
                    <a:pt x="60210" y="166878"/>
                  </a:lnTo>
                  <a:lnTo>
                    <a:pt x="63957" y="164388"/>
                  </a:lnTo>
                  <a:lnTo>
                    <a:pt x="64287" y="163474"/>
                  </a:lnTo>
                  <a:lnTo>
                    <a:pt x="64744" y="162229"/>
                  </a:lnTo>
                  <a:lnTo>
                    <a:pt x="66040" y="162229"/>
                  </a:lnTo>
                  <a:lnTo>
                    <a:pt x="66179" y="162255"/>
                  </a:lnTo>
                  <a:lnTo>
                    <a:pt x="67805" y="162255"/>
                  </a:lnTo>
                  <a:lnTo>
                    <a:pt x="67665" y="162623"/>
                  </a:lnTo>
                  <a:lnTo>
                    <a:pt x="69761" y="163131"/>
                  </a:lnTo>
                  <a:close/>
                </a:path>
                <a:path w="130809" h="409575">
                  <a:moveTo>
                    <a:pt x="70243" y="104825"/>
                  </a:moveTo>
                  <a:lnTo>
                    <a:pt x="68846" y="105714"/>
                  </a:lnTo>
                  <a:lnTo>
                    <a:pt x="64287" y="107073"/>
                  </a:lnTo>
                  <a:lnTo>
                    <a:pt x="66662" y="109105"/>
                  </a:lnTo>
                  <a:lnTo>
                    <a:pt x="64033" y="108750"/>
                  </a:lnTo>
                  <a:lnTo>
                    <a:pt x="64884" y="109982"/>
                  </a:lnTo>
                  <a:lnTo>
                    <a:pt x="63931" y="112102"/>
                  </a:lnTo>
                  <a:lnTo>
                    <a:pt x="66116" y="112471"/>
                  </a:lnTo>
                  <a:lnTo>
                    <a:pt x="66306" y="112522"/>
                  </a:lnTo>
                  <a:lnTo>
                    <a:pt x="65481" y="113766"/>
                  </a:lnTo>
                  <a:lnTo>
                    <a:pt x="68262" y="113703"/>
                  </a:lnTo>
                  <a:lnTo>
                    <a:pt x="68389" y="113309"/>
                  </a:lnTo>
                  <a:lnTo>
                    <a:pt x="68681" y="112420"/>
                  </a:lnTo>
                  <a:lnTo>
                    <a:pt x="67297" y="113309"/>
                  </a:lnTo>
                  <a:lnTo>
                    <a:pt x="67030" y="112522"/>
                  </a:lnTo>
                  <a:lnTo>
                    <a:pt x="67183" y="112153"/>
                  </a:lnTo>
                  <a:lnTo>
                    <a:pt x="68427" y="111620"/>
                  </a:lnTo>
                  <a:lnTo>
                    <a:pt x="69621" y="111480"/>
                  </a:lnTo>
                  <a:lnTo>
                    <a:pt x="68834" y="109105"/>
                  </a:lnTo>
                  <a:lnTo>
                    <a:pt x="68668" y="108610"/>
                  </a:lnTo>
                  <a:lnTo>
                    <a:pt x="69850" y="107315"/>
                  </a:lnTo>
                  <a:lnTo>
                    <a:pt x="70243" y="104825"/>
                  </a:lnTo>
                  <a:close/>
                </a:path>
                <a:path w="130809" h="409575">
                  <a:moveTo>
                    <a:pt x="70269" y="189699"/>
                  </a:moveTo>
                  <a:lnTo>
                    <a:pt x="67475" y="188810"/>
                  </a:lnTo>
                  <a:lnTo>
                    <a:pt x="66967" y="189306"/>
                  </a:lnTo>
                  <a:lnTo>
                    <a:pt x="70269" y="189699"/>
                  </a:lnTo>
                  <a:close/>
                </a:path>
                <a:path w="130809" h="409575">
                  <a:moveTo>
                    <a:pt x="70370" y="167449"/>
                  </a:moveTo>
                  <a:lnTo>
                    <a:pt x="67246" y="163677"/>
                  </a:lnTo>
                  <a:lnTo>
                    <a:pt x="66459" y="165684"/>
                  </a:lnTo>
                  <a:lnTo>
                    <a:pt x="70370" y="167449"/>
                  </a:lnTo>
                  <a:close/>
                </a:path>
                <a:path w="130809" h="409575">
                  <a:moveTo>
                    <a:pt x="70548" y="175691"/>
                  </a:moveTo>
                  <a:lnTo>
                    <a:pt x="68414" y="173939"/>
                  </a:lnTo>
                  <a:lnTo>
                    <a:pt x="67081" y="175653"/>
                  </a:lnTo>
                  <a:lnTo>
                    <a:pt x="70548" y="175691"/>
                  </a:lnTo>
                  <a:close/>
                </a:path>
                <a:path w="130809" h="409575">
                  <a:moveTo>
                    <a:pt x="70878" y="111518"/>
                  </a:moveTo>
                  <a:lnTo>
                    <a:pt x="70497" y="111404"/>
                  </a:lnTo>
                  <a:lnTo>
                    <a:pt x="70053" y="111404"/>
                  </a:lnTo>
                  <a:lnTo>
                    <a:pt x="69621" y="111455"/>
                  </a:lnTo>
                  <a:lnTo>
                    <a:pt x="70878" y="111518"/>
                  </a:lnTo>
                  <a:close/>
                </a:path>
                <a:path w="130809" h="409575">
                  <a:moveTo>
                    <a:pt x="71386" y="197142"/>
                  </a:moveTo>
                  <a:lnTo>
                    <a:pt x="70840" y="196697"/>
                  </a:lnTo>
                  <a:lnTo>
                    <a:pt x="71094" y="197154"/>
                  </a:lnTo>
                  <a:lnTo>
                    <a:pt x="71386" y="197142"/>
                  </a:lnTo>
                  <a:close/>
                </a:path>
                <a:path w="130809" h="409575">
                  <a:moveTo>
                    <a:pt x="71551" y="198005"/>
                  </a:moveTo>
                  <a:lnTo>
                    <a:pt x="71094" y="197154"/>
                  </a:lnTo>
                  <a:lnTo>
                    <a:pt x="68554" y="197345"/>
                  </a:lnTo>
                  <a:lnTo>
                    <a:pt x="70840" y="198831"/>
                  </a:lnTo>
                  <a:lnTo>
                    <a:pt x="66992" y="199542"/>
                  </a:lnTo>
                  <a:lnTo>
                    <a:pt x="66459" y="201256"/>
                  </a:lnTo>
                  <a:lnTo>
                    <a:pt x="69291" y="202222"/>
                  </a:lnTo>
                  <a:lnTo>
                    <a:pt x="71551" y="198005"/>
                  </a:lnTo>
                  <a:close/>
                </a:path>
                <a:path w="130809" h="409575">
                  <a:moveTo>
                    <a:pt x="72847" y="76352"/>
                  </a:moveTo>
                  <a:lnTo>
                    <a:pt x="72821" y="75514"/>
                  </a:lnTo>
                  <a:lnTo>
                    <a:pt x="72707" y="74803"/>
                  </a:lnTo>
                  <a:lnTo>
                    <a:pt x="72390" y="72961"/>
                  </a:lnTo>
                  <a:lnTo>
                    <a:pt x="70154" y="74803"/>
                  </a:lnTo>
                  <a:lnTo>
                    <a:pt x="68300" y="70510"/>
                  </a:lnTo>
                  <a:lnTo>
                    <a:pt x="67475" y="72961"/>
                  </a:lnTo>
                  <a:lnTo>
                    <a:pt x="67449" y="73329"/>
                  </a:lnTo>
                  <a:lnTo>
                    <a:pt x="69938" y="74371"/>
                  </a:lnTo>
                  <a:lnTo>
                    <a:pt x="68999" y="75209"/>
                  </a:lnTo>
                  <a:lnTo>
                    <a:pt x="68707" y="77431"/>
                  </a:lnTo>
                  <a:lnTo>
                    <a:pt x="72847" y="76352"/>
                  </a:lnTo>
                  <a:close/>
                </a:path>
                <a:path w="130809" h="409575">
                  <a:moveTo>
                    <a:pt x="72898" y="152844"/>
                  </a:moveTo>
                  <a:lnTo>
                    <a:pt x="72009" y="152844"/>
                  </a:lnTo>
                  <a:lnTo>
                    <a:pt x="71018" y="152412"/>
                  </a:lnTo>
                  <a:lnTo>
                    <a:pt x="70142" y="152400"/>
                  </a:lnTo>
                  <a:lnTo>
                    <a:pt x="70269" y="152844"/>
                  </a:lnTo>
                  <a:lnTo>
                    <a:pt x="67957" y="152298"/>
                  </a:lnTo>
                  <a:lnTo>
                    <a:pt x="70358" y="153289"/>
                  </a:lnTo>
                  <a:lnTo>
                    <a:pt x="72237" y="156095"/>
                  </a:lnTo>
                  <a:lnTo>
                    <a:pt x="72898" y="152844"/>
                  </a:lnTo>
                  <a:close/>
                </a:path>
                <a:path w="130809" h="409575">
                  <a:moveTo>
                    <a:pt x="73482" y="92710"/>
                  </a:moveTo>
                  <a:lnTo>
                    <a:pt x="71691" y="94843"/>
                  </a:lnTo>
                  <a:lnTo>
                    <a:pt x="73469" y="93091"/>
                  </a:lnTo>
                  <a:lnTo>
                    <a:pt x="73482" y="92710"/>
                  </a:lnTo>
                  <a:close/>
                </a:path>
                <a:path w="130809" h="409575">
                  <a:moveTo>
                    <a:pt x="73647" y="90309"/>
                  </a:moveTo>
                  <a:lnTo>
                    <a:pt x="71564" y="91160"/>
                  </a:lnTo>
                  <a:lnTo>
                    <a:pt x="73609" y="92506"/>
                  </a:lnTo>
                  <a:lnTo>
                    <a:pt x="73647" y="90309"/>
                  </a:lnTo>
                  <a:close/>
                </a:path>
                <a:path w="130809" h="409575">
                  <a:moveTo>
                    <a:pt x="73863" y="92710"/>
                  </a:moveTo>
                  <a:lnTo>
                    <a:pt x="73609" y="92506"/>
                  </a:lnTo>
                  <a:lnTo>
                    <a:pt x="73609" y="92964"/>
                  </a:lnTo>
                  <a:lnTo>
                    <a:pt x="73863" y="92710"/>
                  </a:lnTo>
                  <a:close/>
                </a:path>
                <a:path w="130809" h="409575">
                  <a:moveTo>
                    <a:pt x="73875" y="95542"/>
                  </a:moveTo>
                  <a:lnTo>
                    <a:pt x="73596" y="93522"/>
                  </a:lnTo>
                  <a:lnTo>
                    <a:pt x="73558" y="95148"/>
                  </a:lnTo>
                  <a:lnTo>
                    <a:pt x="73875" y="95542"/>
                  </a:lnTo>
                  <a:close/>
                </a:path>
                <a:path w="130809" h="409575">
                  <a:moveTo>
                    <a:pt x="73926" y="80213"/>
                  </a:moveTo>
                  <a:lnTo>
                    <a:pt x="73774" y="80175"/>
                  </a:lnTo>
                  <a:lnTo>
                    <a:pt x="73748" y="80302"/>
                  </a:lnTo>
                  <a:lnTo>
                    <a:pt x="73926" y="80213"/>
                  </a:lnTo>
                  <a:close/>
                </a:path>
                <a:path w="130809" h="409575">
                  <a:moveTo>
                    <a:pt x="74206" y="90081"/>
                  </a:moveTo>
                  <a:lnTo>
                    <a:pt x="73660" y="89839"/>
                  </a:lnTo>
                  <a:lnTo>
                    <a:pt x="73647" y="90309"/>
                  </a:lnTo>
                  <a:lnTo>
                    <a:pt x="74206" y="90081"/>
                  </a:lnTo>
                  <a:close/>
                </a:path>
                <a:path w="130809" h="409575">
                  <a:moveTo>
                    <a:pt x="75158" y="97167"/>
                  </a:moveTo>
                  <a:lnTo>
                    <a:pt x="73875" y="95542"/>
                  </a:lnTo>
                  <a:lnTo>
                    <a:pt x="73990" y="96393"/>
                  </a:lnTo>
                  <a:lnTo>
                    <a:pt x="75158" y="97167"/>
                  </a:lnTo>
                  <a:close/>
                </a:path>
                <a:path w="130809" h="409575">
                  <a:moveTo>
                    <a:pt x="75260" y="83261"/>
                  </a:moveTo>
                  <a:lnTo>
                    <a:pt x="73748" y="80302"/>
                  </a:lnTo>
                  <a:lnTo>
                    <a:pt x="71183" y="81483"/>
                  </a:lnTo>
                  <a:lnTo>
                    <a:pt x="71932" y="82257"/>
                  </a:lnTo>
                  <a:lnTo>
                    <a:pt x="73063" y="81800"/>
                  </a:lnTo>
                  <a:lnTo>
                    <a:pt x="73393" y="82588"/>
                  </a:lnTo>
                  <a:lnTo>
                    <a:pt x="68846" y="83185"/>
                  </a:lnTo>
                  <a:lnTo>
                    <a:pt x="67691" y="82435"/>
                  </a:lnTo>
                  <a:lnTo>
                    <a:pt x="68211" y="81610"/>
                  </a:lnTo>
                  <a:lnTo>
                    <a:pt x="68148" y="80403"/>
                  </a:lnTo>
                  <a:lnTo>
                    <a:pt x="66268" y="82067"/>
                  </a:lnTo>
                  <a:lnTo>
                    <a:pt x="65722" y="79692"/>
                  </a:lnTo>
                  <a:lnTo>
                    <a:pt x="65620" y="80492"/>
                  </a:lnTo>
                  <a:lnTo>
                    <a:pt x="64579" y="80137"/>
                  </a:lnTo>
                  <a:lnTo>
                    <a:pt x="63754" y="80149"/>
                  </a:lnTo>
                  <a:lnTo>
                    <a:pt x="65049" y="83312"/>
                  </a:lnTo>
                  <a:lnTo>
                    <a:pt x="67106" y="82042"/>
                  </a:lnTo>
                  <a:lnTo>
                    <a:pt x="69367" y="85559"/>
                  </a:lnTo>
                  <a:lnTo>
                    <a:pt x="71069" y="85509"/>
                  </a:lnTo>
                  <a:lnTo>
                    <a:pt x="72809" y="83464"/>
                  </a:lnTo>
                  <a:lnTo>
                    <a:pt x="75260" y="83261"/>
                  </a:lnTo>
                  <a:close/>
                </a:path>
                <a:path w="130809" h="409575">
                  <a:moveTo>
                    <a:pt x="78028" y="81051"/>
                  </a:moveTo>
                  <a:lnTo>
                    <a:pt x="77825" y="79540"/>
                  </a:lnTo>
                  <a:lnTo>
                    <a:pt x="77241" y="79184"/>
                  </a:lnTo>
                  <a:lnTo>
                    <a:pt x="76796" y="79197"/>
                  </a:lnTo>
                  <a:lnTo>
                    <a:pt x="77050" y="78778"/>
                  </a:lnTo>
                  <a:lnTo>
                    <a:pt x="73926" y="80200"/>
                  </a:lnTo>
                  <a:lnTo>
                    <a:pt x="75450" y="80543"/>
                  </a:lnTo>
                  <a:lnTo>
                    <a:pt x="78028" y="81051"/>
                  </a:lnTo>
                  <a:close/>
                </a:path>
                <a:path w="130809" h="409575">
                  <a:moveTo>
                    <a:pt x="78422" y="87566"/>
                  </a:moveTo>
                  <a:lnTo>
                    <a:pt x="77635" y="86753"/>
                  </a:lnTo>
                  <a:lnTo>
                    <a:pt x="77114" y="87299"/>
                  </a:lnTo>
                  <a:lnTo>
                    <a:pt x="78422" y="87566"/>
                  </a:lnTo>
                  <a:close/>
                </a:path>
                <a:path w="130809" h="409575">
                  <a:moveTo>
                    <a:pt x="78447" y="93091"/>
                  </a:moveTo>
                  <a:lnTo>
                    <a:pt x="76022" y="92621"/>
                  </a:lnTo>
                  <a:lnTo>
                    <a:pt x="77622" y="93357"/>
                  </a:lnTo>
                  <a:lnTo>
                    <a:pt x="78447" y="93091"/>
                  </a:lnTo>
                  <a:close/>
                </a:path>
                <a:path w="130809" h="409575">
                  <a:moveTo>
                    <a:pt x="78651" y="85940"/>
                  </a:moveTo>
                  <a:lnTo>
                    <a:pt x="75438" y="84493"/>
                  </a:lnTo>
                  <a:lnTo>
                    <a:pt x="77635" y="86753"/>
                  </a:lnTo>
                  <a:lnTo>
                    <a:pt x="77965" y="86385"/>
                  </a:lnTo>
                  <a:lnTo>
                    <a:pt x="78651" y="85940"/>
                  </a:lnTo>
                  <a:close/>
                </a:path>
                <a:path w="130809" h="409575">
                  <a:moveTo>
                    <a:pt x="79324" y="93268"/>
                  </a:moveTo>
                  <a:lnTo>
                    <a:pt x="78994" y="92913"/>
                  </a:lnTo>
                  <a:lnTo>
                    <a:pt x="78447" y="93091"/>
                  </a:lnTo>
                  <a:lnTo>
                    <a:pt x="79324" y="93268"/>
                  </a:lnTo>
                  <a:close/>
                </a:path>
                <a:path w="130809" h="409575">
                  <a:moveTo>
                    <a:pt x="79629" y="245554"/>
                  </a:moveTo>
                  <a:lnTo>
                    <a:pt x="79032" y="244627"/>
                  </a:lnTo>
                  <a:lnTo>
                    <a:pt x="79476" y="245630"/>
                  </a:lnTo>
                  <a:lnTo>
                    <a:pt x="79629" y="245554"/>
                  </a:lnTo>
                  <a:close/>
                </a:path>
                <a:path w="130809" h="409575">
                  <a:moveTo>
                    <a:pt x="79679" y="246075"/>
                  </a:moveTo>
                  <a:lnTo>
                    <a:pt x="79476" y="245630"/>
                  </a:lnTo>
                  <a:lnTo>
                    <a:pt x="78816" y="245948"/>
                  </a:lnTo>
                  <a:lnTo>
                    <a:pt x="78447" y="246380"/>
                  </a:lnTo>
                  <a:lnTo>
                    <a:pt x="79679" y="246075"/>
                  </a:lnTo>
                  <a:close/>
                </a:path>
                <a:path w="130809" h="409575">
                  <a:moveTo>
                    <a:pt x="80645" y="89230"/>
                  </a:moveTo>
                  <a:lnTo>
                    <a:pt x="78905" y="88785"/>
                  </a:lnTo>
                  <a:lnTo>
                    <a:pt x="78994" y="90170"/>
                  </a:lnTo>
                  <a:lnTo>
                    <a:pt x="80403" y="90347"/>
                  </a:lnTo>
                  <a:lnTo>
                    <a:pt x="80645" y="89230"/>
                  </a:lnTo>
                  <a:close/>
                </a:path>
                <a:path w="130809" h="409575">
                  <a:moveTo>
                    <a:pt x="80670" y="245833"/>
                  </a:moveTo>
                  <a:lnTo>
                    <a:pt x="79679" y="246075"/>
                  </a:lnTo>
                  <a:lnTo>
                    <a:pt x="80454" y="247777"/>
                  </a:lnTo>
                  <a:lnTo>
                    <a:pt x="80670" y="245833"/>
                  </a:lnTo>
                  <a:close/>
                </a:path>
                <a:path w="130809" h="409575">
                  <a:moveTo>
                    <a:pt x="81470" y="93129"/>
                  </a:moveTo>
                  <a:lnTo>
                    <a:pt x="79108" y="91859"/>
                  </a:lnTo>
                  <a:lnTo>
                    <a:pt x="78994" y="90170"/>
                  </a:lnTo>
                  <a:lnTo>
                    <a:pt x="78092" y="90055"/>
                  </a:lnTo>
                  <a:lnTo>
                    <a:pt x="75209" y="89369"/>
                  </a:lnTo>
                  <a:lnTo>
                    <a:pt x="77114" y="87299"/>
                  </a:lnTo>
                  <a:lnTo>
                    <a:pt x="73660" y="86601"/>
                  </a:lnTo>
                  <a:lnTo>
                    <a:pt x="73177" y="88646"/>
                  </a:lnTo>
                  <a:lnTo>
                    <a:pt x="74942" y="89789"/>
                  </a:lnTo>
                  <a:lnTo>
                    <a:pt x="74295" y="90055"/>
                  </a:lnTo>
                  <a:lnTo>
                    <a:pt x="77851" y="91694"/>
                  </a:lnTo>
                  <a:lnTo>
                    <a:pt x="78994" y="92913"/>
                  </a:lnTo>
                  <a:lnTo>
                    <a:pt x="79171" y="92862"/>
                  </a:lnTo>
                  <a:lnTo>
                    <a:pt x="79324" y="93268"/>
                  </a:lnTo>
                  <a:lnTo>
                    <a:pt x="80391" y="96062"/>
                  </a:lnTo>
                  <a:lnTo>
                    <a:pt x="78854" y="96583"/>
                  </a:lnTo>
                  <a:lnTo>
                    <a:pt x="81394" y="96456"/>
                  </a:lnTo>
                  <a:lnTo>
                    <a:pt x="81229" y="94805"/>
                  </a:lnTo>
                  <a:lnTo>
                    <a:pt x="81470" y="93129"/>
                  </a:lnTo>
                  <a:close/>
                </a:path>
                <a:path w="130809" h="409575">
                  <a:moveTo>
                    <a:pt x="81559" y="402310"/>
                  </a:moveTo>
                  <a:lnTo>
                    <a:pt x="80810" y="398805"/>
                  </a:lnTo>
                  <a:lnTo>
                    <a:pt x="80543" y="397548"/>
                  </a:lnTo>
                  <a:lnTo>
                    <a:pt x="78689" y="398805"/>
                  </a:lnTo>
                  <a:lnTo>
                    <a:pt x="80441" y="397129"/>
                  </a:lnTo>
                  <a:lnTo>
                    <a:pt x="76847" y="399097"/>
                  </a:lnTo>
                  <a:lnTo>
                    <a:pt x="81559" y="402310"/>
                  </a:lnTo>
                  <a:close/>
                </a:path>
                <a:path w="130809" h="409575">
                  <a:moveTo>
                    <a:pt x="82829" y="89776"/>
                  </a:moveTo>
                  <a:lnTo>
                    <a:pt x="81026" y="87439"/>
                  </a:lnTo>
                  <a:lnTo>
                    <a:pt x="80645" y="89230"/>
                  </a:lnTo>
                  <a:lnTo>
                    <a:pt x="82829" y="89776"/>
                  </a:lnTo>
                  <a:close/>
                </a:path>
                <a:path w="130809" h="409575">
                  <a:moveTo>
                    <a:pt x="83134" y="245211"/>
                  </a:moveTo>
                  <a:lnTo>
                    <a:pt x="80987" y="242938"/>
                  </a:lnTo>
                  <a:lnTo>
                    <a:pt x="80670" y="245833"/>
                  </a:lnTo>
                  <a:lnTo>
                    <a:pt x="83134" y="245211"/>
                  </a:lnTo>
                  <a:close/>
                </a:path>
                <a:path w="130809" h="409575">
                  <a:moveTo>
                    <a:pt x="83959" y="397243"/>
                  </a:moveTo>
                  <a:lnTo>
                    <a:pt x="82511" y="396341"/>
                  </a:lnTo>
                  <a:lnTo>
                    <a:pt x="79946" y="394754"/>
                  </a:lnTo>
                  <a:lnTo>
                    <a:pt x="80441" y="397129"/>
                  </a:lnTo>
                  <a:lnTo>
                    <a:pt x="80543" y="397548"/>
                  </a:lnTo>
                  <a:lnTo>
                    <a:pt x="82283" y="396341"/>
                  </a:lnTo>
                  <a:lnTo>
                    <a:pt x="83959" y="397243"/>
                  </a:lnTo>
                  <a:close/>
                </a:path>
                <a:path w="130809" h="409575">
                  <a:moveTo>
                    <a:pt x="84848" y="250190"/>
                  </a:moveTo>
                  <a:lnTo>
                    <a:pt x="83731" y="248793"/>
                  </a:lnTo>
                  <a:lnTo>
                    <a:pt x="81622" y="252285"/>
                  </a:lnTo>
                  <a:lnTo>
                    <a:pt x="84302" y="252387"/>
                  </a:lnTo>
                  <a:lnTo>
                    <a:pt x="79286" y="254444"/>
                  </a:lnTo>
                  <a:lnTo>
                    <a:pt x="81876" y="248285"/>
                  </a:lnTo>
                  <a:lnTo>
                    <a:pt x="80899" y="247802"/>
                  </a:lnTo>
                  <a:lnTo>
                    <a:pt x="76581" y="248551"/>
                  </a:lnTo>
                  <a:lnTo>
                    <a:pt x="77685" y="249910"/>
                  </a:lnTo>
                  <a:lnTo>
                    <a:pt x="75463" y="249847"/>
                  </a:lnTo>
                  <a:lnTo>
                    <a:pt x="73672" y="252450"/>
                  </a:lnTo>
                  <a:lnTo>
                    <a:pt x="73126" y="254673"/>
                  </a:lnTo>
                  <a:lnTo>
                    <a:pt x="71501" y="252806"/>
                  </a:lnTo>
                  <a:lnTo>
                    <a:pt x="69265" y="255384"/>
                  </a:lnTo>
                  <a:lnTo>
                    <a:pt x="73025" y="256870"/>
                  </a:lnTo>
                  <a:lnTo>
                    <a:pt x="71145" y="259054"/>
                  </a:lnTo>
                  <a:lnTo>
                    <a:pt x="73418" y="259600"/>
                  </a:lnTo>
                  <a:lnTo>
                    <a:pt x="80048" y="259397"/>
                  </a:lnTo>
                  <a:lnTo>
                    <a:pt x="80835" y="258533"/>
                  </a:lnTo>
                  <a:lnTo>
                    <a:pt x="84836" y="258686"/>
                  </a:lnTo>
                  <a:lnTo>
                    <a:pt x="84213" y="254622"/>
                  </a:lnTo>
                  <a:lnTo>
                    <a:pt x="84848" y="250190"/>
                  </a:lnTo>
                  <a:close/>
                </a:path>
                <a:path w="130809" h="409575">
                  <a:moveTo>
                    <a:pt x="86131" y="398424"/>
                  </a:moveTo>
                  <a:lnTo>
                    <a:pt x="85318" y="397979"/>
                  </a:lnTo>
                  <a:lnTo>
                    <a:pt x="83959" y="397243"/>
                  </a:lnTo>
                  <a:lnTo>
                    <a:pt x="85140" y="397979"/>
                  </a:lnTo>
                  <a:lnTo>
                    <a:pt x="82816" y="397789"/>
                  </a:lnTo>
                  <a:lnTo>
                    <a:pt x="83756" y="398335"/>
                  </a:lnTo>
                  <a:lnTo>
                    <a:pt x="83337" y="399681"/>
                  </a:lnTo>
                  <a:lnTo>
                    <a:pt x="83362" y="400138"/>
                  </a:lnTo>
                  <a:lnTo>
                    <a:pt x="86067" y="398526"/>
                  </a:lnTo>
                  <a:close/>
                </a:path>
                <a:path w="130809" h="409575">
                  <a:moveTo>
                    <a:pt x="87414" y="183870"/>
                  </a:moveTo>
                  <a:lnTo>
                    <a:pt x="85902" y="182956"/>
                  </a:lnTo>
                  <a:lnTo>
                    <a:pt x="85064" y="179959"/>
                  </a:lnTo>
                  <a:lnTo>
                    <a:pt x="83566" y="182740"/>
                  </a:lnTo>
                  <a:lnTo>
                    <a:pt x="85064" y="181724"/>
                  </a:lnTo>
                  <a:lnTo>
                    <a:pt x="86067" y="183273"/>
                  </a:lnTo>
                  <a:lnTo>
                    <a:pt x="87414" y="183870"/>
                  </a:lnTo>
                  <a:close/>
                </a:path>
                <a:path w="130809" h="409575">
                  <a:moveTo>
                    <a:pt x="88722" y="184048"/>
                  </a:moveTo>
                  <a:lnTo>
                    <a:pt x="88239" y="184150"/>
                  </a:lnTo>
                  <a:lnTo>
                    <a:pt x="87807" y="184035"/>
                  </a:lnTo>
                  <a:lnTo>
                    <a:pt x="87414" y="183870"/>
                  </a:lnTo>
                  <a:lnTo>
                    <a:pt x="87807" y="184099"/>
                  </a:lnTo>
                  <a:lnTo>
                    <a:pt x="88226" y="184238"/>
                  </a:lnTo>
                  <a:lnTo>
                    <a:pt x="88722" y="184048"/>
                  </a:lnTo>
                  <a:close/>
                </a:path>
                <a:path w="130809" h="409575">
                  <a:moveTo>
                    <a:pt x="89382" y="400177"/>
                  </a:moveTo>
                  <a:lnTo>
                    <a:pt x="88468" y="395414"/>
                  </a:lnTo>
                  <a:lnTo>
                    <a:pt x="87388" y="395871"/>
                  </a:lnTo>
                  <a:lnTo>
                    <a:pt x="86233" y="398208"/>
                  </a:lnTo>
                  <a:lnTo>
                    <a:pt x="86334" y="398526"/>
                  </a:lnTo>
                  <a:lnTo>
                    <a:pt x="89382" y="400177"/>
                  </a:lnTo>
                  <a:close/>
                </a:path>
                <a:path w="130809" h="409575">
                  <a:moveTo>
                    <a:pt x="89598" y="406679"/>
                  </a:moveTo>
                  <a:lnTo>
                    <a:pt x="89420" y="406615"/>
                  </a:lnTo>
                  <a:lnTo>
                    <a:pt x="89204" y="406565"/>
                  </a:lnTo>
                  <a:lnTo>
                    <a:pt x="88950" y="406539"/>
                  </a:lnTo>
                  <a:lnTo>
                    <a:pt x="89141" y="406819"/>
                  </a:lnTo>
                  <a:lnTo>
                    <a:pt x="89281" y="406984"/>
                  </a:lnTo>
                  <a:lnTo>
                    <a:pt x="89598" y="406679"/>
                  </a:lnTo>
                  <a:close/>
                </a:path>
                <a:path w="130809" h="409575">
                  <a:moveTo>
                    <a:pt x="89738" y="233895"/>
                  </a:moveTo>
                  <a:lnTo>
                    <a:pt x="87401" y="230746"/>
                  </a:lnTo>
                  <a:lnTo>
                    <a:pt x="86283" y="232029"/>
                  </a:lnTo>
                  <a:lnTo>
                    <a:pt x="86601" y="233794"/>
                  </a:lnTo>
                  <a:lnTo>
                    <a:pt x="87350" y="235585"/>
                  </a:lnTo>
                  <a:lnTo>
                    <a:pt x="89738" y="233895"/>
                  </a:lnTo>
                  <a:close/>
                </a:path>
                <a:path w="130809" h="409575">
                  <a:moveTo>
                    <a:pt x="90944" y="187998"/>
                  </a:moveTo>
                  <a:lnTo>
                    <a:pt x="89865" y="187147"/>
                  </a:lnTo>
                  <a:lnTo>
                    <a:pt x="89217" y="186232"/>
                  </a:lnTo>
                  <a:lnTo>
                    <a:pt x="88430" y="186690"/>
                  </a:lnTo>
                  <a:lnTo>
                    <a:pt x="88112" y="187147"/>
                  </a:lnTo>
                  <a:lnTo>
                    <a:pt x="87655" y="187147"/>
                  </a:lnTo>
                  <a:lnTo>
                    <a:pt x="88277" y="188010"/>
                  </a:lnTo>
                  <a:lnTo>
                    <a:pt x="90944" y="187998"/>
                  </a:lnTo>
                  <a:close/>
                </a:path>
                <a:path w="130809" h="409575">
                  <a:moveTo>
                    <a:pt x="91109" y="190652"/>
                  </a:moveTo>
                  <a:lnTo>
                    <a:pt x="90208" y="190665"/>
                  </a:lnTo>
                  <a:lnTo>
                    <a:pt x="88887" y="190665"/>
                  </a:lnTo>
                  <a:lnTo>
                    <a:pt x="88811" y="192417"/>
                  </a:lnTo>
                  <a:lnTo>
                    <a:pt x="91109" y="190652"/>
                  </a:lnTo>
                  <a:close/>
                </a:path>
                <a:path w="130809" h="409575">
                  <a:moveTo>
                    <a:pt x="91554" y="201739"/>
                  </a:moveTo>
                  <a:lnTo>
                    <a:pt x="90830" y="201739"/>
                  </a:lnTo>
                  <a:lnTo>
                    <a:pt x="91516" y="202133"/>
                  </a:lnTo>
                  <a:lnTo>
                    <a:pt x="91554" y="201739"/>
                  </a:lnTo>
                  <a:close/>
                </a:path>
                <a:path w="130809" h="409575">
                  <a:moveTo>
                    <a:pt x="92303" y="404139"/>
                  </a:moveTo>
                  <a:lnTo>
                    <a:pt x="92265" y="403047"/>
                  </a:lnTo>
                  <a:lnTo>
                    <a:pt x="92176" y="400659"/>
                  </a:lnTo>
                  <a:lnTo>
                    <a:pt x="88036" y="402844"/>
                  </a:lnTo>
                  <a:lnTo>
                    <a:pt x="82156" y="406539"/>
                  </a:lnTo>
                  <a:lnTo>
                    <a:pt x="81483" y="407898"/>
                  </a:lnTo>
                  <a:lnTo>
                    <a:pt x="84251" y="406869"/>
                  </a:lnTo>
                  <a:lnTo>
                    <a:pt x="85204" y="407720"/>
                  </a:lnTo>
                  <a:lnTo>
                    <a:pt x="84950" y="408089"/>
                  </a:lnTo>
                  <a:lnTo>
                    <a:pt x="84950" y="408571"/>
                  </a:lnTo>
                  <a:lnTo>
                    <a:pt x="85483" y="409143"/>
                  </a:lnTo>
                  <a:lnTo>
                    <a:pt x="85674" y="408381"/>
                  </a:lnTo>
                  <a:lnTo>
                    <a:pt x="85534" y="407949"/>
                  </a:lnTo>
                  <a:lnTo>
                    <a:pt x="85229" y="407708"/>
                  </a:lnTo>
                  <a:lnTo>
                    <a:pt x="85813" y="406869"/>
                  </a:lnTo>
                  <a:lnTo>
                    <a:pt x="87744" y="406438"/>
                  </a:lnTo>
                  <a:lnTo>
                    <a:pt x="88950" y="406565"/>
                  </a:lnTo>
                  <a:lnTo>
                    <a:pt x="88861" y="406438"/>
                  </a:lnTo>
                  <a:lnTo>
                    <a:pt x="88646" y="406158"/>
                  </a:lnTo>
                  <a:lnTo>
                    <a:pt x="90055" y="404850"/>
                  </a:lnTo>
                  <a:lnTo>
                    <a:pt x="90462" y="404456"/>
                  </a:lnTo>
                  <a:lnTo>
                    <a:pt x="89547" y="404850"/>
                  </a:lnTo>
                  <a:lnTo>
                    <a:pt x="89535" y="404368"/>
                  </a:lnTo>
                  <a:lnTo>
                    <a:pt x="89052" y="403885"/>
                  </a:lnTo>
                  <a:lnTo>
                    <a:pt x="90424" y="403047"/>
                  </a:lnTo>
                  <a:lnTo>
                    <a:pt x="90893" y="403098"/>
                  </a:lnTo>
                  <a:lnTo>
                    <a:pt x="92303" y="404139"/>
                  </a:lnTo>
                  <a:close/>
                </a:path>
                <a:path w="130809" h="409575">
                  <a:moveTo>
                    <a:pt x="92811" y="192405"/>
                  </a:moveTo>
                  <a:lnTo>
                    <a:pt x="91541" y="190639"/>
                  </a:lnTo>
                  <a:lnTo>
                    <a:pt x="91109" y="190652"/>
                  </a:lnTo>
                  <a:lnTo>
                    <a:pt x="92811" y="192405"/>
                  </a:lnTo>
                  <a:close/>
                </a:path>
                <a:path w="130809" h="409575">
                  <a:moveTo>
                    <a:pt x="93332" y="211594"/>
                  </a:moveTo>
                  <a:lnTo>
                    <a:pt x="93129" y="208419"/>
                  </a:lnTo>
                  <a:lnTo>
                    <a:pt x="92024" y="205308"/>
                  </a:lnTo>
                  <a:lnTo>
                    <a:pt x="88938" y="205320"/>
                  </a:lnTo>
                  <a:lnTo>
                    <a:pt x="86804" y="203530"/>
                  </a:lnTo>
                  <a:lnTo>
                    <a:pt x="84416" y="202653"/>
                  </a:lnTo>
                  <a:lnTo>
                    <a:pt x="83248" y="205359"/>
                  </a:lnTo>
                  <a:lnTo>
                    <a:pt x="81280" y="206946"/>
                  </a:lnTo>
                  <a:lnTo>
                    <a:pt x="77965" y="208203"/>
                  </a:lnTo>
                  <a:lnTo>
                    <a:pt x="79997" y="209537"/>
                  </a:lnTo>
                  <a:lnTo>
                    <a:pt x="79159" y="212140"/>
                  </a:lnTo>
                  <a:lnTo>
                    <a:pt x="83781" y="208368"/>
                  </a:lnTo>
                  <a:lnTo>
                    <a:pt x="85547" y="210553"/>
                  </a:lnTo>
                  <a:lnTo>
                    <a:pt x="86525" y="211010"/>
                  </a:lnTo>
                  <a:lnTo>
                    <a:pt x="88773" y="211074"/>
                  </a:lnTo>
                  <a:lnTo>
                    <a:pt x="88277" y="213245"/>
                  </a:lnTo>
                  <a:lnTo>
                    <a:pt x="86563" y="213626"/>
                  </a:lnTo>
                  <a:lnTo>
                    <a:pt x="89217" y="215887"/>
                  </a:lnTo>
                  <a:lnTo>
                    <a:pt x="93027" y="214680"/>
                  </a:lnTo>
                  <a:lnTo>
                    <a:pt x="93332" y="211594"/>
                  </a:lnTo>
                  <a:close/>
                </a:path>
                <a:path w="130809" h="409575">
                  <a:moveTo>
                    <a:pt x="93535" y="399948"/>
                  </a:moveTo>
                  <a:lnTo>
                    <a:pt x="92138" y="399491"/>
                  </a:lnTo>
                  <a:lnTo>
                    <a:pt x="92176" y="400659"/>
                  </a:lnTo>
                  <a:lnTo>
                    <a:pt x="93535" y="399948"/>
                  </a:lnTo>
                  <a:close/>
                </a:path>
                <a:path w="130809" h="409575">
                  <a:moveTo>
                    <a:pt x="93929" y="201714"/>
                  </a:moveTo>
                  <a:lnTo>
                    <a:pt x="91617" y="201269"/>
                  </a:lnTo>
                  <a:lnTo>
                    <a:pt x="91554" y="201739"/>
                  </a:lnTo>
                  <a:lnTo>
                    <a:pt x="93929" y="201714"/>
                  </a:lnTo>
                  <a:close/>
                </a:path>
                <a:path w="130809" h="409575">
                  <a:moveTo>
                    <a:pt x="94043" y="184023"/>
                  </a:moveTo>
                  <a:lnTo>
                    <a:pt x="92417" y="182714"/>
                  </a:lnTo>
                  <a:lnTo>
                    <a:pt x="91732" y="183591"/>
                  </a:lnTo>
                  <a:lnTo>
                    <a:pt x="89281" y="184480"/>
                  </a:lnTo>
                  <a:lnTo>
                    <a:pt x="91440" y="186245"/>
                  </a:lnTo>
                  <a:lnTo>
                    <a:pt x="94043" y="184023"/>
                  </a:lnTo>
                  <a:close/>
                </a:path>
                <a:path w="130809" h="409575">
                  <a:moveTo>
                    <a:pt x="94488" y="204381"/>
                  </a:moveTo>
                  <a:lnTo>
                    <a:pt x="93853" y="203504"/>
                  </a:lnTo>
                  <a:lnTo>
                    <a:pt x="91516" y="202133"/>
                  </a:lnTo>
                  <a:lnTo>
                    <a:pt x="91452" y="202603"/>
                  </a:lnTo>
                  <a:lnTo>
                    <a:pt x="90868" y="203936"/>
                  </a:lnTo>
                  <a:lnTo>
                    <a:pt x="94488" y="204381"/>
                  </a:lnTo>
                  <a:close/>
                </a:path>
                <a:path w="130809" h="409575">
                  <a:moveTo>
                    <a:pt x="94538" y="347548"/>
                  </a:moveTo>
                  <a:lnTo>
                    <a:pt x="93116" y="347014"/>
                  </a:lnTo>
                  <a:lnTo>
                    <a:pt x="94068" y="348221"/>
                  </a:lnTo>
                  <a:lnTo>
                    <a:pt x="94538" y="347548"/>
                  </a:lnTo>
                  <a:close/>
                </a:path>
                <a:path w="130809" h="409575">
                  <a:moveTo>
                    <a:pt x="94830" y="229603"/>
                  </a:moveTo>
                  <a:lnTo>
                    <a:pt x="92125" y="229539"/>
                  </a:lnTo>
                  <a:lnTo>
                    <a:pt x="92049" y="229095"/>
                  </a:lnTo>
                  <a:lnTo>
                    <a:pt x="92506" y="229108"/>
                  </a:lnTo>
                  <a:lnTo>
                    <a:pt x="92430" y="228663"/>
                  </a:lnTo>
                  <a:lnTo>
                    <a:pt x="90297" y="226847"/>
                  </a:lnTo>
                  <a:lnTo>
                    <a:pt x="91287" y="229958"/>
                  </a:lnTo>
                  <a:lnTo>
                    <a:pt x="89433" y="229476"/>
                  </a:lnTo>
                  <a:lnTo>
                    <a:pt x="92887" y="231330"/>
                  </a:lnTo>
                  <a:lnTo>
                    <a:pt x="92519" y="231762"/>
                  </a:lnTo>
                  <a:lnTo>
                    <a:pt x="93573" y="232651"/>
                  </a:lnTo>
                  <a:lnTo>
                    <a:pt x="94081" y="230466"/>
                  </a:lnTo>
                  <a:lnTo>
                    <a:pt x="94830" y="229603"/>
                  </a:lnTo>
                  <a:close/>
                </a:path>
                <a:path w="130809" h="409575">
                  <a:moveTo>
                    <a:pt x="94856" y="297980"/>
                  </a:moveTo>
                  <a:lnTo>
                    <a:pt x="94792" y="297535"/>
                  </a:lnTo>
                  <a:lnTo>
                    <a:pt x="92646" y="298373"/>
                  </a:lnTo>
                  <a:lnTo>
                    <a:pt x="91859" y="299656"/>
                  </a:lnTo>
                  <a:lnTo>
                    <a:pt x="94297" y="301129"/>
                  </a:lnTo>
                  <a:lnTo>
                    <a:pt x="94018" y="298437"/>
                  </a:lnTo>
                  <a:lnTo>
                    <a:pt x="94856" y="297980"/>
                  </a:lnTo>
                  <a:close/>
                </a:path>
                <a:path w="130809" h="409575">
                  <a:moveTo>
                    <a:pt x="95021" y="348030"/>
                  </a:moveTo>
                  <a:lnTo>
                    <a:pt x="94856" y="348576"/>
                  </a:lnTo>
                  <a:lnTo>
                    <a:pt x="94996" y="348335"/>
                  </a:lnTo>
                  <a:lnTo>
                    <a:pt x="95021" y="348030"/>
                  </a:lnTo>
                  <a:close/>
                </a:path>
                <a:path w="130809" h="409575">
                  <a:moveTo>
                    <a:pt x="95554" y="390982"/>
                  </a:moveTo>
                  <a:lnTo>
                    <a:pt x="87122" y="388493"/>
                  </a:lnTo>
                  <a:lnTo>
                    <a:pt x="88468" y="395414"/>
                  </a:lnTo>
                  <a:lnTo>
                    <a:pt x="89204" y="395097"/>
                  </a:lnTo>
                  <a:lnTo>
                    <a:pt x="90462" y="398208"/>
                  </a:lnTo>
                  <a:lnTo>
                    <a:pt x="90601" y="397014"/>
                  </a:lnTo>
                  <a:lnTo>
                    <a:pt x="93281" y="395084"/>
                  </a:lnTo>
                  <a:lnTo>
                    <a:pt x="94729" y="393687"/>
                  </a:lnTo>
                  <a:lnTo>
                    <a:pt x="93814" y="393623"/>
                  </a:lnTo>
                  <a:lnTo>
                    <a:pt x="95554" y="390982"/>
                  </a:lnTo>
                  <a:close/>
                </a:path>
                <a:path w="130809" h="409575">
                  <a:moveTo>
                    <a:pt x="96380" y="339534"/>
                  </a:moveTo>
                  <a:lnTo>
                    <a:pt x="96126" y="338899"/>
                  </a:lnTo>
                  <a:lnTo>
                    <a:pt x="95694" y="339318"/>
                  </a:lnTo>
                  <a:lnTo>
                    <a:pt x="94818" y="339737"/>
                  </a:lnTo>
                  <a:lnTo>
                    <a:pt x="92710" y="341947"/>
                  </a:lnTo>
                  <a:lnTo>
                    <a:pt x="96380" y="339534"/>
                  </a:lnTo>
                  <a:close/>
                </a:path>
                <a:path w="130809" h="409575">
                  <a:moveTo>
                    <a:pt x="96621" y="339382"/>
                  </a:moveTo>
                  <a:lnTo>
                    <a:pt x="96380" y="339534"/>
                  </a:lnTo>
                  <a:lnTo>
                    <a:pt x="96443" y="339674"/>
                  </a:lnTo>
                  <a:lnTo>
                    <a:pt x="96621" y="339382"/>
                  </a:lnTo>
                  <a:close/>
                </a:path>
                <a:path w="130809" h="409575">
                  <a:moveTo>
                    <a:pt x="96685" y="340283"/>
                  </a:moveTo>
                  <a:lnTo>
                    <a:pt x="96443" y="339674"/>
                  </a:lnTo>
                  <a:lnTo>
                    <a:pt x="94996" y="342036"/>
                  </a:lnTo>
                  <a:lnTo>
                    <a:pt x="96685" y="340283"/>
                  </a:lnTo>
                  <a:close/>
                </a:path>
                <a:path w="130809" h="409575">
                  <a:moveTo>
                    <a:pt x="97078" y="344919"/>
                  </a:moveTo>
                  <a:lnTo>
                    <a:pt x="95161" y="348068"/>
                  </a:lnTo>
                  <a:lnTo>
                    <a:pt x="96443" y="348564"/>
                  </a:lnTo>
                  <a:lnTo>
                    <a:pt x="97078" y="344919"/>
                  </a:lnTo>
                  <a:close/>
                </a:path>
                <a:path w="130809" h="409575">
                  <a:moveTo>
                    <a:pt x="98755" y="205701"/>
                  </a:moveTo>
                  <a:lnTo>
                    <a:pt x="97421" y="205701"/>
                  </a:lnTo>
                  <a:lnTo>
                    <a:pt x="96469" y="207518"/>
                  </a:lnTo>
                  <a:lnTo>
                    <a:pt x="94932" y="206616"/>
                  </a:lnTo>
                  <a:lnTo>
                    <a:pt x="95694" y="210197"/>
                  </a:lnTo>
                  <a:lnTo>
                    <a:pt x="97523" y="206159"/>
                  </a:lnTo>
                  <a:lnTo>
                    <a:pt x="98755" y="205701"/>
                  </a:lnTo>
                  <a:close/>
                </a:path>
                <a:path w="130809" h="409575">
                  <a:moveTo>
                    <a:pt x="100799" y="345579"/>
                  </a:moveTo>
                  <a:lnTo>
                    <a:pt x="98882" y="344563"/>
                  </a:lnTo>
                  <a:lnTo>
                    <a:pt x="97955" y="344500"/>
                  </a:lnTo>
                  <a:lnTo>
                    <a:pt x="100799" y="345579"/>
                  </a:lnTo>
                  <a:close/>
                </a:path>
                <a:path w="130809" h="409575">
                  <a:moveTo>
                    <a:pt x="100876" y="320852"/>
                  </a:moveTo>
                  <a:lnTo>
                    <a:pt x="100558" y="320929"/>
                  </a:lnTo>
                  <a:lnTo>
                    <a:pt x="100876" y="320852"/>
                  </a:lnTo>
                  <a:close/>
                </a:path>
                <a:path w="130809" h="409575">
                  <a:moveTo>
                    <a:pt x="102196" y="320014"/>
                  </a:moveTo>
                  <a:lnTo>
                    <a:pt x="99326" y="318985"/>
                  </a:lnTo>
                  <a:lnTo>
                    <a:pt x="98475" y="319405"/>
                  </a:lnTo>
                  <a:lnTo>
                    <a:pt x="100787" y="320802"/>
                  </a:lnTo>
                  <a:lnTo>
                    <a:pt x="102196" y="320014"/>
                  </a:lnTo>
                  <a:close/>
                </a:path>
                <a:path w="130809" h="409575">
                  <a:moveTo>
                    <a:pt x="104495" y="351751"/>
                  </a:moveTo>
                  <a:lnTo>
                    <a:pt x="104317" y="351243"/>
                  </a:lnTo>
                  <a:lnTo>
                    <a:pt x="102717" y="346595"/>
                  </a:lnTo>
                  <a:lnTo>
                    <a:pt x="99072" y="346862"/>
                  </a:lnTo>
                  <a:lnTo>
                    <a:pt x="98933" y="351015"/>
                  </a:lnTo>
                  <a:lnTo>
                    <a:pt x="94830" y="351243"/>
                  </a:lnTo>
                  <a:lnTo>
                    <a:pt x="94526" y="350710"/>
                  </a:lnTo>
                  <a:lnTo>
                    <a:pt x="94297" y="350316"/>
                  </a:lnTo>
                  <a:lnTo>
                    <a:pt x="94615" y="349326"/>
                  </a:lnTo>
                  <a:lnTo>
                    <a:pt x="94742" y="348932"/>
                  </a:lnTo>
                  <a:lnTo>
                    <a:pt x="94856" y="348576"/>
                  </a:lnTo>
                  <a:lnTo>
                    <a:pt x="94640" y="348932"/>
                  </a:lnTo>
                  <a:lnTo>
                    <a:pt x="94068" y="348221"/>
                  </a:lnTo>
                  <a:lnTo>
                    <a:pt x="93294" y="349326"/>
                  </a:lnTo>
                  <a:lnTo>
                    <a:pt x="90424" y="348234"/>
                  </a:lnTo>
                  <a:lnTo>
                    <a:pt x="89065" y="347713"/>
                  </a:lnTo>
                  <a:lnTo>
                    <a:pt x="92646" y="346532"/>
                  </a:lnTo>
                  <a:lnTo>
                    <a:pt x="89839" y="345897"/>
                  </a:lnTo>
                  <a:lnTo>
                    <a:pt x="90652" y="344563"/>
                  </a:lnTo>
                  <a:lnTo>
                    <a:pt x="95224" y="344817"/>
                  </a:lnTo>
                  <a:lnTo>
                    <a:pt x="95059" y="344563"/>
                  </a:lnTo>
                  <a:lnTo>
                    <a:pt x="94119" y="343268"/>
                  </a:lnTo>
                  <a:lnTo>
                    <a:pt x="93167" y="341960"/>
                  </a:lnTo>
                  <a:lnTo>
                    <a:pt x="91909" y="343268"/>
                  </a:lnTo>
                  <a:lnTo>
                    <a:pt x="87325" y="343014"/>
                  </a:lnTo>
                  <a:lnTo>
                    <a:pt x="86182" y="345694"/>
                  </a:lnTo>
                  <a:lnTo>
                    <a:pt x="90805" y="346417"/>
                  </a:lnTo>
                  <a:lnTo>
                    <a:pt x="84099" y="348335"/>
                  </a:lnTo>
                  <a:lnTo>
                    <a:pt x="87845" y="349478"/>
                  </a:lnTo>
                  <a:lnTo>
                    <a:pt x="90043" y="348234"/>
                  </a:lnTo>
                  <a:lnTo>
                    <a:pt x="92519" y="350672"/>
                  </a:lnTo>
                  <a:lnTo>
                    <a:pt x="89382" y="351421"/>
                  </a:lnTo>
                  <a:lnTo>
                    <a:pt x="91338" y="353377"/>
                  </a:lnTo>
                  <a:lnTo>
                    <a:pt x="89065" y="353237"/>
                  </a:lnTo>
                  <a:lnTo>
                    <a:pt x="90538" y="354723"/>
                  </a:lnTo>
                  <a:lnTo>
                    <a:pt x="91401" y="354291"/>
                  </a:lnTo>
                  <a:lnTo>
                    <a:pt x="93713" y="354431"/>
                  </a:lnTo>
                  <a:lnTo>
                    <a:pt x="93738" y="354291"/>
                  </a:lnTo>
                  <a:lnTo>
                    <a:pt x="93980" y="353377"/>
                  </a:lnTo>
                  <a:lnTo>
                    <a:pt x="94056" y="353060"/>
                  </a:lnTo>
                  <a:lnTo>
                    <a:pt x="90754" y="351497"/>
                  </a:lnTo>
                  <a:lnTo>
                    <a:pt x="93433" y="350710"/>
                  </a:lnTo>
                  <a:lnTo>
                    <a:pt x="98640" y="352831"/>
                  </a:lnTo>
                  <a:lnTo>
                    <a:pt x="96901" y="354139"/>
                  </a:lnTo>
                  <a:lnTo>
                    <a:pt x="99999" y="352920"/>
                  </a:lnTo>
                  <a:lnTo>
                    <a:pt x="104495" y="351751"/>
                  </a:lnTo>
                  <a:close/>
                </a:path>
                <a:path w="130809" h="409575">
                  <a:moveTo>
                    <a:pt x="105079" y="293624"/>
                  </a:moveTo>
                  <a:lnTo>
                    <a:pt x="104216" y="292976"/>
                  </a:lnTo>
                  <a:lnTo>
                    <a:pt x="104775" y="293890"/>
                  </a:lnTo>
                  <a:lnTo>
                    <a:pt x="105079" y="293624"/>
                  </a:lnTo>
                  <a:close/>
                </a:path>
                <a:path w="130809" h="409575">
                  <a:moveTo>
                    <a:pt x="105778" y="292747"/>
                  </a:moveTo>
                  <a:lnTo>
                    <a:pt x="105156" y="290893"/>
                  </a:lnTo>
                  <a:lnTo>
                    <a:pt x="102577" y="291744"/>
                  </a:lnTo>
                  <a:lnTo>
                    <a:pt x="104216" y="292976"/>
                  </a:lnTo>
                  <a:lnTo>
                    <a:pt x="104051" y="292722"/>
                  </a:lnTo>
                  <a:lnTo>
                    <a:pt x="105778" y="292747"/>
                  </a:lnTo>
                  <a:close/>
                </a:path>
                <a:path w="130809" h="409575">
                  <a:moveTo>
                    <a:pt x="105930" y="293204"/>
                  </a:moveTo>
                  <a:lnTo>
                    <a:pt x="105892" y="292976"/>
                  </a:lnTo>
                  <a:lnTo>
                    <a:pt x="105778" y="292747"/>
                  </a:lnTo>
                  <a:lnTo>
                    <a:pt x="105930" y="293204"/>
                  </a:lnTo>
                  <a:close/>
                </a:path>
                <a:path w="130809" h="409575">
                  <a:moveTo>
                    <a:pt x="109677" y="308432"/>
                  </a:moveTo>
                  <a:lnTo>
                    <a:pt x="108699" y="308000"/>
                  </a:lnTo>
                  <a:lnTo>
                    <a:pt x="109664" y="308483"/>
                  </a:lnTo>
                  <a:close/>
                </a:path>
                <a:path w="130809" h="409575">
                  <a:moveTo>
                    <a:pt x="110058" y="322033"/>
                  </a:moveTo>
                  <a:lnTo>
                    <a:pt x="109181" y="320814"/>
                  </a:lnTo>
                  <a:lnTo>
                    <a:pt x="107556" y="323456"/>
                  </a:lnTo>
                  <a:lnTo>
                    <a:pt x="107835" y="323926"/>
                  </a:lnTo>
                  <a:lnTo>
                    <a:pt x="108966" y="323964"/>
                  </a:lnTo>
                  <a:lnTo>
                    <a:pt x="108102" y="324383"/>
                  </a:lnTo>
                  <a:lnTo>
                    <a:pt x="107911" y="324053"/>
                  </a:lnTo>
                  <a:lnTo>
                    <a:pt x="107835" y="323926"/>
                  </a:lnTo>
                  <a:lnTo>
                    <a:pt x="104381" y="323773"/>
                  </a:lnTo>
                  <a:lnTo>
                    <a:pt x="100164" y="322643"/>
                  </a:lnTo>
                  <a:lnTo>
                    <a:pt x="99148" y="321703"/>
                  </a:lnTo>
                  <a:lnTo>
                    <a:pt x="100558" y="320929"/>
                  </a:lnTo>
                  <a:lnTo>
                    <a:pt x="99098" y="321221"/>
                  </a:lnTo>
                  <a:lnTo>
                    <a:pt x="95211" y="323773"/>
                  </a:lnTo>
                  <a:lnTo>
                    <a:pt x="90868" y="321233"/>
                  </a:lnTo>
                  <a:lnTo>
                    <a:pt x="89471" y="325145"/>
                  </a:lnTo>
                  <a:lnTo>
                    <a:pt x="89496" y="325374"/>
                  </a:lnTo>
                  <a:lnTo>
                    <a:pt x="90995" y="327621"/>
                  </a:lnTo>
                  <a:lnTo>
                    <a:pt x="92049" y="324053"/>
                  </a:lnTo>
                  <a:lnTo>
                    <a:pt x="94983" y="326123"/>
                  </a:lnTo>
                  <a:lnTo>
                    <a:pt x="98056" y="325374"/>
                  </a:lnTo>
                  <a:lnTo>
                    <a:pt x="101092" y="325145"/>
                  </a:lnTo>
                  <a:lnTo>
                    <a:pt x="103924" y="328739"/>
                  </a:lnTo>
                  <a:lnTo>
                    <a:pt x="106108" y="327469"/>
                  </a:lnTo>
                  <a:lnTo>
                    <a:pt x="108750" y="326224"/>
                  </a:lnTo>
                  <a:lnTo>
                    <a:pt x="109321" y="325145"/>
                  </a:lnTo>
                  <a:lnTo>
                    <a:pt x="109715" y="324383"/>
                  </a:lnTo>
                  <a:lnTo>
                    <a:pt x="109918" y="324002"/>
                  </a:lnTo>
                  <a:lnTo>
                    <a:pt x="109486" y="323989"/>
                  </a:lnTo>
                  <a:lnTo>
                    <a:pt x="110058" y="322033"/>
                  </a:lnTo>
                  <a:close/>
                </a:path>
                <a:path w="130809" h="409575">
                  <a:moveTo>
                    <a:pt x="110782" y="343738"/>
                  </a:moveTo>
                  <a:lnTo>
                    <a:pt x="108292" y="341807"/>
                  </a:lnTo>
                  <a:lnTo>
                    <a:pt x="106768" y="345389"/>
                  </a:lnTo>
                  <a:lnTo>
                    <a:pt x="104990" y="346240"/>
                  </a:lnTo>
                  <a:lnTo>
                    <a:pt x="105041" y="346697"/>
                  </a:lnTo>
                  <a:lnTo>
                    <a:pt x="110782" y="343738"/>
                  </a:lnTo>
                  <a:close/>
                </a:path>
                <a:path w="130809" h="409575">
                  <a:moveTo>
                    <a:pt x="111493" y="379539"/>
                  </a:moveTo>
                  <a:lnTo>
                    <a:pt x="111467" y="379069"/>
                  </a:lnTo>
                  <a:lnTo>
                    <a:pt x="109664" y="379933"/>
                  </a:lnTo>
                  <a:lnTo>
                    <a:pt x="111163" y="380288"/>
                  </a:lnTo>
                  <a:lnTo>
                    <a:pt x="111493" y="379539"/>
                  </a:lnTo>
                  <a:close/>
                </a:path>
                <a:path w="130809" h="409575">
                  <a:moveTo>
                    <a:pt x="112014" y="380492"/>
                  </a:moveTo>
                  <a:lnTo>
                    <a:pt x="111163" y="380288"/>
                  </a:lnTo>
                  <a:lnTo>
                    <a:pt x="111086" y="380453"/>
                  </a:lnTo>
                  <a:lnTo>
                    <a:pt x="112014" y="380492"/>
                  </a:lnTo>
                  <a:close/>
                </a:path>
                <a:path w="130809" h="409575">
                  <a:moveTo>
                    <a:pt x="112382" y="308521"/>
                  </a:moveTo>
                  <a:lnTo>
                    <a:pt x="110972" y="308038"/>
                  </a:lnTo>
                  <a:lnTo>
                    <a:pt x="110909" y="307581"/>
                  </a:lnTo>
                  <a:lnTo>
                    <a:pt x="110007" y="307555"/>
                  </a:lnTo>
                  <a:lnTo>
                    <a:pt x="109677" y="308432"/>
                  </a:lnTo>
                  <a:lnTo>
                    <a:pt x="112039" y="309473"/>
                  </a:lnTo>
                  <a:lnTo>
                    <a:pt x="112382" y="308521"/>
                  </a:lnTo>
                  <a:close/>
                </a:path>
                <a:path w="130809" h="409575">
                  <a:moveTo>
                    <a:pt x="113944" y="322376"/>
                  </a:moveTo>
                  <a:lnTo>
                    <a:pt x="112001" y="321386"/>
                  </a:lnTo>
                  <a:lnTo>
                    <a:pt x="113207" y="319620"/>
                  </a:lnTo>
                  <a:lnTo>
                    <a:pt x="110528" y="320408"/>
                  </a:lnTo>
                  <a:lnTo>
                    <a:pt x="110058" y="322033"/>
                  </a:lnTo>
                  <a:lnTo>
                    <a:pt x="111861" y="324561"/>
                  </a:lnTo>
                  <a:lnTo>
                    <a:pt x="113944" y="322376"/>
                  </a:lnTo>
                  <a:close/>
                </a:path>
                <a:path w="130809" h="409575">
                  <a:moveTo>
                    <a:pt x="117843" y="288823"/>
                  </a:moveTo>
                  <a:lnTo>
                    <a:pt x="117068" y="285178"/>
                  </a:lnTo>
                  <a:lnTo>
                    <a:pt x="110705" y="285076"/>
                  </a:lnTo>
                  <a:lnTo>
                    <a:pt x="109855" y="285521"/>
                  </a:lnTo>
                  <a:lnTo>
                    <a:pt x="114858" y="285610"/>
                  </a:lnTo>
                  <a:lnTo>
                    <a:pt x="111328" y="286461"/>
                  </a:lnTo>
                  <a:lnTo>
                    <a:pt x="111442" y="290563"/>
                  </a:lnTo>
                  <a:lnTo>
                    <a:pt x="108648" y="290055"/>
                  </a:lnTo>
                  <a:lnTo>
                    <a:pt x="109575" y="290893"/>
                  </a:lnTo>
                  <a:lnTo>
                    <a:pt x="109486" y="291744"/>
                  </a:lnTo>
                  <a:lnTo>
                    <a:pt x="109093" y="293268"/>
                  </a:lnTo>
                  <a:lnTo>
                    <a:pt x="105765" y="295503"/>
                  </a:lnTo>
                  <a:lnTo>
                    <a:pt x="104775" y="293890"/>
                  </a:lnTo>
                  <a:lnTo>
                    <a:pt x="103035" y="295427"/>
                  </a:lnTo>
                  <a:lnTo>
                    <a:pt x="105105" y="297294"/>
                  </a:lnTo>
                  <a:lnTo>
                    <a:pt x="106972" y="301498"/>
                  </a:lnTo>
                  <a:lnTo>
                    <a:pt x="109931" y="299694"/>
                  </a:lnTo>
                  <a:lnTo>
                    <a:pt x="106184" y="298704"/>
                  </a:lnTo>
                  <a:lnTo>
                    <a:pt x="109105" y="296926"/>
                  </a:lnTo>
                  <a:lnTo>
                    <a:pt x="108089" y="295592"/>
                  </a:lnTo>
                  <a:lnTo>
                    <a:pt x="110871" y="292836"/>
                  </a:lnTo>
                  <a:lnTo>
                    <a:pt x="109588" y="296951"/>
                  </a:lnTo>
                  <a:lnTo>
                    <a:pt x="113233" y="297002"/>
                  </a:lnTo>
                  <a:lnTo>
                    <a:pt x="113296" y="297484"/>
                  </a:lnTo>
                  <a:lnTo>
                    <a:pt x="114935" y="295592"/>
                  </a:lnTo>
                  <a:lnTo>
                    <a:pt x="115265" y="295211"/>
                  </a:lnTo>
                  <a:lnTo>
                    <a:pt x="114084" y="293344"/>
                  </a:lnTo>
                  <a:lnTo>
                    <a:pt x="111213" y="295592"/>
                  </a:lnTo>
                  <a:lnTo>
                    <a:pt x="111379" y="292836"/>
                  </a:lnTo>
                  <a:lnTo>
                    <a:pt x="111442" y="291706"/>
                  </a:lnTo>
                  <a:lnTo>
                    <a:pt x="114033" y="290563"/>
                  </a:lnTo>
                  <a:lnTo>
                    <a:pt x="114808" y="290233"/>
                  </a:lnTo>
                  <a:lnTo>
                    <a:pt x="117843" y="288823"/>
                  </a:lnTo>
                  <a:close/>
                </a:path>
                <a:path w="130809" h="409575">
                  <a:moveTo>
                    <a:pt x="119341" y="319849"/>
                  </a:moveTo>
                  <a:lnTo>
                    <a:pt x="119189" y="319760"/>
                  </a:lnTo>
                  <a:lnTo>
                    <a:pt x="118427" y="321157"/>
                  </a:lnTo>
                  <a:lnTo>
                    <a:pt x="119341" y="319849"/>
                  </a:lnTo>
                  <a:close/>
                </a:path>
                <a:path w="130809" h="409575">
                  <a:moveTo>
                    <a:pt x="120383" y="318376"/>
                  </a:moveTo>
                  <a:lnTo>
                    <a:pt x="119341" y="319849"/>
                  </a:lnTo>
                  <a:lnTo>
                    <a:pt x="120116" y="320217"/>
                  </a:lnTo>
                  <a:lnTo>
                    <a:pt x="120383" y="318376"/>
                  </a:lnTo>
                  <a:close/>
                </a:path>
                <a:path w="130809" h="409575">
                  <a:moveTo>
                    <a:pt x="121170" y="321183"/>
                  </a:moveTo>
                  <a:lnTo>
                    <a:pt x="121056" y="320255"/>
                  </a:lnTo>
                  <a:lnTo>
                    <a:pt x="120154" y="320243"/>
                  </a:lnTo>
                  <a:lnTo>
                    <a:pt x="119367" y="325361"/>
                  </a:lnTo>
                  <a:lnTo>
                    <a:pt x="121170" y="321183"/>
                  </a:lnTo>
                  <a:close/>
                </a:path>
                <a:path w="130809" h="409575">
                  <a:moveTo>
                    <a:pt x="127508" y="377240"/>
                  </a:moveTo>
                  <a:lnTo>
                    <a:pt x="126199" y="377355"/>
                  </a:lnTo>
                  <a:lnTo>
                    <a:pt x="126403" y="377939"/>
                  </a:lnTo>
                  <a:lnTo>
                    <a:pt x="127304" y="379717"/>
                  </a:lnTo>
                  <a:lnTo>
                    <a:pt x="127508" y="377240"/>
                  </a:lnTo>
                  <a:close/>
                </a:path>
                <a:path w="130809" h="409575">
                  <a:moveTo>
                    <a:pt x="128905" y="383082"/>
                  </a:moveTo>
                  <a:lnTo>
                    <a:pt x="127342" y="380682"/>
                  </a:lnTo>
                  <a:lnTo>
                    <a:pt x="127165" y="380174"/>
                  </a:lnTo>
                  <a:lnTo>
                    <a:pt x="126403" y="377939"/>
                  </a:lnTo>
                  <a:lnTo>
                    <a:pt x="124637" y="374472"/>
                  </a:lnTo>
                  <a:lnTo>
                    <a:pt x="126453" y="373595"/>
                  </a:lnTo>
                  <a:lnTo>
                    <a:pt x="125349" y="371221"/>
                  </a:lnTo>
                  <a:lnTo>
                    <a:pt x="119824" y="371957"/>
                  </a:lnTo>
                  <a:lnTo>
                    <a:pt x="116611" y="372287"/>
                  </a:lnTo>
                  <a:lnTo>
                    <a:pt x="117652" y="374205"/>
                  </a:lnTo>
                  <a:lnTo>
                    <a:pt x="113995" y="374980"/>
                  </a:lnTo>
                  <a:lnTo>
                    <a:pt x="112293" y="377240"/>
                  </a:lnTo>
                  <a:lnTo>
                    <a:pt x="115811" y="381622"/>
                  </a:lnTo>
                  <a:lnTo>
                    <a:pt x="114884" y="381584"/>
                  </a:lnTo>
                  <a:lnTo>
                    <a:pt x="112102" y="381927"/>
                  </a:lnTo>
                  <a:lnTo>
                    <a:pt x="109943" y="384644"/>
                  </a:lnTo>
                  <a:lnTo>
                    <a:pt x="106273" y="384949"/>
                  </a:lnTo>
                  <a:lnTo>
                    <a:pt x="105854" y="385864"/>
                  </a:lnTo>
                  <a:lnTo>
                    <a:pt x="106781" y="385902"/>
                  </a:lnTo>
                  <a:lnTo>
                    <a:pt x="107226" y="386753"/>
                  </a:lnTo>
                  <a:lnTo>
                    <a:pt x="107213" y="386981"/>
                  </a:lnTo>
                  <a:lnTo>
                    <a:pt x="106438" y="387781"/>
                  </a:lnTo>
                  <a:lnTo>
                    <a:pt x="105003" y="386753"/>
                  </a:lnTo>
                  <a:lnTo>
                    <a:pt x="104482" y="385787"/>
                  </a:lnTo>
                  <a:lnTo>
                    <a:pt x="105168" y="390055"/>
                  </a:lnTo>
                  <a:lnTo>
                    <a:pt x="104775" y="391452"/>
                  </a:lnTo>
                  <a:lnTo>
                    <a:pt x="101244" y="394119"/>
                  </a:lnTo>
                  <a:lnTo>
                    <a:pt x="101155" y="392607"/>
                  </a:lnTo>
                  <a:lnTo>
                    <a:pt x="101092" y="391287"/>
                  </a:lnTo>
                  <a:lnTo>
                    <a:pt x="99021" y="392633"/>
                  </a:lnTo>
                  <a:lnTo>
                    <a:pt x="99187" y="392620"/>
                  </a:lnTo>
                  <a:lnTo>
                    <a:pt x="99656" y="392620"/>
                  </a:lnTo>
                  <a:lnTo>
                    <a:pt x="99783" y="392620"/>
                  </a:lnTo>
                  <a:lnTo>
                    <a:pt x="95465" y="398932"/>
                  </a:lnTo>
                  <a:lnTo>
                    <a:pt x="93535" y="399948"/>
                  </a:lnTo>
                  <a:lnTo>
                    <a:pt x="95923" y="400735"/>
                  </a:lnTo>
                  <a:lnTo>
                    <a:pt x="98666" y="399084"/>
                  </a:lnTo>
                  <a:lnTo>
                    <a:pt x="100063" y="398729"/>
                  </a:lnTo>
                  <a:lnTo>
                    <a:pt x="101993" y="400735"/>
                  </a:lnTo>
                  <a:lnTo>
                    <a:pt x="101549" y="402094"/>
                  </a:lnTo>
                  <a:lnTo>
                    <a:pt x="100101" y="400570"/>
                  </a:lnTo>
                  <a:lnTo>
                    <a:pt x="99237" y="401916"/>
                  </a:lnTo>
                  <a:lnTo>
                    <a:pt x="98793" y="403263"/>
                  </a:lnTo>
                  <a:lnTo>
                    <a:pt x="103085" y="405485"/>
                  </a:lnTo>
                  <a:lnTo>
                    <a:pt x="104597" y="402094"/>
                  </a:lnTo>
                  <a:lnTo>
                    <a:pt x="105702" y="399605"/>
                  </a:lnTo>
                  <a:lnTo>
                    <a:pt x="106895" y="398729"/>
                  </a:lnTo>
                  <a:lnTo>
                    <a:pt x="105537" y="397649"/>
                  </a:lnTo>
                  <a:lnTo>
                    <a:pt x="106908" y="397230"/>
                  </a:lnTo>
                  <a:lnTo>
                    <a:pt x="105473" y="396227"/>
                  </a:lnTo>
                  <a:lnTo>
                    <a:pt x="106692" y="394119"/>
                  </a:lnTo>
                  <a:lnTo>
                    <a:pt x="107607" y="392544"/>
                  </a:lnTo>
                  <a:lnTo>
                    <a:pt x="108762" y="397319"/>
                  </a:lnTo>
                  <a:lnTo>
                    <a:pt x="110439" y="394119"/>
                  </a:lnTo>
                  <a:lnTo>
                    <a:pt x="110578" y="392544"/>
                  </a:lnTo>
                  <a:lnTo>
                    <a:pt x="110718" y="390817"/>
                  </a:lnTo>
                  <a:lnTo>
                    <a:pt x="115506" y="393382"/>
                  </a:lnTo>
                  <a:lnTo>
                    <a:pt x="115366" y="390817"/>
                  </a:lnTo>
                  <a:lnTo>
                    <a:pt x="115189" y="387781"/>
                  </a:lnTo>
                  <a:lnTo>
                    <a:pt x="120370" y="388874"/>
                  </a:lnTo>
                  <a:lnTo>
                    <a:pt x="120307" y="387705"/>
                  </a:lnTo>
                  <a:lnTo>
                    <a:pt x="120269" y="386981"/>
                  </a:lnTo>
                  <a:lnTo>
                    <a:pt x="115912" y="383971"/>
                  </a:lnTo>
                  <a:lnTo>
                    <a:pt x="120015" y="382752"/>
                  </a:lnTo>
                  <a:lnTo>
                    <a:pt x="121920" y="383755"/>
                  </a:lnTo>
                  <a:lnTo>
                    <a:pt x="119240" y="385521"/>
                  </a:lnTo>
                  <a:lnTo>
                    <a:pt x="121589" y="386105"/>
                  </a:lnTo>
                  <a:lnTo>
                    <a:pt x="123875" y="385241"/>
                  </a:lnTo>
                  <a:lnTo>
                    <a:pt x="125336" y="382752"/>
                  </a:lnTo>
                  <a:lnTo>
                    <a:pt x="125996" y="381622"/>
                  </a:lnTo>
                  <a:lnTo>
                    <a:pt x="126834" y="380174"/>
                  </a:lnTo>
                  <a:lnTo>
                    <a:pt x="128905" y="383082"/>
                  </a:lnTo>
                  <a:close/>
                </a:path>
                <a:path w="130809" h="409575">
                  <a:moveTo>
                    <a:pt x="130390" y="377012"/>
                  </a:moveTo>
                  <a:lnTo>
                    <a:pt x="129768" y="374650"/>
                  </a:lnTo>
                  <a:lnTo>
                    <a:pt x="127838" y="373176"/>
                  </a:lnTo>
                  <a:lnTo>
                    <a:pt x="127508" y="377240"/>
                  </a:lnTo>
                  <a:lnTo>
                    <a:pt x="130390" y="377012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5402713" y="6001016"/>
              <a:ext cx="107950" cy="388620"/>
            </a:xfrm>
            <a:custGeom>
              <a:rect l="l" t="t" r="r" b="b"/>
              <a:pathLst>
                <a:path w="107950" h="388620">
                  <a:moveTo>
                    <a:pt x="1790" y="3771"/>
                  </a:moveTo>
                  <a:lnTo>
                    <a:pt x="1066" y="2794"/>
                  </a:lnTo>
                  <a:lnTo>
                    <a:pt x="1358" y="2057"/>
                  </a:lnTo>
                  <a:lnTo>
                    <a:pt x="0" y="2489"/>
                  </a:lnTo>
                  <a:lnTo>
                    <a:pt x="1790" y="3771"/>
                  </a:lnTo>
                  <a:close/>
                </a:path>
                <a:path w="107950" h="388620">
                  <a:moveTo>
                    <a:pt x="3098" y="1511"/>
                  </a:moveTo>
                  <a:lnTo>
                    <a:pt x="1549" y="1600"/>
                  </a:lnTo>
                  <a:lnTo>
                    <a:pt x="1358" y="2057"/>
                  </a:lnTo>
                  <a:lnTo>
                    <a:pt x="3098" y="1511"/>
                  </a:lnTo>
                  <a:close/>
                </a:path>
                <a:path w="107950" h="388620">
                  <a:moveTo>
                    <a:pt x="8775" y="9423"/>
                  </a:moveTo>
                  <a:lnTo>
                    <a:pt x="7607" y="8686"/>
                  </a:lnTo>
                  <a:lnTo>
                    <a:pt x="7810" y="7721"/>
                  </a:lnTo>
                  <a:lnTo>
                    <a:pt x="7404" y="9626"/>
                  </a:lnTo>
                  <a:lnTo>
                    <a:pt x="8775" y="9423"/>
                  </a:lnTo>
                  <a:close/>
                </a:path>
                <a:path w="107950" h="388620">
                  <a:moveTo>
                    <a:pt x="20574" y="61264"/>
                  </a:moveTo>
                  <a:lnTo>
                    <a:pt x="20116" y="61302"/>
                  </a:lnTo>
                  <a:lnTo>
                    <a:pt x="19672" y="61417"/>
                  </a:lnTo>
                  <a:lnTo>
                    <a:pt x="19138" y="61760"/>
                  </a:lnTo>
                  <a:lnTo>
                    <a:pt x="20142" y="61734"/>
                  </a:lnTo>
                  <a:lnTo>
                    <a:pt x="20497" y="61531"/>
                  </a:lnTo>
                  <a:lnTo>
                    <a:pt x="20574" y="61264"/>
                  </a:lnTo>
                  <a:close/>
                </a:path>
                <a:path w="107950" h="388620">
                  <a:moveTo>
                    <a:pt x="23368" y="711"/>
                  </a:moveTo>
                  <a:lnTo>
                    <a:pt x="22148" y="0"/>
                  </a:lnTo>
                  <a:lnTo>
                    <a:pt x="20726" y="1892"/>
                  </a:lnTo>
                  <a:lnTo>
                    <a:pt x="20942" y="2260"/>
                  </a:lnTo>
                  <a:lnTo>
                    <a:pt x="19519" y="3416"/>
                  </a:lnTo>
                  <a:lnTo>
                    <a:pt x="22517" y="4457"/>
                  </a:lnTo>
                  <a:lnTo>
                    <a:pt x="23368" y="711"/>
                  </a:lnTo>
                  <a:close/>
                </a:path>
                <a:path w="107950" h="388620">
                  <a:moveTo>
                    <a:pt x="24828" y="60083"/>
                  </a:moveTo>
                  <a:lnTo>
                    <a:pt x="24587" y="58127"/>
                  </a:lnTo>
                  <a:lnTo>
                    <a:pt x="20599" y="58686"/>
                  </a:lnTo>
                  <a:lnTo>
                    <a:pt x="22377" y="56438"/>
                  </a:lnTo>
                  <a:lnTo>
                    <a:pt x="17983" y="56984"/>
                  </a:lnTo>
                  <a:lnTo>
                    <a:pt x="16751" y="58153"/>
                  </a:lnTo>
                  <a:lnTo>
                    <a:pt x="20840" y="60299"/>
                  </a:lnTo>
                  <a:lnTo>
                    <a:pt x="20561" y="61264"/>
                  </a:lnTo>
                  <a:lnTo>
                    <a:pt x="22453" y="61099"/>
                  </a:lnTo>
                  <a:lnTo>
                    <a:pt x="23723" y="62903"/>
                  </a:lnTo>
                  <a:lnTo>
                    <a:pt x="24828" y="60083"/>
                  </a:lnTo>
                  <a:close/>
                </a:path>
                <a:path w="107950" h="388620">
                  <a:moveTo>
                    <a:pt x="26898" y="5829"/>
                  </a:moveTo>
                  <a:lnTo>
                    <a:pt x="26504" y="5105"/>
                  </a:lnTo>
                  <a:lnTo>
                    <a:pt x="24282" y="6286"/>
                  </a:lnTo>
                  <a:lnTo>
                    <a:pt x="26898" y="5829"/>
                  </a:lnTo>
                  <a:close/>
                </a:path>
                <a:path w="107950" h="388620">
                  <a:moveTo>
                    <a:pt x="31991" y="137287"/>
                  </a:moveTo>
                  <a:lnTo>
                    <a:pt x="31635" y="137452"/>
                  </a:lnTo>
                  <a:lnTo>
                    <a:pt x="31889" y="137566"/>
                  </a:lnTo>
                  <a:lnTo>
                    <a:pt x="31991" y="137287"/>
                  </a:lnTo>
                  <a:close/>
                </a:path>
                <a:path w="107950" h="388620">
                  <a:moveTo>
                    <a:pt x="34721" y="66078"/>
                  </a:moveTo>
                  <a:lnTo>
                    <a:pt x="34175" y="65659"/>
                  </a:lnTo>
                  <a:lnTo>
                    <a:pt x="33489" y="64833"/>
                  </a:lnTo>
                  <a:lnTo>
                    <a:pt x="32766" y="65201"/>
                  </a:lnTo>
                  <a:lnTo>
                    <a:pt x="33312" y="65620"/>
                  </a:lnTo>
                  <a:lnTo>
                    <a:pt x="33947" y="67640"/>
                  </a:lnTo>
                  <a:lnTo>
                    <a:pt x="34721" y="66078"/>
                  </a:lnTo>
                  <a:close/>
                </a:path>
                <a:path w="107950" h="388620">
                  <a:moveTo>
                    <a:pt x="35128" y="85229"/>
                  </a:moveTo>
                  <a:lnTo>
                    <a:pt x="32740" y="83985"/>
                  </a:lnTo>
                  <a:lnTo>
                    <a:pt x="34378" y="86944"/>
                  </a:lnTo>
                  <a:lnTo>
                    <a:pt x="35128" y="85229"/>
                  </a:lnTo>
                  <a:close/>
                </a:path>
                <a:path w="107950" h="388620">
                  <a:moveTo>
                    <a:pt x="35420" y="137312"/>
                  </a:moveTo>
                  <a:lnTo>
                    <a:pt x="34975" y="137083"/>
                  </a:lnTo>
                  <a:lnTo>
                    <a:pt x="32524" y="135864"/>
                  </a:lnTo>
                  <a:lnTo>
                    <a:pt x="31991" y="137287"/>
                  </a:lnTo>
                  <a:lnTo>
                    <a:pt x="32397" y="137083"/>
                  </a:lnTo>
                  <a:lnTo>
                    <a:pt x="35420" y="137312"/>
                  </a:lnTo>
                  <a:close/>
                </a:path>
                <a:path w="107950" h="388620">
                  <a:moveTo>
                    <a:pt x="35966" y="157822"/>
                  </a:moveTo>
                  <a:lnTo>
                    <a:pt x="30492" y="157441"/>
                  </a:lnTo>
                  <a:lnTo>
                    <a:pt x="33693" y="158381"/>
                  </a:lnTo>
                  <a:lnTo>
                    <a:pt x="35966" y="157848"/>
                  </a:lnTo>
                  <a:close/>
                </a:path>
                <a:path w="107950" h="388620">
                  <a:moveTo>
                    <a:pt x="36360" y="152908"/>
                  </a:moveTo>
                  <a:lnTo>
                    <a:pt x="36207" y="152400"/>
                  </a:lnTo>
                  <a:lnTo>
                    <a:pt x="35191" y="153581"/>
                  </a:lnTo>
                  <a:lnTo>
                    <a:pt x="36309" y="153809"/>
                  </a:lnTo>
                  <a:lnTo>
                    <a:pt x="36334" y="153352"/>
                  </a:lnTo>
                  <a:lnTo>
                    <a:pt x="36360" y="152908"/>
                  </a:lnTo>
                  <a:close/>
                </a:path>
                <a:path w="107950" h="388620">
                  <a:moveTo>
                    <a:pt x="36360" y="48463"/>
                  </a:moveTo>
                  <a:lnTo>
                    <a:pt x="36106" y="48806"/>
                  </a:lnTo>
                  <a:lnTo>
                    <a:pt x="36360" y="48463"/>
                  </a:lnTo>
                  <a:close/>
                </a:path>
                <a:path w="107950" h="388620">
                  <a:moveTo>
                    <a:pt x="38760" y="91630"/>
                  </a:moveTo>
                  <a:lnTo>
                    <a:pt x="35585" y="89268"/>
                  </a:lnTo>
                  <a:lnTo>
                    <a:pt x="37058" y="89039"/>
                  </a:lnTo>
                  <a:lnTo>
                    <a:pt x="35509" y="88963"/>
                  </a:lnTo>
                  <a:lnTo>
                    <a:pt x="35433" y="88823"/>
                  </a:lnTo>
                  <a:lnTo>
                    <a:pt x="34378" y="86944"/>
                  </a:lnTo>
                  <a:lnTo>
                    <a:pt x="32715" y="88023"/>
                  </a:lnTo>
                  <a:lnTo>
                    <a:pt x="30099" y="89128"/>
                  </a:lnTo>
                  <a:lnTo>
                    <a:pt x="30937" y="86334"/>
                  </a:lnTo>
                  <a:lnTo>
                    <a:pt x="30086" y="86283"/>
                  </a:lnTo>
                  <a:lnTo>
                    <a:pt x="28943" y="88823"/>
                  </a:lnTo>
                  <a:lnTo>
                    <a:pt x="28905" y="89128"/>
                  </a:lnTo>
                  <a:lnTo>
                    <a:pt x="32092" y="91655"/>
                  </a:lnTo>
                  <a:lnTo>
                    <a:pt x="32092" y="89128"/>
                  </a:lnTo>
                  <a:lnTo>
                    <a:pt x="32092" y="88823"/>
                  </a:lnTo>
                  <a:lnTo>
                    <a:pt x="35725" y="89801"/>
                  </a:lnTo>
                  <a:lnTo>
                    <a:pt x="35915" y="91859"/>
                  </a:lnTo>
                  <a:lnTo>
                    <a:pt x="38760" y="91630"/>
                  </a:lnTo>
                  <a:close/>
                </a:path>
                <a:path w="107950" h="388620">
                  <a:moveTo>
                    <a:pt x="39052" y="75819"/>
                  </a:moveTo>
                  <a:lnTo>
                    <a:pt x="38074" y="75387"/>
                  </a:lnTo>
                  <a:lnTo>
                    <a:pt x="37477" y="76161"/>
                  </a:lnTo>
                  <a:lnTo>
                    <a:pt x="37299" y="76962"/>
                  </a:lnTo>
                  <a:lnTo>
                    <a:pt x="38392" y="77800"/>
                  </a:lnTo>
                  <a:lnTo>
                    <a:pt x="38315" y="76200"/>
                  </a:lnTo>
                  <a:lnTo>
                    <a:pt x="39052" y="75819"/>
                  </a:lnTo>
                  <a:close/>
                </a:path>
                <a:path w="107950" h="388620">
                  <a:moveTo>
                    <a:pt x="40551" y="81102"/>
                  </a:moveTo>
                  <a:lnTo>
                    <a:pt x="39382" y="78244"/>
                  </a:lnTo>
                  <a:lnTo>
                    <a:pt x="38163" y="79806"/>
                  </a:lnTo>
                  <a:lnTo>
                    <a:pt x="40551" y="81102"/>
                  </a:lnTo>
                  <a:close/>
                </a:path>
                <a:path w="107950" h="388620">
                  <a:moveTo>
                    <a:pt x="41211" y="88417"/>
                  </a:moveTo>
                  <a:lnTo>
                    <a:pt x="38747" y="83045"/>
                  </a:lnTo>
                  <a:lnTo>
                    <a:pt x="35902" y="83324"/>
                  </a:lnTo>
                  <a:lnTo>
                    <a:pt x="35128" y="85229"/>
                  </a:lnTo>
                  <a:lnTo>
                    <a:pt x="41211" y="88417"/>
                  </a:lnTo>
                  <a:close/>
                </a:path>
                <a:path w="107950" h="388620">
                  <a:moveTo>
                    <a:pt x="41363" y="158648"/>
                  </a:moveTo>
                  <a:lnTo>
                    <a:pt x="37172" y="154990"/>
                  </a:lnTo>
                  <a:lnTo>
                    <a:pt x="37414" y="154724"/>
                  </a:lnTo>
                  <a:lnTo>
                    <a:pt x="37630" y="154266"/>
                  </a:lnTo>
                  <a:lnTo>
                    <a:pt x="37896" y="154139"/>
                  </a:lnTo>
                  <a:lnTo>
                    <a:pt x="36309" y="153809"/>
                  </a:lnTo>
                  <a:lnTo>
                    <a:pt x="35966" y="157822"/>
                  </a:lnTo>
                  <a:lnTo>
                    <a:pt x="38696" y="158026"/>
                  </a:lnTo>
                  <a:lnTo>
                    <a:pt x="40347" y="159842"/>
                  </a:lnTo>
                  <a:lnTo>
                    <a:pt x="41363" y="158648"/>
                  </a:lnTo>
                  <a:close/>
                </a:path>
                <a:path w="107950" h="388620">
                  <a:moveTo>
                    <a:pt x="41414" y="81572"/>
                  </a:moveTo>
                  <a:lnTo>
                    <a:pt x="40551" y="81102"/>
                  </a:lnTo>
                  <a:lnTo>
                    <a:pt x="41059" y="82359"/>
                  </a:lnTo>
                  <a:lnTo>
                    <a:pt x="41414" y="81572"/>
                  </a:lnTo>
                  <a:close/>
                </a:path>
                <a:path w="107950" h="388620">
                  <a:moveTo>
                    <a:pt x="41821" y="160794"/>
                  </a:moveTo>
                  <a:lnTo>
                    <a:pt x="40322" y="160350"/>
                  </a:lnTo>
                  <a:lnTo>
                    <a:pt x="33693" y="158381"/>
                  </a:lnTo>
                  <a:lnTo>
                    <a:pt x="28854" y="159524"/>
                  </a:lnTo>
                  <a:lnTo>
                    <a:pt x="30276" y="164579"/>
                  </a:lnTo>
                  <a:lnTo>
                    <a:pt x="33997" y="166141"/>
                  </a:lnTo>
                  <a:lnTo>
                    <a:pt x="29921" y="160756"/>
                  </a:lnTo>
                  <a:lnTo>
                    <a:pt x="33375" y="161023"/>
                  </a:lnTo>
                  <a:lnTo>
                    <a:pt x="34315" y="160756"/>
                  </a:lnTo>
                  <a:lnTo>
                    <a:pt x="35775" y="160350"/>
                  </a:lnTo>
                  <a:lnTo>
                    <a:pt x="36131" y="164185"/>
                  </a:lnTo>
                  <a:lnTo>
                    <a:pt x="38836" y="164807"/>
                  </a:lnTo>
                  <a:lnTo>
                    <a:pt x="41821" y="160794"/>
                  </a:lnTo>
                  <a:close/>
                </a:path>
                <a:path w="107950" h="388620">
                  <a:moveTo>
                    <a:pt x="42037" y="85623"/>
                  </a:moveTo>
                  <a:lnTo>
                    <a:pt x="41846" y="85458"/>
                  </a:lnTo>
                  <a:lnTo>
                    <a:pt x="40322" y="85547"/>
                  </a:lnTo>
                  <a:lnTo>
                    <a:pt x="42037" y="85623"/>
                  </a:lnTo>
                  <a:close/>
                </a:path>
                <a:path w="107950" h="388620">
                  <a:moveTo>
                    <a:pt x="42316" y="79578"/>
                  </a:moveTo>
                  <a:lnTo>
                    <a:pt x="41414" y="81572"/>
                  </a:lnTo>
                  <a:lnTo>
                    <a:pt x="42189" y="81991"/>
                  </a:lnTo>
                  <a:lnTo>
                    <a:pt x="42316" y="79578"/>
                  </a:lnTo>
                  <a:close/>
                </a:path>
                <a:path w="107950" h="388620">
                  <a:moveTo>
                    <a:pt x="44399" y="77076"/>
                  </a:moveTo>
                  <a:lnTo>
                    <a:pt x="42697" y="76771"/>
                  </a:lnTo>
                  <a:lnTo>
                    <a:pt x="40462" y="76288"/>
                  </a:lnTo>
                  <a:lnTo>
                    <a:pt x="41871" y="76733"/>
                  </a:lnTo>
                  <a:lnTo>
                    <a:pt x="39941" y="78676"/>
                  </a:lnTo>
                  <a:lnTo>
                    <a:pt x="42240" y="77978"/>
                  </a:lnTo>
                  <a:lnTo>
                    <a:pt x="44399" y="77076"/>
                  </a:lnTo>
                  <a:close/>
                </a:path>
                <a:path w="107950" h="388620">
                  <a:moveTo>
                    <a:pt x="44907" y="85318"/>
                  </a:moveTo>
                  <a:lnTo>
                    <a:pt x="41503" y="85191"/>
                  </a:lnTo>
                  <a:lnTo>
                    <a:pt x="41846" y="85458"/>
                  </a:lnTo>
                  <a:lnTo>
                    <a:pt x="44907" y="85318"/>
                  </a:lnTo>
                  <a:close/>
                </a:path>
                <a:path w="107950" h="388620">
                  <a:moveTo>
                    <a:pt x="45021" y="157632"/>
                  </a:moveTo>
                  <a:close/>
                </a:path>
                <a:path w="107950" h="388620">
                  <a:moveTo>
                    <a:pt x="45135" y="163652"/>
                  </a:moveTo>
                  <a:lnTo>
                    <a:pt x="44996" y="163461"/>
                  </a:lnTo>
                  <a:lnTo>
                    <a:pt x="45135" y="163652"/>
                  </a:lnTo>
                  <a:close/>
                </a:path>
                <a:path w="107950" h="388620">
                  <a:moveTo>
                    <a:pt x="45212" y="66827"/>
                  </a:moveTo>
                  <a:lnTo>
                    <a:pt x="43649" y="64287"/>
                  </a:lnTo>
                  <a:lnTo>
                    <a:pt x="42964" y="63157"/>
                  </a:lnTo>
                  <a:lnTo>
                    <a:pt x="42062" y="61696"/>
                  </a:lnTo>
                  <a:lnTo>
                    <a:pt x="40982" y="63157"/>
                  </a:lnTo>
                  <a:lnTo>
                    <a:pt x="41198" y="61874"/>
                  </a:lnTo>
                  <a:lnTo>
                    <a:pt x="41605" y="60020"/>
                  </a:lnTo>
                  <a:lnTo>
                    <a:pt x="37973" y="61874"/>
                  </a:lnTo>
                  <a:lnTo>
                    <a:pt x="36601" y="60248"/>
                  </a:lnTo>
                  <a:lnTo>
                    <a:pt x="40030" y="59626"/>
                  </a:lnTo>
                  <a:lnTo>
                    <a:pt x="39903" y="58470"/>
                  </a:lnTo>
                  <a:lnTo>
                    <a:pt x="37160" y="58305"/>
                  </a:lnTo>
                  <a:lnTo>
                    <a:pt x="38100" y="56857"/>
                  </a:lnTo>
                  <a:lnTo>
                    <a:pt x="33261" y="57721"/>
                  </a:lnTo>
                  <a:lnTo>
                    <a:pt x="35915" y="59423"/>
                  </a:lnTo>
                  <a:lnTo>
                    <a:pt x="34391" y="62509"/>
                  </a:lnTo>
                  <a:lnTo>
                    <a:pt x="36703" y="61810"/>
                  </a:lnTo>
                  <a:lnTo>
                    <a:pt x="35636" y="63741"/>
                  </a:lnTo>
                  <a:lnTo>
                    <a:pt x="36029" y="64947"/>
                  </a:lnTo>
                  <a:lnTo>
                    <a:pt x="38277" y="64287"/>
                  </a:lnTo>
                  <a:lnTo>
                    <a:pt x="45212" y="66827"/>
                  </a:lnTo>
                  <a:close/>
                </a:path>
                <a:path w="107950" h="388620">
                  <a:moveTo>
                    <a:pt x="45402" y="77266"/>
                  </a:moveTo>
                  <a:lnTo>
                    <a:pt x="45186" y="76758"/>
                  </a:lnTo>
                  <a:lnTo>
                    <a:pt x="44399" y="77076"/>
                  </a:lnTo>
                  <a:lnTo>
                    <a:pt x="45402" y="77266"/>
                  </a:lnTo>
                  <a:close/>
                </a:path>
                <a:path w="107950" h="388620">
                  <a:moveTo>
                    <a:pt x="45847" y="47028"/>
                  </a:moveTo>
                  <a:lnTo>
                    <a:pt x="45059" y="45313"/>
                  </a:lnTo>
                  <a:lnTo>
                    <a:pt x="44945" y="45046"/>
                  </a:lnTo>
                  <a:lnTo>
                    <a:pt x="44818" y="44767"/>
                  </a:lnTo>
                  <a:lnTo>
                    <a:pt x="42570" y="45046"/>
                  </a:lnTo>
                  <a:lnTo>
                    <a:pt x="44170" y="43586"/>
                  </a:lnTo>
                  <a:lnTo>
                    <a:pt x="44513" y="43281"/>
                  </a:lnTo>
                  <a:lnTo>
                    <a:pt x="44119" y="43268"/>
                  </a:lnTo>
                  <a:lnTo>
                    <a:pt x="43078" y="43586"/>
                  </a:lnTo>
                  <a:lnTo>
                    <a:pt x="42037" y="41338"/>
                  </a:lnTo>
                  <a:lnTo>
                    <a:pt x="38430" y="41186"/>
                  </a:lnTo>
                  <a:lnTo>
                    <a:pt x="37287" y="46253"/>
                  </a:lnTo>
                  <a:lnTo>
                    <a:pt x="36296" y="48399"/>
                  </a:lnTo>
                  <a:lnTo>
                    <a:pt x="37134" y="48488"/>
                  </a:lnTo>
                  <a:lnTo>
                    <a:pt x="37211" y="47764"/>
                  </a:lnTo>
                  <a:lnTo>
                    <a:pt x="39065" y="51968"/>
                  </a:lnTo>
                  <a:lnTo>
                    <a:pt x="38138" y="48933"/>
                  </a:lnTo>
                  <a:lnTo>
                    <a:pt x="40703" y="48691"/>
                  </a:lnTo>
                  <a:lnTo>
                    <a:pt x="41300" y="47764"/>
                  </a:lnTo>
                  <a:lnTo>
                    <a:pt x="41414" y="47586"/>
                  </a:lnTo>
                  <a:lnTo>
                    <a:pt x="41630" y="47244"/>
                  </a:lnTo>
                  <a:lnTo>
                    <a:pt x="41211" y="47218"/>
                  </a:lnTo>
                  <a:lnTo>
                    <a:pt x="40995" y="47586"/>
                  </a:lnTo>
                  <a:lnTo>
                    <a:pt x="39065" y="46736"/>
                  </a:lnTo>
                  <a:lnTo>
                    <a:pt x="39903" y="46050"/>
                  </a:lnTo>
                  <a:lnTo>
                    <a:pt x="39954" y="45313"/>
                  </a:lnTo>
                  <a:lnTo>
                    <a:pt x="43345" y="45821"/>
                  </a:lnTo>
                  <a:lnTo>
                    <a:pt x="45847" y="47028"/>
                  </a:lnTo>
                  <a:close/>
                </a:path>
                <a:path w="107950" h="388620">
                  <a:moveTo>
                    <a:pt x="45910" y="164045"/>
                  </a:moveTo>
                  <a:lnTo>
                    <a:pt x="45135" y="163652"/>
                  </a:lnTo>
                  <a:lnTo>
                    <a:pt x="45859" y="164680"/>
                  </a:lnTo>
                  <a:lnTo>
                    <a:pt x="45910" y="164045"/>
                  </a:lnTo>
                  <a:close/>
                </a:path>
                <a:path w="107950" h="388620">
                  <a:moveTo>
                    <a:pt x="46024" y="154330"/>
                  </a:moveTo>
                  <a:lnTo>
                    <a:pt x="45135" y="154927"/>
                  </a:lnTo>
                  <a:lnTo>
                    <a:pt x="45504" y="155968"/>
                  </a:lnTo>
                  <a:lnTo>
                    <a:pt x="46024" y="154330"/>
                  </a:lnTo>
                  <a:close/>
                </a:path>
                <a:path w="107950" h="388620">
                  <a:moveTo>
                    <a:pt x="46456" y="170878"/>
                  </a:moveTo>
                  <a:lnTo>
                    <a:pt x="46316" y="171043"/>
                  </a:lnTo>
                  <a:lnTo>
                    <a:pt x="46456" y="170878"/>
                  </a:lnTo>
                  <a:close/>
                </a:path>
                <a:path w="107950" h="388620">
                  <a:moveTo>
                    <a:pt x="46837" y="75755"/>
                  </a:moveTo>
                  <a:lnTo>
                    <a:pt x="46583" y="72872"/>
                  </a:lnTo>
                  <a:lnTo>
                    <a:pt x="43980" y="74002"/>
                  </a:lnTo>
                  <a:lnTo>
                    <a:pt x="45186" y="76758"/>
                  </a:lnTo>
                  <a:lnTo>
                    <a:pt x="46761" y="76098"/>
                  </a:lnTo>
                  <a:lnTo>
                    <a:pt x="46837" y="75755"/>
                  </a:lnTo>
                  <a:close/>
                </a:path>
                <a:path w="107950" h="388620">
                  <a:moveTo>
                    <a:pt x="46888" y="76339"/>
                  </a:moveTo>
                  <a:lnTo>
                    <a:pt x="46863" y="76098"/>
                  </a:lnTo>
                  <a:lnTo>
                    <a:pt x="46888" y="76339"/>
                  </a:lnTo>
                  <a:close/>
                </a:path>
                <a:path w="107950" h="388620">
                  <a:moveTo>
                    <a:pt x="46888" y="49314"/>
                  </a:moveTo>
                  <a:lnTo>
                    <a:pt x="45847" y="47028"/>
                  </a:lnTo>
                  <a:lnTo>
                    <a:pt x="42519" y="48399"/>
                  </a:lnTo>
                  <a:lnTo>
                    <a:pt x="43738" y="48463"/>
                  </a:lnTo>
                  <a:lnTo>
                    <a:pt x="46888" y="49314"/>
                  </a:lnTo>
                  <a:close/>
                </a:path>
                <a:path w="107950" h="388620">
                  <a:moveTo>
                    <a:pt x="47586" y="77698"/>
                  </a:moveTo>
                  <a:lnTo>
                    <a:pt x="46888" y="76339"/>
                  </a:lnTo>
                  <a:lnTo>
                    <a:pt x="47078" y="78524"/>
                  </a:lnTo>
                  <a:lnTo>
                    <a:pt x="47586" y="77698"/>
                  </a:lnTo>
                  <a:close/>
                </a:path>
                <a:path w="107950" h="388620">
                  <a:moveTo>
                    <a:pt x="48107" y="166293"/>
                  </a:moveTo>
                  <a:lnTo>
                    <a:pt x="46939" y="166217"/>
                  </a:lnTo>
                  <a:lnTo>
                    <a:pt x="45859" y="164680"/>
                  </a:lnTo>
                  <a:lnTo>
                    <a:pt x="45745" y="165976"/>
                  </a:lnTo>
                  <a:lnTo>
                    <a:pt x="46507" y="166547"/>
                  </a:lnTo>
                  <a:lnTo>
                    <a:pt x="46482" y="166763"/>
                  </a:lnTo>
                  <a:lnTo>
                    <a:pt x="46723" y="166700"/>
                  </a:lnTo>
                  <a:lnTo>
                    <a:pt x="47891" y="167551"/>
                  </a:lnTo>
                  <a:lnTo>
                    <a:pt x="47180" y="166560"/>
                  </a:lnTo>
                  <a:lnTo>
                    <a:pt x="48107" y="166293"/>
                  </a:lnTo>
                  <a:close/>
                </a:path>
                <a:path w="107950" h="388620">
                  <a:moveTo>
                    <a:pt x="48145" y="115900"/>
                  </a:moveTo>
                  <a:lnTo>
                    <a:pt x="47028" y="115951"/>
                  </a:lnTo>
                  <a:lnTo>
                    <a:pt x="47739" y="116522"/>
                  </a:lnTo>
                  <a:lnTo>
                    <a:pt x="48145" y="115900"/>
                  </a:lnTo>
                  <a:close/>
                </a:path>
                <a:path w="107950" h="388620">
                  <a:moveTo>
                    <a:pt x="48221" y="120878"/>
                  </a:moveTo>
                  <a:lnTo>
                    <a:pt x="47790" y="120853"/>
                  </a:lnTo>
                  <a:lnTo>
                    <a:pt x="46926" y="120815"/>
                  </a:lnTo>
                  <a:lnTo>
                    <a:pt x="47167" y="121666"/>
                  </a:lnTo>
                  <a:lnTo>
                    <a:pt x="47282" y="121818"/>
                  </a:lnTo>
                  <a:lnTo>
                    <a:pt x="47599" y="121615"/>
                  </a:lnTo>
                  <a:lnTo>
                    <a:pt x="47904" y="121335"/>
                  </a:lnTo>
                  <a:lnTo>
                    <a:pt x="48221" y="120878"/>
                  </a:lnTo>
                  <a:close/>
                </a:path>
                <a:path w="107950" h="388620">
                  <a:moveTo>
                    <a:pt x="48387" y="82562"/>
                  </a:moveTo>
                  <a:lnTo>
                    <a:pt x="47091" y="81343"/>
                  </a:lnTo>
                  <a:lnTo>
                    <a:pt x="47701" y="80556"/>
                  </a:lnTo>
                  <a:lnTo>
                    <a:pt x="46659" y="81343"/>
                  </a:lnTo>
                  <a:lnTo>
                    <a:pt x="46101" y="80911"/>
                  </a:lnTo>
                  <a:lnTo>
                    <a:pt x="45072" y="81699"/>
                  </a:lnTo>
                  <a:lnTo>
                    <a:pt x="47002" y="82562"/>
                  </a:lnTo>
                  <a:lnTo>
                    <a:pt x="47586" y="82981"/>
                  </a:lnTo>
                  <a:lnTo>
                    <a:pt x="48387" y="82562"/>
                  </a:lnTo>
                  <a:close/>
                </a:path>
                <a:path w="107950" h="388620">
                  <a:moveTo>
                    <a:pt x="48971" y="82257"/>
                  </a:moveTo>
                  <a:lnTo>
                    <a:pt x="48387" y="82562"/>
                  </a:lnTo>
                  <a:lnTo>
                    <a:pt x="48882" y="83019"/>
                  </a:lnTo>
                  <a:lnTo>
                    <a:pt x="48971" y="82257"/>
                  </a:lnTo>
                  <a:close/>
                </a:path>
                <a:path w="107950" h="388620">
                  <a:moveTo>
                    <a:pt x="49072" y="114973"/>
                  </a:moveTo>
                  <a:lnTo>
                    <a:pt x="48221" y="115785"/>
                  </a:lnTo>
                  <a:lnTo>
                    <a:pt x="49072" y="115862"/>
                  </a:lnTo>
                  <a:lnTo>
                    <a:pt x="49072" y="114973"/>
                  </a:lnTo>
                  <a:close/>
                </a:path>
                <a:path w="107950" h="388620">
                  <a:moveTo>
                    <a:pt x="49250" y="92786"/>
                  </a:moveTo>
                  <a:lnTo>
                    <a:pt x="48933" y="90335"/>
                  </a:lnTo>
                  <a:lnTo>
                    <a:pt x="48336" y="91135"/>
                  </a:lnTo>
                  <a:lnTo>
                    <a:pt x="44170" y="88557"/>
                  </a:lnTo>
                  <a:lnTo>
                    <a:pt x="47840" y="92341"/>
                  </a:lnTo>
                  <a:lnTo>
                    <a:pt x="44157" y="94246"/>
                  </a:lnTo>
                  <a:lnTo>
                    <a:pt x="43599" y="96672"/>
                  </a:lnTo>
                  <a:lnTo>
                    <a:pt x="45516" y="95923"/>
                  </a:lnTo>
                  <a:lnTo>
                    <a:pt x="49250" y="92786"/>
                  </a:lnTo>
                  <a:close/>
                </a:path>
                <a:path w="107950" h="388620">
                  <a:moveTo>
                    <a:pt x="49250" y="74282"/>
                  </a:moveTo>
                  <a:lnTo>
                    <a:pt x="49098" y="73926"/>
                  </a:lnTo>
                  <a:lnTo>
                    <a:pt x="48907" y="73647"/>
                  </a:lnTo>
                  <a:lnTo>
                    <a:pt x="48564" y="73761"/>
                  </a:lnTo>
                  <a:lnTo>
                    <a:pt x="49250" y="74282"/>
                  </a:lnTo>
                  <a:close/>
                </a:path>
                <a:path w="107950" h="388620">
                  <a:moveTo>
                    <a:pt x="49580" y="114566"/>
                  </a:moveTo>
                  <a:lnTo>
                    <a:pt x="49415" y="114579"/>
                  </a:lnTo>
                  <a:lnTo>
                    <a:pt x="49276" y="114566"/>
                  </a:lnTo>
                  <a:lnTo>
                    <a:pt x="49072" y="114630"/>
                  </a:lnTo>
                  <a:lnTo>
                    <a:pt x="49161" y="114795"/>
                  </a:lnTo>
                  <a:lnTo>
                    <a:pt x="49072" y="114973"/>
                  </a:lnTo>
                  <a:lnTo>
                    <a:pt x="49237" y="114820"/>
                  </a:lnTo>
                  <a:lnTo>
                    <a:pt x="49403" y="114693"/>
                  </a:lnTo>
                  <a:lnTo>
                    <a:pt x="49580" y="114566"/>
                  </a:lnTo>
                  <a:close/>
                </a:path>
                <a:path w="107950" h="388620">
                  <a:moveTo>
                    <a:pt x="49784" y="79006"/>
                  </a:moveTo>
                  <a:lnTo>
                    <a:pt x="48780" y="75755"/>
                  </a:lnTo>
                  <a:lnTo>
                    <a:pt x="47586" y="77698"/>
                  </a:lnTo>
                  <a:lnTo>
                    <a:pt x="47828" y="78143"/>
                  </a:lnTo>
                  <a:lnTo>
                    <a:pt x="49784" y="79006"/>
                  </a:lnTo>
                  <a:close/>
                </a:path>
                <a:path w="107950" h="388620">
                  <a:moveTo>
                    <a:pt x="50279" y="118440"/>
                  </a:moveTo>
                  <a:lnTo>
                    <a:pt x="49339" y="117538"/>
                  </a:lnTo>
                  <a:lnTo>
                    <a:pt x="48488" y="117119"/>
                  </a:lnTo>
                  <a:lnTo>
                    <a:pt x="47739" y="116522"/>
                  </a:lnTo>
                  <a:lnTo>
                    <a:pt x="47498" y="116878"/>
                  </a:lnTo>
                  <a:lnTo>
                    <a:pt x="46774" y="117030"/>
                  </a:lnTo>
                  <a:lnTo>
                    <a:pt x="46164" y="117868"/>
                  </a:lnTo>
                  <a:lnTo>
                    <a:pt x="48514" y="118783"/>
                  </a:lnTo>
                  <a:lnTo>
                    <a:pt x="48818" y="118376"/>
                  </a:lnTo>
                  <a:lnTo>
                    <a:pt x="50279" y="118440"/>
                  </a:lnTo>
                  <a:close/>
                </a:path>
                <a:path w="107950" h="388620">
                  <a:moveTo>
                    <a:pt x="50406" y="101460"/>
                  </a:moveTo>
                  <a:lnTo>
                    <a:pt x="50038" y="101422"/>
                  </a:lnTo>
                  <a:lnTo>
                    <a:pt x="49784" y="103492"/>
                  </a:lnTo>
                  <a:lnTo>
                    <a:pt x="50406" y="101460"/>
                  </a:lnTo>
                  <a:close/>
                </a:path>
                <a:path w="107950" h="388620">
                  <a:moveTo>
                    <a:pt x="50431" y="43065"/>
                  </a:moveTo>
                  <a:lnTo>
                    <a:pt x="47853" y="42633"/>
                  </a:lnTo>
                  <a:lnTo>
                    <a:pt x="48971" y="43408"/>
                  </a:lnTo>
                  <a:lnTo>
                    <a:pt x="48120" y="44132"/>
                  </a:lnTo>
                  <a:lnTo>
                    <a:pt x="49263" y="44907"/>
                  </a:lnTo>
                  <a:lnTo>
                    <a:pt x="50431" y="43065"/>
                  </a:lnTo>
                  <a:close/>
                </a:path>
                <a:path w="107950" h="388620">
                  <a:moveTo>
                    <a:pt x="50507" y="81457"/>
                  </a:moveTo>
                  <a:lnTo>
                    <a:pt x="49110" y="81000"/>
                  </a:lnTo>
                  <a:lnTo>
                    <a:pt x="48971" y="82257"/>
                  </a:lnTo>
                  <a:lnTo>
                    <a:pt x="50507" y="81457"/>
                  </a:lnTo>
                  <a:close/>
                </a:path>
                <a:path w="107950" h="388620">
                  <a:moveTo>
                    <a:pt x="50673" y="365201"/>
                  </a:moveTo>
                  <a:lnTo>
                    <a:pt x="49911" y="365366"/>
                  </a:lnTo>
                  <a:lnTo>
                    <a:pt x="48056" y="363791"/>
                  </a:lnTo>
                  <a:lnTo>
                    <a:pt x="46329" y="365417"/>
                  </a:lnTo>
                  <a:lnTo>
                    <a:pt x="49961" y="366776"/>
                  </a:lnTo>
                  <a:lnTo>
                    <a:pt x="50393" y="366814"/>
                  </a:lnTo>
                  <a:lnTo>
                    <a:pt x="50634" y="365366"/>
                  </a:lnTo>
                  <a:lnTo>
                    <a:pt x="50673" y="365201"/>
                  </a:lnTo>
                  <a:close/>
                </a:path>
                <a:path w="107950" h="388620">
                  <a:moveTo>
                    <a:pt x="51015" y="70637"/>
                  </a:moveTo>
                  <a:lnTo>
                    <a:pt x="50736" y="69824"/>
                  </a:lnTo>
                  <a:lnTo>
                    <a:pt x="50241" y="68224"/>
                  </a:lnTo>
                  <a:lnTo>
                    <a:pt x="49060" y="68580"/>
                  </a:lnTo>
                  <a:lnTo>
                    <a:pt x="48539" y="70967"/>
                  </a:lnTo>
                  <a:lnTo>
                    <a:pt x="51015" y="70637"/>
                  </a:lnTo>
                  <a:close/>
                </a:path>
                <a:path w="107950" h="388620">
                  <a:moveTo>
                    <a:pt x="51346" y="75857"/>
                  </a:moveTo>
                  <a:lnTo>
                    <a:pt x="49250" y="74282"/>
                  </a:lnTo>
                  <a:lnTo>
                    <a:pt x="49618" y="75158"/>
                  </a:lnTo>
                  <a:lnTo>
                    <a:pt x="49809" y="76657"/>
                  </a:lnTo>
                  <a:lnTo>
                    <a:pt x="51346" y="75857"/>
                  </a:lnTo>
                  <a:close/>
                </a:path>
                <a:path w="107950" h="388620">
                  <a:moveTo>
                    <a:pt x="51384" y="118478"/>
                  </a:moveTo>
                  <a:lnTo>
                    <a:pt x="50876" y="117500"/>
                  </a:lnTo>
                  <a:lnTo>
                    <a:pt x="50419" y="118440"/>
                  </a:lnTo>
                  <a:lnTo>
                    <a:pt x="51384" y="118478"/>
                  </a:lnTo>
                  <a:close/>
                </a:path>
                <a:path w="107950" h="388620">
                  <a:moveTo>
                    <a:pt x="52603" y="364769"/>
                  </a:moveTo>
                  <a:lnTo>
                    <a:pt x="51625" y="362826"/>
                  </a:lnTo>
                  <a:lnTo>
                    <a:pt x="51142" y="362318"/>
                  </a:lnTo>
                  <a:lnTo>
                    <a:pt x="50673" y="365201"/>
                  </a:lnTo>
                  <a:lnTo>
                    <a:pt x="52603" y="364769"/>
                  </a:lnTo>
                  <a:close/>
                </a:path>
                <a:path w="107950" h="388620">
                  <a:moveTo>
                    <a:pt x="52705" y="115608"/>
                  </a:moveTo>
                  <a:lnTo>
                    <a:pt x="51460" y="113855"/>
                  </a:lnTo>
                  <a:lnTo>
                    <a:pt x="50469" y="113944"/>
                  </a:lnTo>
                  <a:lnTo>
                    <a:pt x="49580" y="114566"/>
                  </a:lnTo>
                  <a:lnTo>
                    <a:pt x="51282" y="114515"/>
                  </a:lnTo>
                  <a:lnTo>
                    <a:pt x="50914" y="117119"/>
                  </a:lnTo>
                  <a:lnTo>
                    <a:pt x="50495" y="116789"/>
                  </a:lnTo>
                  <a:lnTo>
                    <a:pt x="50863" y="117487"/>
                  </a:lnTo>
                  <a:lnTo>
                    <a:pt x="50990" y="117348"/>
                  </a:lnTo>
                  <a:lnTo>
                    <a:pt x="52705" y="115608"/>
                  </a:lnTo>
                  <a:close/>
                </a:path>
                <a:path w="107950" h="388620">
                  <a:moveTo>
                    <a:pt x="54787" y="155663"/>
                  </a:moveTo>
                  <a:lnTo>
                    <a:pt x="53682" y="156095"/>
                  </a:lnTo>
                  <a:lnTo>
                    <a:pt x="54648" y="156565"/>
                  </a:lnTo>
                  <a:lnTo>
                    <a:pt x="54114" y="156108"/>
                  </a:lnTo>
                  <a:lnTo>
                    <a:pt x="54787" y="155663"/>
                  </a:lnTo>
                  <a:close/>
                </a:path>
                <a:path w="107950" h="388620">
                  <a:moveTo>
                    <a:pt x="55397" y="155422"/>
                  </a:moveTo>
                  <a:lnTo>
                    <a:pt x="55270" y="155346"/>
                  </a:lnTo>
                  <a:lnTo>
                    <a:pt x="54787" y="155663"/>
                  </a:lnTo>
                  <a:lnTo>
                    <a:pt x="55397" y="155422"/>
                  </a:lnTo>
                  <a:close/>
                </a:path>
                <a:path w="107950" h="388620">
                  <a:moveTo>
                    <a:pt x="55714" y="157480"/>
                  </a:moveTo>
                  <a:lnTo>
                    <a:pt x="54648" y="156565"/>
                  </a:lnTo>
                  <a:lnTo>
                    <a:pt x="54495" y="157822"/>
                  </a:lnTo>
                  <a:lnTo>
                    <a:pt x="55714" y="157480"/>
                  </a:lnTo>
                  <a:close/>
                </a:path>
                <a:path w="107950" h="388620">
                  <a:moveTo>
                    <a:pt x="56146" y="102044"/>
                  </a:moveTo>
                  <a:lnTo>
                    <a:pt x="53797" y="98272"/>
                  </a:lnTo>
                  <a:lnTo>
                    <a:pt x="49949" y="98145"/>
                  </a:lnTo>
                  <a:lnTo>
                    <a:pt x="50660" y="100634"/>
                  </a:lnTo>
                  <a:lnTo>
                    <a:pt x="50406" y="101460"/>
                  </a:lnTo>
                  <a:lnTo>
                    <a:pt x="56146" y="102044"/>
                  </a:lnTo>
                  <a:close/>
                </a:path>
                <a:path w="107950" h="388620">
                  <a:moveTo>
                    <a:pt x="56210" y="114465"/>
                  </a:moveTo>
                  <a:lnTo>
                    <a:pt x="55664" y="112382"/>
                  </a:lnTo>
                  <a:lnTo>
                    <a:pt x="52768" y="112699"/>
                  </a:lnTo>
                  <a:lnTo>
                    <a:pt x="52349" y="112674"/>
                  </a:lnTo>
                  <a:lnTo>
                    <a:pt x="54597" y="113169"/>
                  </a:lnTo>
                  <a:lnTo>
                    <a:pt x="53340" y="114795"/>
                  </a:lnTo>
                  <a:lnTo>
                    <a:pt x="56210" y="114465"/>
                  </a:lnTo>
                  <a:close/>
                </a:path>
                <a:path w="107950" h="388620">
                  <a:moveTo>
                    <a:pt x="56616" y="381368"/>
                  </a:moveTo>
                  <a:lnTo>
                    <a:pt x="53530" y="379171"/>
                  </a:lnTo>
                  <a:lnTo>
                    <a:pt x="53187" y="383298"/>
                  </a:lnTo>
                  <a:lnTo>
                    <a:pt x="55397" y="381711"/>
                  </a:lnTo>
                  <a:lnTo>
                    <a:pt x="56616" y="381368"/>
                  </a:lnTo>
                  <a:close/>
                </a:path>
                <a:path w="107950" h="388620">
                  <a:moveTo>
                    <a:pt x="57365" y="128358"/>
                  </a:moveTo>
                  <a:lnTo>
                    <a:pt x="57137" y="127495"/>
                  </a:lnTo>
                  <a:lnTo>
                    <a:pt x="56400" y="129590"/>
                  </a:lnTo>
                  <a:lnTo>
                    <a:pt x="57365" y="128358"/>
                  </a:lnTo>
                  <a:close/>
                </a:path>
                <a:path w="107950" h="388620">
                  <a:moveTo>
                    <a:pt x="58826" y="380758"/>
                  </a:moveTo>
                  <a:lnTo>
                    <a:pt x="56616" y="381368"/>
                  </a:lnTo>
                  <a:lnTo>
                    <a:pt x="58115" y="382460"/>
                  </a:lnTo>
                  <a:lnTo>
                    <a:pt x="58826" y="380758"/>
                  </a:lnTo>
                  <a:close/>
                </a:path>
                <a:path w="107950" h="388620">
                  <a:moveTo>
                    <a:pt x="58864" y="379006"/>
                  </a:moveTo>
                  <a:lnTo>
                    <a:pt x="58521" y="379056"/>
                  </a:lnTo>
                  <a:lnTo>
                    <a:pt x="58229" y="379133"/>
                  </a:lnTo>
                  <a:lnTo>
                    <a:pt x="58039" y="379247"/>
                  </a:lnTo>
                  <a:lnTo>
                    <a:pt x="58483" y="379514"/>
                  </a:lnTo>
                  <a:lnTo>
                    <a:pt x="58686" y="379222"/>
                  </a:lnTo>
                  <a:lnTo>
                    <a:pt x="58864" y="379006"/>
                  </a:lnTo>
                  <a:close/>
                </a:path>
                <a:path w="107950" h="388620">
                  <a:moveTo>
                    <a:pt x="58966" y="380720"/>
                  </a:moveTo>
                  <a:lnTo>
                    <a:pt x="58826" y="380758"/>
                  </a:lnTo>
                  <a:lnTo>
                    <a:pt x="58966" y="380720"/>
                  </a:lnTo>
                  <a:close/>
                </a:path>
                <a:path w="107950" h="388620">
                  <a:moveTo>
                    <a:pt x="59169" y="91046"/>
                  </a:moveTo>
                  <a:lnTo>
                    <a:pt x="57226" y="90995"/>
                  </a:lnTo>
                  <a:lnTo>
                    <a:pt x="58381" y="92341"/>
                  </a:lnTo>
                  <a:lnTo>
                    <a:pt x="59067" y="91452"/>
                  </a:lnTo>
                  <a:lnTo>
                    <a:pt x="59169" y="91046"/>
                  </a:lnTo>
                  <a:close/>
                </a:path>
                <a:path w="107950" h="388620">
                  <a:moveTo>
                    <a:pt x="59601" y="385813"/>
                  </a:moveTo>
                  <a:lnTo>
                    <a:pt x="58191" y="384797"/>
                  </a:lnTo>
                  <a:lnTo>
                    <a:pt x="59563" y="385876"/>
                  </a:lnTo>
                  <a:close/>
                </a:path>
                <a:path w="107950" h="388620">
                  <a:moveTo>
                    <a:pt x="60477" y="94767"/>
                  </a:moveTo>
                  <a:lnTo>
                    <a:pt x="58381" y="92341"/>
                  </a:lnTo>
                  <a:lnTo>
                    <a:pt x="57200" y="93840"/>
                  </a:lnTo>
                  <a:lnTo>
                    <a:pt x="57810" y="95923"/>
                  </a:lnTo>
                  <a:lnTo>
                    <a:pt x="60477" y="94767"/>
                  </a:lnTo>
                  <a:close/>
                </a:path>
                <a:path w="107950" h="388620">
                  <a:moveTo>
                    <a:pt x="60845" y="375780"/>
                  </a:moveTo>
                  <a:lnTo>
                    <a:pt x="60807" y="375221"/>
                  </a:lnTo>
                  <a:lnTo>
                    <a:pt x="60756" y="374650"/>
                  </a:lnTo>
                  <a:lnTo>
                    <a:pt x="60363" y="374954"/>
                  </a:lnTo>
                  <a:lnTo>
                    <a:pt x="60540" y="375678"/>
                  </a:lnTo>
                  <a:lnTo>
                    <a:pt x="60706" y="376301"/>
                  </a:lnTo>
                  <a:lnTo>
                    <a:pt x="60845" y="375780"/>
                  </a:lnTo>
                  <a:close/>
                </a:path>
                <a:path w="107950" h="388620">
                  <a:moveTo>
                    <a:pt x="60972" y="377431"/>
                  </a:moveTo>
                  <a:lnTo>
                    <a:pt x="60871" y="376923"/>
                  </a:lnTo>
                  <a:lnTo>
                    <a:pt x="60706" y="376301"/>
                  </a:lnTo>
                  <a:lnTo>
                    <a:pt x="60617" y="376618"/>
                  </a:lnTo>
                  <a:lnTo>
                    <a:pt x="60502" y="376923"/>
                  </a:lnTo>
                  <a:lnTo>
                    <a:pt x="60223" y="377164"/>
                  </a:lnTo>
                  <a:lnTo>
                    <a:pt x="60972" y="377431"/>
                  </a:lnTo>
                  <a:close/>
                </a:path>
                <a:path w="107950" h="388620">
                  <a:moveTo>
                    <a:pt x="61544" y="166687"/>
                  </a:moveTo>
                  <a:lnTo>
                    <a:pt x="60502" y="165773"/>
                  </a:lnTo>
                  <a:lnTo>
                    <a:pt x="60591" y="166217"/>
                  </a:lnTo>
                  <a:lnTo>
                    <a:pt x="58394" y="166077"/>
                  </a:lnTo>
                  <a:lnTo>
                    <a:pt x="61544" y="166687"/>
                  </a:lnTo>
                  <a:close/>
                </a:path>
                <a:path w="107950" h="388620">
                  <a:moveTo>
                    <a:pt x="61645" y="169240"/>
                  </a:moveTo>
                  <a:lnTo>
                    <a:pt x="58229" y="171627"/>
                  </a:lnTo>
                  <a:lnTo>
                    <a:pt x="58140" y="169062"/>
                  </a:lnTo>
                  <a:lnTo>
                    <a:pt x="56121" y="167665"/>
                  </a:lnTo>
                  <a:lnTo>
                    <a:pt x="57518" y="172427"/>
                  </a:lnTo>
                  <a:lnTo>
                    <a:pt x="57200" y="172313"/>
                  </a:lnTo>
                  <a:lnTo>
                    <a:pt x="54724" y="171399"/>
                  </a:lnTo>
                  <a:lnTo>
                    <a:pt x="54267" y="171310"/>
                  </a:lnTo>
                  <a:lnTo>
                    <a:pt x="52019" y="170815"/>
                  </a:lnTo>
                  <a:lnTo>
                    <a:pt x="51689" y="170522"/>
                  </a:lnTo>
                  <a:lnTo>
                    <a:pt x="48907" y="168071"/>
                  </a:lnTo>
                  <a:lnTo>
                    <a:pt x="48412" y="169062"/>
                  </a:lnTo>
                  <a:lnTo>
                    <a:pt x="48463" y="169240"/>
                  </a:lnTo>
                  <a:lnTo>
                    <a:pt x="46367" y="167690"/>
                  </a:lnTo>
                  <a:lnTo>
                    <a:pt x="46405" y="167398"/>
                  </a:lnTo>
                  <a:lnTo>
                    <a:pt x="46431" y="167220"/>
                  </a:lnTo>
                  <a:lnTo>
                    <a:pt x="46456" y="167005"/>
                  </a:lnTo>
                  <a:lnTo>
                    <a:pt x="46482" y="166763"/>
                  </a:lnTo>
                  <a:lnTo>
                    <a:pt x="45656" y="167005"/>
                  </a:lnTo>
                  <a:lnTo>
                    <a:pt x="45745" y="165976"/>
                  </a:lnTo>
                  <a:lnTo>
                    <a:pt x="40868" y="162420"/>
                  </a:lnTo>
                  <a:lnTo>
                    <a:pt x="41325" y="164579"/>
                  </a:lnTo>
                  <a:lnTo>
                    <a:pt x="42545" y="167436"/>
                  </a:lnTo>
                  <a:lnTo>
                    <a:pt x="42633" y="167665"/>
                  </a:lnTo>
                  <a:lnTo>
                    <a:pt x="42545" y="167436"/>
                  </a:lnTo>
                  <a:lnTo>
                    <a:pt x="42037" y="168008"/>
                  </a:lnTo>
                  <a:lnTo>
                    <a:pt x="39420" y="165709"/>
                  </a:lnTo>
                  <a:lnTo>
                    <a:pt x="40665" y="169608"/>
                  </a:lnTo>
                  <a:lnTo>
                    <a:pt x="41402" y="171310"/>
                  </a:lnTo>
                  <a:lnTo>
                    <a:pt x="43865" y="172821"/>
                  </a:lnTo>
                  <a:lnTo>
                    <a:pt x="43002" y="170637"/>
                  </a:lnTo>
                  <a:lnTo>
                    <a:pt x="45758" y="171665"/>
                  </a:lnTo>
                  <a:lnTo>
                    <a:pt x="46228" y="171145"/>
                  </a:lnTo>
                  <a:lnTo>
                    <a:pt x="46151" y="170865"/>
                  </a:lnTo>
                  <a:lnTo>
                    <a:pt x="45935" y="170637"/>
                  </a:lnTo>
                  <a:lnTo>
                    <a:pt x="43929" y="168490"/>
                  </a:lnTo>
                  <a:lnTo>
                    <a:pt x="43675" y="168224"/>
                  </a:lnTo>
                  <a:lnTo>
                    <a:pt x="45745" y="167398"/>
                  </a:lnTo>
                  <a:lnTo>
                    <a:pt x="46456" y="170878"/>
                  </a:lnTo>
                  <a:lnTo>
                    <a:pt x="46558" y="171310"/>
                  </a:lnTo>
                  <a:lnTo>
                    <a:pt x="46405" y="171145"/>
                  </a:lnTo>
                  <a:lnTo>
                    <a:pt x="46012" y="172974"/>
                  </a:lnTo>
                  <a:lnTo>
                    <a:pt x="49923" y="173240"/>
                  </a:lnTo>
                  <a:lnTo>
                    <a:pt x="48882" y="172313"/>
                  </a:lnTo>
                  <a:lnTo>
                    <a:pt x="54521" y="172669"/>
                  </a:lnTo>
                  <a:lnTo>
                    <a:pt x="54698" y="175666"/>
                  </a:lnTo>
                  <a:lnTo>
                    <a:pt x="56375" y="173215"/>
                  </a:lnTo>
                  <a:lnTo>
                    <a:pt x="61468" y="172656"/>
                  </a:lnTo>
                  <a:lnTo>
                    <a:pt x="61480" y="172427"/>
                  </a:lnTo>
                  <a:lnTo>
                    <a:pt x="61518" y="171627"/>
                  </a:lnTo>
                  <a:lnTo>
                    <a:pt x="61645" y="169240"/>
                  </a:lnTo>
                  <a:close/>
                </a:path>
                <a:path w="107950" h="388620">
                  <a:moveTo>
                    <a:pt x="62191" y="357174"/>
                  </a:moveTo>
                  <a:lnTo>
                    <a:pt x="61328" y="356704"/>
                  </a:lnTo>
                  <a:lnTo>
                    <a:pt x="60909" y="356730"/>
                  </a:lnTo>
                  <a:lnTo>
                    <a:pt x="60655" y="356946"/>
                  </a:lnTo>
                  <a:lnTo>
                    <a:pt x="61163" y="356997"/>
                  </a:lnTo>
                  <a:lnTo>
                    <a:pt x="61569" y="356971"/>
                  </a:lnTo>
                  <a:lnTo>
                    <a:pt x="62191" y="357174"/>
                  </a:lnTo>
                  <a:close/>
                </a:path>
                <a:path w="107950" h="388620">
                  <a:moveTo>
                    <a:pt x="62217" y="89090"/>
                  </a:moveTo>
                  <a:lnTo>
                    <a:pt x="58534" y="88201"/>
                  </a:lnTo>
                  <a:lnTo>
                    <a:pt x="57543" y="87757"/>
                  </a:lnTo>
                  <a:lnTo>
                    <a:pt x="56680" y="87731"/>
                  </a:lnTo>
                  <a:lnTo>
                    <a:pt x="59639" y="89027"/>
                  </a:lnTo>
                  <a:lnTo>
                    <a:pt x="59169" y="91046"/>
                  </a:lnTo>
                  <a:lnTo>
                    <a:pt x="61531" y="91109"/>
                  </a:lnTo>
                  <a:lnTo>
                    <a:pt x="62217" y="89090"/>
                  </a:lnTo>
                  <a:close/>
                </a:path>
                <a:path w="107950" h="388620">
                  <a:moveTo>
                    <a:pt x="63093" y="71755"/>
                  </a:moveTo>
                  <a:lnTo>
                    <a:pt x="61620" y="72123"/>
                  </a:lnTo>
                  <a:lnTo>
                    <a:pt x="60947" y="74498"/>
                  </a:lnTo>
                  <a:lnTo>
                    <a:pt x="58394" y="72034"/>
                  </a:lnTo>
                  <a:lnTo>
                    <a:pt x="60604" y="75679"/>
                  </a:lnTo>
                  <a:lnTo>
                    <a:pt x="63093" y="71755"/>
                  </a:lnTo>
                  <a:close/>
                </a:path>
                <a:path w="107950" h="388620">
                  <a:moveTo>
                    <a:pt x="64909" y="161404"/>
                  </a:moveTo>
                  <a:lnTo>
                    <a:pt x="64439" y="161759"/>
                  </a:lnTo>
                  <a:lnTo>
                    <a:pt x="64858" y="161848"/>
                  </a:lnTo>
                  <a:lnTo>
                    <a:pt x="64909" y="161404"/>
                  </a:lnTo>
                  <a:close/>
                </a:path>
                <a:path w="107950" h="388620">
                  <a:moveTo>
                    <a:pt x="66167" y="162140"/>
                  </a:moveTo>
                  <a:lnTo>
                    <a:pt x="65747" y="161836"/>
                  </a:lnTo>
                  <a:lnTo>
                    <a:pt x="65582" y="162013"/>
                  </a:lnTo>
                  <a:lnTo>
                    <a:pt x="66167" y="162140"/>
                  </a:lnTo>
                  <a:close/>
                </a:path>
                <a:path w="107950" h="388620">
                  <a:moveTo>
                    <a:pt x="66357" y="363359"/>
                  </a:moveTo>
                  <a:lnTo>
                    <a:pt x="65201" y="363918"/>
                  </a:lnTo>
                  <a:lnTo>
                    <a:pt x="65265" y="364172"/>
                  </a:lnTo>
                  <a:lnTo>
                    <a:pt x="66116" y="364477"/>
                  </a:lnTo>
                  <a:lnTo>
                    <a:pt x="66357" y="363359"/>
                  </a:lnTo>
                  <a:close/>
                </a:path>
                <a:path w="107950" h="388620">
                  <a:moveTo>
                    <a:pt x="67068" y="159778"/>
                  </a:moveTo>
                  <a:lnTo>
                    <a:pt x="65379" y="157988"/>
                  </a:lnTo>
                  <a:lnTo>
                    <a:pt x="64909" y="161404"/>
                  </a:lnTo>
                  <a:lnTo>
                    <a:pt x="67068" y="159778"/>
                  </a:lnTo>
                  <a:close/>
                </a:path>
                <a:path w="107950" h="388620">
                  <a:moveTo>
                    <a:pt x="67221" y="165760"/>
                  </a:moveTo>
                  <a:lnTo>
                    <a:pt x="66535" y="165531"/>
                  </a:lnTo>
                  <a:lnTo>
                    <a:pt x="65798" y="164693"/>
                  </a:lnTo>
                  <a:lnTo>
                    <a:pt x="65392" y="164363"/>
                  </a:lnTo>
                  <a:lnTo>
                    <a:pt x="65265" y="163728"/>
                  </a:lnTo>
                  <a:lnTo>
                    <a:pt x="65112" y="163029"/>
                  </a:lnTo>
                  <a:lnTo>
                    <a:pt x="65036" y="162648"/>
                  </a:lnTo>
                  <a:lnTo>
                    <a:pt x="65582" y="162013"/>
                  </a:lnTo>
                  <a:lnTo>
                    <a:pt x="64858" y="161848"/>
                  </a:lnTo>
                  <a:lnTo>
                    <a:pt x="64693" y="163029"/>
                  </a:lnTo>
                  <a:lnTo>
                    <a:pt x="61887" y="162052"/>
                  </a:lnTo>
                  <a:lnTo>
                    <a:pt x="62865" y="162877"/>
                  </a:lnTo>
                  <a:lnTo>
                    <a:pt x="62865" y="164693"/>
                  </a:lnTo>
                  <a:lnTo>
                    <a:pt x="63119" y="165938"/>
                  </a:lnTo>
                  <a:lnTo>
                    <a:pt x="63817" y="163728"/>
                  </a:lnTo>
                  <a:lnTo>
                    <a:pt x="65646" y="165519"/>
                  </a:lnTo>
                  <a:lnTo>
                    <a:pt x="67221" y="165760"/>
                  </a:lnTo>
                  <a:close/>
                </a:path>
                <a:path w="107950" h="388620">
                  <a:moveTo>
                    <a:pt x="68300" y="362419"/>
                  </a:moveTo>
                  <a:lnTo>
                    <a:pt x="66890" y="360895"/>
                  </a:lnTo>
                  <a:lnTo>
                    <a:pt x="66357" y="363359"/>
                  </a:lnTo>
                  <a:lnTo>
                    <a:pt x="68300" y="362419"/>
                  </a:lnTo>
                  <a:close/>
                </a:path>
                <a:path w="107950" h="388620">
                  <a:moveTo>
                    <a:pt x="69430" y="158635"/>
                  </a:moveTo>
                  <a:lnTo>
                    <a:pt x="68719" y="157327"/>
                  </a:lnTo>
                  <a:lnTo>
                    <a:pt x="67221" y="156413"/>
                  </a:lnTo>
                  <a:lnTo>
                    <a:pt x="69430" y="158635"/>
                  </a:lnTo>
                  <a:close/>
                </a:path>
                <a:path w="107950" h="388620">
                  <a:moveTo>
                    <a:pt x="69443" y="368376"/>
                  </a:moveTo>
                  <a:lnTo>
                    <a:pt x="69405" y="367601"/>
                  </a:lnTo>
                  <a:lnTo>
                    <a:pt x="68973" y="367995"/>
                  </a:lnTo>
                  <a:lnTo>
                    <a:pt x="69443" y="368376"/>
                  </a:lnTo>
                  <a:close/>
                </a:path>
                <a:path w="107950" h="388620">
                  <a:moveTo>
                    <a:pt x="69456" y="162877"/>
                  </a:moveTo>
                  <a:lnTo>
                    <a:pt x="66167" y="162140"/>
                  </a:lnTo>
                  <a:lnTo>
                    <a:pt x="68846" y="164109"/>
                  </a:lnTo>
                  <a:lnTo>
                    <a:pt x="69456" y="162877"/>
                  </a:lnTo>
                  <a:close/>
                </a:path>
                <a:path w="107950" h="388620">
                  <a:moveTo>
                    <a:pt x="69634" y="368528"/>
                  </a:moveTo>
                  <a:lnTo>
                    <a:pt x="69443" y="368376"/>
                  </a:lnTo>
                  <a:lnTo>
                    <a:pt x="69519" y="368515"/>
                  </a:lnTo>
                  <a:close/>
                </a:path>
                <a:path w="107950" h="388620">
                  <a:moveTo>
                    <a:pt x="69748" y="264833"/>
                  </a:moveTo>
                  <a:lnTo>
                    <a:pt x="67525" y="263855"/>
                  </a:lnTo>
                  <a:lnTo>
                    <a:pt x="69227" y="267119"/>
                  </a:lnTo>
                  <a:lnTo>
                    <a:pt x="69748" y="264833"/>
                  </a:lnTo>
                  <a:close/>
                </a:path>
                <a:path w="107950" h="388620">
                  <a:moveTo>
                    <a:pt x="69913" y="368566"/>
                  </a:moveTo>
                  <a:lnTo>
                    <a:pt x="69634" y="368528"/>
                  </a:lnTo>
                  <a:lnTo>
                    <a:pt x="69913" y="368769"/>
                  </a:lnTo>
                  <a:lnTo>
                    <a:pt x="69913" y="368566"/>
                  </a:lnTo>
                  <a:close/>
                </a:path>
                <a:path w="107950" h="388620">
                  <a:moveTo>
                    <a:pt x="70269" y="133807"/>
                  </a:moveTo>
                  <a:lnTo>
                    <a:pt x="67665" y="134823"/>
                  </a:lnTo>
                  <a:lnTo>
                    <a:pt x="64579" y="133172"/>
                  </a:lnTo>
                  <a:lnTo>
                    <a:pt x="62064" y="132080"/>
                  </a:lnTo>
                  <a:lnTo>
                    <a:pt x="61112" y="134823"/>
                  </a:lnTo>
                  <a:lnTo>
                    <a:pt x="59397" y="136448"/>
                  </a:lnTo>
                  <a:lnTo>
                    <a:pt x="56527" y="136652"/>
                  </a:lnTo>
                  <a:lnTo>
                    <a:pt x="56527" y="140182"/>
                  </a:lnTo>
                  <a:lnTo>
                    <a:pt x="53860" y="139661"/>
                  </a:lnTo>
                  <a:lnTo>
                    <a:pt x="53098" y="143459"/>
                  </a:lnTo>
                  <a:lnTo>
                    <a:pt x="51523" y="140258"/>
                  </a:lnTo>
                  <a:lnTo>
                    <a:pt x="51473" y="139954"/>
                  </a:lnTo>
                  <a:lnTo>
                    <a:pt x="54000" y="138811"/>
                  </a:lnTo>
                  <a:lnTo>
                    <a:pt x="54825" y="138430"/>
                  </a:lnTo>
                  <a:lnTo>
                    <a:pt x="53632" y="138811"/>
                  </a:lnTo>
                  <a:lnTo>
                    <a:pt x="54991" y="137274"/>
                  </a:lnTo>
                  <a:lnTo>
                    <a:pt x="55321" y="136918"/>
                  </a:lnTo>
                  <a:lnTo>
                    <a:pt x="56527" y="140182"/>
                  </a:lnTo>
                  <a:lnTo>
                    <a:pt x="56527" y="136652"/>
                  </a:lnTo>
                  <a:lnTo>
                    <a:pt x="55499" y="136715"/>
                  </a:lnTo>
                  <a:lnTo>
                    <a:pt x="56946" y="135089"/>
                  </a:lnTo>
                  <a:lnTo>
                    <a:pt x="56578" y="134543"/>
                  </a:lnTo>
                  <a:lnTo>
                    <a:pt x="54902" y="132016"/>
                  </a:lnTo>
                  <a:lnTo>
                    <a:pt x="53492" y="129882"/>
                  </a:lnTo>
                  <a:lnTo>
                    <a:pt x="55270" y="125336"/>
                  </a:lnTo>
                  <a:lnTo>
                    <a:pt x="55435" y="125285"/>
                  </a:lnTo>
                  <a:lnTo>
                    <a:pt x="57594" y="124574"/>
                  </a:lnTo>
                  <a:lnTo>
                    <a:pt x="60083" y="125907"/>
                  </a:lnTo>
                  <a:lnTo>
                    <a:pt x="61988" y="125133"/>
                  </a:lnTo>
                  <a:lnTo>
                    <a:pt x="61302" y="124574"/>
                  </a:lnTo>
                  <a:lnTo>
                    <a:pt x="59817" y="123355"/>
                  </a:lnTo>
                  <a:lnTo>
                    <a:pt x="58762" y="122504"/>
                  </a:lnTo>
                  <a:lnTo>
                    <a:pt x="58978" y="123355"/>
                  </a:lnTo>
                  <a:lnTo>
                    <a:pt x="58496" y="123139"/>
                  </a:lnTo>
                  <a:lnTo>
                    <a:pt x="55118" y="121564"/>
                  </a:lnTo>
                  <a:lnTo>
                    <a:pt x="53162" y="120637"/>
                  </a:lnTo>
                  <a:lnTo>
                    <a:pt x="54673" y="119862"/>
                  </a:lnTo>
                  <a:lnTo>
                    <a:pt x="51536" y="117640"/>
                  </a:lnTo>
                  <a:lnTo>
                    <a:pt x="53581" y="122199"/>
                  </a:lnTo>
                  <a:lnTo>
                    <a:pt x="53505" y="122504"/>
                  </a:lnTo>
                  <a:lnTo>
                    <a:pt x="53009" y="123139"/>
                  </a:lnTo>
                  <a:lnTo>
                    <a:pt x="50139" y="120154"/>
                  </a:lnTo>
                  <a:lnTo>
                    <a:pt x="49822" y="125285"/>
                  </a:lnTo>
                  <a:lnTo>
                    <a:pt x="49593" y="124968"/>
                  </a:lnTo>
                  <a:lnTo>
                    <a:pt x="48666" y="123710"/>
                  </a:lnTo>
                  <a:lnTo>
                    <a:pt x="47282" y="121818"/>
                  </a:lnTo>
                  <a:lnTo>
                    <a:pt x="44780" y="123710"/>
                  </a:lnTo>
                  <a:lnTo>
                    <a:pt x="43154" y="117817"/>
                  </a:lnTo>
                  <a:lnTo>
                    <a:pt x="40563" y="122199"/>
                  </a:lnTo>
                  <a:lnTo>
                    <a:pt x="41097" y="122631"/>
                  </a:lnTo>
                  <a:lnTo>
                    <a:pt x="40271" y="124294"/>
                  </a:lnTo>
                  <a:lnTo>
                    <a:pt x="37223" y="125374"/>
                  </a:lnTo>
                  <a:lnTo>
                    <a:pt x="35979" y="127012"/>
                  </a:lnTo>
                  <a:lnTo>
                    <a:pt x="36957" y="129159"/>
                  </a:lnTo>
                  <a:lnTo>
                    <a:pt x="39903" y="130987"/>
                  </a:lnTo>
                  <a:lnTo>
                    <a:pt x="41046" y="128930"/>
                  </a:lnTo>
                  <a:lnTo>
                    <a:pt x="41668" y="126453"/>
                  </a:lnTo>
                  <a:lnTo>
                    <a:pt x="43903" y="126961"/>
                  </a:lnTo>
                  <a:lnTo>
                    <a:pt x="43980" y="126453"/>
                  </a:lnTo>
                  <a:lnTo>
                    <a:pt x="44208" y="124879"/>
                  </a:lnTo>
                  <a:lnTo>
                    <a:pt x="45275" y="125768"/>
                  </a:lnTo>
                  <a:lnTo>
                    <a:pt x="43383" y="128206"/>
                  </a:lnTo>
                  <a:lnTo>
                    <a:pt x="44970" y="127850"/>
                  </a:lnTo>
                  <a:lnTo>
                    <a:pt x="46304" y="124968"/>
                  </a:lnTo>
                  <a:lnTo>
                    <a:pt x="50253" y="125552"/>
                  </a:lnTo>
                  <a:lnTo>
                    <a:pt x="50088" y="129755"/>
                  </a:lnTo>
                  <a:lnTo>
                    <a:pt x="53632" y="132016"/>
                  </a:lnTo>
                  <a:lnTo>
                    <a:pt x="51714" y="131102"/>
                  </a:lnTo>
                  <a:lnTo>
                    <a:pt x="52895" y="132422"/>
                  </a:lnTo>
                  <a:lnTo>
                    <a:pt x="53644" y="133718"/>
                  </a:lnTo>
                  <a:lnTo>
                    <a:pt x="53009" y="134543"/>
                  </a:lnTo>
                  <a:lnTo>
                    <a:pt x="49364" y="131838"/>
                  </a:lnTo>
                  <a:lnTo>
                    <a:pt x="50342" y="133997"/>
                  </a:lnTo>
                  <a:lnTo>
                    <a:pt x="46520" y="135521"/>
                  </a:lnTo>
                  <a:lnTo>
                    <a:pt x="47371" y="137274"/>
                  </a:lnTo>
                  <a:lnTo>
                    <a:pt x="45567" y="135064"/>
                  </a:lnTo>
                  <a:lnTo>
                    <a:pt x="43472" y="138684"/>
                  </a:lnTo>
                  <a:lnTo>
                    <a:pt x="40271" y="141795"/>
                  </a:lnTo>
                  <a:lnTo>
                    <a:pt x="38849" y="145059"/>
                  </a:lnTo>
                  <a:lnTo>
                    <a:pt x="35572" y="143560"/>
                  </a:lnTo>
                  <a:lnTo>
                    <a:pt x="35318" y="141681"/>
                  </a:lnTo>
                  <a:lnTo>
                    <a:pt x="34937" y="138938"/>
                  </a:lnTo>
                  <a:lnTo>
                    <a:pt x="34378" y="138684"/>
                  </a:lnTo>
                  <a:lnTo>
                    <a:pt x="31889" y="137566"/>
                  </a:lnTo>
                  <a:lnTo>
                    <a:pt x="31483" y="138684"/>
                  </a:lnTo>
                  <a:lnTo>
                    <a:pt x="30086" y="138264"/>
                  </a:lnTo>
                  <a:lnTo>
                    <a:pt x="27838" y="137591"/>
                  </a:lnTo>
                  <a:lnTo>
                    <a:pt x="25869" y="138264"/>
                  </a:lnTo>
                  <a:lnTo>
                    <a:pt x="25476" y="136575"/>
                  </a:lnTo>
                  <a:lnTo>
                    <a:pt x="23279" y="138049"/>
                  </a:lnTo>
                  <a:lnTo>
                    <a:pt x="25628" y="139065"/>
                  </a:lnTo>
                  <a:lnTo>
                    <a:pt x="22707" y="139268"/>
                  </a:lnTo>
                  <a:lnTo>
                    <a:pt x="19570" y="140258"/>
                  </a:lnTo>
                  <a:lnTo>
                    <a:pt x="18834" y="142684"/>
                  </a:lnTo>
                  <a:lnTo>
                    <a:pt x="19265" y="142722"/>
                  </a:lnTo>
                  <a:lnTo>
                    <a:pt x="16268" y="146215"/>
                  </a:lnTo>
                  <a:lnTo>
                    <a:pt x="13766" y="142189"/>
                  </a:lnTo>
                  <a:lnTo>
                    <a:pt x="15557" y="141135"/>
                  </a:lnTo>
                  <a:lnTo>
                    <a:pt x="17183" y="140868"/>
                  </a:lnTo>
                  <a:lnTo>
                    <a:pt x="17627" y="139954"/>
                  </a:lnTo>
                  <a:lnTo>
                    <a:pt x="17754" y="139674"/>
                  </a:lnTo>
                  <a:lnTo>
                    <a:pt x="16141" y="139954"/>
                  </a:lnTo>
                  <a:lnTo>
                    <a:pt x="15633" y="139496"/>
                  </a:lnTo>
                  <a:lnTo>
                    <a:pt x="14808" y="141503"/>
                  </a:lnTo>
                  <a:lnTo>
                    <a:pt x="10591" y="143192"/>
                  </a:lnTo>
                  <a:lnTo>
                    <a:pt x="9791" y="141465"/>
                  </a:lnTo>
                  <a:lnTo>
                    <a:pt x="10909" y="146570"/>
                  </a:lnTo>
                  <a:lnTo>
                    <a:pt x="11811" y="144983"/>
                  </a:lnTo>
                  <a:lnTo>
                    <a:pt x="12674" y="145059"/>
                  </a:lnTo>
                  <a:lnTo>
                    <a:pt x="13893" y="146837"/>
                  </a:lnTo>
                  <a:lnTo>
                    <a:pt x="12649" y="148818"/>
                  </a:lnTo>
                  <a:lnTo>
                    <a:pt x="7950" y="154266"/>
                  </a:lnTo>
                  <a:lnTo>
                    <a:pt x="8229" y="155524"/>
                  </a:lnTo>
                  <a:lnTo>
                    <a:pt x="11811" y="156718"/>
                  </a:lnTo>
                  <a:lnTo>
                    <a:pt x="15328" y="151561"/>
                  </a:lnTo>
                  <a:lnTo>
                    <a:pt x="15875" y="152031"/>
                  </a:lnTo>
                  <a:lnTo>
                    <a:pt x="16014" y="151561"/>
                  </a:lnTo>
                  <a:lnTo>
                    <a:pt x="16598" y="149580"/>
                  </a:lnTo>
                  <a:lnTo>
                    <a:pt x="21107" y="155003"/>
                  </a:lnTo>
                  <a:lnTo>
                    <a:pt x="20739" y="151511"/>
                  </a:lnTo>
                  <a:lnTo>
                    <a:pt x="20713" y="151193"/>
                  </a:lnTo>
                  <a:lnTo>
                    <a:pt x="19519" y="151511"/>
                  </a:lnTo>
                  <a:lnTo>
                    <a:pt x="18580" y="151003"/>
                  </a:lnTo>
                  <a:lnTo>
                    <a:pt x="18084" y="150291"/>
                  </a:lnTo>
                  <a:lnTo>
                    <a:pt x="18021" y="149580"/>
                  </a:lnTo>
                  <a:lnTo>
                    <a:pt x="18288" y="147624"/>
                  </a:lnTo>
                  <a:lnTo>
                    <a:pt x="20116" y="150291"/>
                  </a:lnTo>
                  <a:lnTo>
                    <a:pt x="21386" y="150406"/>
                  </a:lnTo>
                  <a:lnTo>
                    <a:pt x="21793" y="148348"/>
                  </a:lnTo>
                  <a:lnTo>
                    <a:pt x="22301" y="147624"/>
                  </a:lnTo>
                  <a:lnTo>
                    <a:pt x="23279" y="146215"/>
                  </a:lnTo>
                  <a:lnTo>
                    <a:pt x="23710" y="145580"/>
                  </a:lnTo>
                  <a:lnTo>
                    <a:pt x="24663" y="146088"/>
                  </a:lnTo>
                  <a:lnTo>
                    <a:pt x="25577" y="145580"/>
                  </a:lnTo>
                  <a:lnTo>
                    <a:pt x="32575" y="141681"/>
                  </a:lnTo>
                  <a:lnTo>
                    <a:pt x="36258" y="144868"/>
                  </a:lnTo>
                  <a:lnTo>
                    <a:pt x="33604" y="146342"/>
                  </a:lnTo>
                  <a:lnTo>
                    <a:pt x="41783" y="148615"/>
                  </a:lnTo>
                  <a:lnTo>
                    <a:pt x="36957" y="149948"/>
                  </a:lnTo>
                  <a:lnTo>
                    <a:pt x="40005" y="151892"/>
                  </a:lnTo>
                  <a:lnTo>
                    <a:pt x="41656" y="158254"/>
                  </a:lnTo>
                  <a:lnTo>
                    <a:pt x="41363" y="158305"/>
                  </a:lnTo>
                  <a:lnTo>
                    <a:pt x="41579" y="158623"/>
                  </a:lnTo>
                  <a:lnTo>
                    <a:pt x="41376" y="158648"/>
                  </a:lnTo>
                  <a:lnTo>
                    <a:pt x="41897" y="159105"/>
                  </a:lnTo>
                  <a:lnTo>
                    <a:pt x="44996" y="163461"/>
                  </a:lnTo>
                  <a:lnTo>
                    <a:pt x="46507" y="160693"/>
                  </a:lnTo>
                  <a:lnTo>
                    <a:pt x="46609" y="158445"/>
                  </a:lnTo>
                  <a:lnTo>
                    <a:pt x="45821" y="158343"/>
                  </a:lnTo>
                  <a:lnTo>
                    <a:pt x="44970" y="157657"/>
                  </a:lnTo>
                  <a:lnTo>
                    <a:pt x="44551" y="157302"/>
                  </a:lnTo>
                  <a:lnTo>
                    <a:pt x="44119" y="156845"/>
                  </a:lnTo>
                  <a:lnTo>
                    <a:pt x="43776" y="155841"/>
                  </a:lnTo>
                  <a:lnTo>
                    <a:pt x="45046" y="154990"/>
                  </a:lnTo>
                  <a:lnTo>
                    <a:pt x="45072" y="154724"/>
                  </a:lnTo>
                  <a:lnTo>
                    <a:pt x="44450" y="152971"/>
                  </a:lnTo>
                  <a:lnTo>
                    <a:pt x="41605" y="151320"/>
                  </a:lnTo>
                  <a:lnTo>
                    <a:pt x="42443" y="145732"/>
                  </a:lnTo>
                  <a:lnTo>
                    <a:pt x="47155" y="147713"/>
                  </a:lnTo>
                  <a:lnTo>
                    <a:pt x="44996" y="149656"/>
                  </a:lnTo>
                  <a:lnTo>
                    <a:pt x="50241" y="149999"/>
                  </a:lnTo>
                  <a:lnTo>
                    <a:pt x="51663" y="154889"/>
                  </a:lnTo>
                  <a:lnTo>
                    <a:pt x="50380" y="154609"/>
                  </a:lnTo>
                  <a:lnTo>
                    <a:pt x="51181" y="156362"/>
                  </a:lnTo>
                  <a:lnTo>
                    <a:pt x="52616" y="155486"/>
                  </a:lnTo>
                  <a:lnTo>
                    <a:pt x="56413" y="155003"/>
                  </a:lnTo>
                  <a:lnTo>
                    <a:pt x="55397" y="155422"/>
                  </a:lnTo>
                  <a:lnTo>
                    <a:pt x="56756" y="156286"/>
                  </a:lnTo>
                  <a:lnTo>
                    <a:pt x="58166" y="156781"/>
                  </a:lnTo>
                  <a:lnTo>
                    <a:pt x="60426" y="157327"/>
                  </a:lnTo>
                  <a:lnTo>
                    <a:pt x="59486" y="155003"/>
                  </a:lnTo>
                  <a:lnTo>
                    <a:pt x="57645" y="150444"/>
                  </a:lnTo>
                  <a:lnTo>
                    <a:pt x="63195" y="152006"/>
                  </a:lnTo>
                  <a:lnTo>
                    <a:pt x="62268" y="151561"/>
                  </a:lnTo>
                  <a:lnTo>
                    <a:pt x="62369" y="150444"/>
                  </a:lnTo>
                  <a:lnTo>
                    <a:pt x="62318" y="149999"/>
                  </a:lnTo>
                  <a:lnTo>
                    <a:pt x="62052" y="148983"/>
                  </a:lnTo>
                  <a:lnTo>
                    <a:pt x="65151" y="151206"/>
                  </a:lnTo>
                  <a:lnTo>
                    <a:pt x="66586" y="148983"/>
                  </a:lnTo>
                  <a:lnTo>
                    <a:pt x="67322" y="147840"/>
                  </a:lnTo>
                  <a:lnTo>
                    <a:pt x="68199" y="146138"/>
                  </a:lnTo>
                  <a:lnTo>
                    <a:pt x="65760" y="145732"/>
                  </a:lnTo>
                  <a:lnTo>
                    <a:pt x="65062" y="145618"/>
                  </a:lnTo>
                  <a:lnTo>
                    <a:pt x="66560" y="145059"/>
                  </a:lnTo>
                  <a:lnTo>
                    <a:pt x="68199" y="144437"/>
                  </a:lnTo>
                  <a:lnTo>
                    <a:pt x="66421" y="143459"/>
                  </a:lnTo>
                  <a:lnTo>
                    <a:pt x="65722" y="143078"/>
                  </a:lnTo>
                  <a:lnTo>
                    <a:pt x="65811" y="142786"/>
                  </a:lnTo>
                  <a:lnTo>
                    <a:pt x="66332" y="142443"/>
                  </a:lnTo>
                  <a:lnTo>
                    <a:pt x="65976" y="142379"/>
                  </a:lnTo>
                  <a:lnTo>
                    <a:pt x="65532" y="142189"/>
                  </a:lnTo>
                  <a:lnTo>
                    <a:pt x="65011" y="141795"/>
                  </a:lnTo>
                  <a:lnTo>
                    <a:pt x="63906" y="140881"/>
                  </a:lnTo>
                  <a:lnTo>
                    <a:pt x="63931" y="140182"/>
                  </a:lnTo>
                  <a:lnTo>
                    <a:pt x="64008" y="137909"/>
                  </a:lnTo>
                  <a:lnTo>
                    <a:pt x="66382" y="138811"/>
                  </a:lnTo>
                  <a:lnTo>
                    <a:pt x="64719" y="137909"/>
                  </a:lnTo>
                  <a:lnTo>
                    <a:pt x="63906" y="137452"/>
                  </a:lnTo>
                  <a:lnTo>
                    <a:pt x="63944" y="137312"/>
                  </a:lnTo>
                  <a:lnTo>
                    <a:pt x="64427" y="136220"/>
                  </a:lnTo>
                  <a:lnTo>
                    <a:pt x="67665" y="135432"/>
                  </a:lnTo>
                  <a:lnTo>
                    <a:pt x="67462" y="137985"/>
                  </a:lnTo>
                  <a:lnTo>
                    <a:pt x="69176" y="135432"/>
                  </a:lnTo>
                  <a:lnTo>
                    <a:pt x="69583" y="134823"/>
                  </a:lnTo>
                  <a:lnTo>
                    <a:pt x="70269" y="133807"/>
                  </a:lnTo>
                  <a:close/>
                </a:path>
                <a:path w="107950" h="388620">
                  <a:moveTo>
                    <a:pt x="71259" y="265493"/>
                  </a:moveTo>
                  <a:lnTo>
                    <a:pt x="70789" y="263550"/>
                  </a:lnTo>
                  <a:lnTo>
                    <a:pt x="70116" y="263207"/>
                  </a:lnTo>
                  <a:lnTo>
                    <a:pt x="69748" y="264833"/>
                  </a:lnTo>
                  <a:lnTo>
                    <a:pt x="71259" y="265493"/>
                  </a:lnTo>
                  <a:close/>
                </a:path>
                <a:path w="107950" h="388620">
                  <a:moveTo>
                    <a:pt x="71335" y="358609"/>
                  </a:moveTo>
                  <a:lnTo>
                    <a:pt x="69100" y="360197"/>
                  </a:lnTo>
                  <a:lnTo>
                    <a:pt x="71196" y="361111"/>
                  </a:lnTo>
                  <a:lnTo>
                    <a:pt x="71056" y="360553"/>
                  </a:lnTo>
                  <a:lnTo>
                    <a:pt x="71247" y="359930"/>
                  </a:lnTo>
                  <a:lnTo>
                    <a:pt x="71335" y="358609"/>
                  </a:lnTo>
                  <a:close/>
                </a:path>
                <a:path w="107950" h="388620">
                  <a:moveTo>
                    <a:pt x="71996" y="140665"/>
                  </a:moveTo>
                  <a:lnTo>
                    <a:pt x="70065" y="139750"/>
                  </a:lnTo>
                  <a:lnTo>
                    <a:pt x="69964" y="139331"/>
                  </a:lnTo>
                  <a:lnTo>
                    <a:pt x="71462" y="138506"/>
                  </a:lnTo>
                  <a:lnTo>
                    <a:pt x="68199" y="137261"/>
                  </a:lnTo>
                  <a:lnTo>
                    <a:pt x="68313" y="140716"/>
                  </a:lnTo>
                  <a:lnTo>
                    <a:pt x="67360" y="141986"/>
                  </a:lnTo>
                  <a:lnTo>
                    <a:pt x="67576" y="141935"/>
                  </a:lnTo>
                  <a:lnTo>
                    <a:pt x="67818" y="141833"/>
                  </a:lnTo>
                  <a:lnTo>
                    <a:pt x="68008" y="141833"/>
                  </a:lnTo>
                  <a:lnTo>
                    <a:pt x="68656" y="144437"/>
                  </a:lnTo>
                  <a:lnTo>
                    <a:pt x="71996" y="140665"/>
                  </a:lnTo>
                  <a:close/>
                </a:path>
                <a:path w="107950" h="388620">
                  <a:moveTo>
                    <a:pt x="71996" y="128752"/>
                  </a:moveTo>
                  <a:lnTo>
                    <a:pt x="69176" y="127850"/>
                  </a:lnTo>
                  <a:lnTo>
                    <a:pt x="69938" y="129146"/>
                  </a:lnTo>
                  <a:lnTo>
                    <a:pt x="71996" y="128752"/>
                  </a:lnTo>
                  <a:close/>
                </a:path>
                <a:path w="107950" h="388620">
                  <a:moveTo>
                    <a:pt x="72250" y="159600"/>
                  </a:moveTo>
                  <a:lnTo>
                    <a:pt x="69519" y="158445"/>
                  </a:lnTo>
                  <a:lnTo>
                    <a:pt x="70192" y="161086"/>
                  </a:lnTo>
                  <a:lnTo>
                    <a:pt x="69761" y="161823"/>
                  </a:lnTo>
                  <a:lnTo>
                    <a:pt x="70510" y="161531"/>
                  </a:lnTo>
                  <a:lnTo>
                    <a:pt x="71882" y="160832"/>
                  </a:lnTo>
                  <a:lnTo>
                    <a:pt x="72250" y="159600"/>
                  </a:lnTo>
                  <a:close/>
                </a:path>
                <a:path w="107950" h="388620">
                  <a:moveTo>
                    <a:pt x="72466" y="264401"/>
                  </a:moveTo>
                  <a:lnTo>
                    <a:pt x="70396" y="261886"/>
                  </a:lnTo>
                  <a:lnTo>
                    <a:pt x="70789" y="263550"/>
                  </a:lnTo>
                  <a:lnTo>
                    <a:pt x="72466" y="264401"/>
                  </a:lnTo>
                  <a:close/>
                </a:path>
                <a:path w="107950" h="388620">
                  <a:moveTo>
                    <a:pt x="72821" y="361823"/>
                  </a:moveTo>
                  <a:lnTo>
                    <a:pt x="71196" y="361111"/>
                  </a:lnTo>
                  <a:lnTo>
                    <a:pt x="71907" y="361873"/>
                  </a:lnTo>
                  <a:lnTo>
                    <a:pt x="72821" y="361823"/>
                  </a:lnTo>
                  <a:close/>
                </a:path>
                <a:path w="107950" h="388620">
                  <a:moveTo>
                    <a:pt x="73507" y="192201"/>
                  </a:moveTo>
                  <a:lnTo>
                    <a:pt x="73215" y="191554"/>
                  </a:lnTo>
                  <a:lnTo>
                    <a:pt x="72885" y="191211"/>
                  </a:lnTo>
                  <a:lnTo>
                    <a:pt x="72529" y="190995"/>
                  </a:lnTo>
                  <a:lnTo>
                    <a:pt x="72618" y="191363"/>
                  </a:lnTo>
                  <a:lnTo>
                    <a:pt x="72847" y="191744"/>
                  </a:lnTo>
                  <a:lnTo>
                    <a:pt x="73507" y="192201"/>
                  </a:lnTo>
                  <a:close/>
                </a:path>
                <a:path w="107950" h="388620">
                  <a:moveTo>
                    <a:pt x="73533" y="264947"/>
                  </a:moveTo>
                  <a:lnTo>
                    <a:pt x="72466" y="264401"/>
                  </a:lnTo>
                  <a:lnTo>
                    <a:pt x="73507" y="265671"/>
                  </a:lnTo>
                  <a:lnTo>
                    <a:pt x="73533" y="264947"/>
                  </a:lnTo>
                  <a:close/>
                </a:path>
                <a:path w="107950" h="388620">
                  <a:moveTo>
                    <a:pt x="73621" y="360743"/>
                  </a:moveTo>
                  <a:lnTo>
                    <a:pt x="73177" y="359727"/>
                  </a:lnTo>
                  <a:lnTo>
                    <a:pt x="70827" y="358114"/>
                  </a:lnTo>
                  <a:lnTo>
                    <a:pt x="71335" y="358609"/>
                  </a:lnTo>
                  <a:lnTo>
                    <a:pt x="73621" y="360743"/>
                  </a:lnTo>
                  <a:close/>
                </a:path>
                <a:path w="107950" h="388620">
                  <a:moveTo>
                    <a:pt x="73901" y="188976"/>
                  </a:moveTo>
                  <a:lnTo>
                    <a:pt x="70345" y="186855"/>
                  </a:lnTo>
                  <a:lnTo>
                    <a:pt x="69088" y="187223"/>
                  </a:lnTo>
                  <a:lnTo>
                    <a:pt x="67576" y="188429"/>
                  </a:lnTo>
                  <a:lnTo>
                    <a:pt x="69507" y="189420"/>
                  </a:lnTo>
                  <a:lnTo>
                    <a:pt x="68427" y="190639"/>
                  </a:lnTo>
                  <a:lnTo>
                    <a:pt x="69684" y="191744"/>
                  </a:lnTo>
                  <a:lnTo>
                    <a:pt x="71221" y="190182"/>
                  </a:lnTo>
                  <a:lnTo>
                    <a:pt x="72529" y="190995"/>
                  </a:lnTo>
                  <a:lnTo>
                    <a:pt x="72351" y="190182"/>
                  </a:lnTo>
                  <a:lnTo>
                    <a:pt x="72199" y="189458"/>
                  </a:lnTo>
                  <a:lnTo>
                    <a:pt x="73901" y="188976"/>
                  </a:lnTo>
                  <a:close/>
                </a:path>
                <a:path w="107950" h="388620">
                  <a:moveTo>
                    <a:pt x="74282" y="189204"/>
                  </a:moveTo>
                  <a:lnTo>
                    <a:pt x="74168" y="188899"/>
                  </a:lnTo>
                  <a:lnTo>
                    <a:pt x="73901" y="188976"/>
                  </a:lnTo>
                  <a:lnTo>
                    <a:pt x="74282" y="189204"/>
                  </a:lnTo>
                  <a:close/>
                </a:path>
                <a:path w="107950" h="388620">
                  <a:moveTo>
                    <a:pt x="74371" y="362496"/>
                  </a:moveTo>
                  <a:lnTo>
                    <a:pt x="74053" y="361746"/>
                  </a:lnTo>
                  <a:lnTo>
                    <a:pt x="72821" y="361823"/>
                  </a:lnTo>
                  <a:lnTo>
                    <a:pt x="74371" y="362496"/>
                  </a:lnTo>
                  <a:close/>
                </a:path>
                <a:path w="107950" h="388620">
                  <a:moveTo>
                    <a:pt x="74625" y="361708"/>
                  </a:moveTo>
                  <a:lnTo>
                    <a:pt x="73621" y="360743"/>
                  </a:lnTo>
                  <a:lnTo>
                    <a:pt x="74053" y="361746"/>
                  </a:lnTo>
                  <a:lnTo>
                    <a:pt x="74625" y="361708"/>
                  </a:lnTo>
                  <a:close/>
                </a:path>
                <a:path w="107950" h="388620">
                  <a:moveTo>
                    <a:pt x="74676" y="362635"/>
                  </a:moveTo>
                  <a:lnTo>
                    <a:pt x="74371" y="362496"/>
                  </a:lnTo>
                  <a:lnTo>
                    <a:pt x="74510" y="362826"/>
                  </a:lnTo>
                  <a:lnTo>
                    <a:pt x="74676" y="362635"/>
                  </a:lnTo>
                  <a:close/>
                </a:path>
                <a:path w="107950" h="388620">
                  <a:moveTo>
                    <a:pt x="75514" y="226009"/>
                  </a:moveTo>
                  <a:lnTo>
                    <a:pt x="72656" y="224548"/>
                  </a:lnTo>
                  <a:lnTo>
                    <a:pt x="73393" y="223697"/>
                  </a:lnTo>
                  <a:lnTo>
                    <a:pt x="70764" y="223558"/>
                  </a:lnTo>
                  <a:lnTo>
                    <a:pt x="73329" y="225907"/>
                  </a:lnTo>
                  <a:lnTo>
                    <a:pt x="73469" y="226809"/>
                  </a:lnTo>
                  <a:lnTo>
                    <a:pt x="75514" y="226009"/>
                  </a:lnTo>
                  <a:close/>
                </a:path>
                <a:path w="107950" h="388620">
                  <a:moveTo>
                    <a:pt x="75806" y="188442"/>
                  </a:moveTo>
                  <a:lnTo>
                    <a:pt x="73342" y="186575"/>
                  </a:lnTo>
                  <a:lnTo>
                    <a:pt x="74168" y="188899"/>
                  </a:lnTo>
                  <a:lnTo>
                    <a:pt x="75806" y="188442"/>
                  </a:lnTo>
                  <a:close/>
                </a:path>
                <a:path w="107950" h="388620">
                  <a:moveTo>
                    <a:pt x="77266" y="132943"/>
                  </a:moveTo>
                  <a:lnTo>
                    <a:pt x="76682" y="131356"/>
                  </a:lnTo>
                  <a:lnTo>
                    <a:pt x="76530" y="130937"/>
                  </a:lnTo>
                  <a:lnTo>
                    <a:pt x="76225" y="130111"/>
                  </a:lnTo>
                  <a:lnTo>
                    <a:pt x="74701" y="130937"/>
                  </a:lnTo>
                  <a:lnTo>
                    <a:pt x="73177" y="130060"/>
                  </a:lnTo>
                  <a:lnTo>
                    <a:pt x="74053" y="133464"/>
                  </a:lnTo>
                  <a:lnTo>
                    <a:pt x="73621" y="133464"/>
                  </a:lnTo>
                  <a:lnTo>
                    <a:pt x="73825" y="136029"/>
                  </a:lnTo>
                  <a:lnTo>
                    <a:pt x="76428" y="134366"/>
                  </a:lnTo>
                  <a:lnTo>
                    <a:pt x="75819" y="133477"/>
                  </a:lnTo>
                  <a:lnTo>
                    <a:pt x="74358" y="131356"/>
                  </a:lnTo>
                  <a:lnTo>
                    <a:pt x="77266" y="132943"/>
                  </a:lnTo>
                  <a:close/>
                </a:path>
                <a:path w="107950" h="388620">
                  <a:moveTo>
                    <a:pt x="77571" y="158445"/>
                  </a:moveTo>
                  <a:lnTo>
                    <a:pt x="74549" y="158381"/>
                  </a:lnTo>
                  <a:lnTo>
                    <a:pt x="72809" y="158330"/>
                  </a:lnTo>
                  <a:lnTo>
                    <a:pt x="75145" y="160997"/>
                  </a:lnTo>
                  <a:lnTo>
                    <a:pt x="74485" y="161848"/>
                  </a:lnTo>
                  <a:lnTo>
                    <a:pt x="77571" y="158445"/>
                  </a:lnTo>
                  <a:close/>
                </a:path>
                <a:path w="107950" h="388620">
                  <a:moveTo>
                    <a:pt x="77749" y="263791"/>
                  </a:moveTo>
                  <a:lnTo>
                    <a:pt x="77190" y="262851"/>
                  </a:lnTo>
                  <a:lnTo>
                    <a:pt x="76898" y="260616"/>
                  </a:lnTo>
                  <a:lnTo>
                    <a:pt x="73660" y="259499"/>
                  </a:lnTo>
                  <a:lnTo>
                    <a:pt x="73533" y="264947"/>
                  </a:lnTo>
                  <a:lnTo>
                    <a:pt x="76263" y="266344"/>
                  </a:lnTo>
                  <a:lnTo>
                    <a:pt x="77749" y="263791"/>
                  </a:lnTo>
                  <a:close/>
                </a:path>
                <a:path w="107950" h="388620">
                  <a:moveTo>
                    <a:pt x="78397" y="133565"/>
                  </a:moveTo>
                  <a:lnTo>
                    <a:pt x="77266" y="132943"/>
                  </a:lnTo>
                  <a:lnTo>
                    <a:pt x="77647" y="133972"/>
                  </a:lnTo>
                  <a:lnTo>
                    <a:pt x="78397" y="133565"/>
                  </a:lnTo>
                  <a:close/>
                </a:path>
                <a:path w="107950" h="388620">
                  <a:moveTo>
                    <a:pt x="80035" y="359968"/>
                  </a:moveTo>
                  <a:lnTo>
                    <a:pt x="79959" y="358584"/>
                  </a:lnTo>
                  <a:lnTo>
                    <a:pt x="78562" y="358000"/>
                  </a:lnTo>
                  <a:lnTo>
                    <a:pt x="79070" y="358952"/>
                  </a:lnTo>
                  <a:lnTo>
                    <a:pt x="77825" y="361581"/>
                  </a:lnTo>
                  <a:lnTo>
                    <a:pt x="78701" y="360756"/>
                  </a:lnTo>
                  <a:lnTo>
                    <a:pt x="80035" y="359968"/>
                  </a:lnTo>
                  <a:close/>
                </a:path>
                <a:path w="107950" h="388620">
                  <a:moveTo>
                    <a:pt x="80111" y="261302"/>
                  </a:moveTo>
                  <a:lnTo>
                    <a:pt x="78498" y="258991"/>
                  </a:lnTo>
                  <a:lnTo>
                    <a:pt x="78105" y="259397"/>
                  </a:lnTo>
                  <a:lnTo>
                    <a:pt x="80111" y="261302"/>
                  </a:lnTo>
                  <a:close/>
                </a:path>
                <a:path w="107950" h="388620">
                  <a:moveTo>
                    <a:pt x="82283" y="181584"/>
                  </a:moveTo>
                  <a:lnTo>
                    <a:pt x="81178" y="181775"/>
                  </a:lnTo>
                  <a:lnTo>
                    <a:pt x="81800" y="181914"/>
                  </a:lnTo>
                  <a:lnTo>
                    <a:pt x="82118" y="181800"/>
                  </a:lnTo>
                  <a:lnTo>
                    <a:pt x="82283" y="181584"/>
                  </a:lnTo>
                  <a:close/>
                </a:path>
                <a:path w="107950" h="388620">
                  <a:moveTo>
                    <a:pt x="82854" y="178269"/>
                  </a:moveTo>
                  <a:lnTo>
                    <a:pt x="82638" y="177939"/>
                  </a:lnTo>
                  <a:lnTo>
                    <a:pt x="82346" y="177495"/>
                  </a:lnTo>
                  <a:lnTo>
                    <a:pt x="81915" y="176657"/>
                  </a:lnTo>
                  <a:lnTo>
                    <a:pt x="78994" y="177393"/>
                  </a:lnTo>
                  <a:lnTo>
                    <a:pt x="82854" y="178282"/>
                  </a:lnTo>
                  <a:close/>
                </a:path>
                <a:path w="107950" h="388620">
                  <a:moveTo>
                    <a:pt x="83261" y="371741"/>
                  </a:moveTo>
                  <a:lnTo>
                    <a:pt x="83210" y="371373"/>
                  </a:lnTo>
                  <a:lnTo>
                    <a:pt x="82283" y="371271"/>
                  </a:lnTo>
                  <a:lnTo>
                    <a:pt x="81368" y="370928"/>
                  </a:lnTo>
                  <a:lnTo>
                    <a:pt x="80492" y="371741"/>
                  </a:lnTo>
                  <a:lnTo>
                    <a:pt x="83261" y="371741"/>
                  </a:lnTo>
                  <a:close/>
                </a:path>
                <a:path w="107950" h="388620">
                  <a:moveTo>
                    <a:pt x="83286" y="179070"/>
                  </a:moveTo>
                  <a:lnTo>
                    <a:pt x="83058" y="178625"/>
                  </a:lnTo>
                  <a:lnTo>
                    <a:pt x="81915" y="179209"/>
                  </a:lnTo>
                  <a:lnTo>
                    <a:pt x="82778" y="180924"/>
                  </a:lnTo>
                  <a:lnTo>
                    <a:pt x="82283" y="181584"/>
                  </a:lnTo>
                  <a:lnTo>
                    <a:pt x="83273" y="181394"/>
                  </a:lnTo>
                  <a:lnTo>
                    <a:pt x="82689" y="180568"/>
                  </a:lnTo>
                  <a:lnTo>
                    <a:pt x="83197" y="179374"/>
                  </a:lnTo>
                  <a:lnTo>
                    <a:pt x="83286" y="179070"/>
                  </a:lnTo>
                  <a:close/>
                </a:path>
                <a:path w="107950" h="388620">
                  <a:moveTo>
                    <a:pt x="83578" y="178447"/>
                  </a:moveTo>
                  <a:lnTo>
                    <a:pt x="82880" y="178282"/>
                  </a:lnTo>
                  <a:lnTo>
                    <a:pt x="82943" y="178409"/>
                  </a:lnTo>
                  <a:lnTo>
                    <a:pt x="83045" y="178625"/>
                  </a:lnTo>
                  <a:lnTo>
                    <a:pt x="83210" y="178562"/>
                  </a:lnTo>
                  <a:lnTo>
                    <a:pt x="83337" y="178473"/>
                  </a:lnTo>
                  <a:lnTo>
                    <a:pt x="83578" y="178447"/>
                  </a:lnTo>
                  <a:close/>
                </a:path>
                <a:path w="107950" h="388620">
                  <a:moveTo>
                    <a:pt x="83629" y="181330"/>
                  </a:moveTo>
                  <a:lnTo>
                    <a:pt x="83273" y="181394"/>
                  </a:lnTo>
                  <a:lnTo>
                    <a:pt x="83629" y="181330"/>
                  </a:lnTo>
                  <a:close/>
                </a:path>
                <a:path w="107950" h="388620">
                  <a:moveTo>
                    <a:pt x="84201" y="228244"/>
                  </a:moveTo>
                  <a:lnTo>
                    <a:pt x="81673" y="229019"/>
                  </a:lnTo>
                  <a:lnTo>
                    <a:pt x="81089" y="230746"/>
                  </a:lnTo>
                  <a:lnTo>
                    <a:pt x="83159" y="229958"/>
                  </a:lnTo>
                  <a:lnTo>
                    <a:pt x="83299" y="230847"/>
                  </a:lnTo>
                  <a:lnTo>
                    <a:pt x="84201" y="228244"/>
                  </a:lnTo>
                  <a:close/>
                </a:path>
                <a:path w="107950" h="388620">
                  <a:moveTo>
                    <a:pt x="84988" y="181076"/>
                  </a:moveTo>
                  <a:lnTo>
                    <a:pt x="84543" y="181063"/>
                  </a:lnTo>
                  <a:lnTo>
                    <a:pt x="83629" y="181330"/>
                  </a:lnTo>
                  <a:lnTo>
                    <a:pt x="84988" y="181076"/>
                  </a:lnTo>
                  <a:close/>
                </a:path>
                <a:path w="107950" h="388620">
                  <a:moveTo>
                    <a:pt x="86474" y="324421"/>
                  </a:moveTo>
                  <a:lnTo>
                    <a:pt x="85877" y="322541"/>
                  </a:lnTo>
                  <a:lnTo>
                    <a:pt x="83273" y="323735"/>
                  </a:lnTo>
                  <a:lnTo>
                    <a:pt x="82791" y="323227"/>
                  </a:lnTo>
                  <a:lnTo>
                    <a:pt x="81864" y="322694"/>
                  </a:lnTo>
                  <a:lnTo>
                    <a:pt x="81940" y="323596"/>
                  </a:lnTo>
                  <a:lnTo>
                    <a:pt x="81064" y="324002"/>
                  </a:lnTo>
                  <a:lnTo>
                    <a:pt x="81584" y="324980"/>
                  </a:lnTo>
                  <a:lnTo>
                    <a:pt x="84632" y="323850"/>
                  </a:lnTo>
                  <a:lnTo>
                    <a:pt x="86474" y="324421"/>
                  </a:lnTo>
                  <a:close/>
                </a:path>
                <a:path w="107950" h="388620">
                  <a:moveTo>
                    <a:pt x="88074" y="170408"/>
                  </a:moveTo>
                  <a:lnTo>
                    <a:pt x="86715" y="168211"/>
                  </a:lnTo>
                  <a:lnTo>
                    <a:pt x="87299" y="170853"/>
                  </a:lnTo>
                  <a:lnTo>
                    <a:pt x="88074" y="170408"/>
                  </a:lnTo>
                  <a:close/>
                </a:path>
                <a:path w="107950" h="388620">
                  <a:moveTo>
                    <a:pt x="89077" y="231101"/>
                  </a:moveTo>
                  <a:lnTo>
                    <a:pt x="88328" y="229298"/>
                  </a:lnTo>
                  <a:lnTo>
                    <a:pt x="87287" y="231038"/>
                  </a:lnTo>
                  <a:lnTo>
                    <a:pt x="89077" y="231101"/>
                  </a:lnTo>
                  <a:close/>
                </a:path>
                <a:path w="107950" h="388620">
                  <a:moveTo>
                    <a:pt x="95351" y="231825"/>
                  </a:moveTo>
                  <a:lnTo>
                    <a:pt x="95059" y="230022"/>
                  </a:lnTo>
                  <a:lnTo>
                    <a:pt x="93814" y="230416"/>
                  </a:lnTo>
                  <a:lnTo>
                    <a:pt x="92176" y="231254"/>
                  </a:lnTo>
                  <a:lnTo>
                    <a:pt x="92837" y="232600"/>
                  </a:lnTo>
                  <a:lnTo>
                    <a:pt x="93637" y="232206"/>
                  </a:lnTo>
                  <a:lnTo>
                    <a:pt x="95351" y="231825"/>
                  </a:lnTo>
                  <a:close/>
                </a:path>
                <a:path w="107950" h="388620">
                  <a:moveTo>
                    <a:pt x="97231" y="244157"/>
                  </a:moveTo>
                  <a:lnTo>
                    <a:pt x="96342" y="243916"/>
                  </a:lnTo>
                  <a:lnTo>
                    <a:pt x="95237" y="245211"/>
                  </a:lnTo>
                  <a:lnTo>
                    <a:pt x="94919" y="246100"/>
                  </a:lnTo>
                  <a:lnTo>
                    <a:pt x="96659" y="248869"/>
                  </a:lnTo>
                  <a:lnTo>
                    <a:pt x="97231" y="244157"/>
                  </a:lnTo>
                  <a:close/>
                </a:path>
                <a:path w="107950" h="388620">
                  <a:moveTo>
                    <a:pt x="97612" y="353885"/>
                  </a:moveTo>
                  <a:lnTo>
                    <a:pt x="96659" y="353339"/>
                  </a:lnTo>
                  <a:lnTo>
                    <a:pt x="95377" y="355053"/>
                  </a:lnTo>
                  <a:lnTo>
                    <a:pt x="95846" y="355549"/>
                  </a:lnTo>
                  <a:lnTo>
                    <a:pt x="97612" y="353885"/>
                  </a:lnTo>
                  <a:close/>
                </a:path>
                <a:path w="107950" h="388620">
                  <a:moveTo>
                    <a:pt x="98209" y="244436"/>
                  </a:moveTo>
                  <a:lnTo>
                    <a:pt x="97256" y="243954"/>
                  </a:lnTo>
                  <a:lnTo>
                    <a:pt x="97231" y="244157"/>
                  </a:lnTo>
                  <a:lnTo>
                    <a:pt x="98209" y="244436"/>
                  </a:lnTo>
                  <a:close/>
                </a:path>
                <a:path w="107950" h="388620">
                  <a:moveTo>
                    <a:pt x="98285" y="358508"/>
                  </a:moveTo>
                  <a:lnTo>
                    <a:pt x="96481" y="357898"/>
                  </a:lnTo>
                  <a:lnTo>
                    <a:pt x="97383" y="358432"/>
                  </a:lnTo>
                  <a:lnTo>
                    <a:pt x="98285" y="358508"/>
                  </a:lnTo>
                  <a:close/>
                </a:path>
                <a:path w="107950" h="388620">
                  <a:moveTo>
                    <a:pt x="99314" y="361022"/>
                  </a:moveTo>
                  <a:lnTo>
                    <a:pt x="98844" y="360387"/>
                  </a:lnTo>
                  <a:lnTo>
                    <a:pt x="97218" y="360895"/>
                  </a:lnTo>
                  <a:lnTo>
                    <a:pt x="97243" y="361111"/>
                  </a:lnTo>
                  <a:lnTo>
                    <a:pt x="97510" y="361645"/>
                  </a:lnTo>
                  <a:lnTo>
                    <a:pt x="99314" y="361022"/>
                  </a:lnTo>
                  <a:close/>
                </a:path>
                <a:path w="107950" h="388620">
                  <a:moveTo>
                    <a:pt x="101092" y="359232"/>
                  </a:moveTo>
                  <a:lnTo>
                    <a:pt x="100698" y="360553"/>
                  </a:lnTo>
                  <a:lnTo>
                    <a:pt x="99314" y="361022"/>
                  </a:lnTo>
                  <a:lnTo>
                    <a:pt x="100304" y="362343"/>
                  </a:lnTo>
                  <a:lnTo>
                    <a:pt x="101092" y="359232"/>
                  </a:lnTo>
                  <a:close/>
                </a:path>
                <a:path w="107950" h="388620">
                  <a:moveTo>
                    <a:pt x="101676" y="372567"/>
                  </a:moveTo>
                  <a:lnTo>
                    <a:pt x="99809" y="372402"/>
                  </a:lnTo>
                  <a:lnTo>
                    <a:pt x="99441" y="374675"/>
                  </a:lnTo>
                  <a:lnTo>
                    <a:pt x="101676" y="372567"/>
                  </a:lnTo>
                  <a:close/>
                </a:path>
                <a:path w="107950" h="388620">
                  <a:moveTo>
                    <a:pt x="101739" y="363385"/>
                  </a:moveTo>
                  <a:lnTo>
                    <a:pt x="100355" y="363270"/>
                  </a:lnTo>
                  <a:lnTo>
                    <a:pt x="98018" y="362610"/>
                  </a:lnTo>
                  <a:lnTo>
                    <a:pt x="96558" y="361099"/>
                  </a:lnTo>
                  <a:lnTo>
                    <a:pt x="97142" y="360921"/>
                  </a:lnTo>
                  <a:lnTo>
                    <a:pt x="96951" y="360553"/>
                  </a:lnTo>
                  <a:lnTo>
                    <a:pt x="96012" y="358749"/>
                  </a:lnTo>
                  <a:lnTo>
                    <a:pt x="96329" y="358114"/>
                  </a:lnTo>
                  <a:lnTo>
                    <a:pt x="96342" y="357860"/>
                  </a:lnTo>
                  <a:lnTo>
                    <a:pt x="90830" y="356006"/>
                  </a:lnTo>
                  <a:lnTo>
                    <a:pt x="91338" y="356946"/>
                  </a:lnTo>
                  <a:lnTo>
                    <a:pt x="90957" y="358749"/>
                  </a:lnTo>
                  <a:lnTo>
                    <a:pt x="87287" y="358394"/>
                  </a:lnTo>
                  <a:lnTo>
                    <a:pt x="88163" y="359727"/>
                  </a:lnTo>
                  <a:lnTo>
                    <a:pt x="88061" y="359930"/>
                  </a:lnTo>
                  <a:lnTo>
                    <a:pt x="85991" y="360553"/>
                  </a:lnTo>
                  <a:lnTo>
                    <a:pt x="81737" y="357860"/>
                  </a:lnTo>
                  <a:lnTo>
                    <a:pt x="76708" y="367880"/>
                  </a:lnTo>
                  <a:lnTo>
                    <a:pt x="74510" y="362826"/>
                  </a:lnTo>
                  <a:lnTo>
                    <a:pt x="70319" y="367665"/>
                  </a:lnTo>
                  <a:lnTo>
                    <a:pt x="74079" y="370840"/>
                  </a:lnTo>
                  <a:lnTo>
                    <a:pt x="72250" y="370649"/>
                  </a:lnTo>
                  <a:lnTo>
                    <a:pt x="71069" y="369697"/>
                  </a:lnTo>
                  <a:lnTo>
                    <a:pt x="70231" y="369023"/>
                  </a:lnTo>
                  <a:lnTo>
                    <a:pt x="69913" y="368769"/>
                  </a:lnTo>
                  <a:lnTo>
                    <a:pt x="69926" y="369023"/>
                  </a:lnTo>
                  <a:lnTo>
                    <a:pt x="68059" y="367436"/>
                  </a:lnTo>
                  <a:lnTo>
                    <a:pt x="67691" y="369697"/>
                  </a:lnTo>
                  <a:lnTo>
                    <a:pt x="67398" y="369544"/>
                  </a:lnTo>
                  <a:lnTo>
                    <a:pt x="64490" y="367995"/>
                  </a:lnTo>
                  <a:lnTo>
                    <a:pt x="66192" y="366306"/>
                  </a:lnTo>
                  <a:lnTo>
                    <a:pt x="65735" y="366268"/>
                  </a:lnTo>
                  <a:lnTo>
                    <a:pt x="65595" y="365671"/>
                  </a:lnTo>
                  <a:lnTo>
                    <a:pt x="65265" y="364172"/>
                  </a:lnTo>
                  <a:lnTo>
                    <a:pt x="63271" y="363461"/>
                  </a:lnTo>
                  <a:lnTo>
                    <a:pt x="62865" y="363308"/>
                  </a:lnTo>
                  <a:lnTo>
                    <a:pt x="62458" y="363169"/>
                  </a:lnTo>
                  <a:lnTo>
                    <a:pt x="59753" y="363308"/>
                  </a:lnTo>
                  <a:lnTo>
                    <a:pt x="58254" y="359930"/>
                  </a:lnTo>
                  <a:lnTo>
                    <a:pt x="61925" y="362153"/>
                  </a:lnTo>
                  <a:lnTo>
                    <a:pt x="60807" y="359930"/>
                  </a:lnTo>
                  <a:lnTo>
                    <a:pt x="59715" y="357759"/>
                  </a:lnTo>
                  <a:lnTo>
                    <a:pt x="60655" y="356946"/>
                  </a:lnTo>
                  <a:lnTo>
                    <a:pt x="57886" y="356641"/>
                  </a:lnTo>
                  <a:lnTo>
                    <a:pt x="56807" y="358546"/>
                  </a:lnTo>
                  <a:lnTo>
                    <a:pt x="54356" y="361645"/>
                  </a:lnTo>
                  <a:lnTo>
                    <a:pt x="54394" y="361873"/>
                  </a:lnTo>
                  <a:lnTo>
                    <a:pt x="54648" y="362153"/>
                  </a:lnTo>
                  <a:lnTo>
                    <a:pt x="54533" y="362318"/>
                  </a:lnTo>
                  <a:lnTo>
                    <a:pt x="51663" y="362800"/>
                  </a:lnTo>
                  <a:lnTo>
                    <a:pt x="56273" y="367042"/>
                  </a:lnTo>
                  <a:lnTo>
                    <a:pt x="57035" y="363461"/>
                  </a:lnTo>
                  <a:lnTo>
                    <a:pt x="58458" y="364998"/>
                  </a:lnTo>
                  <a:lnTo>
                    <a:pt x="57175" y="366699"/>
                  </a:lnTo>
                  <a:lnTo>
                    <a:pt x="55867" y="367436"/>
                  </a:lnTo>
                  <a:lnTo>
                    <a:pt x="56400" y="370281"/>
                  </a:lnTo>
                  <a:lnTo>
                    <a:pt x="60286" y="365671"/>
                  </a:lnTo>
                  <a:lnTo>
                    <a:pt x="61252" y="368769"/>
                  </a:lnTo>
                  <a:lnTo>
                    <a:pt x="61302" y="369023"/>
                  </a:lnTo>
                  <a:lnTo>
                    <a:pt x="60515" y="370192"/>
                  </a:lnTo>
                  <a:lnTo>
                    <a:pt x="61836" y="370433"/>
                  </a:lnTo>
                  <a:lnTo>
                    <a:pt x="62242" y="369544"/>
                  </a:lnTo>
                  <a:lnTo>
                    <a:pt x="63220" y="371487"/>
                  </a:lnTo>
                  <a:lnTo>
                    <a:pt x="60566" y="371741"/>
                  </a:lnTo>
                  <a:lnTo>
                    <a:pt x="60629" y="373176"/>
                  </a:lnTo>
                  <a:lnTo>
                    <a:pt x="60769" y="374624"/>
                  </a:lnTo>
                  <a:lnTo>
                    <a:pt x="60960" y="374459"/>
                  </a:lnTo>
                  <a:lnTo>
                    <a:pt x="61302" y="374408"/>
                  </a:lnTo>
                  <a:lnTo>
                    <a:pt x="61963" y="374561"/>
                  </a:lnTo>
                  <a:lnTo>
                    <a:pt x="64668" y="378650"/>
                  </a:lnTo>
                  <a:lnTo>
                    <a:pt x="61252" y="378650"/>
                  </a:lnTo>
                  <a:lnTo>
                    <a:pt x="59169" y="378942"/>
                  </a:lnTo>
                  <a:lnTo>
                    <a:pt x="59410" y="379374"/>
                  </a:lnTo>
                  <a:lnTo>
                    <a:pt x="58889" y="380631"/>
                  </a:lnTo>
                  <a:lnTo>
                    <a:pt x="61290" y="382358"/>
                  </a:lnTo>
                  <a:lnTo>
                    <a:pt x="60871" y="383705"/>
                  </a:lnTo>
                  <a:lnTo>
                    <a:pt x="59715" y="385635"/>
                  </a:lnTo>
                  <a:lnTo>
                    <a:pt x="59702" y="385876"/>
                  </a:lnTo>
                  <a:lnTo>
                    <a:pt x="62788" y="388099"/>
                  </a:lnTo>
                  <a:lnTo>
                    <a:pt x="62636" y="382981"/>
                  </a:lnTo>
                  <a:lnTo>
                    <a:pt x="66840" y="386676"/>
                  </a:lnTo>
                  <a:lnTo>
                    <a:pt x="66738" y="384797"/>
                  </a:lnTo>
                  <a:lnTo>
                    <a:pt x="64960" y="383705"/>
                  </a:lnTo>
                  <a:lnTo>
                    <a:pt x="63588" y="383552"/>
                  </a:lnTo>
                  <a:lnTo>
                    <a:pt x="64084" y="382981"/>
                  </a:lnTo>
                  <a:lnTo>
                    <a:pt x="65786" y="381000"/>
                  </a:lnTo>
                  <a:lnTo>
                    <a:pt x="70002" y="385635"/>
                  </a:lnTo>
                  <a:lnTo>
                    <a:pt x="71285" y="382524"/>
                  </a:lnTo>
                  <a:lnTo>
                    <a:pt x="69913" y="382371"/>
                  </a:lnTo>
                  <a:lnTo>
                    <a:pt x="70459" y="381000"/>
                  </a:lnTo>
                  <a:lnTo>
                    <a:pt x="71221" y="379056"/>
                  </a:lnTo>
                  <a:lnTo>
                    <a:pt x="71767" y="378599"/>
                  </a:lnTo>
                  <a:lnTo>
                    <a:pt x="72224" y="377863"/>
                  </a:lnTo>
                  <a:lnTo>
                    <a:pt x="72732" y="377164"/>
                  </a:lnTo>
                  <a:lnTo>
                    <a:pt x="74244" y="377799"/>
                  </a:lnTo>
                  <a:lnTo>
                    <a:pt x="75565" y="380631"/>
                  </a:lnTo>
                  <a:lnTo>
                    <a:pt x="76911" y="377863"/>
                  </a:lnTo>
                  <a:lnTo>
                    <a:pt x="76949" y="377317"/>
                  </a:lnTo>
                  <a:lnTo>
                    <a:pt x="79133" y="377393"/>
                  </a:lnTo>
                  <a:lnTo>
                    <a:pt x="79565" y="377304"/>
                  </a:lnTo>
                  <a:lnTo>
                    <a:pt x="80225" y="377164"/>
                  </a:lnTo>
                  <a:lnTo>
                    <a:pt x="81089" y="376986"/>
                  </a:lnTo>
                  <a:lnTo>
                    <a:pt x="83781" y="375170"/>
                  </a:lnTo>
                  <a:lnTo>
                    <a:pt x="83667" y="374408"/>
                  </a:lnTo>
                  <a:lnTo>
                    <a:pt x="83261" y="371754"/>
                  </a:lnTo>
                  <a:lnTo>
                    <a:pt x="80492" y="371741"/>
                  </a:lnTo>
                  <a:lnTo>
                    <a:pt x="80060" y="371271"/>
                  </a:lnTo>
                  <a:lnTo>
                    <a:pt x="79997" y="370840"/>
                  </a:lnTo>
                  <a:lnTo>
                    <a:pt x="79971" y="370192"/>
                  </a:lnTo>
                  <a:lnTo>
                    <a:pt x="79032" y="369620"/>
                  </a:lnTo>
                  <a:lnTo>
                    <a:pt x="80378" y="368833"/>
                  </a:lnTo>
                  <a:lnTo>
                    <a:pt x="84569" y="370560"/>
                  </a:lnTo>
                  <a:lnTo>
                    <a:pt x="83680" y="368833"/>
                  </a:lnTo>
                  <a:lnTo>
                    <a:pt x="83185" y="367880"/>
                  </a:lnTo>
                  <a:lnTo>
                    <a:pt x="83070" y="367665"/>
                  </a:lnTo>
                  <a:lnTo>
                    <a:pt x="89103" y="369595"/>
                  </a:lnTo>
                  <a:lnTo>
                    <a:pt x="87731" y="368566"/>
                  </a:lnTo>
                  <a:lnTo>
                    <a:pt x="90678" y="367665"/>
                  </a:lnTo>
                  <a:lnTo>
                    <a:pt x="91300" y="367487"/>
                  </a:lnTo>
                  <a:lnTo>
                    <a:pt x="85699" y="364642"/>
                  </a:lnTo>
                  <a:lnTo>
                    <a:pt x="90233" y="363689"/>
                  </a:lnTo>
                  <a:lnTo>
                    <a:pt x="90805" y="366522"/>
                  </a:lnTo>
                  <a:lnTo>
                    <a:pt x="92405" y="363689"/>
                  </a:lnTo>
                  <a:lnTo>
                    <a:pt x="92519" y="363474"/>
                  </a:lnTo>
                  <a:lnTo>
                    <a:pt x="96812" y="367538"/>
                  </a:lnTo>
                  <a:lnTo>
                    <a:pt x="99987" y="365975"/>
                  </a:lnTo>
                  <a:lnTo>
                    <a:pt x="101676" y="363474"/>
                  </a:lnTo>
                  <a:close/>
                </a:path>
                <a:path w="107950" h="388620">
                  <a:moveTo>
                    <a:pt x="104736" y="343103"/>
                  </a:moveTo>
                  <a:lnTo>
                    <a:pt x="103632" y="342176"/>
                  </a:lnTo>
                  <a:lnTo>
                    <a:pt x="102692" y="341668"/>
                  </a:lnTo>
                  <a:lnTo>
                    <a:pt x="103212" y="342620"/>
                  </a:lnTo>
                  <a:lnTo>
                    <a:pt x="104736" y="343103"/>
                  </a:lnTo>
                  <a:close/>
                </a:path>
                <a:path w="107950" h="388620">
                  <a:moveTo>
                    <a:pt x="105067" y="343204"/>
                  </a:moveTo>
                  <a:lnTo>
                    <a:pt x="104736" y="343103"/>
                  </a:lnTo>
                  <a:lnTo>
                    <a:pt x="104952" y="343281"/>
                  </a:lnTo>
                  <a:close/>
                </a:path>
                <a:path w="107950" h="388620">
                  <a:moveTo>
                    <a:pt x="105143" y="326110"/>
                  </a:moveTo>
                  <a:lnTo>
                    <a:pt x="104152" y="319633"/>
                  </a:lnTo>
                  <a:lnTo>
                    <a:pt x="101447" y="319925"/>
                  </a:lnTo>
                  <a:lnTo>
                    <a:pt x="102603" y="322745"/>
                  </a:lnTo>
                  <a:lnTo>
                    <a:pt x="97650" y="323367"/>
                  </a:lnTo>
                  <a:lnTo>
                    <a:pt x="100990" y="325412"/>
                  </a:lnTo>
                  <a:lnTo>
                    <a:pt x="105143" y="326110"/>
                  </a:lnTo>
                  <a:close/>
                </a:path>
                <a:path w="107950" h="388620">
                  <a:moveTo>
                    <a:pt x="107911" y="344766"/>
                  </a:moveTo>
                  <a:lnTo>
                    <a:pt x="107683" y="344182"/>
                  </a:lnTo>
                  <a:lnTo>
                    <a:pt x="106807" y="341922"/>
                  </a:lnTo>
                  <a:lnTo>
                    <a:pt x="106045" y="344182"/>
                  </a:lnTo>
                  <a:lnTo>
                    <a:pt x="104952" y="343281"/>
                  </a:lnTo>
                  <a:lnTo>
                    <a:pt x="103771" y="344055"/>
                  </a:lnTo>
                  <a:lnTo>
                    <a:pt x="103835" y="344995"/>
                  </a:lnTo>
                  <a:lnTo>
                    <a:pt x="107911" y="344766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5364473" y="6007201"/>
              <a:ext cx="104775" cy="410845"/>
            </a:xfrm>
            <a:custGeom>
              <a:rect l="l" t="t" r="r" b="b"/>
              <a:pathLst>
                <a:path w="104775" h="410845">
                  <a:moveTo>
                    <a:pt x="4089" y="95618"/>
                  </a:moveTo>
                  <a:lnTo>
                    <a:pt x="0" y="93014"/>
                  </a:lnTo>
                  <a:lnTo>
                    <a:pt x="2070" y="96494"/>
                  </a:lnTo>
                  <a:lnTo>
                    <a:pt x="4089" y="95618"/>
                  </a:lnTo>
                  <a:close/>
                </a:path>
                <a:path w="104775" h="410845">
                  <a:moveTo>
                    <a:pt x="4584" y="254469"/>
                  </a:moveTo>
                  <a:lnTo>
                    <a:pt x="4394" y="254088"/>
                  </a:lnTo>
                  <a:lnTo>
                    <a:pt x="4013" y="254228"/>
                  </a:lnTo>
                  <a:lnTo>
                    <a:pt x="3657" y="254355"/>
                  </a:lnTo>
                  <a:lnTo>
                    <a:pt x="3467" y="254546"/>
                  </a:lnTo>
                  <a:lnTo>
                    <a:pt x="4457" y="254711"/>
                  </a:lnTo>
                  <a:lnTo>
                    <a:pt x="4584" y="254469"/>
                  </a:lnTo>
                  <a:close/>
                </a:path>
                <a:path w="104775" h="410845">
                  <a:moveTo>
                    <a:pt x="4648" y="95986"/>
                  </a:moveTo>
                  <a:lnTo>
                    <a:pt x="4254" y="95554"/>
                  </a:lnTo>
                  <a:lnTo>
                    <a:pt x="4089" y="95618"/>
                  </a:lnTo>
                  <a:lnTo>
                    <a:pt x="4648" y="95986"/>
                  </a:lnTo>
                  <a:close/>
                </a:path>
                <a:path w="104775" h="410845">
                  <a:moveTo>
                    <a:pt x="5816" y="252717"/>
                  </a:moveTo>
                  <a:lnTo>
                    <a:pt x="5740" y="252590"/>
                  </a:lnTo>
                  <a:lnTo>
                    <a:pt x="5346" y="252247"/>
                  </a:lnTo>
                  <a:lnTo>
                    <a:pt x="5816" y="252717"/>
                  </a:lnTo>
                  <a:close/>
                </a:path>
                <a:path w="104775" h="410845">
                  <a:moveTo>
                    <a:pt x="5867" y="253619"/>
                  </a:moveTo>
                  <a:lnTo>
                    <a:pt x="3543" y="251079"/>
                  </a:lnTo>
                  <a:lnTo>
                    <a:pt x="2438" y="252107"/>
                  </a:lnTo>
                  <a:lnTo>
                    <a:pt x="2527" y="252272"/>
                  </a:lnTo>
                  <a:lnTo>
                    <a:pt x="3873" y="253149"/>
                  </a:lnTo>
                  <a:lnTo>
                    <a:pt x="4368" y="254063"/>
                  </a:lnTo>
                  <a:lnTo>
                    <a:pt x="5435" y="253707"/>
                  </a:lnTo>
                  <a:lnTo>
                    <a:pt x="5867" y="253619"/>
                  </a:lnTo>
                  <a:close/>
                </a:path>
                <a:path w="104775" h="410845">
                  <a:moveTo>
                    <a:pt x="8890" y="20447"/>
                  </a:moveTo>
                  <a:lnTo>
                    <a:pt x="8343" y="18897"/>
                  </a:lnTo>
                  <a:lnTo>
                    <a:pt x="7137" y="21031"/>
                  </a:lnTo>
                  <a:lnTo>
                    <a:pt x="8890" y="20447"/>
                  </a:lnTo>
                  <a:close/>
                </a:path>
                <a:path w="104775" h="410845">
                  <a:moveTo>
                    <a:pt x="10350" y="96443"/>
                  </a:moveTo>
                  <a:lnTo>
                    <a:pt x="9550" y="96354"/>
                  </a:lnTo>
                  <a:lnTo>
                    <a:pt x="8724" y="96202"/>
                  </a:lnTo>
                  <a:lnTo>
                    <a:pt x="8191" y="96812"/>
                  </a:lnTo>
                  <a:lnTo>
                    <a:pt x="6438" y="94589"/>
                  </a:lnTo>
                  <a:lnTo>
                    <a:pt x="6108" y="93357"/>
                  </a:lnTo>
                  <a:lnTo>
                    <a:pt x="3429" y="93840"/>
                  </a:lnTo>
                  <a:lnTo>
                    <a:pt x="6223" y="96989"/>
                  </a:lnTo>
                  <a:lnTo>
                    <a:pt x="4648" y="95986"/>
                  </a:lnTo>
                  <a:lnTo>
                    <a:pt x="5905" y="97345"/>
                  </a:lnTo>
                  <a:lnTo>
                    <a:pt x="7658" y="101180"/>
                  </a:lnTo>
                  <a:lnTo>
                    <a:pt x="9537" y="100609"/>
                  </a:lnTo>
                  <a:lnTo>
                    <a:pt x="7581" y="98844"/>
                  </a:lnTo>
                  <a:lnTo>
                    <a:pt x="9347" y="97510"/>
                  </a:lnTo>
                  <a:lnTo>
                    <a:pt x="9829" y="96989"/>
                  </a:lnTo>
                  <a:lnTo>
                    <a:pt x="10007" y="96812"/>
                  </a:lnTo>
                  <a:lnTo>
                    <a:pt x="10350" y="96443"/>
                  </a:lnTo>
                  <a:close/>
                </a:path>
                <a:path w="104775" h="410845">
                  <a:moveTo>
                    <a:pt x="10502" y="96278"/>
                  </a:moveTo>
                  <a:lnTo>
                    <a:pt x="9893" y="92202"/>
                  </a:lnTo>
                  <a:lnTo>
                    <a:pt x="9969" y="93052"/>
                  </a:lnTo>
                  <a:lnTo>
                    <a:pt x="10502" y="96278"/>
                  </a:lnTo>
                  <a:close/>
                </a:path>
                <a:path w="104775" h="410845">
                  <a:moveTo>
                    <a:pt x="10756" y="96456"/>
                  </a:moveTo>
                  <a:lnTo>
                    <a:pt x="10528" y="96266"/>
                  </a:lnTo>
                  <a:lnTo>
                    <a:pt x="10350" y="96431"/>
                  </a:lnTo>
                  <a:lnTo>
                    <a:pt x="10502" y="96456"/>
                  </a:lnTo>
                  <a:lnTo>
                    <a:pt x="10756" y="96456"/>
                  </a:lnTo>
                  <a:close/>
                </a:path>
                <a:path w="104775" h="410845">
                  <a:moveTo>
                    <a:pt x="12039" y="96050"/>
                  </a:moveTo>
                  <a:lnTo>
                    <a:pt x="11976" y="95923"/>
                  </a:lnTo>
                  <a:lnTo>
                    <a:pt x="11760" y="96393"/>
                  </a:lnTo>
                  <a:lnTo>
                    <a:pt x="12039" y="96050"/>
                  </a:lnTo>
                  <a:close/>
                </a:path>
                <a:path w="104775" h="410845">
                  <a:moveTo>
                    <a:pt x="13030" y="244030"/>
                  </a:moveTo>
                  <a:lnTo>
                    <a:pt x="10210" y="241439"/>
                  </a:lnTo>
                  <a:lnTo>
                    <a:pt x="12687" y="244348"/>
                  </a:lnTo>
                  <a:lnTo>
                    <a:pt x="13030" y="244030"/>
                  </a:lnTo>
                  <a:close/>
                </a:path>
                <a:path w="104775" h="410845">
                  <a:moveTo>
                    <a:pt x="13411" y="46939"/>
                  </a:moveTo>
                  <a:lnTo>
                    <a:pt x="13004" y="44856"/>
                  </a:lnTo>
                  <a:lnTo>
                    <a:pt x="11620" y="44348"/>
                  </a:lnTo>
                  <a:lnTo>
                    <a:pt x="13411" y="46939"/>
                  </a:lnTo>
                  <a:close/>
                </a:path>
                <a:path w="104775" h="410845">
                  <a:moveTo>
                    <a:pt x="14338" y="45351"/>
                  </a:moveTo>
                  <a:lnTo>
                    <a:pt x="12458" y="42100"/>
                  </a:lnTo>
                  <a:lnTo>
                    <a:pt x="13004" y="44856"/>
                  </a:lnTo>
                  <a:lnTo>
                    <a:pt x="14338" y="45351"/>
                  </a:lnTo>
                  <a:close/>
                </a:path>
                <a:path w="104775" h="410845">
                  <a:moveTo>
                    <a:pt x="14452" y="97536"/>
                  </a:moveTo>
                  <a:lnTo>
                    <a:pt x="13843" y="96685"/>
                  </a:lnTo>
                  <a:lnTo>
                    <a:pt x="13843" y="97866"/>
                  </a:lnTo>
                  <a:lnTo>
                    <a:pt x="14376" y="97942"/>
                  </a:lnTo>
                  <a:lnTo>
                    <a:pt x="14452" y="97536"/>
                  </a:lnTo>
                  <a:close/>
                </a:path>
                <a:path w="104775" h="410845">
                  <a:moveTo>
                    <a:pt x="14973" y="48526"/>
                  </a:moveTo>
                  <a:lnTo>
                    <a:pt x="14693" y="48310"/>
                  </a:lnTo>
                  <a:lnTo>
                    <a:pt x="14325" y="48006"/>
                  </a:lnTo>
                  <a:lnTo>
                    <a:pt x="13906" y="47663"/>
                  </a:lnTo>
                  <a:lnTo>
                    <a:pt x="13411" y="46939"/>
                  </a:lnTo>
                  <a:lnTo>
                    <a:pt x="13627" y="48006"/>
                  </a:lnTo>
                  <a:lnTo>
                    <a:pt x="11328" y="45859"/>
                  </a:lnTo>
                  <a:lnTo>
                    <a:pt x="12534" y="48310"/>
                  </a:lnTo>
                  <a:lnTo>
                    <a:pt x="11252" y="47510"/>
                  </a:lnTo>
                  <a:lnTo>
                    <a:pt x="9817" y="46164"/>
                  </a:lnTo>
                  <a:lnTo>
                    <a:pt x="9220" y="45656"/>
                  </a:lnTo>
                  <a:lnTo>
                    <a:pt x="8750" y="45237"/>
                  </a:lnTo>
                  <a:lnTo>
                    <a:pt x="8039" y="45542"/>
                  </a:lnTo>
                  <a:lnTo>
                    <a:pt x="5359" y="45656"/>
                  </a:lnTo>
                  <a:lnTo>
                    <a:pt x="4572" y="44411"/>
                  </a:lnTo>
                  <a:lnTo>
                    <a:pt x="3441" y="48171"/>
                  </a:lnTo>
                  <a:lnTo>
                    <a:pt x="8293" y="49834"/>
                  </a:lnTo>
                  <a:lnTo>
                    <a:pt x="11569" y="50152"/>
                  </a:lnTo>
                  <a:lnTo>
                    <a:pt x="14973" y="48526"/>
                  </a:lnTo>
                  <a:close/>
                </a:path>
                <a:path w="104775" h="410845">
                  <a:moveTo>
                    <a:pt x="15011" y="74637"/>
                  </a:moveTo>
                  <a:lnTo>
                    <a:pt x="13970" y="74879"/>
                  </a:lnTo>
                  <a:lnTo>
                    <a:pt x="14516" y="75628"/>
                  </a:lnTo>
                  <a:lnTo>
                    <a:pt x="15011" y="74637"/>
                  </a:lnTo>
                  <a:close/>
                </a:path>
                <a:path w="104775" h="410845">
                  <a:moveTo>
                    <a:pt x="15417" y="71374"/>
                  </a:moveTo>
                  <a:lnTo>
                    <a:pt x="13309" y="72720"/>
                  </a:lnTo>
                  <a:lnTo>
                    <a:pt x="12788" y="72263"/>
                  </a:lnTo>
                  <a:lnTo>
                    <a:pt x="13157" y="75069"/>
                  </a:lnTo>
                  <a:lnTo>
                    <a:pt x="13970" y="74879"/>
                  </a:lnTo>
                  <a:lnTo>
                    <a:pt x="13233" y="73901"/>
                  </a:lnTo>
                  <a:lnTo>
                    <a:pt x="14249" y="72720"/>
                  </a:lnTo>
                  <a:lnTo>
                    <a:pt x="15417" y="71374"/>
                  </a:lnTo>
                  <a:close/>
                </a:path>
                <a:path w="104775" h="410845">
                  <a:moveTo>
                    <a:pt x="15824" y="72999"/>
                  </a:moveTo>
                  <a:lnTo>
                    <a:pt x="15011" y="74637"/>
                  </a:lnTo>
                  <a:lnTo>
                    <a:pt x="15443" y="74536"/>
                  </a:lnTo>
                  <a:lnTo>
                    <a:pt x="15824" y="72999"/>
                  </a:lnTo>
                  <a:close/>
                </a:path>
                <a:path w="104775" h="410845">
                  <a:moveTo>
                    <a:pt x="17297" y="99072"/>
                  </a:moveTo>
                  <a:lnTo>
                    <a:pt x="17221" y="98425"/>
                  </a:lnTo>
                  <a:lnTo>
                    <a:pt x="17208" y="98298"/>
                  </a:lnTo>
                  <a:lnTo>
                    <a:pt x="17170" y="97967"/>
                  </a:lnTo>
                  <a:lnTo>
                    <a:pt x="17056" y="97815"/>
                  </a:lnTo>
                  <a:lnTo>
                    <a:pt x="16027" y="96837"/>
                  </a:lnTo>
                  <a:lnTo>
                    <a:pt x="14566" y="97815"/>
                  </a:lnTo>
                  <a:lnTo>
                    <a:pt x="14566" y="97967"/>
                  </a:lnTo>
                  <a:lnTo>
                    <a:pt x="14376" y="97942"/>
                  </a:lnTo>
                  <a:lnTo>
                    <a:pt x="13843" y="98298"/>
                  </a:lnTo>
                  <a:lnTo>
                    <a:pt x="13843" y="97866"/>
                  </a:lnTo>
                  <a:lnTo>
                    <a:pt x="13309" y="97815"/>
                  </a:lnTo>
                  <a:lnTo>
                    <a:pt x="11798" y="96481"/>
                  </a:lnTo>
                  <a:lnTo>
                    <a:pt x="11239" y="96481"/>
                  </a:lnTo>
                  <a:lnTo>
                    <a:pt x="10756" y="96469"/>
                  </a:lnTo>
                  <a:lnTo>
                    <a:pt x="13512" y="98640"/>
                  </a:lnTo>
                  <a:lnTo>
                    <a:pt x="11950" y="98869"/>
                  </a:lnTo>
                  <a:lnTo>
                    <a:pt x="11823" y="100126"/>
                  </a:lnTo>
                  <a:lnTo>
                    <a:pt x="11633" y="100850"/>
                  </a:lnTo>
                  <a:lnTo>
                    <a:pt x="12674" y="101777"/>
                  </a:lnTo>
                  <a:lnTo>
                    <a:pt x="12039" y="102527"/>
                  </a:lnTo>
                  <a:lnTo>
                    <a:pt x="13398" y="103085"/>
                  </a:lnTo>
                  <a:lnTo>
                    <a:pt x="17157" y="103505"/>
                  </a:lnTo>
                  <a:lnTo>
                    <a:pt x="15938" y="100126"/>
                  </a:lnTo>
                  <a:lnTo>
                    <a:pt x="15087" y="98425"/>
                  </a:lnTo>
                  <a:lnTo>
                    <a:pt x="17297" y="99072"/>
                  </a:lnTo>
                  <a:close/>
                </a:path>
                <a:path w="104775" h="410845">
                  <a:moveTo>
                    <a:pt x="18148" y="253060"/>
                  </a:moveTo>
                  <a:lnTo>
                    <a:pt x="13398" y="252272"/>
                  </a:lnTo>
                  <a:lnTo>
                    <a:pt x="16624" y="254965"/>
                  </a:lnTo>
                  <a:lnTo>
                    <a:pt x="18148" y="253060"/>
                  </a:lnTo>
                  <a:close/>
                </a:path>
                <a:path w="104775" h="410845">
                  <a:moveTo>
                    <a:pt x="20688" y="81432"/>
                  </a:moveTo>
                  <a:lnTo>
                    <a:pt x="19659" y="80454"/>
                  </a:lnTo>
                  <a:lnTo>
                    <a:pt x="19583" y="80911"/>
                  </a:lnTo>
                  <a:lnTo>
                    <a:pt x="20688" y="81432"/>
                  </a:lnTo>
                  <a:close/>
                </a:path>
                <a:path w="104775" h="410845">
                  <a:moveTo>
                    <a:pt x="20942" y="78282"/>
                  </a:moveTo>
                  <a:lnTo>
                    <a:pt x="18326" y="79184"/>
                  </a:lnTo>
                  <a:lnTo>
                    <a:pt x="19659" y="80454"/>
                  </a:lnTo>
                  <a:lnTo>
                    <a:pt x="19900" y="78968"/>
                  </a:lnTo>
                  <a:lnTo>
                    <a:pt x="20942" y="78282"/>
                  </a:lnTo>
                  <a:close/>
                </a:path>
                <a:path w="104775" h="410845">
                  <a:moveTo>
                    <a:pt x="23101" y="114693"/>
                  </a:moveTo>
                  <a:lnTo>
                    <a:pt x="21132" y="113245"/>
                  </a:lnTo>
                  <a:lnTo>
                    <a:pt x="22466" y="115443"/>
                  </a:lnTo>
                  <a:lnTo>
                    <a:pt x="23101" y="114693"/>
                  </a:lnTo>
                  <a:close/>
                </a:path>
                <a:path w="104775" h="410845">
                  <a:moveTo>
                    <a:pt x="23926" y="61925"/>
                  </a:moveTo>
                  <a:lnTo>
                    <a:pt x="21704" y="60883"/>
                  </a:lnTo>
                  <a:lnTo>
                    <a:pt x="22974" y="62382"/>
                  </a:lnTo>
                  <a:lnTo>
                    <a:pt x="23926" y="61925"/>
                  </a:lnTo>
                  <a:close/>
                </a:path>
                <a:path w="104775" h="410845">
                  <a:moveTo>
                    <a:pt x="24028" y="21348"/>
                  </a:moveTo>
                  <a:lnTo>
                    <a:pt x="22364" y="21221"/>
                  </a:lnTo>
                  <a:lnTo>
                    <a:pt x="21958" y="22326"/>
                  </a:lnTo>
                  <a:lnTo>
                    <a:pt x="24028" y="21348"/>
                  </a:lnTo>
                  <a:close/>
                </a:path>
                <a:path w="104775" h="410845">
                  <a:moveTo>
                    <a:pt x="24257" y="63893"/>
                  </a:moveTo>
                  <a:lnTo>
                    <a:pt x="22974" y="62382"/>
                  </a:lnTo>
                  <a:lnTo>
                    <a:pt x="21945" y="62877"/>
                  </a:lnTo>
                  <a:lnTo>
                    <a:pt x="24257" y="63893"/>
                  </a:lnTo>
                  <a:close/>
                </a:path>
                <a:path w="104775" h="410845">
                  <a:moveTo>
                    <a:pt x="25057" y="135915"/>
                  </a:moveTo>
                  <a:lnTo>
                    <a:pt x="24701" y="135597"/>
                  </a:lnTo>
                  <a:lnTo>
                    <a:pt x="24053" y="132969"/>
                  </a:lnTo>
                  <a:lnTo>
                    <a:pt x="24777" y="131686"/>
                  </a:lnTo>
                  <a:lnTo>
                    <a:pt x="23406" y="131762"/>
                  </a:lnTo>
                  <a:lnTo>
                    <a:pt x="21386" y="131064"/>
                  </a:lnTo>
                  <a:lnTo>
                    <a:pt x="22402" y="133134"/>
                  </a:lnTo>
                  <a:lnTo>
                    <a:pt x="23418" y="134073"/>
                  </a:lnTo>
                  <a:lnTo>
                    <a:pt x="23037" y="136105"/>
                  </a:lnTo>
                  <a:lnTo>
                    <a:pt x="25057" y="135915"/>
                  </a:lnTo>
                  <a:close/>
                </a:path>
                <a:path w="104775" h="410845">
                  <a:moveTo>
                    <a:pt x="25107" y="165354"/>
                  </a:moveTo>
                  <a:lnTo>
                    <a:pt x="22161" y="165468"/>
                  </a:lnTo>
                  <a:lnTo>
                    <a:pt x="24231" y="167805"/>
                  </a:lnTo>
                  <a:lnTo>
                    <a:pt x="25107" y="165354"/>
                  </a:lnTo>
                  <a:close/>
                </a:path>
                <a:path w="104775" h="410845">
                  <a:moveTo>
                    <a:pt x="26695" y="3632"/>
                  </a:moveTo>
                  <a:lnTo>
                    <a:pt x="26111" y="2578"/>
                  </a:lnTo>
                  <a:lnTo>
                    <a:pt x="25603" y="4775"/>
                  </a:lnTo>
                  <a:lnTo>
                    <a:pt x="26695" y="3632"/>
                  </a:lnTo>
                  <a:close/>
                </a:path>
                <a:path w="104775" h="410845">
                  <a:moveTo>
                    <a:pt x="26860" y="131127"/>
                  </a:moveTo>
                  <a:lnTo>
                    <a:pt x="24892" y="129679"/>
                  </a:lnTo>
                  <a:lnTo>
                    <a:pt x="25933" y="130606"/>
                  </a:lnTo>
                  <a:lnTo>
                    <a:pt x="25946" y="130771"/>
                  </a:lnTo>
                  <a:lnTo>
                    <a:pt x="25844" y="130975"/>
                  </a:lnTo>
                  <a:lnTo>
                    <a:pt x="26136" y="130962"/>
                  </a:lnTo>
                  <a:lnTo>
                    <a:pt x="26454" y="130987"/>
                  </a:lnTo>
                  <a:lnTo>
                    <a:pt x="26860" y="131127"/>
                  </a:lnTo>
                  <a:close/>
                </a:path>
                <a:path w="104775" h="410845">
                  <a:moveTo>
                    <a:pt x="26873" y="63309"/>
                  </a:moveTo>
                  <a:lnTo>
                    <a:pt x="26466" y="62026"/>
                  </a:lnTo>
                  <a:lnTo>
                    <a:pt x="26352" y="61671"/>
                  </a:lnTo>
                  <a:lnTo>
                    <a:pt x="25666" y="62026"/>
                  </a:lnTo>
                  <a:lnTo>
                    <a:pt x="25006" y="61175"/>
                  </a:lnTo>
                  <a:lnTo>
                    <a:pt x="24066" y="60693"/>
                  </a:lnTo>
                  <a:lnTo>
                    <a:pt x="24028" y="61874"/>
                  </a:lnTo>
                  <a:lnTo>
                    <a:pt x="24142" y="62026"/>
                  </a:lnTo>
                  <a:lnTo>
                    <a:pt x="26873" y="63309"/>
                  </a:lnTo>
                  <a:close/>
                </a:path>
                <a:path w="104775" h="410845">
                  <a:moveTo>
                    <a:pt x="27152" y="165277"/>
                  </a:moveTo>
                  <a:lnTo>
                    <a:pt x="26873" y="164439"/>
                  </a:lnTo>
                  <a:lnTo>
                    <a:pt x="25654" y="163842"/>
                  </a:lnTo>
                  <a:lnTo>
                    <a:pt x="25107" y="165354"/>
                  </a:lnTo>
                  <a:lnTo>
                    <a:pt x="27152" y="165277"/>
                  </a:lnTo>
                  <a:close/>
                </a:path>
                <a:path w="104775" h="410845">
                  <a:moveTo>
                    <a:pt x="27190" y="109423"/>
                  </a:moveTo>
                  <a:lnTo>
                    <a:pt x="25819" y="108877"/>
                  </a:lnTo>
                  <a:lnTo>
                    <a:pt x="23939" y="107848"/>
                  </a:lnTo>
                  <a:lnTo>
                    <a:pt x="23114" y="106133"/>
                  </a:lnTo>
                  <a:lnTo>
                    <a:pt x="20789" y="108331"/>
                  </a:lnTo>
                  <a:lnTo>
                    <a:pt x="22453" y="108508"/>
                  </a:lnTo>
                  <a:lnTo>
                    <a:pt x="22644" y="109347"/>
                  </a:lnTo>
                  <a:lnTo>
                    <a:pt x="22110" y="112128"/>
                  </a:lnTo>
                  <a:lnTo>
                    <a:pt x="24828" y="113245"/>
                  </a:lnTo>
                  <a:lnTo>
                    <a:pt x="27190" y="109423"/>
                  </a:lnTo>
                  <a:close/>
                </a:path>
                <a:path w="104775" h="410845">
                  <a:moveTo>
                    <a:pt x="29692" y="1752"/>
                  </a:moveTo>
                  <a:lnTo>
                    <a:pt x="29375" y="1282"/>
                  </a:lnTo>
                  <a:lnTo>
                    <a:pt x="28511" y="0"/>
                  </a:lnTo>
                  <a:lnTo>
                    <a:pt x="25514" y="889"/>
                  </a:lnTo>
                  <a:lnTo>
                    <a:pt x="26860" y="2692"/>
                  </a:lnTo>
                  <a:lnTo>
                    <a:pt x="26085" y="1282"/>
                  </a:lnTo>
                  <a:lnTo>
                    <a:pt x="29692" y="1752"/>
                  </a:lnTo>
                  <a:close/>
                </a:path>
                <a:path w="104775" h="410845">
                  <a:moveTo>
                    <a:pt x="30657" y="3175"/>
                  </a:moveTo>
                  <a:lnTo>
                    <a:pt x="29870" y="1778"/>
                  </a:lnTo>
                  <a:lnTo>
                    <a:pt x="29692" y="1752"/>
                  </a:lnTo>
                  <a:lnTo>
                    <a:pt x="30657" y="3175"/>
                  </a:lnTo>
                  <a:close/>
                </a:path>
                <a:path w="104775" h="410845">
                  <a:moveTo>
                    <a:pt x="32600" y="8001"/>
                  </a:moveTo>
                  <a:lnTo>
                    <a:pt x="32181" y="5308"/>
                  </a:lnTo>
                  <a:lnTo>
                    <a:pt x="31813" y="5283"/>
                  </a:lnTo>
                  <a:lnTo>
                    <a:pt x="30861" y="4826"/>
                  </a:lnTo>
                  <a:lnTo>
                    <a:pt x="31635" y="5575"/>
                  </a:lnTo>
                  <a:lnTo>
                    <a:pt x="28587" y="3873"/>
                  </a:lnTo>
                  <a:lnTo>
                    <a:pt x="28600" y="5829"/>
                  </a:lnTo>
                  <a:lnTo>
                    <a:pt x="25971" y="4813"/>
                  </a:lnTo>
                  <a:lnTo>
                    <a:pt x="27317" y="7302"/>
                  </a:lnTo>
                  <a:lnTo>
                    <a:pt x="28422" y="6146"/>
                  </a:lnTo>
                  <a:lnTo>
                    <a:pt x="32600" y="8001"/>
                  </a:lnTo>
                  <a:close/>
                </a:path>
                <a:path w="104775" h="410845">
                  <a:moveTo>
                    <a:pt x="34455" y="142938"/>
                  </a:moveTo>
                  <a:lnTo>
                    <a:pt x="33591" y="141770"/>
                  </a:lnTo>
                  <a:lnTo>
                    <a:pt x="32626" y="140462"/>
                  </a:lnTo>
                  <a:lnTo>
                    <a:pt x="29210" y="141770"/>
                  </a:lnTo>
                  <a:lnTo>
                    <a:pt x="31000" y="139674"/>
                  </a:lnTo>
                  <a:lnTo>
                    <a:pt x="31165" y="139484"/>
                  </a:lnTo>
                  <a:lnTo>
                    <a:pt x="29159" y="139674"/>
                  </a:lnTo>
                  <a:lnTo>
                    <a:pt x="29298" y="138430"/>
                  </a:lnTo>
                  <a:lnTo>
                    <a:pt x="28194" y="140830"/>
                  </a:lnTo>
                  <a:lnTo>
                    <a:pt x="28625" y="142938"/>
                  </a:lnTo>
                  <a:lnTo>
                    <a:pt x="32308" y="142938"/>
                  </a:lnTo>
                  <a:lnTo>
                    <a:pt x="34455" y="142938"/>
                  </a:lnTo>
                  <a:close/>
                </a:path>
                <a:path w="104775" h="410845">
                  <a:moveTo>
                    <a:pt x="35356" y="69951"/>
                  </a:moveTo>
                  <a:lnTo>
                    <a:pt x="34353" y="70675"/>
                  </a:lnTo>
                  <a:lnTo>
                    <a:pt x="35064" y="70980"/>
                  </a:lnTo>
                  <a:lnTo>
                    <a:pt x="35356" y="69951"/>
                  </a:lnTo>
                  <a:close/>
                </a:path>
                <a:path w="104775" h="410845">
                  <a:moveTo>
                    <a:pt x="36487" y="80454"/>
                  </a:moveTo>
                  <a:lnTo>
                    <a:pt x="35318" y="79159"/>
                  </a:lnTo>
                  <a:lnTo>
                    <a:pt x="34036" y="80251"/>
                  </a:lnTo>
                  <a:lnTo>
                    <a:pt x="36487" y="80454"/>
                  </a:lnTo>
                  <a:close/>
                </a:path>
                <a:path w="104775" h="410845">
                  <a:moveTo>
                    <a:pt x="36677" y="71653"/>
                  </a:moveTo>
                  <a:lnTo>
                    <a:pt x="35064" y="70980"/>
                  </a:lnTo>
                  <a:lnTo>
                    <a:pt x="34569" y="72682"/>
                  </a:lnTo>
                  <a:lnTo>
                    <a:pt x="36677" y="71653"/>
                  </a:lnTo>
                  <a:close/>
                </a:path>
                <a:path w="104775" h="410845">
                  <a:moveTo>
                    <a:pt x="36893" y="68478"/>
                  </a:moveTo>
                  <a:lnTo>
                    <a:pt x="33845" y="69049"/>
                  </a:lnTo>
                  <a:lnTo>
                    <a:pt x="35255" y="69888"/>
                  </a:lnTo>
                  <a:lnTo>
                    <a:pt x="36893" y="68478"/>
                  </a:lnTo>
                  <a:close/>
                </a:path>
                <a:path w="104775" h="410845">
                  <a:moveTo>
                    <a:pt x="37909" y="140144"/>
                  </a:moveTo>
                  <a:lnTo>
                    <a:pt x="35750" y="137858"/>
                  </a:lnTo>
                  <a:lnTo>
                    <a:pt x="37655" y="140436"/>
                  </a:lnTo>
                  <a:lnTo>
                    <a:pt x="37909" y="140144"/>
                  </a:lnTo>
                  <a:close/>
                </a:path>
                <a:path w="104775" h="410845">
                  <a:moveTo>
                    <a:pt x="39230" y="122059"/>
                  </a:moveTo>
                  <a:lnTo>
                    <a:pt x="38633" y="121183"/>
                  </a:lnTo>
                  <a:lnTo>
                    <a:pt x="36791" y="122237"/>
                  </a:lnTo>
                  <a:lnTo>
                    <a:pt x="39230" y="122059"/>
                  </a:lnTo>
                  <a:close/>
                </a:path>
                <a:path w="104775" h="410845">
                  <a:moveTo>
                    <a:pt x="39446" y="3505"/>
                  </a:moveTo>
                  <a:lnTo>
                    <a:pt x="38658" y="2146"/>
                  </a:lnTo>
                  <a:lnTo>
                    <a:pt x="36347" y="2552"/>
                  </a:lnTo>
                  <a:lnTo>
                    <a:pt x="35407" y="2755"/>
                  </a:lnTo>
                  <a:lnTo>
                    <a:pt x="34455" y="4279"/>
                  </a:lnTo>
                  <a:lnTo>
                    <a:pt x="35204" y="4356"/>
                  </a:lnTo>
                  <a:lnTo>
                    <a:pt x="35204" y="3695"/>
                  </a:lnTo>
                  <a:lnTo>
                    <a:pt x="36156" y="4140"/>
                  </a:lnTo>
                  <a:lnTo>
                    <a:pt x="35788" y="4749"/>
                  </a:lnTo>
                  <a:lnTo>
                    <a:pt x="35991" y="6413"/>
                  </a:lnTo>
                  <a:lnTo>
                    <a:pt x="34442" y="5575"/>
                  </a:lnTo>
                  <a:lnTo>
                    <a:pt x="37058" y="8242"/>
                  </a:lnTo>
                  <a:lnTo>
                    <a:pt x="36639" y="5372"/>
                  </a:lnTo>
                  <a:lnTo>
                    <a:pt x="38188" y="5448"/>
                  </a:lnTo>
                  <a:lnTo>
                    <a:pt x="36931" y="4889"/>
                  </a:lnTo>
                  <a:lnTo>
                    <a:pt x="36372" y="3187"/>
                  </a:lnTo>
                  <a:lnTo>
                    <a:pt x="38862" y="4432"/>
                  </a:lnTo>
                  <a:lnTo>
                    <a:pt x="39446" y="3505"/>
                  </a:lnTo>
                  <a:close/>
                </a:path>
                <a:path w="104775" h="410845">
                  <a:moveTo>
                    <a:pt x="39801" y="6172"/>
                  </a:moveTo>
                  <a:lnTo>
                    <a:pt x="39077" y="5626"/>
                  </a:lnTo>
                  <a:lnTo>
                    <a:pt x="38595" y="5461"/>
                  </a:lnTo>
                  <a:lnTo>
                    <a:pt x="38188" y="5448"/>
                  </a:lnTo>
                  <a:lnTo>
                    <a:pt x="39801" y="6172"/>
                  </a:lnTo>
                  <a:close/>
                </a:path>
                <a:path w="104775" h="410845">
                  <a:moveTo>
                    <a:pt x="40932" y="346595"/>
                  </a:moveTo>
                  <a:lnTo>
                    <a:pt x="40132" y="346595"/>
                  </a:lnTo>
                  <a:lnTo>
                    <a:pt x="38379" y="347649"/>
                  </a:lnTo>
                  <a:lnTo>
                    <a:pt x="40932" y="346595"/>
                  </a:lnTo>
                  <a:close/>
                </a:path>
                <a:path w="104775" h="410845">
                  <a:moveTo>
                    <a:pt x="40944" y="234556"/>
                  </a:moveTo>
                  <a:lnTo>
                    <a:pt x="39878" y="233934"/>
                  </a:lnTo>
                  <a:lnTo>
                    <a:pt x="39852" y="235966"/>
                  </a:lnTo>
                  <a:lnTo>
                    <a:pt x="40944" y="234556"/>
                  </a:lnTo>
                  <a:close/>
                </a:path>
                <a:path w="104775" h="410845">
                  <a:moveTo>
                    <a:pt x="41287" y="226999"/>
                  </a:moveTo>
                  <a:lnTo>
                    <a:pt x="40817" y="226923"/>
                  </a:lnTo>
                  <a:lnTo>
                    <a:pt x="40982" y="227050"/>
                  </a:lnTo>
                  <a:lnTo>
                    <a:pt x="41135" y="227088"/>
                  </a:lnTo>
                  <a:lnTo>
                    <a:pt x="41287" y="227139"/>
                  </a:lnTo>
                  <a:lnTo>
                    <a:pt x="41287" y="226999"/>
                  </a:lnTo>
                  <a:close/>
                </a:path>
                <a:path w="104775" h="410845">
                  <a:moveTo>
                    <a:pt x="42329" y="235381"/>
                  </a:moveTo>
                  <a:lnTo>
                    <a:pt x="42011" y="233172"/>
                  </a:lnTo>
                  <a:lnTo>
                    <a:pt x="40944" y="234556"/>
                  </a:lnTo>
                  <a:lnTo>
                    <a:pt x="42329" y="235381"/>
                  </a:lnTo>
                  <a:close/>
                </a:path>
                <a:path w="104775" h="410845">
                  <a:moveTo>
                    <a:pt x="42748" y="346583"/>
                  </a:moveTo>
                  <a:lnTo>
                    <a:pt x="41452" y="346379"/>
                  </a:lnTo>
                  <a:lnTo>
                    <a:pt x="40932" y="346595"/>
                  </a:lnTo>
                  <a:lnTo>
                    <a:pt x="42748" y="346583"/>
                  </a:lnTo>
                  <a:close/>
                </a:path>
                <a:path w="104775" h="410845">
                  <a:moveTo>
                    <a:pt x="42837" y="239382"/>
                  </a:moveTo>
                  <a:lnTo>
                    <a:pt x="40398" y="236893"/>
                  </a:lnTo>
                  <a:lnTo>
                    <a:pt x="41605" y="239674"/>
                  </a:lnTo>
                  <a:lnTo>
                    <a:pt x="42837" y="239382"/>
                  </a:lnTo>
                  <a:close/>
                </a:path>
                <a:path w="104775" h="410845">
                  <a:moveTo>
                    <a:pt x="43332" y="246202"/>
                  </a:moveTo>
                  <a:lnTo>
                    <a:pt x="43180" y="246430"/>
                  </a:lnTo>
                  <a:lnTo>
                    <a:pt x="43332" y="246202"/>
                  </a:lnTo>
                  <a:close/>
                </a:path>
                <a:path w="104775" h="410845">
                  <a:moveTo>
                    <a:pt x="44399" y="237807"/>
                  </a:moveTo>
                  <a:lnTo>
                    <a:pt x="44196" y="237705"/>
                  </a:lnTo>
                  <a:lnTo>
                    <a:pt x="44069" y="237655"/>
                  </a:lnTo>
                  <a:lnTo>
                    <a:pt x="44335" y="237820"/>
                  </a:lnTo>
                  <a:close/>
                </a:path>
                <a:path w="104775" h="410845">
                  <a:moveTo>
                    <a:pt x="44869" y="78676"/>
                  </a:moveTo>
                  <a:lnTo>
                    <a:pt x="43865" y="75399"/>
                  </a:lnTo>
                  <a:lnTo>
                    <a:pt x="42633" y="75298"/>
                  </a:lnTo>
                  <a:lnTo>
                    <a:pt x="41935" y="75653"/>
                  </a:lnTo>
                  <a:lnTo>
                    <a:pt x="41757" y="76441"/>
                  </a:lnTo>
                  <a:lnTo>
                    <a:pt x="44869" y="78676"/>
                  </a:lnTo>
                  <a:close/>
                </a:path>
                <a:path w="104775" h="410845">
                  <a:moveTo>
                    <a:pt x="45021" y="244665"/>
                  </a:moveTo>
                  <a:lnTo>
                    <a:pt x="43649" y="242570"/>
                  </a:lnTo>
                  <a:lnTo>
                    <a:pt x="42506" y="243738"/>
                  </a:lnTo>
                  <a:lnTo>
                    <a:pt x="43535" y="245198"/>
                  </a:lnTo>
                  <a:lnTo>
                    <a:pt x="43332" y="246202"/>
                  </a:lnTo>
                  <a:lnTo>
                    <a:pt x="43967" y="245249"/>
                  </a:lnTo>
                  <a:lnTo>
                    <a:pt x="45021" y="244665"/>
                  </a:lnTo>
                  <a:close/>
                </a:path>
                <a:path w="104775" h="410845">
                  <a:moveTo>
                    <a:pt x="45123" y="134277"/>
                  </a:moveTo>
                  <a:lnTo>
                    <a:pt x="44056" y="134302"/>
                  </a:lnTo>
                  <a:lnTo>
                    <a:pt x="42405" y="133896"/>
                  </a:lnTo>
                  <a:lnTo>
                    <a:pt x="42138" y="133083"/>
                  </a:lnTo>
                  <a:lnTo>
                    <a:pt x="38087" y="141033"/>
                  </a:lnTo>
                  <a:lnTo>
                    <a:pt x="37655" y="140436"/>
                  </a:lnTo>
                  <a:lnTo>
                    <a:pt x="36169" y="142189"/>
                  </a:lnTo>
                  <a:lnTo>
                    <a:pt x="36169" y="149161"/>
                  </a:lnTo>
                  <a:lnTo>
                    <a:pt x="32270" y="150469"/>
                  </a:lnTo>
                  <a:lnTo>
                    <a:pt x="34810" y="146977"/>
                  </a:lnTo>
                  <a:lnTo>
                    <a:pt x="36169" y="149161"/>
                  </a:lnTo>
                  <a:lnTo>
                    <a:pt x="36169" y="142189"/>
                  </a:lnTo>
                  <a:lnTo>
                    <a:pt x="34950" y="143611"/>
                  </a:lnTo>
                  <a:lnTo>
                    <a:pt x="34785" y="143395"/>
                  </a:lnTo>
                  <a:lnTo>
                    <a:pt x="32804" y="143395"/>
                  </a:lnTo>
                  <a:lnTo>
                    <a:pt x="34874" y="145300"/>
                  </a:lnTo>
                  <a:lnTo>
                    <a:pt x="28054" y="146227"/>
                  </a:lnTo>
                  <a:lnTo>
                    <a:pt x="32677" y="152285"/>
                  </a:lnTo>
                  <a:lnTo>
                    <a:pt x="29502" y="152209"/>
                  </a:lnTo>
                  <a:lnTo>
                    <a:pt x="29502" y="157289"/>
                  </a:lnTo>
                  <a:lnTo>
                    <a:pt x="27101" y="157162"/>
                  </a:lnTo>
                  <a:lnTo>
                    <a:pt x="27597" y="156222"/>
                  </a:lnTo>
                  <a:lnTo>
                    <a:pt x="29502" y="157289"/>
                  </a:lnTo>
                  <a:lnTo>
                    <a:pt x="29502" y="152209"/>
                  </a:lnTo>
                  <a:lnTo>
                    <a:pt x="24345" y="152082"/>
                  </a:lnTo>
                  <a:lnTo>
                    <a:pt x="25031" y="155892"/>
                  </a:lnTo>
                  <a:lnTo>
                    <a:pt x="26657" y="157149"/>
                  </a:lnTo>
                  <a:lnTo>
                    <a:pt x="24396" y="157035"/>
                  </a:lnTo>
                  <a:lnTo>
                    <a:pt x="26873" y="164439"/>
                  </a:lnTo>
                  <a:lnTo>
                    <a:pt x="27914" y="164960"/>
                  </a:lnTo>
                  <a:lnTo>
                    <a:pt x="31496" y="163753"/>
                  </a:lnTo>
                  <a:lnTo>
                    <a:pt x="29362" y="158915"/>
                  </a:lnTo>
                  <a:lnTo>
                    <a:pt x="29540" y="157391"/>
                  </a:lnTo>
                  <a:lnTo>
                    <a:pt x="29679" y="156222"/>
                  </a:lnTo>
                  <a:lnTo>
                    <a:pt x="29692" y="156070"/>
                  </a:lnTo>
                  <a:lnTo>
                    <a:pt x="32296" y="158877"/>
                  </a:lnTo>
                  <a:lnTo>
                    <a:pt x="34417" y="158737"/>
                  </a:lnTo>
                  <a:lnTo>
                    <a:pt x="33223" y="156070"/>
                  </a:lnTo>
                  <a:lnTo>
                    <a:pt x="32804" y="155143"/>
                  </a:lnTo>
                  <a:lnTo>
                    <a:pt x="35344" y="155435"/>
                  </a:lnTo>
                  <a:lnTo>
                    <a:pt x="37109" y="156032"/>
                  </a:lnTo>
                  <a:lnTo>
                    <a:pt x="35229" y="155143"/>
                  </a:lnTo>
                  <a:lnTo>
                    <a:pt x="34823" y="154952"/>
                  </a:lnTo>
                  <a:lnTo>
                    <a:pt x="34417" y="154914"/>
                  </a:lnTo>
                  <a:lnTo>
                    <a:pt x="37998" y="152311"/>
                  </a:lnTo>
                  <a:lnTo>
                    <a:pt x="38011" y="150990"/>
                  </a:lnTo>
                  <a:lnTo>
                    <a:pt x="38036" y="148539"/>
                  </a:lnTo>
                  <a:lnTo>
                    <a:pt x="37807" y="148615"/>
                  </a:lnTo>
                  <a:lnTo>
                    <a:pt x="38150" y="146977"/>
                  </a:lnTo>
                  <a:lnTo>
                    <a:pt x="38341" y="146062"/>
                  </a:lnTo>
                  <a:lnTo>
                    <a:pt x="40055" y="148336"/>
                  </a:lnTo>
                  <a:lnTo>
                    <a:pt x="39852" y="146062"/>
                  </a:lnTo>
                  <a:lnTo>
                    <a:pt x="39763" y="144932"/>
                  </a:lnTo>
                  <a:lnTo>
                    <a:pt x="41071" y="143611"/>
                  </a:lnTo>
                  <a:lnTo>
                    <a:pt x="43167" y="141516"/>
                  </a:lnTo>
                  <a:lnTo>
                    <a:pt x="43586" y="141033"/>
                  </a:lnTo>
                  <a:lnTo>
                    <a:pt x="44488" y="139954"/>
                  </a:lnTo>
                  <a:lnTo>
                    <a:pt x="42672" y="134645"/>
                  </a:lnTo>
                  <a:lnTo>
                    <a:pt x="43561" y="135699"/>
                  </a:lnTo>
                  <a:lnTo>
                    <a:pt x="45123" y="134277"/>
                  </a:lnTo>
                  <a:close/>
                </a:path>
                <a:path w="104775" h="410845">
                  <a:moveTo>
                    <a:pt x="45364" y="147993"/>
                  </a:moveTo>
                  <a:lnTo>
                    <a:pt x="44589" y="146240"/>
                  </a:lnTo>
                  <a:lnTo>
                    <a:pt x="42075" y="148082"/>
                  </a:lnTo>
                  <a:lnTo>
                    <a:pt x="45364" y="147993"/>
                  </a:lnTo>
                  <a:close/>
                </a:path>
                <a:path w="104775" h="410845">
                  <a:moveTo>
                    <a:pt x="45847" y="134188"/>
                  </a:moveTo>
                  <a:lnTo>
                    <a:pt x="45643" y="133819"/>
                  </a:lnTo>
                  <a:lnTo>
                    <a:pt x="45135" y="134277"/>
                  </a:lnTo>
                  <a:lnTo>
                    <a:pt x="45567" y="134277"/>
                  </a:lnTo>
                  <a:lnTo>
                    <a:pt x="45847" y="134188"/>
                  </a:lnTo>
                  <a:close/>
                </a:path>
                <a:path w="104775" h="410845">
                  <a:moveTo>
                    <a:pt x="45961" y="244157"/>
                  </a:moveTo>
                  <a:lnTo>
                    <a:pt x="45021" y="244665"/>
                  </a:lnTo>
                  <a:lnTo>
                    <a:pt x="45212" y="244957"/>
                  </a:lnTo>
                  <a:lnTo>
                    <a:pt x="45961" y="244157"/>
                  </a:lnTo>
                  <a:close/>
                </a:path>
                <a:path w="104775" h="410845">
                  <a:moveTo>
                    <a:pt x="46736" y="238772"/>
                  </a:moveTo>
                  <a:lnTo>
                    <a:pt x="44411" y="237832"/>
                  </a:lnTo>
                  <a:lnTo>
                    <a:pt x="46520" y="238823"/>
                  </a:lnTo>
                  <a:lnTo>
                    <a:pt x="46736" y="238772"/>
                  </a:lnTo>
                  <a:close/>
                </a:path>
                <a:path w="104775" h="410845">
                  <a:moveTo>
                    <a:pt x="47015" y="232460"/>
                  </a:moveTo>
                  <a:lnTo>
                    <a:pt x="46761" y="233172"/>
                  </a:lnTo>
                  <a:lnTo>
                    <a:pt x="46812" y="233527"/>
                  </a:lnTo>
                  <a:lnTo>
                    <a:pt x="47015" y="232460"/>
                  </a:lnTo>
                  <a:close/>
                </a:path>
                <a:path w="104775" h="410845">
                  <a:moveTo>
                    <a:pt x="48336" y="236702"/>
                  </a:moveTo>
                  <a:lnTo>
                    <a:pt x="48298" y="236359"/>
                  </a:lnTo>
                  <a:lnTo>
                    <a:pt x="47663" y="235140"/>
                  </a:lnTo>
                  <a:lnTo>
                    <a:pt x="46736" y="235140"/>
                  </a:lnTo>
                  <a:lnTo>
                    <a:pt x="44945" y="235686"/>
                  </a:lnTo>
                  <a:lnTo>
                    <a:pt x="46812" y="238760"/>
                  </a:lnTo>
                  <a:lnTo>
                    <a:pt x="47383" y="238633"/>
                  </a:lnTo>
                  <a:lnTo>
                    <a:pt x="48336" y="236702"/>
                  </a:lnTo>
                  <a:close/>
                </a:path>
                <a:path w="104775" h="410845">
                  <a:moveTo>
                    <a:pt x="48641" y="56642"/>
                  </a:moveTo>
                  <a:lnTo>
                    <a:pt x="48387" y="55829"/>
                  </a:lnTo>
                  <a:lnTo>
                    <a:pt x="45466" y="55638"/>
                  </a:lnTo>
                  <a:lnTo>
                    <a:pt x="48641" y="56642"/>
                  </a:lnTo>
                  <a:close/>
                </a:path>
                <a:path w="104775" h="410845">
                  <a:moveTo>
                    <a:pt x="48920" y="208889"/>
                  </a:moveTo>
                  <a:lnTo>
                    <a:pt x="48006" y="208368"/>
                  </a:lnTo>
                  <a:lnTo>
                    <a:pt x="47434" y="207454"/>
                  </a:lnTo>
                  <a:lnTo>
                    <a:pt x="45466" y="208508"/>
                  </a:lnTo>
                  <a:lnTo>
                    <a:pt x="47688" y="209194"/>
                  </a:lnTo>
                  <a:lnTo>
                    <a:pt x="48628" y="209715"/>
                  </a:lnTo>
                  <a:lnTo>
                    <a:pt x="48920" y="208889"/>
                  </a:lnTo>
                  <a:close/>
                </a:path>
                <a:path w="104775" h="410845">
                  <a:moveTo>
                    <a:pt x="49491" y="72631"/>
                  </a:moveTo>
                  <a:lnTo>
                    <a:pt x="49428" y="72174"/>
                  </a:lnTo>
                  <a:lnTo>
                    <a:pt x="48831" y="72923"/>
                  </a:lnTo>
                  <a:lnTo>
                    <a:pt x="49022" y="73012"/>
                  </a:lnTo>
                  <a:lnTo>
                    <a:pt x="49339" y="72910"/>
                  </a:lnTo>
                  <a:lnTo>
                    <a:pt x="49491" y="72631"/>
                  </a:lnTo>
                  <a:close/>
                </a:path>
                <a:path w="104775" h="410845">
                  <a:moveTo>
                    <a:pt x="49936" y="347306"/>
                  </a:moveTo>
                  <a:lnTo>
                    <a:pt x="48768" y="345173"/>
                  </a:lnTo>
                  <a:lnTo>
                    <a:pt x="48056" y="343890"/>
                  </a:lnTo>
                  <a:lnTo>
                    <a:pt x="46177" y="339991"/>
                  </a:lnTo>
                  <a:lnTo>
                    <a:pt x="44983" y="345173"/>
                  </a:lnTo>
                  <a:lnTo>
                    <a:pt x="42214" y="342011"/>
                  </a:lnTo>
                  <a:lnTo>
                    <a:pt x="42341" y="343890"/>
                  </a:lnTo>
                  <a:lnTo>
                    <a:pt x="42760" y="346379"/>
                  </a:lnTo>
                  <a:lnTo>
                    <a:pt x="42862" y="347649"/>
                  </a:lnTo>
                  <a:lnTo>
                    <a:pt x="43776" y="350342"/>
                  </a:lnTo>
                  <a:lnTo>
                    <a:pt x="41554" y="349986"/>
                  </a:lnTo>
                  <a:lnTo>
                    <a:pt x="43345" y="351167"/>
                  </a:lnTo>
                  <a:lnTo>
                    <a:pt x="41592" y="352247"/>
                  </a:lnTo>
                  <a:lnTo>
                    <a:pt x="45250" y="356425"/>
                  </a:lnTo>
                  <a:lnTo>
                    <a:pt x="45758" y="350342"/>
                  </a:lnTo>
                  <a:lnTo>
                    <a:pt x="45948" y="348005"/>
                  </a:lnTo>
                  <a:lnTo>
                    <a:pt x="48234" y="351078"/>
                  </a:lnTo>
                  <a:lnTo>
                    <a:pt x="47726" y="348297"/>
                  </a:lnTo>
                  <a:lnTo>
                    <a:pt x="48387" y="348005"/>
                  </a:lnTo>
                  <a:lnTo>
                    <a:pt x="49936" y="347306"/>
                  </a:lnTo>
                  <a:close/>
                </a:path>
                <a:path w="104775" h="410845">
                  <a:moveTo>
                    <a:pt x="51219" y="357873"/>
                  </a:moveTo>
                  <a:lnTo>
                    <a:pt x="50177" y="357695"/>
                  </a:lnTo>
                  <a:lnTo>
                    <a:pt x="50660" y="359562"/>
                  </a:lnTo>
                  <a:lnTo>
                    <a:pt x="51219" y="357873"/>
                  </a:lnTo>
                  <a:close/>
                </a:path>
                <a:path w="104775" h="410845">
                  <a:moveTo>
                    <a:pt x="51523" y="357924"/>
                  </a:moveTo>
                  <a:lnTo>
                    <a:pt x="51511" y="357009"/>
                  </a:lnTo>
                  <a:lnTo>
                    <a:pt x="51219" y="357873"/>
                  </a:lnTo>
                  <a:lnTo>
                    <a:pt x="51523" y="357924"/>
                  </a:lnTo>
                  <a:close/>
                </a:path>
                <a:path w="104775" h="410845">
                  <a:moveTo>
                    <a:pt x="52717" y="230085"/>
                  </a:moveTo>
                  <a:lnTo>
                    <a:pt x="52108" y="228701"/>
                  </a:lnTo>
                  <a:lnTo>
                    <a:pt x="51079" y="227291"/>
                  </a:lnTo>
                  <a:lnTo>
                    <a:pt x="51257" y="228600"/>
                  </a:lnTo>
                  <a:lnTo>
                    <a:pt x="50012" y="228904"/>
                  </a:lnTo>
                  <a:lnTo>
                    <a:pt x="51054" y="230327"/>
                  </a:lnTo>
                  <a:lnTo>
                    <a:pt x="52717" y="230085"/>
                  </a:lnTo>
                  <a:close/>
                </a:path>
                <a:path w="104775" h="410845">
                  <a:moveTo>
                    <a:pt x="53822" y="210324"/>
                  </a:moveTo>
                  <a:lnTo>
                    <a:pt x="52590" y="210616"/>
                  </a:lnTo>
                  <a:lnTo>
                    <a:pt x="51904" y="211823"/>
                  </a:lnTo>
                  <a:lnTo>
                    <a:pt x="51168" y="212598"/>
                  </a:lnTo>
                  <a:lnTo>
                    <a:pt x="53022" y="213664"/>
                  </a:lnTo>
                  <a:lnTo>
                    <a:pt x="53517" y="211150"/>
                  </a:lnTo>
                  <a:lnTo>
                    <a:pt x="53822" y="210324"/>
                  </a:lnTo>
                  <a:close/>
                </a:path>
                <a:path w="104775" h="410845">
                  <a:moveTo>
                    <a:pt x="54571" y="386054"/>
                  </a:moveTo>
                  <a:lnTo>
                    <a:pt x="53225" y="384009"/>
                  </a:lnTo>
                  <a:lnTo>
                    <a:pt x="50990" y="385483"/>
                  </a:lnTo>
                  <a:lnTo>
                    <a:pt x="54571" y="386054"/>
                  </a:lnTo>
                  <a:close/>
                </a:path>
                <a:path w="104775" h="410845">
                  <a:moveTo>
                    <a:pt x="55359" y="224307"/>
                  </a:moveTo>
                  <a:lnTo>
                    <a:pt x="55219" y="223405"/>
                  </a:lnTo>
                  <a:lnTo>
                    <a:pt x="54927" y="224205"/>
                  </a:lnTo>
                  <a:lnTo>
                    <a:pt x="55359" y="224307"/>
                  </a:lnTo>
                  <a:close/>
                </a:path>
                <a:path w="104775" h="410845">
                  <a:moveTo>
                    <a:pt x="55460" y="409600"/>
                  </a:moveTo>
                  <a:lnTo>
                    <a:pt x="54102" y="408470"/>
                  </a:lnTo>
                  <a:lnTo>
                    <a:pt x="54102" y="408927"/>
                  </a:lnTo>
                  <a:lnTo>
                    <a:pt x="52743" y="409651"/>
                  </a:lnTo>
                  <a:lnTo>
                    <a:pt x="52743" y="410565"/>
                  </a:lnTo>
                  <a:lnTo>
                    <a:pt x="53200" y="409714"/>
                  </a:lnTo>
                  <a:lnTo>
                    <a:pt x="55460" y="409600"/>
                  </a:lnTo>
                  <a:close/>
                </a:path>
                <a:path w="104775" h="410845">
                  <a:moveTo>
                    <a:pt x="55499" y="342671"/>
                  </a:moveTo>
                  <a:lnTo>
                    <a:pt x="53759" y="343344"/>
                  </a:lnTo>
                  <a:lnTo>
                    <a:pt x="51511" y="342125"/>
                  </a:lnTo>
                  <a:lnTo>
                    <a:pt x="50330" y="345592"/>
                  </a:lnTo>
                  <a:lnTo>
                    <a:pt x="53035" y="347357"/>
                  </a:lnTo>
                  <a:lnTo>
                    <a:pt x="54635" y="343458"/>
                  </a:lnTo>
                  <a:lnTo>
                    <a:pt x="55499" y="342671"/>
                  </a:lnTo>
                  <a:close/>
                </a:path>
                <a:path w="104775" h="410845">
                  <a:moveTo>
                    <a:pt x="55676" y="266420"/>
                  </a:moveTo>
                  <a:lnTo>
                    <a:pt x="54825" y="265988"/>
                  </a:lnTo>
                  <a:lnTo>
                    <a:pt x="54940" y="266395"/>
                  </a:lnTo>
                  <a:lnTo>
                    <a:pt x="55308" y="266776"/>
                  </a:lnTo>
                  <a:lnTo>
                    <a:pt x="55676" y="266420"/>
                  </a:lnTo>
                  <a:close/>
                </a:path>
                <a:path w="104775" h="410845">
                  <a:moveTo>
                    <a:pt x="56413" y="225704"/>
                  </a:moveTo>
                  <a:lnTo>
                    <a:pt x="55867" y="224790"/>
                  </a:lnTo>
                  <a:lnTo>
                    <a:pt x="54940" y="224256"/>
                  </a:lnTo>
                  <a:lnTo>
                    <a:pt x="54508" y="224205"/>
                  </a:lnTo>
                  <a:lnTo>
                    <a:pt x="54178" y="225031"/>
                  </a:lnTo>
                  <a:lnTo>
                    <a:pt x="56413" y="225704"/>
                  </a:lnTo>
                  <a:close/>
                </a:path>
                <a:path w="104775" h="410845">
                  <a:moveTo>
                    <a:pt x="56934" y="214655"/>
                  </a:moveTo>
                  <a:lnTo>
                    <a:pt x="54368" y="211239"/>
                  </a:lnTo>
                  <a:lnTo>
                    <a:pt x="53467" y="213715"/>
                  </a:lnTo>
                  <a:lnTo>
                    <a:pt x="54521" y="215138"/>
                  </a:lnTo>
                  <a:lnTo>
                    <a:pt x="56934" y="214655"/>
                  </a:lnTo>
                  <a:close/>
                </a:path>
                <a:path w="104775" h="410845">
                  <a:moveTo>
                    <a:pt x="57416" y="262089"/>
                  </a:moveTo>
                  <a:lnTo>
                    <a:pt x="56248" y="262610"/>
                  </a:lnTo>
                  <a:lnTo>
                    <a:pt x="56654" y="263372"/>
                  </a:lnTo>
                  <a:lnTo>
                    <a:pt x="57416" y="262089"/>
                  </a:lnTo>
                  <a:close/>
                </a:path>
                <a:path w="104775" h="410845">
                  <a:moveTo>
                    <a:pt x="57467" y="347954"/>
                  </a:moveTo>
                  <a:lnTo>
                    <a:pt x="55930" y="348208"/>
                  </a:lnTo>
                  <a:lnTo>
                    <a:pt x="56070" y="348691"/>
                  </a:lnTo>
                  <a:lnTo>
                    <a:pt x="56642" y="349224"/>
                  </a:lnTo>
                  <a:lnTo>
                    <a:pt x="57035" y="349110"/>
                  </a:lnTo>
                  <a:lnTo>
                    <a:pt x="57353" y="348818"/>
                  </a:lnTo>
                  <a:lnTo>
                    <a:pt x="57467" y="347954"/>
                  </a:lnTo>
                  <a:close/>
                </a:path>
                <a:path w="104775" h="410845">
                  <a:moveTo>
                    <a:pt x="57543" y="214528"/>
                  </a:moveTo>
                  <a:lnTo>
                    <a:pt x="56934" y="214655"/>
                  </a:lnTo>
                  <a:lnTo>
                    <a:pt x="57543" y="215468"/>
                  </a:lnTo>
                  <a:lnTo>
                    <a:pt x="57543" y="214528"/>
                  </a:lnTo>
                  <a:close/>
                </a:path>
                <a:path w="104775" h="410845">
                  <a:moveTo>
                    <a:pt x="58470" y="350824"/>
                  </a:moveTo>
                  <a:lnTo>
                    <a:pt x="58216" y="350342"/>
                  </a:lnTo>
                  <a:lnTo>
                    <a:pt x="57213" y="349758"/>
                  </a:lnTo>
                  <a:lnTo>
                    <a:pt x="56642" y="349224"/>
                  </a:lnTo>
                  <a:lnTo>
                    <a:pt x="55791" y="349465"/>
                  </a:lnTo>
                  <a:lnTo>
                    <a:pt x="54571" y="348754"/>
                  </a:lnTo>
                  <a:lnTo>
                    <a:pt x="54025" y="350215"/>
                  </a:lnTo>
                  <a:lnTo>
                    <a:pt x="58470" y="350824"/>
                  </a:lnTo>
                  <a:close/>
                </a:path>
                <a:path w="104775" h="410845">
                  <a:moveTo>
                    <a:pt x="58661" y="261531"/>
                  </a:moveTo>
                  <a:lnTo>
                    <a:pt x="57797" y="261442"/>
                  </a:lnTo>
                  <a:lnTo>
                    <a:pt x="57416" y="262089"/>
                  </a:lnTo>
                  <a:lnTo>
                    <a:pt x="58661" y="261531"/>
                  </a:lnTo>
                  <a:close/>
                </a:path>
                <a:path w="104775" h="410845">
                  <a:moveTo>
                    <a:pt x="58674" y="214299"/>
                  </a:moveTo>
                  <a:lnTo>
                    <a:pt x="57556" y="212458"/>
                  </a:lnTo>
                  <a:lnTo>
                    <a:pt x="57543" y="214528"/>
                  </a:lnTo>
                  <a:lnTo>
                    <a:pt x="58674" y="214299"/>
                  </a:lnTo>
                  <a:close/>
                </a:path>
                <a:path w="104775" h="410845">
                  <a:moveTo>
                    <a:pt x="58813" y="55079"/>
                  </a:moveTo>
                  <a:lnTo>
                    <a:pt x="58356" y="55118"/>
                  </a:lnTo>
                  <a:lnTo>
                    <a:pt x="57912" y="55232"/>
                  </a:lnTo>
                  <a:lnTo>
                    <a:pt x="57378" y="55575"/>
                  </a:lnTo>
                  <a:lnTo>
                    <a:pt x="58381" y="55549"/>
                  </a:lnTo>
                  <a:lnTo>
                    <a:pt x="58737" y="55346"/>
                  </a:lnTo>
                  <a:lnTo>
                    <a:pt x="58813" y="55079"/>
                  </a:lnTo>
                  <a:close/>
                </a:path>
                <a:path w="104775" h="410845">
                  <a:moveTo>
                    <a:pt x="59258" y="364998"/>
                  </a:moveTo>
                  <a:lnTo>
                    <a:pt x="58089" y="363664"/>
                  </a:lnTo>
                  <a:lnTo>
                    <a:pt x="56134" y="364032"/>
                  </a:lnTo>
                  <a:lnTo>
                    <a:pt x="56578" y="364553"/>
                  </a:lnTo>
                  <a:lnTo>
                    <a:pt x="57467" y="365150"/>
                  </a:lnTo>
                  <a:lnTo>
                    <a:pt x="57048" y="365988"/>
                  </a:lnTo>
                  <a:lnTo>
                    <a:pt x="55245" y="365709"/>
                  </a:lnTo>
                  <a:lnTo>
                    <a:pt x="56184" y="368566"/>
                  </a:lnTo>
                  <a:lnTo>
                    <a:pt x="57746" y="365988"/>
                  </a:lnTo>
                  <a:lnTo>
                    <a:pt x="57924" y="365671"/>
                  </a:lnTo>
                  <a:lnTo>
                    <a:pt x="58839" y="367182"/>
                  </a:lnTo>
                  <a:lnTo>
                    <a:pt x="59131" y="365671"/>
                  </a:lnTo>
                  <a:lnTo>
                    <a:pt x="59258" y="364998"/>
                  </a:lnTo>
                  <a:close/>
                </a:path>
                <a:path w="104775" h="410845">
                  <a:moveTo>
                    <a:pt x="59575" y="75882"/>
                  </a:moveTo>
                  <a:lnTo>
                    <a:pt x="59245" y="75234"/>
                  </a:lnTo>
                  <a:lnTo>
                    <a:pt x="58610" y="73952"/>
                  </a:lnTo>
                  <a:lnTo>
                    <a:pt x="55676" y="73787"/>
                  </a:lnTo>
                  <a:lnTo>
                    <a:pt x="55587" y="72161"/>
                  </a:lnTo>
                  <a:lnTo>
                    <a:pt x="53936" y="73228"/>
                  </a:lnTo>
                  <a:lnTo>
                    <a:pt x="51473" y="75234"/>
                  </a:lnTo>
                  <a:lnTo>
                    <a:pt x="51193" y="74980"/>
                  </a:lnTo>
                  <a:lnTo>
                    <a:pt x="50215" y="74091"/>
                  </a:lnTo>
                  <a:lnTo>
                    <a:pt x="49136" y="73113"/>
                  </a:lnTo>
                  <a:lnTo>
                    <a:pt x="47980" y="74091"/>
                  </a:lnTo>
                  <a:lnTo>
                    <a:pt x="43903" y="72326"/>
                  </a:lnTo>
                  <a:lnTo>
                    <a:pt x="45427" y="75095"/>
                  </a:lnTo>
                  <a:lnTo>
                    <a:pt x="47510" y="75272"/>
                  </a:lnTo>
                  <a:lnTo>
                    <a:pt x="49466" y="74980"/>
                  </a:lnTo>
                  <a:lnTo>
                    <a:pt x="51892" y="77558"/>
                  </a:lnTo>
                  <a:lnTo>
                    <a:pt x="49149" y="79387"/>
                  </a:lnTo>
                  <a:lnTo>
                    <a:pt x="47498" y="79273"/>
                  </a:lnTo>
                  <a:lnTo>
                    <a:pt x="46977" y="81661"/>
                  </a:lnTo>
                  <a:lnTo>
                    <a:pt x="47510" y="82105"/>
                  </a:lnTo>
                  <a:lnTo>
                    <a:pt x="45504" y="83566"/>
                  </a:lnTo>
                  <a:lnTo>
                    <a:pt x="46748" y="83667"/>
                  </a:lnTo>
                  <a:lnTo>
                    <a:pt x="46837" y="84709"/>
                  </a:lnTo>
                  <a:lnTo>
                    <a:pt x="46824" y="85725"/>
                  </a:lnTo>
                  <a:lnTo>
                    <a:pt x="43434" y="86271"/>
                  </a:lnTo>
                  <a:lnTo>
                    <a:pt x="41617" y="86931"/>
                  </a:lnTo>
                  <a:lnTo>
                    <a:pt x="42265" y="86067"/>
                  </a:lnTo>
                  <a:lnTo>
                    <a:pt x="42354" y="85661"/>
                  </a:lnTo>
                  <a:lnTo>
                    <a:pt x="40386" y="83591"/>
                  </a:lnTo>
                  <a:lnTo>
                    <a:pt x="39573" y="82715"/>
                  </a:lnTo>
                  <a:lnTo>
                    <a:pt x="39509" y="83934"/>
                  </a:lnTo>
                  <a:lnTo>
                    <a:pt x="40220" y="83591"/>
                  </a:lnTo>
                  <a:lnTo>
                    <a:pt x="40830" y="85661"/>
                  </a:lnTo>
                  <a:lnTo>
                    <a:pt x="35801" y="83642"/>
                  </a:lnTo>
                  <a:lnTo>
                    <a:pt x="37249" y="84543"/>
                  </a:lnTo>
                  <a:lnTo>
                    <a:pt x="37134" y="85293"/>
                  </a:lnTo>
                  <a:lnTo>
                    <a:pt x="36779" y="86956"/>
                  </a:lnTo>
                  <a:lnTo>
                    <a:pt x="33934" y="86741"/>
                  </a:lnTo>
                  <a:lnTo>
                    <a:pt x="31242" y="86067"/>
                  </a:lnTo>
                  <a:lnTo>
                    <a:pt x="31242" y="84543"/>
                  </a:lnTo>
                  <a:lnTo>
                    <a:pt x="31242" y="84251"/>
                  </a:lnTo>
                  <a:lnTo>
                    <a:pt x="31242" y="82880"/>
                  </a:lnTo>
                  <a:lnTo>
                    <a:pt x="26581" y="80784"/>
                  </a:lnTo>
                  <a:lnTo>
                    <a:pt x="25603" y="80340"/>
                  </a:lnTo>
                  <a:lnTo>
                    <a:pt x="23482" y="78536"/>
                  </a:lnTo>
                  <a:lnTo>
                    <a:pt x="23685" y="76187"/>
                  </a:lnTo>
                  <a:lnTo>
                    <a:pt x="24739" y="74650"/>
                  </a:lnTo>
                  <a:lnTo>
                    <a:pt x="25082" y="73088"/>
                  </a:lnTo>
                  <a:lnTo>
                    <a:pt x="20421" y="74637"/>
                  </a:lnTo>
                  <a:lnTo>
                    <a:pt x="20510" y="75095"/>
                  </a:lnTo>
                  <a:lnTo>
                    <a:pt x="21043" y="77089"/>
                  </a:lnTo>
                  <a:lnTo>
                    <a:pt x="23291" y="79298"/>
                  </a:lnTo>
                  <a:lnTo>
                    <a:pt x="26136" y="80784"/>
                  </a:lnTo>
                  <a:lnTo>
                    <a:pt x="22225" y="80010"/>
                  </a:lnTo>
                  <a:lnTo>
                    <a:pt x="26771" y="83566"/>
                  </a:lnTo>
                  <a:lnTo>
                    <a:pt x="26708" y="83718"/>
                  </a:lnTo>
                  <a:lnTo>
                    <a:pt x="24980" y="84251"/>
                  </a:lnTo>
                  <a:lnTo>
                    <a:pt x="22860" y="82435"/>
                  </a:lnTo>
                  <a:lnTo>
                    <a:pt x="20688" y="81445"/>
                  </a:lnTo>
                  <a:lnTo>
                    <a:pt x="19519" y="83337"/>
                  </a:lnTo>
                  <a:lnTo>
                    <a:pt x="17805" y="84251"/>
                  </a:lnTo>
                  <a:lnTo>
                    <a:pt x="18783" y="84416"/>
                  </a:lnTo>
                  <a:lnTo>
                    <a:pt x="19799" y="84709"/>
                  </a:lnTo>
                  <a:lnTo>
                    <a:pt x="20154" y="84543"/>
                  </a:lnTo>
                  <a:lnTo>
                    <a:pt x="22148" y="89128"/>
                  </a:lnTo>
                  <a:lnTo>
                    <a:pt x="21564" y="88595"/>
                  </a:lnTo>
                  <a:lnTo>
                    <a:pt x="20370" y="87503"/>
                  </a:lnTo>
                  <a:lnTo>
                    <a:pt x="17157" y="84582"/>
                  </a:lnTo>
                  <a:lnTo>
                    <a:pt x="17792" y="84239"/>
                  </a:lnTo>
                  <a:lnTo>
                    <a:pt x="16713" y="84061"/>
                  </a:lnTo>
                  <a:lnTo>
                    <a:pt x="16230" y="83718"/>
                  </a:lnTo>
                  <a:lnTo>
                    <a:pt x="16383" y="84061"/>
                  </a:lnTo>
                  <a:lnTo>
                    <a:pt x="15709" y="84023"/>
                  </a:lnTo>
                  <a:lnTo>
                    <a:pt x="15722" y="84861"/>
                  </a:lnTo>
                  <a:lnTo>
                    <a:pt x="16383" y="84823"/>
                  </a:lnTo>
                  <a:lnTo>
                    <a:pt x="16700" y="84734"/>
                  </a:lnTo>
                  <a:lnTo>
                    <a:pt x="17233" y="85826"/>
                  </a:lnTo>
                  <a:lnTo>
                    <a:pt x="13843" y="85458"/>
                  </a:lnTo>
                  <a:lnTo>
                    <a:pt x="12865" y="86067"/>
                  </a:lnTo>
                  <a:lnTo>
                    <a:pt x="12992" y="86931"/>
                  </a:lnTo>
                  <a:lnTo>
                    <a:pt x="13423" y="88595"/>
                  </a:lnTo>
                  <a:lnTo>
                    <a:pt x="8928" y="85293"/>
                  </a:lnTo>
                  <a:lnTo>
                    <a:pt x="10706" y="87503"/>
                  </a:lnTo>
                  <a:lnTo>
                    <a:pt x="7581" y="89547"/>
                  </a:lnTo>
                  <a:lnTo>
                    <a:pt x="6731" y="89420"/>
                  </a:lnTo>
                  <a:lnTo>
                    <a:pt x="9334" y="91719"/>
                  </a:lnTo>
                  <a:lnTo>
                    <a:pt x="7467" y="92316"/>
                  </a:lnTo>
                  <a:lnTo>
                    <a:pt x="6858" y="93052"/>
                  </a:lnTo>
                  <a:lnTo>
                    <a:pt x="9131" y="92519"/>
                  </a:lnTo>
                  <a:lnTo>
                    <a:pt x="9664" y="92303"/>
                  </a:lnTo>
                  <a:lnTo>
                    <a:pt x="9766" y="91782"/>
                  </a:lnTo>
                  <a:lnTo>
                    <a:pt x="11976" y="95923"/>
                  </a:lnTo>
                  <a:lnTo>
                    <a:pt x="12255" y="95288"/>
                  </a:lnTo>
                  <a:lnTo>
                    <a:pt x="13208" y="94170"/>
                  </a:lnTo>
                  <a:lnTo>
                    <a:pt x="16027" y="96837"/>
                  </a:lnTo>
                  <a:lnTo>
                    <a:pt x="17056" y="97815"/>
                  </a:lnTo>
                  <a:lnTo>
                    <a:pt x="18516" y="99187"/>
                  </a:lnTo>
                  <a:lnTo>
                    <a:pt x="20421" y="96215"/>
                  </a:lnTo>
                  <a:lnTo>
                    <a:pt x="21158" y="95046"/>
                  </a:lnTo>
                  <a:lnTo>
                    <a:pt x="26314" y="99212"/>
                  </a:lnTo>
                  <a:lnTo>
                    <a:pt x="24434" y="96621"/>
                  </a:lnTo>
                  <a:lnTo>
                    <a:pt x="29794" y="98361"/>
                  </a:lnTo>
                  <a:lnTo>
                    <a:pt x="26809" y="96621"/>
                  </a:lnTo>
                  <a:lnTo>
                    <a:pt x="26454" y="96405"/>
                  </a:lnTo>
                  <a:lnTo>
                    <a:pt x="33007" y="96253"/>
                  </a:lnTo>
                  <a:lnTo>
                    <a:pt x="29552" y="103987"/>
                  </a:lnTo>
                  <a:lnTo>
                    <a:pt x="34671" y="101257"/>
                  </a:lnTo>
                  <a:lnTo>
                    <a:pt x="35953" y="98145"/>
                  </a:lnTo>
                  <a:lnTo>
                    <a:pt x="39801" y="96888"/>
                  </a:lnTo>
                  <a:lnTo>
                    <a:pt x="41973" y="96253"/>
                  </a:lnTo>
                  <a:lnTo>
                    <a:pt x="42900" y="95973"/>
                  </a:lnTo>
                  <a:lnTo>
                    <a:pt x="43535" y="96824"/>
                  </a:lnTo>
                  <a:lnTo>
                    <a:pt x="45453" y="97815"/>
                  </a:lnTo>
                  <a:lnTo>
                    <a:pt x="44386" y="98513"/>
                  </a:lnTo>
                  <a:lnTo>
                    <a:pt x="46837" y="98336"/>
                  </a:lnTo>
                  <a:lnTo>
                    <a:pt x="45097" y="95973"/>
                  </a:lnTo>
                  <a:lnTo>
                    <a:pt x="44932" y="95732"/>
                  </a:lnTo>
                  <a:lnTo>
                    <a:pt x="45554" y="95046"/>
                  </a:lnTo>
                  <a:lnTo>
                    <a:pt x="46342" y="94170"/>
                  </a:lnTo>
                  <a:lnTo>
                    <a:pt x="48044" y="92303"/>
                  </a:lnTo>
                  <a:lnTo>
                    <a:pt x="47599" y="92265"/>
                  </a:lnTo>
                  <a:lnTo>
                    <a:pt x="47790" y="91782"/>
                  </a:lnTo>
                  <a:lnTo>
                    <a:pt x="48552" y="89877"/>
                  </a:lnTo>
                  <a:lnTo>
                    <a:pt x="49377" y="89941"/>
                  </a:lnTo>
                  <a:lnTo>
                    <a:pt x="49606" y="89877"/>
                  </a:lnTo>
                  <a:lnTo>
                    <a:pt x="50761" y="89547"/>
                  </a:lnTo>
                  <a:lnTo>
                    <a:pt x="52158" y="89128"/>
                  </a:lnTo>
                  <a:lnTo>
                    <a:pt x="52781" y="88950"/>
                  </a:lnTo>
                  <a:lnTo>
                    <a:pt x="51358" y="86956"/>
                  </a:lnTo>
                  <a:lnTo>
                    <a:pt x="47929" y="82130"/>
                  </a:lnTo>
                  <a:lnTo>
                    <a:pt x="53060" y="85725"/>
                  </a:lnTo>
                  <a:lnTo>
                    <a:pt x="54241" y="83299"/>
                  </a:lnTo>
                  <a:lnTo>
                    <a:pt x="55740" y="85064"/>
                  </a:lnTo>
                  <a:lnTo>
                    <a:pt x="54864" y="82842"/>
                  </a:lnTo>
                  <a:lnTo>
                    <a:pt x="54521" y="82740"/>
                  </a:lnTo>
                  <a:lnTo>
                    <a:pt x="54686" y="82410"/>
                  </a:lnTo>
                  <a:lnTo>
                    <a:pt x="54864" y="82842"/>
                  </a:lnTo>
                  <a:lnTo>
                    <a:pt x="57213" y="83604"/>
                  </a:lnTo>
                  <a:lnTo>
                    <a:pt x="56515" y="82537"/>
                  </a:lnTo>
                  <a:lnTo>
                    <a:pt x="55079" y="81584"/>
                  </a:lnTo>
                  <a:lnTo>
                    <a:pt x="55359" y="81026"/>
                  </a:lnTo>
                  <a:lnTo>
                    <a:pt x="55549" y="81280"/>
                  </a:lnTo>
                  <a:lnTo>
                    <a:pt x="55702" y="81521"/>
                  </a:lnTo>
                  <a:lnTo>
                    <a:pt x="56007" y="81838"/>
                  </a:lnTo>
                  <a:lnTo>
                    <a:pt x="55892" y="81622"/>
                  </a:lnTo>
                  <a:lnTo>
                    <a:pt x="55702" y="81343"/>
                  </a:lnTo>
                  <a:lnTo>
                    <a:pt x="55372" y="81013"/>
                  </a:lnTo>
                  <a:lnTo>
                    <a:pt x="54178" y="79387"/>
                  </a:lnTo>
                  <a:lnTo>
                    <a:pt x="52705" y="77343"/>
                  </a:lnTo>
                  <a:lnTo>
                    <a:pt x="59575" y="75882"/>
                  </a:lnTo>
                  <a:close/>
                </a:path>
                <a:path w="104775" h="410845">
                  <a:moveTo>
                    <a:pt x="59982" y="211442"/>
                  </a:moveTo>
                  <a:lnTo>
                    <a:pt x="59588" y="208813"/>
                  </a:lnTo>
                  <a:lnTo>
                    <a:pt x="57912" y="209054"/>
                  </a:lnTo>
                  <a:lnTo>
                    <a:pt x="55676" y="208394"/>
                  </a:lnTo>
                  <a:lnTo>
                    <a:pt x="59982" y="211442"/>
                  </a:lnTo>
                  <a:close/>
                </a:path>
                <a:path w="104775" h="410845">
                  <a:moveTo>
                    <a:pt x="60185" y="362610"/>
                  </a:moveTo>
                  <a:lnTo>
                    <a:pt x="59664" y="362356"/>
                  </a:lnTo>
                  <a:lnTo>
                    <a:pt x="57886" y="363435"/>
                  </a:lnTo>
                  <a:lnTo>
                    <a:pt x="58089" y="363664"/>
                  </a:lnTo>
                  <a:lnTo>
                    <a:pt x="60109" y="363270"/>
                  </a:lnTo>
                  <a:lnTo>
                    <a:pt x="60185" y="362610"/>
                  </a:lnTo>
                  <a:close/>
                </a:path>
                <a:path w="104775" h="410845">
                  <a:moveTo>
                    <a:pt x="60756" y="85369"/>
                  </a:moveTo>
                  <a:lnTo>
                    <a:pt x="59270" y="82372"/>
                  </a:lnTo>
                  <a:lnTo>
                    <a:pt x="58686" y="81178"/>
                  </a:lnTo>
                  <a:lnTo>
                    <a:pt x="58242" y="82372"/>
                  </a:lnTo>
                  <a:lnTo>
                    <a:pt x="56794" y="81521"/>
                  </a:lnTo>
                  <a:lnTo>
                    <a:pt x="56057" y="81826"/>
                  </a:lnTo>
                  <a:lnTo>
                    <a:pt x="56515" y="82537"/>
                  </a:lnTo>
                  <a:lnTo>
                    <a:pt x="60756" y="85369"/>
                  </a:lnTo>
                  <a:close/>
                </a:path>
                <a:path w="104775" h="410845">
                  <a:moveTo>
                    <a:pt x="61645" y="205181"/>
                  </a:moveTo>
                  <a:lnTo>
                    <a:pt x="60071" y="203314"/>
                  </a:lnTo>
                  <a:lnTo>
                    <a:pt x="59753" y="204139"/>
                  </a:lnTo>
                  <a:lnTo>
                    <a:pt x="58318" y="203111"/>
                  </a:lnTo>
                  <a:lnTo>
                    <a:pt x="58877" y="204025"/>
                  </a:lnTo>
                  <a:lnTo>
                    <a:pt x="61645" y="205181"/>
                  </a:lnTo>
                  <a:close/>
                </a:path>
                <a:path w="104775" h="410845">
                  <a:moveTo>
                    <a:pt x="63601" y="90817"/>
                  </a:moveTo>
                  <a:lnTo>
                    <a:pt x="61379" y="90284"/>
                  </a:lnTo>
                  <a:lnTo>
                    <a:pt x="61976" y="89509"/>
                  </a:lnTo>
                  <a:lnTo>
                    <a:pt x="61315" y="88658"/>
                  </a:lnTo>
                  <a:lnTo>
                    <a:pt x="59982" y="89814"/>
                  </a:lnTo>
                  <a:lnTo>
                    <a:pt x="60883" y="91490"/>
                  </a:lnTo>
                  <a:lnTo>
                    <a:pt x="62204" y="93192"/>
                  </a:lnTo>
                  <a:lnTo>
                    <a:pt x="61480" y="90716"/>
                  </a:lnTo>
                  <a:lnTo>
                    <a:pt x="63601" y="90817"/>
                  </a:lnTo>
                  <a:close/>
                </a:path>
                <a:path w="104775" h="410845">
                  <a:moveTo>
                    <a:pt x="64719" y="233159"/>
                  </a:moveTo>
                  <a:lnTo>
                    <a:pt x="63525" y="233895"/>
                  </a:lnTo>
                  <a:lnTo>
                    <a:pt x="64719" y="233159"/>
                  </a:lnTo>
                  <a:close/>
                </a:path>
                <a:path w="104775" h="410845">
                  <a:moveTo>
                    <a:pt x="66179" y="222123"/>
                  </a:moveTo>
                  <a:lnTo>
                    <a:pt x="66154" y="221945"/>
                  </a:lnTo>
                  <a:lnTo>
                    <a:pt x="65951" y="221589"/>
                  </a:lnTo>
                  <a:lnTo>
                    <a:pt x="65341" y="221945"/>
                  </a:lnTo>
                  <a:lnTo>
                    <a:pt x="66179" y="222123"/>
                  </a:lnTo>
                  <a:close/>
                </a:path>
                <a:path w="104775" h="410845">
                  <a:moveTo>
                    <a:pt x="66319" y="360133"/>
                  </a:moveTo>
                  <a:lnTo>
                    <a:pt x="63995" y="357073"/>
                  </a:lnTo>
                  <a:lnTo>
                    <a:pt x="63131" y="357873"/>
                  </a:lnTo>
                  <a:lnTo>
                    <a:pt x="65392" y="359079"/>
                  </a:lnTo>
                  <a:lnTo>
                    <a:pt x="65862" y="360083"/>
                  </a:lnTo>
                  <a:lnTo>
                    <a:pt x="60553" y="359397"/>
                  </a:lnTo>
                  <a:lnTo>
                    <a:pt x="60185" y="362610"/>
                  </a:lnTo>
                  <a:lnTo>
                    <a:pt x="61023" y="363004"/>
                  </a:lnTo>
                  <a:lnTo>
                    <a:pt x="61506" y="364464"/>
                  </a:lnTo>
                  <a:lnTo>
                    <a:pt x="60629" y="365645"/>
                  </a:lnTo>
                  <a:lnTo>
                    <a:pt x="64706" y="368071"/>
                  </a:lnTo>
                  <a:lnTo>
                    <a:pt x="62826" y="360654"/>
                  </a:lnTo>
                  <a:lnTo>
                    <a:pt x="66319" y="360133"/>
                  </a:lnTo>
                  <a:close/>
                </a:path>
                <a:path w="104775" h="410845">
                  <a:moveTo>
                    <a:pt x="68592" y="229057"/>
                  </a:moveTo>
                  <a:lnTo>
                    <a:pt x="68237" y="228866"/>
                  </a:lnTo>
                  <a:lnTo>
                    <a:pt x="68478" y="229222"/>
                  </a:lnTo>
                  <a:lnTo>
                    <a:pt x="68592" y="229057"/>
                  </a:lnTo>
                  <a:close/>
                </a:path>
                <a:path w="104775" h="410845">
                  <a:moveTo>
                    <a:pt x="69354" y="222808"/>
                  </a:moveTo>
                  <a:lnTo>
                    <a:pt x="66179" y="222123"/>
                  </a:lnTo>
                  <a:lnTo>
                    <a:pt x="65189" y="224104"/>
                  </a:lnTo>
                  <a:lnTo>
                    <a:pt x="59715" y="221792"/>
                  </a:lnTo>
                  <a:lnTo>
                    <a:pt x="58356" y="224218"/>
                  </a:lnTo>
                  <a:lnTo>
                    <a:pt x="60388" y="226618"/>
                  </a:lnTo>
                  <a:lnTo>
                    <a:pt x="62001" y="225920"/>
                  </a:lnTo>
                  <a:lnTo>
                    <a:pt x="63881" y="226987"/>
                  </a:lnTo>
                  <a:lnTo>
                    <a:pt x="59982" y="230047"/>
                  </a:lnTo>
                  <a:lnTo>
                    <a:pt x="58597" y="232511"/>
                  </a:lnTo>
                  <a:lnTo>
                    <a:pt x="54102" y="234175"/>
                  </a:lnTo>
                  <a:lnTo>
                    <a:pt x="54559" y="234226"/>
                  </a:lnTo>
                  <a:lnTo>
                    <a:pt x="55029" y="234721"/>
                  </a:lnTo>
                  <a:lnTo>
                    <a:pt x="52717" y="236613"/>
                  </a:lnTo>
                  <a:lnTo>
                    <a:pt x="57213" y="238467"/>
                  </a:lnTo>
                  <a:lnTo>
                    <a:pt x="61112" y="235394"/>
                  </a:lnTo>
                  <a:lnTo>
                    <a:pt x="63525" y="233895"/>
                  </a:lnTo>
                  <a:lnTo>
                    <a:pt x="63639" y="233349"/>
                  </a:lnTo>
                  <a:lnTo>
                    <a:pt x="63677" y="231749"/>
                  </a:lnTo>
                  <a:lnTo>
                    <a:pt x="66001" y="233311"/>
                  </a:lnTo>
                  <a:lnTo>
                    <a:pt x="66776" y="231749"/>
                  </a:lnTo>
                  <a:lnTo>
                    <a:pt x="67043" y="231228"/>
                  </a:lnTo>
                  <a:lnTo>
                    <a:pt x="68973" y="232740"/>
                  </a:lnTo>
                  <a:lnTo>
                    <a:pt x="67462" y="231279"/>
                  </a:lnTo>
                  <a:lnTo>
                    <a:pt x="65087" y="229717"/>
                  </a:lnTo>
                  <a:lnTo>
                    <a:pt x="67056" y="228193"/>
                  </a:lnTo>
                  <a:lnTo>
                    <a:pt x="68237" y="228866"/>
                  </a:lnTo>
                  <a:lnTo>
                    <a:pt x="67779" y="228193"/>
                  </a:lnTo>
                  <a:lnTo>
                    <a:pt x="66878" y="226872"/>
                  </a:lnTo>
                  <a:lnTo>
                    <a:pt x="65506" y="226301"/>
                  </a:lnTo>
                  <a:lnTo>
                    <a:pt x="65532" y="225920"/>
                  </a:lnTo>
                  <a:lnTo>
                    <a:pt x="65659" y="224142"/>
                  </a:lnTo>
                  <a:lnTo>
                    <a:pt x="66090" y="224104"/>
                  </a:lnTo>
                  <a:lnTo>
                    <a:pt x="67767" y="223939"/>
                  </a:lnTo>
                  <a:lnTo>
                    <a:pt x="69354" y="222808"/>
                  </a:lnTo>
                  <a:close/>
                </a:path>
                <a:path w="104775" h="410845">
                  <a:moveTo>
                    <a:pt x="69735" y="219367"/>
                  </a:moveTo>
                  <a:lnTo>
                    <a:pt x="68808" y="218859"/>
                  </a:lnTo>
                  <a:lnTo>
                    <a:pt x="65811" y="215963"/>
                  </a:lnTo>
                  <a:lnTo>
                    <a:pt x="63804" y="220052"/>
                  </a:lnTo>
                  <a:lnTo>
                    <a:pt x="63550" y="221335"/>
                  </a:lnTo>
                  <a:lnTo>
                    <a:pt x="64287" y="220535"/>
                  </a:lnTo>
                  <a:lnTo>
                    <a:pt x="65671" y="221132"/>
                  </a:lnTo>
                  <a:lnTo>
                    <a:pt x="65951" y="221589"/>
                  </a:lnTo>
                  <a:lnTo>
                    <a:pt x="67754" y="220535"/>
                  </a:lnTo>
                  <a:lnTo>
                    <a:pt x="69735" y="219367"/>
                  </a:lnTo>
                  <a:close/>
                </a:path>
                <a:path w="104775" h="410845">
                  <a:moveTo>
                    <a:pt x="69989" y="225310"/>
                  </a:moveTo>
                  <a:lnTo>
                    <a:pt x="69723" y="225425"/>
                  </a:lnTo>
                  <a:lnTo>
                    <a:pt x="69913" y="225501"/>
                  </a:lnTo>
                  <a:lnTo>
                    <a:pt x="69989" y="225310"/>
                  </a:lnTo>
                  <a:close/>
                </a:path>
                <a:path w="104775" h="410845">
                  <a:moveTo>
                    <a:pt x="70243" y="161518"/>
                  </a:moveTo>
                  <a:lnTo>
                    <a:pt x="67068" y="161696"/>
                  </a:lnTo>
                  <a:lnTo>
                    <a:pt x="68186" y="163055"/>
                  </a:lnTo>
                  <a:lnTo>
                    <a:pt x="70243" y="161518"/>
                  </a:lnTo>
                  <a:close/>
                </a:path>
                <a:path w="104775" h="410845">
                  <a:moveTo>
                    <a:pt x="70434" y="161518"/>
                  </a:moveTo>
                  <a:lnTo>
                    <a:pt x="70243" y="161518"/>
                  </a:lnTo>
                  <a:lnTo>
                    <a:pt x="70434" y="161518"/>
                  </a:lnTo>
                  <a:close/>
                </a:path>
                <a:path w="104775" h="410845">
                  <a:moveTo>
                    <a:pt x="70764" y="161137"/>
                  </a:moveTo>
                  <a:lnTo>
                    <a:pt x="70167" y="160235"/>
                  </a:lnTo>
                  <a:lnTo>
                    <a:pt x="67564" y="160032"/>
                  </a:lnTo>
                  <a:lnTo>
                    <a:pt x="70332" y="161467"/>
                  </a:lnTo>
                  <a:lnTo>
                    <a:pt x="70764" y="161137"/>
                  </a:lnTo>
                  <a:close/>
                </a:path>
                <a:path w="104775" h="410845">
                  <a:moveTo>
                    <a:pt x="71348" y="224726"/>
                  </a:moveTo>
                  <a:lnTo>
                    <a:pt x="70421" y="224205"/>
                  </a:lnTo>
                  <a:lnTo>
                    <a:pt x="69989" y="225310"/>
                  </a:lnTo>
                  <a:lnTo>
                    <a:pt x="71348" y="224726"/>
                  </a:lnTo>
                  <a:close/>
                </a:path>
                <a:path w="104775" h="410845">
                  <a:moveTo>
                    <a:pt x="73825" y="126860"/>
                  </a:moveTo>
                  <a:lnTo>
                    <a:pt x="73380" y="126136"/>
                  </a:lnTo>
                  <a:lnTo>
                    <a:pt x="73736" y="125920"/>
                  </a:lnTo>
                  <a:lnTo>
                    <a:pt x="70586" y="125120"/>
                  </a:lnTo>
                  <a:lnTo>
                    <a:pt x="70281" y="126860"/>
                  </a:lnTo>
                  <a:lnTo>
                    <a:pt x="71843" y="126860"/>
                  </a:lnTo>
                  <a:lnTo>
                    <a:pt x="73825" y="126860"/>
                  </a:lnTo>
                  <a:close/>
                </a:path>
                <a:path w="104775" h="410845">
                  <a:moveTo>
                    <a:pt x="74676" y="355701"/>
                  </a:moveTo>
                  <a:close/>
                </a:path>
                <a:path w="104775" h="410845">
                  <a:moveTo>
                    <a:pt x="74739" y="128308"/>
                  </a:moveTo>
                  <a:lnTo>
                    <a:pt x="74015" y="127152"/>
                  </a:lnTo>
                  <a:lnTo>
                    <a:pt x="71983" y="127152"/>
                  </a:lnTo>
                  <a:lnTo>
                    <a:pt x="73482" y="130276"/>
                  </a:lnTo>
                  <a:lnTo>
                    <a:pt x="74739" y="128308"/>
                  </a:lnTo>
                  <a:close/>
                </a:path>
                <a:path w="104775" h="410845">
                  <a:moveTo>
                    <a:pt x="74777" y="384594"/>
                  </a:moveTo>
                  <a:lnTo>
                    <a:pt x="74409" y="384568"/>
                  </a:lnTo>
                  <a:lnTo>
                    <a:pt x="74663" y="384733"/>
                  </a:lnTo>
                  <a:lnTo>
                    <a:pt x="74777" y="384594"/>
                  </a:lnTo>
                  <a:close/>
                </a:path>
                <a:path w="104775" h="410845">
                  <a:moveTo>
                    <a:pt x="75120" y="126263"/>
                  </a:moveTo>
                  <a:lnTo>
                    <a:pt x="74460" y="125463"/>
                  </a:lnTo>
                  <a:lnTo>
                    <a:pt x="73736" y="125920"/>
                  </a:lnTo>
                  <a:lnTo>
                    <a:pt x="75120" y="126263"/>
                  </a:lnTo>
                  <a:close/>
                </a:path>
                <a:path w="104775" h="410845">
                  <a:moveTo>
                    <a:pt x="76174" y="222834"/>
                  </a:moveTo>
                  <a:lnTo>
                    <a:pt x="74498" y="222440"/>
                  </a:lnTo>
                  <a:lnTo>
                    <a:pt x="73926" y="224561"/>
                  </a:lnTo>
                  <a:lnTo>
                    <a:pt x="73025" y="224472"/>
                  </a:lnTo>
                  <a:lnTo>
                    <a:pt x="71704" y="227380"/>
                  </a:lnTo>
                  <a:lnTo>
                    <a:pt x="71094" y="225996"/>
                  </a:lnTo>
                  <a:lnTo>
                    <a:pt x="69913" y="225501"/>
                  </a:lnTo>
                  <a:lnTo>
                    <a:pt x="69773" y="225869"/>
                  </a:lnTo>
                  <a:lnTo>
                    <a:pt x="69646" y="226872"/>
                  </a:lnTo>
                  <a:lnTo>
                    <a:pt x="69532" y="227634"/>
                  </a:lnTo>
                  <a:lnTo>
                    <a:pt x="68592" y="229057"/>
                  </a:lnTo>
                  <a:lnTo>
                    <a:pt x="68922" y="229247"/>
                  </a:lnTo>
                  <a:lnTo>
                    <a:pt x="70485" y="231152"/>
                  </a:lnTo>
                  <a:lnTo>
                    <a:pt x="70789" y="233349"/>
                  </a:lnTo>
                  <a:lnTo>
                    <a:pt x="72745" y="232740"/>
                  </a:lnTo>
                  <a:lnTo>
                    <a:pt x="70751" y="229882"/>
                  </a:lnTo>
                  <a:lnTo>
                    <a:pt x="70065" y="228066"/>
                  </a:lnTo>
                  <a:lnTo>
                    <a:pt x="74333" y="227634"/>
                  </a:lnTo>
                  <a:lnTo>
                    <a:pt x="74434" y="227380"/>
                  </a:lnTo>
                  <a:lnTo>
                    <a:pt x="75514" y="224561"/>
                  </a:lnTo>
                  <a:lnTo>
                    <a:pt x="76174" y="222834"/>
                  </a:lnTo>
                  <a:close/>
                </a:path>
                <a:path w="104775" h="410845">
                  <a:moveTo>
                    <a:pt x="76327" y="239623"/>
                  </a:moveTo>
                  <a:lnTo>
                    <a:pt x="70040" y="237667"/>
                  </a:lnTo>
                  <a:lnTo>
                    <a:pt x="70637" y="239356"/>
                  </a:lnTo>
                  <a:lnTo>
                    <a:pt x="70561" y="239522"/>
                  </a:lnTo>
                  <a:lnTo>
                    <a:pt x="67741" y="240055"/>
                  </a:lnTo>
                  <a:lnTo>
                    <a:pt x="67602" y="240004"/>
                  </a:lnTo>
                  <a:lnTo>
                    <a:pt x="66370" y="239471"/>
                  </a:lnTo>
                  <a:lnTo>
                    <a:pt x="67297" y="240004"/>
                  </a:lnTo>
                  <a:lnTo>
                    <a:pt x="62484" y="239483"/>
                  </a:lnTo>
                  <a:lnTo>
                    <a:pt x="62103" y="243395"/>
                  </a:lnTo>
                  <a:lnTo>
                    <a:pt x="59296" y="244843"/>
                  </a:lnTo>
                  <a:lnTo>
                    <a:pt x="60159" y="244932"/>
                  </a:lnTo>
                  <a:lnTo>
                    <a:pt x="60972" y="244589"/>
                  </a:lnTo>
                  <a:lnTo>
                    <a:pt x="61531" y="245516"/>
                  </a:lnTo>
                  <a:lnTo>
                    <a:pt x="58242" y="246926"/>
                  </a:lnTo>
                  <a:lnTo>
                    <a:pt x="56603" y="244094"/>
                  </a:lnTo>
                  <a:lnTo>
                    <a:pt x="52539" y="245821"/>
                  </a:lnTo>
                  <a:lnTo>
                    <a:pt x="50812" y="249135"/>
                  </a:lnTo>
                  <a:lnTo>
                    <a:pt x="50634" y="249072"/>
                  </a:lnTo>
                  <a:lnTo>
                    <a:pt x="49314" y="248602"/>
                  </a:lnTo>
                  <a:lnTo>
                    <a:pt x="49314" y="263791"/>
                  </a:lnTo>
                  <a:lnTo>
                    <a:pt x="45720" y="268046"/>
                  </a:lnTo>
                  <a:lnTo>
                    <a:pt x="45631" y="267208"/>
                  </a:lnTo>
                  <a:lnTo>
                    <a:pt x="45478" y="266573"/>
                  </a:lnTo>
                  <a:lnTo>
                    <a:pt x="45072" y="264934"/>
                  </a:lnTo>
                  <a:lnTo>
                    <a:pt x="49314" y="263791"/>
                  </a:lnTo>
                  <a:lnTo>
                    <a:pt x="49314" y="248602"/>
                  </a:lnTo>
                  <a:lnTo>
                    <a:pt x="49009" y="248488"/>
                  </a:lnTo>
                  <a:lnTo>
                    <a:pt x="46177" y="245948"/>
                  </a:lnTo>
                  <a:lnTo>
                    <a:pt x="46545" y="249072"/>
                  </a:lnTo>
                  <a:lnTo>
                    <a:pt x="44754" y="248424"/>
                  </a:lnTo>
                  <a:lnTo>
                    <a:pt x="43027" y="246964"/>
                  </a:lnTo>
                  <a:lnTo>
                    <a:pt x="43065" y="246608"/>
                  </a:lnTo>
                  <a:lnTo>
                    <a:pt x="43180" y="246430"/>
                  </a:lnTo>
                  <a:lnTo>
                    <a:pt x="41986" y="245960"/>
                  </a:lnTo>
                  <a:lnTo>
                    <a:pt x="40144" y="245224"/>
                  </a:lnTo>
                  <a:lnTo>
                    <a:pt x="37922" y="244881"/>
                  </a:lnTo>
                  <a:lnTo>
                    <a:pt x="37490" y="242938"/>
                  </a:lnTo>
                  <a:lnTo>
                    <a:pt x="37122" y="241312"/>
                  </a:lnTo>
                  <a:lnTo>
                    <a:pt x="36436" y="242938"/>
                  </a:lnTo>
                  <a:lnTo>
                    <a:pt x="35560" y="241388"/>
                  </a:lnTo>
                  <a:lnTo>
                    <a:pt x="35433" y="241160"/>
                  </a:lnTo>
                  <a:lnTo>
                    <a:pt x="34417" y="240055"/>
                  </a:lnTo>
                  <a:lnTo>
                    <a:pt x="33769" y="237845"/>
                  </a:lnTo>
                  <a:lnTo>
                    <a:pt x="36347" y="238569"/>
                  </a:lnTo>
                  <a:lnTo>
                    <a:pt x="37655" y="238760"/>
                  </a:lnTo>
                  <a:lnTo>
                    <a:pt x="39001" y="239356"/>
                  </a:lnTo>
                  <a:lnTo>
                    <a:pt x="37909" y="240969"/>
                  </a:lnTo>
                  <a:lnTo>
                    <a:pt x="39535" y="240296"/>
                  </a:lnTo>
                  <a:lnTo>
                    <a:pt x="39039" y="238315"/>
                  </a:lnTo>
                  <a:lnTo>
                    <a:pt x="38735" y="237134"/>
                  </a:lnTo>
                  <a:lnTo>
                    <a:pt x="37579" y="238315"/>
                  </a:lnTo>
                  <a:lnTo>
                    <a:pt x="37414" y="237845"/>
                  </a:lnTo>
                  <a:lnTo>
                    <a:pt x="37007" y="236702"/>
                  </a:lnTo>
                  <a:lnTo>
                    <a:pt x="37858" y="237020"/>
                  </a:lnTo>
                  <a:lnTo>
                    <a:pt x="38201" y="236359"/>
                  </a:lnTo>
                  <a:lnTo>
                    <a:pt x="39560" y="233743"/>
                  </a:lnTo>
                  <a:lnTo>
                    <a:pt x="39878" y="233934"/>
                  </a:lnTo>
                  <a:lnTo>
                    <a:pt x="39878" y="233743"/>
                  </a:lnTo>
                  <a:lnTo>
                    <a:pt x="39878" y="233540"/>
                  </a:lnTo>
                  <a:lnTo>
                    <a:pt x="39890" y="232918"/>
                  </a:lnTo>
                  <a:lnTo>
                    <a:pt x="43218" y="232435"/>
                  </a:lnTo>
                  <a:lnTo>
                    <a:pt x="43967" y="235077"/>
                  </a:lnTo>
                  <a:lnTo>
                    <a:pt x="46951" y="235077"/>
                  </a:lnTo>
                  <a:lnTo>
                    <a:pt x="47625" y="235077"/>
                  </a:lnTo>
                  <a:lnTo>
                    <a:pt x="46926" y="233743"/>
                  </a:lnTo>
                  <a:lnTo>
                    <a:pt x="46812" y="233527"/>
                  </a:lnTo>
                  <a:lnTo>
                    <a:pt x="46774" y="233743"/>
                  </a:lnTo>
                  <a:lnTo>
                    <a:pt x="45478" y="232435"/>
                  </a:lnTo>
                  <a:lnTo>
                    <a:pt x="44323" y="231267"/>
                  </a:lnTo>
                  <a:lnTo>
                    <a:pt x="44107" y="230797"/>
                  </a:lnTo>
                  <a:lnTo>
                    <a:pt x="43700" y="229895"/>
                  </a:lnTo>
                  <a:lnTo>
                    <a:pt x="46304" y="230212"/>
                  </a:lnTo>
                  <a:lnTo>
                    <a:pt x="46101" y="229895"/>
                  </a:lnTo>
                  <a:lnTo>
                    <a:pt x="44742" y="227774"/>
                  </a:lnTo>
                  <a:lnTo>
                    <a:pt x="44183" y="226898"/>
                  </a:lnTo>
                  <a:lnTo>
                    <a:pt x="46596" y="225894"/>
                  </a:lnTo>
                  <a:lnTo>
                    <a:pt x="44475" y="224459"/>
                  </a:lnTo>
                  <a:lnTo>
                    <a:pt x="42964" y="227774"/>
                  </a:lnTo>
                  <a:lnTo>
                    <a:pt x="41262" y="227152"/>
                  </a:lnTo>
                  <a:lnTo>
                    <a:pt x="41656" y="228206"/>
                  </a:lnTo>
                  <a:lnTo>
                    <a:pt x="40817" y="230797"/>
                  </a:lnTo>
                  <a:lnTo>
                    <a:pt x="39458" y="229819"/>
                  </a:lnTo>
                  <a:lnTo>
                    <a:pt x="39192" y="227584"/>
                  </a:lnTo>
                  <a:lnTo>
                    <a:pt x="37503" y="229819"/>
                  </a:lnTo>
                  <a:lnTo>
                    <a:pt x="34467" y="233540"/>
                  </a:lnTo>
                  <a:lnTo>
                    <a:pt x="31305" y="231838"/>
                  </a:lnTo>
                  <a:lnTo>
                    <a:pt x="34785" y="235800"/>
                  </a:lnTo>
                  <a:lnTo>
                    <a:pt x="28498" y="236651"/>
                  </a:lnTo>
                  <a:lnTo>
                    <a:pt x="28600" y="237909"/>
                  </a:lnTo>
                  <a:lnTo>
                    <a:pt x="24638" y="241160"/>
                  </a:lnTo>
                  <a:lnTo>
                    <a:pt x="19672" y="234365"/>
                  </a:lnTo>
                  <a:lnTo>
                    <a:pt x="17424" y="240753"/>
                  </a:lnTo>
                  <a:lnTo>
                    <a:pt x="16852" y="239928"/>
                  </a:lnTo>
                  <a:lnTo>
                    <a:pt x="14058" y="245960"/>
                  </a:lnTo>
                  <a:lnTo>
                    <a:pt x="12687" y="244348"/>
                  </a:lnTo>
                  <a:lnTo>
                    <a:pt x="10287" y="246608"/>
                  </a:lnTo>
                  <a:lnTo>
                    <a:pt x="10172" y="245897"/>
                  </a:lnTo>
                  <a:lnTo>
                    <a:pt x="9715" y="242963"/>
                  </a:lnTo>
                  <a:lnTo>
                    <a:pt x="9169" y="239522"/>
                  </a:lnTo>
                  <a:lnTo>
                    <a:pt x="6565" y="242963"/>
                  </a:lnTo>
                  <a:lnTo>
                    <a:pt x="4152" y="239966"/>
                  </a:lnTo>
                  <a:lnTo>
                    <a:pt x="2463" y="240131"/>
                  </a:lnTo>
                  <a:lnTo>
                    <a:pt x="2654" y="241858"/>
                  </a:lnTo>
                  <a:lnTo>
                    <a:pt x="1549" y="243395"/>
                  </a:lnTo>
                  <a:lnTo>
                    <a:pt x="2400" y="243547"/>
                  </a:lnTo>
                  <a:lnTo>
                    <a:pt x="3479" y="245897"/>
                  </a:lnTo>
                  <a:lnTo>
                    <a:pt x="762" y="244144"/>
                  </a:lnTo>
                  <a:lnTo>
                    <a:pt x="12" y="244843"/>
                  </a:lnTo>
                  <a:lnTo>
                    <a:pt x="4495" y="247777"/>
                  </a:lnTo>
                  <a:lnTo>
                    <a:pt x="2908" y="248805"/>
                  </a:lnTo>
                  <a:lnTo>
                    <a:pt x="5816" y="252653"/>
                  </a:lnTo>
                  <a:lnTo>
                    <a:pt x="5918" y="252831"/>
                  </a:lnTo>
                  <a:lnTo>
                    <a:pt x="5905" y="253606"/>
                  </a:lnTo>
                  <a:lnTo>
                    <a:pt x="6578" y="253466"/>
                  </a:lnTo>
                  <a:lnTo>
                    <a:pt x="9525" y="256413"/>
                  </a:lnTo>
                  <a:lnTo>
                    <a:pt x="13258" y="252387"/>
                  </a:lnTo>
                  <a:lnTo>
                    <a:pt x="13271" y="252260"/>
                  </a:lnTo>
                  <a:lnTo>
                    <a:pt x="12966" y="252209"/>
                  </a:lnTo>
                  <a:lnTo>
                    <a:pt x="16256" y="251015"/>
                  </a:lnTo>
                  <a:lnTo>
                    <a:pt x="18110" y="252590"/>
                  </a:lnTo>
                  <a:lnTo>
                    <a:pt x="18986" y="251015"/>
                  </a:lnTo>
                  <a:lnTo>
                    <a:pt x="19151" y="250710"/>
                  </a:lnTo>
                  <a:lnTo>
                    <a:pt x="19265" y="250367"/>
                  </a:lnTo>
                  <a:lnTo>
                    <a:pt x="19519" y="249351"/>
                  </a:lnTo>
                  <a:lnTo>
                    <a:pt x="20726" y="248577"/>
                  </a:lnTo>
                  <a:lnTo>
                    <a:pt x="21120" y="248323"/>
                  </a:lnTo>
                  <a:lnTo>
                    <a:pt x="25006" y="248945"/>
                  </a:lnTo>
                  <a:lnTo>
                    <a:pt x="29768" y="249237"/>
                  </a:lnTo>
                  <a:lnTo>
                    <a:pt x="32956" y="251015"/>
                  </a:lnTo>
                  <a:lnTo>
                    <a:pt x="28092" y="254177"/>
                  </a:lnTo>
                  <a:lnTo>
                    <a:pt x="30568" y="257581"/>
                  </a:lnTo>
                  <a:lnTo>
                    <a:pt x="33388" y="253111"/>
                  </a:lnTo>
                  <a:lnTo>
                    <a:pt x="33489" y="252717"/>
                  </a:lnTo>
                  <a:lnTo>
                    <a:pt x="33020" y="251879"/>
                  </a:lnTo>
                  <a:lnTo>
                    <a:pt x="36779" y="250710"/>
                  </a:lnTo>
                  <a:lnTo>
                    <a:pt x="37909" y="257822"/>
                  </a:lnTo>
                  <a:lnTo>
                    <a:pt x="41567" y="255308"/>
                  </a:lnTo>
                  <a:lnTo>
                    <a:pt x="41389" y="257886"/>
                  </a:lnTo>
                  <a:lnTo>
                    <a:pt x="38938" y="259689"/>
                  </a:lnTo>
                  <a:lnTo>
                    <a:pt x="38798" y="262724"/>
                  </a:lnTo>
                  <a:lnTo>
                    <a:pt x="39509" y="261086"/>
                  </a:lnTo>
                  <a:lnTo>
                    <a:pt x="40424" y="261645"/>
                  </a:lnTo>
                  <a:lnTo>
                    <a:pt x="40182" y="262610"/>
                  </a:lnTo>
                  <a:lnTo>
                    <a:pt x="40195" y="263804"/>
                  </a:lnTo>
                  <a:lnTo>
                    <a:pt x="41097" y="264363"/>
                  </a:lnTo>
                  <a:lnTo>
                    <a:pt x="41427" y="263118"/>
                  </a:lnTo>
                  <a:lnTo>
                    <a:pt x="42329" y="263677"/>
                  </a:lnTo>
                  <a:lnTo>
                    <a:pt x="44335" y="266573"/>
                  </a:lnTo>
                  <a:lnTo>
                    <a:pt x="39941" y="265950"/>
                  </a:lnTo>
                  <a:lnTo>
                    <a:pt x="41122" y="269176"/>
                  </a:lnTo>
                  <a:lnTo>
                    <a:pt x="42659" y="267208"/>
                  </a:lnTo>
                  <a:lnTo>
                    <a:pt x="45618" y="271119"/>
                  </a:lnTo>
                  <a:lnTo>
                    <a:pt x="45707" y="268554"/>
                  </a:lnTo>
                  <a:lnTo>
                    <a:pt x="48945" y="269405"/>
                  </a:lnTo>
                  <a:lnTo>
                    <a:pt x="47459" y="267449"/>
                  </a:lnTo>
                  <a:lnTo>
                    <a:pt x="48310" y="267131"/>
                  </a:lnTo>
                  <a:lnTo>
                    <a:pt x="48590" y="265430"/>
                  </a:lnTo>
                  <a:lnTo>
                    <a:pt x="49999" y="266496"/>
                  </a:lnTo>
                  <a:lnTo>
                    <a:pt x="50431" y="267284"/>
                  </a:lnTo>
                  <a:lnTo>
                    <a:pt x="50444" y="266331"/>
                  </a:lnTo>
                  <a:lnTo>
                    <a:pt x="52451" y="266128"/>
                  </a:lnTo>
                  <a:lnTo>
                    <a:pt x="53213" y="265430"/>
                  </a:lnTo>
                  <a:lnTo>
                    <a:pt x="53390" y="265252"/>
                  </a:lnTo>
                  <a:lnTo>
                    <a:pt x="54825" y="265988"/>
                  </a:lnTo>
                  <a:lnTo>
                    <a:pt x="54749" y="265849"/>
                  </a:lnTo>
                  <a:lnTo>
                    <a:pt x="57759" y="265391"/>
                  </a:lnTo>
                  <a:lnTo>
                    <a:pt x="57696" y="265252"/>
                  </a:lnTo>
                  <a:lnTo>
                    <a:pt x="56959" y="263918"/>
                  </a:lnTo>
                  <a:lnTo>
                    <a:pt x="56654" y="263372"/>
                  </a:lnTo>
                  <a:lnTo>
                    <a:pt x="56324" y="263918"/>
                  </a:lnTo>
                  <a:lnTo>
                    <a:pt x="56273" y="263791"/>
                  </a:lnTo>
                  <a:lnTo>
                    <a:pt x="55994" y="263118"/>
                  </a:lnTo>
                  <a:lnTo>
                    <a:pt x="55384" y="261645"/>
                  </a:lnTo>
                  <a:lnTo>
                    <a:pt x="55283" y="261086"/>
                  </a:lnTo>
                  <a:lnTo>
                    <a:pt x="57200" y="260032"/>
                  </a:lnTo>
                  <a:lnTo>
                    <a:pt x="58381" y="255308"/>
                  </a:lnTo>
                  <a:lnTo>
                    <a:pt x="61468" y="256095"/>
                  </a:lnTo>
                  <a:lnTo>
                    <a:pt x="61023" y="255295"/>
                  </a:lnTo>
                  <a:lnTo>
                    <a:pt x="60947" y="255155"/>
                  </a:lnTo>
                  <a:lnTo>
                    <a:pt x="62407" y="253111"/>
                  </a:lnTo>
                  <a:lnTo>
                    <a:pt x="60248" y="252857"/>
                  </a:lnTo>
                  <a:lnTo>
                    <a:pt x="61442" y="252107"/>
                  </a:lnTo>
                  <a:lnTo>
                    <a:pt x="64058" y="252387"/>
                  </a:lnTo>
                  <a:lnTo>
                    <a:pt x="64033" y="252107"/>
                  </a:lnTo>
                  <a:lnTo>
                    <a:pt x="63868" y="250710"/>
                  </a:lnTo>
                  <a:lnTo>
                    <a:pt x="63360" y="250126"/>
                  </a:lnTo>
                  <a:lnTo>
                    <a:pt x="69697" y="249923"/>
                  </a:lnTo>
                  <a:lnTo>
                    <a:pt x="69850" y="250367"/>
                  </a:lnTo>
                  <a:lnTo>
                    <a:pt x="70739" y="248640"/>
                  </a:lnTo>
                  <a:lnTo>
                    <a:pt x="70916" y="248297"/>
                  </a:lnTo>
                  <a:lnTo>
                    <a:pt x="70459" y="248234"/>
                  </a:lnTo>
                  <a:lnTo>
                    <a:pt x="70065" y="248640"/>
                  </a:lnTo>
                  <a:lnTo>
                    <a:pt x="69646" y="248602"/>
                  </a:lnTo>
                  <a:lnTo>
                    <a:pt x="69049" y="247218"/>
                  </a:lnTo>
                  <a:lnTo>
                    <a:pt x="69088" y="246926"/>
                  </a:lnTo>
                  <a:lnTo>
                    <a:pt x="69176" y="246202"/>
                  </a:lnTo>
                  <a:lnTo>
                    <a:pt x="69303" y="245440"/>
                  </a:lnTo>
                  <a:lnTo>
                    <a:pt x="70116" y="244589"/>
                  </a:lnTo>
                  <a:lnTo>
                    <a:pt x="70408" y="244284"/>
                  </a:lnTo>
                  <a:lnTo>
                    <a:pt x="70751" y="246964"/>
                  </a:lnTo>
                  <a:lnTo>
                    <a:pt x="71729" y="244424"/>
                  </a:lnTo>
                  <a:lnTo>
                    <a:pt x="73152" y="245440"/>
                  </a:lnTo>
                  <a:lnTo>
                    <a:pt x="73025" y="244563"/>
                  </a:lnTo>
                  <a:lnTo>
                    <a:pt x="72631" y="244538"/>
                  </a:lnTo>
                  <a:lnTo>
                    <a:pt x="72123" y="244030"/>
                  </a:lnTo>
                  <a:lnTo>
                    <a:pt x="72174" y="244475"/>
                  </a:lnTo>
                  <a:lnTo>
                    <a:pt x="72034" y="244373"/>
                  </a:lnTo>
                  <a:lnTo>
                    <a:pt x="70751" y="243446"/>
                  </a:lnTo>
                  <a:lnTo>
                    <a:pt x="71272" y="244373"/>
                  </a:lnTo>
                  <a:lnTo>
                    <a:pt x="70993" y="244284"/>
                  </a:lnTo>
                  <a:lnTo>
                    <a:pt x="64998" y="242392"/>
                  </a:lnTo>
                  <a:lnTo>
                    <a:pt x="74549" y="240055"/>
                  </a:lnTo>
                  <a:lnTo>
                    <a:pt x="76327" y="239623"/>
                  </a:lnTo>
                  <a:close/>
                </a:path>
                <a:path w="104775" h="410845">
                  <a:moveTo>
                    <a:pt x="76365" y="124282"/>
                  </a:moveTo>
                  <a:lnTo>
                    <a:pt x="73342" y="124079"/>
                  </a:lnTo>
                  <a:lnTo>
                    <a:pt x="74460" y="125463"/>
                  </a:lnTo>
                  <a:lnTo>
                    <a:pt x="76365" y="124282"/>
                  </a:lnTo>
                  <a:close/>
                </a:path>
                <a:path w="104775" h="410845">
                  <a:moveTo>
                    <a:pt x="77495" y="344182"/>
                  </a:moveTo>
                  <a:lnTo>
                    <a:pt x="77470" y="343992"/>
                  </a:lnTo>
                  <a:lnTo>
                    <a:pt x="73482" y="340055"/>
                  </a:lnTo>
                  <a:lnTo>
                    <a:pt x="71780" y="341185"/>
                  </a:lnTo>
                  <a:lnTo>
                    <a:pt x="69596" y="342265"/>
                  </a:lnTo>
                  <a:lnTo>
                    <a:pt x="68808" y="343992"/>
                  </a:lnTo>
                  <a:lnTo>
                    <a:pt x="71488" y="345236"/>
                  </a:lnTo>
                  <a:lnTo>
                    <a:pt x="73355" y="347294"/>
                  </a:lnTo>
                  <a:lnTo>
                    <a:pt x="76784" y="344716"/>
                  </a:lnTo>
                  <a:lnTo>
                    <a:pt x="77495" y="344182"/>
                  </a:lnTo>
                  <a:close/>
                </a:path>
                <a:path w="104775" h="410845">
                  <a:moveTo>
                    <a:pt x="77508" y="384759"/>
                  </a:moveTo>
                  <a:lnTo>
                    <a:pt x="77114" y="381774"/>
                  </a:lnTo>
                  <a:lnTo>
                    <a:pt x="74777" y="384594"/>
                  </a:lnTo>
                  <a:lnTo>
                    <a:pt x="77508" y="384759"/>
                  </a:lnTo>
                  <a:close/>
                </a:path>
                <a:path w="104775" h="410845">
                  <a:moveTo>
                    <a:pt x="77635" y="223177"/>
                  </a:moveTo>
                  <a:lnTo>
                    <a:pt x="77406" y="221627"/>
                  </a:lnTo>
                  <a:lnTo>
                    <a:pt x="76581" y="221792"/>
                  </a:lnTo>
                  <a:lnTo>
                    <a:pt x="76174" y="222834"/>
                  </a:lnTo>
                  <a:lnTo>
                    <a:pt x="77635" y="223177"/>
                  </a:lnTo>
                  <a:close/>
                </a:path>
                <a:path w="104775" h="410845">
                  <a:moveTo>
                    <a:pt x="78079" y="340728"/>
                  </a:moveTo>
                  <a:lnTo>
                    <a:pt x="77520" y="340537"/>
                  </a:lnTo>
                  <a:lnTo>
                    <a:pt x="77952" y="341757"/>
                  </a:lnTo>
                  <a:lnTo>
                    <a:pt x="78079" y="340728"/>
                  </a:lnTo>
                  <a:close/>
                </a:path>
                <a:path w="104775" h="410845">
                  <a:moveTo>
                    <a:pt x="78193" y="384810"/>
                  </a:moveTo>
                  <a:lnTo>
                    <a:pt x="77508" y="384759"/>
                  </a:lnTo>
                  <a:lnTo>
                    <a:pt x="77597" y="385483"/>
                  </a:lnTo>
                  <a:lnTo>
                    <a:pt x="78054" y="385089"/>
                  </a:lnTo>
                  <a:lnTo>
                    <a:pt x="78193" y="384810"/>
                  </a:lnTo>
                  <a:close/>
                </a:path>
                <a:path w="104775" h="410845">
                  <a:moveTo>
                    <a:pt x="78549" y="343395"/>
                  </a:moveTo>
                  <a:lnTo>
                    <a:pt x="77952" y="341757"/>
                  </a:lnTo>
                  <a:lnTo>
                    <a:pt x="77685" y="344043"/>
                  </a:lnTo>
                  <a:lnTo>
                    <a:pt x="78549" y="343395"/>
                  </a:lnTo>
                  <a:close/>
                </a:path>
                <a:path w="104775" h="410845">
                  <a:moveTo>
                    <a:pt x="78765" y="348462"/>
                  </a:moveTo>
                  <a:lnTo>
                    <a:pt x="78676" y="346608"/>
                  </a:lnTo>
                  <a:lnTo>
                    <a:pt x="78486" y="348615"/>
                  </a:lnTo>
                  <a:lnTo>
                    <a:pt x="78765" y="348462"/>
                  </a:lnTo>
                  <a:close/>
                </a:path>
                <a:path w="104775" h="410845">
                  <a:moveTo>
                    <a:pt x="79209" y="356603"/>
                  </a:moveTo>
                  <a:lnTo>
                    <a:pt x="79057" y="355117"/>
                  </a:lnTo>
                  <a:lnTo>
                    <a:pt x="74739" y="355676"/>
                  </a:lnTo>
                  <a:lnTo>
                    <a:pt x="78651" y="355803"/>
                  </a:lnTo>
                  <a:lnTo>
                    <a:pt x="79209" y="356603"/>
                  </a:lnTo>
                  <a:close/>
                </a:path>
                <a:path w="104775" h="410845">
                  <a:moveTo>
                    <a:pt x="79870" y="384911"/>
                  </a:moveTo>
                  <a:lnTo>
                    <a:pt x="78498" y="384251"/>
                  </a:lnTo>
                  <a:lnTo>
                    <a:pt x="78193" y="384810"/>
                  </a:lnTo>
                  <a:lnTo>
                    <a:pt x="79870" y="384911"/>
                  </a:lnTo>
                  <a:close/>
                </a:path>
                <a:path w="104775" h="410845">
                  <a:moveTo>
                    <a:pt x="81521" y="223126"/>
                  </a:moveTo>
                  <a:lnTo>
                    <a:pt x="80899" y="221208"/>
                  </a:lnTo>
                  <a:lnTo>
                    <a:pt x="80797" y="220903"/>
                  </a:lnTo>
                  <a:lnTo>
                    <a:pt x="77076" y="219252"/>
                  </a:lnTo>
                  <a:lnTo>
                    <a:pt x="77406" y="221627"/>
                  </a:lnTo>
                  <a:lnTo>
                    <a:pt x="79540" y="221208"/>
                  </a:lnTo>
                  <a:lnTo>
                    <a:pt x="81521" y="223126"/>
                  </a:lnTo>
                  <a:close/>
                </a:path>
                <a:path w="104775" h="410845">
                  <a:moveTo>
                    <a:pt x="82042" y="341998"/>
                  </a:moveTo>
                  <a:lnTo>
                    <a:pt x="81457" y="339204"/>
                  </a:lnTo>
                  <a:lnTo>
                    <a:pt x="78625" y="336130"/>
                  </a:lnTo>
                  <a:lnTo>
                    <a:pt x="78079" y="340728"/>
                  </a:lnTo>
                  <a:lnTo>
                    <a:pt x="82042" y="341998"/>
                  </a:lnTo>
                  <a:close/>
                </a:path>
                <a:path w="104775" h="410845">
                  <a:moveTo>
                    <a:pt x="83718" y="200406"/>
                  </a:moveTo>
                  <a:lnTo>
                    <a:pt x="83502" y="200088"/>
                  </a:lnTo>
                  <a:lnTo>
                    <a:pt x="82702" y="199440"/>
                  </a:lnTo>
                  <a:lnTo>
                    <a:pt x="83146" y="200367"/>
                  </a:lnTo>
                  <a:lnTo>
                    <a:pt x="83718" y="200406"/>
                  </a:lnTo>
                  <a:close/>
                </a:path>
                <a:path w="104775" h="410845">
                  <a:moveTo>
                    <a:pt x="84010" y="202158"/>
                  </a:moveTo>
                  <a:lnTo>
                    <a:pt x="83146" y="200367"/>
                  </a:lnTo>
                  <a:lnTo>
                    <a:pt x="81534" y="200240"/>
                  </a:lnTo>
                  <a:lnTo>
                    <a:pt x="84010" y="202158"/>
                  </a:lnTo>
                  <a:close/>
                </a:path>
                <a:path w="104775" h="410845">
                  <a:moveTo>
                    <a:pt x="84899" y="345998"/>
                  </a:moveTo>
                  <a:lnTo>
                    <a:pt x="83159" y="346252"/>
                  </a:lnTo>
                  <a:lnTo>
                    <a:pt x="84289" y="347319"/>
                  </a:lnTo>
                  <a:lnTo>
                    <a:pt x="84899" y="345998"/>
                  </a:lnTo>
                  <a:close/>
                </a:path>
                <a:path w="104775" h="410845">
                  <a:moveTo>
                    <a:pt x="85356" y="390283"/>
                  </a:moveTo>
                  <a:lnTo>
                    <a:pt x="84467" y="389229"/>
                  </a:lnTo>
                  <a:lnTo>
                    <a:pt x="84455" y="388759"/>
                  </a:lnTo>
                  <a:lnTo>
                    <a:pt x="83985" y="387781"/>
                  </a:lnTo>
                  <a:lnTo>
                    <a:pt x="81267" y="388759"/>
                  </a:lnTo>
                  <a:lnTo>
                    <a:pt x="80797" y="386880"/>
                  </a:lnTo>
                  <a:lnTo>
                    <a:pt x="80568" y="388747"/>
                  </a:lnTo>
                  <a:lnTo>
                    <a:pt x="79870" y="388264"/>
                  </a:lnTo>
                  <a:lnTo>
                    <a:pt x="74663" y="384733"/>
                  </a:lnTo>
                  <a:lnTo>
                    <a:pt x="71742" y="388264"/>
                  </a:lnTo>
                  <a:lnTo>
                    <a:pt x="71691" y="383692"/>
                  </a:lnTo>
                  <a:lnTo>
                    <a:pt x="66268" y="384683"/>
                  </a:lnTo>
                  <a:lnTo>
                    <a:pt x="69469" y="388810"/>
                  </a:lnTo>
                  <a:lnTo>
                    <a:pt x="64490" y="388975"/>
                  </a:lnTo>
                  <a:lnTo>
                    <a:pt x="64477" y="387591"/>
                  </a:lnTo>
                  <a:lnTo>
                    <a:pt x="64160" y="387388"/>
                  </a:lnTo>
                  <a:lnTo>
                    <a:pt x="61760" y="385813"/>
                  </a:lnTo>
                  <a:lnTo>
                    <a:pt x="62255" y="388632"/>
                  </a:lnTo>
                  <a:lnTo>
                    <a:pt x="58635" y="387591"/>
                  </a:lnTo>
                  <a:lnTo>
                    <a:pt x="62255" y="391820"/>
                  </a:lnTo>
                  <a:lnTo>
                    <a:pt x="62890" y="388632"/>
                  </a:lnTo>
                  <a:lnTo>
                    <a:pt x="63131" y="387388"/>
                  </a:lnTo>
                  <a:lnTo>
                    <a:pt x="66306" y="391998"/>
                  </a:lnTo>
                  <a:lnTo>
                    <a:pt x="62738" y="392366"/>
                  </a:lnTo>
                  <a:lnTo>
                    <a:pt x="64058" y="393039"/>
                  </a:lnTo>
                  <a:lnTo>
                    <a:pt x="67678" y="393585"/>
                  </a:lnTo>
                  <a:lnTo>
                    <a:pt x="67208" y="391693"/>
                  </a:lnTo>
                  <a:lnTo>
                    <a:pt x="68567" y="392811"/>
                  </a:lnTo>
                  <a:lnTo>
                    <a:pt x="69621" y="391693"/>
                  </a:lnTo>
                  <a:lnTo>
                    <a:pt x="70827" y="390410"/>
                  </a:lnTo>
                  <a:lnTo>
                    <a:pt x="70396" y="393560"/>
                  </a:lnTo>
                  <a:lnTo>
                    <a:pt x="71285" y="390956"/>
                  </a:lnTo>
                  <a:lnTo>
                    <a:pt x="72313" y="390410"/>
                  </a:lnTo>
                  <a:lnTo>
                    <a:pt x="72631" y="390232"/>
                  </a:lnTo>
                  <a:lnTo>
                    <a:pt x="74472" y="392798"/>
                  </a:lnTo>
                  <a:lnTo>
                    <a:pt x="75349" y="390652"/>
                  </a:lnTo>
                  <a:lnTo>
                    <a:pt x="77622" y="390537"/>
                  </a:lnTo>
                  <a:lnTo>
                    <a:pt x="78447" y="390232"/>
                  </a:lnTo>
                  <a:lnTo>
                    <a:pt x="80479" y="389509"/>
                  </a:lnTo>
                  <a:lnTo>
                    <a:pt x="80365" y="390461"/>
                  </a:lnTo>
                  <a:lnTo>
                    <a:pt x="83566" y="393192"/>
                  </a:lnTo>
                  <a:lnTo>
                    <a:pt x="81724" y="388823"/>
                  </a:lnTo>
                  <a:lnTo>
                    <a:pt x="85356" y="390283"/>
                  </a:lnTo>
                  <a:close/>
                </a:path>
                <a:path w="104775" h="410845">
                  <a:moveTo>
                    <a:pt x="85483" y="348449"/>
                  </a:moveTo>
                  <a:lnTo>
                    <a:pt x="85432" y="346964"/>
                  </a:lnTo>
                  <a:lnTo>
                    <a:pt x="84874" y="347611"/>
                  </a:lnTo>
                  <a:lnTo>
                    <a:pt x="84823" y="347814"/>
                  </a:lnTo>
                  <a:lnTo>
                    <a:pt x="85483" y="348449"/>
                  </a:lnTo>
                  <a:close/>
                </a:path>
                <a:path w="104775" h="410845">
                  <a:moveTo>
                    <a:pt x="85877" y="399046"/>
                  </a:moveTo>
                  <a:lnTo>
                    <a:pt x="82677" y="399948"/>
                  </a:lnTo>
                  <a:lnTo>
                    <a:pt x="84963" y="401193"/>
                  </a:lnTo>
                  <a:lnTo>
                    <a:pt x="85877" y="399046"/>
                  </a:lnTo>
                  <a:close/>
                </a:path>
                <a:path w="104775" h="410845">
                  <a:moveTo>
                    <a:pt x="85953" y="360337"/>
                  </a:moveTo>
                  <a:lnTo>
                    <a:pt x="82486" y="361149"/>
                  </a:lnTo>
                  <a:lnTo>
                    <a:pt x="80645" y="358635"/>
                  </a:lnTo>
                  <a:lnTo>
                    <a:pt x="79209" y="356603"/>
                  </a:lnTo>
                  <a:lnTo>
                    <a:pt x="80073" y="365429"/>
                  </a:lnTo>
                  <a:lnTo>
                    <a:pt x="85013" y="361149"/>
                  </a:lnTo>
                  <a:lnTo>
                    <a:pt x="85953" y="360337"/>
                  </a:lnTo>
                  <a:close/>
                </a:path>
                <a:path w="104775" h="410845">
                  <a:moveTo>
                    <a:pt x="86055" y="351142"/>
                  </a:moveTo>
                  <a:lnTo>
                    <a:pt x="83807" y="349783"/>
                  </a:lnTo>
                  <a:lnTo>
                    <a:pt x="83286" y="349465"/>
                  </a:lnTo>
                  <a:lnTo>
                    <a:pt x="84696" y="347814"/>
                  </a:lnTo>
                  <a:lnTo>
                    <a:pt x="84289" y="347319"/>
                  </a:lnTo>
                  <a:lnTo>
                    <a:pt x="84099" y="347726"/>
                  </a:lnTo>
                  <a:lnTo>
                    <a:pt x="82245" y="346138"/>
                  </a:lnTo>
                  <a:lnTo>
                    <a:pt x="81368" y="346494"/>
                  </a:lnTo>
                  <a:lnTo>
                    <a:pt x="83185" y="347611"/>
                  </a:lnTo>
                  <a:lnTo>
                    <a:pt x="80975" y="347814"/>
                  </a:lnTo>
                  <a:lnTo>
                    <a:pt x="78371" y="349783"/>
                  </a:lnTo>
                  <a:lnTo>
                    <a:pt x="78435" y="349199"/>
                  </a:lnTo>
                  <a:lnTo>
                    <a:pt x="78486" y="348615"/>
                  </a:lnTo>
                  <a:lnTo>
                    <a:pt x="77457" y="349199"/>
                  </a:lnTo>
                  <a:lnTo>
                    <a:pt x="76073" y="348119"/>
                  </a:lnTo>
                  <a:lnTo>
                    <a:pt x="76530" y="348615"/>
                  </a:lnTo>
                  <a:lnTo>
                    <a:pt x="76593" y="349554"/>
                  </a:lnTo>
                  <a:lnTo>
                    <a:pt x="77520" y="350596"/>
                  </a:lnTo>
                  <a:lnTo>
                    <a:pt x="74917" y="352552"/>
                  </a:lnTo>
                  <a:lnTo>
                    <a:pt x="68249" y="352615"/>
                  </a:lnTo>
                  <a:lnTo>
                    <a:pt x="71970" y="357238"/>
                  </a:lnTo>
                  <a:lnTo>
                    <a:pt x="72986" y="356285"/>
                  </a:lnTo>
                  <a:lnTo>
                    <a:pt x="73837" y="355841"/>
                  </a:lnTo>
                  <a:lnTo>
                    <a:pt x="74599" y="355714"/>
                  </a:lnTo>
                  <a:lnTo>
                    <a:pt x="76733" y="354152"/>
                  </a:lnTo>
                  <a:lnTo>
                    <a:pt x="72313" y="354050"/>
                  </a:lnTo>
                  <a:lnTo>
                    <a:pt x="74041" y="352894"/>
                  </a:lnTo>
                  <a:lnTo>
                    <a:pt x="78079" y="353860"/>
                  </a:lnTo>
                  <a:lnTo>
                    <a:pt x="82169" y="355282"/>
                  </a:lnTo>
                  <a:lnTo>
                    <a:pt x="85229" y="353352"/>
                  </a:lnTo>
                  <a:lnTo>
                    <a:pt x="84886" y="352894"/>
                  </a:lnTo>
                  <a:lnTo>
                    <a:pt x="83807" y="351358"/>
                  </a:lnTo>
                  <a:lnTo>
                    <a:pt x="86055" y="351142"/>
                  </a:lnTo>
                  <a:close/>
                </a:path>
                <a:path w="104775" h="410845">
                  <a:moveTo>
                    <a:pt x="86093" y="255079"/>
                  </a:moveTo>
                  <a:lnTo>
                    <a:pt x="85331" y="252349"/>
                  </a:lnTo>
                  <a:lnTo>
                    <a:pt x="81076" y="253250"/>
                  </a:lnTo>
                  <a:lnTo>
                    <a:pt x="81699" y="254673"/>
                  </a:lnTo>
                  <a:lnTo>
                    <a:pt x="86093" y="255079"/>
                  </a:lnTo>
                  <a:close/>
                </a:path>
                <a:path w="104775" h="410845">
                  <a:moveTo>
                    <a:pt x="86664" y="200164"/>
                  </a:moveTo>
                  <a:lnTo>
                    <a:pt x="83108" y="199478"/>
                  </a:lnTo>
                  <a:lnTo>
                    <a:pt x="83502" y="200088"/>
                  </a:lnTo>
                  <a:lnTo>
                    <a:pt x="85674" y="201841"/>
                  </a:lnTo>
                  <a:lnTo>
                    <a:pt x="86664" y="200164"/>
                  </a:lnTo>
                  <a:close/>
                </a:path>
                <a:path w="104775" h="410845">
                  <a:moveTo>
                    <a:pt x="87769" y="349542"/>
                  </a:moveTo>
                  <a:lnTo>
                    <a:pt x="85940" y="348869"/>
                  </a:lnTo>
                  <a:lnTo>
                    <a:pt x="85483" y="348449"/>
                  </a:lnTo>
                  <a:lnTo>
                    <a:pt x="85559" y="350189"/>
                  </a:lnTo>
                  <a:lnTo>
                    <a:pt x="87769" y="349542"/>
                  </a:lnTo>
                  <a:close/>
                </a:path>
                <a:path w="104775" h="410845">
                  <a:moveTo>
                    <a:pt x="87909" y="380860"/>
                  </a:moveTo>
                  <a:lnTo>
                    <a:pt x="84734" y="378637"/>
                  </a:lnTo>
                  <a:lnTo>
                    <a:pt x="84836" y="383768"/>
                  </a:lnTo>
                  <a:lnTo>
                    <a:pt x="82588" y="383489"/>
                  </a:lnTo>
                  <a:lnTo>
                    <a:pt x="82613" y="385762"/>
                  </a:lnTo>
                  <a:lnTo>
                    <a:pt x="85839" y="388073"/>
                  </a:lnTo>
                  <a:lnTo>
                    <a:pt x="85725" y="382905"/>
                  </a:lnTo>
                  <a:lnTo>
                    <a:pt x="87909" y="380860"/>
                  </a:lnTo>
                  <a:close/>
                </a:path>
                <a:path w="104775" h="410845">
                  <a:moveTo>
                    <a:pt x="89027" y="340461"/>
                  </a:moveTo>
                  <a:lnTo>
                    <a:pt x="85521" y="339686"/>
                  </a:lnTo>
                  <a:lnTo>
                    <a:pt x="87401" y="341287"/>
                  </a:lnTo>
                  <a:lnTo>
                    <a:pt x="89027" y="340461"/>
                  </a:lnTo>
                  <a:close/>
                </a:path>
                <a:path w="104775" h="410845">
                  <a:moveTo>
                    <a:pt x="89598" y="340182"/>
                  </a:moveTo>
                  <a:lnTo>
                    <a:pt x="89128" y="339686"/>
                  </a:lnTo>
                  <a:lnTo>
                    <a:pt x="89027" y="337845"/>
                  </a:lnTo>
                  <a:lnTo>
                    <a:pt x="87718" y="338607"/>
                  </a:lnTo>
                  <a:lnTo>
                    <a:pt x="89522" y="340220"/>
                  </a:lnTo>
                  <a:close/>
                </a:path>
                <a:path w="104775" h="410845">
                  <a:moveTo>
                    <a:pt x="90055" y="340690"/>
                  </a:moveTo>
                  <a:lnTo>
                    <a:pt x="89522" y="340220"/>
                  </a:lnTo>
                  <a:lnTo>
                    <a:pt x="89027" y="340461"/>
                  </a:lnTo>
                  <a:lnTo>
                    <a:pt x="90055" y="340690"/>
                  </a:lnTo>
                  <a:close/>
                </a:path>
                <a:path w="104775" h="410845">
                  <a:moveTo>
                    <a:pt x="94195" y="318135"/>
                  </a:moveTo>
                  <a:lnTo>
                    <a:pt x="91732" y="314706"/>
                  </a:lnTo>
                  <a:lnTo>
                    <a:pt x="90538" y="316814"/>
                  </a:lnTo>
                  <a:lnTo>
                    <a:pt x="93357" y="318935"/>
                  </a:lnTo>
                  <a:lnTo>
                    <a:pt x="94195" y="318135"/>
                  </a:lnTo>
                  <a:close/>
                </a:path>
                <a:path w="104775" h="410845">
                  <a:moveTo>
                    <a:pt x="100660" y="241414"/>
                  </a:moveTo>
                  <a:lnTo>
                    <a:pt x="100482" y="240080"/>
                  </a:lnTo>
                  <a:lnTo>
                    <a:pt x="97942" y="240741"/>
                  </a:lnTo>
                  <a:lnTo>
                    <a:pt x="100660" y="241414"/>
                  </a:lnTo>
                  <a:close/>
                </a:path>
                <a:path w="104775" h="410845">
                  <a:moveTo>
                    <a:pt x="102374" y="402196"/>
                  </a:moveTo>
                  <a:lnTo>
                    <a:pt x="96469" y="398475"/>
                  </a:lnTo>
                  <a:lnTo>
                    <a:pt x="95008" y="397560"/>
                  </a:lnTo>
                  <a:lnTo>
                    <a:pt x="93611" y="394601"/>
                  </a:lnTo>
                  <a:lnTo>
                    <a:pt x="91338" y="392049"/>
                  </a:lnTo>
                  <a:lnTo>
                    <a:pt x="89077" y="397649"/>
                  </a:lnTo>
                  <a:lnTo>
                    <a:pt x="88150" y="397992"/>
                  </a:lnTo>
                  <a:lnTo>
                    <a:pt x="89077" y="398576"/>
                  </a:lnTo>
                  <a:lnTo>
                    <a:pt x="88163" y="400278"/>
                  </a:lnTo>
                  <a:lnTo>
                    <a:pt x="88633" y="400812"/>
                  </a:lnTo>
                  <a:lnTo>
                    <a:pt x="87261" y="400621"/>
                  </a:lnTo>
                  <a:lnTo>
                    <a:pt x="84975" y="401205"/>
                  </a:lnTo>
                  <a:lnTo>
                    <a:pt x="87261" y="402450"/>
                  </a:lnTo>
                  <a:lnTo>
                    <a:pt x="88176" y="403034"/>
                  </a:lnTo>
                  <a:lnTo>
                    <a:pt x="87261" y="401993"/>
                  </a:lnTo>
                  <a:lnTo>
                    <a:pt x="89979" y="400812"/>
                  </a:lnTo>
                  <a:lnTo>
                    <a:pt x="90449" y="400608"/>
                  </a:lnTo>
                  <a:lnTo>
                    <a:pt x="91389" y="403491"/>
                  </a:lnTo>
                  <a:lnTo>
                    <a:pt x="91389" y="400608"/>
                  </a:lnTo>
                  <a:lnTo>
                    <a:pt x="91389" y="398475"/>
                  </a:lnTo>
                  <a:lnTo>
                    <a:pt x="102374" y="402196"/>
                  </a:lnTo>
                  <a:close/>
                </a:path>
                <a:path w="104775" h="410845">
                  <a:moveTo>
                    <a:pt x="104521" y="395833"/>
                  </a:moveTo>
                  <a:lnTo>
                    <a:pt x="104482" y="393471"/>
                  </a:lnTo>
                  <a:lnTo>
                    <a:pt x="102704" y="395605"/>
                  </a:lnTo>
                  <a:lnTo>
                    <a:pt x="104521" y="395833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5315133" y="6066154"/>
              <a:ext cx="99695" cy="415925"/>
            </a:xfrm>
            <a:custGeom>
              <a:rect l="l" t="t" r="r" b="b"/>
              <a:pathLst>
                <a:path w="99694" h="415925">
                  <a:moveTo>
                    <a:pt x="7124" y="102958"/>
                  </a:moveTo>
                  <a:lnTo>
                    <a:pt x="6819" y="102501"/>
                  </a:lnTo>
                  <a:lnTo>
                    <a:pt x="6870" y="102844"/>
                  </a:lnTo>
                  <a:lnTo>
                    <a:pt x="7124" y="102958"/>
                  </a:lnTo>
                  <a:close/>
                </a:path>
                <a:path w="99694" h="415925">
                  <a:moveTo>
                    <a:pt x="8305" y="84569"/>
                  </a:moveTo>
                  <a:lnTo>
                    <a:pt x="6896" y="84048"/>
                  </a:lnTo>
                  <a:lnTo>
                    <a:pt x="6007" y="83477"/>
                  </a:lnTo>
                  <a:lnTo>
                    <a:pt x="6477" y="83985"/>
                  </a:lnTo>
                  <a:lnTo>
                    <a:pt x="6731" y="85242"/>
                  </a:lnTo>
                  <a:lnTo>
                    <a:pt x="7531" y="85407"/>
                  </a:lnTo>
                  <a:lnTo>
                    <a:pt x="8305" y="84569"/>
                  </a:lnTo>
                  <a:close/>
                </a:path>
                <a:path w="99694" h="415925">
                  <a:moveTo>
                    <a:pt x="9042" y="84797"/>
                  </a:moveTo>
                  <a:lnTo>
                    <a:pt x="8521" y="84353"/>
                  </a:lnTo>
                  <a:lnTo>
                    <a:pt x="8305" y="84569"/>
                  </a:lnTo>
                  <a:lnTo>
                    <a:pt x="9029" y="84836"/>
                  </a:lnTo>
                  <a:close/>
                </a:path>
                <a:path w="99694" h="415925">
                  <a:moveTo>
                    <a:pt x="9283" y="94437"/>
                  </a:moveTo>
                  <a:lnTo>
                    <a:pt x="8458" y="94449"/>
                  </a:lnTo>
                  <a:lnTo>
                    <a:pt x="7696" y="94500"/>
                  </a:lnTo>
                  <a:lnTo>
                    <a:pt x="7251" y="94805"/>
                  </a:lnTo>
                  <a:lnTo>
                    <a:pt x="9283" y="94437"/>
                  </a:lnTo>
                  <a:close/>
                </a:path>
                <a:path w="99694" h="415925">
                  <a:moveTo>
                    <a:pt x="10134" y="85763"/>
                  </a:moveTo>
                  <a:lnTo>
                    <a:pt x="9550" y="85242"/>
                  </a:lnTo>
                  <a:lnTo>
                    <a:pt x="9194" y="85686"/>
                  </a:lnTo>
                  <a:lnTo>
                    <a:pt x="10134" y="85763"/>
                  </a:lnTo>
                  <a:close/>
                </a:path>
                <a:path w="99694" h="415925">
                  <a:moveTo>
                    <a:pt x="11772" y="102654"/>
                  </a:moveTo>
                  <a:lnTo>
                    <a:pt x="11176" y="102781"/>
                  </a:lnTo>
                  <a:lnTo>
                    <a:pt x="11049" y="103073"/>
                  </a:lnTo>
                  <a:lnTo>
                    <a:pt x="11061" y="103416"/>
                  </a:lnTo>
                  <a:lnTo>
                    <a:pt x="11353" y="103238"/>
                  </a:lnTo>
                  <a:lnTo>
                    <a:pt x="11671" y="103085"/>
                  </a:lnTo>
                  <a:lnTo>
                    <a:pt x="11772" y="102654"/>
                  </a:lnTo>
                  <a:close/>
                </a:path>
                <a:path w="99694" h="415925">
                  <a:moveTo>
                    <a:pt x="12065" y="82105"/>
                  </a:moveTo>
                  <a:lnTo>
                    <a:pt x="8140" y="82219"/>
                  </a:lnTo>
                  <a:lnTo>
                    <a:pt x="9550" y="83299"/>
                  </a:lnTo>
                  <a:lnTo>
                    <a:pt x="9118" y="84569"/>
                  </a:lnTo>
                  <a:lnTo>
                    <a:pt x="9080" y="84836"/>
                  </a:lnTo>
                  <a:lnTo>
                    <a:pt x="9550" y="85242"/>
                  </a:lnTo>
                  <a:lnTo>
                    <a:pt x="12065" y="82105"/>
                  </a:lnTo>
                  <a:close/>
                </a:path>
                <a:path w="99694" h="415925">
                  <a:moveTo>
                    <a:pt x="12382" y="86614"/>
                  </a:moveTo>
                  <a:lnTo>
                    <a:pt x="11455" y="87312"/>
                  </a:lnTo>
                  <a:lnTo>
                    <a:pt x="12115" y="87795"/>
                  </a:lnTo>
                  <a:lnTo>
                    <a:pt x="12382" y="86614"/>
                  </a:lnTo>
                  <a:close/>
                </a:path>
                <a:path w="99694" h="415925">
                  <a:moveTo>
                    <a:pt x="13208" y="85979"/>
                  </a:moveTo>
                  <a:lnTo>
                    <a:pt x="10134" y="85763"/>
                  </a:lnTo>
                  <a:lnTo>
                    <a:pt x="10896" y="86423"/>
                  </a:lnTo>
                  <a:lnTo>
                    <a:pt x="12458" y="86258"/>
                  </a:lnTo>
                  <a:lnTo>
                    <a:pt x="12382" y="86614"/>
                  </a:lnTo>
                  <a:lnTo>
                    <a:pt x="12839" y="86258"/>
                  </a:lnTo>
                  <a:lnTo>
                    <a:pt x="13208" y="85979"/>
                  </a:lnTo>
                  <a:close/>
                </a:path>
                <a:path w="99694" h="415925">
                  <a:moveTo>
                    <a:pt x="13754" y="88963"/>
                  </a:moveTo>
                  <a:lnTo>
                    <a:pt x="13042" y="88468"/>
                  </a:lnTo>
                  <a:lnTo>
                    <a:pt x="12750" y="88252"/>
                  </a:lnTo>
                  <a:lnTo>
                    <a:pt x="12115" y="87795"/>
                  </a:lnTo>
                  <a:lnTo>
                    <a:pt x="12026" y="88252"/>
                  </a:lnTo>
                  <a:lnTo>
                    <a:pt x="9067" y="87312"/>
                  </a:lnTo>
                  <a:lnTo>
                    <a:pt x="9156" y="87731"/>
                  </a:lnTo>
                  <a:lnTo>
                    <a:pt x="9982" y="88442"/>
                  </a:lnTo>
                  <a:lnTo>
                    <a:pt x="11049" y="88938"/>
                  </a:lnTo>
                  <a:lnTo>
                    <a:pt x="11912" y="89509"/>
                  </a:lnTo>
                  <a:lnTo>
                    <a:pt x="10883" y="88468"/>
                  </a:lnTo>
                  <a:lnTo>
                    <a:pt x="13754" y="88963"/>
                  </a:lnTo>
                  <a:close/>
                </a:path>
                <a:path w="99694" h="415925">
                  <a:moveTo>
                    <a:pt x="23190" y="84963"/>
                  </a:moveTo>
                  <a:lnTo>
                    <a:pt x="22301" y="85483"/>
                  </a:lnTo>
                  <a:lnTo>
                    <a:pt x="23126" y="85623"/>
                  </a:lnTo>
                  <a:lnTo>
                    <a:pt x="23190" y="84963"/>
                  </a:lnTo>
                  <a:close/>
                </a:path>
                <a:path w="99694" h="415925">
                  <a:moveTo>
                    <a:pt x="27482" y="38811"/>
                  </a:moveTo>
                  <a:lnTo>
                    <a:pt x="26631" y="38696"/>
                  </a:lnTo>
                  <a:lnTo>
                    <a:pt x="26784" y="38976"/>
                  </a:lnTo>
                  <a:lnTo>
                    <a:pt x="26911" y="39293"/>
                  </a:lnTo>
                  <a:lnTo>
                    <a:pt x="27051" y="39611"/>
                  </a:lnTo>
                  <a:lnTo>
                    <a:pt x="27038" y="39370"/>
                  </a:lnTo>
                  <a:lnTo>
                    <a:pt x="27139" y="39103"/>
                  </a:lnTo>
                  <a:lnTo>
                    <a:pt x="27482" y="38811"/>
                  </a:lnTo>
                  <a:close/>
                </a:path>
                <a:path w="99694" h="415925">
                  <a:moveTo>
                    <a:pt x="28676" y="4165"/>
                  </a:moveTo>
                  <a:lnTo>
                    <a:pt x="28397" y="3886"/>
                  </a:lnTo>
                  <a:lnTo>
                    <a:pt x="28308" y="4089"/>
                  </a:lnTo>
                  <a:lnTo>
                    <a:pt x="28676" y="4165"/>
                  </a:lnTo>
                  <a:close/>
                </a:path>
                <a:path w="99694" h="415925">
                  <a:moveTo>
                    <a:pt x="28816" y="2971"/>
                  </a:moveTo>
                  <a:lnTo>
                    <a:pt x="26784" y="0"/>
                  </a:lnTo>
                  <a:lnTo>
                    <a:pt x="25184" y="1333"/>
                  </a:lnTo>
                  <a:lnTo>
                    <a:pt x="27711" y="4800"/>
                  </a:lnTo>
                  <a:lnTo>
                    <a:pt x="28206" y="3695"/>
                  </a:lnTo>
                  <a:lnTo>
                    <a:pt x="28397" y="3886"/>
                  </a:lnTo>
                  <a:lnTo>
                    <a:pt x="28486" y="3695"/>
                  </a:lnTo>
                  <a:lnTo>
                    <a:pt x="28816" y="2971"/>
                  </a:lnTo>
                  <a:close/>
                </a:path>
                <a:path w="99694" h="415925">
                  <a:moveTo>
                    <a:pt x="29184" y="41719"/>
                  </a:moveTo>
                  <a:lnTo>
                    <a:pt x="27965" y="40995"/>
                  </a:lnTo>
                  <a:lnTo>
                    <a:pt x="27343" y="40284"/>
                  </a:lnTo>
                  <a:lnTo>
                    <a:pt x="27838" y="41427"/>
                  </a:lnTo>
                  <a:lnTo>
                    <a:pt x="28371" y="42570"/>
                  </a:lnTo>
                  <a:lnTo>
                    <a:pt x="29184" y="42697"/>
                  </a:lnTo>
                  <a:lnTo>
                    <a:pt x="29184" y="41719"/>
                  </a:lnTo>
                  <a:close/>
                </a:path>
                <a:path w="99694" h="415925">
                  <a:moveTo>
                    <a:pt x="31102" y="26530"/>
                  </a:moveTo>
                  <a:lnTo>
                    <a:pt x="28536" y="25768"/>
                  </a:lnTo>
                  <a:lnTo>
                    <a:pt x="28651" y="26174"/>
                  </a:lnTo>
                  <a:lnTo>
                    <a:pt x="25793" y="25793"/>
                  </a:lnTo>
                  <a:lnTo>
                    <a:pt x="25971" y="23418"/>
                  </a:lnTo>
                  <a:lnTo>
                    <a:pt x="24244" y="24371"/>
                  </a:lnTo>
                  <a:lnTo>
                    <a:pt x="23647" y="25082"/>
                  </a:lnTo>
                  <a:lnTo>
                    <a:pt x="25412" y="27330"/>
                  </a:lnTo>
                  <a:lnTo>
                    <a:pt x="27851" y="29260"/>
                  </a:lnTo>
                  <a:lnTo>
                    <a:pt x="29781" y="29121"/>
                  </a:lnTo>
                  <a:lnTo>
                    <a:pt x="31102" y="26530"/>
                  </a:lnTo>
                  <a:close/>
                </a:path>
                <a:path w="99694" h="415925">
                  <a:moveTo>
                    <a:pt x="32118" y="4978"/>
                  </a:moveTo>
                  <a:lnTo>
                    <a:pt x="28676" y="4165"/>
                  </a:lnTo>
                  <a:lnTo>
                    <a:pt x="30403" y="5930"/>
                  </a:lnTo>
                  <a:lnTo>
                    <a:pt x="32118" y="4978"/>
                  </a:lnTo>
                  <a:close/>
                </a:path>
                <a:path w="99694" h="415925">
                  <a:moveTo>
                    <a:pt x="32588" y="50088"/>
                  </a:moveTo>
                  <a:lnTo>
                    <a:pt x="32562" y="47574"/>
                  </a:lnTo>
                  <a:lnTo>
                    <a:pt x="32562" y="47294"/>
                  </a:lnTo>
                  <a:lnTo>
                    <a:pt x="32321" y="47574"/>
                  </a:lnTo>
                  <a:lnTo>
                    <a:pt x="29121" y="47155"/>
                  </a:lnTo>
                  <a:lnTo>
                    <a:pt x="30111" y="50050"/>
                  </a:lnTo>
                  <a:lnTo>
                    <a:pt x="32588" y="50088"/>
                  </a:lnTo>
                  <a:close/>
                </a:path>
                <a:path w="99694" h="415925">
                  <a:moveTo>
                    <a:pt x="34531" y="94411"/>
                  </a:moveTo>
                  <a:lnTo>
                    <a:pt x="11252" y="94399"/>
                  </a:lnTo>
                  <a:lnTo>
                    <a:pt x="9550" y="94424"/>
                  </a:lnTo>
                  <a:lnTo>
                    <a:pt x="9283" y="94437"/>
                  </a:lnTo>
                  <a:lnTo>
                    <a:pt x="9461" y="94437"/>
                  </a:lnTo>
                  <a:lnTo>
                    <a:pt x="9613" y="96888"/>
                  </a:lnTo>
                  <a:lnTo>
                    <a:pt x="12255" y="98602"/>
                  </a:lnTo>
                  <a:lnTo>
                    <a:pt x="13487" y="98818"/>
                  </a:lnTo>
                  <a:lnTo>
                    <a:pt x="13652" y="102158"/>
                  </a:lnTo>
                  <a:lnTo>
                    <a:pt x="14541" y="102743"/>
                  </a:lnTo>
                  <a:lnTo>
                    <a:pt x="15303" y="102450"/>
                  </a:lnTo>
                  <a:lnTo>
                    <a:pt x="16256" y="103441"/>
                  </a:lnTo>
                  <a:lnTo>
                    <a:pt x="13538" y="103809"/>
                  </a:lnTo>
                  <a:lnTo>
                    <a:pt x="14757" y="104000"/>
                  </a:lnTo>
                  <a:lnTo>
                    <a:pt x="15354" y="105270"/>
                  </a:lnTo>
                  <a:lnTo>
                    <a:pt x="15354" y="105397"/>
                  </a:lnTo>
                  <a:lnTo>
                    <a:pt x="12293" y="106438"/>
                  </a:lnTo>
                  <a:lnTo>
                    <a:pt x="10922" y="105346"/>
                  </a:lnTo>
                  <a:lnTo>
                    <a:pt x="12052" y="105270"/>
                  </a:lnTo>
                  <a:lnTo>
                    <a:pt x="11074" y="104165"/>
                  </a:lnTo>
                  <a:lnTo>
                    <a:pt x="11036" y="103403"/>
                  </a:lnTo>
                  <a:lnTo>
                    <a:pt x="9715" y="104165"/>
                  </a:lnTo>
                  <a:lnTo>
                    <a:pt x="7124" y="102958"/>
                  </a:lnTo>
                  <a:lnTo>
                    <a:pt x="9956" y="107200"/>
                  </a:lnTo>
                  <a:lnTo>
                    <a:pt x="2311" y="104889"/>
                  </a:lnTo>
                  <a:lnTo>
                    <a:pt x="2032" y="108483"/>
                  </a:lnTo>
                  <a:lnTo>
                    <a:pt x="812" y="106845"/>
                  </a:lnTo>
                  <a:lnTo>
                    <a:pt x="0" y="112433"/>
                  </a:lnTo>
                  <a:lnTo>
                    <a:pt x="5308" y="115392"/>
                  </a:lnTo>
                  <a:lnTo>
                    <a:pt x="4394" y="109829"/>
                  </a:lnTo>
                  <a:lnTo>
                    <a:pt x="10172" y="111340"/>
                  </a:lnTo>
                  <a:lnTo>
                    <a:pt x="9156" y="109918"/>
                  </a:lnTo>
                  <a:lnTo>
                    <a:pt x="11112" y="108483"/>
                  </a:lnTo>
                  <a:lnTo>
                    <a:pt x="11366" y="108305"/>
                  </a:lnTo>
                  <a:lnTo>
                    <a:pt x="13766" y="107200"/>
                  </a:lnTo>
                  <a:lnTo>
                    <a:pt x="15455" y="106438"/>
                  </a:lnTo>
                  <a:lnTo>
                    <a:pt x="16383" y="106006"/>
                  </a:lnTo>
                  <a:lnTo>
                    <a:pt x="18288" y="105867"/>
                  </a:lnTo>
                  <a:lnTo>
                    <a:pt x="18910" y="107251"/>
                  </a:lnTo>
                  <a:lnTo>
                    <a:pt x="19126" y="105867"/>
                  </a:lnTo>
                  <a:lnTo>
                    <a:pt x="19304" y="104813"/>
                  </a:lnTo>
                  <a:lnTo>
                    <a:pt x="23431" y="105524"/>
                  </a:lnTo>
                  <a:lnTo>
                    <a:pt x="25412" y="105397"/>
                  </a:lnTo>
                  <a:lnTo>
                    <a:pt x="27317" y="104813"/>
                  </a:lnTo>
                  <a:lnTo>
                    <a:pt x="28867" y="104330"/>
                  </a:lnTo>
                  <a:lnTo>
                    <a:pt x="26568" y="102450"/>
                  </a:lnTo>
                  <a:lnTo>
                    <a:pt x="21831" y="98590"/>
                  </a:lnTo>
                  <a:lnTo>
                    <a:pt x="26644" y="98590"/>
                  </a:lnTo>
                  <a:lnTo>
                    <a:pt x="28930" y="100190"/>
                  </a:lnTo>
                  <a:lnTo>
                    <a:pt x="29311" y="102323"/>
                  </a:lnTo>
                  <a:lnTo>
                    <a:pt x="31915" y="101092"/>
                  </a:lnTo>
                  <a:lnTo>
                    <a:pt x="31076" y="100952"/>
                  </a:lnTo>
                  <a:lnTo>
                    <a:pt x="32346" y="98564"/>
                  </a:lnTo>
                  <a:lnTo>
                    <a:pt x="33515" y="96380"/>
                  </a:lnTo>
                  <a:lnTo>
                    <a:pt x="33782" y="95605"/>
                  </a:lnTo>
                  <a:lnTo>
                    <a:pt x="34531" y="94411"/>
                  </a:lnTo>
                  <a:close/>
                </a:path>
                <a:path w="99694" h="415925">
                  <a:moveTo>
                    <a:pt x="34734" y="46062"/>
                  </a:moveTo>
                  <a:lnTo>
                    <a:pt x="34505" y="45808"/>
                  </a:lnTo>
                  <a:lnTo>
                    <a:pt x="32537" y="43535"/>
                  </a:lnTo>
                  <a:lnTo>
                    <a:pt x="32562" y="47294"/>
                  </a:lnTo>
                  <a:lnTo>
                    <a:pt x="33578" y="46139"/>
                  </a:lnTo>
                  <a:lnTo>
                    <a:pt x="34290" y="45808"/>
                  </a:lnTo>
                  <a:lnTo>
                    <a:pt x="34734" y="46062"/>
                  </a:lnTo>
                  <a:close/>
                </a:path>
                <a:path w="99694" h="415925">
                  <a:moveTo>
                    <a:pt x="35610" y="266776"/>
                  </a:moveTo>
                  <a:lnTo>
                    <a:pt x="34747" y="266814"/>
                  </a:lnTo>
                  <a:lnTo>
                    <a:pt x="34353" y="268084"/>
                  </a:lnTo>
                  <a:lnTo>
                    <a:pt x="35204" y="267817"/>
                  </a:lnTo>
                  <a:lnTo>
                    <a:pt x="35610" y="266776"/>
                  </a:lnTo>
                  <a:close/>
                </a:path>
                <a:path w="99694" h="415925">
                  <a:moveTo>
                    <a:pt x="35814" y="274624"/>
                  </a:moveTo>
                  <a:lnTo>
                    <a:pt x="34531" y="271437"/>
                  </a:lnTo>
                  <a:lnTo>
                    <a:pt x="34531" y="271145"/>
                  </a:lnTo>
                  <a:lnTo>
                    <a:pt x="35712" y="270129"/>
                  </a:lnTo>
                  <a:lnTo>
                    <a:pt x="29705" y="270268"/>
                  </a:lnTo>
                  <a:lnTo>
                    <a:pt x="28905" y="271437"/>
                  </a:lnTo>
                  <a:lnTo>
                    <a:pt x="32816" y="274459"/>
                  </a:lnTo>
                  <a:lnTo>
                    <a:pt x="31889" y="271145"/>
                  </a:lnTo>
                  <a:lnTo>
                    <a:pt x="35814" y="274624"/>
                  </a:lnTo>
                  <a:close/>
                </a:path>
                <a:path w="99694" h="415925">
                  <a:moveTo>
                    <a:pt x="36474" y="266725"/>
                  </a:moveTo>
                  <a:lnTo>
                    <a:pt x="35788" y="266306"/>
                  </a:lnTo>
                  <a:lnTo>
                    <a:pt x="35610" y="266776"/>
                  </a:lnTo>
                  <a:lnTo>
                    <a:pt x="36474" y="266725"/>
                  </a:lnTo>
                  <a:close/>
                </a:path>
                <a:path w="99694" h="415925">
                  <a:moveTo>
                    <a:pt x="39852" y="31280"/>
                  </a:moveTo>
                  <a:lnTo>
                    <a:pt x="39331" y="29210"/>
                  </a:lnTo>
                  <a:lnTo>
                    <a:pt x="39624" y="28841"/>
                  </a:lnTo>
                  <a:lnTo>
                    <a:pt x="37769" y="27813"/>
                  </a:lnTo>
                  <a:lnTo>
                    <a:pt x="37884" y="29806"/>
                  </a:lnTo>
                  <a:lnTo>
                    <a:pt x="38087" y="30645"/>
                  </a:lnTo>
                  <a:lnTo>
                    <a:pt x="39852" y="31280"/>
                  </a:lnTo>
                  <a:close/>
                </a:path>
                <a:path w="99694" h="415925">
                  <a:moveTo>
                    <a:pt x="39954" y="32753"/>
                  </a:moveTo>
                  <a:lnTo>
                    <a:pt x="39751" y="32435"/>
                  </a:lnTo>
                  <a:lnTo>
                    <a:pt x="39344" y="32410"/>
                  </a:lnTo>
                  <a:lnTo>
                    <a:pt x="39954" y="32753"/>
                  </a:lnTo>
                  <a:close/>
                </a:path>
                <a:path w="99694" h="415925">
                  <a:moveTo>
                    <a:pt x="41173" y="27063"/>
                  </a:moveTo>
                  <a:lnTo>
                    <a:pt x="40436" y="26657"/>
                  </a:lnTo>
                  <a:lnTo>
                    <a:pt x="38811" y="27139"/>
                  </a:lnTo>
                  <a:lnTo>
                    <a:pt x="41173" y="27063"/>
                  </a:lnTo>
                  <a:close/>
                </a:path>
                <a:path w="99694" h="415925">
                  <a:moveTo>
                    <a:pt x="41287" y="5003"/>
                  </a:moveTo>
                  <a:lnTo>
                    <a:pt x="39738" y="5194"/>
                  </a:lnTo>
                  <a:lnTo>
                    <a:pt x="39319" y="5143"/>
                  </a:lnTo>
                  <a:lnTo>
                    <a:pt x="39573" y="7518"/>
                  </a:lnTo>
                  <a:lnTo>
                    <a:pt x="37414" y="6845"/>
                  </a:lnTo>
                  <a:lnTo>
                    <a:pt x="38468" y="9347"/>
                  </a:lnTo>
                  <a:lnTo>
                    <a:pt x="40436" y="9182"/>
                  </a:lnTo>
                  <a:lnTo>
                    <a:pt x="39446" y="5537"/>
                  </a:lnTo>
                  <a:lnTo>
                    <a:pt x="41109" y="5765"/>
                  </a:lnTo>
                  <a:lnTo>
                    <a:pt x="41287" y="5003"/>
                  </a:lnTo>
                  <a:close/>
                </a:path>
                <a:path w="99694" h="415925">
                  <a:moveTo>
                    <a:pt x="41630" y="50050"/>
                  </a:moveTo>
                  <a:lnTo>
                    <a:pt x="34734" y="46062"/>
                  </a:lnTo>
                  <a:lnTo>
                    <a:pt x="36918" y="48602"/>
                  </a:lnTo>
                  <a:lnTo>
                    <a:pt x="37541" y="49491"/>
                  </a:lnTo>
                  <a:lnTo>
                    <a:pt x="37617" y="51536"/>
                  </a:lnTo>
                  <a:lnTo>
                    <a:pt x="35775" y="50482"/>
                  </a:lnTo>
                  <a:lnTo>
                    <a:pt x="38227" y="52438"/>
                  </a:lnTo>
                  <a:lnTo>
                    <a:pt x="39509" y="51536"/>
                  </a:lnTo>
                  <a:lnTo>
                    <a:pt x="41630" y="50050"/>
                  </a:lnTo>
                  <a:close/>
                </a:path>
                <a:path w="99694" h="415925">
                  <a:moveTo>
                    <a:pt x="43561" y="30149"/>
                  </a:moveTo>
                  <a:lnTo>
                    <a:pt x="42824" y="30467"/>
                  </a:lnTo>
                  <a:lnTo>
                    <a:pt x="43192" y="30340"/>
                  </a:lnTo>
                  <a:lnTo>
                    <a:pt x="43472" y="30251"/>
                  </a:lnTo>
                  <a:close/>
                </a:path>
                <a:path w="99694" h="415925">
                  <a:moveTo>
                    <a:pt x="43980" y="35013"/>
                  </a:moveTo>
                  <a:lnTo>
                    <a:pt x="39954" y="32753"/>
                  </a:lnTo>
                  <a:lnTo>
                    <a:pt x="40360" y="33337"/>
                  </a:lnTo>
                  <a:lnTo>
                    <a:pt x="42532" y="35636"/>
                  </a:lnTo>
                  <a:lnTo>
                    <a:pt x="43980" y="35013"/>
                  </a:lnTo>
                  <a:close/>
                </a:path>
                <a:path w="99694" h="415925">
                  <a:moveTo>
                    <a:pt x="44272" y="268719"/>
                  </a:moveTo>
                  <a:lnTo>
                    <a:pt x="44119" y="268630"/>
                  </a:lnTo>
                  <a:lnTo>
                    <a:pt x="43903" y="268579"/>
                  </a:lnTo>
                  <a:lnTo>
                    <a:pt x="44272" y="268719"/>
                  </a:lnTo>
                  <a:close/>
                </a:path>
                <a:path w="99694" h="415925">
                  <a:moveTo>
                    <a:pt x="44665" y="54495"/>
                  </a:moveTo>
                  <a:lnTo>
                    <a:pt x="39598" y="53047"/>
                  </a:lnTo>
                  <a:lnTo>
                    <a:pt x="40068" y="60426"/>
                  </a:lnTo>
                  <a:lnTo>
                    <a:pt x="34290" y="60286"/>
                  </a:lnTo>
                  <a:lnTo>
                    <a:pt x="35204" y="62852"/>
                  </a:lnTo>
                  <a:lnTo>
                    <a:pt x="39738" y="63131"/>
                  </a:lnTo>
                  <a:lnTo>
                    <a:pt x="37211" y="64757"/>
                  </a:lnTo>
                  <a:lnTo>
                    <a:pt x="37541" y="68427"/>
                  </a:lnTo>
                  <a:lnTo>
                    <a:pt x="34378" y="68757"/>
                  </a:lnTo>
                  <a:lnTo>
                    <a:pt x="34137" y="68135"/>
                  </a:lnTo>
                  <a:lnTo>
                    <a:pt x="33540" y="66598"/>
                  </a:lnTo>
                  <a:lnTo>
                    <a:pt x="33756" y="66205"/>
                  </a:lnTo>
                  <a:lnTo>
                    <a:pt x="34607" y="64592"/>
                  </a:lnTo>
                  <a:lnTo>
                    <a:pt x="34671" y="64325"/>
                  </a:lnTo>
                  <a:lnTo>
                    <a:pt x="33604" y="63296"/>
                  </a:lnTo>
                  <a:lnTo>
                    <a:pt x="33210" y="62928"/>
                  </a:lnTo>
                  <a:lnTo>
                    <a:pt x="25603" y="63322"/>
                  </a:lnTo>
                  <a:lnTo>
                    <a:pt x="28016" y="63296"/>
                  </a:lnTo>
                  <a:lnTo>
                    <a:pt x="29425" y="68364"/>
                  </a:lnTo>
                  <a:lnTo>
                    <a:pt x="31026" y="66205"/>
                  </a:lnTo>
                  <a:lnTo>
                    <a:pt x="31953" y="68783"/>
                  </a:lnTo>
                  <a:lnTo>
                    <a:pt x="32778" y="68897"/>
                  </a:lnTo>
                  <a:lnTo>
                    <a:pt x="33032" y="68135"/>
                  </a:lnTo>
                  <a:lnTo>
                    <a:pt x="33947" y="68681"/>
                  </a:lnTo>
                  <a:lnTo>
                    <a:pt x="32181" y="70015"/>
                  </a:lnTo>
                  <a:lnTo>
                    <a:pt x="36855" y="71158"/>
                  </a:lnTo>
                  <a:lnTo>
                    <a:pt x="37452" y="74091"/>
                  </a:lnTo>
                  <a:lnTo>
                    <a:pt x="37731" y="71297"/>
                  </a:lnTo>
                  <a:lnTo>
                    <a:pt x="39890" y="76085"/>
                  </a:lnTo>
                  <a:lnTo>
                    <a:pt x="40906" y="75031"/>
                  </a:lnTo>
                  <a:lnTo>
                    <a:pt x="43510" y="71767"/>
                  </a:lnTo>
                  <a:lnTo>
                    <a:pt x="43484" y="71297"/>
                  </a:lnTo>
                  <a:lnTo>
                    <a:pt x="43370" y="68757"/>
                  </a:lnTo>
                  <a:lnTo>
                    <a:pt x="43154" y="64325"/>
                  </a:lnTo>
                  <a:lnTo>
                    <a:pt x="38989" y="61417"/>
                  </a:lnTo>
                  <a:lnTo>
                    <a:pt x="41744" y="60667"/>
                  </a:lnTo>
                  <a:lnTo>
                    <a:pt x="41922" y="60426"/>
                  </a:lnTo>
                  <a:lnTo>
                    <a:pt x="43840" y="57658"/>
                  </a:lnTo>
                  <a:lnTo>
                    <a:pt x="44665" y="54495"/>
                  </a:lnTo>
                  <a:close/>
                </a:path>
                <a:path w="99694" h="415925">
                  <a:moveTo>
                    <a:pt x="45580" y="1625"/>
                  </a:moveTo>
                  <a:lnTo>
                    <a:pt x="42392" y="3200"/>
                  </a:lnTo>
                  <a:lnTo>
                    <a:pt x="43129" y="4432"/>
                  </a:lnTo>
                  <a:lnTo>
                    <a:pt x="45580" y="1625"/>
                  </a:lnTo>
                  <a:close/>
                </a:path>
                <a:path w="99694" h="415925">
                  <a:moveTo>
                    <a:pt x="45974" y="65138"/>
                  </a:moveTo>
                  <a:lnTo>
                    <a:pt x="45961" y="64757"/>
                  </a:lnTo>
                  <a:lnTo>
                    <a:pt x="43129" y="63677"/>
                  </a:lnTo>
                  <a:lnTo>
                    <a:pt x="43218" y="64376"/>
                  </a:lnTo>
                  <a:lnTo>
                    <a:pt x="45732" y="66116"/>
                  </a:lnTo>
                  <a:lnTo>
                    <a:pt x="45974" y="65138"/>
                  </a:lnTo>
                  <a:close/>
                </a:path>
                <a:path w="99694" h="415925">
                  <a:moveTo>
                    <a:pt x="46291" y="83985"/>
                  </a:moveTo>
                  <a:lnTo>
                    <a:pt x="44030" y="82511"/>
                  </a:lnTo>
                  <a:lnTo>
                    <a:pt x="39776" y="79730"/>
                  </a:lnTo>
                  <a:lnTo>
                    <a:pt x="36664" y="80467"/>
                  </a:lnTo>
                  <a:lnTo>
                    <a:pt x="36652" y="82511"/>
                  </a:lnTo>
                  <a:lnTo>
                    <a:pt x="36525" y="82372"/>
                  </a:lnTo>
                  <a:lnTo>
                    <a:pt x="35128" y="80924"/>
                  </a:lnTo>
                  <a:lnTo>
                    <a:pt x="36690" y="74358"/>
                  </a:lnTo>
                  <a:lnTo>
                    <a:pt x="32600" y="74129"/>
                  </a:lnTo>
                  <a:lnTo>
                    <a:pt x="31534" y="70739"/>
                  </a:lnTo>
                  <a:lnTo>
                    <a:pt x="30035" y="71285"/>
                  </a:lnTo>
                  <a:lnTo>
                    <a:pt x="31623" y="71145"/>
                  </a:lnTo>
                  <a:lnTo>
                    <a:pt x="34417" y="80200"/>
                  </a:lnTo>
                  <a:lnTo>
                    <a:pt x="33350" y="79070"/>
                  </a:lnTo>
                  <a:lnTo>
                    <a:pt x="33210" y="78930"/>
                  </a:lnTo>
                  <a:lnTo>
                    <a:pt x="31584" y="77228"/>
                  </a:lnTo>
                  <a:lnTo>
                    <a:pt x="29502" y="78930"/>
                  </a:lnTo>
                  <a:lnTo>
                    <a:pt x="28511" y="75920"/>
                  </a:lnTo>
                  <a:lnTo>
                    <a:pt x="27584" y="77393"/>
                  </a:lnTo>
                  <a:lnTo>
                    <a:pt x="28016" y="77457"/>
                  </a:lnTo>
                  <a:lnTo>
                    <a:pt x="28917" y="78016"/>
                  </a:lnTo>
                  <a:lnTo>
                    <a:pt x="27838" y="78651"/>
                  </a:lnTo>
                  <a:lnTo>
                    <a:pt x="27914" y="79070"/>
                  </a:lnTo>
                  <a:lnTo>
                    <a:pt x="24333" y="77254"/>
                  </a:lnTo>
                  <a:lnTo>
                    <a:pt x="24574" y="78524"/>
                  </a:lnTo>
                  <a:lnTo>
                    <a:pt x="25171" y="79438"/>
                  </a:lnTo>
                  <a:lnTo>
                    <a:pt x="26504" y="80060"/>
                  </a:lnTo>
                  <a:lnTo>
                    <a:pt x="25717" y="82372"/>
                  </a:lnTo>
                  <a:lnTo>
                    <a:pt x="23596" y="79578"/>
                  </a:lnTo>
                  <a:lnTo>
                    <a:pt x="22237" y="78943"/>
                  </a:lnTo>
                  <a:lnTo>
                    <a:pt x="25374" y="82727"/>
                  </a:lnTo>
                  <a:lnTo>
                    <a:pt x="23393" y="82816"/>
                  </a:lnTo>
                  <a:lnTo>
                    <a:pt x="23190" y="84963"/>
                  </a:lnTo>
                  <a:lnTo>
                    <a:pt x="23355" y="84861"/>
                  </a:lnTo>
                  <a:lnTo>
                    <a:pt x="27292" y="88798"/>
                  </a:lnTo>
                  <a:lnTo>
                    <a:pt x="22656" y="87515"/>
                  </a:lnTo>
                  <a:lnTo>
                    <a:pt x="20739" y="86995"/>
                  </a:lnTo>
                  <a:lnTo>
                    <a:pt x="21107" y="86702"/>
                  </a:lnTo>
                  <a:lnTo>
                    <a:pt x="22225" y="85534"/>
                  </a:lnTo>
                  <a:lnTo>
                    <a:pt x="20218" y="85153"/>
                  </a:lnTo>
                  <a:lnTo>
                    <a:pt x="19240" y="82105"/>
                  </a:lnTo>
                  <a:lnTo>
                    <a:pt x="17589" y="83870"/>
                  </a:lnTo>
                  <a:lnTo>
                    <a:pt x="18415" y="84035"/>
                  </a:lnTo>
                  <a:lnTo>
                    <a:pt x="19329" y="84582"/>
                  </a:lnTo>
                  <a:lnTo>
                    <a:pt x="20383" y="86004"/>
                  </a:lnTo>
                  <a:lnTo>
                    <a:pt x="20510" y="86652"/>
                  </a:lnTo>
                  <a:lnTo>
                    <a:pt x="20497" y="86931"/>
                  </a:lnTo>
                  <a:lnTo>
                    <a:pt x="19697" y="86702"/>
                  </a:lnTo>
                  <a:lnTo>
                    <a:pt x="19596" y="87820"/>
                  </a:lnTo>
                  <a:lnTo>
                    <a:pt x="18961" y="88226"/>
                  </a:lnTo>
                  <a:lnTo>
                    <a:pt x="16586" y="87109"/>
                  </a:lnTo>
                  <a:lnTo>
                    <a:pt x="16852" y="88671"/>
                  </a:lnTo>
                  <a:lnTo>
                    <a:pt x="18021" y="88874"/>
                  </a:lnTo>
                  <a:lnTo>
                    <a:pt x="19037" y="88328"/>
                  </a:lnTo>
                  <a:lnTo>
                    <a:pt x="19596" y="87896"/>
                  </a:lnTo>
                  <a:lnTo>
                    <a:pt x="19316" y="91160"/>
                  </a:lnTo>
                  <a:lnTo>
                    <a:pt x="18478" y="90995"/>
                  </a:lnTo>
                  <a:lnTo>
                    <a:pt x="16167" y="91427"/>
                  </a:lnTo>
                  <a:lnTo>
                    <a:pt x="14732" y="92417"/>
                  </a:lnTo>
                  <a:lnTo>
                    <a:pt x="12725" y="90373"/>
                  </a:lnTo>
                  <a:lnTo>
                    <a:pt x="13131" y="90919"/>
                  </a:lnTo>
                  <a:lnTo>
                    <a:pt x="13220" y="91236"/>
                  </a:lnTo>
                  <a:lnTo>
                    <a:pt x="13169" y="91795"/>
                  </a:lnTo>
                  <a:lnTo>
                    <a:pt x="12776" y="92481"/>
                  </a:lnTo>
                  <a:lnTo>
                    <a:pt x="13093" y="94399"/>
                  </a:lnTo>
                  <a:lnTo>
                    <a:pt x="34531" y="94411"/>
                  </a:lnTo>
                  <a:lnTo>
                    <a:pt x="35788" y="92417"/>
                  </a:lnTo>
                  <a:lnTo>
                    <a:pt x="36576" y="91160"/>
                  </a:lnTo>
                  <a:lnTo>
                    <a:pt x="37465" y="91236"/>
                  </a:lnTo>
                  <a:lnTo>
                    <a:pt x="38366" y="91795"/>
                  </a:lnTo>
                  <a:lnTo>
                    <a:pt x="39204" y="91935"/>
                  </a:lnTo>
                  <a:lnTo>
                    <a:pt x="39052" y="91097"/>
                  </a:lnTo>
                  <a:lnTo>
                    <a:pt x="38671" y="88950"/>
                  </a:lnTo>
                  <a:lnTo>
                    <a:pt x="38760" y="88798"/>
                  </a:lnTo>
                  <a:lnTo>
                    <a:pt x="40805" y="85191"/>
                  </a:lnTo>
                  <a:lnTo>
                    <a:pt x="41529" y="84861"/>
                  </a:lnTo>
                  <a:lnTo>
                    <a:pt x="43434" y="83959"/>
                  </a:lnTo>
                  <a:lnTo>
                    <a:pt x="44742" y="86614"/>
                  </a:lnTo>
                  <a:lnTo>
                    <a:pt x="45110" y="84213"/>
                  </a:lnTo>
                  <a:lnTo>
                    <a:pt x="46291" y="83985"/>
                  </a:lnTo>
                  <a:close/>
                </a:path>
                <a:path w="99694" h="415925">
                  <a:moveTo>
                    <a:pt x="47053" y="32981"/>
                  </a:moveTo>
                  <a:lnTo>
                    <a:pt x="42824" y="30467"/>
                  </a:lnTo>
                  <a:lnTo>
                    <a:pt x="41795" y="30797"/>
                  </a:lnTo>
                  <a:lnTo>
                    <a:pt x="40030" y="31305"/>
                  </a:lnTo>
                  <a:lnTo>
                    <a:pt x="39751" y="32435"/>
                  </a:lnTo>
                  <a:lnTo>
                    <a:pt x="47053" y="32981"/>
                  </a:lnTo>
                  <a:close/>
                </a:path>
                <a:path w="99694" h="415925">
                  <a:moveTo>
                    <a:pt x="47358" y="108064"/>
                  </a:moveTo>
                  <a:lnTo>
                    <a:pt x="45669" y="105321"/>
                  </a:lnTo>
                  <a:lnTo>
                    <a:pt x="45694" y="107823"/>
                  </a:lnTo>
                  <a:lnTo>
                    <a:pt x="47358" y="108064"/>
                  </a:lnTo>
                  <a:close/>
                </a:path>
                <a:path w="99694" h="415925">
                  <a:moveTo>
                    <a:pt x="49593" y="84074"/>
                  </a:moveTo>
                  <a:lnTo>
                    <a:pt x="47675" y="82562"/>
                  </a:lnTo>
                  <a:lnTo>
                    <a:pt x="49123" y="81546"/>
                  </a:lnTo>
                  <a:lnTo>
                    <a:pt x="46329" y="81953"/>
                  </a:lnTo>
                  <a:lnTo>
                    <a:pt x="46837" y="82448"/>
                  </a:lnTo>
                  <a:lnTo>
                    <a:pt x="46977" y="83261"/>
                  </a:lnTo>
                  <a:lnTo>
                    <a:pt x="47078" y="83705"/>
                  </a:lnTo>
                  <a:lnTo>
                    <a:pt x="49593" y="84074"/>
                  </a:lnTo>
                  <a:close/>
                </a:path>
                <a:path w="99694" h="415925">
                  <a:moveTo>
                    <a:pt x="50253" y="26657"/>
                  </a:moveTo>
                  <a:lnTo>
                    <a:pt x="40817" y="26657"/>
                  </a:lnTo>
                  <a:lnTo>
                    <a:pt x="45491" y="28397"/>
                  </a:lnTo>
                  <a:lnTo>
                    <a:pt x="48831" y="28816"/>
                  </a:lnTo>
                  <a:lnTo>
                    <a:pt x="47777" y="27876"/>
                  </a:lnTo>
                  <a:lnTo>
                    <a:pt x="50253" y="26657"/>
                  </a:lnTo>
                  <a:close/>
                </a:path>
                <a:path w="99694" h="415925">
                  <a:moveTo>
                    <a:pt x="50723" y="108559"/>
                  </a:moveTo>
                  <a:lnTo>
                    <a:pt x="50380" y="106603"/>
                  </a:lnTo>
                  <a:lnTo>
                    <a:pt x="50355" y="106426"/>
                  </a:lnTo>
                  <a:lnTo>
                    <a:pt x="48755" y="106603"/>
                  </a:lnTo>
                  <a:lnTo>
                    <a:pt x="47332" y="105575"/>
                  </a:lnTo>
                  <a:lnTo>
                    <a:pt x="48336" y="106565"/>
                  </a:lnTo>
                  <a:lnTo>
                    <a:pt x="47371" y="108064"/>
                  </a:lnTo>
                  <a:lnTo>
                    <a:pt x="50723" y="108559"/>
                  </a:lnTo>
                  <a:close/>
                </a:path>
                <a:path w="99694" h="415925">
                  <a:moveTo>
                    <a:pt x="51511" y="175387"/>
                  </a:moveTo>
                  <a:lnTo>
                    <a:pt x="50761" y="174980"/>
                  </a:lnTo>
                  <a:lnTo>
                    <a:pt x="50990" y="175577"/>
                  </a:lnTo>
                  <a:lnTo>
                    <a:pt x="51511" y="175387"/>
                  </a:lnTo>
                  <a:close/>
                </a:path>
                <a:path w="99694" h="415925">
                  <a:moveTo>
                    <a:pt x="51955" y="178181"/>
                  </a:moveTo>
                  <a:lnTo>
                    <a:pt x="51054" y="175780"/>
                  </a:lnTo>
                  <a:lnTo>
                    <a:pt x="50990" y="175577"/>
                  </a:lnTo>
                  <a:lnTo>
                    <a:pt x="50431" y="175780"/>
                  </a:lnTo>
                  <a:lnTo>
                    <a:pt x="49555" y="175196"/>
                  </a:lnTo>
                  <a:lnTo>
                    <a:pt x="50482" y="176237"/>
                  </a:lnTo>
                  <a:lnTo>
                    <a:pt x="49822" y="177838"/>
                  </a:lnTo>
                  <a:lnTo>
                    <a:pt x="51142" y="178473"/>
                  </a:lnTo>
                  <a:lnTo>
                    <a:pt x="51955" y="178181"/>
                  </a:lnTo>
                  <a:close/>
                </a:path>
                <a:path w="99694" h="415925">
                  <a:moveTo>
                    <a:pt x="52451" y="118872"/>
                  </a:moveTo>
                  <a:lnTo>
                    <a:pt x="49999" y="118922"/>
                  </a:lnTo>
                  <a:lnTo>
                    <a:pt x="49022" y="120459"/>
                  </a:lnTo>
                  <a:lnTo>
                    <a:pt x="52451" y="118872"/>
                  </a:lnTo>
                  <a:close/>
                </a:path>
                <a:path w="99694" h="415925">
                  <a:moveTo>
                    <a:pt x="53009" y="176212"/>
                  </a:moveTo>
                  <a:lnTo>
                    <a:pt x="52057" y="175196"/>
                  </a:lnTo>
                  <a:lnTo>
                    <a:pt x="51511" y="175387"/>
                  </a:lnTo>
                  <a:lnTo>
                    <a:pt x="53009" y="176212"/>
                  </a:lnTo>
                  <a:close/>
                </a:path>
                <a:path w="99694" h="415925">
                  <a:moveTo>
                    <a:pt x="53022" y="105168"/>
                  </a:moveTo>
                  <a:lnTo>
                    <a:pt x="52730" y="103454"/>
                  </a:lnTo>
                  <a:lnTo>
                    <a:pt x="50622" y="103149"/>
                  </a:lnTo>
                  <a:lnTo>
                    <a:pt x="51142" y="106146"/>
                  </a:lnTo>
                  <a:lnTo>
                    <a:pt x="51079" y="105727"/>
                  </a:lnTo>
                  <a:lnTo>
                    <a:pt x="53022" y="105168"/>
                  </a:lnTo>
                  <a:close/>
                </a:path>
                <a:path w="99694" h="415925">
                  <a:moveTo>
                    <a:pt x="55283" y="276898"/>
                  </a:moveTo>
                  <a:lnTo>
                    <a:pt x="54444" y="275132"/>
                  </a:lnTo>
                  <a:lnTo>
                    <a:pt x="51892" y="277329"/>
                  </a:lnTo>
                  <a:lnTo>
                    <a:pt x="55283" y="276898"/>
                  </a:lnTo>
                  <a:close/>
                </a:path>
                <a:path w="99694" h="415925">
                  <a:moveTo>
                    <a:pt x="55460" y="276872"/>
                  </a:moveTo>
                  <a:lnTo>
                    <a:pt x="55283" y="276898"/>
                  </a:lnTo>
                  <a:lnTo>
                    <a:pt x="55359" y="277075"/>
                  </a:lnTo>
                  <a:lnTo>
                    <a:pt x="55460" y="276872"/>
                  </a:lnTo>
                  <a:close/>
                </a:path>
                <a:path w="99694" h="415925">
                  <a:moveTo>
                    <a:pt x="55562" y="409943"/>
                  </a:moveTo>
                  <a:lnTo>
                    <a:pt x="52908" y="409384"/>
                  </a:lnTo>
                  <a:lnTo>
                    <a:pt x="52438" y="409778"/>
                  </a:lnTo>
                  <a:lnTo>
                    <a:pt x="52743" y="410502"/>
                  </a:lnTo>
                  <a:lnTo>
                    <a:pt x="54889" y="415480"/>
                  </a:lnTo>
                  <a:lnTo>
                    <a:pt x="55562" y="409943"/>
                  </a:lnTo>
                  <a:close/>
                </a:path>
                <a:path w="99694" h="415925">
                  <a:moveTo>
                    <a:pt x="55854" y="109728"/>
                  </a:moveTo>
                  <a:lnTo>
                    <a:pt x="53733" y="108458"/>
                  </a:lnTo>
                  <a:lnTo>
                    <a:pt x="54140" y="110553"/>
                  </a:lnTo>
                  <a:lnTo>
                    <a:pt x="54178" y="111125"/>
                  </a:lnTo>
                  <a:lnTo>
                    <a:pt x="54914" y="110909"/>
                  </a:lnTo>
                  <a:lnTo>
                    <a:pt x="55753" y="111302"/>
                  </a:lnTo>
                  <a:lnTo>
                    <a:pt x="55854" y="109728"/>
                  </a:lnTo>
                  <a:close/>
                </a:path>
                <a:path w="99694" h="415925">
                  <a:moveTo>
                    <a:pt x="56134" y="27774"/>
                  </a:moveTo>
                  <a:lnTo>
                    <a:pt x="53555" y="26289"/>
                  </a:lnTo>
                  <a:lnTo>
                    <a:pt x="52451" y="25654"/>
                  </a:lnTo>
                  <a:lnTo>
                    <a:pt x="52743" y="25311"/>
                  </a:lnTo>
                  <a:lnTo>
                    <a:pt x="47752" y="24701"/>
                  </a:lnTo>
                  <a:lnTo>
                    <a:pt x="45999" y="24091"/>
                  </a:lnTo>
                  <a:lnTo>
                    <a:pt x="40284" y="22174"/>
                  </a:lnTo>
                  <a:lnTo>
                    <a:pt x="38366" y="23926"/>
                  </a:lnTo>
                  <a:lnTo>
                    <a:pt x="39598" y="24091"/>
                  </a:lnTo>
                  <a:lnTo>
                    <a:pt x="40132" y="24536"/>
                  </a:lnTo>
                  <a:lnTo>
                    <a:pt x="37465" y="24993"/>
                  </a:lnTo>
                  <a:lnTo>
                    <a:pt x="40322" y="26593"/>
                  </a:lnTo>
                  <a:lnTo>
                    <a:pt x="40652" y="26593"/>
                  </a:lnTo>
                  <a:lnTo>
                    <a:pt x="50380" y="26593"/>
                  </a:lnTo>
                  <a:lnTo>
                    <a:pt x="50990" y="26289"/>
                  </a:lnTo>
                  <a:lnTo>
                    <a:pt x="56134" y="27774"/>
                  </a:lnTo>
                  <a:close/>
                </a:path>
                <a:path w="99694" h="415925">
                  <a:moveTo>
                    <a:pt x="56159" y="278091"/>
                  </a:moveTo>
                  <a:lnTo>
                    <a:pt x="55410" y="278892"/>
                  </a:lnTo>
                  <a:lnTo>
                    <a:pt x="56121" y="279006"/>
                  </a:lnTo>
                  <a:lnTo>
                    <a:pt x="56159" y="278091"/>
                  </a:lnTo>
                  <a:close/>
                </a:path>
                <a:path w="99694" h="415925">
                  <a:moveTo>
                    <a:pt x="56464" y="62115"/>
                  </a:moveTo>
                  <a:lnTo>
                    <a:pt x="55384" y="61747"/>
                  </a:lnTo>
                  <a:lnTo>
                    <a:pt x="52527" y="60807"/>
                  </a:lnTo>
                  <a:lnTo>
                    <a:pt x="53555" y="61747"/>
                  </a:lnTo>
                  <a:lnTo>
                    <a:pt x="53098" y="61506"/>
                  </a:lnTo>
                  <a:lnTo>
                    <a:pt x="47612" y="58559"/>
                  </a:lnTo>
                  <a:lnTo>
                    <a:pt x="46062" y="64808"/>
                  </a:lnTo>
                  <a:lnTo>
                    <a:pt x="49745" y="66217"/>
                  </a:lnTo>
                  <a:lnTo>
                    <a:pt x="46570" y="64592"/>
                  </a:lnTo>
                  <a:lnTo>
                    <a:pt x="48247" y="63144"/>
                  </a:lnTo>
                  <a:lnTo>
                    <a:pt x="49199" y="62014"/>
                  </a:lnTo>
                  <a:lnTo>
                    <a:pt x="51104" y="65138"/>
                  </a:lnTo>
                  <a:lnTo>
                    <a:pt x="52260" y="64897"/>
                  </a:lnTo>
                  <a:lnTo>
                    <a:pt x="54356" y="63500"/>
                  </a:lnTo>
                  <a:lnTo>
                    <a:pt x="52222" y="62014"/>
                  </a:lnTo>
                  <a:lnTo>
                    <a:pt x="51485" y="61506"/>
                  </a:lnTo>
                  <a:lnTo>
                    <a:pt x="56464" y="62115"/>
                  </a:lnTo>
                  <a:close/>
                </a:path>
                <a:path w="99694" h="415925">
                  <a:moveTo>
                    <a:pt x="56794" y="257695"/>
                  </a:moveTo>
                  <a:lnTo>
                    <a:pt x="54216" y="255104"/>
                  </a:lnTo>
                  <a:lnTo>
                    <a:pt x="55562" y="256667"/>
                  </a:lnTo>
                  <a:lnTo>
                    <a:pt x="48666" y="258013"/>
                  </a:lnTo>
                  <a:lnTo>
                    <a:pt x="45008" y="263956"/>
                  </a:lnTo>
                  <a:lnTo>
                    <a:pt x="40779" y="266687"/>
                  </a:lnTo>
                  <a:lnTo>
                    <a:pt x="40347" y="266077"/>
                  </a:lnTo>
                  <a:lnTo>
                    <a:pt x="38963" y="264109"/>
                  </a:lnTo>
                  <a:lnTo>
                    <a:pt x="37744" y="266077"/>
                  </a:lnTo>
                  <a:lnTo>
                    <a:pt x="37350" y="265734"/>
                  </a:lnTo>
                  <a:lnTo>
                    <a:pt x="36410" y="264934"/>
                  </a:lnTo>
                  <a:lnTo>
                    <a:pt x="34315" y="265391"/>
                  </a:lnTo>
                  <a:lnTo>
                    <a:pt x="35788" y="266306"/>
                  </a:lnTo>
                  <a:lnTo>
                    <a:pt x="36017" y="265734"/>
                  </a:lnTo>
                  <a:lnTo>
                    <a:pt x="36868" y="266776"/>
                  </a:lnTo>
                  <a:lnTo>
                    <a:pt x="36804" y="267093"/>
                  </a:lnTo>
                  <a:lnTo>
                    <a:pt x="35712" y="270129"/>
                  </a:lnTo>
                  <a:lnTo>
                    <a:pt x="36550" y="269417"/>
                  </a:lnTo>
                  <a:lnTo>
                    <a:pt x="40855" y="271145"/>
                  </a:lnTo>
                  <a:lnTo>
                    <a:pt x="39230" y="273062"/>
                  </a:lnTo>
                  <a:lnTo>
                    <a:pt x="43827" y="273545"/>
                  </a:lnTo>
                  <a:lnTo>
                    <a:pt x="41554" y="269417"/>
                  </a:lnTo>
                  <a:lnTo>
                    <a:pt x="40271" y="267093"/>
                  </a:lnTo>
                  <a:lnTo>
                    <a:pt x="43891" y="268579"/>
                  </a:lnTo>
                  <a:lnTo>
                    <a:pt x="44856" y="267093"/>
                  </a:lnTo>
                  <a:lnTo>
                    <a:pt x="45123" y="266687"/>
                  </a:lnTo>
                  <a:lnTo>
                    <a:pt x="49834" y="266217"/>
                  </a:lnTo>
                  <a:lnTo>
                    <a:pt x="51142" y="266903"/>
                  </a:lnTo>
                  <a:lnTo>
                    <a:pt x="51257" y="266217"/>
                  </a:lnTo>
                  <a:lnTo>
                    <a:pt x="51892" y="262623"/>
                  </a:lnTo>
                  <a:lnTo>
                    <a:pt x="56070" y="258546"/>
                  </a:lnTo>
                  <a:lnTo>
                    <a:pt x="56769" y="257810"/>
                  </a:lnTo>
                  <a:close/>
                </a:path>
                <a:path w="99694" h="415925">
                  <a:moveTo>
                    <a:pt x="57531" y="276618"/>
                  </a:moveTo>
                  <a:lnTo>
                    <a:pt x="56299" y="276771"/>
                  </a:lnTo>
                  <a:lnTo>
                    <a:pt x="56184" y="277329"/>
                  </a:lnTo>
                  <a:lnTo>
                    <a:pt x="56159" y="278091"/>
                  </a:lnTo>
                  <a:lnTo>
                    <a:pt x="57531" y="276618"/>
                  </a:lnTo>
                  <a:close/>
                </a:path>
                <a:path w="99694" h="415925">
                  <a:moveTo>
                    <a:pt x="57645" y="28638"/>
                  </a:moveTo>
                  <a:lnTo>
                    <a:pt x="57302" y="28105"/>
                  </a:lnTo>
                  <a:lnTo>
                    <a:pt x="56134" y="27774"/>
                  </a:lnTo>
                  <a:lnTo>
                    <a:pt x="57645" y="28638"/>
                  </a:lnTo>
                  <a:close/>
                </a:path>
                <a:path w="99694" h="415925">
                  <a:moveTo>
                    <a:pt x="57899" y="100063"/>
                  </a:moveTo>
                  <a:lnTo>
                    <a:pt x="56159" y="97345"/>
                  </a:lnTo>
                  <a:lnTo>
                    <a:pt x="55041" y="98018"/>
                  </a:lnTo>
                  <a:lnTo>
                    <a:pt x="54559" y="97510"/>
                  </a:lnTo>
                  <a:lnTo>
                    <a:pt x="55270" y="99275"/>
                  </a:lnTo>
                  <a:lnTo>
                    <a:pt x="52654" y="98475"/>
                  </a:lnTo>
                  <a:lnTo>
                    <a:pt x="48234" y="96596"/>
                  </a:lnTo>
                  <a:lnTo>
                    <a:pt x="47231" y="100152"/>
                  </a:lnTo>
                  <a:lnTo>
                    <a:pt x="50761" y="101511"/>
                  </a:lnTo>
                  <a:lnTo>
                    <a:pt x="48082" y="100266"/>
                  </a:lnTo>
                  <a:lnTo>
                    <a:pt x="51219" y="99504"/>
                  </a:lnTo>
                  <a:lnTo>
                    <a:pt x="51485" y="98717"/>
                  </a:lnTo>
                  <a:lnTo>
                    <a:pt x="52019" y="101688"/>
                  </a:lnTo>
                  <a:lnTo>
                    <a:pt x="55105" y="100495"/>
                  </a:lnTo>
                  <a:lnTo>
                    <a:pt x="56527" y="101536"/>
                  </a:lnTo>
                  <a:lnTo>
                    <a:pt x="57899" y="100063"/>
                  </a:lnTo>
                  <a:close/>
                </a:path>
                <a:path w="99694" h="415925">
                  <a:moveTo>
                    <a:pt x="58140" y="161315"/>
                  </a:moveTo>
                  <a:lnTo>
                    <a:pt x="57924" y="159562"/>
                  </a:lnTo>
                  <a:lnTo>
                    <a:pt x="54584" y="159867"/>
                  </a:lnTo>
                  <a:lnTo>
                    <a:pt x="55930" y="160528"/>
                  </a:lnTo>
                  <a:lnTo>
                    <a:pt x="56464" y="161442"/>
                  </a:lnTo>
                  <a:lnTo>
                    <a:pt x="57480" y="162890"/>
                  </a:lnTo>
                  <a:lnTo>
                    <a:pt x="58140" y="161315"/>
                  </a:lnTo>
                  <a:close/>
                </a:path>
                <a:path w="99694" h="415925">
                  <a:moveTo>
                    <a:pt x="58445" y="201764"/>
                  </a:moveTo>
                  <a:lnTo>
                    <a:pt x="58077" y="200685"/>
                  </a:lnTo>
                  <a:lnTo>
                    <a:pt x="57886" y="200126"/>
                  </a:lnTo>
                  <a:lnTo>
                    <a:pt x="57416" y="198729"/>
                  </a:lnTo>
                  <a:lnTo>
                    <a:pt x="56718" y="196672"/>
                  </a:lnTo>
                  <a:lnTo>
                    <a:pt x="56045" y="198729"/>
                  </a:lnTo>
                  <a:lnTo>
                    <a:pt x="54305" y="198005"/>
                  </a:lnTo>
                  <a:lnTo>
                    <a:pt x="54711" y="198475"/>
                  </a:lnTo>
                  <a:lnTo>
                    <a:pt x="54597" y="199059"/>
                  </a:lnTo>
                  <a:lnTo>
                    <a:pt x="54254" y="200126"/>
                  </a:lnTo>
                  <a:lnTo>
                    <a:pt x="52882" y="199059"/>
                  </a:lnTo>
                  <a:lnTo>
                    <a:pt x="51663" y="198056"/>
                  </a:lnTo>
                  <a:lnTo>
                    <a:pt x="51803" y="198526"/>
                  </a:lnTo>
                  <a:lnTo>
                    <a:pt x="51828" y="198907"/>
                  </a:lnTo>
                  <a:lnTo>
                    <a:pt x="50139" y="199059"/>
                  </a:lnTo>
                  <a:lnTo>
                    <a:pt x="48691" y="198107"/>
                  </a:lnTo>
                  <a:lnTo>
                    <a:pt x="46570" y="196697"/>
                  </a:lnTo>
                  <a:lnTo>
                    <a:pt x="46723" y="198475"/>
                  </a:lnTo>
                  <a:lnTo>
                    <a:pt x="47129" y="198107"/>
                  </a:lnTo>
                  <a:lnTo>
                    <a:pt x="48564" y="200088"/>
                  </a:lnTo>
                  <a:lnTo>
                    <a:pt x="46977" y="201117"/>
                  </a:lnTo>
                  <a:lnTo>
                    <a:pt x="46266" y="202742"/>
                  </a:lnTo>
                  <a:lnTo>
                    <a:pt x="47599" y="203403"/>
                  </a:lnTo>
                  <a:lnTo>
                    <a:pt x="49441" y="205447"/>
                  </a:lnTo>
                  <a:lnTo>
                    <a:pt x="48793" y="202742"/>
                  </a:lnTo>
                  <a:lnTo>
                    <a:pt x="48691" y="201409"/>
                  </a:lnTo>
                  <a:lnTo>
                    <a:pt x="51981" y="200685"/>
                  </a:lnTo>
                  <a:lnTo>
                    <a:pt x="58445" y="201764"/>
                  </a:lnTo>
                  <a:close/>
                </a:path>
                <a:path w="99694" h="415925">
                  <a:moveTo>
                    <a:pt x="58572" y="255917"/>
                  </a:moveTo>
                  <a:lnTo>
                    <a:pt x="57213" y="254342"/>
                  </a:lnTo>
                  <a:lnTo>
                    <a:pt x="55892" y="254101"/>
                  </a:lnTo>
                  <a:lnTo>
                    <a:pt x="56870" y="257695"/>
                  </a:lnTo>
                  <a:lnTo>
                    <a:pt x="58572" y="255917"/>
                  </a:lnTo>
                  <a:close/>
                </a:path>
                <a:path w="99694" h="415925">
                  <a:moveTo>
                    <a:pt x="60172" y="28930"/>
                  </a:moveTo>
                  <a:lnTo>
                    <a:pt x="57315" y="22656"/>
                  </a:lnTo>
                  <a:lnTo>
                    <a:pt x="52933" y="21336"/>
                  </a:lnTo>
                  <a:lnTo>
                    <a:pt x="57302" y="28105"/>
                  </a:lnTo>
                  <a:lnTo>
                    <a:pt x="60172" y="28930"/>
                  </a:lnTo>
                  <a:close/>
                </a:path>
                <a:path w="99694" h="415925">
                  <a:moveTo>
                    <a:pt x="60629" y="252780"/>
                  </a:moveTo>
                  <a:lnTo>
                    <a:pt x="60312" y="252514"/>
                  </a:lnTo>
                  <a:lnTo>
                    <a:pt x="60083" y="252806"/>
                  </a:lnTo>
                  <a:lnTo>
                    <a:pt x="59855" y="253034"/>
                  </a:lnTo>
                  <a:lnTo>
                    <a:pt x="59613" y="253123"/>
                  </a:lnTo>
                  <a:lnTo>
                    <a:pt x="59994" y="253225"/>
                  </a:lnTo>
                  <a:lnTo>
                    <a:pt x="60388" y="253238"/>
                  </a:lnTo>
                  <a:lnTo>
                    <a:pt x="60629" y="252780"/>
                  </a:lnTo>
                  <a:close/>
                </a:path>
                <a:path w="99694" h="415925">
                  <a:moveTo>
                    <a:pt x="60947" y="401739"/>
                  </a:moveTo>
                  <a:lnTo>
                    <a:pt x="60477" y="400164"/>
                  </a:lnTo>
                  <a:lnTo>
                    <a:pt x="60350" y="399719"/>
                  </a:lnTo>
                  <a:lnTo>
                    <a:pt x="60121" y="400164"/>
                  </a:lnTo>
                  <a:lnTo>
                    <a:pt x="58407" y="398411"/>
                  </a:lnTo>
                  <a:lnTo>
                    <a:pt x="56540" y="399440"/>
                  </a:lnTo>
                  <a:lnTo>
                    <a:pt x="56464" y="401294"/>
                  </a:lnTo>
                  <a:lnTo>
                    <a:pt x="60947" y="401739"/>
                  </a:lnTo>
                  <a:close/>
                </a:path>
                <a:path w="99694" h="415925">
                  <a:moveTo>
                    <a:pt x="60947" y="398526"/>
                  </a:moveTo>
                  <a:lnTo>
                    <a:pt x="59766" y="397789"/>
                  </a:lnTo>
                  <a:lnTo>
                    <a:pt x="60350" y="399719"/>
                  </a:lnTo>
                  <a:lnTo>
                    <a:pt x="60947" y="398526"/>
                  </a:lnTo>
                  <a:close/>
                </a:path>
                <a:path w="99694" h="415925">
                  <a:moveTo>
                    <a:pt x="61417" y="251155"/>
                  </a:moveTo>
                  <a:lnTo>
                    <a:pt x="59270" y="251650"/>
                  </a:lnTo>
                  <a:lnTo>
                    <a:pt x="60312" y="252514"/>
                  </a:lnTo>
                  <a:lnTo>
                    <a:pt x="60680" y="252044"/>
                  </a:lnTo>
                  <a:lnTo>
                    <a:pt x="61048" y="251472"/>
                  </a:lnTo>
                  <a:lnTo>
                    <a:pt x="61417" y="251155"/>
                  </a:lnTo>
                  <a:close/>
                </a:path>
                <a:path w="99694" h="415925">
                  <a:moveTo>
                    <a:pt x="62230" y="273456"/>
                  </a:moveTo>
                  <a:lnTo>
                    <a:pt x="60058" y="273494"/>
                  </a:lnTo>
                  <a:lnTo>
                    <a:pt x="58293" y="272732"/>
                  </a:lnTo>
                  <a:lnTo>
                    <a:pt x="57035" y="275170"/>
                  </a:lnTo>
                  <a:lnTo>
                    <a:pt x="56184" y="275450"/>
                  </a:lnTo>
                  <a:lnTo>
                    <a:pt x="55460" y="276872"/>
                  </a:lnTo>
                  <a:lnTo>
                    <a:pt x="56299" y="276771"/>
                  </a:lnTo>
                  <a:lnTo>
                    <a:pt x="57531" y="276606"/>
                  </a:lnTo>
                  <a:lnTo>
                    <a:pt x="58839" y="276847"/>
                  </a:lnTo>
                  <a:lnTo>
                    <a:pt x="58318" y="276567"/>
                  </a:lnTo>
                  <a:lnTo>
                    <a:pt x="57924" y="276517"/>
                  </a:lnTo>
                  <a:lnTo>
                    <a:pt x="57581" y="276580"/>
                  </a:lnTo>
                  <a:lnTo>
                    <a:pt x="59232" y="275539"/>
                  </a:lnTo>
                  <a:lnTo>
                    <a:pt x="59651" y="274307"/>
                  </a:lnTo>
                  <a:lnTo>
                    <a:pt x="62077" y="273494"/>
                  </a:lnTo>
                  <a:lnTo>
                    <a:pt x="62230" y="273456"/>
                  </a:lnTo>
                  <a:close/>
                </a:path>
                <a:path w="99694" h="415925">
                  <a:moveTo>
                    <a:pt x="62801" y="378498"/>
                  </a:moveTo>
                  <a:lnTo>
                    <a:pt x="62306" y="377583"/>
                  </a:lnTo>
                  <a:lnTo>
                    <a:pt x="61937" y="377875"/>
                  </a:lnTo>
                  <a:lnTo>
                    <a:pt x="62801" y="378498"/>
                  </a:lnTo>
                  <a:close/>
                </a:path>
                <a:path w="99694" h="415925">
                  <a:moveTo>
                    <a:pt x="63093" y="378714"/>
                  </a:moveTo>
                  <a:lnTo>
                    <a:pt x="62801" y="378498"/>
                  </a:lnTo>
                  <a:lnTo>
                    <a:pt x="61861" y="379691"/>
                  </a:lnTo>
                  <a:lnTo>
                    <a:pt x="63093" y="378714"/>
                  </a:lnTo>
                  <a:close/>
                </a:path>
                <a:path w="99694" h="415925">
                  <a:moveTo>
                    <a:pt x="63169" y="160845"/>
                  </a:moveTo>
                  <a:lnTo>
                    <a:pt x="62649" y="159905"/>
                  </a:lnTo>
                  <a:lnTo>
                    <a:pt x="61760" y="159766"/>
                  </a:lnTo>
                  <a:lnTo>
                    <a:pt x="61341" y="159689"/>
                  </a:lnTo>
                  <a:lnTo>
                    <a:pt x="61112" y="161353"/>
                  </a:lnTo>
                  <a:lnTo>
                    <a:pt x="63169" y="160845"/>
                  </a:lnTo>
                  <a:close/>
                </a:path>
                <a:path w="99694" h="415925">
                  <a:moveTo>
                    <a:pt x="63360" y="361200"/>
                  </a:moveTo>
                  <a:lnTo>
                    <a:pt x="61988" y="362292"/>
                  </a:lnTo>
                  <a:lnTo>
                    <a:pt x="62801" y="365201"/>
                  </a:lnTo>
                  <a:lnTo>
                    <a:pt x="63284" y="364083"/>
                  </a:lnTo>
                  <a:lnTo>
                    <a:pt x="63360" y="361200"/>
                  </a:lnTo>
                  <a:close/>
                </a:path>
                <a:path w="99694" h="415925">
                  <a:moveTo>
                    <a:pt x="63728" y="399973"/>
                  </a:moveTo>
                  <a:lnTo>
                    <a:pt x="61607" y="397217"/>
                  </a:lnTo>
                  <a:lnTo>
                    <a:pt x="60998" y="398411"/>
                  </a:lnTo>
                  <a:lnTo>
                    <a:pt x="63728" y="399973"/>
                  </a:lnTo>
                  <a:close/>
                </a:path>
                <a:path w="99694" h="415925">
                  <a:moveTo>
                    <a:pt x="64630" y="377507"/>
                  </a:moveTo>
                  <a:lnTo>
                    <a:pt x="63093" y="378714"/>
                  </a:lnTo>
                  <a:lnTo>
                    <a:pt x="63690" y="379145"/>
                  </a:lnTo>
                  <a:lnTo>
                    <a:pt x="63842" y="379399"/>
                  </a:lnTo>
                  <a:lnTo>
                    <a:pt x="64630" y="377507"/>
                  </a:lnTo>
                  <a:close/>
                </a:path>
                <a:path w="99694" h="415925">
                  <a:moveTo>
                    <a:pt x="64846" y="363728"/>
                  </a:moveTo>
                  <a:lnTo>
                    <a:pt x="64249" y="361823"/>
                  </a:lnTo>
                  <a:lnTo>
                    <a:pt x="63284" y="364083"/>
                  </a:lnTo>
                  <a:lnTo>
                    <a:pt x="63271" y="364388"/>
                  </a:lnTo>
                  <a:lnTo>
                    <a:pt x="64846" y="363728"/>
                  </a:lnTo>
                  <a:close/>
                </a:path>
                <a:path w="99694" h="415925">
                  <a:moveTo>
                    <a:pt x="64947" y="381241"/>
                  </a:moveTo>
                  <a:lnTo>
                    <a:pt x="63842" y="379399"/>
                  </a:lnTo>
                  <a:lnTo>
                    <a:pt x="62687" y="382181"/>
                  </a:lnTo>
                  <a:lnTo>
                    <a:pt x="64947" y="381241"/>
                  </a:lnTo>
                  <a:close/>
                </a:path>
                <a:path w="99694" h="415925">
                  <a:moveTo>
                    <a:pt x="65900" y="363283"/>
                  </a:moveTo>
                  <a:lnTo>
                    <a:pt x="64846" y="363728"/>
                  </a:lnTo>
                  <a:lnTo>
                    <a:pt x="65481" y="365734"/>
                  </a:lnTo>
                  <a:lnTo>
                    <a:pt x="65900" y="363283"/>
                  </a:lnTo>
                  <a:close/>
                </a:path>
                <a:path w="99694" h="415925">
                  <a:moveTo>
                    <a:pt x="66357" y="363093"/>
                  </a:moveTo>
                  <a:lnTo>
                    <a:pt x="66014" y="362648"/>
                  </a:lnTo>
                  <a:lnTo>
                    <a:pt x="65900" y="363283"/>
                  </a:lnTo>
                  <a:lnTo>
                    <a:pt x="66357" y="363093"/>
                  </a:lnTo>
                  <a:close/>
                </a:path>
                <a:path w="99694" h="415925">
                  <a:moveTo>
                    <a:pt x="67716" y="222046"/>
                  </a:moveTo>
                  <a:lnTo>
                    <a:pt x="66903" y="221983"/>
                  </a:lnTo>
                  <a:lnTo>
                    <a:pt x="65201" y="222148"/>
                  </a:lnTo>
                  <a:lnTo>
                    <a:pt x="66992" y="223342"/>
                  </a:lnTo>
                  <a:lnTo>
                    <a:pt x="67716" y="222046"/>
                  </a:lnTo>
                  <a:close/>
                </a:path>
                <a:path w="99694" h="415925">
                  <a:moveTo>
                    <a:pt x="69100" y="222148"/>
                  </a:moveTo>
                  <a:lnTo>
                    <a:pt x="68135" y="221297"/>
                  </a:lnTo>
                  <a:lnTo>
                    <a:pt x="67716" y="222046"/>
                  </a:lnTo>
                  <a:lnTo>
                    <a:pt x="69100" y="222148"/>
                  </a:lnTo>
                  <a:close/>
                </a:path>
                <a:path w="99694" h="415925">
                  <a:moveTo>
                    <a:pt x="69329" y="405282"/>
                  </a:moveTo>
                  <a:lnTo>
                    <a:pt x="66192" y="404660"/>
                  </a:lnTo>
                  <a:lnTo>
                    <a:pt x="66167" y="405574"/>
                  </a:lnTo>
                  <a:lnTo>
                    <a:pt x="69303" y="406196"/>
                  </a:lnTo>
                  <a:lnTo>
                    <a:pt x="69329" y="405282"/>
                  </a:lnTo>
                  <a:close/>
                </a:path>
                <a:path w="99694" h="415925">
                  <a:moveTo>
                    <a:pt x="69354" y="142443"/>
                  </a:moveTo>
                  <a:lnTo>
                    <a:pt x="67437" y="143459"/>
                  </a:lnTo>
                  <a:lnTo>
                    <a:pt x="67475" y="143891"/>
                  </a:lnTo>
                  <a:lnTo>
                    <a:pt x="69354" y="142443"/>
                  </a:lnTo>
                  <a:close/>
                </a:path>
                <a:path w="99694" h="415925">
                  <a:moveTo>
                    <a:pt x="70408" y="365366"/>
                  </a:moveTo>
                  <a:lnTo>
                    <a:pt x="69176" y="361924"/>
                  </a:lnTo>
                  <a:lnTo>
                    <a:pt x="66357" y="363093"/>
                  </a:lnTo>
                  <a:lnTo>
                    <a:pt x="69049" y="366471"/>
                  </a:lnTo>
                  <a:lnTo>
                    <a:pt x="70408" y="365366"/>
                  </a:lnTo>
                  <a:close/>
                </a:path>
                <a:path w="99694" h="415925">
                  <a:moveTo>
                    <a:pt x="70866" y="379234"/>
                  </a:moveTo>
                  <a:lnTo>
                    <a:pt x="69951" y="376415"/>
                  </a:lnTo>
                  <a:lnTo>
                    <a:pt x="67919" y="370179"/>
                  </a:lnTo>
                  <a:lnTo>
                    <a:pt x="64858" y="371106"/>
                  </a:lnTo>
                  <a:lnTo>
                    <a:pt x="65316" y="371221"/>
                  </a:lnTo>
                  <a:lnTo>
                    <a:pt x="65735" y="371767"/>
                  </a:lnTo>
                  <a:lnTo>
                    <a:pt x="65735" y="372224"/>
                  </a:lnTo>
                  <a:lnTo>
                    <a:pt x="64363" y="372402"/>
                  </a:lnTo>
                  <a:lnTo>
                    <a:pt x="60718" y="374434"/>
                  </a:lnTo>
                  <a:lnTo>
                    <a:pt x="59791" y="375119"/>
                  </a:lnTo>
                  <a:lnTo>
                    <a:pt x="60121" y="378434"/>
                  </a:lnTo>
                  <a:lnTo>
                    <a:pt x="60998" y="378599"/>
                  </a:lnTo>
                  <a:lnTo>
                    <a:pt x="61963" y="376961"/>
                  </a:lnTo>
                  <a:lnTo>
                    <a:pt x="62306" y="377583"/>
                  </a:lnTo>
                  <a:lnTo>
                    <a:pt x="63093" y="376961"/>
                  </a:lnTo>
                  <a:lnTo>
                    <a:pt x="63766" y="376415"/>
                  </a:lnTo>
                  <a:lnTo>
                    <a:pt x="70866" y="379234"/>
                  </a:lnTo>
                  <a:close/>
                </a:path>
                <a:path w="99694" h="415925">
                  <a:moveTo>
                    <a:pt x="71767" y="277647"/>
                  </a:moveTo>
                  <a:lnTo>
                    <a:pt x="70637" y="276326"/>
                  </a:lnTo>
                  <a:lnTo>
                    <a:pt x="69837" y="279311"/>
                  </a:lnTo>
                  <a:lnTo>
                    <a:pt x="71767" y="277647"/>
                  </a:lnTo>
                  <a:close/>
                </a:path>
                <a:path w="99694" h="415925">
                  <a:moveTo>
                    <a:pt x="71856" y="368858"/>
                  </a:moveTo>
                  <a:lnTo>
                    <a:pt x="67183" y="367919"/>
                  </a:lnTo>
                  <a:lnTo>
                    <a:pt x="67919" y="370179"/>
                  </a:lnTo>
                  <a:lnTo>
                    <a:pt x="68491" y="370001"/>
                  </a:lnTo>
                  <a:lnTo>
                    <a:pt x="71615" y="370649"/>
                  </a:lnTo>
                  <a:lnTo>
                    <a:pt x="71704" y="370001"/>
                  </a:lnTo>
                  <a:lnTo>
                    <a:pt x="71856" y="368858"/>
                  </a:lnTo>
                  <a:close/>
                </a:path>
                <a:path w="99694" h="415925">
                  <a:moveTo>
                    <a:pt x="71996" y="277914"/>
                  </a:moveTo>
                  <a:lnTo>
                    <a:pt x="71970" y="277469"/>
                  </a:lnTo>
                  <a:lnTo>
                    <a:pt x="71767" y="277647"/>
                  </a:lnTo>
                  <a:lnTo>
                    <a:pt x="71996" y="277914"/>
                  </a:lnTo>
                  <a:close/>
                </a:path>
                <a:path w="99694" h="415925">
                  <a:moveTo>
                    <a:pt x="72009" y="397040"/>
                  </a:moveTo>
                  <a:lnTo>
                    <a:pt x="71856" y="396875"/>
                  </a:lnTo>
                  <a:lnTo>
                    <a:pt x="71716" y="396722"/>
                  </a:lnTo>
                  <a:lnTo>
                    <a:pt x="71539" y="396455"/>
                  </a:lnTo>
                  <a:lnTo>
                    <a:pt x="71640" y="396646"/>
                  </a:lnTo>
                  <a:lnTo>
                    <a:pt x="71805" y="396849"/>
                  </a:lnTo>
                  <a:lnTo>
                    <a:pt x="72009" y="397040"/>
                  </a:lnTo>
                  <a:close/>
                </a:path>
                <a:path w="99694" h="415925">
                  <a:moveTo>
                    <a:pt x="72466" y="77584"/>
                  </a:moveTo>
                  <a:lnTo>
                    <a:pt x="70383" y="77343"/>
                  </a:lnTo>
                  <a:lnTo>
                    <a:pt x="70218" y="76492"/>
                  </a:lnTo>
                  <a:lnTo>
                    <a:pt x="69583" y="79336"/>
                  </a:lnTo>
                  <a:lnTo>
                    <a:pt x="71272" y="79552"/>
                  </a:lnTo>
                  <a:lnTo>
                    <a:pt x="72466" y="77584"/>
                  </a:lnTo>
                  <a:close/>
                </a:path>
                <a:path w="99694" h="415925">
                  <a:moveTo>
                    <a:pt x="72771" y="397611"/>
                  </a:moveTo>
                  <a:lnTo>
                    <a:pt x="72491" y="397421"/>
                  </a:lnTo>
                  <a:lnTo>
                    <a:pt x="72237" y="397243"/>
                  </a:lnTo>
                  <a:lnTo>
                    <a:pt x="72009" y="397040"/>
                  </a:lnTo>
                  <a:lnTo>
                    <a:pt x="72288" y="397344"/>
                  </a:lnTo>
                  <a:lnTo>
                    <a:pt x="72542" y="397548"/>
                  </a:lnTo>
                  <a:lnTo>
                    <a:pt x="72771" y="397611"/>
                  </a:lnTo>
                  <a:close/>
                </a:path>
                <a:path w="99694" h="415925">
                  <a:moveTo>
                    <a:pt x="73037" y="283438"/>
                  </a:moveTo>
                  <a:lnTo>
                    <a:pt x="72529" y="280797"/>
                  </a:lnTo>
                  <a:lnTo>
                    <a:pt x="72504" y="280670"/>
                  </a:lnTo>
                  <a:lnTo>
                    <a:pt x="68122" y="280784"/>
                  </a:lnTo>
                  <a:lnTo>
                    <a:pt x="67703" y="281597"/>
                  </a:lnTo>
                  <a:lnTo>
                    <a:pt x="66814" y="280987"/>
                  </a:lnTo>
                  <a:lnTo>
                    <a:pt x="65938" y="280835"/>
                  </a:lnTo>
                  <a:lnTo>
                    <a:pt x="68160" y="283044"/>
                  </a:lnTo>
                  <a:lnTo>
                    <a:pt x="69837" y="281597"/>
                  </a:lnTo>
                  <a:lnTo>
                    <a:pt x="70751" y="280797"/>
                  </a:lnTo>
                  <a:lnTo>
                    <a:pt x="73037" y="283438"/>
                  </a:lnTo>
                  <a:close/>
                </a:path>
                <a:path w="99694" h="415925">
                  <a:moveTo>
                    <a:pt x="73888" y="84378"/>
                  </a:moveTo>
                  <a:lnTo>
                    <a:pt x="72656" y="83794"/>
                  </a:lnTo>
                  <a:lnTo>
                    <a:pt x="73152" y="82638"/>
                  </a:lnTo>
                  <a:lnTo>
                    <a:pt x="72567" y="81762"/>
                  </a:lnTo>
                  <a:lnTo>
                    <a:pt x="70002" y="83134"/>
                  </a:lnTo>
                  <a:lnTo>
                    <a:pt x="73850" y="84391"/>
                  </a:lnTo>
                  <a:close/>
                </a:path>
                <a:path w="99694" h="415925">
                  <a:moveTo>
                    <a:pt x="73939" y="84416"/>
                  </a:moveTo>
                  <a:lnTo>
                    <a:pt x="72047" y="85039"/>
                  </a:lnTo>
                  <a:lnTo>
                    <a:pt x="73939" y="84416"/>
                  </a:lnTo>
                  <a:close/>
                </a:path>
                <a:path w="99694" h="415925">
                  <a:moveTo>
                    <a:pt x="74002" y="84328"/>
                  </a:moveTo>
                  <a:close/>
                </a:path>
                <a:path w="99694" h="415925">
                  <a:moveTo>
                    <a:pt x="74333" y="397891"/>
                  </a:moveTo>
                  <a:lnTo>
                    <a:pt x="74193" y="397891"/>
                  </a:lnTo>
                  <a:lnTo>
                    <a:pt x="74333" y="397891"/>
                  </a:lnTo>
                  <a:close/>
                </a:path>
                <a:path w="99694" h="415925">
                  <a:moveTo>
                    <a:pt x="74409" y="224942"/>
                  </a:moveTo>
                  <a:lnTo>
                    <a:pt x="74307" y="223608"/>
                  </a:lnTo>
                  <a:lnTo>
                    <a:pt x="72567" y="223354"/>
                  </a:lnTo>
                  <a:lnTo>
                    <a:pt x="72809" y="222364"/>
                  </a:lnTo>
                  <a:lnTo>
                    <a:pt x="72796" y="221983"/>
                  </a:lnTo>
                  <a:lnTo>
                    <a:pt x="69684" y="219354"/>
                  </a:lnTo>
                  <a:lnTo>
                    <a:pt x="72085" y="222364"/>
                  </a:lnTo>
                  <a:lnTo>
                    <a:pt x="69100" y="222148"/>
                  </a:lnTo>
                  <a:lnTo>
                    <a:pt x="69977" y="222910"/>
                  </a:lnTo>
                  <a:lnTo>
                    <a:pt x="67017" y="223342"/>
                  </a:lnTo>
                  <a:lnTo>
                    <a:pt x="68211" y="227952"/>
                  </a:lnTo>
                  <a:lnTo>
                    <a:pt x="66992" y="229082"/>
                  </a:lnTo>
                  <a:lnTo>
                    <a:pt x="70256" y="226936"/>
                  </a:lnTo>
                  <a:lnTo>
                    <a:pt x="70129" y="225158"/>
                  </a:lnTo>
                  <a:lnTo>
                    <a:pt x="74409" y="224942"/>
                  </a:lnTo>
                  <a:close/>
                </a:path>
                <a:path w="99694" h="415925">
                  <a:moveTo>
                    <a:pt x="74460" y="97345"/>
                  </a:moveTo>
                  <a:lnTo>
                    <a:pt x="72021" y="97853"/>
                  </a:lnTo>
                  <a:lnTo>
                    <a:pt x="71081" y="97320"/>
                  </a:lnTo>
                  <a:lnTo>
                    <a:pt x="70472" y="98475"/>
                  </a:lnTo>
                  <a:lnTo>
                    <a:pt x="72682" y="99187"/>
                  </a:lnTo>
                  <a:lnTo>
                    <a:pt x="73952" y="99352"/>
                  </a:lnTo>
                  <a:lnTo>
                    <a:pt x="74460" y="97345"/>
                  </a:lnTo>
                  <a:close/>
                </a:path>
                <a:path w="99694" h="415925">
                  <a:moveTo>
                    <a:pt x="74701" y="84074"/>
                  </a:moveTo>
                  <a:lnTo>
                    <a:pt x="74218" y="83629"/>
                  </a:lnTo>
                  <a:lnTo>
                    <a:pt x="74244" y="83972"/>
                  </a:lnTo>
                  <a:lnTo>
                    <a:pt x="74002" y="84328"/>
                  </a:lnTo>
                  <a:lnTo>
                    <a:pt x="74701" y="84074"/>
                  </a:lnTo>
                  <a:close/>
                </a:path>
                <a:path w="99694" h="415925">
                  <a:moveTo>
                    <a:pt x="75044" y="398983"/>
                  </a:moveTo>
                  <a:lnTo>
                    <a:pt x="74269" y="397992"/>
                  </a:lnTo>
                  <a:lnTo>
                    <a:pt x="72771" y="397611"/>
                  </a:lnTo>
                  <a:lnTo>
                    <a:pt x="73583" y="398132"/>
                  </a:lnTo>
                  <a:lnTo>
                    <a:pt x="74549" y="398614"/>
                  </a:lnTo>
                  <a:lnTo>
                    <a:pt x="75044" y="398983"/>
                  </a:lnTo>
                  <a:close/>
                </a:path>
                <a:path w="99694" h="415925">
                  <a:moveTo>
                    <a:pt x="75692" y="370090"/>
                  </a:moveTo>
                  <a:lnTo>
                    <a:pt x="75565" y="368998"/>
                  </a:lnTo>
                  <a:lnTo>
                    <a:pt x="75323" y="367817"/>
                  </a:lnTo>
                  <a:lnTo>
                    <a:pt x="73520" y="366903"/>
                  </a:lnTo>
                  <a:lnTo>
                    <a:pt x="72212" y="366179"/>
                  </a:lnTo>
                  <a:lnTo>
                    <a:pt x="71856" y="368858"/>
                  </a:lnTo>
                  <a:lnTo>
                    <a:pt x="72542" y="368998"/>
                  </a:lnTo>
                  <a:lnTo>
                    <a:pt x="73507" y="367817"/>
                  </a:lnTo>
                  <a:lnTo>
                    <a:pt x="75692" y="370090"/>
                  </a:lnTo>
                  <a:close/>
                </a:path>
                <a:path w="99694" h="415925">
                  <a:moveTo>
                    <a:pt x="76009" y="198043"/>
                  </a:moveTo>
                  <a:lnTo>
                    <a:pt x="75399" y="196215"/>
                  </a:lnTo>
                  <a:lnTo>
                    <a:pt x="73787" y="197269"/>
                  </a:lnTo>
                  <a:lnTo>
                    <a:pt x="76009" y="198043"/>
                  </a:lnTo>
                  <a:close/>
                </a:path>
                <a:path w="99694" h="415925">
                  <a:moveTo>
                    <a:pt x="76314" y="216420"/>
                  </a:moveTo>
                  <a:lnTo>
                    <a:pt x="76238" y="215544"/>
                  </a:lnTo>
                  <a:lnTo>
                    <a:pt x="75285" y="215633"/>
                  </a:lnTo>
                  <a:lnTo>
                    <a:pt x="76212" y="216141"/>
                  </a:lnTo>
                  <a:lnTo>
                    <a:pt x="76314" y="216420"/>
                  </a:lnTo>
                  <a:close/>
                </a:path>
                <a:path w="99694" h="415925">
                  <a:moveTo>
                    <a:pt x="76733" y="217601"/>
                  </a:moveTo>
                  <a:lnTo>
                    <a:pt x="76314" y="216420"/>
                  </a:lnTo>
                  <a:lnTo>
                    <a:pt x="76428" y="217766"/>
                  </a:lnTo>
                  <a:lnTo>
                    <a:pt x="76733" y="217601"/>
                  </a:lnTo>
                  <a:close/>
                </a:path>
                <a:path w="99694" h="415925">
                  <a:moveTo>
                    <a:pt x="77012" y="155054"/>
                  </a:moveTo>
                  <a:lnTo>
                    <a:pt x="72453" y="152285"/>
                  </a:lnTo>
                  <a:lnTo>
                    <a:pt x="66459" y="154025"/>
                  </a:lnTo>
                  <a:lnTo>
                    <a:pt x="67310" y="154178"/>
                  </a:lnTo>
                  <a:lnTo>
                    <a:pt x="67729" y="154228"/>
                  </a:lnTo>
                  <a:lnTo>
                    <a:pt x="68224" y="154724"/>
                  </a:lnTo>
                  <a:lnTo>
                    <a:pt x="68757" y="155663"/>
                  </a:lnTo>
                  <a:lnTo>
                    <a:pt x="67551" y="155917"/>
                  </a:lnTo>
                  <a:lnTo>
                    <a:pt x="66649" y="155359"/>
                  </a:lnTo>
                  <a:lnTo>
                    <a:pt x="69240" y="159169"/>
                  </a:lnTo>
                  <a:lnTo>
                    <a:pt x="70408" y="158457"/>
                  </a:lnTo>
                  <a:lnTo>
                    <a:pt x="70942" y="156362"/>
                  </a:lnTo>
                  <a:lnTo>
                    <a:pt x="71920" y="157378"/>
                  </a:lnTo>
                  <a:lnTo>
                    <a:pt x="69837" y="154508"/>
                  </a:lnTo>
                  <a:lnTo>
                    <a:pt x="77012" y="155054"/>
                  </a:lnTo>
                  <a:close/>
                </a:path>
                <a:path w="99694" h="415925">
                  <a:moveTo>
                    <a:pt x="77050" y="143471"/>
                  </a:moveTo>
                  <a:lnTo>
                    <a:pt x="76479" y="142532"/>
                  </a:lnTo>
                  <a:lnTo>
                    <a:pt x="75996" y="142062"/>
                  </a:lnTo>
                  <a:lnTo>
                    <a:pt x="74828" y="142748"/>
                  </a:lnTo>
                  <a:lnTo>
                    <a:pt x="75946" y="144614"/>
                  </a:lnTo>
                  <a:lnTo>
                    <a:pt x="77050" y="143471"/>
                  </a:lnTo>
                  <a:close/>
                </a:path>
                <a:path w="99694" h="415925">
                  <a:moveTo>
                    <a:pt x="77444" y="269519"/>
                  </a:moveTo>
                  <a:lnTo>
                    <a:pt x="77393" y="268173"/>
                  </a:lnTo>
                  <a:lnTo>
                    <a:pt x="74764" y="268579"/>
                  </a:lnTo>
                  <a:lnTo>
                    <a:pt x="72618" y="270014"/>
                  </a:lnTo>
                  <a:lnTo>
                    <a:pt x="76123" y="269722"/>
                  </a:lnTo>
                  <a:lnTo>
                    <a:pt x="75869" y="270878"/>
                  </a:lnTo>
                  <a:lnTo>
                    <a:pt x="77444" y="269519"/>
                  </a:lnTo>
                  <a:close/>
                </a:path>
                <a:path w="99694" h="415925">
                  <a:moveTo>
                    <a:pt x="78003" y="396963"/>
                  </a:moveTo>
                  <a:lnTo>
                    <a:pt x="77914" y="395859"/>
                  </a:lnTo>
                  <a:lnTo>
                    <a:pt x="75082" y="393420"/>
                  </a:lnTo>
                  <a:lnTo>
                    <a:pt x="74333" y="397891"/>
                  </a:lnTo>
                  <a:lnTo>
                    <a:pt x="76009" y="397789"/>
                  </a:lnTo>
                  <a:lnTo>
                    <a:pt x="76504" y="396963"/>
                  </a:lnTo>
                  <a:lnTo>
                    <a:pt x="77812" y="398360"/>
                  </a:lnTo>
                  <a:lnTo>
                    <a:pt x="77838" y="397560"/>
                  </a:lnTo>
                  <a:lnTo>
                    <a:pt x="78003" y="396963"/>
                  </a:lnTo>
                  <a:close/>
                </a:path>
                <a:path w="99694" h="415925">
                  <a:moveTo>
                    <a:pt x="78955" y="176098"/>
                  </a:moveTo>
                  <a:lnTo>
                    <a:pt x="76619" y="174459"/>
                  </a:lnTo>
                  <a:lnTo>
                    <a:pt x="76708" y="175323"/>
                  </a:lnTo>
                  <a:lnTo>
                    <a:pt x="76377" y="176123"/>
                  </a:lnTo>
                  <a:lnTo>
                    <a:pt x="76479" y="177012"/>
                  </a:lnTo>
                  <a:lnTo>
                    <a:pt x="78955" y="176098"/>
                  </a:lnTo>
                  <a:close/>
                </a:path>
                <a:path w="99694" h="415925">
                  <a:moveTo>
                    <a:pt x="79108" y="399770"/>
                  </a:moveTo>
                  <a:lnTo>
                    <a:pt x="77812" y="398360"/>
                  </a:lnTo>
                  <a:lnTo>
                    <a:pt x="77762" y="399173"/>
                  </a:lnTo>
                  <a:lnTo>
                    <a:pt x="77965" y="399796"/>
                  </a:lnTo>
                  <a:lnTo>
                    <a:pt x="79108" y="399770"/>
                  </a:lnTo>
                  <a:close/>
                </a:path>
                <a:path w="99694" h="415925">
                  <a:moveTo>
                    <a:pt x="79908" y="223596"/>
                  </a:moveTo>
                  <a:lnTo>
                    <a:pt x="77990" y="221703"/>
                  </a:lnTo>
                  <a:lnTo>
                    <a:pt x="77622" y="221919"/>
                  </a:lnTo>
                  <a:lnTo>
                    <a:pt x="79908" y="223596"/>
                  </a:lnTo>
                  <a:close/>
                </a:path>
                <a:path w="99694" h="415925">
                  <a:moveTo>
                    <a:pt x="80073" y="220522"/>
                  </a:moveTo>
                  <a:lnTo>
                    <a:pt x="75755" y="219481"/>
                  </a:lnTo>
                  <a:lnTo>
                    <a:pt x="77990" y="221703"/>
                  </a:lnTo>
                  <a:lnTo>
                    <a:pt x="80073" y="220522"/>
                  </a:lnTo>
                  <a:close/>
                </a:path>
                <a:path w="99694" h="415925">
                  <a:moveTo>
                    <a:pt x="81318" y="280873"/>
                  </a:moveTo>
                  <a:lnTo>
                    <a:pt x="78600" y="275856"/>
                  </a:lnTo>
                  <a:lnTo>
                    <a:pt x="77939" y="274650"/>
                  </a:lnTo>
                  <a:lnTo>
                    <a:pt x="77584" y="274002"/>
                  </a:lnTo>
                  <a:lnTo>
                    <a:pt x="76288" y="274650"/>
                  </a:lnTo>
                  <a:lnTo>
                    <a:pt x="74472" y="272999"/>
                  </a:lnTo>
                  <a:lnTo>
                    <a:pt x="75450" y="275856"/>
                  </a:lnTo>
                  <a:lnTo>
                    <a:pt x="71869" y="273862"/>
                  </a:lnTo>
                  <a:lnTo>
                    <a:pt x="71970" y="277469"/>
                  </a:lnTo>
                  <a:lnTo>
                    <a:pt x="81318" y="280873"/>
                  </a:lnTo>
                  <a:close/>
                </a:path>
                <a:path w="99694" h="415925">
                  <a:moveTo>
                    <a:pt x="81699" y="219011"/>
                  </a:moveTo>
                  <a:lnTo>
                    <a:pt x="81673" y="218668"/>
                  </a:lnTo>
                  <a:lnTo>
                    <a:pt x="77254" y="218605"/>
                  </a:lnTo>
                  <a:lnTo>
                    <a:pt x="77089" y="218605"/>
                  </a:lnTo>
                  <a:lnTo>
                    <a:pt x="74853" y="219265"/>
                  </a:lnTo>
                  <a:lnTo>
                    <a:pt x="75755" y="219481"/>
                  </a:lnTo>
                  <a:lnTo>
                    <a:pt x="81699" y="219011"/>
                  </a:lnTo>
                  <a:close/>
                </a:path>
                <a:path w="99694" h="415925">
                  <a:moveTo>
                    <a:pt x="81749" y="237147"/>
                  </a:moveTo>
                  <a:lnTo>
                    <a:pt x="78155" y="235254"/>
                  </a:lnTo>
                  <a:lnTo>
                    <a:pt x="74142" y="239522"/>
                  </a:lnTo>
                  <a:lnTo>
                    <a:pt x="72148" y="241896"/>
                  </a:lnTo>
                  <a:lnTo>
                    <a:pt x="74333" y="242239"/>
                  </a:lnTo>
                  <a:lnTo>
                    <a:pt x="79349" y="239903"/>
                  </a:lnTo>
                  <a:lnTo>
                    <a:pt x="81749" y="237147"/>
                  </a:lnTo>
                  <a:close/>
                </a:path>
                <a:path w="99694" h="415925">
                  <a:moveTo>
                    <a:pt x="82156" y="297522"/>
                  </a:moveTo>
                  <a:lnTo>
                    <a:pt x="81699" y="297535"/>
                  </a:lnTo>
                  <a:lnTo>
                    <a:pt x="80391" y="298665"/>
                  </a:lnTo>
                  <a:lnTo>
                    <a:pt x="82156" y="297624"/>
                  </a:lnTo>
                  <a:close/>
                </a:path>
                <a:path w="99694" h="415925">
                  <a:moveTo>
                    <a:pt x="82486" y="213626"/>
                  </a:moveTo>
                  <a:lnTo>
                    <a:pt x="82092" y="213372"/>
                  </a:lnTo>
                  <a:lnTo>
                    <a:pt x="81775" y="214642"/>
                  </a:lnTo>
                  <a:lnTo>
                    <a:pt x="82207" y="214706"/>
                  </a:lnTo>
                  <a:lnTo>
                    <a:pt x="82486" y="213626"/>
                  </a:lnTo>
                  <a:close/>
                </a:path>
                <a:path w="99694" h="415925">
                  <a:moveTo>
                    <a:pt x="83007" y="213944"/>
                  </a:moveTo>
                  <a:lnTo>
                    <a:pt x="82537" y="213448"/>
                  </a:lnTo>
                  <a:lnTo>
                    <a:pt x="82486" y="213626"/>
                  </a:lnTo>
                  <a:lnTo>
                    <a:pt x="83007" y="213944"/>
                  </a:lnTo>
                  <a:close/>
                </a:path>
                <a:path w="99694" h="415925">
                  <a:moveTo>
                    <a:pt x="83286" y="222770"/>
                  </a:moveTo>
                  <a:lnTo>
                    <a:pt x="81864" y="221234"/>
                  </a:lnTo>
                  <a:lnTo>
                    <a:pt x="80238" y="222326"/>
                  </a:lnTo>
                  <a:lnTo>
                    <a:pt x="81559" y="222948"/>
                  </a:lnTo>
                  <a:lnTo>
                    <a:pt x="83286" y="222770"/>
                  </a:lnTo>
                  <a:close/>
                </a:path>
                <a:path w="99694" h="415925">
                  <a:moveTo>
                    <a:pt x="83286" y="217487"/>
                  </a:moveTo>
                  <a:lnTo>
                    <a:pt x="82842" y="216357"/>
                  </a:lnTo>
                  <a:lnTo>
                    <a:pt x="82207" y="214706"/>
                  </a:lnTo>
                  <a:lnTo>
                    <a:pt x="76733" y="217601"/>
                  </a:lnTo>
                  <a:lnTo>
                    <a:pt x="77012" y="218401"/>
                  </a:lnTo>
                  <a:lnTo>
                    <a:pt x="77774" y="218401"/>
                  </a:lnTo>
                  <a:lnTo>
                    <a:pt x="81648" y="218401"/>
                  </a:lnTo>
                  <a:lnTo>
                    <a:pt x="81622" y="218109"/>
                  </a:lnTo>
                  <a:lnTo>
                    <a:pt x="81470" y="216357"/>
                  </a:lnTo>
                  <a:lnTo>
                    <a:pt x="82372" y="216916"/>
                  </a:lnTo>
                  <a:lnTo>
                    <a:pt x="81622" y="218109"/>
                  </a:lnTo>
                  <a:lnTo>
                    <a:pt x="82118" y="219075"/>
                  </a:lnTo>
                  <a:lnTo>
                    <a:pt x="83286" y="217487"/>
                  </a:lnTo>
                  <a:close/>
                </a:path>
                <a:path w="99694" h="415925">
                  <a:moveTo>
                    <a:pt x="85229" y="214718"/>
                  </a:moveTo>
                  <a:lnTo>
                    <a:pt x="83007" y="213944"/>
                  </a:lnTo>
                  <a:lnTo>
                    <a:pt x="83159" y="215734"/>
                  </a:lnTo>
                  <a:lnTo>
                    <a:pt x="85229" y="214718"/>
                  </a:lnTo>
                  <a:close/>
                </a:path>
                <a:path w="99694" h="415925">
                  <a:moveTo>
                    <a:pt x="85979" y="168325"/>
                  </a:moveTo>
                  <a:lnTo>
                    <a:pt x="83515" y="168871"/>
                  </a:lnTo>
                  <a:lnTo>
                    <a:pt x="84924" y="169926"/>
                  </a:lnTo>
                  <a:lnTo>
                    <a:pt x="85979" y="168325"/>
                  </a:lnTo>
                  <a:close/>
                </a:path>
                <a:path w="99694" h="415925">
                  <a:moveTo>
                    <a:pt x="86131" y="297408"/>
                  </a:moveTo>
                  <a:lnTo>
                    <a:pt x="84315" y="294398"/>
                  </a:lnTo>
                  <a:lnTo>
                    <a:pt x="82092" y="294906"/>
                  </a:lnTo>
                  <a:lnTo>
                    <a:pt x="82156" y="297522"/>
                  </a:lnTo>
                  <a:lnTo>
                    <a:pt x="86131" y="297408"/>
                  </a:lnTo>
                  <a:close/>
                </a:path>
                <a:path w="99694" h="415925">
                  <a:moveTo>
                    <a:pt x="86131" y="200444"/>
                  </a:moveTo>
                  <a:lnTo>
                    <a:pt x="86004" y="199136"/>
                  </a:lnTo>
                  <a:lnTo>
                    <a:pt x="83985" y="200558"/>
                  </a:lnTo>
                  <a:lnTo>
                    <a:pt x="86131" y="200444"/>
                  </a:lnTo>
                  <a:close/>
                </a:path>
                <a:path w="99694" h="415925">
                  <a:moveTo>
                    <a:pt x="86677" y="233451"/>
                  </a:moveTo>
                  <a:lnTo>
                    <a:pt x="85318" y="232803"/>
                  </a:lnTo>
                  <a:lnTo>
                    <a:pt x="85293" y="232371"/>
                  </a:lnTo>
                  <a:lnTo>
                    <a:pt x="83591" y="232537"/>
                  </a:lnTo>
                  <a:lnTo>
                    <a:pt x="86258" y="233819"/>
                  </a:lnTo>
                  <a:lnTo>
                    <a:pt x="86677" y="233451"/>
                  </a:lnTo>
                  <a:close/>
                </a:path>
                <a:path w="99694" h="415925">
                  <a:moveTo>
                    <a:pt x="88773" y="296049"/>
                  </a:moveTo>
                  <a:lnTo>
                    <a:pt x="86487" y="292963"/>
                  </a:lnTo>
                  <a:lnTo>
                    <a:pt x="86080" y="294690"/>
                  </a:lnTo>
                  <a:lnTo>
                    <a:pt x="86995" y="296214"/>
                  </a:lnTo>
                  <a:lnTo>
                    <a:pt x="88773" y="296049"/>
                  </a:lnTo>
                  <a:close/>
                </a:path>
                <a:path w="99694" h="415925">
                  <a:moveTo>
                    <a:pt x="89319" y="207010"/>
                  </a:moveTo>
                  <a:lnTo>
                    <a:pt x="86410" y="203530"/>
                  </a:lnTo>
                  <a:lnTo>
                    <a:pt x="87172" y="207124"/>
                  </a:lnTo>
                  <a:lnTo>
                    <a:pt x="89319" y="207010"/>
                  </a:lnTo>
                  <a:close/>
                </a:path>
                <a:path w="99694" h="415925">
                  <a:moveTo>
                    <a:pt x="90271" y="287642"/>
                  </a:moveTo>
                  <a:lnTo>
                    <a:pt x="89471" y="287642"/>
                  </a:lnTo>
                  <a:lnTo>
                    <a:pt x="87718" y="288696"/>
                  </a:lnTo>
                  <a:lnTo>
                    <a:pt x="90271" y="287642"/>
                  </a:lnTo>
                  <a:close/>
                </a:path>
                <a:path w="99694" h="415925">
                  <a:moveTo>
                    <a:pt x="92087" y="287629"/>
                  </a:moveTo>
                  <a:lnTo>
                    <a:pt x="90792" y="287426"/>
                  </a:lnTo>
                  <a:lnTo>
                    <a:pt x="90271" y="287642"/>
                  </a:lnTo>
                  <a:lnTo>
                    <a:pt x="92087" y="287629"/>
                  </a:lnTo>
                  <a:close/>
                </a:path>
                <a:path w="99694" h="415925">
                  <a:moveTo>
                    <a:pt x="97891" y="309308"/>
                  </a:moveTo>
                  <a:lnTo>
                    <a:pt x="95732" y="306349"/>
                  </a:lnTo>
                  <a:lnTo>
                    <a:pt x="92951" y="306666"/>
                  </a:lnTo>
                  <a:lnTo>
                    <a:pt x="95656" y="308457"/>
                  </a:lnTo>
                  <a:lnTo>
                    <a:pt x="95211" y="308876"/>
                  </a:lnTo>
                  <a:lnTo>
                    <a:pt x="97891" y="309308"/>
                  </a:lnTo>
                  <a:close/>
                </a:path>
                <a:path w="99694" h="415925">
                  <a:moveTo>
                    <a:pt x="99275" y="288353"/>
                  </a:moveTo>
                  <a:lnTo>
                    <a:pt x="98107" y="286219"/>
                  </a:lnTo>
                  <a:lnTo>
                    <a:pt x="97396" y="284937"/>
                  </a:lnTo>
                  <a:lnTo>
                    <a:pt x="95516" y="281038"/>
                  </a:lnTo>
                  <a:lnTo>
                    <a:pt x="94322" y="286219"/>
                  </a:lnTo>
                  <a:lnTo>
                    <a:pt x="91554" y="283057"/>
                  </a:lnTo>
                  <a:lnTo>
                    <a:pt x="91681" y="284937"/>
                  </a:lnTo>
                  <a:lnTo>
                    <a:pt x="92100" y="287426"/>
                  </a:lnTo>
                  <a:lnTo>
                    <a:pt x="92202" y="288696"/>
                  </a:lnTo>
                  <a:lnTo>
                    <a:pt x="93116" y="291388"/>
                  </a:lnTo>
                  <a:lnTo>
                    <a:pt x="90893" y="291033"/>
                  </a:lnTo>
                  <a:lnTo>
                    <a:pt x="92684" y="292214"/>
                  </a:lnTo>
                  <a:lnTo>
                    <a:pt x="90932" y="293293"/>
                  </a:lnTo>
                  <a:lnTo>
                    <a:pt x="94589" y="297472"/>
                  </a:lnTo>
                  <a:lnTo>
                    <a:pt x="94691" y="296240"/>
                  </a:lnTo>
                  <a:lnTo>
                    <a:pt x="96837" y="297840"/>
                  </a:lnTo>
                  <a:lnTo>
                    <a:pt x="96405" y="299567"/>
                  </a:lnTo>
                  <a:lnTo>
                    <a:pt x="98196" y="299859"/>
                  </a:lnTo>
                  <a:lnTo>
                    <a:pt x="98628" y="298577"/>
                  </a:lnTo>
                  <a:lnTo>
                    <a:pt x="97688" y="297091"/>
                  </a:lnTo>
                  <a:lnTo>
                    <a:pt x="96774" y="296037"/>
                  </a:lnTo>
                  <a:lnTo>
                    <a:pt x="94691" y="296125"/>
                  </a:lnTo>
                  <a:lnTo>
                    <a:pt x="95097" y="291388"/>
                  </a:lnTo>
                  <a:lnTo>
                    <a:pt x="95288" y="289052"/>
                  </a:lnTo>
                  <a:lnTo>
                    <a:pt x="97574" y="292125"/>
                  </a:lnTo>
                  <a:lnTo>
                    <a:pt x="97066" y="289344"/>
                  </a:lnTo>
                  <a:lnTo>
                    <a:pt x="97726" y="289052"/>
                  </a:lnTo>
                  <a:lnTo>
                    <a:pt x="99275" y="288353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5288285" y="6115760"/>
              <a:ext cx="82550" cy="379730"/>
            </a:xfrm>
            <a:custGeom>
              <a:rect l="l" t="t" r="r" b="b"/>
              <a:pathLst>
                <a:path w="82550" h="379729">
                  <a:moveTo>
                    <a:pt x="1155" y="251256"/>
                  </a:moveTo>
                  <a:lnTo>
                    <a:pt x="584" y="251726"/>
                  </a:lnTo>
                  <a:lnTo>
                    <a:pt x="1155" y="251256"/>
                  </a:lnTo>
                  <a:close/>
                </a:path>
                <a:path w="82550" h="379729">
                  <a:moveTo>
                    <a:pt x="10033" y="227317"/>
                  </a:moveTo>
                  <a:lnTo>
                    <a:pt x="9525" y="226898"/>
                  </a:lnTo>
                  <a:lnTo>
                    <a:pt x="9156" y="226644"/>
                  </a:lnTo>
                  <a:lnTo>
                    <a:pt x="8737" y="226352"/>
                  </a:lnTo>
                  <a:lnTo>
                    <a:pt x="8890" y="226961"/>
                  </a:lnTo>
                  <a:lnTo>
                    <a:pt x="9029" y="227495"/>
                  </a:lnTo>
                  <a:lnTo>
                    <a:pt x="10033" y="227317"/>
                  </a:lnTo>
                  <a:close/>
                </a:path>
                <a:path w="82550" h="379729">
                  <a:moveTo>
                    <a:pt x="15176" y="202882"/>
                  </a:moveTo>
                  <a:lnTo>
                    <a:pt x="13220" y="202590"/>
                  </a:lnTo>
                  <a:lnTo>
                    <a:pt x="14503" y="203784"/>
                  </a:lnTo>
                  <a:lnTo>
                    <a:pt x="15176" y="202882"/>
                  </a:lnTo>
                  <a:close/>
                </a:path>
                <a:path w="82550" h="379729">
                  <a:moveTo>
                    <a:pt x="15900" y="253720"/>
                  </a:moveTo>
                  <a:lnTo>
                    <a:pt x="15189" y="253034"/>
                  </a:lnTo>
                  <a:lnTo>
                    <a:pt x="14630" y="252399"/>
                  </a:lnTo>
                  <a:lnTo>
                    <a:pt x="14630" y="253796"/>
                  </a:lnTo>
                  <a:lnTo>
                    <a:pt x="15125" y="253771"/>
                  </a:lnTo>
                  <a:lnTo>
                    <a:pt x="15481" y="253746"/>
                  </a:lnTo>
                  <a:lnTo>
                    <a:pt x="15900" y="253720"/>
                  </a:lnTo>
                  <a:close/>
                </a:path>
                <a:path w="82550" h="379729">
                  <a:moveTo>
                    <a:pt x="17449" y="203200"/>
                  </a:moveTo>
                  <a:lnTo>
                    <a:pt x="16154" y="201574"/>
                  </a:lnTo>
                  <a:lnTo>
                    <a:pt x="15176" y="202882"/>
                  </a:lnTo>
                  <a:lnTo>
                    <a:pt x="17449" y="203200"/>
                  </a:lnTo>
                  <a:close/>
                </a:path>
                <a:path w="82550" h="379729">
                  <a:moveTo>
                    <a:pt x="17602" y="212852"/>
                  </a:moveTo>
                  <a:lnTo>
                    <a:pt x="12915" y="214350"/>
                  </a:lnTo>
                  <a:lnTo>
                    <a:pt x="7835" y="214414"/>
                  </a:lnTo>
                  <a:lnTo>
                    <a:pt x="8267" y="216293"/>
                  </a:lnTo>
                  <a:lnTo>
                    <a:pt x="8699" y="216395"/>
                  </a:lnTo>
                  <a:lnTo>
                    <a:pt x="9118" y="217385"/>
                  </a:lnTo>
                  <a:lnTo>
                    <a:pt x="9563" y="217919"/>
                  </a:lnTo>
                  <a:lnTo>
                    <a:pt x="7886" y="216649"/>
                  </a:lnTo>
                  <a:lnTo>
                    <a:pt x="6210" y="217170"/>
                  </a:lnTo>
                  <a:lnTo>
                    <a:pt x="4699" y="217500"/>
                  </a:lnTo>
                  <a:lnTo>
                    <a:pt x="3594" y="225196"/>
                  </a:lnTo>
                  <a:lnTo>
                    <a:pt x="6248" y="224624"/>
                  </a:lnTo>
                  <a:lnTo>
                    <a:pt x="8737" y="226352"/>
                  </a:lnTo>
                  <a:lnTo>
                    <a:pt x="8382" y="224917"/>
                  </a:lnTo>
                  <a:lnTo>
                    <a:pt x="7061" y="224815"/>
                  </a:lnTo>
                  <a:lnTo>
                    <a:pt x="9588" y="222808"/>
                  </a:lnTo>
                  <a:lnTo>
                    <a:pt x="14262" y="221297"/>
                  </a:lnTo>
                  <a:lnTo>
                    <a:pt x="15938" y="218173"/>
                  </a:lnTo>
                  <a:lnTo>
                    <a:pt x="13817" y="216776"/>
                  </a:lnTo>
                  <a:lnTo>
                    <a:pt x="15925" y="215963"/>
                  </a:lnTo>
                  <a:lnTo>
                    <a:pt x="16738" y="213537"/>
                  </a:lnTo>
                  <a:lnTo>
                    <a:pt x="17602" y="212852"/>
                  </a:lnTo>
                  <a:close/>
                </a:path>
                <a:path w="82550" h="379729">
                  <a:moveTo>
                    <a:pt x="23723" y="372427"/>
                  </a:moveTo>
                  <a:lnTo>
                    <a:pt x="16560" y="369125"/>
                  </a:lnTo>
                  <a:lnTo>
                    <a:pt x="16624" y="374256"/>
                  </a:lnTo>
                  <a:lnTo>
                    <a:pt x="17132" y="379488"/>
                  </a:lnTo>
                  <a:lnTo>
                    <a:pt x="17957" y="374116"/>
                  </a:lnTo>
                  <a:lnTo>
                    <a:pt x="21386" y="375945"/>
                  </a:lnTo>
                  <a:lnTo>
                    <a:pt x="22606" y="374116"/>
                  </a:lnTo>
                  <a:lnTo>
                    <a:pt x="23723" y="372427"/>
                  </a:lnTo>
                  <a:close/>
                </a:path>
                <a:path w="82550" h="379729">
                  <a:moveTo>
                    <a:pt x="25577" y="373291"/>
                  </a:moveTo>
                  <a:lnTo>
                    <a:pt x="25336" y="370014"/>
                  </a:lnTo>
                  <a:lnTo>
                    <a:pt x="23723" y="372427"/>
                  </a:lnTo>
                  <a:lnTo>
                    <a:pt x="25577" y="373291"/>
                  </a:lnTo>
                  <a:close/>
                </a:path>
                <a:path w="82550" h="379729">
                  <a:moveTo>
                    <a:pt x="26847" y="355092"/>
                  </a:moveTo>
                  <a:lnTo>
                    <a:pt x="26022" y="353555"/>
                  </a:lnTo>
                  <a:lnTo>
                    <a:pt x="25882" y="355803"/>
                  </a:lnTo>
                  <a:lnTo>
                    <a:pt x="26847" y="355092"/>
                  </a:lnTo>
                  <a:close/>
                </a:path>
                <a:path w="82550" h="379729">
                  <a:moveTo>
                    <a:pt x="31889" y="359613"/>
                  </a:moveTo>
                  <a:lnTo>
                    <a:pt x="31381" y="355117"/>
                  </a:lnTo>
                  <a:lnTo>
                    <a:pt x="31203" y="353542"/>
                  </a:lnTo>
                  <a:lnTo>
                    <a:pt x="28219" y="354088"/>
                  </a:lnTo>
                  <a:lnTo>
                    <a:pt x="26847" y="355092"/>
                  </a:lnTo>
                  <a:lnTo>
                    <a:pt x="29972" y="360997"/>
                  </a:lnTo>
                  <a:lnTo>
                    <a:pt x="28587" y="355117"/>
                  </a:lnTo>
                  <a:lnTo>
                    <a:pt x="31889" y="359613"/>
                  </a:lnTo>
                  <a:close/>
                </a:path>
                <a:path w="82550" h="379729">
                  <a:moveTo>
                    <a:pt x="32232" y="343357"/>
                  </a:moveTo>
                  <a:lnTo>
                    <a:pt x="31953" y="342900"/>
                  </a:lnTo>
                  <a:lnTo>
                    <a:pt x="31089" y="343776"/>
                  </a:lnTo>
                  <a:lnTo>
                    <a:pt x="32131" y="343687"/>
                  </a:lnTo>
                  <a:lnTo>
                    <a:pt x="32232" y="343357"/>
                  </a:lnTo>
                  <a:close/>
                </a:path>
                <a:path w="82550" h="379729">
                  <a:moveTo>
                    <a:pt x="32270" y="203111"/>
                  </a:moveTo>
                  <a:lnTo>
                    <a:pt x="31838" y="202920"/>
                  </a:lnTo>
                  <a:lnTo>
                    <a:pt x="32270" y="203111"/>
                  </a:lnTo>
                  <a:close/>
                </a:path>
                <a:path w="82550" h="379729">
                  <a:moveTo>
                    <a:pt x="32410" y="354139"/>
                  </a:moveTo>
                  <a:lnTo>
                    <a:pt x="32004" y="353517"/>
                  </a:lnTo>
                  <a:lnTo>
                    <a:pt x="31026" y="352018"/>
                  </a:lnTo>
                  <a:lnTo>
                    <a:pt x="31203" y="353542"/>
                  </a:lnTo>
                  <a:lnTo>
                    <a:pt x="31356" y="353517"/>
                  </a:lnTo>
                  <a:lnTo>
                    <a:pt x="32410" y="354139"/>
                  </a:lnTo>
                  <a:close/>
                </a:path>
                <a:path w="82550" h="379729">
                  <a:moveTo>
                    <a:pt x="32664" y="360743"/>
                  </a:moveTo>
                  <a:lnTo>
                    <a:pt x="31686" y="362343"/>
                  </a:lnTo>
                  <a:lnTo>
                    <a:pt x="31902" y="362546"/>
                  </a:lnTo>
                  <a:lnTo>
                    <a:pt x="32664" y="360743"/>
                  </a:lnTo>
                  <a:close/>
                </a:path>
                <a:path w="82550" h="379729">
                  <a:moveTo>
                    <a:pt x="32981" y="137579"/>
                  </a:moveTo>
                  <a:lnTo>
                    <a:pt x="32435" y="135750"/>
                  </a:lnTo>
                  <a:lnTo>
                    <a:pt x="30924" y="137972"/>
                  </a:lnTo>
                  <a:lnTo>
                    <a:pt x="32981" y="137579"/>
                  </a:lnTo>
                  <a:close/>
                </a:path>
                <a:path w="82550" h="379729">
                  <a:moveTo>
                    <a:pt x="33147" y="355269"/>
                  </a:moveTo>
                  <a:lnTo>
                    <a:pt x="32664" y="354291"/>
                  </a:lnTo>
                  <a:lnTo>
                    <a:pt x="32410" y="354139"/>
                  </a:lnTo>
                  <a:lnTo>
                    <a:pt x="33147" y="355269"/>
                  </a:lnTo>
                  <a:close/>
                </a:path>
                <a:path w="82550" h="379729">
                  <a:moveTo>
                    <a:pt x="34213" y="317360"/>
                  </a:moveTo>
                  <a:lnTo>
                    <a:pt x="33451" y="316128"/>
                  </a:lnTo>
                  <a:lnTo>
                    <a:pt x="33909" y="315785"/>
                  </a:lnTo>
                  <a:lnTo>
                    <a:pt x="32575" y="315912"/>
                  </a:lnTo>
                  <a:lnTo>
                    <a:pt x="34213" y="317360"/>
                  </a:lnTo>
                  <a:close/>
                </a:path>
                <a:path w="82550" h="379729">
                  <a:moveTo>
                    <a:pt x="34213" y="20281"/>
                  </a:moveTo>
                  <a:lnTo>
                    <a:pt x="33642" y="18605"/>
                  </a:lnTo>
                  <a:lnTo>
                    <a:pt x="33642" y="19088"/>
                  </a:lnTo>
                  <a:lnTo>
                    <a:pt x="33159" y="19062"/>
                  </a:lnTo>
                  <a:lnTo>
                    <a:pt x="33096" y="19405"/>
                  </a:lnTo>
                  <a:lnTo>
                    <a:pt x="33007" y="20091"/>
                  </a:lnTo>
                  <a:lnTo>
                    <a:pt x="33820" y="20218"/>
                  </a:lnTo>
                  <a:lnTo>
                    <a:pt x="34213" y="20281"/>
                  </a:lnTo>
                  <a:close/>
                </a:path>
                <a:path w="82550" h="379729">
                  <a:moveTo>
                    <a:pt x="34429" y="356565"/>
                  </a:moveTo>
                  <a:lnTo>
                    <a:pt x="34264" y="356984"/>
                  </a:lnTo>
                  <a:lnTo>
                    <a:pt x="33147" y="355269"/>
                  </a:lnTo>
                  <a:lnTo>
                    <a:pt x="34239" y="357466"/>
                  </a:lnTo>
                  <a:lnTo>
                    <a:pt x="34340" y="356984"/>
                  </a:lnTo>
                  <a:lnTo>
                    <a:pt x="34429" y="356565"/>
                  </a:lnTo>
                  <a:close/>
                </a:path>
                <a:path w="82550" h="379729">
                  <a:moveTo>
                    <a:pt x="34556" y="196951"/>
                  </a:moveTo>
                  <a:lnTo>
                    <a:pt x="34442" y="196735"/>
                  </a:lnTo>
                  <a:lnTo>
                    <a:pt x="34340" y="196862"/>
                  </a:lnTo>
                  <a:lnTo>
                    <a:pt x="30264" y="194957"/>
                  </a:lnTo>
                  <a:lnTo>
                    <a:pt x="29159" y="200164"/>
                  </a:lnTo>
                  <a:lnTo>
                    <a:pt x="25806" y="198564"/>
                  </a:lnTo>
                  <a:lnTo>
                    <a:pt x="20408" y="198716"/>
                  </a:lnTo>
                  <a:lnTo>
                    <a:pt x="20916" y="205778"/>
                  </a:lnTo>
                  <a:lnTo>
                    <a:pt x="15786" y="204978"/>
                  </a:lnTo>
                  <a:lnTo>
                    <a:pt x="15024" y="204279"/>
                  </a:lnTo>
                  <a:lnTo>
                    <a:pt x="13195" y="202590"/>
                  </a:lnTo>
                  <a:lnTo>
                    <a:pt x="11912" y="201383"/>
                  </a:lnTo>
                  <a:lnTo>
                    <a:pt x="11544" y="204279"/>
                  </a:lnTo>
                  <a:lnTo>
                    <a:pt x="9131" y="204165"/>
                  </a:lnTo>
                  <a:lnTo>
                    <a:pt x="6667" y="203987"/>
                  </a:lnTo>
                  <a:lnTo>
                    <a:pt x="6680" y="204279"/>
                  </a:lnTo>
                  <a:lnTo>
                    <a:pt x="6845" y="204508"/>
                  </a:lnTo>
                  <a:lnTo>
                    <a:pt x="6667" y="204597"/>
                  </a:lnTo>
                  <a:lnTo>
                    <a:pt x="5600" y="211378"/>
                  </a:lnTo>
                  <a:lnTo>
                    <a:pt x="6210" y="211378"/>
                  </a:lnTo>
                  <a:lnTo>
                    <a:pt x="7035" y="211848"/>
                  </a:lnTo>
                  <a:lnTo>
                    <a:pt x="8242" y="213207"/>
                  </a:lnTo>
                  <a:lnTo>
                    <a:pt x="8216" y="210096"/>
                  </a:lnTo>
                  <a:lnTo>
                    <a:pt x="9931" y="211848"/>
                  </a:lnTo>
                  <a:lnTo>
                    <a:pt x="10439" y="210096"/>
                  </a:lnTo>
                  <a:lnTo>
                    <a:pt x="10769" y="208965"/>
                  </a:lnTo>
                  <a:lnTo>
                    <a:pt x="13741" y="211035"/>
                  </a:lnTo>
                  <a:lnTo>
                    <a:pt x="12014" y="209296"/>
                  </a:lnTo>
                  <a:lnTo>
                    <a:pt x="12585" y="208965"/>
                  </a:lnTo>
                  <a:lnTo>
                    <a:pt x="14135" y="208064"/>
                  </a:lnTo>
                  <a:lnTo>
                    <a:pt x="14986" y="208711"/>
                  </a:lnTo>
                  <a:lnTo>
                    <a:pt x="14681" y="209296"/>
                  </a:lnTo>
                  <a:lnTo>
                    <a:pt x="14592" y="209931"/>
                  </a:lnTo>
                  <a:lnTo>
                    <a:pt x="19291" y="211074"/>
                  </a:lnTo>
                  <a:lnTo>
                    <a:pt x="19672" y="208102"/>
                  </a:lnTo>
                  <a:lnTo>
                    <a:pt x="25285" y="209511"/>
                  </a:lnTo>
                  <a:lnTo>
                    <a:pt x="25450" y="208102"/>
                  </a:lnTo>
                  <a:lnTo>
                    <a:pt x="25717" y="205778"/>
                  </a:lnTo>
                  <a:lnTo>
                    <a:pt x="26314" y="200482"/>
                  </a:lnTo>
                  <a:lnTo>
                    <a:pt x="31838" y="202920"/>
                  </a:lnTo>
                  <a:lnTo>
                    <a:pt x="32118" y="200761"/>
                  </a:lnTo>
                  <a:lnTo>
                    <a:pt x="32219" y="200482"/>
                  </a:lnTo>
                  <a:lnTo>
                    <a:pt x="32346" y="200164"/>
                  </a:lnTo>
                  <a:lnTo>
                    <a:pt x="33045" y="198399"/>
                  </a:lnTo>
                  <a:lnTo>
                    <a:pt x="34340" y="196875"/>
                  </a:lnTo>
                  <a:lnTo>
                    <a:pt x="34480" y="196900"/>
                  </a:lnTo>
                  <a:close/>
                </a:path>
                <a:path w="82550" h="379729">
                  <a:moveTo>
                    <a:pt x="34874" y="365353"/>
                  </a:moveTo>
                  <a:lnTo>
                    <a:pt x="33972" y="364502"/>
                  </a:lnTo>
                  <a:lnTo>
                    <a:pt x="31902" y="362546"/>
                  </a:lnTo>
                  <a:lnTo>
                    <a:pt x="31089" y="364502"/>
                  </a:lnTo>
                  <a:lnTo>
                    <a:pt x="30505" y="363613"/>
                  </a:lnTo>
                  <a:lnTo>
                    <a:pt x="29235" y="361696"/>
                  </a:lnTo>
                  <a:lnTo>
                    <a:pt x="27800" y="359524"/>
                  </a:lnTo>
                  <a:lnTo>
                    <a:pt x="28740" y="359752"/>
                  </a:lnTo>
                  <a:lnTo>
                    <a:pt x="27673" y="359321"/>
                  </a:lnTo>
                  <a:lnTo>
                    <a:pt x="27444" y="358978"/>
                  </a:lnTo>
                  <a:lnTo>
                    <a:pt x="27305" y="359168"/>
                  </a:lnTo>
                  <a:lnTo>
                    <a:pt x="27152" y="359117"/>
                  </a:lnTo>
                  <a:lnTo>
                    <a:pt x="27152" y="359397"/>
                  </a:lnTo>
                  <a:lnTo>
                    <a:pt x="25501" y="361696"/>
                  </a:lnTo>
                  <a:lnTo>
                    <a:pt x="23901" y="358978"/>
                  </a:lnTo>
                  <a:lnTo>
                    <a:pt x="27152" y="359397"/>
                  </a:lnTo>
                  <a:lnTo>
                    <a:pt x="27152" y="359117"/>
                  </a:lnTo>
                  <a:lnTo>
                    <a:pt x="26835" y="358978"/>
                  </a:lnTo>
                  <a:lnTo>
                    <a:pt x="25755" y="358546"/>
                  </a:lnTo>
                  <a:lnTo>
                    <a:pt x="25781" y="357505"/>
                  </a:lnTo>
                  <a:lnTo>
                    <a:pt x="25882" y="355803"/>
                  </a:lnTo>
                  <a:lnTo>
                    <a:pt x="23558" y="357505"/>
                  </a:lnTo>
                  <a:lnTo>
                    <a:pt x="18618" y="358546"/>
                  </a:lnTo>
                  <a:lnTo>
                    <a:pt x="19672" y="356044"/>
                  </a:lnTo>
                  <a:lnTo>
                    <a:pt x="15646" y="356857"/>
                  </a:lnTo>
                  <a:lnTo>
                    <a:pt x="16510" y="363550"/>
                  </a:lnTo>
                  <a:lnTo>
                    <a:pt x="13906" y="362864"/>
                  </a:lnTo>
                  <a:lnTo>
                    <a:pt x="14617" y="365379"/>
                  </a:lnTo>
                  <a:lnTo>
                    <a:pt x="18465" y="367296"/>
                  </a:lnTo>
                  <a:lnTo>
                    <a:pt x="25793" y="363613"/>
                  </a:lnTo>
                  <a:lnTo>
                    <a:pt x="29476" y="368261"/>
                  </a:lnTo>
                  <a:lnTo>
                    <a:pt x="25120" y="367157"/>
                  </a:lnTo>
                  <a:lnTo>
                    <a:pt x="25336" y="370014"/>
                  </a:lnTo>
                  <a:lnTo>
                    <a:pt x="25869" y="369201"/>
                  </a:lnTo>
                  <a:lnTo>
                    <a:pt x="30645" y="368261"/>
                  </a:lnTo>
                  <a:lnTo>
                    <a:pt x="33083" y="367779"/>
                  </a:lnTo>
                  <a:lnTo>
                    <a:pt x="34874" y="365353"/>
                  </a:lnTo>
                  <a:close/>
                </a:path>
                <a:path w="82550" h="379729">
                  <a:moveTo>
                    <a:pt x="35026" y="198107"/>
                  </a:moveTo>
                  <a:lnTo>
                    <a:pt x="35013" y="197942"/>
                  </a:lnTo>
                  <a:lnTo>
                    <a:pt x="34582" y="197827"/>
                  </a:lnTo>
                  <a:lnTo>
                    <a:pt x="35026" y="198107"/>
                  </a:lnTo>
                  <a:close/>
                </a:path>
                <a:path w="82550" h="379729">
                  <a:moveTo>
                    <a:pt x="35052" y="365137"/>
                  </a:moveTo>
                  <a:lnTo>
                    <a:pt x="34874" y="365353"/>
                  </a:lnTo>
                  <a:lnTo>
                    <a:pt x="35026" y="365493"/>
                  </a:lnTo>
                  <a:lnTo>
                    <a:pt x="35052" y="365137"/>
                  </a:lnTo>
                  <a:close/>
                </a:path>
                <a:path w="82550" h="379729">
                  <a:moveTo>
                    <a:pt x="36029" y="317754"/>
                  </a:moveTo>
                  <a:lnTo>
                    <a:pt x="34709" y="317855"/>
                  </a:lnTo>
                  <a:lnTo>
                    <a:pt x="34213" y="317360"/>
                  </a:lnTo>
                  <a:lnTo>
                    <a:pt x="35102" y="318833"/>
                  </a:lnTo>
                  <a:lnTo>
                    <a:pt x="35941" y="317855"/>
                  </a:lnTo>
                  <a:close/>
                </a:path>
                <a:path w="82550" h="379729">
                  <a:moveTo>
                    <a:pt x="36144" y="17170"/>
                  </a:moveTo>
                  <a:lnTo>
                    <a:pt x="35293" y="15633"/>
                  </a:lnTo>
                  <a:lnTo>
                    <a:pt x="34429" y="16129"/>
                  </a:lnTo>
                  <a:lnTo>
                    <a:pt x="34061" y="15125"/>
                  </a:lnTo>
                  <a:lnTo>
                    <a:pt x="33845" y="14287"/>
                  </a:lnTo>
                  <a:lnTo>
                    <a:pt x="33515" y="16624"/>
                  </a:lnTo>
                  <a:lnTo>
                    <a:pt x="33324" y="17805"/>
                  </a:lnTo>
                  <a:lnTo>
                    <a:pt x="34683" y="17526"/>
                  </a:lnTo>
                  <a:lnTo>
                    <a:pt x="36144" y="17170"/>
                  </a:lnTo>
                  <a:close/>
                </a:path>
                <a:path w="82550" h="379729">
                  <a:moveTo>
                    <a:pt x="36258" y="297548"/>
                  </a:moveTo>
                  <a:lnTo>
                    <a:pt x="35839" y="296976"/>
                  </a:lnTo>
                  <a:lnTo>
                    <a:pt x="34061" y="297472"/>
                  </a:lnTo>
                  <a:lnTo>
                    <a:pt x="33223" y="297281"/>
                  </a:lnTo>
                  <a:lnTo>
                    <a:pt x="33147" y="299567"/>
                  </a:lnTo>
                  <a:lnTo>
                    <a:pt x="36258" y="297548"/>
                  </a:lnTo>
                  <a:close/>
                </a:path>
                <a:path w="82550" h="379729">
                  <a:moveTo>
                    <a:pt x="37769" y="317614"/>
                  </a:moveTo>
                  <a:lnTo>
                    <a:pt x="37376" y="316166"/>
                  </a:lnTo>
                  <a:lnTo>
                    <a:pt x="36029" y="317754"/>
                  </a:lnTo>
                  <a:lnTo>
                    <a:pt x="37769" y="317614"/>
                  </a:lnTo>
                  <a:close/>
                </a:path>
                <a:path w="82550" h="379729">
                  <a:moveTo>
                    <a:pt x="37973" y="361162"/>
                  </a:moveTo>
                  <a:lnTo>
                    <a:pt x="35407" y="359600"/>
                  </a:lnTo>
                  <a:lnTo>
                    <a:pt x="35052" y="365137"/>
                  </a:lnTo>
                  <a:lnTo>
                    <a:pt x="37973" y="361162"/>
                  </a:lnTo>
                  <a:close/>
                </a:path>
                <a:path w="82550" h="379729">
                  <a:moveTo>
                    <a:pt x="38100" y="314934"/>
                  </a:moveTo>
                  <a:lnTo>
                    <a:pt x="37007" y="314680"/>
                  </a:lnTo>
                  <a:lnTo>
                    <a:pt x="36093" y="315849"/>
                  </a:lnTo>
                  <a:lnTo>
                    <a:pt x="38100" y="314934"/>
                  </a:lnTo>
                  <a:close/>
                </a:path>
                <a:path w="82550" h="379729">
                  <a:moveTo>
                    <a:pt x="38633" y="310984"/>
                  </a:moveTo>
                  <a:lnTo>
                    <a:pt x="37782" y="312407"/>
                  </a:lnTo>
                  <a:lnTo>
                    <a:pt x="36283" y="310388"/>
                  </a:lnTo>
                  <a:lnTo>
                    <a:pt x="37452" y="314312"/>
                  </a:lnTo>
                  <a:lnTo>
                    <a:pt x="38125" y="312407"/>
                  </a:lnTo>
                  <a:lnTo>
                    <a:pt x="38633" y="310984"/>
                  </a:lnTo>
                  <a:close/>
                </a:path>
                <a:path w="82550" h="379729">
                  <a:moveTo>
                    <a:pt x="38760" y="148247"/>
                  </a:moveTo>
                  <a:lnTo>
                    <a:pt x="37884" y="148348"/>
                  </a:lnTo>
                  <a:lnTo>
                    <a:pt x="38366" y="148577"/>
                  </a:lnTo>
                  <a:lnTo>
                    <a:pt x="38760" y="148247"/>
                  </a:lnTo>
                  <a:close/>
                </a:path>
                <a:path w="82550" h="379729">
                  <a:moveTo>
                    <a:pt x="39789" y="201168"/>
                  </a:moveTo>
                  <a:lnTo>
                    <a:pt x="35026" y="198107"/>
                  </a:lnTo>
                  <a:lnTo>
                    <a:pt x="35052" y="198805"/>
                  </a:lnTo>
                  <a:lnTo>
                    <a:pt x="38493" y="200901"/>
                  </a:lnTo>
                  <a:lnTo>
                    <a:pt x="39789" y="201168"/>
                  </a:lnTo>
                  <a:close/>
                </a:path>
                <a:path w="82550" h="379729">
                  <a:moveTo>
                    <a:pt x="39814" y="309702"/>
                  </a:moveTo>
                  <a:lnTo>
                    <a:pt x="39408" y="308813"/>
                  </a:lnTo>
                  <a:lnTo>
                    <a:pt x="38633" y="310984"/>
                  </a:lnTo>
                  <a:lnTo>
                    <a:pt x="39103" y="310210"/>
                  </a:lnTo>
                  <a:lnTo>
                    <a:pt x="39814" y="309702"/>
                  </a:lnTo>
                  <a:close/>
                </a:path>
                <a:path w="82550" h="379729">
                  <a:moveTo>
                    <a:pt x="40093" y="314007"/>
                  </a:moveTo>
                  <a:lnTo>
                    <a:pt x="38100" y="314934"/>
                  </a:lnTo>
                  <a:lnTo>
                    <a:pt x="39166" y="315188"/>
                  </a:lnTo>
                  <a:lnTo>
                    <a:pt x="39763" y="314934"/>
                  </a:lnTo>
                  <a:lnTo>
                    <a:pt x="39878" y="314680"/>
                  </a:lnTo>
                  <a:lnTo>
                    <a:pt x="40093" y="314007"/>
                  </a:lnTo>
                  <a:close/>
                </a:path>
                <a:path w="82550" h="379729">
                  <a:moveTo>
                    <a:pt x="40157" y="143725"/>
                  </a:moveTo>
                  <a:lnTo>
                    <a:pt x="37528" y="144970"/>
                  </a:lnTo>
                  <a:lnTo>
                    <a:pt x="31686" y="144919"/>
                  </a:lnTo>
                  <a:lnTo>
                    <a:pt x="33235" y="147040"/>
                  </a:lnTo>
                  <a:lnTo>
                    <a:pt x="32359" y="146405"/>
                  </a:lnTo>
                  <a:lnTo>
                    <a:pt x="30264" y="146380"/>
                  </a:lnTo>
                  <a:lnTo>
                    <a:pt x="31203" y="147878"/>
                  </a:lnTo>
                  <a:lnTo>
                    <a:pt x="33020" y="149999"/>
                  </a:lnTo>
                  <a:lnTo>
                    <a:pt x="34201" y="147040"/>
                  </a:lnTo>
                  <a:lnTo>
                    <a:pt x="34429" y="146456"/>
                  </a:lnTo>
                  <a:lnTo>
                    <a:pt x="36233" y="148120"/>
                  </a:lnTo>
                  <a:lnTo>
                    <a:pt x="34290" y="150279"/>
                  </a:lnTo>
                  <a:lnTo>
                    <a:pt x="36055" y="151942"/>
                  </a:lnTo>
                  <a:lnTo>
                    <a:pt x="36499" y="152044"/>
                  </a:lnTo>
                  <a:lnTo>
                    <a:pt x="37223" y="150469"/>
                  </a:lnTo>
                  <a:lnTo>
                    <a:pt x="36258" y="148551"/>
                  </a:lnTo>
                  <a:lnTo>
                    <a:pt x="37884" y="148348"/>
                  </a:lnTo>
                  <a:lnTo>
                    <a:pt x="36626" y="147764"/>
                  </a:lnTo>
                  <a:lnTo>
                    <a:pt x="36144" y="146812"/>
                  </a:lnTo>
                  <a:lnTo>
                    <a:pt x="36563" y="146456"/>
                  </a:lnTo>
                  <a:lnTo>
                    <a:pt x="36944" y="146126"/>
                  </a:lnTo>
                  <a:lnTo>
                    <a:pt x="38709" y="147358"/>
                  </a:lnTo>
                  <a:lnTo>
                    <a:pt x="39954" y="147205"/>
                  </a:lnTo>
                  <a:lnTo>
                    <a:pt x="39674" y="146126"/>
                  </a:lnTo>
                  <a:lnTo>
                    <a:pt x="39509" y="145516"/>
                  </a:lnTo>
                  <a:lnTo>
                    <a:pt x="39446" y="144983"/>
                  </a:lnTo>
                  <a:lnTo>
                    <a:pt x="39395" y="144614"/>
                  </a:lnTo>
                  <a:lnTo>
                    <a:pt x="40157" y="143725"/>
                  </a:lnTo>
                  <a:close/>
                </a:path>
                <a:path w="82550" h="379729">
                  <a:moveTo>
                    <a:pt x="40386" y="309702"/>
                  </a:moveTo>
                  <a:lnTo>
                    <a:pt x="40322" y="309346"/>
                  </a:lnTo>
                  <a:lnTo>
                    <a:pt x="39814" y="309702"/>
                  </a:lnTo>
                  <a:lnTo>
                    <a:pt x="40373" y="310946"/>
                  </a:lnTo>
                  <a:lnTo>
                    <a:pt x="40386" y="309702"/>
                  </a:lnTo>
                  <a:close/>
                </a:path>
                <a:path w="82550" h="379729">
                  <a:moveTo>
                    <a:pt x="40487" y="314629"/>
                  </a:moveTo>
                  <a:lnTo>
                    <a:pt x="39801" y="314921"/>
                  </a:lnTo>
                  <a:lnTo>
                    <a:pt x="39116" y="317004"/>
                  </a:lnTo>
                  <a:lnTo>
                    <a:pt x="40487" y="314629"/>
                  </a:lnTo>
                  <a:close/>
                </a:path>
                <a:path w="82550" h="379729">
                  <a:moveTo>
                    <a:pt x="40563" y="311353"/>
                  </a:moveTo>
                  <a:lnTo>
                    <a:pt x="40373" y="310946"/>
                  </a:lnTo>
                  <a:lnTo>
                    <a:pt x="40322" y="311213"/>
                  </a:lnTo>
                  <a:lnTo>
                    <a:pt x="40563" y="311353"/>
                  </a:lnTo>
                  <a:close/>
                </a:path>
                <a:path w="82550" h="379729">
                  <a:moveTo>
                    <a:pt x="40690" y="309105"/>
                  </a:moveTo>
                  <a:lnTo>
                    <a:pt x="40119" y="308521"/>
                  </a:lnTo>
                  <a:lnTo>
                    <a:pt x="40195" y="308724"/>
                  </a:lnTo>
                  <a:lnTo>
                    <a:pt x="40322" y="309333"/>
                  </a:lnTo>
                  <a:lnTo>
                    <a:pt x="40449" y="309232"/>
                  </a:lnTo>
                  <a:lnTo>
                    <a:pt x="40690" y="309105"/>
                  </a:lnTo>
                  <a:close/>
                </a:path>
                <a:path w="82550" h="379729">
                  <a:moveTo>
                    <a:pt x="40754" y="302209"/>
                  </a:moveTo>
                  <a:lnTo>
                    <a:pt x="36118" y="299504"/>
                  </a:lnTo>
                  <a:lnTo>
                    <a:pt x="32092" y="304355"/>
                  </a:lnTo>
                  <a:lnTo>
                    <a:pt x="28663" y="303542"/>
                  </a:lnTo>
                  <a:lnTo>
                    <a:pt x="30340" y="305790"/>
                  </a:lnTo>
                  <a:lnTo>
                    <a:pt x="25819" y="309714"/>
                  </a:lnTo>
                  <a:lnTo>
                    <a:pt x="31038" y="310070"/>
                  </a:lnTo>
                  <a:lnTo>
                    <a:pt x="36322" y="307581"/>
                  </a:lnTo>
                  <a:lnTo>
                    <a:pt x="38188" y="304469"/>
                  </a:lnTo>
                  <a:lnTo>
                    <a:pt x="40754" y="302209"/>
                  </a:lnTo>
                  <a:close/>
                </a:path>
                <a:path w="82550" h="379729">
                  <a:moveTo>
                    <a:pt x="40906" y="302285"/>
                  </a:moveTo>
                  <a:lnTo>
                    <a:pt x="40868" y="302120"/>
                  </a:lnTo>
                  <a:lnTo>
                    <a:pt x="40817" y="302247"/>
                  </a:lnTo>
                  <a:close/>
                </a:path>
                <a:path w="82550" h="379729">
                  <a:moveTo>
                    <a:pt x="41757" y="30568"/>
                  </a:moveTo>
                  <a:lnTo>
                    <a:pt x="41351" y="30797"/>
                  </a:lnTo>
                  <a:lnTo>
                    <a:pt x="41757" y="30568"/>
                  </a:lnTo>
                  <a:close/>
                </a:path>
                <a:path w="82550" h="379729">
                  <a:moveTo>
                    <a:pt x="41808" y="252552"/>
                  </a:moveTo>
                  <a:lnTo>
                    <a:pt x="41389" y="252196"/>
                  </a:lnTo>
                  <a:lnTo>
                    <a:pt x="41808" y="254520"/>
                  </a:lnTo>
                  <a:lnTo>
                    <a:pt x="41808" y="252552"/>
                  </a:lnTo>
                  <a:close/>
                </a:path>
                <a:path w="82550" h="379729">
                  <a:moveTo>
                    <a:pt x="41833" y="28917"/>
                  </a:moveTo>
                  <a:lnTo>
                    <a:pt x="41275" y="28016"/>
                  </a:lnTo>
                  <a:lnTo>
                    <a:pt x="37503" y="24917"/>
                  </a:lnTo>
                  <a:lnTo>
                    <a:pt x="37236" y="25679"/>
                  </a:lnTo>
                  <a:lnTo>
                    <a:pt x="41414" y="28841"/>
                  </a:lnTo>
                  <a:lnTo>
                    <a:pt x="38227" y="28714"/>
                  </a:lnTo>
                  <a:lnTo>
                    <a:pt x="36283" y="26733"/>
                  </a:lnTo>
                  <a:lnTo>
                    <a:pt x="36169" y="28333"/>
                  </a:lnTo>
                  <a:lnTo>
                    <a:pt x="35598" y="29464"/>
                  </a:lnTo>
                  <a:lnTo>
                    <a:pt x="37134" y="31369"/>
                  </a:lnTo>
                  <a:lnTo>
                    <a:pt x="39192" y="29692"/>
                  </a:lnTo>
                  <a:lnTo>
                    <a:pt x="39598" y="31800"/>
                  </a:lnTo>
                  <a:lnTo>
                    <a:pt x="41351" y="30797"/>
                  </a:lnTo>
                  <a:lnTo>
                    <a:pt x="39725" y="29349"/>
                  </a:lnTo>
                  <a:lnTo>
                    <a:pt x="41833" y="28917"/>
                  </a:lnTo>
                  <a:close/>
                </a:path>
                <a:path w="82550" h="379729">
                  <a:moveTo>
                    <a:pt x="42291" y="231089"/>
                  </a:moveTo>
                  <a:lnTo>
                    <a:pt x="41808" y="230962"/>
                  </a:lnTo>
                  <a:lnTo>
                    <a:pt x="41960" y="231089"/>
                  </a:lnTo>
                  <a:lnTo>
                    <a:pt x="42125" y="231076"/>
                  </a:lnTo>
                  <a:lnTo>
                    <a:pt x="42291" y="231127"/>
                  </a:lnTo>
                  <a:close/>
                </a:path>
                <a:path w="82550" h="379729">
                  <a:moveTo>
                    <a:pt x="42735" y="313690"/>
                  </a:moveTo>
                  <a:lnTo>
                    <a:pt x="42189" y="313270"/>
                  </a:lnTo>
                  <a:lnTo>
                    <a:pt x="40982" y="313766"/>
                  </a:lnTo>
                  <a:lnTo>
                    <a:pt x="40487" y="314629"/>
                  </a:lnTo>
                  <a:lnTo>
                    <a:pt x="42735" y="313690"/>
                  </a:lnTo>
                  <a:close/>
                </a:path>
                <a:path w="82550" h="379729">
                  <a:moveTo>
                    <a:pt x="43103" y="309143"/>
                  </a:moveTo>
                  <a:lnTo>
                    <a:pt x="43014" y="308698"/>
                  </a:lnTo>
                  <a:lnTo>
                    <a:pt x="42494" y="308127"/>
                  </a:lnTo>
                  <a:lnTo>
                    <a:pt x="43053" y="309562"/>
                  </a:lnTo>
                  <a:lnTo>
                    <a:pt x="43103" y="309143"/>
                  </a:lnTo>
                  <a:close/>
                </a:path>
                <a:path w="82550" h="379729">
                  <a:moveTo>
                    <a:pt x="43154" y="244576"/>
                  </a:moveTo>
                  <a:lnTo>
                    <a:pt x="43002" y="244348"/>
                  </a:lnTo>
                  <a:lnTo>
                    <a:pt x="41910" y="244284"/>
                  </a:lnTo>
                  <a:lnTo>
                    <a:pt x="43154" y="244576"/>
                  </a:lnTo>
                  <a:close/>
                </a:path>
                <a:path w="82550" h="379729">
                  <a:moveTo>
                    <a:pt x="43586" y="1854"/>
                  </a:moveTo>
                  <a:lnTo>
                    <a:pt x="42011" y="0"/>
                  </a:lnTo>
                  <a:lnTo>
                    <a:pt x="43268" y="2184"/>
                  </a:lnTo>
                  <a:lnTo>
                    <a:pt x="43586" y="1854"/>
                  </a:lnTo>
                  <a:close/>
                </a:path>
                <a:path w="82550" h="379729">
                  <a:moveTo>
                    <a:pt x="44424" y="244424"/>
                  </a:moveTo>
                  <a:lnTo>
                    <a:pt x="41389" y="241935"/>
                  </a:lnTo>
                  <a:lnTo>
                    <a:pt x="43002" y="244348"/>
                  </a:lnTo>
                  <a:lnTo>
                    <a:pt x="44424" y="244424"/>
                  </a:lnTo>
                  <a:close/>
                </a:path>
                <a:path w="82550" h="379729">
                  <a:moveTo>
                    <a:pt x="44424" y="202590"/>
                  </a:moveTo>
                  <a:lnTo>
                    <a:pt x="43611" y="202806"/>
                  </a:lnTo>
                  <a:lnTo>
                    <a:pt x="43383" y="200621"/>
                  </a:lnTo>
                  <a:lnTo>
                    <a:pt x="42379" y="203047"/>
                  </a:lnTo>
                  <a:lnTo>
                    <a:pt x="43307" y="203873"/>
                  </a:lnTo>
                  <a:lnTo>
                    <a:pt x="43954" y="203098"/>
                  </a:lnTo>
                  <a:lnTo>
                    <a:pt x="44424" y="202590"/>
                  </a:lnTo>
                  <a:close/>
                </a:path>
                <a:path w="82550" h="379729">
                  <a:moveTo>
                    <a:pt x="45516" y="21082"/>
                  </a:moveTo>
                  <a:lnTo>
                    <a:pt x="45085" y="21234"/>
                  </a:lnTo>
                  <a:lnTo>
                    <a:pt x="44780" y="21424"/>
                  </a:lnTo>
                  <a:lnTo>
                    <a:pt x="44856" y="21742"/>
                  </a:lnTo>
                  <a:lnTo>
                    <a:pt x="45059" y="21513"/>
                  </a:lnTo>
                  <a:lnTo>
                    <a:pt x="45516" y="21082"/>
                  </a:lnTo>
                  <a:close/>
                </a:path>
                <a:path w="82550" h="379729">
                  <a:moveTo>
                    <a:pt x="46177" y="352145"/>
                  </a:moveTo>
                  <a:lnTo>
                    <a:pt x="45935" y="351980"/>
                  </a:lnTo>
                  <a:lnTo>
                    <a:pt x="42329" y="349364"/>
                  </a:lnTo>
                  <a:lnTo>
                    <a:pt x="44615" y="348094"/>
                  </a:lnTo>
                  <a:lnTo>
                    <a:pt x="44132" y="347268"/>
                  </a:lnTo>
                  <a:lnTo>
                    <a:pt x="42595" y="344652"/>
                  </a:lnTo>
                  <a:lnTo>
                    <a:pt x="41897" y="343446"/>
                  </a:lnTo>
                  <a:lnTo>
                    <a:pt x="41795" y="342811"/>
                  </a:lnTo>
                  <a:lnTo>
                    <a:pt x="39598" y="342265"/>
                  </a:lnTo>
                  <a:lnTo>
                    <a:pt x="39509" y="343255"/>
                  </a:lnTo>
                  <a:lnTo>
                    <a:pt x="39039" y="344411"/>
                  </a:lnTo>
                  <a:lnTo>
                    <a:pt x="38138" y="344652"/>
                  </a:lnTo>
                  <a:lnTo>
                    <a:pt x="35458" y="342328"/>
                  </a:lnTo>
                  <a:lnTo>
                    <a:pt x="35318" y="342201"/>
                  </a:lnTo>
                  <a:lnTo>
                    <a:pt x="35179" y="342074"/>
                  </a:lnTo>
                  <a:lnTo>
                    <a:pt x="38442" y="339229"/>
                  </a:lnTo>
                  <a:lnTo>
                    <a:pt x="36652" y="338582"/>
                  </a:lnTo>
                  <a:lnTo>
                    <a:pt x="34518" y="337794"/>
                  </a:lnTo>
                  <a:lnTo>
                    <a:pt x="35077" y="335648"/>
                  </a:lnTo>
                  <a:lnTo>
                    <a:pt x="33375" y="334314"/>
                  </a:lnTo>
                  <a:lnTo>
                    <a:pt x="32753" y="337350"/>
                  </a:lnTo>
                  <a:lnTo>
                    <a:pt x="31877" y="337578"/>
                  </a:lnTo>
                  <a:lnTo>
                    <a:pt x="32308" y="337680"/>
                  </a:lnTo>
                  <a:lnTo>
                    <a:pt x="32715" y="338239"/>
                  </a:lnTo>
                  <a:lnTo>
                    <a:pt x="30467" y="339051"/>
                  </a:lnTo>
                  <a:lnTo>
                    <a:pt x="32258" y="338582"/>
                  </a:lnTo>
                  <a:lnTo>
                    <a:pt x="34759" y="341515"/>
                  </a:lnTo>
                  <a:lnTo>
                    <a:pt x="32042" y="342201"/>
                  </a:lnTo>
                  <a:lnTo>
                    <a:pt x="31242" y="340626"/>
                  </a:lnTo>
                  <a:lnTo>
                    <a:pt x="31750" y="339852"/>
                  </a:lnTo>
                  <a:lnTo>
                    <a:pt x="29959" y="340309"/>
                  </a:lnTo>
                  <a:lnTo>
                    <a:pt x="30149" y="341185"/>
                  </a:lnTo>
                  <a:lnTo>
                    <a:pt x="31496" y="342188"/>
                  </a:lnTo>
                  <a:lnTo>
                    <a:pt x="31927" y="342900"/>
                  </a:lnTo>
                  <a:lnTo>
                    <a:pt x="32486" y="342328"/>
                  </a:lnTo>
                  <a:lnTo>
                    <a:pt x="35064" y="343446"/>
                  </a:lnTo>
                  <a:lnTo>
                    <a:pt x="33616" y="345821"/>
                  </a:lnTo>
                  <a:lnTo>
                    <a:pt x="33972" y="347268"/>
                  </a:lnTo>
                  <a:lnTo>
                    <a:pt x="33883" y="347065"/>
                  </a:lnTo>
                  <a:lnTo>
                    <a:pt x="32410" y="343674"/>
                  </a:lnTo>
                  <a:lnTo>
                    <a:pt x="31318" y="347065"/>
                  </a:lnTo>
                  <a:lnTo>
                    <a:pt x="29591" y="346163"/>
                  </a:lnTo>
                  <a:lnTo>
                    <a:pt x="32753" y="348043"/>
                  </a:lnTo>
                  <a:lnTo>
                    <a:pt x="32562" y="350367"/>
                  </a:lnTo>
                  <a:lnTo>
                    <a:pt x="32207" y="352640"/>
                  </a:lnTo>
                  <a:lnTo>
                    <a:pt x="34874" y="354393"/>
                  </a:lnTo>
                  <a:lnTo>
                    <a:pt x="34429" y="356565"/>
                  </a:lnTo>
                  <a:lnTo>
                    <a:pt x="35344" y="354037"/>
                  </a:lnTo>
                  <a:lnTo>
                    <a:pt x="39916" y="351980"/>
                  </a:lnTo>
                  <a:lnTo>
                    <a:pt x="42875" y="354545"/>
                  </a:lnTo>
                  <a:lnTo>
                    <a:pt x="46177" y="352145"/>
                  </a:lnTo>
                  <a:close/>
                </a:path>
                <a:path w="82550" h="379729">
                  <a:moveTo>
                    <a:pt x="46266" y="357670"/>
                  </a:moveTo>
                  <a:lnTo>
                    <a:pt x="45008" y="356450"/>
                  </a:lnTo>
                  <a:lnTo>
                    <a:pt x="42773" y="356362"/>
                  </a:lnTo>
                  <a:lnTo>
                    <a:pt x="46266" y="357682"/>
                  </a:lnTo>
                  <a:close/>
                </a:path>
                <a:path w="82550" h="379729">
                  <a:moveTo>
                    <a:pt x="46329" y="226771"/>
                  </a:moveTo>
                  <a:lnTo>
                    <a:pt x="44284" y="225285"/>
                  </a:lnTo>
                  <a:lnTo>
                    <a:pt x="45186" y="227266"/>
                  </a:lnTo>
                  <a:lnTo>
                    <a:pt x="46329" y="226771"/>
                  </a:lnTo>
                  <a:close/>
                </a:path>
                <a:path w="82550" h="379729">
                  <a:moveTo>
                    <a:pt x="46723" y="308470"/>
                  </a:moveTo>
                  <a:lnTo>
                    <a:pt x="44602" y="309549"/>
                  </a:lnTo>
                  <a:lnTo>
                    <a:pt x="45897" y="310311"/>
                  </a:lnTo>
                  <a:lnTo>
                    <a:pt x="46723" y="308470"/>
                  </a:lnTo>
                  <a:close/>
                </a:path>
                <a:path w="82550" h="379729">
                  <a:moveTo>
                    <a:pt x="46901" y="308381"/>
                  </a:moveTo>
                  <a:lnTo>
                    <a:pt x="46837" y="308229"/>
                  </a:lnTo>
                  <a:lnTo>
                    <a:pt x="46723" y="308470"/>
                  </a:lnTo>
                  <a:lnTo>
                    <a:pt x="46901" y="308381"/>
                  </a:lnTo>
                  <a:close/>
                </a:path>
                <a:path w="82550" h="379729">
                  <a:moveTo>
                    <a:pt x="47078" y="141211"/>
                  </a:moveTo>
                  <a:lnTo>
                    <a:pt x="46875" y="141211"/>
                  </a:lnTo>
                  <a:lnTo>
                    <a:pt x="46253" y="141249"/>
                  </a:lnTo>
                  <a:lnTo>
                    <a:pt x="46926" y="141376"/>
                  </a:lnTo>
                  <a:lnTo>
                    <a:pt x="47078" y="141211"/>
                  </a:lnTo>
                  <a:close/>
                </a:path>
                <a:path w="82550" h="379729">
                  <a:moveTo>
                    <a:pt x="47294" y="226352"/>
                  </a:moveTo>
                  <a:lnTo>
                    <a:pt x="46329" y="226771"/>
                  </a:lnTo>
                  <a:lnTo>
                    <a:pt x="46888" y="227164"/>
                  </a:lnTo>
                  <a:lnTo>
                    <a:pt x="47294" y="226352"/>
                  </a:lnTo>
                  <a:close/>
                </a:path>
                <a:path w="82550" h="379729">
                  <a:moveTo>
                    <a:pt x="47345" y="96570"/>
                  </a:moveTo>
                  <a:lnTo>
                    <a:pt x="46596" y="93903"/>
                  </a:lnTo>
                  <a:lnTo>
                    <a:pt x="46012" y="95897"/>
                  </a:lnTo>
                  <a:lnTo>
                    <a:pt x="47345" y="96570"/>
                  </a:lnTo>
                  <a:close/>
                </a:path>
                <a:path w="82550" h="379729">
                  <a:moveTo>
                    <a:pt x="47459" y="253123"/>
                  </a:moveTo>
                  <a:lnTo>
                    <a:pt x="45720" y="251421"/>
                  </a:lnTo>
                  <a:lnTo>
                    <a:pt x="44856" y="253453"/>
                  </a:lnTo>
                  <a:lnTo>
                    <a:pt x="43129" y="250355"/>
                  </a:lnTo>
                  <a:lnTo>
                    <a:pt x="41808" y="251841"/>
                  </a:lnTo>
                  <a:lnTo>
                    <a:pt x="41808" y="252552"/>
                  </a:lnTo>
                  <a:lnTo>
                    <a:pt x="43548" y="254025"/>
                  </a:lnTo>
                  <a:lnTo>
                    <a:pt x="46050" y="253453"/>
                  </a:lnTo>
                  <a:lnTo>
                    <a:pt x="47459" y="253123"/>
                  </a:lnTo>
                  <a:close/>
                </a:path>
                <a:path w="82550" h="379729">
                  <a:moveTo>
                    <a:pt x="47574" y="358444"/>
                  </a:moveTo>
                  <a:lnTo>
                    <a:pt x="46266" y="357682"/>
                  </a:lnTo>
                  <a:lnTo>
                    <a:pt x="43091" y="358736"/>
                  </a:lnTo>
                  <a:lnTo>
                    <a:pt x="44742" y="360540"/>
                  </a:lnTo>
                  <a:lnTo>
                    <a:pt x="45694" y="359384"/>
                  </a:lnTo>
                  <a:lnTo>
                    <a:pt x="45758" y="358470"/>
                  </a:lnTo>
                  <a:lnTo>
                    <a:pt x="47574" y="358444"/>
                  </a:lnTo>
                  <a:close/>
                </a:path>
                <a:path w="82550" h="379729">
                  <a:moveTo>
                    <a:pt x="47739" y="226898"/>
                  </a:moveTo>
                  <a:lnTo>
                    <a:pt x="46990" y="227126"/>
                  </a:lnTo>
                  <a:lnTo>
                    <a:pt x="46494" y="228434"/>
                  </a:lnTo>
                  <a:lnTo>
                    <a:pt x="47739" y="226898"/>
                  </a:lnTo>
                  <a:close/>
                </a:path>
                <a:path w="82550" h="379729">
                  <a:moveTo>
                    <a:pt x="47891" y="251891"/>
                  </a:moveTo>
                  <a:lnTo>
                    <a:pt x="45288" y="249529"/>
                  </a:lnTo>
                  <a:lnTo>
                    <a:pt x="45300" y="248183"/>
                  </a:lnTo>
                  <a:lnTo>
                    <a:pt x="44437" y="249326"/>
                  </a:lnTo>
                  <a:lnTo>
                    <a:pt x="44437" y="250215"/>
                  </a:lnTo>
                  <a:lnTo>
                    <a:pt x="45720" y="251421"/>
                  </a:lnTo>
                  <a:lnTo>
                    <a:pt x="47891" y="251891"/>
                  </a:lnTo>
                  <a:close/>
                </a:path>
                <a:path w="82550" h="379729">
                  <a:moveTo>
                    <a:pt x="48056" y="241808"/>
                  </a:moveTo>
                  <a:lnTo>
                    <a:pt x="46799" y="241376"/>
                  </a:lnTo>
                  <a:lnTo>
                    <a:pt x="45656" y="241109"/>
                  </a:lnTo>
                  <a:lnTo>
                    <a:pt x="46177" y="243039"/>
                  </a:lnTo>
                  <a:lnTo>
                    <a:pt x="46596" y="242290"/>
                  </a:lnTo>
                  <a:lnTo>
                    <a:pt x="47307" y="241922"/>
                  </a:lnTo>
                  <a:lnTo>
                    <a:pt x="48056" y="241808"/>
                  </a:lnTo>
                  <a:close/>
                </a:path>
                <a:path w="82550" h="379729">
                  <a:moveTo>
                    <a:pt x="48234" y="141211"/>
                  </a:moveTo>
                  <a:lnTo>
                    <a:pt x="47536" y="140728"/>
                  </a:lnTo>
                  <a:lnTo>
                    <a:pt x="47078" y="141211"/>
                  </a:lnTo>
                  <a:lnTo>
                    <a:pt x="48234" y="141211"/>
                  </a:lnTo>
                  <a:close/>
                </a:path>
                <a:path w="82550" h="379729">
                  <a:moveTo>
                    <a:pt x="48361" y="7442"/>
                  </a:moveTo>
                  <a:lnTo>
                    <a:pt x="46532" y="6350"/>
                  </a:lnTo>
                  <a:lnTo>
                    <a:pt x="46799" y="5575"/>
                  </a:lnTo>
                  <a:lnTo>
                    <a:pt x="47269" y="4089"/>
                  </a:lnTo>
                  <a:lnTo>
                    <a:pt x="44450" y="3987"/>
                  </a:lnTo>
                  <a:lnTo>
                    <a:pt x="42989" y="6540"/>
                  </a:lnTo>
                  <a:lnTo>
                    <a:pt x="40754" y="5346"/>
                  </a:lnTo>
                  <a:lnTo>
                    <a:pt x="43065" y="6946"/>
                  </a:lnTo>
                  <a:lnTo>
                    <a:pt x="41173" y="7442"/>
                  </a:lnTo>
                  <a:lnTo>
                    <a:pt x="43332" y="8216"/>
                  </a:lnTo>
                  <a:lnTo>
                    <a:pt x="43014" y="10541"/>
                  </a:lnTo>
                  <a:lnTo>
                    <a:pt x="42748" y="11303"/>
                  </a:lnTo>
                  <a:lnTo>
                    <a:pt x="45897" y="9042"/>
                  </a:lnTo>
                  <a:lnTo>
                    <a:pt x="44729" y="9245"/>
                  </a:lnTo>
                  <a:lnTo>
                    <a:pt x="48361" y="7442"/>
                  </a:lnTo>
                  <a:close/>
                </a:path>
                <a:path w="82550" h="379729">
                  <a:moveTo>
                    <a:pt x="48768" y="141719"/>
                  </a:moveTo>
                  <a:lnTo>
                    <a:pt x="48742" y="141198"/>
                  </a:lnTo>
                  <a:lnTo>
                    <a:pt x="48577" y="141198"/>
                  </a:lnTo>
                  <a:lnTo>
                    <a:pt x="48412" y="141198"/>
                  </a:lnTo>
                  <a:lnTo>
                    <a:pt x="48234" y="141198"/>
                  </a:lnTo>
                  <a:lnTo>
                    <a:pt x="48399" y="141325"/>
                  </a:lnTo>
                  <a:lnTo>
                    <a:pt x="48577" y="141439"/>
                  </a:lnTo>
                  <a:lnTo>
                    <a:pt x="48768" y="141719"/>
                  </a:lnTo>
                  <a:close/>
                </a:path>
                <a:path w="82550" h="379729">
                  <a:moveTo>
                    <a:pt x="49491" y="20307"/>
                  </a:moveTo>
                  <a:lnTo>
                    <a:pt x="46913" y="18034"/>
                  </a:lnTo>
                  <a:lnTo>
                    <a:pt x="47472" y="19126"/>
                  </a:lnTo>
                  <a:lnTo>
                    <a:pt x="46596" y="19989"/>
                  </a:lnTo>
                  <a:lnTo>
                    <a:pt x="45516" y="21056"/>
                  </a:lnTo>
                  <a:lnTo>
                    <a:pt x="46850" y="20548"/>
                  </a:lnTo>
                  <a:lnTo>
                    <a:pt x="49491" y="20307"/>
                  </a:lnTo>
                  <a:close/>
                </a:path>
                <a:path w="82550" h="379729">
                  <a:moveTo>
                    <a:pt x="50076" y="235915"/>
                  </a:moveTo>
                  <a:lnTo>
                    <a:pt x="47472" y="233565"/>
                  </a:lnTo>
                  <a:lnTo>
                    <a:pt x="48768" y="233832"/>
                  </a:lnTo>
                  <a:lnTo>
                    <a:pt x="48552" y="233565"/>
                  </a:lnTo>
                  <a:lnTo>
                    <a:pt x="48082" y="232981"/>
                  </a:lnTo>
                  <a:lnTo>
                    <a:pt x="47764" y="232587"/>
                  </a:lnTo>
                  <a:lnTo>
                    <a:pt x="47015" y="231660"/>
                  </a:lnTo>
                  <a:lnTo>
                    <a:pt x="46151" y="230581"/>
                  </a:lnTo>
                  <a:lnTo>
                    <a:pt x="47828" y="230060"/>
                  </a:lnTo>
                  <a:lnTo>
                    <a:pt x="45212" y="230339"/>
                  </a:lnTo>
                  <a:lnTo>
                    <a:pt x="43573" y="231660"/>
                  </a:lnTo>
                  <a:lnTo>
                    <a:pt x="42303" y="231140"/>
                  </a:lnTo>
                  <a:lnTo>
                    <a:pt x="43383" y="232587"/>
                  </a:lnTo>
                  <a:lnTo>
                    <a:pt x="40970" y="231673"/>
                  </a:lnTo>
                  <a:lnTo>
                    <a:pt x="40957" y="232981"/>
                  </a:lnTo>
                  <a:lnTo>
                    <a:pt x="40538" y="232435"/>
                  </a:lnTo>
                  <a:lnTo>
                    <a:pt x="39852" y="231559"/>
                  </a:lnTo>
                  <a:lnTo>
                    <a:pt x="39649" y="231305"/>
                  </a:lnTo>
                  <a:lnTo>
                    <a:pt x="38798" y="230251"/>
                  </a:lnTo>
                  <a:lnTo>
                    <a:pt x="37515" y="231305"/>
                  </a:lnTo>
                  <a:lnTo>
                    <a:pt x="37058" y="228523"/>
                  </a:lnTo>
                  <a:lnTo>
                    <a:pt x="34925" y="231559"/>
                  </a:lnTo>
                  <a:lnTo>
                    <a:pt x="34671" y="229857"/>
                  </a:lnTo>
                  <a:lnTo>
                    <a:pt x="33578" y="222415"/>
                  </a:lnTo>
                  <a:lnTo>
                    <a:pt x="30581" y="226999"/>
                  </a:lnTo>
                  <a:lnTo>
                    <a:pt x="31445" y="227190"/>
                  </a:lnTo>
                  <a:lnTo>
                    <a:pt x="31445" y="229857"/>
                  </a:lnTo>
                  <a:lnTo>
                    <a:pt x="27559" y="228485"/>
                  </a:lnTo>
                  <a:lnTo>
                    <a:pt x="25425" y="229311"/>
                  </a:lnTo>
                  <a:lnTo>
                    <a:pt x="26301" y="229501"/>
                  </a:lnTo>
                  <a:lnTo>
                    <a:pt x="23736" y="232435"/>
                  </a:lnTo>
                  <a:lnTo>
                    <a:pt x="19443" y="231406"/>
                  </a:lnTo>
                  <a:lnTo>
                    <a:pt x="16891" y="236562"/>
                  </a:lnTo>
                  <a:lnTo>
                    <a:pt x="12611" y="235915"/>
                  </a:lnTo>
                  <a:lnTo>
                    <a:pt x="7086" y="235026"/>
                  </a:lnTo>
                  <a:lnTo>
                    <a:pt x="4114" y="236486"/>
                  </a:lnTo>
                  <a:lnTo>
                    <a:pt x="6223" y="238798"/>
                  </a:lnTo>
                  <a:lnTo>
                    <a:pt x="5118" y="238734"/>
                  </a:lnTo>
                  <a:lnTo>
                    <a:pt x="1549" y="238518"/>
                  </a:lnTo>
                  <a:lnTo>
                    <a:pt x="2324" y="238950"/>
                  </a:lnTo>
                  <a:lnTo>
                    <a:pt x="2400" y="238734"/>
                  </a:lnTo>
                  <a:lnTo>
                    <a:pt x="2501" y="239052"/>
                  </a:lnTo>
                  <a:lnTo>
                    <a:pt x="4508" y="240157"/>
                  </a:lnTo>
                  <a:lnTo>
                    <a:pt x="3657" y="242633"/>
                  </a:lnTo>
                  <a:lnTo>
                    <a:pt x="3187" y="241185"/>
                  </a:lnTo>
                  <a:lnTo>
                    <a:pt x="2501" y="239052"/>
                  </a:lnTo>
                  <a:lnTo>
                    <a:pt x="2324" y="238950"/>
                  </a:lnTo>
                  <a:lnTo>
                    <a:pt x="1536" y="241185"/>
                  </a:lnTo>
                  <a:lnTo>
                    <a:pt x="1371" y="240931"/>
                  </a:lnTo>
                  <a:lnTo>
                    <a:pt x="1270" y="241681"/>
                  </a:lnTo>
                  <a:lnTo>
                    <a:pt x="1358" y="242062"/>
                  </a:lnTo>
                  <a:lnTo>
                    <a:pt x="1485" y="242150"/>
                  </a:lnTo>
                  <a:lnTo>
                    <a:pt x="1625" y="242316"/>
                  </a:lnTo>
                  <a:lnTo>
                    <a:pt x="1447" y="242316"/>
                  </a:lnTo>
                  <a:lnTo>
                    <a:pt x="1143" y="242417"/>
                  </a:lnTo>
                  <a:lnTo>
                    <a:pt x="0" y="250418"/>
                  </a:lnTo>
                  <a:lnTo>
                    <a:pt x="673" y="250812"/>
                  </a:lnTo>
                  <a:lnTo>
                    <a:pt x="1092" y="251193"/>
                  </a:lnTo>
                  <a:lnTo>
                    <a:pt x="2298" y="249923"/>
                  </a:lnTo>
                  <a:lnTo>
                    <a:pt x="4851" y="248780"/>
                  </a:lnTo>
                  <a:lnTo>
                    <a:pt x="6146" y="248627"/>
                  </a:lnTo>
                  <a:lnTo>
                    <a:pt x="4241" y="246329"/>
                  </a:lnTo>
                  <a:lnTo>
                    <a:pt x="11480" y="245897"/>
                  </a:lnTo>
                  <a:lnTo>
                    <a:pt x="14338" y="242633"/>
                  </a:lnTo>
                  <a:lnTo>
                    <a:pt x="14643" y="242290"/>
                  </a:lnTo>
                  <a:lnTo>
                    <a:pt x="22809" y="245478"/>
                  </a:lnTo>
                  <a:lnTo>
                    <a:pt x="22910" y="244995"/>
                  </a:lnTo>
                  <a:lnTo>
                    <a:pt x="23914" y="243598"/>
                  </a:lnTo>
                  <a:lnTo>
                    <a:pt x="24384" y="242290"/>
                  </a:lnTo>
                  <a:lnTo>
                    <a:pt x="24790" y="241096"/>
                  </a:lnTo>
                  <a:lnTo>
                    <a:pt x="26073" y="241388"/>
                  </a:lnTo>
                  <a:lnTo>
                    <a:pt x="27279" y="242150"/>
                  </a:lnTo>
                  <a:lnTo>
                    <a:pt x="28981" y="241681"/>
                  </a:lnTo>
                  <a:lnTo>
                    <a:pt x="29794" y="244995"/>
                  </a:lnTo>
                  <a:lnTo>
                    <a:pt x="28905" y="244792"/>
                  </a:lnTo>
                  <a:lnTo>
                    <a:pt x="30187" y="247332"/>
                  </a:lnTo>
                  <a:lnTo>
                    <a:pt x="30607" y="247421"/>
                  </a:lnTo>
                  <a:lnTo>
                    <a:pt x="30162" y="249555"/>
                  </a:lnTo>
                  <a:lnTo>
                    <a:pt x="29298" y="250253"/>
                  </a:lnTo>
                  <a:lnTo>
                    <a:pt x="27571" y="249389"/>
                  </a:lnTo>
                  <a:lnTo>
                    <a:pt x="26708" y="249186"/>
                  </a:lnTo>
                  <a:lnTo>
                    <a:pt x="28867" y="246570"/>
                  </a:lnTo>
                  <a:lnTo>
                    <a:pt x="26314" y="245503"/>
                  </a:lnTo>
                  <a:lnTo>
                    <a:pt x="24993" y="249669"/>
                  </a:lnTo>
                  <a:lnTo>
                    <a:pt x="24117" y="250342"/>
                  </a:lnTo>
                  <a:lnTo>
                    <a:pt x="24968" y="250558"/>
                  </a:lnTo>
                  <a:lnTo>
                    <a:pt x="23685" y="252653"/>
                  </a:lnTo>
                  <a:lnTo>
                    <a:pt x="24968" y="252971"/>
                  </a:lnTo>
                  <a:lnTo>
                    <a:pt x="22529" y="252806"/>
                  </a:lnTo>
                  <a:lnTo>
                    <a:pt x="22694" y="253428"/>
                  </a:lnTo>
                  <a:lnTo>
                    <a:pt x="15938" y="253720"/>
                  </a:lnTo>
                  <a:lnTo>
                    <a:pt x="17056" y="254812"/>
                  </a:lnTo>
                  <a:lnTo>
                    <a:pt x="18669" y="256019"/>
                  </a:lnTo>
                  <a:lnTo>
                    <a:pt x="19977" y="256895"/>
                  </a:lnTo>
                  <a:lnTo>
                    <a:pt x="23393" y="259956"/>
                  </a:lnTo>
                  <a:lnTo>
                    <a:pt x="22834" y="254076"/>
                  </a:lnTo>
                  <a:lnTo>
                    <a:pt x="31000" y="253009"/>
                  </a:lnTo>
                  <a:lnTo>
                    <a:pt x="31000" y="254673"/>
                  </a:lnTo>
                  <a:lnTo>
                    <a:pt x="32156" y="252488"/>
                  </a:lnTo>
                  <a:lnTo>
                    <a:pt x="33197" y="250520"/>
                  </a:lnTo>
                  <a:lnTo>
                    <a:pt x="33540" y="250253"/>
                  </a:lnTo>
                  <a:lnTo>
                    <a:pt x="35166" y="248945"/>
                  </a:lnTo>
                  <a:lnTo>
                    <a:pt x="35344" y="248805"/>
                  </a:lnTo>
                  <a:lnTo>
                    <a:pt x="34048" y="248945"/>
                  </a:lnTo>
                  <a:lnTo>
                    <a:pt x="32727" y="247840"/>
                  </a:lnTo>
                  <a:lnTo>
                    <a:pt x="39166" y="244119"/>
                  </a:lnTo>
                  <a:lnTo>
                    <a:pt x="39166" y="249377"/>
                  </a:lnTo>
                  <a:lnTo>
                    <a:pt x="40995" y="245872"/>
                  </a:lnTo>
                  <a:lnTo>
                    <a:pt x="41833" y="244284"/>
                  </a:lnTo>
                  <a:lnTo>
                    <a:pt x="40538" y="243967"/>
                  </a:lnTo>
                  <a:lnTo>
                    <a:pt x="40932" y="244424"/>
                  </a:lnTo>
                  <a:lnTo>
                    <a:pt x="40881" y="244576"/>
                  </a:lnTo>
                  <a:lnTo>
                    <a:pt x="39243" y="245872"/>
                  </a:lnTo>
                  <a:lnTo>
                    <a:pt x="39446" y="244119"/>
                  </a:lnTo>
                  <a:lnTo>
                    <a:pt x="39509" y="243598"/>
                  </a:lnTo>
                  <a:lnTo>
                    <a:pt x="39712" y="241960"/>
                  </a:lnTo>
                  <a:lnTo>
                    <a:pt x="37541" y="241935"/>
                  </a:lnTo>
                  <a:lnTo>
                    <a:pt x="37541" y="241681"/>
                  </a:lnTo>
                  <a:lnTo>
                    <a:pt x="37528" y="241096"/>
                  </a:lnTo>
                  <a:lnTo>
                    <a:pt x="37515" y="238823"/>
                  </a:lnTo>
                  <a:lnTo>
                    <a:pt x="41440" y="241046"/>
                  </a:lnTo>
                  <a:lnTo>
                    <a:pt x="41173" y="238823"/>
                  </a:lnTo>
                  <a:lnTo>
                    <a:pt x="40995" y="237401"/>
                  </a:lnTo>
                  <a:lnTo>
                    <a:pt x="41706" y="236562"/>
                  </a:lnTo>
                  <a:lnTo>
                    <a:pt x="42278" y="235902"/>
                  </a:lnTo>
                  <a:lnTo>
                    <a:pt x="47066" y="236156"/>
                  </a:lnTo>
                  <a:lnTo>
                    <a:pt x="50076" y="235915"/>
                  </a:lnTo>
                  <a:close/>
                </a:path>
                <a:path w="82550" h="379729">
                  <a:moveTo>
                    <a:pt x="50165" y="195389"/>
                  </a:moveTo>
                  <a:lnTo>
                    <a:pt x="48437" y="194602"/>
                  </a:lnTo>
                  <a:lnTo>
                    <a:pt x="45466" y="194424"/>
                  </a:lnTo>
                  <a:lnTo>
                    <a:pt x="46634" y="192024"/>
                  </a:lnTo>
                  <a:lnTo>
                    <a:pt x="48336" y="192366"/>
                  </a:lnTo>
                  <a:lnTo>
                    <a:pt x="48183" y="192024"/>
                  </a:lnTo>
                  <a:lnTo>
                    <a:pt x="47942" y="191503"/>
                  </a:lnTo>
                  <a:lnTo>
                    <a:pt x="46177" y="191503"/>
                  </a:lnTo>
                  <a:lnTo>
                    <a:pt x="46558" y="190246"/>
                  </a:lnTo>
                  <a:lnTo>
                    <a:pt x="49987" y="190957"/>
                  </a:lnTo>
                  <a:lnTo>
                    <a:pt x="47866" y="190246"/>
                  </a:lnTo>
                  <a:lnTo>
                    <a:pt x="46532" y="189801"/>
                  </a:lnTo>
                  <a:lnTo>
                    <a:pt x="47409" y="189458"/>
                  </a:lnTo>
                  <a:lnTo>
                    <a:pt x="49453" y="188658"/>
                  </a:lnTo>
                  <a:lnTo>
                    <a:pt x="46951" y="189458"/>
                  </a:lnTo>
                  <a:lnTo>
                    <a:pt x="45961" y="186613"/>
                  </a:lnTo>
                  <a:lnTo>
                    <a:pt x="40576" y="188988"/>
                  </a:lnTo>
                  <a:lnTo>
                    <a:pt x="38303" y="195097"/>
                  </a:lnTo>
                  <a:lnTo>
                    <a:pt x="33655" y="195414"/>
                  </a:lnTo>
                  <a:lnTo>
                    <a:pt x="34442" y="196735"/>
                  </a:lnTo>
                  <a:lnTo>
                    <a:pt x="34607" y="196545"/>
                  </a:lnTo>
                  <a:lnTo>
                    <a:pt x="34772" y="196303"/>
                  </a:lnTo>
                  <a:lnTo>
                    <a:pt x="34950" y="196138"/>
                  </a:lnTo>
                  <a:lnTo>
                    <a:pt x="35013" y="197942"/>
                  </a:lnTo>
                  <a:lnTo>
                    <a:pt x="42710" y="200012"/>
                  </a:lnTo>
                  <a:lnTo>
                    <a:pt x="42646" y="198145"/>
                  </a:lnTo>
                  <a:lnTo>
                    <a:pt x="42633" y="197802"/>
                  </a:lnTo>
                  <a:lnTo>
                    <a:pt x="42214" y="198145"/>
                  </a:lnTo>
                  <a:lnTo>
                    <a:pt x="42202" y="197700"/>
                  </a:lnTo>
                  <a:lnTo>
                    <a:pt x="41783" y="197154"/>
                  </a:lnTo>
                  <a:lnTo>
                    <a:pt x="43853" y="196303"/>
                  </a:lnTo>
                  <a:lnTo>
                    <a:pt x="44665" y="197802"/>
                  </a:lnTo>
                  <a:lnTo>
                    <a:pt x="45199" y="198780"/>
                  </a:lnTo>
                  <a:lnTo>
                    <a:pt x="44754" y="197802"/>
                  </a:lnTo>
                  <a:lnTo>
                    <a:pt x="46520" y="199923"/>
                  </a:lnTo>
                  <a:lnTo>
                    <a:pt x="48221" y="199834"/>
                  </a:lnTo>
                  <a:lnTo>
                    <a:pt x="49415" y="197434"/>
                  </a:lnTo>
                  <a:lnTo>
                    <a:pt x="49834" y="196303"/>
                  </a:lnTo>
                  <a:lnTo>
                    <a:pt x="49898" y="196138"/>
                  </a:lnTo>
                  <a:lnTo>
                    <a:pt x="50165" y="195389"/>
                  </a:lnTo>
                  <a:close/>
                </a:path>
                <a:path w="82550" h="379729">
                  <a:moveTo>
                    <a:pt x="50495" y="242252"/>
                  </a:moveTo>
                  <a:lnTo>
                    <a:pt x="49822" y="241858"/>
                  </a:lnTo>
                  <a:lnTo>
                    <a:pt x="48933" y="241693"/>
                  </a:lnTo>
                  <a:lnTo>
                    <a:pt x="48069" y="241808"/>
                  </a:lnTo>
                  <a:lnTo>
                    <a:pt x="48983" y="242112"/>
                  </a:lnTo>
                  <a:lnTo>
                    <a:pt x="49961" y="242506"/>
                  </a:lnTo>
                  <a:lnTo>
                    <a:pt x="50495" y="242252"/>
                  </a:lnTo>
                  <a:close/>
                </a:path>
                <a:path w="82550" h="379729">
                  <a:moveTo>
                    <a:pt x="51219" y="136550"/>
                  </a:moveTo>
                  <a:lnTo>
                    <a:pt x="51181" y="136220"/>
                  </a:lnTo>
                  <a:lnTo>
                    <a:pt x="50850" y="136423"/>
                  </a:lnTo>
                  <a:lnTo>
                    <a:pt x="51219" y="136550"/>
                  </a:lnTo>
                  <a:close/>
                </a:path>
                <a:path w="82550" h="379729">
                  <a:moveTo>
                    <a:pt x="51384" y="253136"/>
                  </a:moveTo>
                  <a:lnTo>
                    <a:pt x="50076" y="252844"/>
                  </a:lnTo>
                  <a:lnTo>
                    <a:pt x="50063" y="255054"/>
                  </a:lnTo>
                  <a:lnTo>
                    <a:pt x="48323" y="254228"/>
                  </a:lnTo>
                  <a:lnTo>
                    <a:pt x="49631" y="255409"/>
                  </a:lnTo>
                  <a:lnTo>
                    <a:pt x="51371" y="254469"/>
                  </a:lnTo>
                  <a:lnTo>
                    <a:pt x="51384" y="253136"/>
                  </a:lnTo>
                  <a:close/>
                </a:path>
                <a:path w="82550" h="379729">
                  <a:moveTo>
                    <a:pt x="52095" y="230492"/>
                  </a:moveTo>
                  <a:lnTo>
                    <a:pt x="49923" y="228701"/>
                  </a:lnTo>
                  <a:lnTo>
                    <a:pt x="48691" y="232041"/>
                  </a:lnTo>
                  <a:lnTo>
                    <a:pt x="52095" y="230492"/>
                  </a:lnTo>
                  <a:close/>
                </a:path>
                <a:path w="82550" h="379729">
                  <a:moveTo>
                    <a:pt x="52641" y="103060"/>
                  </a:moveTo>
                  <a:lnTo>
                    <a:pt x="51536" y="100749"/>
                  </a:lnTo>
                  <a:lnTo>
                    <a:pt x="49796" y="99999"/>
                  </a:lnTo>
                  <a:lnTo>
                    <a:pt x="49644" y="102069"/>
                  </a:lnTo>
                  <a:lnTo>
                    <a:pt x="48831" y="102323"/>
                  </a:lnTo>
                  <a:lnTo>
                    <a:pt x="49733" y="102946"/>
                  </a:lnTo>
                  <a:lnTo>
                    <a:pt x="51244" y="101536"/>
                  </a:lnTo>
                  <a:lnTo>
                    <a:pt x="52641" y="103060"/>
                  </a:lnTo>
                  <a:close/>
                </a:path>
                <a:path w="82550" h="379729">
                  <a:moveTo>
                    <a:pt x="52705" y="247637"/>
                  </a:moveTo>
                  <a:lnTo>
                    <a:pt x="51625" y="247408"/>
                  </a:lnTo>
                  <a:lnTo>
                    <a:pt x="51841" y="247891"/>
                  </a:lnTo>
                  <a:lnTo>
                    <a:pt x="52705" y="247637"/>
                  </a:lnTo>
                  <a:close/>
                </a:path>
                <a:path w="82550" h="379729">
                  <a:moveTo>
                    <a:pt x="52946" y="303923"/>
                  </a:moveTo>
                  <a:lnTo>
                    <a:pt x="51384" y="303733"/>
                  </a:lnTo>
                  <a:lnTo>
                    <a:pt x="51435" y="301929"/>
                  </a:lnTo>
                  <a:lnTo>
                    <a:pt x="47396" y="305142"/>
                  </a:lnTo>
                  <a:lnTo>
                    <a:pt x="52946" y="303923"/>
                  </a:lnTo>
                  <a:close/>
                </a:path>
                <a:path w="82550" h="379729">
                  <a:moveTo>
                    <a:pt x="53505" y="134823"/>
                  </a:moveTo>
                  <a:lnTo>
                    <a:pt x="50990" y="134353"/>
                  </a:lnTo>
                  <a:lnTo>
                    <a:pt x="51181" y="136220"/>
                  </a:lnTo>
                  <a:lnTo>
                    <a:pt x="53505" y="134823"/>
                  </a:lnTo>
                  <a:close/>
                </a:path>
                <a:path w="82550" h="379729">
                  <a:moveTo>
                    <a:pt x="53555" y="239941"/>
                  </a:moveTo>
                  <a:lnTo>
                    <a:pt x="53543" y="239344"/>
                  </a:lnTo>
                  <a:lnTo>
                    <a:pt x="52273" y="239547"/>
                  </a:lnTo>
                  <a:lnTo>
                    <a:pt x="53555" y="239941"/>
                  </a:lnTo>
                  <a:close/>
                </a:path>
                <a:path w="82550" h="379729">
                  <a:moveTo>
                    <a:pt x="53771" y="19481"/>
                  </a:moveTo>
                  <a:lnTo>
                    <a:pt x="51384" y="18376"/>
                  </a:lnTo>
                  <a:lnTo>
                    <a:pt x="53733" y="19977"/>
                  </a:lnTo>
                  <a:lnTo>
                    <a:pt x="53771" y="19481"/>
                  </a:lnTo>
                  <a:close/>
                </a:path>
                <a:path w="82550" h="379729">
                  <a:moveTo>
                    <a:pt x="53835" y="18669"/>
                  </a:moveTo>
                  <a:lnTo>
                    <a:pt x="53467" y="18707"/>
                  </a:lnTo>
                  <a:lnTo>
                    <a:pt x="53809" y="18897"/>
                  </a:lnTo>
                  <a:lnTo>
                    <a:pt x="53835" y="18669"/>
                  </a:lnTo>
                  <a:close/>
                </a:path>
                <a:path w="82550" h="379729">
                  <a:moveTo>
                    <a:pt x="53936" y="223075"/>
                  </a:moveTo>
                  <a:lnTo>
                    <a:pt x="50660" y="223913"/>
                  </a:lnTo>
                  <a:lnTo>
                    <a:pt x="53644" y="223647"/>
                  </a:lnTo>
                  <a:lnTo>
                    <a:pt x="53936" y="223075"/>
                  </a:lnTo>
                  <a:close/>
                </a:path>
                <a:path w="82550" h="379729">
                  <a:moveTo>
                    <a:pt x="53975" y="222504"/>
                  </a:moveTo>
                  <a:lnTo>
                    <a:pt x="53568" y="220941"/>
                  </a:lnTo>
                  <a:lnTo>
                    <a:pt x="52298" y="221132"/>
                  </a:lnTo>
                  <a:lnTo>
                    <a:pt x="53975" y="222504"/>
                  </a:lnTo>
                  <a:close/>
                </a:path>
                <a:path w="82550" h="379729">
                  <a:moveTo>
                    <a:pt x="54025" y="145275"/>
                  </a:moveTo>
                  <a:lnTo>
                    <a:pt x="53695" y="144005"/>
                  </a:lnTo>
                  <a:lnTo>
                    <a:pt x="53530" y="143954"/>
                  </a:lnTo>
                  <a:lnTo>
                    <a:pt x="54025" y="145275"/>
                  </a:lnTo>
                  <a:close/>
                </a:path>
                <a:path w="82550" h="379729">
                  <a:moveTo>
                    <a:pt x="54495" y="222923"/>
                  </a:moveTo>
                  <a:lnTo>
                    <a:pt x="53975" y="222504"/>
                  </a:lnTo>
                  <a:lnTo>
                    <a:pt x="53936" y="223075"/>
                  </a:lnTo>
                  <a:lnTo>
                    <a:pt x="54495" y="222923"/>
                  </a:lnTo>
                  <a:close/>
                </a:path>
                <a:path w="82550" h="379729">
                  <a:moveTo>
                    <a:pt x="54597" y="146748"/>
                  </a:moveTo>
                  <a:lnTo>
                    <a:pt x="54025" y="145275"/>
                  </a:lnTo>
                  <a:lnTo>
                    <a:pt x="53924" y="145732"/>
                  </a:lnTo>
                  <a:lnTo>
                    <a:pt x="53403" y="147408"/>
                  </a:lnTo>
                  <a:lnTo>
                    <a:pt x="54597" y="146748"/>
                  </a:lnTo>
                  <a:close/>
                </a:path>
                <a:path w="82550" h="379729">
                  <a:moveTo>
                    <a:pt x="55092" y="173672"/>
                  </a:moveTo>
                  <a:lnTo>
                    <a:pt x="54952" y="171208"/>
                  </a:lnTo>
                  <a:lnTo>
                    <a:pt x="54864" y="169672"/>
                  </a:lnTo>
                  <a:lnTo>
                    <a:pt x="53670" y="171208"/>
                  </a:lnTo>
                  <a:lnTo>
                    <a:pt x="51003" y="169367"/>
                  </a:lnTo>
                  <a:lnTo>
                    <a:pt x="52870" y="172339"/>
                  </a:lnTo>
                  <a:lnTo>
                    <a:pt x="55092" y="173672"/>
                  </a:lnTo>
                  <a:close/>
                </a:path>
                <a:path w="82550" h="379729">
                  <a:moveTo>
                    <a:pt x="55092" y="169062"/>
                  </a:moveTo>
                  <a:lnTo>
                    <a:pt x="54787" y="168402"/>
                  </a:lnTo>
                  <a:lnTo>
                    <a:pt x="54864" y="169672"/>
                  </a:lnTo>
                  <a:lnTo>
                    <a:pt x="55092" y="169062"/>
                  </a:lnTo>
                  <a:close/>
                </a:path>
                <a:path w="82550" h="379729">
                  <a:moveTo>
                    <a:pt x="55105" y="52260"/>
                  </a:moveTo>
                  <a:lnTo>
                    <a:pt x="54762" y="51917"/>
                  </a:lnTo>
                  <a:lnTo>
                    <a:pt x="54419" y="51600"/>
                  </a:lnTo>
                  <a:lnTo>
                    <a:pt x="53962" y="51536"/>
                  </a:lnTo>
                  <a:lnTo>
                    <a:pt x="53251" y="52235"/>
                  </a:lnTo>
                  <a:lnTo>
                    <a:pt x="53873" y="52641"/>
                  </a:lnTo>
                  <a:lnTo>
                    <a:pt x="54521" y="52082"/>
                  </a:lnTo>
                  <a:lnTo>
                    <a:pt x="55105" y="52260"/>
                  </a:lnTo>
                  <a:close/>
                </a:path>
                <a:path w="82550" h="379729">
                  <a:moveTo>
                    <a:pt x="55575" y="24599"/>
                  </a:moveTo>
                  <a:lnTo>
                    <a:pt x="55384" y="24130"/>
                  </a:lnTo>
                  <a:lnTo>
                    <a:pt x="55130" y="23583"/>
                  </a:lnTo>
                  <a:lnTo>
                    <a:pt x="55156" y="23977"/>
                  </a:lnTo>
                  <a:lnTo>
                    <a:pt x="55232" y="24345"/>
                  </a:lnTo>
                  <a:lnTo>
                    <a:pt x="55460" y="24701"/>
                  </a:lnTo>
                  <a:close/>
                </a:path>
                <a:path w="82550" h="379729">
                  <a:moveTo>
                    <a:pt x="55841" y="53073"/>
                  </a:moveTo>
                  <a:lnTo>
                    <a:pt x="55613" y="52527"/>
                  </a:lnTo>
                  <a:lnTo>
                    <a:pt x="55359" y="52336"/>
                  </a:lnTo>
                  <a:lnTo>
                    <a:pt x="55105" y="52260"/>
                  </a:lnTo>
                  <a:lnTo>
                    <a:pt x="55359" y="52539"/>
                  </a:lnTo>
                  <a:lnTo>
                    <a:pt x="55613" y="52857"/>
                  </a:lnTo>
                  <a:lnTo>
                    <a:pt x="55841" y="53073"/>
                  </a:lnTo>
                  <a:close/>
                </a:path>
                <a:path w="82550" h="379729">
                  <a:moveTo>
                    <a:pt x="56019" y="20091"/>
                  </a:moveTo>
                  <a:lnTo>
                    <a:pt x="53809" y="18897"/>
                  </a:lnTo>
                  <a:lnTo>
                    <a:pt x="53771" y="19481"/>
                  </a:lnTo>
                  <a:lnTo>
                    <a:pt x="54051" y="19608"/>
                  </a:lnTo>
                  <a:lnTo>
                    <a:pt x="53721" y="20650"/>
                  </a:lnTo>
                  <a:lnTo>
                    <a:pt x="54610" y="22402"/>
                  </a:lnTo>
                  <a:lnTo>
                    <a:pt x="55130" y="23571"/>
                  </a:lnTo>
                  <a:lnTo>
                    <a:pt x="55016" y="21958"/>
                  </a:lnTo>
                  <a:lnTo>
                    <a:pt x="56019" y="20091"/>
                  </a:lnTo>
                  <a:close/>
                </a:path>
                <a:path w="82550" h="379729">
                  <a:moveTo>
                    <a:pt x="56121" y="244424"/>
                  </a:moveTo>
                  <a:lnTo>
                    <a:pt x="53568" y="243865"/>
                  </a:lnTo>
                  <a:lnTo>
                    <a:pt x="55473" y="245402"/>
                  </a:lnTo>
                  <a:lnTo>
                    <a:pt x="56121" y="244424"/>
                  </a:lnTo>
                  <a:close/>
                </a:path>
                <a:path w="82550" h="379729">
                  <a:moveTo>
                    <a:pt x="56527" y="246380"/>
                  </a:moveTo>
                  <a:lnTo>
                    <a:pt x="56489" y="246214"/>
                  </a:lnTo>
                  <a:lnTo>
                    <a:pt x="55473" y="245402"/>
                  </a:lnTo>
                  <a:lnTo>
                    <a:pt x="53581" y="248297"/>
                  </a:lnTo>
                  <a:lnTo>
                    <a:pt x="56527" y="246380"/>
                  </a:lnTo>
                  <a:close/>
                </a:path>
                <a:path w="82550" h="379729">
                  <a:moveTo>
                    <a:pt x="56603" y="185102"/>
                  </a:moveTo>
                  <a:lnTo>
                    <a:pt x="56489" y="184416"/>
                  </a:lnTo>
                  <a:lnTo>
                    <a:pt x="54406" y="185305"/>
                  </a:lnTo>
                  <a:lnTo>
                    <a:pt x="56603" y="185102"/>
                  </a:lnTo>
                  <a:close/>
                </a:path>
                <a:path w="82550" h="379729">
                  <a:moveTo>
                    <a:pt x="56642" y="18415"/>
                  </a:moveTo>
                  <a:lnTo>
                    <a:pt x="54063" y="15595"/>
                  </a:lnTo>
                  <a:lnTo>
                    <a:pt x="53835" y="18669"/>
                  </a:lnTo>
                  <a:lnTo>
                    <a:pt x="56642" y="18415"/>
                  </a:lnTo>
                  <a:close/>
                </a:path>
                <a:path w="82550" h="379729">
                  <a:moveTo>
                    <a:pt x="56654" y="230263"/>
                  </a:moveTo>
                  <a:lnTo>
                    <a:pt x="55511" y="227965"/>
                  </a:lnTo>
                  <a:lnTo>
                    <a:pt x="54559" y="226072"/>
                  </a:lnTo>
                  <a:lnTo>
                    <a:pt x="52476" y="228777"/>
                  </a:lnTo>
                  <a:lnTo>
                    <a:pt x="54216" y="229603"/>
                  </a:lnTo>
                  <a:lnTo>
                    <a:pt x="54254" y="229057"/>
                  </a:lnTo>
                  <a:lnTo>
                    <a:pt x="55041" y="227965"/>
                  </a:lnTo>
                  <a:lnTo>
                    <a:pt x="56654" y="230263"/>
                  </a:lnTo>
                  <a:close/>
                </a:path>
                <a:path w="82550" h="379729">
                  <a:moveTo>
                    <a:pt x="56705" y="303098"/>
                  </a:moveTo>
                  <a:lnTo>
                    <a:pt x="52946" y="303923"/>
                  </a:lnTo>
                  <a:lnTo>
                    <a:pt x="55791" y="304279"/>
                  </a:lnTo>
                  <a:lnTo>
                    <a:pt x="55664" y="304927"/>
                  </a:lnTo>
                  <a:lnTo>
                    <a:pt x="56705" y="303098"/>
                  </a:lnTo>
                  <a:close/>
                </a:path>
                <a:path w="82550" h="379729">
                  <a:moveTo>
                    <a:pt x="57048" y="244627"/>
                  </a:moveTo>
                  <a:lnTo>
                    <a:pt x="56578" y="243725"/>
                  </a:lnTo>
                  <a:lnTo>
                    <a:pt x="56121" y="244424"/>
                  </a:lnTo>
                  <a:lnTo>
                    <a:pt x="57048" y="244627"/>
                  </a:lnTo>
                  <a:close/>
                </a:path>
                <a:path w="82550" h="379729">
                  <a:moveTo>
                    <a:pt x="57327" y="311035"/>
                  </a:moveTo>
                  <a:lnTo>
                    <a:pt x="56730" y="309816"/>
                  </a:lnTo>
                  <a:lnTo>
                    <a:pt x="56045" y="308457"/>
                  </a:lnTo>
                  <a:lnTo>
                    <a:pt x="55397" y="307162"/>
                  </a:lnTo>
                  <a:lnTo>
                    <a:pt x="55257" y="306882"/>
                  </a:lnTo>
                  <a:lnTo>
                    <a:pt x="55664" y="304927"/>
                  </a:lnTo>
                  <a:lnTo>
                    <a:pt x="54368" y="307162"/>
                  </a:lnTo>
                  <a:lnTo>
                    <a:pt x="52247" y="304876"/>
                  </a:lnTo>
                  <a:lnTo>
                    <a:pt x="49987" y="306641"/>
                  </a:lnTo>
                  <a:lnTo>
                    <a:pt x="49936" y="308457"/>
                  </a:lnTo>
                  <a:lnTo>
                    <a:pt x="46482" y="305854"/>
                  </a:lnTo>
                  <a:lnTo>
                    <a:pt x="47739" y="307962"/>
                  </a:lnTo>
                  <a:lnTo>
                    <a:pt x="46901" y="308381"/>
                  </a:lnTo>
                  <a:lnTo>
                    <a:pt x="47663" y="310248"/>
                  </a:lnTo>
                  <a:lnTo>
                    <a:pt x="44996" y="311023"/>
                  </a:lnTo>
                  <a:lnTo>
                    <a:pt x="45593" y="311175"/>
                  </a:lnTo>
                  <a:lnTo>
                    <a:pt x="45961" y="311302"/>
                  </a:lnTo>
                  <a:lnTo>
                    <a:pt x="46278" y="311543"/>
                  </a:lnTo>
                  <a:lnTo>
                    <a:pt x="45834" y="311772"/>
                  </a:lnTo>
                  <a:lnTo>
                    <a:pt x="45351" y="311988"/>
                  </a:lnTo>
                  <a:lnTo>
                    <a:pt x="44856" y="312191"/>
                  </a:lnTo>
                  <a:lnTo>
                    <a:pt x="44716" y="312166"/>
                  </a:lnTo>
                  <a:lnTo>
                    <a:pt x="44335" y="312102"/>
                  </a:lnTo>
                  <a:lnTo>
                    <a:pt x="44094" y="312166"/>
                  </a:lnTo>
                  <a:lnTo>
                    <a:pt x="43053" y="309562"/>
                  </a:lnTo>
                  <a:lnTo>
                    <a:pt x="42938" y="310476"/>
                  </a:lnTo>
                  <a:lnTo>
                    <a:pt x="41935" y="311200"/>
                  </a:lnTo>
                  <a:lnTo>
                    <a:pt x="41910" y="312153"/>
                  </a:lnTo>
                  <a:lnTo>
                    <a:pt x="40563" y="311353"/>
                  </a:lnTo>
                  <a:lnTo>
                    <a:pt x="41021" y="312381"/>
                  </a:lnTo>
                  <a:lnTo>
                    <a:pt x="42189" y="313270"/>
                  </a:lnTo>
                  <a:lnTo>
                    <a:pt x="44843" y="312204"/>
                  </a:lnTo>
                  <a:lnTo>
                    <a:pt x="45605" y="312381"/>
                  </a:lnTo>
                  <a:lnTo>
                    <a:pt x="46393" y="312813"/>
                  </a:lnTo>
                  <a:lnTo>
                    <a:pt x="46748" y="311861"/>
                  </a:lnTo>
                  <a:lnTo>
                    <a:pt x="46621" y="311696"/>
                  </a:lnTo>
                  <a:lnTo>
                    <a:pt x="46482" y="311619"/>
                  </a:lnTo>
                  <a:lnTo>
                    <a:pt x="46329" y="311531"/>
                  </a:lnTo>
                  <a:lnTo>
                    <a:pt x="46748" y="311315"/>
                  </a:lnTo>
                  <a:lnTo>
                    <a:pt x="47205" y="311048"/>
                  </a:lnTo>
                  <a:lnTo>
                    <a:pt x="47650" y="310705"/>
                  </a:lnTo>
                  <a:lnTo>
                    <a:pt x="48514" y="310896"/>
                  </a:lnTo>
                  <a:lnTo>
                    <a:pt x="48488" y="312267"/>
                  </a:lnTo>
                  <a:lnTo>
                    <a:pt x="49377" y="310705"/>
                  </a:lnTo>
                  <a:lnTo>
                    <a:pt x="49885" y="309816"/>
                  </a:lnTo>
                  <a:lnTo>
                    <a:pt x="57327" y="311035"/>
                  </a:lnTo>
                  <a:close/>
                </a:path>
                <a:path w="82550" h="379729">
                  <a:moveTo>
                    <a:pt x="57467" y="187236"/>
                  </a:moveTo>
                  <a:lnTo>
                    <a:pt x="57378" y="185026"/>
                  </a:lnTo>
                  <a:lnTo>
                    <a:pt x="56603" y="185102"/>
                  </a:lnTo>
                  <a:lnTo>
                    <a:pt x="57061" y="187591"/>
                  </a:lnTo>
                  <a:lnTo>
                    <a:pt x="57467" y="187236"/>
                  </a:lnTo>
                  <a:close/>
                </a:path>
                <a:path w="82550" h="379729">
                  <a:moveTo>
                    <a:pt x="57543" y="231000"/>
                  </a:moveTo>
                  <a:lnTo>
                    <a:pt x="57238" y="231101"/>
                  </a:lnTo>
                  <a:lnTo>
                    <a:pt x="56654" y="230263"/>
                  </a:lnTo>
                  <a:lnTo>
                    <a:pt x="57277" y="231533"/>
                  </a:lnTo>
                  <a:lnTo>
                    <a:pt x="57492" y="231101"/>
                  </a:lnTo>
                  <a:close/>
                </a:path>
                <a:path w="82550" h="379729">
                  <a:moveTo>
                    <a:pt x="57645" y="368731"/>
                  </a:moveTo>
                  <a:lnTo>
                    <a:pt x="54775" y="364807"/>
                  </a:lnTo>
                  <a:lnTo>
                    <a:pt x="53733" y="366877"/>
                  </a:lnTo>
                  <a:lnTo>
                    <a:pt x="56362" y="367957"/>
                  </a:lnTo>
                  <a:lnTo>
                    <a:pt x="57645" y="368731"/>
                  </a:lnTo>
                  <a:close/>
                </a:path>
                <a:path w="82550" h="379729">
                  <a:moveTo>
                    <a:pt x="59245" y="294665"/>
                  </a:moveTo>
                  <a:lnTo>
                    <a:pt x="59118" y="294513"/>
                  </a:lnTo>
                  <a:lnTo>
                    <a:pt x="58216" y="295236"/>
                  </a:lnTo>
                  <a:lnTo>
                    <a:pt x="59245" y="294665"/>
                  </a:lnTo>
                  <a:close/>
                </a:path>
                <a:path w="82550" h="379729">
                  <a:moveTo>
                    <a:pt x="59537" y="177025"/>
                  </a:moveTo>
                  <a:lnTo>
                    <a:pt x="59461" y="176745"/>
                  </a:lnTo>
                  <a:lnTo>
                    <a:pt x="59410" y="176517"/>
                  </a:lnTo>
                  <a:lnTo>
                    <a:pt x="59423" y="176352"/>
                  </a:lnTo>
                  <a:lnTo>
                    <a:pt x="59067" y="176657"/>
                  </a:lnTo>
                  <a:lnTo>
                    <a:pt x="59232" y="176784"/>
                  </a:lnTo>
                  <a:lnTo>
                    <a:pt x="59537" y="177025"/>
                  </a:lnTo>
                  <a:close/>
                </a:path>
                <a:path w="82550" h="379729">
                  <a:moveTo>
                    <a:pt x="59575" y="293255"/>
                  </a:moveTo>
                  <a:lnTo>
                    <a:pt x="58699" y="293522"/>
                  </a:lnTo>
                  <a:lnTo>
                    <a:pt x="59575" y="293585"/>
                  </a:lnTo>
                  <a:lnTo>
                    <a:pt x="59575" y="293255"/>
                  </a:lnTo>
                  <a:close/>
                </a:path>
                <a:path w="82550" h="379729">
                  <a:moveTo>
                    <a:pt x="60642" y="177914"/>
                  </a:moveTo>
                  <a:lnTo>
                    <a:pt x="60261" y="177749"/>
                  </a:lnTo>
                  <a:lnTo>
                    <a:pt x="59931" y="177393"/>
                  </a:lnTo>
                  <a:lnTo>
                    <a:pt x="59524" y="177038"/>
                  </a:lnTo>
                  <a:lnTo>
                    <a:pt x="59550" y="177203"/>
                  </a:lnTo>
                  <a:lnTo>
                    <a:pt x="59842" y="177774"/>
                  </a:lnTo>
                  <a:lnTo>
                    <a:pt x="60248" y="177888"/>
                  </a:lnTo>
                  <a:lnTo>
                    <a:pt x="60642" y="177914"/>
                  </a:lnTo>
                  <a:close/>
                </a:path>
                <a:path w="82550" h="379729">
                  <a:moveTo>
                    <a:pt x="60655" y="224815"/>
                  </a:moveTo>
                  <a:lnTo>
                    <a:pt x="60629" y="224650"/>
                  </a:lnTo>
                  <a:lnTo>
                    <a:pt x="60655" y="224815"/>
                  </a:lnTo>
                  <a:close/>
                </a:path>
                <a:path w="82550" h="379729">
                  <a:moveTo>
                    <a:pt x="60985" y="314134"/>
                  </a:moveTo>
                  <a:lnTo>
                    <a:pt x="60325" y="314439"/>
                  </a:lnTo>
                  <a:lnTo>
                    <a:pt x="59829" y="315709"/>
                  </a:lnTo>
                  <a:lnTo>
                    <a:pt x="57200" y="315137"/>
                  </a:lnTo>
                  <a:lnTo>
                    <a:pt x="58394" y="318604"/>
                  </a:lnTo>
                  <a:lnTo>
                    <a:pt x="60071" y="315709"/>
                  </a:lnTo>
                  <a:lnTo>
                    <a:pt x="60985" y="314134"/>
                  </a:lnTo>
                  <a:close/>
                </a:path>
                <a:path w="82550" h="379729">
                  <a:moveTo>
                    <a:pt x="61048" y="144449"/>
                  </a:moveTo>
                  <a:lnTo>
                    <a:pt x="58712" y="141033"/>
                  </a:lnTo>
                  <a:lnTo>
                    <a:pt x="59004" y="140169"/>
                  </a:lnTo>
                  <a:lnTo>
                    <a:pt x="56578" y="141033"/>
                  </a:lnTo>
                  <a:lnTo>
                    <a:pt x="56121" y="140512"/>
                  </a:lnTo>
                  <a:lnTo>
                    <a:pt x="53606" y="140042"/>
                  </a:lnTo>
                  <a:lnTo>
                    <a:pt x="55613" y="139534"/>
                  </a:lnTo>
                  <a:lnTo>
                    <a:pt x="50876" y="136550"/>
                  </a:lnTo>
                  <a:lnTo>
                    <a:pt x="50850" y="136423"/>
                  </a:lnTo>
                  <a:lnTo>
                    <a:pt x="48615" y="135636"/>
                  </a:lnTo>
                  <a:lnTo>
                    <a:pt x="48755" y="141185"/>
                  </a:lnTo>
                  <a:lnTo>
                    <a:pt x="51473" y="141224"/>
                  </a:lnTo>
                  <a:lnTo>
                    <a:pt x="54343" y="141579"/>
                  </a:lnTo>
                  <a:lnTo>
                    <a:pt x="56286" y="142278"/>
                  </a:lnTo>
                  <a:lnTo>
                    <a:pt x="53441" y="143052"/>
                  </a:lnTo>
                  <a:lnTo>
                    <a:pt x="53695" y="144005"/>
                  </a:lnTo>
                  <a:lnTo>
                    <a:pt x="56095" y="144868"/>
                  </a:lnTo>
                  <a:lnTo>
                    <a:pt x="56172" y="145732"/>
                  </a:lnTo>
                  <a:lnTo>
                    <a:pt x="60769" y="145719"/>
                  </a:lnTo>
                  <a:lnTo>
                    <a:pt x="59880" y="145110"/>
                  </a:lnTo>
                  <a:lnTo>
                    <a:pt x="59016" y="144957"/>
                  </a:lnTo>
                  <a:lnTo>
                    <a:pt x="58547" y="144424"/>
                  </a:lnTo>
                  <a:lnTo>
                    <a:pt x="61048" y="144449"/>
                  </a:lnTo>
                  <a:close/>
                </a:path>
                <a:path w="82550" h="379729">
                  <a:moveTo>
                    <a:pt x="61277" y="313613"/>
                  </a:moveTo>
                  <a:lnTo>
                    <a:pt x="61252" y="313232"/>
                  </a:lnTo>
                  <a:lnTo>
                    <a:pt x="59931" y="312953"/>
                  </a:lnTo>
                  <a:lnTo>
                    <a:pt x="61277" y="313613"/>
                  </a:lnTo>
                  <a:close/>
                </a:path>
                <a:path w="82550" h="379729">
                  <a:moveTo>
                    <a:pt x="61671" y="313804"/>
                  </a:moveTo>
                  <a:lnTo>
                    <a:pt x="61277" y="313613"/>
                  </a:lnTo>
                  <a:lnTo>
                    <a:pt x="60985" y="314134"/>
                  </a:lnTo>
                  <a:lnTo>
                    <a:pt x="61671" y="313804"/>
                  </a:lnTo>
                  <a:close/>
                </a:path>
                <a:path w="82550" h="379729">
                  <a:moveTo>
                    <a:pt x="62001" y="314223"/>
                  </a:moveTo>
                  <a:lnTo>
                    <a:pt x="61696" y="312902"/>
                  </a:lnTo>
                  <a:lnTo>
                    <a:pt x="61506" y="313232"/>
                  </a:lnTo>
                  <a:lnTo>
                    <a:pt x="61544" y="313613"/>
                  </a:lnTo>
                  <a:lnTo>
                    <a:pt x="61671" y="313804"/>
                  </a:lnTo>
                  <a:lnTo>
                    <a:pt x="62001" y="314223"/>
                  </a:lnTo>
                  <a:close/>
                </a:path>
                <a:path w="82550" h="379729">
                  <a:moveTo>
                    <a:pt x="62230" y="164719"/>
                  </a:moveTo>
                  <a:lnTo>
                    <a:pt x="59956" y="162102"/>
                  </a:lnTo>
                  <a:lnTo>
                    <a:pt x="57594" y="165519"/>
                  </a:lnTo>
                  <a:lnTo>
                    <a:pt x="57061" y="163677"/>
                  </a:lnTo>
                  <a:lnTo>
                    <a:pt x="54749" y="167525"/>
                  </a:lnTo>
                  <a:lnTo>
                    <a:pt x="55587" y="167690"/>
                  </a:lnTo>
                  <a:lnTo>
                    <a:pt x="55092" y="169062"/>
                  </a:lnTo>
                  <a:lnTo>
                    <a:pt x="56273" y="171742"/>
                  </a:lnTo>
                  <a:lnTo>
                    <a:pt x="59601" y="170688"/>
                  </a:lnTo>
                  <a:lnTo>
                    <a:pt x="60223" y="166471"/>
                  </a:lnTo>
                  <a:lnTo>
                    <a:pt x="61315" y="165519"/>
                  </a:lnTo>
                  <a:lnTo>
                    <a:pt x="62230" y="164719"/>
                  </a:lnTo>
                  <a:close/>
                </a:path>
                <a:path w="82550" h="379729">
                  <a:moveTo>
                    <a:pt x="62877" y="177228"/>
                  </a:moveTo>
                  <a:lnTo>
                    <a:pt x="61518" y="174536"/>
                  </a:lnTo>
                  <a:lnTo>
                    <a:pt x="59918" y="175933"/>
                  </a:lnTo>
                  <a:lnTo>
                    <a:pt x="60883" y="175895"/>
                  </a:lnTo>
                  <a:lnTo>
                    <a:pt x="62877" y="177228"/>
                  </a:lnTo>
                  <a:close/>
                </a:path>
                <a:path w="82550" h="379729">
                  <a:moveTo>
                    <a:pt x="63284" y="304088"/>
                  </a:moveTo>
                  <a:lnTo>
                    <a:pt x="60655" y="303517"/>
                  </a:lnTo>
                  <a:lnTo>
                    <a:pt x="57073" y="305473"/>
                  </a:lnTo>
                  <a:lnTo>
                    <a:pt x="57023" y="306819"/>
                  </a:lnTo>
                  <a:lnTo>
                    <a:pt x="58318" y="307568"/>
                  </a:lnTo>
                  <a:lnTo>
                    <a:pt x="61925" y="305155"/>
                  </a:lnTo>
                  <a:lnTo>
                    <a:pt x="63284" y="304088"/>
                  </a:lnTo>
                  <a:close/>
                </a:path>
                <a:path w="82550" h="379729">
                  <a:moveTo>
                    <a:pt x="63906" y="76288"/>
                  </a:moveTo>
                  <a:lnTo>
                    <a:pt x="63055" y="77038"/>
                  </a:lnTo>
                  <a:lnTo>
                    <a:pt x="58369" y="75768"/>
                  </a:lnTo>
                  <a:lnTo>
                    <a:pt x="59169" y="79121"/>
                  </a:lnTo>
                  <a:lnTo>
                    <a:pt x="63360" y="79463"/>
                  </a:lnTo>
                  <a:lnTo>
                    <a:pt x="62077" y="78130"/>
                  </a:lnTo>
                  <a:lnTo>
                    <a:pt x="63652" y="77571"/>
                  </a:lnTo>
                  <a:lnTo>
                    <a:pt x="63906" y="76288"/>
                  </a:lnTo>
                  <a:close/>
                </a:path>
                <a:path w="82550" h="379729">
                  <a:moveTo>
                    <a:pt x="63995" y="316839"/>
                  </a:moveTo>
                  <a:lnTo>
                    <a:pt x="62001" y="314223"/>
                  </a:lnTo>
                  <a:lnTo>
                    <a:pt x="62471" y="316280"/>
                  </a:lnTo>
                  <a:lnTo>
                    <a:pt x="59258" y="319252"/>
                  </a:lnTo>
                  <a:lnTo>
                    <a:pt x="63995" y="316839"/>
                  </a:lnTo>
                  <a:close/>
                </a:path>
                <a:path w="82550" h="379729">
                  <a:moveTo>
                    <a:pt x="64223" y="316725"/>
                  </a:moveTo>
                  <a:lnTo>
                    <a:pt x="63995" y="316839"/>
                  </a:lnTo>
                  <a:lnTo>
                    <a:pt x="64198" y="317119"/>
                  </a:lnTo>
                  <a:lnTo>
                    <a:pt x="64223" y="316725"/>
                  </a:lnTo>
                  <a:close/>
                </a:path>
                <a:path w="82550" h="379729">
                  <a:moveTo>
                    <a:pt x="64338" y="346265"/>
                  </a:moveTo>
                  <a:lnTo>
                    <a:pt x="63042" y="345516"/>
                  </a:lnTo>
                  <a:lnTo>
                    <a:pt x="61645" y="346595"/>
                  </a:lnTo>
                  <a:lnTo>
                    <a:pt x="63525" y="347281"/>
                  </a:lnTo>
                  <a:lnTo>
                    <a:pt x="64338" y="346265"/>
                  </a:lnTo>
                  <a:close/>
                </a:path>
                <a:path w="82550" h="379729">
                  <a:moveTo>
                    <a:pt x="64630" y="162140"/>
                  </a:moveTo>
                  <a:lnTo>
                    <a:pt x="63004" y="162737"/>
                  </a:lnTo>
                  <a:lnTo>
                    <a:pt x="61645" y="161988"/>
                  </a:lnTo>
                  <a:lnTo>
                    <a:pt x="61201" y="161480"/>
                  </a:lnTo>
                  <a:lnTo>
                    <a:pt x="62103" y="162521"/>
                  </a:lnTo>
                  <a:lnTo>
                    <a:pt x="63017" y="163131"/>
                  </a:lnTo>
                  <a:lnTo>
                    <a:pt x="62623" y="163931"/>
                  </a:lnTo>
                  <a:lnTo>
                    <a:pt x="64630" y="162140"/>
                  </a:lnTo>
                  <a:close/>
                </a:path>
                <a:path w="82550" h="379729">
                  <a:moveTo>
                    <a:pt x="64706" y="347726"/>
                  </a:moveTo>
                  <a:lnTo>
                    <a:pt x="63525" y="347281"/>
                  </a:lnTo>
                  <a:lnTo>
                    <a:pt x="63385" y="347446"/>
                  </a:lnTo>
                  <a:lnTo>
                    <a:pt x="64706" y="347726"/>
                  </a:lnTo>
                  <a:close/>
                </a:path>
                <a:path w="82550" h="379729">
                  <a:moveTo>
                    <a:pt x="64744" y="125056"/>
                  </a:moveTo>
                  <a:lnTo>
                    <a:pt x="62699" y="123875"/>
                  </a:lnTo>
                  <a:lnTo>
                    <a:pt x="64592" y="125234"/>
                  </a:lnTo>
                  <a:lnTo>
                    <a:pt x="64744" y="125056"/>
                  </a:lnTo>
                  <a:close/>
                </a:path>
                <a:path w="82550" h="379729">
                  <a:moveTo>
                    <a:pt x="65278" y="224650"/>
                  </a:moveTo>
                  <a:lnTo>
                    <a:pt x="61366" y="223405"/>
                  </a:lnTo>
                  <a:lnTo>
                    <a:pt x="60769" y="224586"/>
                  </a:lnTo>
                  <a:lnTo>
                    <a:pt x="60871" y="224815"/>
                  </a:lnTo>
                  <a:lnTo>
                    <a:pt x="64020" y="227101"/>
                  </a:lnTo>
                  <a:lnTo>
                    <a:pt x="65278" y="224650"/>
                  </a:lnTo>
                  <a:close/>
                </a:path>
                <a:path w="82550" h="379729">
                  <a:moveTo>
                    <a:pt x="65620" y="314667"/>
                  </a:moveTo>
                  <a:lnTo>
                    <a:pt x="64312" y="313931"/>
                  </a:lnTo>
                  <a:lnTo>
                    <a:pt x="64223" y="316725"/>
                  </a:lnTo>
                  <a:lnTo>
                    <a:pt x="65570" y="316026"/>
                  </a:lnTo>
                  <a:lnTo>
                    <a:pt x="64693" y="315366"/>
                  </a:lnTo>
                  <a:lnTo>
                    <a:pt x="65620" y="314667"/>
                  </a:lnTo>
                  <a:close/>
                </a:path>
                <a:path w="82550" h="379729">
                  <a:moveTo>
                    <a:pt x="65900" y="239814"/>
                  </a:moveTo>
                  <a:lnTo>
                    <a:pt x="65582" y="239090"/>
                  </a:lnTo>
                  <a:lnTo>
                    <a:pt x="65582" y="239547"/>
                  </a:lnTo>
                  <a:lnTo>
                    <a:pt x="65900" y="239814"/>
                  </a:lnTo>
                  <a:close/>
                </a:path>
                <a:path w="82550" h="379729">
                  <a:moveTo>
                    <a:pt x="66370" y="126009"/>
                  </a:moveTo>
                  <a:lnTo>
                    <a:pt x="66078" y="125768"/>
                  </a:lnTo>
                  <a:lnTo>
                    <a:pt x="65862" y="125717"/>
                  </a:lnTo>
                  <a:lnTo>
                    <a:pt x="65620" y="125552"/>
                  </a:lnTo>
                  <a:lnTo>
                    <a:pt x="65519" y="125844"/>
                  </a:lnTo>
                  <a:lnTo>
                    <a:pt x="66370" y="126009"/>
                  </a:lnTo>
                  <a:close/>
                </a:path>
                <a:path w="82550" h="379729">
                  <a:moveTo>
                    <a:pt x="66446" y="123024"/>
                  </a:moveTo>
                  <a:lnTo>
                    <a:pt x="64744" y="125056"/>
                  </a:lnTo>
                  <a:lnTo>
                    <a:pt x="65595" y="125552"/>
                  </a:lnTo>
                  <a:lnTo>
                    <a:pt x="66446" y="123024"/>
                  </a:lnTo>
                  <a:close/>
                </a:path>
                <a:path w="82550" h="379729">
                  <a:moveTo>
                    <a:pt x="67487" y="113360"/>
                  </a:moveTo>
                  <a:lnTo>
                    <a:pt x="67170" y="112344"/>
                  </a:lnTo>
                  <a:lnTo>
                    <a:pt x="66217" y="109334"/>
                  </a:lnTo>
                  <a:lnTo>
                    <a:pt x="64046" y="112344"/>
                  </a:lnTo>
                  <a:lnTo>
                    <a:pt x="61264" y="109728"/>
                  </a:lnTo>
                  <a:lnTo>
                    <a:pt x="59385" y="111506"/>
                  </a:lnTo>
                  <a:lnTo>
                    <a:pt x="55537" y="114211"/>
                  </a:lnTo>
                  <a:lnTo>
                    <a:pt x="56362" y="118198"/>
                  </a:lnTo>
                  <a:lnTo>
                    <a:pt x="53746" y="116852"/>
                  </a:lnTo>
                  <a:lnTo>
                    <a:pt x="52654" y="122199"/>
                  </a:lnTo>
                  <a:lnTo>
                    <a:pt x="51066" y="118922"/>
                  </a:lnTo>
                  <a:lnTo>
                    <a:pt x="51612" y="121716"/>
                  </a:lnTo>
                  <a:lnTo>
                    <a:pt x="49987" y="121932"/>
                  </a:lnTo>
                  <a:lnTo>
                    <a:pt x="48450" y="122161"/>
                  </a:lnTo>
                  <a:lnTo>
                    <a:pt x="49212" y="124993"/>
                  </a:lnTo>
                  <a:lnTo>
                    <a:pt x="46685" y="124498"/>
                  </a:lnTo>
                  <a:lnTo>
                    <a:pt x="48209" y="126936"/>
                  </a:lnTo>
                  <a:lnTo>
                    <a:pt x="47828" y="127292"/>
                  </a:lnTo>
                  <a:lnTo>
                    <a:pt x="48031" y="129501"/>
                  </a:lnTo>
                  <a:lnTo>
                    <a:pt x="50558" y="129971"/>
                  </a:lnTo>
                  <a:lnTo>
                    <a:pt x="52362" y="127292"/>
                  </a:lnTo>
                  <a:lnTo>
                    <a:pt x="54381" y="131127"/>
                  </a:lnTo>
                  <a:lnTo>
                    <a:pt x="56629" y="128524"/>
                  </a:lnTo>
                  <a:lnTo>
                    <a:pt x="57924" y="129197"/>
                  </a:lnTo>
                  <a:lnTo>
                    <a:pt x="59944" y="128701"/>
                  </a:lnTo>
                  <a:lnTo>
                    <a:pt x="60261" y="131775"/>
                  </a:lnTo>
                  <a:lnTo>
                    <a:pt x="62966" y="131457"/>
                  </a:lnTo>
                  <a:lnTo>
                    <a:pt x="62636" y="128701"/>
                  </a:lnTo>
                  <a:lnTo>
                    <a:pt x="62611" y="128524"/>
                  </a:lnTo>
                  <a:lnTo>
                    <a:pt x="62458" y="127292"/>
                  </a:lnTo>
                  <a:lnTo>
                    <a:pt x="62191" y="124993"/>
                  </a:lnTo>
                  <a:lnTo>
                    <a:pt x="62052" y="123901"/>
                  </a:lnTo>
                  <a:lnTo>
                    <a:pt x="62001" y="123469"/>
                  </a:lnTo>
                  <a:lnTo>
                    <a:pt x="62699" y="123875"/>
                  </a:lnTo>
                  <a:lnTo>
                    <a:pt x="62141" y="123469"/>
                  </a:lnTo>
                  <a:lnTo>
                    <a:pt x="61442" y="122961"/>
                  </a:lnTo>
                  <a:lnTo>
                    <a:pt x="59461" y="123901"/>
                  </a:lnTo>
                  <a:lnTo>
                    <a:pt x="62217" y="122199"/>
                  </a:lnTo>
                  <a:lnTo>
                    <a:pt x="63766" y="121246"/>
                  </a:lnTo>
                  <a:lnTo>
                    <a:pt x="63741" y="118198"/>
                  </a:lnTo>
                  <a:lnTo>
                    <a:pt x="63830" y="116852"/>
                  </a:lnTo>
                  <a:lnTo>
                    <a:pt x="67487" y="113360"/>
                  </a:lnTo>
                  <a:close/>
                </a:path>
                <a:path w="82550" h="379729">
                  <a:moveTo>
                    <a:pt x="68072" y="143548"/>
                  </a:moveTo>
                  <a:lnTo>
                    <a:pt x="64655" y="142951"/>
                  </a:lnTo>
                  <a:lnTo>
                    <a:pt x="64744" y="143827"/>
                  </a:lnTo>
                  <a:lnTo>
                    <a:pt x="68072" y="143548"/>
                  </a:lnTo>
                  <a:close/>
                </a:path>
                <a:path w="82550" h="379729">
                  <a:moveTo>
                    <a:pt x="68478" y="163271"/>
                  </a:moveTo>
                  <a:lnTo>
                    <a:pt x="66154" y="160235"/>
                  </a:lnTo>
                  <a:lnTo>
                    <a:pt x="66751" y="162521"/>
                  </a:lnTo>
                  <a:lnTo>
                    <a:pt x="65887" y="162369"/>
                  </a:lnTo>
                  <a:lnTo>
                    <a:pt x="68478" y="163271"/>
                  </a:lnTo>
                  <a:close/>
                </a:path>
                <a:path w="82550" h="379729">
                  <a:moveTo>
                    <a:pt x="68694" y="82423"/>
                  </a:moveTo>
                  <a:lnTo>
                    <a:pt x="67259" y="81216"/>
                  </a:lnTo>
                  <a:lnTo>
                    <a:pt x="67233" y="82956"/>
                  </a:lnTo>
                  <a:lnTo>
                    <a:pt x="66865" y="83400"/>
                  </a:lnTo>
                  <a:lnTo>
                    <a:pt x="67818" y="83693"/>
                  </a:lnTo>
                  <a:lnTo>
                    <a:pt x="68491" y="83451"/>
                  </a:lnTo>
                  <a:lnTo>
                    <a:pt x="68694" y="82423"/>
                  </a:lnTo>
                  <a:close/>
                </a:path>
                <a:path w="82550" h="379729">
                  <a:moveTo>
                    <a:pt x="69062" y="240220"/>
                  </a:moveTo>
                  <a:lnTo>
                    <a:pt x="67779" y="241338"/>
                  </a:lnTo>
                  <a:lnTo>
                    <a:pt x="65900" y="239814"/>
                  </a:lnTo>
                  <a:lnTo>
                    <a:pt x="67818" y="244043"/>
                  </a:lnTo>
                  <a:lnTo>
                    <a:pt x="68707" y="241338"/>
                  </a:lnTo>
                  <a:lnTo>
                    <a:pt x="69062" y="240220"/>
                  </a:lnTo>
                  <a:close/>
                </a:path>
                <a:path w="82550" h="379729">
                  <a:moveTo>
                    <a:pt x="70269" y="289661"/>
                  </a:moveTo>
                  <a:lnTo>
                    <a:pt x="64490" y="290690"/>
                  </a:lnTo>
                  <a:lnTo>
                    <a:pt x="64871" y="293954"/>
                  </a:lnTo>
                  <a:lnTo>
                    <a:pt x="59575" y="293585"/>
                  </a:lnTo>
                  <a:lnTo>
                    <a:pt x="59690" y="293865"/>
                  </a:lnTo>
                  <a:lnTo>
                    <a:pt x="59994" y="294259"/>
                  </a:lnTo>
                  <a:lnTo>
                    <a:pt x="59245" y="294665"/>
                  </a:lnTo>
                  <a:lnTo>
                    <a:pt x="60401" y="296151"/>
                  </a:lnTo>
                  <a:lnTo>
                    <a:pt x="60375" y="297078"/>
                  </a:lnTo>
                  <a:lnTo>
                    <a:pt x="57226" y="299123"/>
                  </a:lnTo>
                  <a:lnTo>
                    <a:pt x="57264" y="298945"/>
                  </a:lnTo>
                  <a:lnTo>
                    <a:pt x="57353" y="298450"/>
                  </a:lnTo>
                  <a:lnTo>
                    <a:pt x="57556" y="297434"/>
                  </a:lnTo>
                  <a:lnTo>
                    <a:pt x="58127" y="294487"/>
                  </a:lnTo>
                  <a:lnTo>
                    <a:pt x="58254" y="293865"/>
                  </a:lnTo>
                  <a:lnTo>
                    <a:pt x="54737" y="294005"/>
                  </a:lnTo>
                  <a:lnTo>
                    <a:pt x="54698" y="295363"/>
                  </a:lnTo>
                  <a:lnTo>
                    <a:pt x="56921" y="294487"/>
                  </a:lnTo>
                  <a:lnTo>
                    <a:pt x="56883" y="296291"/>
                  </a:lnTo>
                  <a:lnTo>
                    <a:pt x="53759" y="297434"/>
                  </a:lnTo>
                  <a:lnTo>
                    <a:pt x="53060" y="294563"/>
                  </a:lnTo>
                  <a:lnTo>
                    <a:pt x="52590" y="292608"/>
                  </a:lnTo>
                  <a:lnTo>
                    <a:pt x="50876" y="290868"/>
                  </a:lnTo>
                  <a:lnTo>
                    <a:pt x="51219" y="294563"/>
                  </a:lnTo>
                  <a:lnTo>
                    <a:pt x="50800" y="294398"/>
                  </a:lnTo>
                  <a:lnTo>
                    <a:pt x="45999" y="292493"/>
                  </a:lnTo>
                  <a:lnTo>
                    <a:pt x="46393" y="294398"/>
                  </a:lnTo>
                  <a:lnTo>
                    <a:pt x="44704" y="292188"/>
                  </a:lnTo>
                  <a:lnTo>
                    <a:pt x="42976" y="291807"/>
                  </a:lnTo>
                  <a:lnTo>
                    <a:pt x="41668" y="293255"/>
                  </a:lnTo>
                  <a:lnTo>
                    <a:pt x="41795" y="294563"/>
                  </a:lnTo>
                  <a:lnTo>
                    <a:pt x="42341" y="298450"/>
                  </a:lnTo>
                  <a:lnTo>
                    <a:pt x="39027" y="295948"/>
                  </a:lnTo>
                  <a:lnTo>
                    <a:pt x="40868" y="302120"/>
                  </a:lnTo>
                  <a:lnTo>
                    <a:pt x="43065" y="300253"/>
                  </a:lnTo>
                  <a:lnTo>
                    <a:pt x="45770" y="298945"/>
                  </a:lnTo>
                  <a:lnTo>
                    <a:pt x="51549" y="299224"/>
                  </a:lnTo>
                  <a:lnTo>
                    <a:pt x="54127" y="300710"/>
                  </a:lnTo>
                  <a:lnTo>
                    <a:pt x="53187" y="302793"/>
                  </a:lnTo>
                  <a:lnTo>
                    <a:pt x="56718" y="302666"/>
                  </a:lnTo>
                  <a:lnTo>
                    <a:pt x="59842" y="299123"/>
                  </a:lnTo>
                  <a:lnTo>
                    <a:pt x="59994" y="298958"/>
                  </a:lnTo>
                  <a:lnTo>
                    <a:pt x="65125" y="297192"/>
                  </a:lnTo>
                  <a:lnTo>
                    <a:pt x="69443" y="294919"/>
                  </a:lnTo>
                  <a:lnTo>
                    <a:pt x="69596" y="293954"/>
                  </a:lnTo>
                  <a:lnTo>
                    <a:pt x="70269" y="289661"/>
                  </a:lnTo>
                  <a:close/>
                </a:path>
                <a:path w="82550" h="379729">
                  <a:moveTo>
                    <a:pt x="70993" y="339598"/>
                  </a:moveTo>
                  <a:lnTo>
                    <a:pt x="70053" y="338670"/>
                  </a:lnTo>
                  <a:lnTo>
                    <a:pt x="69913" y="341426"/>
                  </a:lnTo>
                  <a:lnTo>
                    <a:pt x="70993" y="339598"/>
                  </a:lnTo>
                  <a:close/>
                </a:path>
                <a:path w="82550" h="379729">
                  <a:moveTo>
                    <a:pt x="71488" y="340106"/>
                  </a:moveTo>
                  <a:lnTo>
                    <a:pt x="71374" y="338937"/>
                  </a:lnTo>
                  <a:lnTo>
                    <a:pt x="70993" y="339598"/>
                  </a:lnTo>
                  <a:lnTo>
                    <a:pt x="71488" y="340106"/>
                  </a:lnTo>
                  <a:close/>
                </a:path>
                <a:path w="82550" h="379729">
                  <a:moveTo>
                    <a:pt x="71551" y="241160"/>
                  </a:moveTo>
                  <a:lnTo>
                    <a:pt x="71208" y="241134"/>
                  </a:lnTo>
                  <a:lnTo>
                    <a:pt x="70942" y="241376"/>
                  </a:lnTo>
                  <a:lnTo>
                    <a:pt x="70815" y="242341"/>
                  </a:lnTo>
                  <a:lnTo>
                    <a:pt x="71551" y="241160"/>
                  </a:lnTo>
                  <a:close/>
                </a:path>
                <a:path w="82550" h="379729">
                  <a:moveTo>
                    <a:pt x="73025" y="341617"/>
                  </a:moveTo>
                  <a:lnTo>
                    <a:pt x="71488" y="340106"/>
                  </a:lnTo>
                  <a:lnTo>
                    <a:pt x="71996" y="345122"/>
                  </a:lnTo>
                  <a:lnTo>
                    <a:pt x="73025" y="341617"/>
                  </a:lnTo>
                  <a:close/>
                </a:path>
                <a:path w="82550" h="379729">
                  <a:moveTo>
                    <a:pt x="74155" y="155498"/>
                  </a:moveTo>
                  <a:lnTo>
                    <a:pt x="71551" y="154609"/>
                  </a:lnTo>
                  <a:lnTo>
                    <a:pt x="69430" y="154254"/>
                  </a:lnTo>
                  <a:lnTo>
                    <a:pt x="74155" y="155498"/>
                  </a:lnTo>
                  <a:close/>
                </a:path>
                <a:path w="82550" h="379729">
                  <a:moveTo>
                    <a:pt x="81470" y="232257"/>
                  </a:moveTo>
                  <a:lnTo>
                    <a:pt x="79248" y="230962"/>
                  </a:lnTo>
                  <a:lnTo>
                    <a:pt x="72834" y="234645"/>
                  </a:lnTo>
                  <a:lnTo>
                    <a:pt x="71907" y="233299"/>
                  </a:lnTo>
                  <a:lnTo>
                    <a:pt x="70345" y="231025"/>
                  </a:lnTo>
                  <a:lnTo>
                    <a:pt x="69265" y="229463"/>
                  </a:lnTo>
                  <a:lnTo>
                    <a:pt x="65849" y="231025"/>
                  </a:lnTo>
                  <a:lnTo>
                    <a:pt x="64935" y="229057"/>
                  </a:lnTo>
                  <a:lnTo>
                    <a:pt x="63690" y="230593"/>
                  </a:lnTo>
                  <a:lnTo>
                    <a:pt x="67183" y="233083"/>
                  </a:lnTo>
                  <a:lnTo>
                    <a:pt x="63741" y="233299"/>
                  </a:lnTo>
                  <a:lnTo>
                    <a:pt x="62407" y="231228"/>
                  </a:lnTo>
                  <a:lnTo>
                    <a:pt x="59829" y="231165"/>
                  </a:lnTo>
                  <a:lnTo>
                    <a:pt x="59829" y="230530"/>
                  </a:lnTo>
                  <a:lnTo>
                    <a:pt x="59804" y="228930"/>
                  </a:lnTo>
                  <a:lnTo>
                    <a:pt x="62801" y="229514"/>
                  </a:lnTo>
                  <a:lnTo>
                    <a:pt x="62534" y="228930"/>
                  </a:lnTo>
                  <a:lnTo>
                    <a:pt x="60655" y="224815"/>
                  </a:lnTo>
                  <a:lnTo>
                    <a:pt x="57543" y="231000"/>
                  </a:lnTo>
                  <a:lnTo>
                    <a:pt x="58940" y="230530"/>
                  </a:lnTo>
                  <a:lnTo>
                    <a:pt x="60286" y="233514"/>
                  </a:lnTo>
                  <a:lnTo>
                    <a:pt x="59029" y="234162"/>
                  </a:lnTo>
                  <a:lnTo>
                    <a:pt x="58623" y="235432"/>
                  </a:lnTo>
                  <a:lnTo>
                    <a:pt x="57302" y="233819"/>
                  </a:lnTo>
                  <a:lnTo>
                    <a:pt x="55740" y="236461"/>
                  </a:lnTo>
                  <a:lnTo>
                    <a:pt x="55841" y="237553"/>
                  </a:lnTo>
                  <a:lnTo>
                    <a:pt x="56553" y="240868"/>
                  </a:lnTo>
                  <a:lnTo>
                    <a:pt x="53555" y="239941"/>
                  </a:lnTo>
                  <a:lnTo>
                    <a:pt x="53657" y="241249"/>
                  </a:lnTo>
                  <a:lnTo>
                    <a:pt x="54013" y="241706"/>
                  </a:lnTo>
                  <a:lnTo>
                    <a:pt x="52273" y="244005"/>
                  </a:lnTo>
                  <a:lnTo>
                    <a:pt x="49225" y="245529"/>
                  </a:lnTo>
                  <a:lnTo>
                    <a:pt x="45745" y="244729"/>
                  </a:lnTo>
                  <a:lnTo>
                    <a:pt x="47040" y="245922"/>
                  </a:lnTo>
                  <a:lnTo>
                    <a:pt x="47104" y="247891"/>
                  </a:lnTo>
                  <a:lnTo>
                    <a:pt x="47485" y="249135"/>
                  </a:lnTo>
                  <a:lnTo>
                    <a:pt x="50533" y="248945"/>
                  </a:lnTo>
                  <a:lnTo>
                    <a:pt x="50076" y="248386"/>
                  </a:lnTo>
                  <a:lnTo>
                    <a:pt x="50533" y="247599"/>
                  </a:lnTo>
                  <a:lnTo>
                    <a:pt x="51384" y="247370"/>
                  </a:lnTo>
                  <a:lnTo>
                    <a:pt x="51625" y="247408"/>
                  </a:lnTo>
                  <a:lnTo>
                    <a:pt x="51384" y="246900"/>
                  </a:lnTo>
                  <a:lnTo>
                    <a:pt x="50965" y="246380"/>
                  </a:lnTo>
                  <a:lnTo>
                    <a:pt x="52273" y="246214"/>
                  </a:lnTo>
                  <a:lnTo>
                    <a:pt x="52641" y="245529"/>
                  </a:lnTo>
                  <a:lnTo>
                    <a:pt x="54013" y="245719"/>
                  </a:lnTo>
                  <a:lnTo>
                    <a:pt x="53771" y="245427"/>
                  </a:lnTo>
                  <a:lnTo>
                    <a:pt x="52705" y="244106"/>
                  </a:lnTo>
                  <a:lnTo>
                    <a:pt x="53517" y="243865"/>
                  </a:lnTo>
                  <a:lnTo>
                    <a:pt x="56553" y="243662"/>
                  </a:lnTo>
                  <a:lnTo>
                    <a:pt x="55727" y="242087"/>
                  </a:lnTo>
                  <a:lnTo>
                    <a:pt x="57505" y="240868"/>
                  </a:lnTo>
                  <a:lnTo>
                    <a:pt x="58280" y="240334"/>
                  </a:lnTo>
                  <a:lnTo>
                    <a:pt x="57518" y="242620"/>
                  </a:lnTo>
                  <a:lnTo>
                    <a:pt x="57569" y="242925"/>
                  </a:lnTo>
                  <a:lnTo>
                    <a:pt x="60032" y="243852"/>
                  </a:lnTo>
                  <a:lnTo>
                    <a:pt x="60032" y="243408"/>
                  </a:lnTo>
                  <a:lnTo>
                    <a:pt x="59651" y="242925"/>
                  </a:lnTo>
                  <a:lnTo>
                    <a:pt x="63068" y="244005"/>
                  </a:lnTo>
                  <a:lnTo>
                    <a:pt x="63703" y="242773"/>
                  </a:lnTo>
                  <a:lnTo>
                    <a:pt x="64935" y="240334"/>
                  </a:lnTo>
                  <a:lnTo>
                    <a:pt x="65443" y="239344"/>
                  </a:lnTo>
                  <a:lnTo>
                    <a:pt x="65544" y="238188"/>
                  </a:lnTo>
                  <a:lnTo>
                    <a:pt x="68148" y="239166"/>
                  </a:lnTo>
                  <a:lnTo>
                    <a:pt x="67360" y="238188"/>
                  </a:lnTo>
                  <a:lnTo>
                    <a:pt x="65938" y="236461"/>
                  </a:lnTo>
                  <a:lnTo>
                    <a:pt x="67538" y="235432"/>
                  </a:lnTo>
                  <a:lnTo>
                    <a:pt x="68072" y="235089"/>
                  </a:lnTo>
                  <a:lnTo>
                    <a:pt x="68973" y="236613"/>
                  </a:lnTo>
                  <a:lnTo>
                    <a:pt x="69494" y="241223"/>
                  </a:lnTo>
                  <a:lnTo>
                    <a:pt x="72059" y="240360"/>
                  </a:lnTo>
                  <a:lnTo>
                    <a:pt x="71551" y="241198"/>
                  </a:lnTo>
                  <a:lnTo>
                    <a:pt x="72288" y="241249"/>
                  </a:lnTo>
                  <a:lnTo>
                    <a:pt x="73393" y="242620"/>
                  </a:lnTo>
                  <a:lnTo>
                    <a:pt x="74206" y="241338"/>
                  </a:lnTo>
                  <a:lnTo>
                    <a:pt x="74244" y="240360"/>
                  </a:lnTo>
                  <a:lnTo>
                    <a:pt x="74142" y="239090"/>
                  </a:lnTo>
                  <a:lnTo>
                    <a:pt x="73748" y="237553"/>
                  </a:lnTo>
                  <a:lnTo>
                    <a:pt x="74574" y="235902"/>
                  </a:lnTo>
                  <a:lnTo>
                    <a:pt x="75514" y="235089"/>
                  </a:lnTo>
                  <a:lnTo>
                    <a:pt x="76022" y="234645"/>
                  </a:lnTo>
                  <a:lnTo>
                    <a:pt x="76301" y="234416"/>
                  </a:lnTo>
                  <a:lnTo>
                    <a:pt x="79298" y="232740"/>
                  </a:lnTo>
                  <a:lnTo>
                    <a:pt x="81470" y="232257"/>
                  </a:lnTo>
                  <a:close/>
                </a:path>
                <a:path w="82550" h="379729">
                  <a:moveTo>
                    <a:pt x="82410" y="360337"/>
                  </a:moveTo>
                  <a:lnTo>
                    <a:pt x="79756" y="359778"/>
                  </a:lnTo>
                  <a:lnTo>
                    <a:pt x="79286" y="360172"/>
                  </a:lnTo>
                  <a:lnTo>
                    <a:pt x="79590" y="360895"/>
                  </a:lnTo>
                  <a:lnTo>
                    <a:pt x="81737" y="365874"/>
                  </a:lnTo>
                  <a:lnTo>
                    <a:pt x="82410" y="360337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5266746" y="6186791"/>
              <a:ext cx="54610" cy="333375"/>
            </a:xfrm>
            <a:custGeom>
              <a:rect l="l" t="t" r="r" b="b"/>
              <a:pathLst>
                <a:path w="54607" h="333375">
                  <a:moveTo>
                    <a:pt x="12014" y="268516"/>
                  </a:moveTo>
                  <a:lnTo>
                    <a:pt x="9855" y="267931"/>
                  </a:lnTo>
                  <a:lnTo>
                    <a:pt x="9334" y="269163"/>
                  </a:lnTo>
                  <a:lnTo>
                    <a:pt x="12014" y="268516"/>
                  </a:lnTo>
                  <a:close/>
                </a:path>
                <a:path w="54607" h="333375">
                  <a:moveTo>
                    <a:pt x="12192" y="265798"/>
                  </a:moveTo>
                  <a:lnTo>
                    <a:pt x="9194" y="265455"/>
                  </a:lnTo>
                  <a:lnTo>
                    <a:pt x="12077" y="267169"/>
                  </a:lnTo>
                  <a:lnTo>
                    <a:pt x="12192" y="265798"/>
                  </a:lnTo>
                  <a:close/>
                </a:path>
                <a:path w="54607" h="333375">
                  <a:moveTo>
                    <a:pt x="16687" y="263334"/>
                  </a:moveTo>
                  <a:lnTo>
                    <a:pt x="14147" y="262204"/>
                  </a:lnTo>
                  <a:lnTo>
                    <a:pt x="11404" y="264198"/>
                  </a:lnTo>
                  <a:lnTo>
                    <a:pt x="14859" y="264680"/>
                  </a:lnTo>
                  <a:lnTo>
                    <a:pt x="14439" y="264553"/>
                  </a:lnTo>
                  <a:lnTo>
                    <a:pt x="13195" y="263309"/>
                  </a:lnTo>
                  <a:lnTo>
                    <a:pt x="16687" y="263334"/>
                  </a:lnTo>
                  <a:close/>
                </a:path>
                <a:path w="54607" h="333375">
                  <a:moveTo>
                    <a:pt x="17018" y="278625"/>
                  </a:moveTo>
                  <a:lnTo>
                    <a:pt x="16154" y="278396"/>
                  </a:lnTo>
                  <a:lnTo>
                    <a:pt x="15074" y="275310"/>
                  </a:lnTo>
                  <a:lnTo>
                    <a:pt x="16370" y="275564"/>
                  </a:lnTo>
                  <a:lnTo>
                    <a:pt x="16294" y="275310"/>
                  </a:lnTo>
                  <a:lnTo>
                    <a:pt x="14554" y="269659"/>
                  </a:lnTo>
                  <a:lnTo>
                    <a:pt x="12153" y="273164"/>
                  </a:lnTo>
                  <a:lnTo>
                    <a:pt x="13690" y="275894"/>
                  </a:lnTo>
                  <a:lnTo>
                    <a:pt x="9245" y="277431"/>
                  </a:lnTo>
                  <a:lnTo>
                    <a:pt x="10020" y="278599"/>
                  </a:lnTo>
                  <a:lnTo>
                    <a:pt x="12128" y="279615"/>
                  </a:lnTo>
                  <a:lnTo>
                    <a:pt x="10782" y="280174"/>
                  </a:lnTo>
                  <a:lnTo>
                    <a:pt x="14376" y="278828"/>
                  </a:lnTo>
                  <a:lnTo>
                    <a:pt x="17018" y="278625"/>
                  </a:lnTo>
                  <a:close/>
                </a:path>
                <a:path w="54607" h="333375">
                  <a:moveTo>
                    <a:pt x="17310" y="275755"/>
                  </a:moveTo>
                  <a:lnTo>
                    <a:pt x="16370" y="275564"/>
                  </a:lnTo>
                  <a:lnTo>
                    <a:pt x="16725" y="276707"/>
                  </a:lnTo>
                  <a:lnTo>
                    <a:pt x="17310" y="275755"/>
                  </a:lnTo>
                  <a:close/>
                </a:path>
                <a:path w="54607" h="333375">
                  <a:moveTo>
                    <a:pt x="18656" y="203415"/>
                  </a:moveTo>
                  <a:lnTo>
                    <a:pt x="18237" y="202590"/>
                  </a:lnTo>
                  <a:lnTo>
                    <a:pt x="18110" y="203250"/>
                  </a:lnTo>
                  <a:lnTo>
                    <a:pt x="18034" y="203898"/>
                  </a:lnTo>
                  <a:lnTo>
                    <a:pt x="17919" y="204533"/>
                  </a:lnTo>
                  <a:lnTo>
                    <a:pt x="18148" y="203974"/>
                  </a:lnTo>
                  <a:lnTo>
                    <a:pt x="18656" y="203415"/>
                  </a:lnTo>
                  <a:close/>
                </a:path>
                <a:path w="54607" h="333375">
                  <a:moveTo>
                    <a:pt x="18973" y="206375"/>
                  </a:moveTo>
                  <a:lnTo>
                    <a:pt x="18122" y="205854"/>
                  </a:lnTo>
                  <a:lnTo>
                    <a:pt x="17881" y="205447"/>
                  </a:lnTo>
                  <a:lnTo>
                    <a:pt x="17843" y="205066"/>
                  </a:lnTo>
                  <a:lnTo>
                    <a:pt x="17818" y="205257"/>
                  </a:lnTo>
                  <a:lnTo>
                    <a:pt x="17780" y="205447"/>
                  </a:lnTo>
                  <a:lnTo>
                    <a:pt x="17767" y="205663"/>
                  </a:lnTo>
                  <a:lnTo>
                    <a:pt x="17805" y="206171"/>
                  </a:lnTo>
                  <a:lnTo>
                    <a:pt x="17932" y="206514"/>
                  </a:lnTo>
                  <a:lnTo>
                    <a:pt x="18973" y="206375"/>
                  </a:lnTo>
                  <a:close/>
                </a:path>
                <a:path w="54607" h="333375">
                  <a:moveTo>
                    <a:pt x="19977" y="226263"/>
                  </a:moveTo>
                  <a:lnTo>
                    <a:pt x="18656" y="225183"/>
                  </a:lnTo>
                  <a:lnTo>
                    <a:pt x="18262" y="224167"/>
                  </a:lnTo>
                  <a:lnTo>
                    <a:pt x="19596" y="223164"/>
                  </a:lnTo>
                  <a:lnTo>
                    <a:pt x="15748" y="222123"/>
                  </a:lnTo>
                  <a:lnTo>
                    <a:pt x="15227" y="224243"/>
                  </a:lnTo>
                  <a:lnTo>
                    <a:pt x="18211" y="225501"/>
                  </a:lnTo>
                  <a:lnTo>
                    <a:pt x="15887" y="228942"/>
                  </a:lnTo>
                  <a:lnTo>
                    <a:pt x="18059" y="229095"/>
                  </a:lnTo>
                  <a:lnTo>
                    <a:pt x="19977" y="226263"/>
                  </a:lnTo>
                  <a:close/>
                </a:path>
                <a:path w="54607" h="333375">
                  <a:moveTo>
                    <a:pt x="20180" y="195084"/>
                  </a:moveTo>
                  <a:lnTo>
                    <a:pt x="19519" y="193421"/>
                  </a:lnTo>
                  <a:lnTo>
                    <a:pt x="19456" y="193903"/>
                  </a:lnTo>
                  <a:lnTo>
                    <a:pt x="19380" y="194386"/>
                  </a:lnTo>
                  <a:lnTo>
                    <a:pt x="19329" y="194843"/>
                  </a:lnTo>
                  <a:lnTo>
                    <a:pt x="20180" y="195084"/>
                  </a:lnTo>
                  <a:close/>
                </a:path>
                <a:path w="54607" h="333375">
                  <a:moveTo>
                    <a:pt x="20218" y="262470"/>
                  </a:moveTo>
                  <a:lnTo>
                    <a:pt x="20015" y="258737"/>
                  </a:lnTo>
                  <a:lnTo>
                    <a:pt x="19532" y="259537"/>
                  </a:lnTo>
                  <a:lnTo>
                    <a:pt x="19100" y="259410"/>
                  </a:lnTo>
                  <a:lnTo>
                    <a:pt x="18237" y="259168"/>
                  </a:lnTo>
                  <a:lnTo>
                    <a:pt x="20218" y="262470"/>
                  </a:lnTo>
                  <a:close/>
                </a:path>
                <a:path w="54607" h="333375">
                  <a:moveTo>
                    <a:pt x="20345" y="202488"/>
                  </a:moveTo>
                  <a:lnTo>
                    <a:pt x="20154" y="202120"/>
                  </a:lnTo>
                  <a:lnTo>
                    <a:pt x="19824" y="201764"/>
                  </a:lnTo>
                  <a:lnTo>
                    <a:pt x="19126" y="201498"/>
                  </a:lnTo>
                  <a:lnTo>
                    <a:pt x="19646" y="201904"/>
                  </a:lnTo>
                  <a:lnTo>
                    <a:pt x="20002" y="202209"/>
                  </a:lnTo>
                  <a:lnTo>
                    <a:pt x="20345" y="202488"/>
                  </a:lnTo>
                  <a:close/>
                </a:path>
                <a:path w="54607" h="333375">
                  <a:moveTo>
                    <a:pt x="20828" y="224866"/>
                  </a:moveTo>
                  <a:lnTo>
                    <a:pt x="19977" y="226263"/>
                  </a:lnTo>
                  <a:lnTo>
                    <a:pt x="20320" y="226542"/>
                  </a:lnTo>
                  <a:lnTo>
                    <a:pt x="20828" y="224866"/>
                  </a:lnTo>
                  <a:close/>
                </a:path>
                <a:path w="54607" h="333375">
                  <a:moveTo>
                    <a:pt x="21120" y="276491"/>
                  </a:moveTo>
                  <a:lnTo>
                    <a:pt x="18694" y="273532"/>
                  </a:lnTo>
                  <a:lnTo>
                    <a:pt x="17310" y="275755"/>
                  </a:lnTo>
                  <a:lnTo>
                    <a:pt x="21120" y="276491"/>
                  </a:lnTo>
                  <a:close/>
                </a:path>
                <a:path w="54607" h="333375">
                  <a:moveTo>
                    <a:pt x="21729" y="204165"/>
                  </a:moveTo>
                  <a:lnTo>
                    <a:pt x="21678" y="203631"/>
                  </a:lnTo>
                  <a:lnTo>
                    <a:pt x="20358" y="202488"/>
                  </a:lnTo>
                  <a:lnTo>
                    <a:pt x="21107" y="203962"/>
                  </a:lnTo>
                  <a:lnTo>
                    <a:pt x="18897" y="205892"/>
                  </a:lnTo>
                  <a:lnTo>
                    <a:pt x="20269" y="206273"/>
                  </a:lnTo>
                  <a:lnTo>
                    <a:pt x="21729" y="204165"/>
                  </a:lnTo>
                  <a:close/>
                </a:path>
                <a:path w="54607" h="333375">
                  <a:moveTo>
                    <a:pt x="23533" y="202488"/>
                  </a:moveTo>
                  <a:lnTo>
                    <a:pt x="22161" y="201396"/>
                  </a:lnTo>
                  <a:lnTo>
                    <a:pt x="22936" y="204304"/>
                  </a:lnTo>
                  <a:lnTo>
                    <a:pt x="23533" y="202488"/>
                  </a:lnTo>
                  <a:close/>
                </a:path>
                <a:path w="54607" h="333375">
                  <a:moveTo>
                    <a:pt x="24130" y="201383"/>
                  </a:moveTo>
                  <a:lnTo>
                    <a:pt x="23888" y="201434"/>
                  </a:lnTo>
                  <a:lnTo>
                    <a:pt x="23533" y="202488"/>
                  </a:lnTo>
                  <a:lnTo>
                    <a:pt x="23863" y="202755"/>
                  </a:lnTo>
                  <a:lnTo>
                    <a:pt x="24130" y="201383"/>
                  </a:lnTo>
                  <a:close/>
                </a:path>
                <a:path w="54607" h="333375">
                  <a:moveTo>
                    <a:pt x="24765" y="201218"/>
                  </a:moveTo>
                  <a:lnTo>
                    <a:pt x="24358" y="200215"/>
                  </a:lnTo>
                  <a:lnTo>
                    <a:pt x="24130" y="201383"/>
                  </a:lnTo>
                  <a:lnTo>
                    <a:pt x="24765" y="201218"/>
                  </a:lnTo>
                  <a:close/>
                </a:path>
                <a:path w="54607" h="333375">
                  <a:moveTo>
                    <a:pt x="26428" y="326923"/>
                  </a:moveTo>
                  <a:lnTo>
                    <a:pt x="25336" y="326555"/>
                  </a:lnTo>
                  <a:lnTo>
                    <a:pt x="25819" y="327914"/>
                  </a:lnTo>
                  <a:lnTo>
                    <a:pt x="26428" y="326923"/>
                  </a:lnTo>
                  <a:close/>
                </a:path>
                <a:path w="54607" h="333375">
                  <a:moveTo>
                    <a:pt x="26822" y="221996"/>
                  </a:moveTo>
                  <a:lnTo>
                    <a:pt x="24485" y="220865"/>
                  </a:lnTo>
                  <a:lnTo>
                    <a:pt x="24955" y="220091"/>
                  </a:lnTo>
                  <a:lnTo>
                    <a:pt x="25019" y="217881"/>
                  </a:lnTo>
                  <a:lnTo>
                    <a:pt x="24942" y="219671"/>
                  </a:lnTo>
                  <a:lnTo>
                    <a:pt x="22821" y="218643"/>
                  </a:lnTo>
                  <a:lnTo>
                    <a:pt x="23609" y="221094"/>
                  </a:lnTo>
                  <a:lnTo>
                    <a:pt x="24396" y="223431"/>
                  </a:lnTo>
                  <a:lnTo>
                    <a:pt x="25527" y="222199"/>
                  </a:lnTo>
                  <a:lnTo>
                    <a:pt x="26822" y="221996"/>
                  </a:lnTo>
                  <a:close/>
                </a:path>
                <a:path w="54607" h="333375">
                  <a:moveTo>
                    <a:pt x="27609" y="324967"/>
                  </a:moveTo>
                  <a:lnTo>
                    <a:pt x="26428" y="326923"/>
                  </a:lnTo>
                  <a:lnTo>
                    <a:pt x="27381" y="327240"/>
                  </a:lnTo>
                  <a:lnTo>
                    <a:pt x="27609" y="324967"/>
                  </a:lnTo>
                  <a:close/>
                </a:path>
                <a:path w="54607" h="333375">
                  <a:moveTo>
                    <a:pt x="27800" y="327342"/>
                  </a:moveTo>
                  <a:lnTo>
                    <a:pt x="27673" y="327291"/>
                  </a:lnTo>
                  <a:lnTo>
                    <a:pt x="27546" y="327279"/>
                  </a:lnTo>
                  <a:lnTo>
                    <a:pt x="27406" y="327228"/>
                  </a:lnTo>
                  <a:lnTo>
                    <a:pt x="27381" y="327469"/>
                  </a:lnTo>
                  <a:lnTo>
                    <a:pt x="27355" y="327736"/>
                  </a:lnTo>
                  <a:lnTo>
                    <a:pt x="27266" y="328104"/>
                  </a:lnTo>
                  <a:lnTo>
                    <a:pt x="27800" y="327342"/>
                  </a:lnTo>
                  <a:close/>
                </a:path>
                <a:path w="54607" h="333375">
                  <a:moveTo>
                    <a:pt x="28663" y="252361"/>
                  </a:moveTo>
                  <a:lnTo>
                    <a:pt x="27520" y="251218"/>
                  </a:lnTo>
                  <a:lnTo>
                    <a:pt x="27711" y="251637"/>
                  </a:lnTo>
                  <a:lnTo>
                    <a:pt x="28244" y="252006"/>
                  </a:lnTo>
                  <a:lnTo>
                    <a:pt x="28663" y="252361"/>
                  </a:lnTo>
                  <a:close/>
                </a:path>
                <a:path w="54607" h="333375">
                  <a:moveTo>
                    <a:pt x="28752" y="222910"/>
                  </a:moveTo>
                  <a:lnTo>
                    <a:pt x="28092" y="222008"/>
                  </a:lnTo>
                  <a:lnTo>
                    <a:pt x="27432" y="221894"/>
                  </a:lnTo>
                  <a:lnTo>
                    <a:pt x="26822" y="221996"/>
                  </a:lnTo>
                  <a:lnTo>
                    <a:pt x="28752" y="222910"/>
                  </a:lnTo>
                  <a:close/>
                </a:path>
                <a:path w="54607" h="333375">
                  <a:moveTo>
                    <a:pt x="29641" y="192925"/>
                  </a:moveTo>
                  <a:lnTo>
                    <a:pt x="28422" y="191782"/>
                  </a:lnTo>
                  <a:lnTo>
                    <a:pt x="27089" y="191858"/>
                  </a:lnTo>
                  <a:lnTo>
                    <a:pt x="29641" y="192925"/>
                  </a:lnTo>
                  <a:close/>
                </a:path>
                <a:path w="54607" h="333375">
                  <a:moveTo>
                    <a:pt x="30073" y="191693"/>
                  </a:moveTo>
                  <a:lnTo>
                    <a:pt x="29895" y="191452"/>
                  </a:lnTo>
                  <a:lnTo>
                    <a:pt x="28371" y="191731"/>
                  </a:lnTo>
                  <a:lnTo>
                    <a:pt x="30073" y="191693"/>
                  </a:lnTo>
                  <a:close/>
                </a:path>
                <a:path w="54607" h="333375">
                  <a:moveTo>
                    <a:pt x="30086" y="321183"/>
                  </a:moveTo>
                  <a:lnTo>
                    <a:pt x="29692" y="320954"/>
                  </a:lnTo>
                  <a:lnTo>
                    <a:pt x="29908" y="321576"/>
                  </a:lnTo>
                  <a:lnTo>
                    <a:pt x="30086" y="321183"/>
                  </a:lnTo>
                  <a:close/>
                </a:path>
                <a:path w="54607" h="333375">
                  <a:moveTo>
                    <a:pt x="30213" y="330327"/>
                  </a:moveTo>
                  <a:lnTo>
                    <a:pt x="27597" y="329603"/>
                  </a:lnTo>
                  <a:lnTo>
                    <a:pt x="27101" y="329933"/>
                  </a:lnTo>
                  <a:lnTo>
                    <a:pt x="30213" y="330327"/>
                  </a:lnTo>
                  <a:close/>
                </a:path>
                <a:path w="54607" h="333375">
                  <a:moveTo>
                    <a:pt x="30708" y="217614"/>
                  </a:moveTo>
                  <a:lnTo>
                    <a:pt x="29895" y="216039"/>
                  </a:lnTo>
                  <a:lnTo>
                    <a:pt x="26390" y="216458"/>
                  </a:lnTo>
                  <a:lnTo>
                    <a:pt x="29794" y="218706"/>
                  </a:lnTo>
                  <a:lnTo>
                    <a:pt x="28994" y="217131"/>
                  </a:lnTo>
                  <a:lnTo>
                    <a:pt x="30251" y="217944"/>
                  </a:lnTo>
                  <a:lnTo>
                    <a:pt x="30708" y="217614"/>
                  </a:lnTo>
                  <a:close/>
                </a:path>
                <a:path w="54607" h="333375">
                  <a:moveTo>
                    <a:pt x="30937" y="190550"/>
                  </a:moveTo>
                  <a:lnTo>
                    <a:pt x="28803" y="190030"/>
                  </a:lnTo>
                  <a:lnTo>
                    <a:pt x="29895" y="191452"/>
                  </a:lnTo>
                  <a:lnTo>
                    <a:pt x="30492" y="191350"/>
                  </a:lnTo>
                  <a:lnTo>
                    <a:pt x="30937" y="190550"/>
                  </a:lnTo>
                  <a:close/>
                </a:path>
                <a:path w="54607" h="333375">
                  <a:moveTo>
                    <a:pt x="31318" y="310807"/>
                  </a:moveTo>
                  <a:close/>
                </a:path>
                <a:path w="54607" h="333375">
                  <a:moveTo>
                    <a:pt x="31470" y="326085"/>
                  </a:moveTo>
                  <a:lnTo>
                    <a:pt x="30581" y="323545"/>
                  </a:lnTo>
                  <a:lnTo>
                    <a:pt x="29908" y="321576"/>
                  </a:lnTo>
                  <a:lnTo>
                    <a:pt x="29032" y="323545"/>
                  </a:lnTo>
                  <a:lnTo>
                    <a:pt x="27762" y="322719"/>
                  </a:lnTo>
                  <a:lnTo>
                    <a:pt x="31470" y="326085"/>
                  </a:lnTo>
                  <a:close/>
                </a:path>
                <a:path w="54607" h="333375">
                  <a:moveTo>
                    <a:pt x="31991" y="314655"/>
                  </a:moveTo>
                  <a:lnTo>
                    <a:pt x="31343" y="313829"/>
                  </a:lnTo>
                  <a:lnTo>
                    <a:pt x="31191" y="314185"/>
                  </a:lnTo>
                  <a:lnTo>
                    <a:pt x="31991" y="314655"/>
                  </a:lnTo>
                  <a:close/>
                </a:path>
                <a:path w="54607" h="333375">
                  <a:moveTo>
                    <a:pt x="32524" y="198615"/>
                  </a:moveTo>
                  <a:lnTo>
                    <a:pt x="30403" y="196761"/>
                  </a:lnTo>
                  <a:lnTo>
                    <a:pt x="30835" y="195491"/>
                  </a:lnTo>
                  <a:lnTo>
                    <a:pt x="29578" y="195186"/>
                  </a:lnTo>
                  <a:lnTo>
                    <a:pt x="29984" y="197091"/>
                  </a:lnTo>
                  <a:lnTo>
                    <a:pt x="29972" y="197980"/>
                  </a:lnTo>
                  <a:lnTo>
                    <a:pt x="32524" y="198615"/>
                  </a:lnTo>
                  <a:close/>
                </a:path>
                <a:path w="54607" h="333375">
                  <a:moveTo>
                    <a:pt x="32702" y="105689"/>
                  </a:moveTo>
                  <a:lnTo>
                    <a:pt x="32169" y="105206"/>
                  </a:lnTo>
                  <a:lnTo>
                    <a:pt x="32105" y="105575"/>
                  </a:lnTo>
                  <a:lnTo>
                    <a:pt x="32054" y="105943"/>
                  </a:lnTo>
                  <a:lnTo>
                    <a:pt x="32004" y="106311"/>
                  </a:lnTo>
                  <a:lnTo>
                    <a:pt x="32702" y="105689"/>
                  </a:lnTo>
                  <a:close/>
                </a:path>
                <a:path w="54607" h="333375">
                  <a:moveTo>
                    <a:pt x="33108" y="322846"/>
                  </a:moveTo>
                  <a:lnTo>
                    <a:pt x="30683" y="319862"/>
                  </a:lnTo>
                  <a:lnTo>
                    <a:pt x="30086" y="321183"/>
                  </a:lnTo>
                  <a:lnTo>
                    <a:pt x="33108" y="322846"/>
                  </a:lnTo>
                  <a:close/>
                </a:path>
                <a:path w="54607" h="333375">
                  <a:moveTo>
                    <a:pt x="33121" y="250837"/>
                  </a:moveTo>
                  <a:lnTo>
                    <a:pt x="33108" y="250710"/>
                  </a:lnTo>
                  <a:lnTo>
                    <a:pt x="33032" y="250545"/>
                  </a:lnTo>
                  <a:lnTo>
                    <a:pt x="32715" y="250710"/>
                  </a:lnTo>
                  <a:lnTo>
                    <a:pt x="32969" y="250431"/>
                  </a:lnTo>
                  <a:lnTo>
                    <a:pt x="32778" y="250012"/>
                  </a:lnTo>
                  <a:lnTo>
                    <a:pt x="31965" y="248246"/>
                  </a:lnTo>
                  <a:lnTo>
                    <a:pt x="32562" y="248399"/>
                  </a:lnTo>
                  <a:lnTo>
                    <a:pt x="32499" y="248246"/>
                  </a:lnTo>
                  <a:lnTo>
                    <a:pt x="30429" y="243738"/>
                  </a:lnTo>
                  <a:lnTo>
                    <a:pt x="26822" y="245960"/>
                  </a:lnTo>
                  <a:lnTo>
                    <a:pt x="24942" y="248640"/>
                  </a:lnTo>
                  <a:lnTo>
                    <a:pt x="27520" y="251218"/>
                  </a:lnTo>
                  <a:lnTo>
                    <a:pt x="27368" y="250837"/>
                  </a:lnTo>
                  <a:lnTo>
                    <a:pt x="27508" y="250431"/>
                  </a:lnTo>
                  <a:lnTo>
                    <a:pt x="28384" y="250012"/>
                  </a:lnTo>
                  <a:lnTo>
                    <a:pt x="30416" y="252831"/>
                  </a:lnTo>
                  <a:lnTo>
                    <a:pt x="28105" y="254939"/>
                  </a:lnTo>
                  <a:lnTo>
                    <a:pt x="31165" y="254850"/>
                  </a:lnTo>
                  <a:lnTo>
                    <a:pt x="30746" y="254736"/>
                  </a:lnTo>
                  <a:lnTo>
                    <a:pt x="30886" y="252501"/>
                  </a:lnTo>
                  <a:lnTo>
                    <a:pt x="33121" y="250837"/>
                  </a:lnTo>
                  <a:close/>
                </a:path>
                <a:path w="54607" h="333375">
                  <a:moveTo>
                    <a:pt x="33147" y="310743"/>
                  </a:moveTo>
                  <a:lnTo>
                    <a:pt x="30581" y="310083"/>
                  </a:lnTo>
                  <a:lnTo>
                    <a:pt x="31165" y="310743"/>
                  </a:lnTo>
                  <a:lnTo>
                    <a:pt x="31394" y="310743"/>
                  </a:lnTo>
                  <a:lnTo>
                    <a:pt x="33147" y="310743"/>
                  </a:lnTo>
                  <a:close/>
                </a:path>
                <a:path w="54607" h="333375">
                  <a:moveTo>
                    <a:pt x="33553" y="116001"/>
                  </a:moveTo>
                  <a:lnTo>
                    <a:pt x="32651" y="114007"/>
                  </a:lnTo>
                  <a:lnTo>
                    <a:pt x="31623" y="114579"/>
                  </a:lnTo>
                  <a:lnTo>
                    <a:pt x="30772" y="114960"/>
                  </a:lnTo>
                  <a:lnTo>
                    <a:pt x="31686" y="114871"/>
                  </a:lnTo>
                  <a:lnTo>
                    <a:pt x="32588" y="114503"/>
                  </a:lnTo>
                  <a:lnTo>
                    <a:pt x="33553" y="116001"/>
                  </a:lnTo>
                  <a:close/>
                </a:path>
                <a:path w="54607" h="333375">
                  <a:moveTo>
                    <a:pt x="34340" y="244309"/>
                  </a:moveTo>
                  <a:lnTo>
                    <a:pt x="33108" y="242633"/>
                  </a:lnTo>
                  <a:lnTo>
                    <a:pt x="33566" y="242290"/>
                  </a:lnTo>
                  <a:lnTo>
                    <a:pt x="32219" y="242836"/>
                  </a:lnTo>
                  <a:lnTo>
                    <a:pt x="34340" y="244309"/>
                  </a:lnTo>
                  <a:close/>
                </a:path>
                <a:path w="54607" h="333375">
                  <a:moveTo>
                    <a:pt x="34505" y="249809"/>
                  </a:moveTo>
                  <a:lnTo>
                    <a:pt x="33921" y="249504"/>
                  </a:lnTo>
                  <a:lnTo>
                    <a:pt x="32994" y="250431"/>
                  </a:lnTo>
                  <a:lnTo>
                    <a:pt x="34505" y="249809"/>
                  </a:lnTo>
                  <a:close/>
                </a:path>
                <a:path w="54607" h="333375">
                  <a:moveTo>
                    <a:pt x="34531" y="248907"/>
                  </a:moveTo>
                  <a:lnTo>
                    <a:pt x="32562" y="248399"/>
                  </a:lnTo>
                  <a:lnTo>
                    <a:pt x="32791" y="248907"/>
                  </a:lnTo>
                  <a:lnTo>
                    <a:pt x="33921" y="249504"/>
                  </a:lnTo>
                  <a:lnTo>
                    <a:pt x="34531" y="248907"/>
                  </a:lnTo>
                  <a:close/>
                </a:path>
                <a:path w="54607" h="333375">
                  <a:moveTo>
                    <a:pt x="35890" y="309613"/>
                  </a:moveTo>
                  <a:lnTo>
                    <a:pt x="34734" y="307911"/>
                  </a:lnTo>
                  <a:lnTo>
                    <a:pt x="32042" y="308584"/>
                  </a:lnTo>
                  <a:lnTo>
                    <a:pt x="34074" y="310984"/>
                  </a:lnTo>
                  <a:lnTo>
                    <a:pt x="33375" y="310807"/>
                  </a:lnTo>
                  <a:lnTo>
                    <a:pt x="31407" y="310807"/>
                  </a:lnTo>
                  <a:lnTo>
                    <a:pt x="31483" y="311099"/>
                  </a:lnTo>
                  <a:lnTo>
                    <a:pt x="32207" y="311912"/>
                  </a:lnTo>
                  <a:lnTo>
                    <a:pt x="30607" y="311480"/>
                  </a:lnTo>
                  <a:lnTo>
                    <a:pt x="31140" y="310984"/>
                  </a:lnTo>
                  <a:lnTo>
                    <a:pt x="31216" y="310807"/>
                  </a:lnTo>
                  <a:lnTo>
                    <a:pt x="29832" y="311277"/>
                  </a:lnTo>
                  <a:lnTo>
                    <a:pt x="29184" y="311099"/>
                  </a:lnTo>
                  <a:lnTo>
                    <a:pt x="29425" y="311416"/>
                  </a:lnTo>
                  <a:lnTo>
                    <a:pt x="25958" y="312597"/>
                  </a:lnTo>
                  <a:lnTo>
                    <a:pt x="25361" y="309168"/>
                  </a:lnTo>
                  <a:lnTo>
                    <a:pt x="25260" y="310311"/>
                  </a:lnTo>
                  <a:lnTo>
                    <a:pt x="25133" y="310984"/>
                  </a:lnTo>
                  <a:lnTo>
                    <a:pt x="23406" y="311365"/>
                  </a:lnTo>
                  <a:lnTo>
                    <a:pt x="22390" y="312902"/>
                  </a:lnTo>
                  <a:lnTo>
                    <a:pt x="22504" y="312381"/>
                  </a:lnTo>
                  <a:lnTo>
                    <a:pt x="22974" y="310311"/>
                  </a:lnTo>
                  <a:lnTo>
                    <a:pt x="23075" y="309880"/>
                  </a:lnTo>
                  <a:lnTo>
                    <a:pt x="18148" y="310311"/>
                  </a:lnTo>
                  <a:lnTo>
                    <a:pt x="16433" y="309829"/>
                  </a:lnTo>
                  <a:lnTo>
                    <a:pt x="18872" y="312381"/>
                  </a:lnTo>
                  <a:lnTo>
                    <a:pt x="13677" y="310870"/>
                  </a:lnTo>
                  <a:lnTo>
                    <a:pt x="16573" y="312153"/>
                  </a:lnTo>
                  <a:lnTo>
                    <a:pt x="16535" y="312381"/>
                  </a:lnTo>
                  <a:lnTo>
                    <a:pt x="13639" y="316407"/>
                  </a:lnTo>
                  <a:lnTo>
                    <a:pt x="6337" y="313817"/>
                  </a:lnTo>
                  <a:lnTo>
                    <a:pt x="3581" y="314845"/>
                  </a:lnTo>
                  <a:lnTo>
                    <a:pt x="4381" y="315988"/>
                  </a:lnTo>
                  <a:lnTo>
                    <a:pt x="2997" y="316522"/>
                  </a:lnTo>
                  <a:lnTo>
                    <a:pt x="4673" y="317474"/>
                  </a:lnTo>
                  <a:lnTo>
                    <a:pt x="3733" y="316966"/>
                  </a:lnTo>
                  <a:lnTo>
                    <a:pt x="2781" y="316750"/>
                  </a:lnTo>
                  <a:lnTo>
                    <a:pt x="1828" y="316611"/>
                  </a:lnTo>
                  <a:lnTo>
                    <a:pt x="0" y="329361"/>
                  </a:lnTo>
                  <a:lnTo>
                    <a:pt x="1917" y="329450"/>
                  </a:lnTo>
                  <a:lnTo>
                    <a:pt x="3886" y="329234"/>
                  </a:lnTo>
                  <a:lnTo>
                    <a:pt x="5854" y="328904"/>
                  </a:lnTo>
                  <a:lnTo>
                    <a:pt x="4635" y="327634"/>
                  </a:lnTo>
                  <a:lnTo>
                    <a:pt x="6883" y="327367"/>
                  </a:lnTo>
                  <a:lnTo>
                    <a:pt x="7391" y="326593"/>
                  </a:lnTo>
                  <a:lnTo>
                    <a:pt x="7137" y="329222"/>
                  </a:lnTo>
                  <a:lnTo>
                    <a:pt x="8559" y="327240"/>
                  </a:lnTo>
                  <a:lnTo>
                    <a:pt x="9398" y="327926"/>
                  </a:lnTo>
                  <a:lnTo>
                    <a:pt x="9017" y="327240"/>
                  </a:lnTo>
                  <a:lnTo>
                    <a:pt x="8661" y="326593"/>
                  </a:lnTo>
                  <a:lnTo>
                    <a:pt x="7391" y="324307"/>
                  </a:lnTo>
                  <a:lnTo>
                    <a:pt x="14071" y="326009"/>
                  </a:lnTo>
                  <a:lnTo>
                    <a:pt x="14236" y="324307"/>
                  </a:lnTo>
                  <a:lnTo>
                    <a:pt x="14351" y="323062"/>
                  </a:lnTo>
                  <a:lnTo>
                    <a:pt x="18224" y="327748"/>
                  </a:lnTo>
                  <a:lnTo>
                    <a:pt x="23418" y="325983"/>
                  </a:lnTo>
                  <a:lnTo>
                    <a:pt x="25336" y="326555"/>
                  </a:lnTo>
                  <a:lnTo>
                    <a:pt x="25120" y="325945"/>
                  </a:lnTo>
                  <a:lnTo>
                    <a:pt x="24841" y="325132"/>
                  </a:lnTo>
                  <a:lnTo>
                    <a:pt x="26301" y="323697"/>
                  </a:lnTo>
                  <a:lnTo>
                    <a:pt x="23456" y="320611"/>
                  </a:lnTo>
                  <a:lnTo>
                    <a:pt x="22987" y="325983"/>
                  </a:lnTo>
                  <a:lnTo>
                    <a:pt x="21844" y="323062"/>
                  </a:lnTo>
                  <a:lnTo>
                    <a:pt x="21170" y="321322"/>
                  </a:lnTo>
                  <a:lnTo>
                    <a:pt x="22669" y="319443"/>
                  </a:lnTo>
                  <a:lnTo>
                    <a:pt x="24765" y="320954"/>
                  </a:lnTo>
                  <a:lnTo>
                    <a:pt x="26530" y="320992"/>
                  </a:lnTo>
                  <a:lnTo>
                    <a:pt x="26606" y="320179"/>
                  </a:lnTo>
                  <a:lnTo>
                    <a:pt x="28740" y="321183"/>
                  </a:lnTo>
                  <a:lnTo>
                    <a:pt x="28968" y="319989"/>
                  </a:lnTo>
                  <a:lnTo>
                    <a:pt x="29070" y="319443"/>
                  </a:lnTo>
                  <a:lnTo>
                    <a:pt x="29438" y="317474"/>
                  </a:lnTo>
                  <a:lnTo>
                    <a:pt x="29565" y="316801"/>
                  </a:lnTo>
                  <a:lnTo>
                    <a:pt x="29997" y="316953"/>
                  </a:lnTo>
                  <a:lnTo>
                    <a:pt x="30060" y="316801"/>
                  </a:lnTo>
                  <a:lnTo>
                    <a:pt x="30238" y="316407"/>
                  </a:lnTo>
                  <a:lnTo>
                    <a:pt x="31191" y="314185"/>
                  </a:lnTo>
                  <a:lnTo>
                    <a:pt x="29032" y="312940"/>
                  </a:lnTo>
                  <a:lnTo>
                    <a:pt x="29400" y="312597"/>
                  </a:lnTo>
                  <a:lnTo>
                    <a:pt x="29959" y="312077"/>
                  </a:lnTo>
                  <a:lnTo>
                    <a:pt x="31343" y="313829"/>
                  </a:lnTo>
                  <a:lnTo>
                    <a:pt x="31635" y="313169"/>
                  </a:lnTo>
                  <a:lnTo>
                    <a:pt x="35102" y="314071"/>
                  </a:lnTo>
                  <a:lnTo>
                    <a:pt x="34137" y="313169"/>
                  </a:lnTo>
                  <a:lnTo>
                    <a:pt x="33096" y="312191"/>
                  </a:lnTo>
                  <a:lnTo>
                    <a:pt x="33324" y="311912"/>
                  </a:lnTo>
                  <a:lnTo>
                    <a:pt x="34366" y="310984"/>
                  </a:lnTo>
                  <a:lnTo>
                    <a:pt x="35890" y="309613"/>
                  </a:lnTo>
                  <a:close/>
                </a:path>
                <a:path w="54607" h="333375">
                  <a:moveTo>
                    <a:pt x="38303" y="184277"/>
                  </a:moveTo>
                  <a:lnTo>
                    <a:pt x="35737" y="184086"/>
                  </a:lnTo>
                  <a:lnTo>
                    <a:pt x="35699" y="185877"/>
                  </a:lnTo>
                  <a:lnTo>
                    <a:pt x="38303" y="184277"/>
                  </a:lnTo>
                  <a:close/>
                </a:path>
                <a:path w="54607" h="333375">
                  <a:moveTo>
                    <a:pt x="38354" y="233591"/>
                  </a:moveTo>
                  <a:lnTo>
                    <a:pt x="38074" y="229450"/>
                  </a:lnTo>
                  <a:lnTo>
                    <a:pt x="35483" y="229209"/>
                  </a:lnTo>
                  <a:lnTo>
                    <a:pt x="36728" y="230454"/>
                  </a:lnTo>
                  <a:lnTo>
                    <a:pt x="31470" y="230416"/>
                  </a:lnTo>
                  <a:lnTo>
                    <a:pt x="33578" y="232333"/>
                  </a:lnTo>
                  <a:lnTo>
                    <a:pt x="38354" y="233591"/>
                  </a:lnTo>
                  <a:close/>
                </a:path>
                <a:path w="54607" h="333375">
                  <a:moveTo>
                    <a:pt x="38798" y="102730"/>
                  </a:moveTo>
                  <a:lnTo>
                    <a:pt x="37071" y="101460"/>
                  </a:lnTo>
                  <a:lnTo>
                    <a:pt x="35013" y="101854"/>
                  </a:lnTo>
                  <a:lnTo>
                    <a:pt x="34188" y="101663"/>
                  </a:lnTo>
                  <a:lnTo>
                    <a:pt x="35534" y="104165"/>
                  </a:lnTo>
                  <a:lnTo>
                    <a:pt x="37160" y="103225"/>
                  </a:lnTo>
                  <a:lnTo>
                    <a:pt x="38798" y="102730"/>
                  </a:lnTo>
                  <a:close/>
                </a:path>
                <a:path w="54607" h="333375">
                  <a:moveTo>
                    <a:pt x="40436" y="330873"/>
                  </a:moveTo>
                  <a:lnTo>
                    <a:pt x="38100" y="332092"/>
                  </a:lnTo>
                  <a:lnTo>
                    <a:pt x="39814" y="333006"/>
                  </a:lnTo>
                  <a:lnTo>
                    <a:pt x="39458" y="332003"/>
                  </a:lnTo>
                  <a:lnTo>
                    <a:pt x="40436" y="330873"/>
                  </a:lnTo>
                  <a:close/>
                </a:path>
                <a:path w="54607" h="333375">
                  <a:moveTo>
                    <a:pt x="40525" y="234162"/>
                  </a:moveTo>
                  <a:lnTo>
                    <a:pt x="39230" y="233819"/>
                  </a:lnTo>
                  <a:lnTo>
                    <a:pt x="40462" y="235204"/>
                  </a:lnTo>
                  <a:lnTo>
                    <a:pt x="40525" y="234162"/>
                  </a:lnTo>
                  <a:close/>
                </a:path>
                <a:path w="54607" h="333375">
                  <a:moveTo>
                    <a:pt x="40601" y="79603"/>
                  </a:moveTo>
                  <a:lnTo>
                    <a:pt x="39128" y="78968"/>
                  </a:lnTo>
                  <a:lnTo>
                    <a:pt x="40424" y="79692"/>
                  </a:lnTo>
                  <a:lnTo>
                    <a:pt x="40601" y="79603"/>
                  </a:lnTo>
                  <a:close/>
                </a:path>
                <a:path w="54607" h="333375">
                  <a:moveTo>
                    <a:pt x="40932" y="244208"/>
                  </a:moveTo>
                  <a:lnTo>
                    <a:pt x="39204" y="243763"/>
                  </a:lnTo>
                  <a:lnTo>
                    <a:pt x="39674" y="242976"/>
                  </a:lnTo>
                  <a:lnTo>
                    <a:pt x="38354" y="243090"/>
                  </a:lnTo>
                  <a:lnTo>
                    <a:pt x="38303" y="243979"/>
                  </a:lnTo>
                  <a:lnTo>
                    <a:pt x="39585" y="244779"/>
                  </a:lnTo>
                  <a:lnTo>
                    <a:pt x="39979" y="245795"/>
                  </a:lnTo>
                  <a:lnTo>
                    <a:pt x="38608" y="246799"/>
                  </a:lnTo>
                  <a:lnTo>
                    <a:pt x="40767" y="247357"/>
                  </a:lnTo>
                  <a:lnTo>
                    <a:pt x="40932" y="244208"/>
                  </a:lnTo>
                  <a:close/>
                </a:path>
                <a:path w="54607" h="333375">
                  <a:moveTo>
                    <a:pt x="41313" y="236169"/>
                  </a:moveTo>
                  <a:lnTo>
                    <a:pt x="40462" y="235204"/>
                  </a:lnTo>
                  <a:lnTo>
                    <a:pt x="40436" y="235483"/>
                  </a:lnTo>
                  <a:lnTo>
                    <a:pt x="41313" y="236169"/>
                  </a:lnTo>
                  <a:close/>
                </a:path>
                <a:path w="54607" h="333375">
                  <a:moveTo>
                    <a:pt x="42494" y="33375"/>
                  </a:moveTo>
                  <a:close/>
                </a:path>
                <a:path w="54607" h="333375">
                  <a:moveTo>
                    <a:pt x="42837" y="60540"/>
                  </a:moveTo>
                  <a:lnTo>
                    <a:pt x="41084" y="59296"/>
                  </a:lnTo>
                  <a:lnTo>
                    <a:pt x="42672" y="58394"/>
                  </a:lnTo>
                  <a:lnTo>
                    <a:pt x="42583" y="57099"/>
                  </a:lnTo>
                  <a:lnTo>
                    <a:pt x="41910" y="57670"/>
                  </a:lnTo>
                  <a:lnTo>
                    <a:pt x="40767" y="57391"/>
                  </a:lnTo>
                  <a:lnTo>
                    <a:pt x="39154" y="56502"/>
                  </a:lnTo>
                  <a:lnTo>
                    <a:pt x="39052" y="57162"/>
                  </a:lnTo>
                  <a:lnTo>
                    <a:pt x="38989" y="57492"/>
                  </a:lnTo>
                  <a:lnTo>
                    <a:pt x="39382" y="58039"/>
                  </a:lnTo>
                  <a:lnTo>
                    <a:pt x="39687" y="58483"/>
                  </a:lnTo>
                  <a:lnTo>
                    <a:pt x="38976" y="58813"/>
                  </a:lnTo>
                  <a:lnTo>
                    <a:pt x="38265" y="59944"/>
                  </a:lnTo>
                  <a:lnTo>
                    <a:pt x="41668" y="61569"/>
                  </a:lnTo>
                  <a:lnTo>
                    <a:pt x="42837" y="60540"/>
                  </a:lnTo>
                  <a:close/>
                </a:path>
                <a:path w="54607" h="333375">
                  <a:moveTo>
                    <a:pt x="43180" y="128358"/>
                  </a:moveTo>
                  <a:lnTo>
                    <a:pt x="41059" y="127850"/>
                  </a:lnTo>
                  <a:lnTo>
                    <a:pt x="40233" y="129413"/>
                  </a:lnTo>
                  <a:lnTo>
                    <a:pt x="43180" y="128358"/>
                  </a:lnTo>
                  <a:close/>
                </a:path>
                <a:path w="54607" h="333375">
                  <a:moveTo>
                    <a:pt x="43624" y="327253"/>
                  </a:moveTo>
                  <a:lnTo>
                    <a:pt x="42595" y="326263"/>
                  </a:lnTo>
                  <a:lnTo>
                    <a:pt x="41910" y="329374"/>
                  </a:lnTo>
                  <a:lnTo>
                    <a:pt x="42456" y="328104"/>
                  </a:lnTo>
                  <a:lnTo>
                    <a:pt x="43624" y="327253"/>
                  </a:lnTo>
                  <a:close/>
                </a:path>
                <a:path w="54607" h="333375">
                  <a:moveTo>
                    <a:pt x="44246" y="68529"/>
                  </a:moveTo>
                  <a:lnTo>
                    <a:pt x="40881" y="67792"/>
                  </a:lnTo>
                  <a:lnTo>
                    <a:pt x="40919" y="68211"/>
                  </a:lnTo>
                  <a:lnTo>
                    <a:pt x="44246" y="68529"/>
                  </a:lnTo>
                  <a:close/>
                </a:path>
                <a:path w="54607" h="333375">
                  <a:moveTo>
                    <a:pt x="44919" y="32499"/>
                  </a:moveTo>
                  <a:lnTo>
                    <a:pt x="43802" y="30683"/>
                  </a:lnTo>
                  <a:lnTo>
                    <a:pt x="42887" y="30505"/>
                  </a:lnTo>
                  <a:lnTo>
                    <a:pt x="42760" y="31292"/>
                  </a:lnTo>
                  <a:lnTo>
                    <a:pt x="42659" y="32067"/>
                  </a:lnTo>
                  <a:lnTo>
                    <a:pt x="42545" y="32867"/>
                  </a:lnTo>
                  <a:lnTo>
                    <a:pt x="43129" y="32524"/>
                  </a:lnTo>
                  <a:lnTo>
                    <a:pt x="44919" y="32499"/>
                  </a:lnTo>
                  <a:close/>
                </a:path>
                <a:path w="54607" h="333375">
                  <a:moveTo>
                    <a:pt x="44945" y="242531"/>
                  </a:moveTo>
                  <a:lnTo>
                    <a:pt x="43649" y="242201"/>
                  </a:lnTo>
                  <a:lnTo>
                    <a:pt x="43738" y="240411"/>
                  </a:lnTo>
                  <a:lnTo>
                    <a:pt x="42379" y="241414"/>
                  </a:lnTo>
                  <a:lnTo>
                    <a:pt x="40157" y="241757"/>
                  </a:lnTo>
                  <a:lnTo>
                    <a:pt x="42710" y="243763"/>
                  </a:lnTo>
                  <a:lnTo>
                    <a:pt x="42646" y="244652"/>
                  </a:lnTo>
                  <a:lnTo>
                    <a:pt x="43586" y="243992"/>
                  </a:lnTo>
                  <a:lnTo>
                    <a:pt x="43167" y="243433"/>
                  </a:lnTo>
                  <a:lnTo>
                    <a:pt x="42329" y="242303"/>
                  </a:lnTo>
                  <a:lnTo>
                    <a:pt x="44945" y="242531"/>
                  </a:lnTo>
                  <a:close/>
                </a:path>
                <a:path w="54607" h="333375">
                  <a:moveTo>
                    <a:pt x="46215" y="308978"/>
                  </a:moveTo>
                  <a:lnTo>
                    <a:pt x="43726" y="306476"/>
                  </a:lnTo>
                  <a:lnTo>
                    <a:pt x="42684" y="308546"/>
                  </a:lnTo>
                  <a:lnTo>
                    <a:pt x="46215" y="308978"/>
                  </a:lnTo>
                  <a:close/>
                </a:path>
                <a:path w="54607" h="333375">
                  <a:moveTo>
                    <a:pt x="47282" y="0"/>
                  </a:moveTo>
                  <a:close/>
                </a:path>
                <a:path w="54607" h="333375">
                  <a:moveTo>
                    <a:pt x="47599" y="232346"/>
                  </a:moveTo>
                  <a:lnTo>
                    <a:pt x="45885" y="231470"/>
                  </a:lnTo>
                  <a:lnTo>
                    <a:pt x="45872" y="231927"/>
                  </a:lnTo>
                  <a:lnTo>
                    <a:pt x="44132" y="231470"/>
                  </a:lnTo>
                  <a:lnTo>
                    <a:pt x="43713" y="230924"/>
                  </a:lnTo>
                  <a:lnTo>
                    <a:pt x="42316" y="232803"/>
                  </a:lnTo>
                  <a:lnTo>
                    <a:pt x="42595" y="236042"/>
                  </a:lnTo>
                  <a:lnTo>
                    <a:pt x="44411" y="235153"/>
                  </a:lnTo>
                  <a:lnTo>
                    <a:pt x="47078" y="234505"/>
                  </a:lnTo>
                  <a:lnTo>
                    <a:pt x="47599" y="232346"/>
                  </a:lnTo>
                  <a:close/>
                </a:path>
                <a:path w="54607" h="333375">
                  <a:moveTo>
                    <a:pt x="48133" y="83578"/>
                  </a:moveTo>
                  <a:lnTo>
                    <a:pt x="47421" y="82473"/>
                  </a:lnTo>
                  <a:lnTo>
                    <a:pt x="46380" y="80860"/>
                  </a:lnTo>
                  <a:lnTo>
                    <a:pt x="45859" y="80060"/>
                  </a:lnTo>
                  <a:lnTo>
                    <a:pt x="47815" y="78346"/>
                  </a:lnTo>
                  <a:lnTo>
                    <a:pt x="41744" y="80860"/>
                  </a:lnTo>
                  <a:lnTo>
                    <a:pt x="41630" y="79108"/>
                  </a:lnTo>
                  <a:lnTo>
                    <a:pt x="40601" y="79603"/>
                  </a:lnTo>
                  <a:lnTo>
                    <a:pt x="41287" y="79895"/>
                  </a:lnTo>
                  <a:lnTo>
                    <a:pt x="39039" y="80568"/>
                  </a:lnTo>
                  <a:lnTo>
                    <a:pt x="37414" y="82359"/>
                  </a:lnTo>
                  <a:lnTo>
                    <a:pt x="35306" y="83413"/>
                  </a:lnTo>
                  <a:lnTo>
                    <a:pt x="34759" y="87198"/>
                  </a:lnTo>
                  <a:lnTo>
                    <a:pt x="35560" y="88074"/>
                  </a:lnTo>
                  <a:lnTo>
                    <a:pt x="36957" y="84074"/>
                  </a:lnTo>
                  <a:lnTo>
                    <a:pt x="44170" y="86575"/>
                  </a:lnTo>
                  <a:lnTo>
                    <a:pt x="44780" y="84074"/>
                  </a:lnTo>
                  <a:lnTo>
                    <a:pt x="45173" y="82473"/>
                  </a:lnTo>
                  <a:lnTo>
                    <a:pt x="47269" y="82511"/>
                  </a:lnTo>
                  <a:lnTo>
                    <a:pt x="45250" y="83794"/>
                  </a:lnTo>
                  <a:lnTo>
                    <a:pt x="46532" y="84518"/>
                  </a:lnTo>
                  <a:lnTo>
                    <a:pt x="48133" y="83578"/>
                  </a:lnTo>
                  <a:close/>
                </a:path>
                <a:path w="54607" h="333375">
                  <a:moveTo>
                    <a:pt x="48895" y="309918"/>
                  </a:moveTo>
                  <a:lnTo>
                    <a:pt x="47142" y="308292"/>
                  </a:lnTo>
                  <a:lnTo>
                    <a:pt x="47879" y="310337"/>
                  </a:lnTo>
                  <a:lnTo>
                    <a:pt x="48895" y="309918"/>
                  </a:lnTo>
                  <a:close/>
                </a:path>
                <a:path w="54607" h="333375">
                  <a:moveTo>
                    <a:pt x="49212" y="332613"/>
                  </a:moveTo>
                  <a:lnTo>
                    <a:pt x="48234" y="329577"/>
                  </a:lnTo>
                  <a:lnTo>
                    <a:pt x="47078" y="325996"/>
                  </a:lnTo>
                  <a:lnTo>
                    <a:pt x="46355" y="329577"/>
                  </a:lnTo>
                  <a:lnTo>
                    <a:pt x="43345" y="322694"/>
                  </a:lnTo>
                  <a:lnTo>
                    <a:pt x="42748" y="324434"/>
                  </a:lnTo>
                  <a:lnTo>
                    <a:pt x="44843" y="326364"/>
                  </a:lnTo>
                  <a:lnTo>
                    <a:pt x="43624" y="327253"/>
                  </a:lnTo>
                  <a:lnTo>
                    <a:pt x="49212" y="332613"/>
                  </a:lnTo>
                  <a:close/>
                </a:path>
                <a:path w="54607" h="333375">
                  <a:moveTo>
                    <a:pt x="50101" y="310451"/>
                  </a:moveTo>
                  <a:lnTo>
                    <a:pt x="49263" y="309765"/>
                  </a:lnTo>
                  <a:lnTo>
                    <a:pt x="48895" y="309918"/>
                  </a:lnTo>
                  <a:lnTo>
                    <a:pt x="49225" y="310222"/>
                  </a:lnTo>
                  <a:lnTo>
                    <a:pt x="50101" y="310451"/>
                  </a:lnTo>
                  <a:close/>
                </a:path>
                <a:path w="54607" h="333375">
                  <a:moveTo>
                    <a:pt x="50812" y="62357"/>
                  </a:moveTo>
                  <a:lnTo>
                    <a:pt x="47904" y="61683"/>
                  </a:lnTo>
                  <a:lnTo>
                    <a:pt x="46570" y="60528"/>
                  </a:lnTo>
                  <a:lnTo>
                    <a:pt x="49276" y="63258"/>
                  </a:lnTo>
                  <a:lnTo>
                    <a:pt x="45910" y="62941"/>
                  </a:lnTo>
                  <a:lnTo>
                    <a:pt x="45173" y="64058"/>
                  </a:lnTo>
                  <a:lnTo>
                    <a:pt x="45008" y="61899"/>
                  </a:lnTo>
                  <a:lnTo>
                    <a:pt x="44361" y="64300"/>
                  </a:lnTo>
                  <a:lnTo>
                    <a:pt x="49949" y="66827"/>
                  </a:lnTo>
                  <a:lnTo>
                    <a:pt x="50584" y="63969"/>
                  </a:lnTo>
                  <a:lnTo>
                    <a:pt x="50812" y="62357"/>
                  </a:lnTo>
                  <a:close/>
                </a:path>
                <a:path w="54607" h="333375">
                  <a:moveTo>
                    <a:pt x="51752" y="312242"/>
                  </a:moveTo>
                  <a:lnTo>
                    <a:pt x="51155" y="308368"/>
                  </a:lnTo>
                  <a:lnTo>
                    <a:pt x="50215" y="310222"/>
                  </a:lnTo>
                  <a:lnTo>
                    <a:pt x="50253" y="310451"/>
                  </a:lnTo>
                  <a:lnTo>
                    <a:pt x="51384" y="311238"/>
                  </a:lnTo>
                  <a:lnTo>
                    <a:pt x="51752" y="312242"/>
                  </a:lnTo>
                  <a:close/>
                </a:path>
                <a:path w="54607" h="333375">
                  <a:moveTo>
                    <a:pt x="54521" y="66548"/>
                  </a:moveTo>
                  <a:lnTo>
                    <a:pt x="53975" y="64719"/>
                  </a:lnTo>
                  <a:lnTo>
                    <a:pt x="52463" y="66941"/>
                  </a:lnTo>
                  <a:lnTo>
                    <a:pt x="54521" y="66548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5262544" y="5932502"/>
              <a:ext cx="715010" cy="613410"/>
            </a:xfrm>
            <a:custGeom>
              <a:rect l="l" t="t" r="r" b="b"/>
              <a:pathLst>
                <a:path w="715009" h="613409">
                  <a:moveTo>
                    <a:pt x="0" y="613274"/>
                  </a:moveTo>
                  <a:lnTo>
                    <a:pt x="47874" y="583902"/>
                  </a:lnTo>
                  <a:lnTo>
                    <a:pt x="94146" y="567793"/>
                  </a:lnTo>
                  <a:lnTo>
                    <a:pt x="140848" y="553118"/>
                  </a:lnTo>
                  <a:lnTo>
                    <a:pt x="188187" y="540656"/>
                  </a:lnTo>
                  <a:lnTo>
                    <a:pt x="239171" y="530950"/>
                  </a:lnTo>
                  <a:lnTo>
                    <a:pt x="290316" y="525326"/>
                  </a:lnTo>
                  <a:lnTo>
                    <a:pt x="341626" y="523518"/>
                  </a:lnTo>
                  <a:lnTo>
                    <a:pt x="393110" y="525260"/>
                  </a:lnTo>
                  <a:lnTo>
                    <a:pt x="444773" y="530286"/>
                  </a:lnTo>
                  <a:lnTo>
                    <a:pt x="506484" y="538860"/>
                  </a:lnTo>
                  <a:lnTo>
                    <a:pt x="568360" y="549022"/>
                  </a:lnTo>
                  <a:lnTo>
                    <a:pt x="565877" y="495241"/>
                  </a:lnTo>
                  <a:lnTo>
                    <a:pt x="564934" y="441178"/>
                  </a:lnTo>
                  <a:lnTo>
                    <a:pt x="564947" y="386922"/>
                  </a:lnTo>
                  <a:lnTo>
                    <a:pt x="565336" y="332562"/>
                  </a:lnTo>
                  <a:lnTo>
                    <a:pt x="565516" y="278189"/>
                  </a:lnTo>
                  <a:lnTo>
                    <a:pt x="564904" y="223890"/>
                  </a:lnTo>
                  <a:lnTo>
                    <a:pt x="517291" y="212552"/>
                  </a:lnTo>
                  <a:lnTo>
                    <a:pt x="469086" y="204253"/>
                  </a:lnTo>
                  <a:lnTo>
                    <a:pt x="420364" y="199276"/>
                  </a:lnTo>
                  <a:lnTo>
                    <a:pt x="371202" y="197901"/>
                  </a:lnTo>
                  <a:lnTo>
                    <a:pt x="318461" y="200607"/>
                  </a:lnTo>
                  <a:lnTo>
                    <a:pt x="266579" y="207467"/>
                  </a:lnTo>
                  <a:lnTo>
                    <a:pt x="215629" y="218264"/>
                  </a:lnTo>
                  <a:lnTo>
                    <a:pt x="165680" y="232777"/>
                  </a:lnTo>
                  <a:lnTo>
                    <a:pt x="116806" y="250787"/>
                  </a:lnTo>
                  <a:lnTo>
                    <a:pt x="115539" y="253109"/>
                  </a:lnTo>
                  <a:lnTo>
                    <a:pt x="112737" y="253976"/>
                  </a:lnTo>
                  <a:lnTo>
                    <a:pt x="62914" y="275068"/>
                  </a:lnTo>
                  <a:lnTo>
                    <a:pt x="47377" y="282958"/>
                  </a:lnTo>
                  <a:lnTo>
                    <a:pt x="49322" y="269318"/>
                  </a:lnTo>
                  <a:lnTo>
                    <a:pt x="63434" y="262273"/>
                  </a:lnTo>
                  <a:lnTo>
                    <a:pt x="77667" y="255495"/>
                  </a:lnTo>
                  <a:lnTo>
                    <a:pt x="92017" y="248990"/>
                  </a:lnTo>
                  <a:lnTo>
                    <a:pt x="106479" y="242765"/>
                  </a:lnTo>
                  <a:lnTo>
                    <a:pt x="107920" y="201671"/>
                  </a:lnTo>
                  <a:lnTo>
                    <a:pt x="109732" y="160498"/>
                  </a:lnTo>
                  <a:lnTo>
                    <a:pt x="112096" y="119317"/>
                  </a:lnTo>
                  <a:lnTo>
                    <a:pt x="115196" y="78195"/>
                  </a:lnTo>
                  <a:lnTo>
                    <a:pt x="126912" y="71530"/>
                  </a:lnTo>
                  <a:lnTo>
                    <a:pt x="123640" y="113143"/>
                  </a:lnTo>
                  <a:lnTo>
                    <a:pt x="121173" y="154833"/>
                  </a:lnTo>
                  <a:lnTo>
                    <a:pt x="119299" y="196524"/>
                  </a:lnTo>
                  <a:lnTo>
                    <a:pt x="117811" y="238136"/>
                  </a:lnTo>
                  <a:lnTo>
                    <a:pt x="148036" y="226722"/>
                  </a:lnTo>
                  <a:lnTo>
                    <a:pt x="178680" y="216603"/>
                  </a:lnTo>
                  <a:lnTo>
                    <a:pt x="209715" y="207844"/>
                  </a:lnTo>
                  <a:lnTo>
                    <a:pt x="241112" y="200510"/>
                  </a:lnTo>
                  <a:lnTo>
                    <a:pt x="241112" y="25073"/>
                  </a:lnTo>
                  <a:lnTo>
                    <a:pt x="252288" y="21711"/>
                  </a:lnTo>
                  <a:lnTo>
                    <a:pt x="252288" y="198294"/>
                  </a:lnTo>
                  <a:lnTo>
                    <a:pt x="281656" y="193347"/>
                  </a:lnTo>
                  <a:lnTo>
                    <a:pt x="311276" y="189731"/>
                  </a:lnTo>
                  <a:lnTo>
                    <a:pt x="341129" y="187499"/>
                  </a:lnTo>
                  <a:lnTo>
                    <a:pt x="371194" y="186706"/>
                  </a:lnTo>
                  <a:lnTo>
                    <a:pt x="378422" y="186732"/>
                  </a:lnTo>
                  <a:lnTo>
                    <a:pt x="400067" y="187262"/>
                  </a:lnTo>
                  <a:lnTo>
                    <a:pt x="400040" y="141021"/>
                  </a:lnTo>
                  <a:lnTo>
                    <a:pt x="399627" y="94213"/>
                  </a:lnTo>
                  <a:lnTo>
                    <a:pt x="398363" y="47114"/>
                  </a:lnTo>
                  <a:lnTo>
                    <a:pt x="395786" y="0"/>
                  </a:lnTo>
                  <a:lnTo>
                    <a:pt x="406995" y="466"/>
                  </a:lnTo>
                  <a:lnTo>
                    <a:pt x="409551" y="47612"/>
                  </a:lnTo>
                  <a:lnTo>
                    <a:pt x="410808" y="94746"/>
                  </a:lnTo>
                  <a:lnTo>
                    <a:pt x="411223" y="141578"/>
                  </a:lnTo>
                  <a:lnTo>
                    <a:pt x="411252" y="187818"/>
                  </a:lnTo>
                  <a:lnTo>
                    <a:pt x="450142" y="191076"/>
                  </a:lnTo>
                  <a:lnTo>
                    <a:pt x="488675" y="196379"/>
                  </a:lnTo>
                  <a:lnTo>
                    <a:pt x="526837" y="203613"/>
                  </a:lnTo>
                  <a:lnTo>
                    <a:pt x="564610" y="212662"/>
                  </a:lnTo>
                  <a:lnTo>
                    <a:pt x="562839" y="168757"/>
                  </a:lnTo>
                  <a:lnTo>
                    <a:pt x="559775" y="125026"/>
                  </a:lnTo>
                  <a:lnTo>
                    <a:pt x="555101" y="81518"/>
                  </a:lnTo>
                  <a:lnTo>
                    <a:pt x="548499" y="38280"/>
                  </a:lnTo>
                  <a:lnTo>
                    <a:pt x="552731" y="40561"/>
                  </a:lnTo>
                  <a:lnTo>
                    <a:pt x="567045" y="87683"/>
                  </a:lnTo>
                  <a:lnTo>
                    <a:pt x="571330" y="130162"/>
                  </a:lnTo>
                  <a:lnTo>
                    <a:pt x="574138" y="172839"/>
                  </a:lnTo>
                  <a:lnTo>
                    <a:pt x="575754" y="215672"/>
                  </a:lnTo>
                  <a:lnTo>
                    <a:pt x="598350" y="222270"/>
                  </a:lnTo>
                  <a:lnTo>
                    <a:pt x="620781" y="229460"/>
                  </a:lnTo>
                  <a:lnTo>
                    <a:pt x="643043" y="237217"/>
                  </a:lnTo>
                  <a:lnTo>
                    <a:pt x="665134" y="245512"/>
                  </a:lnTo>
                  <a:lnTo>
                    <a:pt x="666947" y="258057"/>
                  </a:lnTo>
                  <a:lnTo>
                    <a:pt x="644493" y="249421"/>
                  </a:lnTo>
                  <a:lnTo>
                    <a:pt x="621849" y="241333"/>
                  </a:lnTo>
                  <a:lnTo>
                    <a:pt x="599022" y="233829"/>
                  </a:lnTo>
                  <a:lnTo>
                    <a:pt x="576016" y="226941"/>
                  </a:lnTo>
                  <a:lnTo>
                    <a:pt x="576558" y="281083"/>
                  </a:lnTo>
                  <a:lnTo>
                    <a:pt x="576365" y="335294"/>
                  </a:lnTo>
                  <a:lnTo>
                    <a:pt x="576007" y="389486"/>
                  </a:lnTo>
                  <a:lnTo>
                    <a:pt x="576053" y="443571"/>
                  </a:lnTo>
                  <a:lnTo>
                    <a:pt x="577069" y="497463"/>
                  </a:lnTo>
                  <a:lnTo>
                    <a:pt x="579627" y="551074"/>
                  </a:lnTo>
                  <a:lnTo>
                    <a:pt x="605771" y="556053"/>
                  </a:lnTo>
                  <a:lnTo>
                    <a:pt x="631797" y="561365"/>
                  </a:lnTo>
                  <a:lnTo>
                    <a:pt x="657666" y="567038"/>
                  </a:lnTo>
                  <a:lnTo>
                    <a:pt x="683336" y="573097"/>
                  </a:lnTo>
                  <a:lnTo>
                    <a:pt x="713198" y="580809"/>
                  </a:lnTo>
                  <a:lnTo>
                    <a:pt x="714995" y="593304"/>
                  </a:lnTo>
                  <a:lnTo>
                    <a:pt x="704291" y="590096"/>
                  </a:lnTo>
                  <a:lnTo>
                    <a:pt x="693527" y="587120"/>
                  </a:lnTo>
                  <a:lnTo>
                    <a:pt x="648203" y="576912"/>
                  </a:lnTo>
                  <a:lnTo>
                    <a:pt x="600703" y="567134"/>
                  </a:lnTo>
                  <a:lnTo>
                    <a:pt x="576857" y="562474"/>
                  </a:lnTo>
                  <a:lnTo>
                    <a:pt x="574888" y="563161"/>
                  </a:lnTo>
                  <a:lnTo>
                    <a:pt x="572437" y="562752"/>
                  </a:lnTo>
                  <a:lnTo>
                    <a:pt x="500945" y="549178"/>
                  </a:lnTo>
                  <a:lnTo>
                    <a:pt x="430974" y="539846"/>
                  </a:lnTo>
                  <a:lnTo>
                    <a:pt x="379916" y="535774"/>
                  </a:lnTo>
                  <a:lnTo>
                    <a:pt x="329129" y="534869"/>
                  </a:lnTo>
                  <a:lnTo>
                    <a:pt x="278584" y="537479"/>
                  </a:lnTo>
                  <a:lnTo>
                    <a:pt x="228257" y="543953"/>
                  </a:lnTo>
                  <a:lnTo>
                    <a:pt x="178121" y="554640"/>
                  </a:lnTo>
                  <a:lnTo>
                    <a:pt x="132979" y="567388"/>
                  </a:lnTo>
                  <a:lnTo>
                    <a:pt x="88371" y="581813"/>
                  </a:lnTo>
                  <a:lnTo>
                    <a:pt x="44108" y="597310"/>
                  </a:lnTo>
                  <a:lnTo>
                    <a:pt x="0" y="613274"/>
                  </a:lnTo>
                  <a:close/>
                </a:path>
              </a:pathLst>
            </a:custGeom>
            <a:solidFill>
              <a:srgbClr val="FA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15143843" y="6847741"/>
              <a:ext cx="83889" cy="10284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24"/>
            <a:stretch>
              <a:fillRect/>
            </a:stretch>
          </p:blipFill>
          <p:spPr>
            <a:xfrm>
              <a:off x="16003873" y="6847495"/>
              <a:ext cx="83889" cy="103090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15963480" y="7532898"/>
              <a:ext cx="365760" cy="739775"/>
            </a:xfrm>
            <a:custGeom>
              <a:rect l="l" t="t" r="r" b="b"/>
              <a:pathLst>
                <a:path w="365759" h="739775">
                  <a:moveTo>
                    <a:pt x="271247" y="739438"/>
                  </a:moveTo>
                  <a:lnTo>
                    <a:pt x="231435" y="738215"/>
                  </a:lnTo>
                  <a:lnTo>
                    <a:pt x="193553" y="725428"/>
                  </a:lnTo>
                  <a:lnTo>
                    <a:pt x="158827" y="703327"/>
                  </a:lnTo>
                  <a:lnTo>
                    <a:pt x="128480" y="674161"/>
                  </a:lnTo>
                  <a:lnTo>
                    <a:pt x="103738" y="640181"/>
                  </a:lnTo>
                  <a:lnTo>
                    <a:pt x="85825" y="603637"/>
                  </a:lnTo>
                  <a:lnTo>
                    <a:pt x="75965" y="566779"/>
                  </a:lnTo>
                  <a:lnTo>
                    <a:pt x="75384" y="531857"/>
                  </a:lnTo>
                  <a:lnTo>
                    <a:pt x="0" y="147535"/>
                  </a:lnTo>
                  <a:lnTo>
                    <a:pt x="147574" y="0"/>
                  </a:lnTo>
                  <a:lnTo>
                    <a:pt x="176021" y="50664"/>
                  </a:lnTo>
                  <a:lnTo>
                    <a:pt x="240638" y="173620"/>
                  </a:lnTo>
                  <a:lnTo>
                    <a:pt x="310334" y="325313"/>
                  </a:lnTo>
                  <a:lnTo>
                    <a:pt x="354021" y="462190"/>
                  </a:lnTo>
                  <a:lnTo>
                    <a:pt x="360524" y="505287"/>
                  </a:lnTo>
                  <a:lnTo>
                    <a:pt x="365366" y="562240"/>
                  </a:lnTo>
                  <a:lnTo>
                    <a:pt x="364536" y="616408"/>
                  </a:lnTo>
                  <a:lnTo>
                    <a:pt x="356408" y="664255"/>
                  </a:lnTo>
                  <a:lnTo>
                    <a:pt x="339359" y="702247"/>
                  </a:lnTo>
                  <a:lnTo>
                    <a:pt x="311766" y="726847"/>
                  </a:lnTo>
                  <a:lnTo>
                    <a:pt x="271247" y="739438"/>
                  </a:lnTo>
                  <a:close/>
                </a:path>
              </a:pathLst>
            </a:custGeom>
            <a:solidFill>
              <a:srgbClr val="1B5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6014661" y="7532941"/>
              <a:ext cx="236220" cy="400050"/>
            </a:xfrm>
            <a:custGeom>
              <a:rect l="l" t="t" r="r" b="b"/>
              <a:pathLst>
                <a:path w="236219" h="400050">
                  <a:moveTo>
                    <a:pt x="2311" y="99110"/>
                  </a:moveTo>
                  <a:lnTo>
                    <a:pt x="0" y="100177"/>
                  </a:lnTo>
                  <a:lnTo>
                    <a:pt x="2184" y="101739"/>
                  </a:lnTo>
                  <a:lnTo>
                    <a:pt x="1143" y="100177"/>
                  </a:lnTo>
                  <a:lnTo>
                    <a:pt x="2311" y="99110"/>
                  </a:lnTo>
                  <a:close/>
                </a:path>
                <a:path w="236219" h="400050">
                  <a:moveTo>
                    <a:pt x="2730" y="98920"/>
                  </a:moveTo>
                  <a:lnTo>
                    <a:pt x="2311" y="99110"/>
                  </a:lnTo>
                  <a:lnTo>
                    <a:pt x="2730" y="98920"/>
                  </a:lnTo>
                  <a:close/>
                </a:path>
                <a:path w="236219" h="400050">
                  <a:moveTo>
                    <a:pt x="5549" y="100253"/>
                  </a:moveTo>
                  <a:lnTo>
                    <a:pt x="4470" y="101028"/>
                  </a:lnTo>
                  <a:lnTo>
                    <a:pt x="5245" y="100761"/>
                  </a:lnTo>
                  <a:lnTo>
                    <a:pt x="5549" y="100253"/>
                  </a:lnTo>
                  <a:close/>
                </a:path>
                <a:path w="236219" h="400050">
                  <a:moveTo>
                    <a:pt x="7696" y="103771"/>
                  </a:moveTo>
                  <a:lnTo>
                    <a:pt x="5930" y="102069"/>
                  </a:lnTo>
                  <a:lnTo>
                    <a:pt x="5168" y="102311"/>
                  </a:lnTo>
                  <a:lnTo>
                    <a:pt x="5778" y="104787"/>
                  </a:lnTo>
                  <a:lnTo>
                    <a:pt x="7696" y="103771"/>
                  </a:lnTo>
                  <a:close/>
                </a:path>
                <a:path w="236219" h="400050">
                  <a:moveTo>
                    <a:pt x="8636" y="100799"/>
                  </a:moveTo>
                  <a:lnTo>
                    <a:pt x="7505" y="99606"/>
                  </a:lnTo>
                  <a:lnTo>
                    <a:pt x="6146" y="98183"/>
                  </a:lnTo>
                  <a:lnTo>
                    <a:pt x="6083" y="99352"/>
                  </a:lnTo>
                  <a:lnTo>
                    <a:pt x="5549" y="100253"/>
                  </a:lnTo>
                  <a:lnTo>
                    <a:pt x="6451" y="99606"/>
                  </a:lnTo>
                  <a:lnTo>
                    <a:pt x="7797" y="102222"/>
                  </a:lnTo>
                  <a:lnTo>
                    <a:pt x="8636" y="100799"/>
                  </a:lnTo>
                  <a:close/>
                </a:path>
                <a:path w="236219" h="400050">
                  <a:moveTo>
                    <a:pt x="9626" y="106984"/>
                  </a:moveTo>
                  <a:lnTo>
                    <a:pt x="9144" y="105232"/>
                  </a:lnTo>
                  <a:lnTo>
                    <a:pt x="9055" y="106768"/>
                  </a:lnTo>
                  <a:lnTo>
                    <a:pt x="9626" y="106984"/>
                  </a:lnTo>
                  <a:close/>
                </a:path>
                <a:path w="236219" h="400050">
                  <a:moveTo>
                    <a:pt x="9855" y="92798"/>
                  </a:moveTo>
                  <a:lnTo>
                    <a:pt x="9067" y="93433"/>
                  </a:lnTo>
                  <a:lnTo>
                    <a:pt x="6489" y="92748"/>
                  </a:lnTo>
                  <a:lnTo>
                    <a:pt x="7124" y="94437"/>
                  </a:lnTo>
                  <a:lnTo>
                    <a:pt x="6400" y="93929"/>
                  </a:lnTo>
                  <a:lnTo>
                    <a:pt x="4572" y="92989"/>
                  </a:lnTo>
                  <a:lnTo>
                    <a:pt x="5829" y="91059"/>
                  </a:lnTo>
                  <a:lnTo>
                    <a:pt x="3644" y="92684"/>
                  </a:lnTo>
                  <a:lnTo>
                    <a:pt x="2349" y="93980"/>
                  </a:lnTo>
                  <a:lnTo>
                    <a:pt x="2933" y="95021"/>
                  </a:lnTo>
                  <a:lnTo>
                    <a:pt x="1041" y="97701"/>
                  </a:lnTo>
                  <a:lnTo>
                    <a:pt x="2616" y="98831"/>
                  </a:lnTo>
                  <a:lnTo>
                    <a:pt x="4343" y="97243"/>
                  </a:lnTo>
                  <a:lnTo>
                    <a:pt x="5130" y="96227"/>
                  </a:lnTo>
                  <a:lnTo>
                    <a:pt x="6946" y="97548"/>
                  </a:lnTo>
                  <a:lnTo>
                    <a:pt x="8102" y="97167"/>
                  </a:lnTo>
                  <a:lnTo>
                    <a:pt x="8470" y="96227"/>
                  </a:lnTo>
                  <a:lnTo>
                    <a:pt x="9194" y="94437"/>
                  </a:lnTo>
                  <a:lnTo>
                    <a:pt x="9601" y="93433"/>
                  </a:lnTo>
                  <a:lnTo>
                    <a:pt x="9855" y="92798"/>
                  </a:lnTo>
                  <a:close/>
                </a:path>
                <a:path w="236219" h="400050">
                  <a:moveTo>
                    <a:pt x="9931" y="108115"/>
                  </a:moveTo>
                  <a:lnTo>
                    <a:pt x="9779" y="107556"/>
                  </a:lnTo>
                  <a:lnTo>
                    <a:pt x="8966" y="108356"/>
                  </a:lnTo>
                  <a:lnTo>
                    <a:pt x="9715" y="108077"/>
                  </a:lnTo>
                  <a:lnTo>
                    <a:pt x="9931" y="108115"/>
                  </a:lnTo>
                  <a:close/>
                </a:path>
                <a:path w="236219" h="400050">
                  <a:moveTo>
                    <a:pt x="10160" y="107188"/>
                  </a:moveTo>
                  <a:lnTo>
                    <a:pt x="9626" y="106984"/>
                  </a:lnTo>
                  <a:lnTo>
                    <a:pt x="9779" y="107556"/>
                  </a:lnTo>
                  <a:lnTo>
                    <a:pt x="10160" y="107188"/>
                  </a:lnTo>
                  <a:close/>
                </a:path>
                <a:path w="236219" h="400050">
                  <a:moveTo>
                    <a:pt x="11010" y="107556"/>
                  </a:moveTo>
                  <a:lnTo>
                    <a:pt x="10909" y="107302"/>
                  </a:lnTo>
                  <a:lnTo>
                    <a:pt x="10464" y="108216"/>
                  </a:lnTo>
                  <a:lnTo>
                    <a:pt x="9931" y="108115"/>
                  </a:lnTo>
                  <a:lnTo>
                    <a:pt x="10388" y="109778"/>
                  </a:lnTo>
                  <a:lnTo>
                    <a:pt x="10985" y="108216"/>
                  </a:lnTo>
                  <a:lnTo>
                    <a:pt x="11010" y="107556"/>
                  </a:lnTo>
                  <a:close/>
                </a:path>
                <a:path w="236219" h="400050">
                  <a:moveTo>
                    <a:pt x="13449" y="101536"/>
                  </a:moveTo>
                  <a:lnTo>
                    <a:pt x="11633" y="100977"/>
                  </a:lnTo>
                  <a:lnTo>
                    <a:pt x="10795" y="102387"/>
                  </a:lnTo>
                  <a:lnTo>
                    <a:pt x="11087" y="103822"/>
                  </a:lnTo>
                  <a:lnTo>
                    <a:pt x="10629" y="105117"/>
                  </a:lnTo>
                  <a:lnTo>
                    <a:pt x="11887" y="104952"/>
                  </a:lnTo>
                  <a:lnTo>
                    <a:pt x="12877" y="103047"/>
                  </a:lnTo>
                  <a:lnTo>
                    <a:pt x="13449" y="101536"/>
                  </a:lnTo>
                  <a:close/>
                </a:path>
                <a:path w="236219" h="400050">
                  <a:moveTo>
                    <a:pt x="14211" y="99695"/>
                  </a:moveTo>
                  <a:lnTo>
                    <a:pt x="14058" y="99771"/>
                  </a:lnTo>
                  <a:lnTo>
                    <a:pt x="13944" y="100101"/>
                  </a:lnTo>
                  <a:lnTo>
                    <a:pt x="13728" y="100774"/>
                  </a:lnTo>
                  <a:lnTo>
                    <a:pt x="13449" y="101536"/>
                  </a:lnTo>
                  <a:lnTo>
                    <a:pt x="14211" y="99695"/>
                  </a:lnTo>
                  <a:close/>
                </a:path>
                <a:path w="236219" h="400050">
                  <a:moveTo>
                    <a:pt x="15189" y="105283"/>
                  </a:moveTo>
                  <a:lnTo>
                    <a:pt x="14681" y="105181"/>
                  </a:lnTo>
                  <a:lnTo>
                    <a:pt x="14198" y="104952"/>
                  </a:lnTo>
                  <a:lnTo>
                    <a:pt x="14389" y="105308"/>
                  </a:lnTo>
                  <a:lnTo>
                    <a:pt x="14617" y="105638"/>
                  </a:lnTo>
                  <a:lnTo>
                    <a:pt x="14846" y="106070"/>
                  </a:lnTo>
                  <a:lnTo>
                    <a:pt x="15189" y="105283"/>
                  </a:lnTo>
                  <a:close/>
                </a:path>
                <a:path w="236219" h="400050">
                  <a:moveTo>
                    <a:pt x="16281" y="98412"/>
                  </a:moveTo>
                  <a:lnTo>
                    <a:pt x="13741" y="96850"/>
                  </a:lnTo>
                  <a:lnTo>
                    <a:pt x="12890" y="98666"/>
                  </a:lnTo>
                  <a:lnTo>
                    <a:pt x="14363" y="99326"/>
                  </a:lnTo>
                  <a:lnTo>
                    <a:pt x="14198" y="99695"/>
                  </a:lnTo>
                  <a:lnTo>
                    <a:pt x="16281" y="98412"/>
                  </a:lnTo>
                  <a:close/>
                </a:path>
                <a:path w="236219" h="400050">
                  <a:moveTo>
                    <a:pt x="16802" y="98094"/>
                  </a:moveTo>
                  <a:lnTo>
                    <a:pt x="16281" y="98412"/>
                  </a:lnTo>
                  <a:lnTo>
                    <a:pt x="16510" y="98539"/>
                  </a:lnTo>
                  <a:lnTo>
                    <a:pt x="16802" y="98094"/>
                  </a:lnTo>
                  <a:close/>
                </a:path>
                <a:path w="236219" h="400050">
                  <a:moveTo>
                    <a:pt x="17272" y="100672"/>
                  </a:moveTo>
                  <a:lnTo>
                    <a:pt x="17018" y="98856"/>
                  </a:lnTo>
                  <a:lnTo>
                    <a:pt x="16510" y="98539"/>
                  </a:lnTo>
                  <a:lnTo>
                    <a:pt x="13919" y="102501"/>
                  </a:lnTo>
                  <a:lnTo>
                    <a:pt x="17272" y="100672"/>
                  </a:lnTo>
                  <a:close/>
                </a:path>
                <a:path w="236219" h="400050">
                  <a:moveTo>
                    <a:pt x="18415" y="78117"/>
                  </a:moveTo>
                  <a:lnTo>
                    <a:pt x="17221" y="79629"/>
                  </a:lnTo>
                  <a:lnTo>
                    <a:pt x="17386" y="79730"/>
                  </a:lnTo>
                  <a:lnTo>
                    <a:pt x="18199" y="78968"/>
                  </a:lnTo>
                  <a:lnTo>
                    <a:pt x="18351" y="78270"/>
                  </a:lnTo>
                  <a:lnTo>
                    <a:pt x="18415" y="78117"/>
                  </a:lnTo>
                  <a:close/>
                </a:path>
                <a:path w="236219" h="400050">
                  <a:moveTo>
                    <a:pt x="19050" y="77304"/>
                  </a:moveTo>
                  <a:lnTo>
                    <a:pt x="18567" y="77787"/>
                  </a:lnTo>
                  <a:lnTo>
                    <a:pt x="18415" y="78117"/>
                  </a:lnTo>
                  <a:lnTo>
                    <a:pt x="19050" y="77304"/>
                  </a:lnTo>
                  <a:close/>
                </a:path>
                <a:path w="236219" h="400050">
                  <a:moveTo>
                    <a:pt x="20421" y="84709"/>
                  </a:moveTo>
                  <a:lnTo>
                    <a:pt x="20040" y="85217"/>
                  </a:lnTo>
                  <a:lnTo>
                    <a:pt x="19913" y="85686"/>
                  </a:lnTo>
                  <a:lnTo>
                    <a:pt x="19913" y="86156"/>
                  </a:lnTo>
                  <a:lnTo>
                    <a:pt x="20104" y="85699"/>
                  </a:lnTo>
                  <a:lnTo>
                    <a:pt x="20281" y="85217"/>
                  </a:lnTo>
                  <a:lnTo>
                    <a:pt x="20421" y="84709"/>
                  </a:lnTo>
                  <a:close/>
                </a:path>
                <a:path w="236219" h="400050">
                  <a:moveTo>
                    <a:pt x="21488" y="80657"/>
                  </a:moveTo>
                  <a:lnTo>
                    <a:pt x="21323" y="80340"/>
                  </a:lnTo>
                  <a:lnTo>
                    <a:pt x="20815" y="79375"/>
                  </a:lnTo>
                  <a:lnTo>
                    <a:pt x="16675" y="80340"/>
                  </a:lnTo>
                  <a:lnTo>
                    <a:pt x="17221" y="79629"/>
                  </a:lnTo>
                  <a:lnTo>
                    <a:pt x="16903" y="79438"/>
                  </a:lnTo>
                  <a:lnTo>
                    <a:pt x="14516" y="81826"/>
                  </a:lnTo>
                  <a:lnTo>
                    <a:pt x="17335" y="80899"/>
                  </a:lnTo>
                  <a:lnTo>
                    <a:pt x="17437" y="86029"/>
                  </a:lnTo>
                  <a:lnTo>
                    <a:pt x="19177" y="81419"/>
                  </a:lnTo>
                  <a:lnTo>
                    <a:pt x="18656" y="83870"/>
                  </a:lnTo>
                  <a:lnTo>
                    <a:pt x="20828" y="81419"/>
                  </a:lnTo>
                  <a:lnTo>
                    <a:pt x="21285" y="80899"/>
                  </a:lnTo>
                  <a:lnTo>
                    <a:pt x="21488" y="80657"/>
                  </a:lnTo>
                  <a:close/>
                </a:path>
                <a:path w="236219" h="400050">
                  <a:moveTo>
                    <a:pt x="23850" y="103873"/>
                  </a:moveTo>
                  <a:lnTo>
                    <a:pt x="22821" y="101904"/>
                  </a:lnTo>
                  <a:lnTo>
                    <a:pt x="22948" y="99949"/>
                  </a:lnTo>
                  <a:lnTo>
                    <a:pt x="23050" y="98412"/>
                  </a:lnTo>
                  <a:lnTo>
                    <a:pt x="22669" y="98526"/>
                  </a:lnTo>
                  <a:lnTo>
                    <a:pt x="22606" y="99695"/>
                  </a:lnTo>
                  <a:lnTo>
                    <a:pt x="21818" y="100342"/>
                  </a:lnTo>
                  <a:lnTo>
                    <a:pt x="19608" y="99529"/>
                  </a:lnTo>
                  <a:lnTo>
                    <a:pt x="20231" y="101993"/>
                  </a:lnTo>
                  <a:lnTo>
                    <a:pt x="18783" y="100939"/>
                  </a:lnTo>
                  <a:lnTo>
                    <a:pt x="19392" y="103416"/>
                  </a:lnTo>
                  <a:lnTo>
                    <a:pt x="20942" y="102158"/>
                  </a:lnTo>
                  <a:lnTo>
                    <a:pt x="20853" y="103695"/>
                  </a:lnTo>
                  <a:lnTo>
                    <a:pt x="22758" y="103454"/>
                  </a:lnTo>
                  <a:lnTo>
                    <a:pt x="23850" y="103873"/>
                  </a:lnTo>
                  <a:close/>
                </a:path>
                <a:path w="236219" h="400050">
                  <a:moveTo>
                    <a:pt x="25158" y="81368"/>
                  </a:moveTo>
                  <a:lnTo>
                    <a:pt x="22059" y="83134"/>
                  </a:lnTo>
                  <a:lnTo>
                    <a:pt x="22161" y="81572"/>
                  </a:lnTo>
                  <a:lnTo>
                    <a:pt x="21247" y="81876"/>
                  </a:lnTo>
                  <a:lnTo>
                    <a:pt x="20866" y="83299"/>
                  </a:lnTo>
                  <a:lnTo>
                    <a:pt x="20421" y="84709"/>
                  </a:lnTo>
                  <a:lnTo>
                    <a:pt x="20701" y="84366"/>
                  </a:lnTo>
                  <a:lnTo>
                    <a:pt x="21094" y="84010"/>
                  </a:lnTo>
                  <a:lnTo>
                    <a:pt x="21653" y="83642"/>
                  </a:lnTo>
                  <a:lnTo>
                    <a:pt x="21412" y="87922"/>
                  </a:lnTo>
                  <a:lnTo>
                    <a:pt x="23368" y="86512"/>
                  </a:lnTo>
                  <a:lnTo>
                    <a:pt x="21539" y="85979"/>
                  </a:lnTo>
                  <a:lnTo>
                    <a:pt x="21628" y="84416"/>
                  </a:lnTo>
                  <a:lnTo>
                    <a:pt x="23901" y="83667"/>
                  </a:lnTo>
                  <a:lnTo>
                    <a:pt x="25158" y="81368"/>
                  </a:lnTo>
                  <a:close/>
                </a:path>
                <a:path w="236219" h="400050">
                  <a:moveTo>
                    <a:pt x="25565" y="113982"/>
                  </a:moveTo>
                  <a:lnTo>
                    <a:pt x="24371" y="114757"/>
                  </a:lnTo>
                  <a:lnTo>
                    <a:pt x="25171" y="115163"/>
                  </a:lnTo>
                  <a:lnTo>
                    <a:pt x="25196" y="114757"/>
                  </a:lnTo>
                  <a:lnTo>
                    <a:pt x="25565" y="113982"/>
                  </a:lnTo>
                  <a:close/>
                </a:path>
                <a:path w="236219" h="400050">
                  <a:moveTo>
                    <a:pt x="26212" y="115684"/>
                  </a:moveTo>
                  <a:lnTo>
                    <a:pt x="25171" y="115163"/>
                  </a:lnTo>
                  <a:lnTo>
                    <a:pt x="25260" y="115989"/>
                  </a:lnTo>
                  <a:lnTo>
                    <a:pt x="26212" y="115684"/>
                  </a:lnTo>
                  <a:close/>
                </a:path>
                <a:path w="236219" h="400050">
                  <a:moveTo>
                    <a:pt x="26225" y="110464"/>
                  </a:moveTo>
                  <a:lnTo>
                    <a:pt x="26187" y="109308"/>
                  </a:lnTo>
                  <a:lnTo>
                    <a:pt x="26060" y="108191"/>
                  </a:lnTo>
                  <a:lnTo>
                    <a:pt x="25920" y="107099"/>
                  </a:lnTo>
                  <a:lnTo>
                    <a:pt x="25869" y="107924"/>
                  </a:lnTo>
                  <a:lnTo>
                    <a:pt x="25641" y="109905"/>
                  </a:lnTo>
                  <a:lnTo>
                    <a:pt x="26225" y="110464"/>
                  </a:lnTo>
                  <a:close/>
                </a:path>
                <a:path w="236219" h="400050">
                  <a:moveTo>
                    <a:pt x="26339" y="80594"/>
                  </a:moveTo>
                  <a:lnTo>
                    <a:pt x="25019" y="77990"/>
                  </a:lnTo>
                  <a:lnTo>
                    <a:pt x="23380" y="80060"/>
                  </a:lnTo>
                  <a:lnTo>
                    <a:pt x="23329" y="80822"/>
                  </a:lnTo>
                  <a:lnTo>
                    <a:pt x="25984" y="80340"/>
                  </a:lnTo>
                  <a:lnTo>
                    <a:pt x="25501" y="82397"/>
                  </a:lnTo>
                  <a:lnTo>
                    <a:pt x="26339" y="80594"/>
                  </a:lnTo>
                  <a:close/>
                </a:path>
                <a:path w="236219" h="400050">
                  <a:moveTo>
                    <a:pt x="29641" y="101193"/>
                  </a:moveTo>
                  <a:lnTo>
                    <a:pt x="27000" y="101676"/>
                  </a:lnTo>
                  <a:lnTo>
                    <a:pt x="27355" y="101942"/>
                  </a:lnTo>
                  <a:lnTo>
                    <a:pt x="24676" y="102831"/>
                  </a:lnTo>
                  <a:lnTo>
                    <a:pt x="25387" y="104038"/>
                  </a:lnTo>
                  <a:lnTo>
                    <a:pt x="25704" y="105537"/>
                  </a:lnTo>
                  <a:lnTo>
                    <a:pt x="25920" y="107086"/>
                  </a:lnTo>
                  <a:lnTo>
                    <a:pt x="28232" y="106222"/>
                  </a:lnTo>
                  <a:lnTo>
                    <a:pt x="27914" y="105194"/>
                  </a:lnTo>
                  <a:lnTo>
                    <a:pt x="29133" y="103263"/>
                  </a:lnTo>
                  <a:lnTo>
                    <a:pt x="27241" y="103898"/>
                  </a:lnTo>
                  <a:lnTo>
                    <a:pt x="29641" y="101193"/>
                  </a:lnTo>
                  <a:close/>
                </a:path>
                <a:path w="236219" h="400050">
                  <a:moveTo>
                    <a:pt x="33743" y="129273"/>
                  </a:moveTo>
                  <a:lnTo>
                    <a:pt x="28917" y="128181"/>
                  </a:lnTo>
                  <a:lnTo>
                    <a:pt x="29984" y="125437"/>
                  </a:lnTo>
                  <a:lnTo>
                    <a:pt x="32842" y="118084"/>
                  </a:lnTo>
                  <a:lnTo>
                    <a:pt x="27978" y="117767"/>
                  </a:lnTo>
                  <a:lnTo>
                    <a:pt x="27927" y="117081"/>
                  </a:lnTo>
                  <a:lnTo>
                    <a:pt x="27787" y="114757"/>
                  </a:lnTo>
                  <a:lnTo>
                    <a:pt x="28613" y="112966"/>
                  </a:lnTo>
                  <a:lnTo>
                    <a:pt x="28232" y="110782"/>
                  </a:lnTo>
                  <a:lnTo>
                    <a:pt x="28041" y="109740"/>
                  </a:lnTo>
                  <a:lnTo>
                    <a:pt x="27101" y="110693"/>
                  </a:lnTo>
                  <a:lnTo>
                    <a:pt x="26555" y="110782"/>
                  </a:lnTo>
                  <a:lnTo>
                    <a:pt x="26250" y="110477"/>
                  </a:lnTo>
                  <a:lnTo>
                    <a:pt x="26352" y="114617"/>
                  </a:lnTo>
                  <a:lnTo>
                    <a:pt x="26555" y="116332"/>
                  </a:lnTo>
                  <a:lnTo>
                    <a:pt x="25374" y="117081"/>
                  </a:lnTo>
                  <a:lnTo>
                    <a:pt x="25298" y="116306"/>
                  </a:lnTo>
                  <a:lnTo>
                    <a:pt x="25260" y="115989"/>
                  </a:lnTo>
                  <a:lnTo>
                    <a:pt x="24307" y="116306"/>
                  </a:lnTo>
                  <a:lnTo>
                    <a:pt x="22948" y="115684"/>
                  </a:lnTo>
                  <a:lnTo>
                    <a:pt x="23050" y="115366"/>
                  </a:lnTo>
                  <a:lnTo>
                    <a:pt x="23660" y="114617"/>
                  </a:lnTo>
                  <a:lnTo>
                    <a:pt x="24104" y="113322"/>
                  </a:lnTo>
                  <a:lnTo>
                    <a:pt x="22491" y="115366"/>
                  </a:lnTo>
                  <a:lnTo>
                    <a:pt x="20688" y="114071"/>
                  </a:lnTo>
                  <a:lnTo>
                    <a:pt x="22301" y="113538"/>
                  </a:lnTo>
                  <a:lnTo>
                    <a:pt x="24904" y="112674"/>
                  </a:lnTo>
                  <a:lnTo>
                    <a:pt x="22720" y="111112"/>
                  </a:lnTo>
                  <a:lnTo>
                    <a:pt x="21094" y="113538"/>
                  </a:lnTo>
                  <a:lnTo>
                    <a:pt x="20421" y="112242"/>
                  </a:lnTo>
                  <a:lnTo>
                    <a:pt x="17818" y="111556"/>
                  </a:lnTo>
                  <a:lnTo>
                    <a:pt x="18148" y="110629"/>
                  </a:lnTo>
                  <a:lnTo>
                    <a:pt x="17208" y="110172"/>
                  </a:lnTo>
                  <a:lnTo>
                    <a:pt x="15100" y="106451"/>
                  </a:lnTo>
                  <a:lnTo>
                    <a:pt x="14884" y="106070"/>
                  </a:lnTo>
                  <a:lnTo>
                    <a:pt x="14859" y="106260"/>
                  </a:lnTo>
                  <a:lnTo>
                    <a:pt x="14732" y="106451"/>
                  </a:lnTo>
                  <a:lnTo>
                    <a:pt x="13982" y="104863"/>
                  </a:lnTo>
                  <a:lnTo>
                    <a:pt x="14198" y="104952"/>
                  </a:lnTo>
                  <a:lnTo>
                    <a:pt x="14020" y="104673"/>
                  </a:lnTo>
                  <a:lnTo>
                    <a:pt x="13843" y="104330"/>
                  </a:lnTo>
                  <a:lnTo>
                    <a:pt x="13690" y="104114"/>
                  </a:lnTo>
                  <a:lnTo>
                    <a:pt x="13042" y="102819"/>
                  </a:lnTo>
                  <a:lnTo>
                    <a:pt x="11239" y="107556"/>
                  </a:lnTo>
                  <a:lnTo>
                    <a:pt x="11353" y="108356"/>
                  </a:lnTo>
                  <a:lnTo>
                    <a:pt x="12217" y="110324"/>
                  </a:lnTo>
                  <a:lnTo>
                    <a:pt x="14376" y="112280"/>
                  </a:lnTo>
                  <a:lnTo>
                    <a:pt x="16992" y="112572"/>
                  </a:lnTo>
                  <a:lnTo>
                    <a:pt x="19113" y="114947"/>
                  </a:lnTo>
                  <a:lnTo>
                    <a:pt x="13627" y="119024"/>
                  </a:lnTo>
                  <a:lnTo>
                    <a:pt x="17754" y="119214"/>
                  </a:lnTo>
                  <a:lnTo>
                    <a:pt x="21805" y="120561"/>
                  </a:lnTo>
                  <a:lnTo>
                    <a:pt x="23418" y="125399"/>
                  </a:lnTo>
                  <a:lnTo>
                    <a:pt x="25628" y="126199"/>
                  </a:lnTo>
                  <a:lnTo>
                    <a:pt x="26047" y="125679"/>
                  </a:lnTo>
                  <a:lnTo>
                    <a:pt x="27927" y="125437"/>
                  </a:lnTo>
                  <a:lnTo>
                    <a:pt x="28130" y="128816"/>
                  </a:lnTo>
                  <a:lnTo>
                    <a:pt x="29222" y="129603"/>
                  </a:lnTo>
                  <a:lnTo>
                    <a:pt x="27965" y="131940"/>
                  </a:lnTo>
                  <a:lnTo>
                    <a:pt x="32092" y="132118"/>
                  </a:lnTo>
                  <a:lnTo>
                    <a:pt x="31838" y="129895"/>
                  </a:lnTo>
                  <a:lnTo>
                    <a:pt x="33743" y="129273"/>
                  </a:lnTo>
                  <a:close/>
                </a:path>
                <a:path w="236219" h="400050">
                  <a:moveTo>
                    <a:pt x="35509" y="100406"/>
                  </a:moveTo>
                  <a:lnTo>
                    <a:pt x="35090" y="100241"/>
                  </a:lnTo>
                  <a:lnTo>
                    <a:pt x="34556" y="100355"/>
                  </a:lnTo>
                  <a:lnTo>
                    <a:pt x="33769" y="100990"/>
                  </a:lnTo>
                  <a:lnTo>
                    <a:pt x="34455" y="101168"/>
                  </a:lnTo>
                  <a:lnTo>
                    <a:pt x="35039" y="100888"/>
                  </a:lnTo>
                  <a:lnTo>
                    <a:pt x="35509" y="100406"/>
                  </a:lnTo>
                  <a:close/>
                </a:path>
                <a:path w="236219" h="400050">
                  <a:moveTo>
                    <a:pt x="40068" y="82931"/>
                  </a:moveTo>
                  <a:lnTo>
                    <a:pt x="39598" y="78130"/>
                  </a:lnTo>
                  <a:lnTo>
                    <a:pt x="38087" y="78638"/>
                  </a:lnTo>
                  <a:lnTo>
                    <a:pt x="40068" y="82931"/>
                  </a:lnTo>
                  <a:close/>
                </a:path>
                <a:path w="236219" h="400050">
                  <a:moveTo>
                    <a:pt x="40589" y="93802"/>
                  </a:moveTo>
                  <a:lnTo>
                    <a:pt x="39458" y="93802"/>
                  </a:lnTo>
                  <a:lnTo>
                    <a:pt x="38417" y="92252"/>
                  </a:lnTo>
                  <a:lnTo>
                    <a:pt x="38392" y="93141"/>
                  </a:lnTo>
                  <a:lnTo>
                    <a:pt x="38341" y="93814"/>
                  </a:lnTo>
                  <a:lnTo>
                    <a:pt x="38366" y="93141"/>
                  </a:lnTo>
                  <a:lnTo>
                    <a:pt x="34975" y="93814"/>
                  </a:lnTo>
                  <a:lnTo>
                    <a:pt x="35356" y="93116"/>
                  </a:lnTo>
                  <a:lnTo>
                    <a:pt x="36156" y="91694"/>
                  </a:lnTo>
                  <a:lnTo>
                    <a:pt x="36601" y="90919"/>
                  </a:lnTo>
                  <a:lnTo>
                    <a:pt x="36410" y="91173"/>
                  </a:lnTo>
                  <a:lnTo>
                    <a:pt x="36309" y="91389"/>
                  </a:lnTo>
                  <a:lnTo>
                    <a:pt x="36220" y="91528"/>
                  </a:lnTo>
                  <a:lnTo>
                    <a:pt x="36423" y="90030"/>
                  </a:lnTo>
                  <a:lnTo>
                    <a:pt x="36449" y="89789"/>
                  </a:lnTo>
                  <a:lnTo>
                    <a:pt x="34798" y="89509"/>
                  </a:lnTo>
                  <a:lnTo>
                    <a:pt x="34544" y="87795"/>
                  </a:lnTo>
                  <a:lnTo>
                    <a:pt x="32943" y="89458"/>
                  </a:lnTo>
                  <a:lnTo>
                    <a:pt x="31902" y="88392"/>
                  </a:lnTo>
                  <a:lnTo>
                    <a:pt x="31521" y="88023"/>
                  </a:lnTo>
                  <a:lnTo>
                    <a:pt x="30391" y="88392"/>
                  </a:lnTo>
                  <a:lnTo>
                    <a:pt x="28625" y="86702"/>
                  </a:lnTo>
                  <a:lnTo>
                    <a:pt x="28105" y="89154"/>
                  </a:lnTo>
                  <a:lnTo>
                    <a:pt x="26568" y="90030"/>
                  </a:lnTo>
                  <a:lnTo>
                    <a:pt x="26047" y="88734"/>
                  </a:lnTo>
                  <a:lnTo>
                    <a:pt x="25920" y="88392"/>
                  </a:lnTo>
                  <a:lnTo>
                    <a:pt x="25615" y="86931"/>
                  </a:lnTo>
                  <a:lnTo>
                    <a:pt x="25095" y="89382"/>
                  </a:lnTo>
                  <a:lnTo>
                    <a:pt x="25514" y="88861"/>
                  </a:lnTo>
                  <a:lnTo>
                    <a:pt x="25908" y="88734"/>
                  </a:lnTo>
                  <a:lnTo>
                    <a:pt x="25819" y="89916"/>
                  </a:lnTo>
                  <a:lnTo>
                    <a:pt x="22999" y="93116"/>
                  </a:lnTo>
                  <a:lnTo>
                    <a:pt x="24879" y="86804"/>
                  </a:lnTo>
                  <a:lnTo>
                    <a:pt x="22199" y="89573"/>
                  </a:lnTo>
                  <a:lnTo>
                    <a:pt x="19926" y="88112"/>
                  </a:lnTo>
                  <a:lnTo>
                    <a:pt x="19926" y="86169"/>
                  </a:lnTo>
                  <a:lnTo>
                    <a:pt x="19507" y="87096"/>
                  </a:lnTo>
                  <a:lnTo>
                    <a:pt x="18973" y="87820"/>
                  </a:lnTo>
                  <a:lnTo>
                    <a:pt x="18046" y="87845"/>
                  </a:lnTo>
                  <a:lnTo>
                    <a:pt x="17830" y="91363"/>
                  </a:lnTo>
                  <a:lnTo>
                    <a:pt x="18211" y="91617"/>
                  </a:lnTo>
                  <a:lnTo>
                    <a:pt x="20548" y="89712"/>
                  </a:lnTo>
                  <a:lnTo>
                    <a:pt x="20866" y="91135"/>
                  </a:lnTo>
                  <a:lnTo>
                    <a:pt x="21742" y="90411"/>
                  </a:lnTo>
                  <a:lnTo>
                    <a:pt x="22263" y="92964"/>
                  </a:lnTo>
                  <a:lnTo>
                    <a:pt x="26250" y="95465"/>
                  </a:lnTo>
                  <a:lnTo>
                    <a:pt x="25819" y="96380"/>
                  </a:lnTo>
                  <a:lnTo>
                    <a:pt x="27597" y="98082"/>
                  </a:lnTo>
                  <a:lnTo>
                    <a:pt x="31572" y="100596"/>
                  </a:lnTo>
                  <a:lnTo>
                    <a:pt x="32397" y="99187"/>
                  </a:lnTo>
                  <a:lnTo>
                    <a:pt x="33642" y="97243"/>
                  </a:lnTo>
                  <a:lnTo>
                    <a:pt x="34645" y="99187"/>
                  </a:lnTo>
                  <a:lnTo>
                    <a:pt x="34340" y="98158"/>
                  </a:lnTo>
                  <a:lnTo>
                    <a:pt x="34747" y="97637"/>
                  </a:lnTo>
                  <a:lnTo>
                    <a:pt x="35217" y="97243"/>
                  </a:lnTo>
                  <a:lnTo>
                    <a:pt x="35509" y="96989"/>
                  </a:lnTo>
                  <a:lnTo>
                    <a:pt x="37223" y="96151"/>
                  </a:lnTo>
                  <a:lnTo>
                    <a:pt x="36855" y="99085"/>
                  </a:lnTo>
                  <a:lnTo>
                    <a:pt x="35521" y="100418"/>
                  </a:lnTo>
                  <a:lnTo>
                    <a:pt x="36779" y="100914"/>
                  </a:lnTo>
                  <a:lnTo>
                    <a:pt x="36906" y="103873"/>
                  </a:lnTo>
                  <a:lnTo>
                    <a:pt x="38963" y="102336"/>
                  </a:lnTo>
                  <a:lnTo>
                    <a:pt x="38785" y="98971"/>
                  </a:lnTo>
                  <a:lnTo>
                    <a:pt x="39446" y="98907"/>
                  </a:lnTo>
                  <a:lnTo>
                    <a:pt x="39484" y="99060"/>
                  </a:lnTo>
                  <a:lnTo>
                    <a:pt x="39662" y="98869"/>
                  </a:lnTo>
                  <a:lnTo>
                    <a:pt x="39509" y="98882"/>
                  </a:lnTo>
                  <a:lnTo>
                    <a:pt x="38900" y="97637"/>
                  </a:lnTo>
                  <a:lnTo>
                    <a:pt x="38785" y="96151"/>
                  </a:lnTo>
                  <a:lnTo>
                    <a:pt x="38722" y="94780"/>
                  </a:lnTo>
                  <a:lnTo>
                    <a:pt x="39128" y="94564"/>
                  </a:lnTo>
                  <a:lnTo>
                    <a:pt x="40589" y="93802"/>
                  </a:lnTo>
                  <a:close/>
                </a:path>
                <a:path w="236219" h="400050">
                  <a:moveTo>
                    <a:pt x="43751" y="96545"/>
                  </a:moveTo>
                  <a:lnTo>
                    <a:pt x="40474" y="95351"/>
                  </a:lnTo>
                  <a:lnTo>
                    <a:pt x="41554" y="96139"/>
                  </a:lnTo>
                  <a:lnTo>
                    <a:pt x="39674" y="98869"/>
                  </a:lnTo>
                  <a:lnTo>
                    <a:pt x="41224" y="98704"/>
                  </a:lnTo>
                  <a:lnTo>
                    <a:pt x="42697" y="98501"/>
                  </a:lnTo>
                  <a:lnTo>
                    <a:pt x="43751" y="96545"/>
                  </a:lnTo>
                  <a:close/>
                </a:path>
                <a:path w="236219" h="400050">
                  <a:moveTo>
                    <a:pt x="43776" y="83604"/>
                  </a:moveTo>
                  <a:lnTo>
                    <a:pt x="43395" y="83718"/>
                  </a:lnTo>
                  <a:lnTo>
                    <a:pt x="43522" y="83921"/>
                  </a:lnTo>
                  <a:lnTo>
                    <a:pt x="43776" y="83604"/>
                  </a:lnTo>
                  <a:close/>
                </a:path>
                <a:path w="236219" h="400050">
                  <a:moveTo>
                    <a:pt x="45440" y="86855"/>
                  </a:moveTo>
                  <a:lnTo>
                    <a:pt x="43649" y="84112"/>
                  </a:lnTo>
                  <a:lnTo>
                    <a:pt x="43522" y="83921"/>
                  </a:lnTo>
                  <a:lnTo>
                    <a:pt x="43370" y="84112"/>
                  </a:lnTo>
                  <a:lnTo>
                    <a:pt x="41694" y="80873"/>
                  </a:lnTo>
                  <a:lnTo>
                    <a:pt x="39890" y="86029"/>
                  </a:lnTo>
                  <a:lnTo>
                    <a:pt x="45440" y="86855"/>
                  </a:lnTo>
                  <a:close/>
                </a:path>
                <a:path w="236219" h="400050">
                  <a:moveTo>
                    <a:pt x="48234" y="90106"/>
                  </a:moveTo>
                  <a:lnTo>
                    <a:pt x="48107" y="89446"/>
                  </a:lnTo>
                  <a:lnTo>
                    <a:pt x="48006" y="88925"/>
                  </a:lnTo>
                  <a:lnTo>
                    <a:pt x="47663" y="87249"/>
                  </a:lnTo>
                  <a:lnTo>
                    <a:pt x="46075" y="88925"/>
                  </a:lnTo>
                  <a:lnTo>
                    <a:pt x="45440" y="86855"/>
                  </a:lnTo>
                  <a:lnTo>
                    <a:pt x="45199" y="91516"/>
                  </a:lnTo>
                  <a:lnTo>
                    <a:pt x="46266" y="91909"/>
                  </a:lnTo>
                  <a:lnTo>
                    <a:pt x="46723" y="90614"/>
                  </a:lnTo>
                  <a:lnTo>
                    <a:pt x="46786" y="89446"/>
                  </a:lnTo>
                  <a:lnTo>
                    <a:pt x="48234" y="90106"/>
                  </a:lnTo>
                  <a:close/>
                </a:path>
                <a:path w="236219" h="400050">
                  <a:moveTo>
                    <a:pt x="63030" y="45770"/>
                  </a:moveTo>
                  <a:lnTo>
                    <a:pt x="62890" y="45770"/>
                  </a:lnTo>
                  <a:lnTo>
                    <a:pt x="63030" y="45770"/>
                  </a:lnTo>
                  <a:close/>
                </a:path>
                <a:path w="236219" h="400050">
                  <a:moveTo>
                    <a:pt x="64300" y="49872"/>
                  </a:moveTo>
                  <a:lnTo>
                    <a:pt x="64109" y="49949"/>
                  </a:lnTo>
                  <a:lnTo>
                    <a:pt x="64058" y="50736"/>
                  </a:lnTo>
                  <a:lnTo>
                    <a:pt x="64300" y="49872"/>
                  </a:lnTo>
                  <a:close/>
                </a:path>
                <a:path w="236219" h="400050">
                  <a:moveTo>
                    <a:pt x="64516" y="49428"/>
                  </a:moveTo>
                  <a:lnTo>
                    <a:pt x="64300" y="49872"/>
                  </a:lnTo>
                  <a:lnTo>
                    <a:pt x="64490" y="49809"/>
                  </a:lnTo>
                  <a:lnTo>
                    <a:pt x="64516" y="49428"/>
                  </a:lnTo>
                  <a:close/>
                </a:path>
                <a:path w="236219" h="400050">
                  <a:moveTo>
                    <a:pt x="65024" y="49682"/>
                  </a:moveTo>
                  <a:lnTo>
                    <a:pt x="64554" y="49047"/>
                  </a:lnTo>
                  <a:lnTo>
                    <a:pt x="64516" y="49428"/>
                  </a:lnTo>
                  <a:lnTo>
                    <a:pt x="65024" y="49682"/>
                  </a:lnTo>
                  <a:close/>
                </a:path>
                <a:path w="236219" h="400050">
                  <a:moveTo>
                    <a:pt x="66332" y="50342"/>
                  </a:moveTo>
                  <a:lnTo>
                    <a:pt x="65024" y="49682"/>
                  </a:lnTo>
                  <a:lnTo>
                    <a:pt x="65925" y="50850"/>
                  </a:lnTo>
                  <a:lnTo>
                    <a:pt x="66332" y="50342"/>
                  </a:lnTo>
                  <a:close/>
                </a:path>
                <a:path w="236219" h="400050">
                  <a:moveTo>
                    <a:pt x="66675" y="39268"/>
                  </a:moveTo>
                  <a:lnTo>
                    <a:pt x="63995" y="39344"/>
                  </a:lnTo>
                  <a:lnTo>
                    <a:pt x="61645" y="37782"/>
                  </a:lnTo>
                  <a:lnTo>
                    <a:pt x="60007" y="36360"/>
                  </a:lnTo>
                  <a:lnTo>
                    <a:pt x="56781" y="39598"/>
                  </a:lnTo>
                  <a:lnTo>
                    <a:pt x="62915" y="45656"/>
                  </a:lnTo>
                  <a:lnTo>
                    <a:pt x="63106" y="43726"/>
                  </a:lnTo>
                  <a:lnTo>
                    <a:pt x="64401" y="40754"/>
                  </a:lnTo>
                  <a:lnTo>
                    <a:pt x="66675" y="39268"/>
                  </a:lnTo>
                  <a:close/>
                </a:path>
                <a:path w="236219" h="400050">
                  <a:moveTo>
                    <a:pt x="66687" y="44538"/>
                  </a:moveTo>
                  <a:lnTo>
                    <a:pt x="63030" y="45745"/>
                  </a:lnTo>
                  <a:lnTo>
                    <a:pt x="63601" y="46316"/>
                  </a:lnTo>
                  <a:lnTo>
                    <a:pt x="66662" y="45313"/>
                  </a:lnTo>
                  <a:lnTo>
                    <a:pt x="66687" y="44538"/>
                  </a:lnTo>
                  <a:close/>
                </a:path>
                <a:path w="236219" h="400050">
                  <a:moveTo>
                    <a:pt x="66941" y="46736"/>
                  </a:moveTo>
                  <a:lnTo>
                    <a:pt x="66751" y="45770"/>
                  </a:lnTo>
                  <a:lnTo>
                    <a:pt x="66167" y="46990"/>
                  </a:lnTo>
                  <a:lnTo>
                    <a:pt x="66941" y="46736"/>
                  </a:lnTo>
                  <a:close/>
                </a:path>
                <a:path w="236219" h="400050">
                  <a:moveTo>
                    <a:pt x="67030" y="45186"/>
                  </a:moveTo>
                  <a:lnTo>
                    <a:pt x="66662" y="45313"/>
                  </a:lnTo>
                  <a:lnTo>
                    <a:pt x="66751" y="45770"/>
                  </a:lnTo>
                  <a:lnTo>
                    <a:pt x="67030" y="45186"/>
                  </a:lnTo>
                  <a:close/>
                </a:path>
                <a:path w="236219" h="400050">
                  <a:moveTo>
                    <a:pt x="67500" y="75387"/>
                  </a:moveTo>
                  <a:lnTo>
                    <a:pt x="67144" y="75285"/>
                  </a:lnTo>
                  <a:lnTo>
                    <a:pt x="66840" y="75145"/>
                  </a:lnTo>
                  <a:lnTo>
                    <a:pt x="66687" y="74853"/>
                  </a:lnTo>
                  <a:lnTo>
                    <a:pt x="66763" y="75412"/>
                  </a:lnTo>
                  <a:lnTo>
                    <a:pt x="67106" y="75488"/>
                  </a:lnTo>
                  <a:lnTo>
                    <a:pt x="67500" y="75387"/>
                  </a:lnTo>
                  <a:close/>
                </a:path>
                <a:path w="236219" h="400050">
                  <a:moveTo>
                    <a:pt x="68465" y="53124"/>
                  </a:moveTo>
                  <a:lnTo>
                    <a:pt x="67881" y="53467"/>
                  </a:lnTo>
                  <a:lnTo>
                    <a:pt x="66878" y="52666"/>
                  </a:lnTo>
                  <a:lnTo>
                    <a:pt x="67525" y="54851"/>
                  </a:lnTo>
                  <a:lnTo>
                    <a:pt x="67576" y="53975"/>
                  </a:lnTo>
                  <a:lnTo>
                    <a:pt x="68122" y="53657"/>
                  </a:lnTo>
                  <a:lnTo>
                    <a:pt x="68465" y="53124"/>
                  </a:lnTo>
                  <a:close/>
                </a:path>
                <a:path w="236219" h="400050">
                  <a:moveTo>
                    <a:pt x="68529" y="31051"/>
                  </a:moveTo>
                  <a:lnTo>
                    <a:pt x="68478" y="30911"/>
                  </a:lnTo>
                  <a:lnTo>
                    <a:pt x="68033" y="29756"/>
                  </a:lnTo>
                  <a:lnTo>
                    <a:pt x="66763" y="32080"/>
                  </a:lnTo>
                  <a:lnTo>
                    <a:pt x="67957" y="30911"/>
                  </a:lnTo>
                  <a:lnTo>
                    <a:pt x="68529" y="31051"/>
                  </a:lnTo>
                  <a:close/>
                </a:path>
                <a:path w="236219" h="400050">
                  <a:moveTo>
                    <a:pt x="68745" y="52844"/>
                  </a:moveTo>
                  <a:lnTo>
                    <a:pt x="68580" y="52933"/>
                  </a:lnTo>
                  <a:lnTo>
                    <a:pt x="68465" y="53124"/>
                  </a:lnTo>
                  <a:lnTo>
                    <a:pt x="68605" y="53035"/>
                  </a:lnTo>
                  <a:lnTo>
                    <a:pt x="68745" y="52895"/>
                  </a:lnTo>
                  <a:close/>
                </a:path>
                <a:path w="236219" h="400050">
                  <a:moveTo>
                    <a:pt x="68795" y="52590"/>
                  </a:moveTo>
                  <a:lnTo>
                    <a:pt x="68757" y="52819"/>
                  </a:lnTo>
                  <a:lnTo>
                    <a:pt x="68795" y="52590"/>
                  </a:lnTo>
                  <a:close/>
                </a:path>
                <a:path w="236219" h="400050">
                  <a:moveTo>
                    <a:pt x="68986" y="87045"/>
                  </a:moveTo>
                  <a:lnTo>
                    <a:pt x="68897" y="87807"/>
                  </a:lnTo>
                  <a:lnTo>
                    <a:pt x="68910" y="87503"/>
                  </a:lnTo>
                  <a:lnTo>
                    <a:pt x="68948" y="87299"/>
                  </a:lnTo>
                  <a:lnTo>
                    <a:pt x="68986" y="87045"/>
                  </a:lnTo>
                  <a:close/>
                </a:path>
                <a:path w="236219" h="400050">
                  <a:moveTo>
                    <a:pt x="69862" y="90525"/>
                  </a:moveTo>
                  <a:lnTo>
                    <a:pt x="69176" y="89230"/>
                  </a:lnTo>
                  <a:lnTo>
                    <a:pt x="68427" y="89484"/>
                  </a:lnTo>
                  <a:lnTo>
                    <a:pt x="67602" y="90893"/>
                  </a:lnTo>
                  <a:lnTo>
                    <a:pt x="68681" y="91681"/>
                  </a:lnTo>
                  <a:lnTo>
                    <a:pt x="68262" y="92189"/>
                  </a:lnTo>
                  <a:lnTo>
                    <a:pt x="69862" y="90525"/>
                  </a:lnTo>
                  <a:close/>
                </a:path>
                <a:path w="236219" h="400050">
                  <a:moveTo>
                    <a:pt x="69900" y="31407"/>
                  </a:moveTo>
                  <a:lnTo>
                    <a:pt x="68529" y="31051"/>
                  </a:lnTo>
                  <a:lnTo>
                    <a:pt x="69303" y="33096"/>
                  </a:lnTo>
                  <a:lnTo>
                    <a:pt x="69900" y="31407"/>
                  </a:lnTo>
                  <a:close/>
                </a:path>
                <a:path w="236219" h="400050">
                  <a:moveTo>
                    <a:pt x="70180" y="31470"/>
                  </a:moveTo>
                  <a:lnTo>
                    <a:pt x="69989" y="31165"/>
                  </a:lnTo>
                  <a:lnTo>
                    <a:pt x="69900" y="31407"/>
                  </a:lnTo>
                  <a:lnTo>
                    <a:pt x="70180" y="31470"/>
                  </a:lnTo>
                  <a:close/>
                </a:path>
                <a:path w="236219" h="400050">
                  <a:moveTo>
                    <a:pt x="70345" y="29984"/>
                  </a:moveTo>
                  <a:lnTo>
                    <a:pt x="69494" y="30416"/>
                  </a:lnTo>
                  <a:lnTo>
                    <a:pt x="69989" y="31165"/>
                  </a:lnTo>
                  <a:lnTo>
                    <a:pt x="70243" y="30416"/>
                  </a:lnTo>
                  <a:lnTo>
                    <a:pt x="70345" y="29984"/>
                  </a:lnTo>
                  <a:close/>
                </a:path>
                <a:path w="236219" h="400050">
                  <a:moveTo>
                    <a:pt x="70396" y="54343"/>
                  </a:moveTo>
                  <a:lnTo>
                    <a:pt x="69951" y="51777"/>
                  </a:lnTo>
                  <a:lnTo>
                    <a:pt x="68834" y="51765"/>
                  </a:lnTo>
                  <a:lnTo>
                    <a:pt x="68948" y="52933"/>
                  </a:lnTo>
                  <a:lnTo>
                    <a:pt x="69773" y="54851"/>
                  </a:lnTo>
                  <a:lnTo>
                    <a:pt x="70396" y="54343"/>
                  </a:lnTo>
                  <a:close/>
                </a:path>
                <a:path w="236219" h="400050">
                  <a:moveTo>
                    <a:pt x="70523" y="31559"/>
                  </a:moveTo>
                  <a:lnTo>
                    <a:pt x="70180" y="31470"/>
                  </a:lnTo>
                  <a:lnTo>
                    <a:pt x="70446" y="31889"/>
                  </a:lnTo>
                  <a:lnTo>
                    <a:pt x="70523" y="31559"/>
                  </a:lnTo>
                  <a:close/>
                </a:path>
                <a:path w="236219" h="400050">
                  <a:moveTo>
                    <a:pt x="70815" y="54000"/>
                  </a:moveTo>
                  <a:lnTo>
                    <a:pt x="70396" y="54343"/>
                  </a:lnTo>
                  <a:lnTo>
                    <a:pt x="70497" y="54978"/>
                  </a:lnTo>
                  <a:lnTo>
                    <a:pt x="70815" y="54000"/>
                  </a:lnTo>
                  <a:close/>
                </a:path>
                <a:path w="236219" h="400050">
                  <a:moveTo>
                    <a:pt x="72123" y="52933"/>
                  </a:moveTo>
                  <a:lnTo>
                    <a:pt x="71424" y="52031"/>
                  </a:lnTo>
                  <a:lnTo>
                    <a:pt x="70815" y="54000"/>
                  </a:lnTo>
                  <a:lnTo>
                    <a:pt x="72123" y="52933"/>
                  </a:lnTo>
                  <a:close/>
                </a:path>
                <a:path w="236219" h="400050">
                  <a:moveTo>
                    <a:pt x="72834" y="59143"/>
                  </a:moveTo>
                  <a:lnTo>
                    <a:pt x="72021" y="60172"/>
                  </a:lnTo>
                  <a:lnTo>
                    <a:pt x="72834" y="59143"/>
                  </a:lnTo>
                  <a:close/>
                </a:path>
                <a:path w="236219" h="400050">
                  <a:moveTo>
                    <a:pt x="76060" y="31978"/>
                  </a:moveTo>
                  <a:lnTo>
                    <a:pt x="75984" y="31838"/>
                  </a:lnTo>
                  <a:lnTo>
                    <a:pt x="74752" y="29413"/>
                  </a:lnTo>
                  <a:lnTo>
                    <a:pt x="74701" y="30175"/>
                  </a:lnTo>
                  <a:lnTo>
                    <a:pt x="73914" y="30810"/>
                  </a:lnTo>
                  <a:lnTo>
                    <a:pt x="73494" y="31724"/>
                  </a:lnTo>
                  <a:lnTo>
                    <a:pt x="72783" y="31203"/>
                  </a:lnTo>
                  <a:lnTo>
                    <a:pt x="73215" y="30314"/>
                  </a:lnTo>
                  <a:lnTo>
                    <a:pt x="72110" y="30289"/>
                  </a:lnTo>
                  <a:lnTo>
                    <a:pt x="70497" y="31965"/>
                  </a:lnTo>
                  <a:lnTo>
                    <a:pt x="69977" y="34010"/>
                  </a:lnTo>
                  <a:lnTo>
                    <a:pt x="71107" y="31965"/>
                  </a:lnTo>
                  <a:lnTo>
                    <a:pt x="71259" y="31699"/>
                  </a:lnTo>
                  <a:lnTo>
                    <a:pt x="73329" y="34023"/>
                  </a:lnTo>
                  <a:lnTo>
                    <a:pt x="71996" y="31838"/>
                  </a:lnTo>
                  <a:lnTo>
                    <a:pt x="76060" y="31978"/>
                  </a:lnTo>
                  <a:close/>
                </a:path>
                <a:path w="236219" h="400050">
                  <a:moveTo>
                    <a:pt x="76073" y="65112"/>
                  </a:moveTo>
                  <a:lnTo>
                    <a:pt x="75819" y="64960"/>
                  </a:lnTo>
                  <a:lnTo>
                    <a:pt x="76034" y="65252"/>
                  </a:lnTo>
                  <a:lnTo>
                    <a:pt x="76073" y="65112"/>
                  </a:lnTo>
                  <a:close/>
                </a:path>
                <a:path w="236219" h="400050">
                  <a:moveTo>
                    <a:pt x="76873" y="25158"/>
                  </a:moveTo>
                  <a:lnTo>
                    <a:pt x="76695" y="24574"/>
                  </a:lnTo>
                  <a:lnTo>
                    <a:pt x="76174" y="25158"/>
                  </a:lnTo>
                  <a:lnTo>
                    <a:pt x="76873" y="25158"/>
                  </a:lnTo>
                  <a:close/>
                </a:path>
                <a:path w="236219" h="400050">
                  <a:moveTo>
                    <a:pt x="77139" y="80479"/>
                  </a:moveTo>
                  <a:lnTo>
                    <a:pt x="77089" y="80327"/>
                  </a:lnTo>
                  <a:lnTo>
                    <a:pt x="76479" y="80822"/>
                  </a:lnTo>
                  <a:lnTo>
                    <a:pt x="77139" y="80479"/>
                  </a:lnTo>
                  <a:close/>
                </a:path>
                <a:path w="236219" h="400050">
                  <a:moveTo>
                    <a:pt x="77978" y="73660"/>
                  </a:moveTo>
                  <a:lnTo>
                    <a:pt x="77533" y="73507"/>
                  </a:lnTo>
                  <a:lnTo>
                    <a:pt x="77508" y="74015"/>
                  </a:lnTo>
                  <a:lnTo>
                    <a:pt x="77978" y="73660"/>
                  </a:lnTo>
                  <a:close/>
                </a:path>
                <a:path w="236219" h="400050">
                  <a:moveTo>
                    <a:pt x="78574" y="22479"/>
                  </a:moveTo>
                  <a:lnTo>
                    <a:pt x="75526" y="23863"/>
                  </a:lnTo>
                  <a:lnTo>
                    <a:pt x="75679" y="21513"/>
                  </a:lnTo>
                  <a:lnTo>
                    <a:pt x="75412" y="21399"/>
                  </a:lnTo>
                  <a:lnTo>
                    <a:pt x="75006" y="21386"/>
                  </a:lnTo>
                  <a:lnTo>
                    <a:pt x="71310" y="25082"/>
                  </a:lnTo>
                  <a:lnTo>
                    <a:pt x="72085" y="25400"/>
                  </a:lnTo>
                  <a:lnTo>
                    <a:pt x="69646" y="28473"/>
                  </a:lnTo>
                  <a:lnTo>
                    <a:pt x="68961" y="27419"/>
                  </a:lnTo>
                  <a:lnTo>
                    <a:pt x="68440" y="27952"/>
                  </a:lnTo>
                  <a:lnTo>
                    <a:pt x="68084" y="29743"/>
                  </a:lnTo>
                  <a:lnTo>
                    <a:pt x="69583" y="28867"/>
                  </a:lnTo>
                  <a:lnTo>
                    <a:pt x="70726" y="28486"/>
                  </a:lnTo>
                  <a:lnTo>
                    <a:pt x="70345" y="29984"/>
                  </a:lnTo>
                  <a:lnTo>
                    <a:pt x="73266" y="28486"/>
                  </a:lnTo>
                  <a:lnTo>
                    <a:pt x="73736" y="28244"/>
                  </a:lnTo>
                  <a:lnTo>
                    <a:pt x="74104" y="27724"/>
                  </a:lnTo>
                  <a:lnTo>
                    <a:pt x="76606" y="24257"/>
                  </a:lnTo>
                  <a:lnTo>
                    <a:pt x="76695" y="24574"/>
                  </a:lnTo>
                  <a:lnTo>
                    <a:pt x="76974" y="24257"/>
                  </a:lnTo>
                  <a:lnTo>
                    <a:pt x="77330" y="23863"/>
                  </a:lnTo>
                  <a:lnTo>
                    <a:pt x="78574" y="22479"/>
                  </a:lnTo>
                  <a:close/>
                </a:path>
                <a:path w="236219" h="400050">
                  <a:moveTo>
                    <a:pt x="78638" y="73901"/>
                  </a:moveTo>
                  <a:lnTo>
                    <a:pt x="78574" y="72898"/>
                  </a:lnTo>
                  <a:lnTo>
                    <a:pt x="78092" y="73507"/>
                  </a:lnTo>
                  <a:lnTo>
                    <a:pt x="78219" y="73748"/>
                  </a:lnTo>
                  <a:lnTo>
                    <a:pt x="78638" y="73901"/>
                  </a:lnTo>
                  <a:close/>
                </a:path>
                <a:path w="236219" h="400050">
                  <a:moveTo>
                    <a:pt x="78638" y="72478"/>
                  </a:moveTo>
                  <a:lnTo>
                    <a:pt x="78409" y="71691"/>
                  </a:lnTo>
                  <a:lnTo>
                    <a:pt x="78486" y="72732"/>
                  </a:lnTo>
                  <a:lnTo>
                    <a:pt x="78574" y="72898"/>
                  </a:lnTo>
                  <a:lnTo>
                    <a:pt x="78638" y="72478"/>
                  </a:lnTo>
                  <a:close/>
                </a:path>
                <a:path w="236219" h="400050">
                  <a:moveTo>
                    <a:pt x="79463" y="25946"/>
                  </a:moveTo>
                  <a:lnTo>
                    <a:pt x="78409" y="24790"/>
                  </a:lnTo>
                  <a:lnTo>
                    <a:pt x="78879" y="23495"/>
                  </a:lnTo>
                  <a:lnTo>
                    <a:pt x="77724" y="23888"/>
                  </a:lnTo>
                  <a:lnTo>
                    <a:pt x="77292" y="25158"/>
                  </a:lnTo>
                  <a:lnTo>
                    <a:pt x="76873" y="25158"/>
                  </a:lnTo>
                  <a:lnTo>
                    <a:pt x="77508" y="27355"/>
                  </a:lnTo>
                  <a:lnTo>
                    <a:pt x="79463" y="25946"/>
                  </a:lnTo>
                  <a:close/>
                </a:path>
                <a:path w="236219" h="400050">
                  <a:moveTo>
                    <a:pt x="84264" y="37706"/>
                  </a:moveTo>
                  <a:lnTo>
                    <a:pt x="83515" y="37299"/>
                  </a:lnTo>
                  <a:lnTo>
                    <a:pt x="83553" y="36626"/>
                  </a:lnTo>
                  <a:lnTo>
                    <a:pt x="83312" y="37503"/>
                  </a:lnTo>
                  <a:lnTo>
                    <a:pt x="83426" y="37985"/>
                  </a:lnTo>
                  <a:lnTo>
                    <a:pt x="83667" y="38315"/>
                  </a:lnTo>
                  <a:lnTo>
                    <a:pt x="84264" y="37706"/>
                  </a:lnTo>
                  <a:close/>
                </a:path>
                <a:path w="236219" h="400050">
                  <a:moveTo>
                    <a:pt x="85026" y="11328"/>
                  </a:moveTo>
                  <a:lnTo>
                    <a:pt x="84023" y="12344"/>
                  </a:lnTo>
                  <a:lnTo>
                    <a:pt x="84797" y="12484"/>
                  </a:lnTo>
                  <a:lnTo>
                    <a:pt x="85026" y="11328"/>
                  </a:lnTo>
                  <a:close/>
                </a:path>
                <a:path w="236219" h="400050">
                  <a:moveTo>
                    <a:pt x="86321" y="28524"/>
                  </a:moveTo>
                  <a:lnTo>
                    <a:pt x="85915" y="28663"/>
                  </a:lnTo>
                  <a:lnTo>
                    <a:pt x="85521" y="29171"/>
                  </a:lnTo>
                  <a:lnTo>
                    <a:pt x="85102" y="30073"/>
                  </a:lnTo>
                  <a:lnTo>
                    <a:pt x="86207" y="30073"/>
                  </a:lnTo>
                  <a:lnTo>
                    <a:pt x="86194" y="30441"/>
                  </a:lnTo>
                  <a:lnTo>
                    <a:pt x="86220" y="30073"/>
                  </a:lnTo>
                  <a:lnTo>
                    <a:pt x="86321" y="28524"/>
                  </a:lnTo>
                  <a:close/>
                </a:path>
                <a:path w="236219" h="400050">
                  <a:moveTo>
                    <a:pt x="86410" y="16078"/>
                  </a:moveTo>
                  <a:lnTo>
                    <a:pt x="86017" y="16217"/>
                  </a:lnTo>
                  <a:lnTo>
                    <a:pt x="85852" y="18897"/>
                  </a:lnTo>
                  <a:lnTo>
                    <a:pt x="86410" y="16078"/>
                  </a:lnTo>
                  <a:close/>
                </a:path>
                <a:path w="236219" h="400050">
                  <a:moveTo>
                    <a:pt x="86829" y="28359"/>
                  </a:moveTo>
                  <a:lnTo>
                    <a:pt x="86347" y="28143"/>
                  </a:lnTo>
                  <a:lnTo>
                    <a:pt x="86321" y="28524"/>
                  </a:lnTo>
                  <a:lnTo>
                    <a:pt x="86829" y="28359"/>
                  </a:lnTo>
                  <a:close/>
                </a:path>
                <a:path w="236219" h="400050">
                  <a:moveTo>
                    <a:pt x="87769" y="44450"/>
                  </a:moveTo>
                  <a:lnTo>
                    <a:pt x="87515" y="44361"/>
                  </a:lnTo>
                  <a:lnTo>
                    <a:pt x="87249" y="44564"/>
                  </a:lnTo>
                  <a:lnTo>
                    <a:pt x="87769" y="44450"/>
                  </a:lnTo>
                  <a:close/>
                </a:path>
                <a:path w="236219" h="400050">
                  <a:moveTo>
                    <a:pt x="88671" y="10248"/>
                  </a:moveTo>
                  <a:lnTo>
                    <a:pt x="88188" y="11709"/>
                  </a:lnTo>
                  <a:lnTo>
                    <a:pt x="88633" y="10820"/>
                  </a:lnTo>
                  <a:lnTo>
                    <a:pt x="88671" y="10248"/>
                  </a:lnTo>
                  <a:close/>
                </a:path>
                <a:path w="236219" h="400050">
                  <a:moveTo>
                    <a:pt x="88874" y="9601"/>
                  </a:moveTo>
                  <a:lnTo>
                    <a:pt x="88696" y="9664"/>
                  </a:lnTo>
                  <a:lnTo>
                    <a:pt x="88671" y="10248"/>
                  </a:lnTo>
                  <a:lnTo>
                    <a:pt x="88874" y="9601"/>
                  </a:lnTo>
                  <a:close/>
                </a:path>
                <a:path w="236219" h="400050">
                  <a:moveTo>
                    <a:pt x="89217" y="83235"/>
                  </a:moveTo>
                  <a:lnTo>
                    <a:pt x="88595" y="81165"/>
                  </a:lnTo>
                  <a:lnTo>
                    <a:pt x="88163" y="82448"/>
                  </a:lnTo>
                  <a:lnTo>
                    <a:pt x="89217" y="83235"/>
                  </a:lnTo>
                  <a:close/>
                </a:path>
                <a:path w="236219" h="400050">
                  <a:moveTo>
                    <a:pt x="89217" y="29438"/>
                  </a:moveTo>
                  <a:lnTo>
                    <a:pt x="87058" y="28282"/>
                  </a:lnTo>
                  <a:lnTo>
                    <a:pt x="86829" y="28359"/>
                  </a:lnTo>
                  <a:lnTo>
                    <a:pt x="89217" y="29438"/>
                  </a:lnTo>
                  <a:close/>
                </a:path>
                <a:path w="236219" h="400050">
                  <a:moveTo>
                    <a:pt x="89992" y="37058"/>
                  </a:moveTo>
                  <a:lnTo>
                    <a:pt x="84810" y="39916"/>
                  </a:lnTo>
                  <a:lnTo>
                    <a:pt x="83667" y="38315"/>
                  </a:lnTo>
                  <a:lnTo>
                    <a:pt x="83515" y="38481"/>
                  </a:lnTo>
                  <a:lnTo>
                    <a:pt x="83261" y="37922"/>
                  </a:lnTo>
                  <a:lnTo>
                    <a:pt x="82867" y="37439"/>
                  </a:lnTo>
                  <a:lnTo>
                    <a:pt x="82042" y="37134"/>
                  </a:lnTo>
                  <a:lnTo>
                    <a:pt x="83426" y="38557"/>
                  </a:lnTo>
                  <a:lnTo>
                    <a:pt x="84543" y="40855"/>
                  </a:lnTo>
                  <a:lnTo>
                    <a:pt x="81572" y="45046"/>
                  </a:lnTo>
                  <a:lnTo>
                    <a:pt x="84785" y="46418"/>
                  </a:lnTo>
                  <a:lnTo>
                    <a:pt x="87007" y="44742"/>
                  </a:lnTo>
                  <a:lnTo>
                    <a:pt x="87249" y="44564"/>
                  </a:lnTo>
                  <a:lnTo>
                    <a:pt x="86372" y="44742"/>
                  </a:lnTo>
                  <a:lnTo>
                    <a:pt x="88074" y="43091"/>
                  </a:lnTo>
                  <a:lnTo>
                    <a:pt x="88734" y="42443"/>
                  </a:lnTo>
                  <a:lnTo>
                    <a:pt x="86855" y="43091"/>
                  </a:lnTo>
                  <a:lnTo>
                    <a:pt x="88506" y="39916"/>
                  </a:lnTo>
                  <a:lnTo>
                    <a:pt x="89992" y="37058"/>
                  </a:lnTo>
                  <a:close/>
                </a:path>
                <a:path w="236219" h="400050">
                  <a:moveTo>
                    <a:pt x="90220" y="9601"/>
                  </a:moveTo>
                  <a:lnTo>
                    <a:pt x="89369" y="9601"/>
                  </a:lnTo>
                  <a:lnTo>
                    <a:pt x="87630" y="12915"/>
                  </a:lnTo>
                  <a:lnTo>
                    <a:pt x="90220" y="9601"/>
                  </a:lnTo>
                  <a:close/>
                </a:path>
                <a:path w="236219" h="400050">
                  <a:moveTo>
                    <a:pt x="90944" y="10655"/>
                  </a:moveTo>
                  <a:lnTo>
                    <a:pt x="90906" y="10426"/>
                  </a:lnTo>
                  <a:lnTo>
                    <a:pt x="90868" y="10807"/>
                  </a:lnTo>
                  <a:lnTo>
                    <a:pt x="90817" y="11214"/>
                  </a:lnTo>
                  <a:lnTo>
                    <a:pt x="90792" y="11595"/>
                  </a:lnTo>
                  <a:lnTo>
                    <a:pt x="90932" y="10985"/>
                  </a:lnTo>
                  <a:lnTo>
                    <a:pt x="90944" y="10655"/>
                  </a:lnTo>
                  <a:close/>
                </a:path>
                <a:path w="236219" h="400050">
                  <a:moveTo>
                    <a:pt x="92011" y="43599"/>
                  </a:moveTo>
                  <a:lnTo>
                    <a:pt x="87769" y="44450"/>
                  </a:lnTo>
                  <a:lnTo>
                    <a:pt x="88595" y="44754"/>
                  </a:lnTo>
                  <a:lnTo>
                    <a:pt x="87795" y="45796"/>
                  </a:lnTo>
                  <a:lnTo>
                    <a:pt x="88112" y="46431"/>
                  </a:lnTo>
                  <a:lnTo>
                    <a:pt x="92011" y="43599"/>
                  </a:lnTo>
                  <a:close/>
                </a:path>
                <a:path w="236219" h="400050">
                  <a:moveTo>
                    <a:pt x="101180" y="68897"/>
                  </a:moveTo>
                  <a:lnTo>
                    <a:pt x="100545" y="69608"/>
                  </a:lnTo>
                  <a:lnTo>
                    <a:pt x="100711" y="69519"/>
                  </a:lnTo>
                  <a:lnTo>
                    <a:pt x="100888" y="69342"/>
                  </a:lnTo>
                  <a:lnTo>
                    <a:pt x="101180" y="68897"/>
                  </a:lnTo>
                  <a:close/>
                </a:path>
                <a:path w="236219" h="400050">
                  <a:moveTo>
                    <a:pt x="101561" y="63436"/>
                  </a:moveTo>
                  <a:lnTo>
                    <a:pt x="101523" y="63106"/>
                  </a:lnTo>
                  <a:lnTo>
                    <a:pt x="101257" y="63449"/>
                  </a:lnTo>
                  <a:lnTo>
                    <a:pt x="101244" y="63703"/>
                  </a:lnTo>
                  <a:lnTo>
                    <a:pt x="101333" y="63906"/>
                  </a:lnTo>
                  <a:lnTo>
                    <a:pt x="101473" y="63690"/>
                  </a:lnTo>
                  <a:lnTo>
                    <a:pt x="101561" y="63436"/>
                  </a:lnTo>
                  <a:close/>
                </a:path>
                <a:path w="236219" h="400050">
                  <a:moveTo>
                    <a:pt x="102590" y="64236"/>
                  </a:moveTo>
                  <a:lnTo>
                    <a:pt x="102082" y="64414"/>
                  </a:lnTo>
                  <a:lnTo>
                    <a:pt x="101498" y="64274"/>
                  </a:lnTo>
                  <a:lnTo>
                    <a:pt x="101358" y="63893"/>
                  </a:lnTo>
                  <a:lnTo>
                    <a:pt x="100533" y="65125"/>
                  </a:lnTo>
                  <a:lnTo>
                    <a:pt x="98272" y="65011"/>
                  </a:lnTo>
                  <a:lnTo>
                    <a:pt x="98564" y="64008"/>
                  </a:lnTo>
                  <a:lnTo>
                    <a:pt x="98780" y="63576"/>
                  </a:lnTo>
                  <a:lnTo>
                    <a:pt x="99174" y="62839"/>
                  </a:lnTo>
                  <a:lnTo>
                    <a:pt x="100330" y="60617"/>
                  </a:lnTo>
                  <a:lnTo>
                    <a:pt x="101130" y="59080"/>
                  </a:lnTo>
                  <a:lnTo>
                    <a:pt x="98844" y="59537"/>
                  </a:lnTo>
                  <a:lnTo>
                    <a:pt x="98844" y="63093"/>
                  </a:lnTo>
                  <a:lnTo>
                    <a:pt x="98793" y="63322"/>
                  </a:lnTo>
                  <a:lnTo>
                    <a:pt x="98742" y="63461"/>
                  </a:lnTo>
                  <a:lnTo>
                    <a:pt x="98844" y="63093"/>
                  </a:lnTo>
                  <a:lnTo>
                    <a:pt x="98844" y="59537"/>
                  </a:lnTo>
                  <a:lnTo>
                    <a:pt x="93243" y="60617"/>
                  </a:lnTo>
                  <a:lnTo>
                    <a:pt x="93916" y="59855"/>
                  </a:lnTo>
                  <a:lnTo>
                    <a:pt x="95377" y="58216"/>
                  </a:lnTo>
                  <a:lnTo>
                    <a:pt x="97536" y="55791"/>
                  </a:lnTo>
                  <a:lnTo>
                    <a:pt x="89230" y="58216"/>
                  </a:lnTo>
                  <a:lnTo>
                    <a:pt x="89192" y="57531"/>
                  </a:lnTo>
                  <a:lnTo>
                    <a:pt x="88773" y="50711"/>
                  </a:lnTo>
                  <a:lnTo>
                    <a:pt x="88684" y="49314"/>
                  </a:lnTo>
                  <a:lnTo>
                    <a:pt x="81165" y="50711"/>
                  </a:lnTo>
                  <a:lnTo>
                    <a:pt x="81699" y="47891"/>
                  </a:lnTo>
                  <a:lnTo>
                    <a:pt x="82461" y="47650"/>
                  </a:lnTo>
                  <a:lnTo>
                    <a:pt x="80733" y="45567"/>
                  </a:lnTo>
                  <a:lnTo>
                    <a:pt x="77838" y="44653"/>
                  </a:lnTo>
                  <a:lnTo>
                    <a:pt x="75628" y="42811"/>
                  </a:lnTo>
                  <a:lnTo>
                    <a:pt x="75476" y="42684"/>
                  </a:lnTo>
                  <a:lnTo>
                    <a:pt x="73964" y="41427"/>
                  </a:lnTo>
                  <a:lnTo>
                    <a:pt x="71285" y="42684"/>
                  </a:lnTo>
                  <a:lnTo>
                    <a:pt x="68745" y="41643"/>
                  </a:lnTo>
                  <a:lnTo>
                    <a:pt x="69227" y="41249"/>
                  </a:lnTo>
                  <a:lnTo>
                    <a:pt x="73456" y="37807"/>
                  </a:lnTo>
                  <a:lnTo>
                    <a:pt x="71386" y="35483"/>
                  </a:lnTo>
                  <a:lnTo>
                    <a:pt x="72059" y="36398"/>
                  </a:lnTo>
                  <a:lnTo>
                    <a:pt x="69634" y="39458"/>
                  </a:lnTo>
                  <a:lnTo>
                    <a:pt x="69545" y="40627"/>
                  </a:lnTo>
                  <a:lnTo>
                    <a:pt x="67665" y="41249"/>
                  </a:lnTo>
                  <a:lnTo>
                    <a:pt x="70065" y="38176"/>
                  </a:lnTo>
                  <a:lnTo>
                    <a:pt x="68935" y="38557"/>
                  </a:lnTo>
                  <a:lnTo>
                    <a:pt x="66586" y="40474"/>
                  </a:lnTo>
                  <a:lnTo>
                    <a:pt x="65709" y="42278"/>
                  </a:lnTo>
                  <a:lnTo>
                    <a:pt x="67475" y="43954"/>
                  </a:lnTo>
                  <a:lnTo>
                    <a:pt x="67487" y="43586"/>
                  </a:lnTo>
                  <a:lnTo>
                    <a:pt x="70891" y="42811"/>
                  </a:lnTo>
                  <a:lnTo>
                    <a:pt x="73291" y="45796"/>
                  </a:lnTo>
                  <a:lnTo>
                    <a:pt x="75171" y="45542"/>
                  </a:lnTo>
                  <a:lnTo>
                    <a:pt x="76136" y="47866"/>
                  </a:lnTo>
                  <a:lnTo>
                    <a:pt x="72847" y="47078"/>
                  </a:lnTo>
                  <a:lnTo>
                    <a:pt x="73063" y="49263"/>
                  </a:lnTo>
                  <a:lnTo>
                    <a:pt x="76301" y="50812"/>
                  </a:lnTo>
                  <a:lnTo>
                    <a:pt x="77317" y="52768"/>
                  </a:lnTo>
                  <a:lnTo>
                    <a:pt x="79375" y="55092"/>
                  </a:lnTo>
                  <a:lnTo>
                    <a:pt x="77749" y="57531"/>
                  </a:lnTo>
                  <a:lnTo>
                    <a:pt x="77584" y="54190"/>
                  </a:lnTo>
                  <a:lnTo>
                    <a:pt x="77177" y="54686"/>
                  </a:lnTo>
                  <a:lnTo>
                    <a:pt x="77355" y="57658"/>
                  </a:lnTo>
                  <a:lnTo>
                    <a:pt x="74041" y="60540"/>
                  </a:lnTo>
                  <a:lnTo>
                    <a:pt x="72123" y="60198"/>
                  </a:lnTo>
                  <a:lnTo>
                    <a:pt x="71882" y="60553"/>
                  </a:lnTo>
                  <a:lnTo>
                    <a:pt x="71196" y="61569"/>
                  </a:lnTo>
                  <a:lnTo>
                    <a:pt x="72009" y="60553"/>
                  </a:lnTo>
                  <a:lnTo>
                    <a:pt x="73063" y="61722"/>
                  </a:lnTo>
                  <a:lnTo>
                    <a:pt x="73863" y="60934"/>
                  </a:lnTo>
                  <a:lnTo>
                    <a:pt x="74193" y="62293"/>
                  </a:lnTo>
                  <a:lnTo>
                    <a:pt x="74828" y="62293"/>
                  </a:lnTo>
                  <a:lnTo>
                    <a:pt x="75272" y="62293"/>
                  </a:lnTo>
                  <a:lnTo>
                    <a:pt x="77609" y="59855"/>
                  </a:lnTo>
                  <a:lnTo>
                    <a:pt x="77165" y="66827"/>
                  </a:lnTo>
                  <a:lnTo>
                    <a:pt x="75996" y="65290"/>
                  </a:lnTo>
                  <a:lnTo>
                    <a:pt x="75933" y="65709"/>
                  </a:lnTo>
                  <a:lnTo>
                    <a:pt x="75222" y="66446"/>
                  </a:lnTo>
                  <a:lnTo>
                    <a:pt x="74917" y="66814"/>
                  </a:lnTo>
                  <a:lnTo>
                    <a:pt x="72656" y="67576"/>
                  </a:lnTo>
                  <a:lnTo>
                    <a:pt x="74460" y="63195"/>
                  </a:lnTo>
                  <a:lnTo>
                    <a:pt x="74853" y="62738"/>
                  </a:lnTo>
                  <a:lnTo>
                    <a:pt x="74650" y="62738"/>
                  </a:lnTo>
                  <a:lnTo>
                    <a:pt x="74295" y="62738"/>
                  </a:lnTo>
                  <a:lnTo>
                    <a:pt x="71704" y="64858"/>
                  </a:lnTo>
                  <a:lnTo>
                    <a:pt x="71628" y="66027"/>
                  </a:lnTo>
                  <a:lnTo>
                    <a:pt x="65874" y="70192"/>
                  </a:lnTo>
                  <a:lnTo>
                    <a:pt x="65951" y="70497"/>
                  </a:lnTo>
                  <a:lnTo>
                    <a:pt x="67843" y="72986"/>
                  </a:lnTo>
                  <a:lnTo>
                    <a:pt x="68668" y="71958"/>
                  </a:lnTo>
                  <a:lnTo>
                    <a:pt x="69697" y="72720"/>
                  </a:lnTo>
                  <a:lnTo>
                    <a:pt x="69583" y="73901"/>
                  </a:lnTo>
                  <a:lnTo>
                    <a:pt x="68402" y="75171"/>
                  </a:lnTo>
                  <a:lnTo>
                    <a:pt x="67564" y="75374"/>
                  </a:lnTo>
                  <a:lnTo>
                    <a:pt x="68694" y="75717"/>
                  </a:lnTo>
                  <a:lnTo>
                    <a:pt x="70548" y="75488"/>
                  </a:lnTo>
                  <a:lnTo>
                    <a:pt x="69811" y="78359"/>
                  </a:lnTo>
                  <a:lnTo>
                    <a:pt x="68732" y="79413"/>
                  </a:lnTo>
                  <a:lnTo>
                    <a:pt x="68719" y="79667"/>
                  </a:lnTo>
                  <a:lnTo>
                    <a:pt x="71335" y="83947"/>
                  </a:lnTo>
                  <a:lnTo>
                    <a:pt x="68643" y="85610"/>
                  </a:lnTo>
                  <a:lnTo>
                    <a:pt x="69176" y="85712"/>
                  </a:lnTo>
                  <a:lnTo>
                    <a:pt x="68986" y="87045"/>
                  </a:lnTo>
                  <a:lnTo>
                    <a:pt x="71145" y="87439"/>
                  </a:lnTo>
                  <a:lnTo>
                    <a:pt x="71259" y="85496"/>
                  </a:lnTo>
                  <a:lnTo>
                    <a:pt x="72796" y="84607"/>
                  </a:lnTo>
                  <a:lnTo>
                    <a:pt x="73367" y="84607"/>
                  </a:lnTo>
                  <a:lnTo>
                    <a:pt x="73939" y="84607"/>
                  </a:lnTo>
                  <a:lnTo>
                    <a:pt x="75057" y="84226"/>
                  </a:lnTo>
                  <a:lnTo>
                    <a:pt x="72669" y="86931"/>
                  </a:lnTo>
                  <a:lnTo>
                    <a:pt x="75971" y="87731"/>
                  </a:lnTo>
                  <a:lnTo>
                    <a:pt x="75628" y="89446"/>
                  </a:lnTo>
                  <a:lnTo>
                    <a:pt x="77355" y="89928"/>
                  </a:lnTo>
                  <a:lnTo>
                    <a:pt x="76327" y="88366"/>
                  </a:lnTo>
                  <a:lnTo>
                    <a:pt x="76860" y="85496"/>
                  </a:lnTo>
                  <a:lnTo>
                    <a:pt x="76542" y="84226"/>
                  </a:lnTo>
                  <a:lnTo>
                    <a:pt x="76263" y="83058"/>
                  </a:lnTo>
                  <a:lnTo>
                    <a:pt x="75234" y="81508"/>
                  </a:lnTo>
                  <a:lnTo>
                    <a:pt x="72847" y="84213"/>
                  </a:lnTo>
                  <a:lnTo>
                    <a:pt x="73418" y="80594"/>
                  </a:lnTo>
                  <a:lnTo>
                    <a:pt x="76352" y="81114"/>
                  </a:lnTo>
                  <a:lnTo>
                    <a:pt x="75463" y="80594"/>
                  </a:lnTo>
                  <a:lnTo>
                    <a:pt x="73494" y="79413"/>
                  </a:lnTo>
                  <a:lnTo>
                    <a:pt x="76123" y="78917"/>
                  </a:lnTo>
                  <a:lnTo>
                    <a:pt x="76771" y="79032"/>
                  </a:lnTo>
                  <a:lnTo>
                    <a:pt x="76835" y="79667"/>
                  </a:lnTo>
                  <a:lnTo>
                    <a:pt x="77050" y="80251"/>
                  </a:lnTo>
                  <a:lnTo>
                    <a:pt x="78371" y="78917"/>
                  </a:lnTo>
                  <a:lnTo>
                    <a:pt x="78879" y="78409"/>
                  </a:lnTo>
                  <a:lnTo>
                    <a:pt x="79514" y="77749"/>
                  </a:lnTo>
                  <a:lnTo>
                    <a:pt x="78638" y="77114"/>
                  </a:lnTo>
                  <a:lnTo>
                    <a:pt x="78105" y="76733"/>
                  </a:lnTo>
                  <a:lnTo>
                    <a:pt x="76949" y="77114"/>
                  </a:lnTo>
                  <a:lnTo>
                    <a:pt x="76339" y="75488"/>
                  </a:lnTo>
                  <a:lnTo>
                    <a:pt x="75984" y="74790"/>
                  </a:lnTo>
                  <a:lnTo>
                    <a:pt x="77444" y="75425"/>
                  </a:lnTo>
                  <a:lnTo>
                    <a:pt x="77470" y="74790"/>
                  </a:lnTo>
                  <a:lnTo>
                    <a:pt x="77482" y="74549"/>
                  </a:lnTo>
                  <a:lnTo>
                    <a:pt x="77508" y="74015"/>
                  </a:lnTo>
                  <a:lnTo>
                    <a:pt x="76746" y="74549"/>
                  </a:lnTo>
                  <a:lnTo>
                    <a:pt x="77304" y="71310"/>
                  </a:lnTo>
                  <a:lnTo>
                    <a:pt x="73164" y="78409"/>
                  </a:lnTo>
                  <a:lnTo>
                    <a:pt x="73571" y="75488"/>
                  </a:lnTo>
                  <a:lnTo>
                    <a:pt x="73837" y="73609"/>
                  </a:lnTo>
                  <a:lnTo>
                    <a:pt x="76034" y="71958"/>
                  </a:lnTo>
                  <a:lnTo>
                    <a:pt x="76415" y="71666"/>
                  </a:lnTo>
                  <a:lnTo>
                    <a:pt x="76517" y="71475"/>
                  </a:lnTo>
                  <a:lnTo>
                    <a:pt x="76225" y="70916"/>
                  </a:lnTo>
                  <a:lnTo>
                    <a:pt x="77393" y="70142"/>
                  </a:lnTo>
                  <a:lnTo>
                    <a:pt x="79222" y="70662"/>
                  </a:lnTo>
                  <a:lnTo>
                    <a:pt x="79248" y="70142"/>
                  </a:lnTo>
                  <a:lnTo>
                    <a:pt x="79298" y="69126"/>
                  </a:lnTo>
                  <a:lnTo>
                    <a:pt x="80416" y="69519"/>
                  </a:lnTo>
                  <a:lnTo>
                    <a:pt x="79578" y="70916"/>
                  </a:lnTo>
                  <a:lnTo>
                    <a:pt x="79908" y="71589"/>
                  </a:lnTo>
                  <a:lnTo>
                    <a:pt x="81102" y="70040"/>
                  </a:lnTo>
                  <a:lnTo>
                    <a:pt x="81381" y="71475"/>
                  </a:lnTo>
                  <a:lnTo>
                    <a:pt x="81470" y="70040"/>
                  </a:lnTo>
                  <a:lnTo>
                    <a:pt x="81521" y="69126"/>
                  </a:lnTo>
                  <a:lnTo>
                    <a:pt x="81597" y="67970"/>
                  </a:lnTo>
                  <a:lnTo>
                    <a:pt x="84112" y="70180"/>
                  </a:lnTo>
                  <a:lnTo>
                    <a:pt x="82778" y="72898"/>
                  </a:lnTo>
                  <a:lnTo>
                    <a:pt x="84416" y="70446"/>
                  </a:lnTo>
                  <a:lnTo>
                    <a:pt x="84442" y="70129"/>
                  </a:lnTo>
                  <a:lnTo>
                    <a:pt x="84569" y="67970"/>
                  </a:lnTo>
                  <a:lnTo>
                    <a:pt x="84594" y="67576"/>
                  </a:lnTo>
                  <a:lnTo>
                    <a:pt x="84632" y="66827"/>
                  </a:lnTo>
                  <a:lnTo>
                    <a:pt x="84836" y="63461"/>
                  </a:lnTo>
                  <a:lnTo>
                    <a:pt x="86817" y="67348"/>
                  </a:lnTo>
                  <a:lnTo>
                    <a:pt x="85940" y="69913"/>
                  </a:lnTo>
                  <a:lnTo>
                    <a:pt x="84442" y="70129"/>
                  </a:lnTo>
                  <a:lnTo>
                    <a:pt x="84467" y="70497"/>
                  </a:lnTo>
                  <a:lnTo>
                    <a:pt x="86868" y="72631"/>
                  </a:lnTo>
                  <a:lnTo>
                    <a:pt x="87858" y="74549"/>
                  </a:lnTo>
                  <a:lnTo>
                    <a:pt x="86715" y="75374"/>
                  </a:lnTo>
                  <a:lnTo>
                    <a:pt x="89217" y="77190"/>
                  </a:lnTo>
                  <a:lnTo>
                    <a:pt x="90728" y="75260"/>
                  </a:lnTo>
                  <a:lnTo>
                    <a:pt x="91236" y="74625"/>
                  </a:lnTo>
                  <a:lnTo>
                    <a:pt x="91744" y="72161"/>
                  </a:lnTo>
                  <a:lnTo>
                    <a:pt x="88214" y="75260"/>
                  </a:lnTo>
                  <a:lnTo>
                    <a:pt x="89522" y="72161"/>
                  </a:lnTo>
                  <a:lnTo>
                    <a:pt x="90043" y="72250"/>
                  </a:lnTo>
                  <a:lnTo>
                    <a:pt x="90449" y="72161"/>
                  </a:lnTo>
                  <a:lnTo>
                    <a:pt x="92532" y="71666"/>
                  </a:lnTo>
                  <a:lnTo>
                    <a:pt x="93319" y="72047"/>
                  </a:lnTo>
                  <a:lnTo>
                    <a:pt x="93154" y="73164"/>
                  </a:lnTo>
                  <a:lnTo>
                    <a:pt x="93751" y="72504"/>
                  </a:lnTo>
                  <a:lnTo>
                    <a:pt x="93687" y="72174"/>
                  </a:lnTo>
                  <a:lnTo>
                    <a:pt x="93345" y="72021"/>
                  </a:lnTo>
                  <a:lnTo>
                    <a:pt x="93408" y="71666"/>
                  </a:lnTo>
                  <a:lnTo>
                    <a:pt x="93751" y="69570"/>
                  </a:lnTo>
                  <a:lnTo>
                    <a:pt x="95732" y="73469"/>
                  </a:lnTo>
                  <a:lnTo>
                    <a:pt x="96977" y="71170"/>
                  </a:lnTo>
                  <a:lnTo>
                    <a:pt x="97929" y="73787"/>
                  </a:lnTo>
                  <a:lnTo>
                    <a:pt x="99009" y="73863"/>
                  </a:lnTo>
                  <a:lnTo>
                    <a:pt x="98717" y="73507"/>
                  </a:lnTo>
                  <a:lnTo>
                    <a:pt x="98653" y="72478"/>
                  </a:lnTo>
                  <a:lnTo>
                    <a:pt x="99199" y="71170"/>
                  </a:lnTo>
                  <a:lnTo>
                    <a:pt x="100177" y="70053"/>
                  </a:lnTo>
                  <a:lnTo>
                    <a:pt x="100533" y="69646"/>
                  </a:lnTo>
                  <a:lnTo>
                    <a:pt x="99822" y="70053"/>
                  </a:lnTo>
                  <a:lnTo>
                    <a:pt x="100190" y="67589"/>
                  </a:lnTo>
                  <a:lnTo>
                    <a:pt x="98602" y="69062"/>
                  </a:lnTo>
                  <a:lnTo>
                    <a:pt x="98691" y="69913"/>
                  </a:lnTo>
                  <a:lnTo>
                    <a:pt x="98793" y="70256"/>
                  </a:lnTo>
                  <a:lnTo>
                    <a:pt x="98679" y="70662"/>
                  </a:lnTo>
                  <a:lnTo>
                    <a:pt x="98094" y="71145"/>
                  </a:lnTo>
                  <a:lnTo>
                    <a:pt x="97434" y="70662"/>
                  </a:lnTo>
                  <a:lnTo>
                    <a:pt x="97497" y="70256"/>
                  </a:lnTo>
                  <a:lnTo>
                    <a:pt x="97739" y="69570"/>
                  </a:lnTo>
                  <a:lnTo>
                    <a:pt x="97828" y="69329"/>
                  </a:lnTo>
                  <a:lnTo>
                    <a:pt x="97891" y="68160"/>
                  </a:lnTo>
                  <a:lnTo>
                    <a:pt x="97256" y="68389"/>
                  </a:lnTo>
                  <a:lnTo>
                    <a:pt x="97116" y="68808"/>
                  </a:lnTo>
                  <a:lnTo>
                    <a:pt x="96723" y="69329"/>
                  </a:lnTo>
                  <a:lnTo>
                    <a:pt x="97015" y="68808"/>
                  </a:lnTo>
                  <a:lnTo>
                    <a:pt x="97142" y="68427"/>
                  </a:lnTo>
                  <a:lnTo>
                    <a:pt x="97129" y="68618"/>
                  </a:lnTo>
                  <a:lnTo>
                    <a:pt x="97256" y="68389"/>
                  </a:lnTo>
                  <a:lnTo>
                    <a:pt x="97345" y="68237"/>
                  </a:lnTo>
                  <a:lnTo>
                    <a:pt x="98005" y="65951"/>
                  </a:lnTo>
                  <a:lnTo>
                    <a:pt x="98679" y="67475"/>
                  </a:lnTo>
                  <a:lnTo>
                    <a:pt x="99110" y="66586"/>
                  </a:lnTo>
                  <a:lnTo>
                    <a:pt x="101015" y="65544"/>
                  </a:lnTo>
                  <a:lnTo>
                    <a:pt x="102590" y="64236"/>
                  </a:lnTo>
                  <a:close/>
                </a:path>
                <a:path w="236219" h="400050">
                  <a:moveTo>
                    <a:pt x="103543" y="12446"/>
                  </a:moveTo>
                  <a:lnTo>
                    <a:pt x="100939" y="7861"/>
                  </a:lnTo>
                  <a:lnTo>
                    <a:pt x="98971" y="4394"/>
                  </a:lnTo>
                  <a:lnTo>
                    <a:pt x="96418" y="0"/>
                  </a:lnTo>
                  <a:lnTo>
                    <a:pt x="89890" y="6515"/>
                  </a:lnTo>
                  <a:lnTo>
                    <a:pt x="88938" y="9410"/>
                  </a:lnTo>
                  <a:lnTo>
                    <a:pt x="89471" y="9410"/>
                  </a:lnTo>
                  <a:lnTo>
                    <a:pt x="90360" y="9410"/>
                  </a:lnTo>
                  <a:lnTo>
                    <a:pt x="90639" y="9067"/>
                  </a:lnTo>
                  <a:lnTo>
                    <a:pt x="90906" y="10414"/>
                  </a:lnTo>
                  <a:lnTo>
                    <a:pt x="91020" y="9067"/>
                  </a:lnTo>
                  <a:lnTo>
                    <a:pt x="91020" y="8318"/>
                  </a:lnTo>
                  <a:lnTo>
                    <a:pt x="89928" y="8128"/>
                  </a:lnTo>
                  <a:lnTo>
                    <a:pt x="93865" y="4546"/>
                  </a:lnTo>
                  <a:lnTo>
                    <a:pt x="95364" y="4394"/>
                  </a:lnTo>
                  <a:lnTo>
                    <a:pt x="96037" y="5308"/>
                  </a:lnTo>
                  <a:lnTo>
                    <a:pt x="96723" y="6184"/>
                  </a:lnTo>
                  <a:lnTo>
                    <a:pt x="94411" y="7366"/>
                  </a:lnTo>
                  <a:lnTo>
                    <a:pt x="96507" y="9283"/>
                  </a:lnTo>
                  <a:lnTo>
                    <a:pt x="97345" y="7861"/>
                  </a:lnTo>
                  <a:lnTo>
                    <a:pt x="100545" y="9791"/>
                  </a:lnTo>
                  <a:lnTo>
                    <a:pt x="99999" y="12611"/>
                  </a:lnTo>
                  <a:lnTo>
                    <a:pt x="103543" y="12446"/>
                  </a:lnTo>
                  <a:close/>
                </a:path>
                <a:path w="236219" h="400050">
                  <a:moveTo>
                    <a:pt x="104406" y="71602"/>
                  </a:moveTo>
                  <a:lnTo>
                    <a:pt x="104368" y="71412"/>
                  </a:lnTo>
                  <a:lnTo>
                    <a:pt x="104140" y="71704"/>
                  </a:lnTo>
                  <a:lnTo>
                    <a:pt x="103949" y="72021"/>
                  </a:lnTo>
                  <a:lnTo>
                    <a:pt x="103581" y="72275"/>
                  </a:lnTo>
                  <a:lnTo>
                    <a:pt x="103898" y="72072"/>
                  </a:lnTo>
                  <a:lnTo>
                    <a:pt x="104114" y="72110"/>
                  </a:lnTo>
                  <a:lnTo>
                    <a:pt x="104406" y="72047"/>
                  </a:lnTo>
                  <a:lnTo>
                    <a:pt x="104406" y="71831"/>
                  </a:lnTo>
                  <a:lnTo>
                    <a:pt x="104406" y="71602"/>
                  </a:lnTo>
                  <a:close/>
                </a:path>
                <a:path w="236219" h="400050">
                  <a:moveTo>
                    <a:pt x="105981" y="19939"/>
                  </a:moveTo>
                  <a:lnTo>
                    <a:pt x="105778" y="19291"/>
                  </a:lnTo>
                  <a:lnTo>
                    <a:pt x="105943" y="20447"/>
                  </a:lnTo>
                  <a:lnTo>
                    <a:pt x="105981" y="19939"/>
                  </a:lnTo>
                  <a:close/>
                </a:path>
                <a:path w="236219" h="400050">
                  <a:moveTo>
                    <a:pt x="106870" y="66598"/>
                  </a:moveTo>
                  <a:lnTo>
                    <a:pt x="105727" y="67360"/>
                  </a:lnTo>
                  <a:lnTo>
                    <a:pt x="104559" y="68135"/>
                  </a:lnTo>
                  <a:lnTo>
                    <a:pt x="104648" y="66598"/>
                  </a:lnTo>
                  <a:lnTo>
                    <a:pt x="102743" y="67995"/>
                  </a:lnTo>
                  <a:lnTo>
                    <a:pt x="102628" y="69557"/>
                  </a:lnTo>
                  <a:lnTo>
                    <a:pt x="101422" y="71107"/>
                  </a:lnTo>
                  <a:lnTo>
                    <a:pt x="103530" y="69938"/>
                  </a:lnTo>
                  <a:lnTo>
                    <a:pt x="104203" y="70383"/>
                  </a:lnTo>
                  <a:lnTo>
                    <a:pt x="104355" y="71412"/>
                  </a:lnTo>
                  <a:lnTo>
                    <a:pt x="105549" y="69862"/>
                  </a:lnTo>
                  <a:lnTo>
                    <a:pt x="105232" y="67792"/>
                  </a:lnTo>
                  <a:lnTo>
                    <a:pt x="106870" y="66598"/>
                  </a:lnTo>
                  <a:close/>
                </a:path>
                <a:path w="236219" h="400050">
                  <a:moveTo>
                    <a:pt x="106870" y="63144"/>
                  </a:moveTo>
                  <a:lnTo>
                    <a:pt x="106718" y="63233"/>
                  </a:lnTo>
                  <a:lnTo>
                    <a:pt x="106870" y="63144"/>
                  </a:lnTo>
                  <a:close/>
                </a:path>
                <a:path w="236219" h="400050">
                  <a:moveTo>
                    <a:pt x="107276" y="66078"/>
                  </a:moveTo>
                  <a:lnTo>
                    <a:pt x="107149" y="65405"/>
                  </a:lnTo>
                  <a:lnTo>
                    <a:pt x="106718" y="63246"/>
                  </a:lnTo>
                  <a:lnTo>
                    <a:pt x="103619" y="65405"/>
                  </a:lnTo>
                  <a:lnTo>
                    <a:pt x="105511" y="62865"/>
                  </a:lnTo>
                  <a:lnTo>
                    <a:pt x="100558" y="67221"/>
                  </a:lnTo>
                  <a:lnTo>
                    <a:pt x="104648" y="66598"/>
                  </a:lnTo>
                  <a:lnTo>
                    <a:pt x="107276" y="66078"/>
                  </a:lnTo>
                  <a:close/>
                </a:path>
                <a:path w="236219" h="400050">
                  <a:moveTo>
                    <a:pt x="107581" y="61023"/>
                  </a:moveTo>
                  <a:lnTo>
                    <a:pt x="106921" y="60947"/>
                  </a:lnTo>
                  <a:lnTo>
                    <a:pt x="105511" y="62865"/>
                  </a:lnTo>
                  <a:lnTo>
                    <a:pt x="107581" y="61023"/>
                  </a:lnTo>
                  <a:close/>
                </a:path>
                <a:path w="236219" h="400050">
                  <a:moveTo>
                    <a:pt x="107708" y="29552"/>
                  </a:moveTo>
                  <a:lnTo>
                    <a:pt x="107467" y="29514"/>
                  </a:lnTo>
                  <a:lnTo>
                    <a:pt x="106883" y="30962"/>
                  </a:lnTo>
                  <a:lnTo>
                    <a:pt x="107708" y="29552"/>
                  </a:lnTo>
                  <a:close/>
                </a:path>
                <a:path w="236219" h="400050">
                  <a:moveTo>
                    <a:pt x="107759" y="28765"/>
                  </a:moveTo>
                  <a:lnTo>
                    <a:pt x="106438" y="29337"/>
                  </a:lnTo>
                  <a:lnTo>
                    <a:pt x="107467" y="29514"/>
                  </a:lnTo>
                  <a:lnTo>
                    <a:pt x="107759" y="28765"/>
                  </a:lnTo>
                  <a:close/>
                </a:path>
                <a:path w="236219" h="400050">
                  <a:moveTo>
                    <a:pt x="108623" y="62191"/>
                  </a:moveTo>
                  <a:lnTo>
                    <a:pt x="107556" y="61417"/>
                  </a:lnTo>
                  <a:lnTo>
                    <a:pt x="107492" y="62585"/>
                  </a:lnTo>
                  <a:lnTo>
                    <a:pt x="107873" y="62445"/>
                  </a:lnTo>
                  <a:lnTo>
                    <a:pt x="106870" y="63144"/>
                  </a:lnTo>
                  <a:lnTo>
                    <a:pt x="108153" y="62445"/>
                  </a:lnTo>
                  <a:lnTo>
                    <a:pt x="108623" y="62191"/>
                  </a:lnTo>
                  <a:close/>
                </a:path>
                <a:path w="236219" h="400050">
                  <a:moveTo>
                    <a:pt x="109258" y="57810"/>
                  </a:moveTo>
                  <a:lnTo>
                    <a:pt x="104292" y="60629"/>
                  </a:lnTo>
                  <a:lnTo>
                    <a:pt x="106921" y="60947"/>
                  </a:lnTo>
                  <a:lnTo>
                    <a:pt x="109258" y="57810"/>
                  </a:lnTo>
                  <a:close/>
                </a:path>
                <a:path w="236219" h="400050">
                  <a:moveTo>
                    <a:pt x="113792" y="74879"/>
                  </a:moveTo>
                  <a:lnTo>
                    <a:pt x="112395" y="73863"/>
                  </a:lnTo>
                  <a:lnTo>
                    <a:pt x="111734" y="73609"/>
                  </a:lnTo>
                  <a:lnTo>
                    <a:pt x="110185" y="73063"/>
                  </a:lnTo>
                  <a:lnTo>
                    <a:pt x="111582" y="71247"/>
                  </a:lnTo>
                  <a:lnTo>
                    <a:pt x="111290" y="71247"/>
                  </a:lnTo>
                  <a:lnTo>
                    <a:pt x="109461" y="72936"/>
                  </a:lnTo>
                  <a:lnTo>
                    <a:pt x="107467" y="73609"/>
                  </a:lnTo>
                  <a:lnTo>
                    <a:pt x="106451" y="71437"/>
                  </a:lnTo>
                  <a:lnTo>
                    <a:pt x="104406" y="72047"/>
                  </a:lnTo>
                  <a:lnTo>
                    <a:pt x="104292" y="73609"/>
                  </a:lnTo>
                  <a:lnTo>
                    <a:pt x="104178" y="74256"/>
                  </a:lnTo>
                  <a:lnTo>
                    <a:pt x="104127" y="75285"/>
                  </a:lnTo>
                  <a:lnTo>
                    <a:pt x="103898" y="74942"/>
                  </a:lnTo>
                  <a:lnTo>
                    <a:pt x="103124" y="73837"/>
                  </a:lnTo>
                  <a:lnTo>
                    <a:pt x="99987" y="74942"/>
                  </a:lnTo>
                  <a:lnTo>
                    <a:pt x="99021" y="73863"/>
                  </a:lnTo>
                  <a:lnTo>
                    <a:pt x="98945" y="74574"/>
                  </a:lnTo>
                  <a:lnTo>
                    <a:pt x="97878" y="74599"/>
                  </a:lnTo>
                  <a:lnTo>
                    <a:pt x="97510" y="74726"/>
                  </a:lnTo>
                  <a:lnTo>
                    <a:pt x="97307" y="78613"/>
                  </a:lnTo>
                  <a:lnTo>
                    <a:pt x="101727" y="78994"/>
                  </a:lnTo>
                  <a:lnTo>
                    <a:pt x="102273" y="82232"/>
                  </a:lnTo>
                  <a:lnTo>
                    <a:pt x="106222" y="77838"/>
                  </a:lnTo>
                  <a:lnTo>
                    <a:pt x="107416" y="82765"/>
                  </a:lnTo>
                  <a:lnTo>
                    <a:pt x="110959" y="78892"/>
                  </a:lnTo>
                  <a:lnTo>
                    <a:pt x="110604" y="78638"/>
                  </a:lnTo>
                  <a:lnTo>
                    <a:pt x="110883" y="77838"/>
                  </a:lnTo>
                  <a:lnTo>
                    <a:pt x="111480" y="76047"/>
                  </a:lnTo>
                  <a:lnTo>
                    <a:pt x="112483" y="77978"/>
                  </a:lnTo>
                  <a:lnTo>
                    <a:pt x="113626" y="77609"/>
                  </a:lnTo>
                  <a:lnTo>
                    <a:pt x="113715" y="76047"/>
                  </a:lnTo>
                  <a:lnTo>
                    <a:pt x="113766" y="75285"/>
                  </a:lnTo>
                  <a:lnTo>
                    <a:pt x="113792" y="74879"/>
                  </a:lnTo>
                  <a:close/>
                </a:path>
                <a:path w="236219" h="400050">
                  <a:moveTo>
                    <a:pt x="114300" y="65938"/>
                  </a:moveTo>
                  <a:lnTo>
                    <a:pt x="109664" y="69430"/>
                  </a:lnTo>
                  <a:lnTo>
                    <a:pt x="108864" y="71132"/>
                  </a:lnTo>
                  <a:lnTo>
                    <a:pt x="111417" y="71132"/>
                  </a:lnTo>
                  <a:lnTo>
                    <a:pt x="111683" y="71132"/>
                  </a:lnTo>
                  <a:lnTo>
                    <a:pt x="112179" y="70485"/>
                  </a:lnTo>
                  <a:lnTo>
                    <a:pt x="113106" y="73583"/>
                  </a:lnTo>
                  <a:lnTo>
                    <a:pt x="113601" y="70485"/>
                  </a:lnTo>
                  <a:lnTo>
                    <a:pt x="114300" y="65938"/>
                  </a:lnTo>
                  <a:close/>
                </a:path>
                <a:path w="236219" h="400050">
                  <a:moveTo>
                    <a:pt x="114642" y="72669"/>
                  </a:moveTo>
                  <a:lnTo>
                    <a:pt x="113118" y="73583"/>
                  </a:lnTo>
                  <a:lnTo>
                    <a:pt x="114617" y="73228"/>
                  </a:lnTo>
                  <a:lnTo>
                    <a:pt x="114642" y="72669"/>
                  </a:lnTo>
                  <a:close/>
                </a:path>
                <a:path w="236219" h="400050">
                  <a:moveTo>
                    <a:pt x="116497" y="72783"/>
                  </a:moveTo>
                  <a:lnTo>
                    <a:pt x="114617" y="73228"/>
                  </a:lnTo>
                  <a:lnTo>
                    <a:pt x="114693" y="73609"/>
                  </a:lnTo>
                  <a:lnTo>
                    <a:pt x="114935" y="74091"/>
                  </a:lnTo>
                  <a:lnTo>
                    <a:pt x="115646" y="74612"/>
                  </a:lnTo>
                  <a:lnTo>
                    <a:pt x="116497" y="72783"/>
                  </a:lnTo>
                  <a:close/>
                </a:path>
                <a:path w="236219" h="400050">
                  <a:moveTo>
                    <a:pt x="117525" y="55473"/>
                  </a:moveTo>
                  <a:lnTo>
                    <a:pt x="116420" y="55714"/>
                  </a:lnTo>
                  <a:lnTo>
                    <a:pt x="117475" y="56222"/>
                  </a:lnTo>
                  <a:lnTo>
                    <a:pt x="117525" y="55473"/>
                  </a:lnTo>
                  <a:close/>
                </a:path>
                <a:path w="236219" h="400050">
                  <a:moveTo>
                    <a:pt x="117805" y="37909"/>
                  </a:moveTo>
                  <a:lnTo>
                    <a:pt x="116230" y="35090"/>
                  </a:lnTo>
                  <a:lnTo>
                    <a:pt x="113868" y="30848"/>
                  </a:lnTo>
                  <a:lnTo>
                    <a:pt x="111658" y="26873"/>
                  </a:lnTo>
                  <a:lnTo>
                    <a:pt x="110655" y="25057"/>
                  </a:lnTo>
                  <a:lnTo>
                    <a:pt x="109778" y="23520"/>
                  </a:lnTo>
                  <a:lnTo>
                    <a:pt x="107772" y="19939"/>
                  </a:lnTo>
                  <a:lnTo>
                    <a:pt x="107543" y="20320"/>
                  </a:lnTo>
                  <a:lnTo>
                    <a:pt x="107213" y="20815"/>
                  </a:lnTo>
                  <a:lnTo>
                    <a:pt x="106768" y="21221"/>
                  </a:lnTo>
                  <a:lnTo>
                    <a:pt x="106629" y="23520"/>
                  </a:lnTo>
                  <a:lnTo>
                    <a:pt x="106248" y="21983"/>
                  </a:lnTo>
                  <a:lnTo>
                    <a:pt x="106184" y="21742"/>
                  </a:lnTo>
                  <a:lnTo>
                    <a:pt x="106057" y="21221"/>
                  </a:lnTo>
                  <a:lnTo>
                    <a:pt x="105943" y="20447"/>
                  </a:lnTo>
                  <a:lnTo>
                    <a:pt x="105308" y="20967"/>
                  </a:lnTo>
                  <a:lnTo>
                    <a:pt x="104152" y="21742"/>
                  </a:lnTo>
                  <a:lnTo>
                    <a:pt x="103632" y="18516"/>
                  </a:lnTo>
                  <a:lnTo>
                    <a:pt x="102298" y="21983"/>
                  </a:lnTo>
                  <a:lnTo>
                    <a:pt x="102323" y="21590"/>
                  </a:lnTo>
                  <a:lnTo>
                    <a:pt x="102349" y="21221"/>
                  </a:lnTo>
                  <a:lnTo>
                    <a:pt x="102679" y="16217"/>
                  </a:lnTo>
                  <a:lnTo>
                    <a:pt x="101244" y="21221"/>
                  </a:lnTo>
                  <a:lnTo>
                    <a:pt x="101244" y="21082"/>
                  </a:lnTo>
                  <a:lnTo>
                    <a:pt x="101523" y="16979"/>
                  </a:lnTo>
                  <a:lnTo>
                    <a:pt x="96062" y="21082"/>
                  </a:lnTo>
                  <a:lnTo>
                    <a:pt x="96342" y="19799"/>
                  </a:lnTo>
                  <a:lnTo>
                    <a:pt x="96799" y="17754"/>
                  </a:lnTo>
                  <a:lnTo>
                    <a:pt x="97142" y="16217"/>
                  </a:lnTo>
                  <a:lnTo>
                    <a:pt x="92595" y="17754"/>
                  </a:lnTo>
                  <a:lnTo>
                    <a:pt x="89509" y="14274"/>
                  </a:lnTo>
                  <a:lnTo>
                    <a:pt x="91186" y="16725"/>
                  </a:lnTo>
                  <a:lnTo>
                    <a:pt x="90106" y="21602"/>
                  </a:lnTo>
                  <a:lnTo>
                    <a:pt x="93433" y="21602"/>
                  </a:lnTo>
                  <a:lnTo>
                    <a:pt x="93192" y="19799"/>
                  </a:lnTo>
                  <a:lnTo>
                    <a:pt x="97828" y="22364"/>
                  </a:lnTo>
                  <a:lnTo>
                    <a:pt x="97878" y="21590"/>
                  </a:lnTo>
                  <a:lnTo>
                    <a:pt x="100711" y="23634"/>
                  </a:lnTo>
                  <a:lnTo>
                    <a:pt x="99390" y="26733"/>
                  </a:lnTo>
                  <a:lnTo>
                    <a:pt x="100901" y="26212"/>
                  </a:lnTo>
                  <a:lnTo>
                    <a:pt x="101701" y="25196"/>
                  </a:lnTo>
                  <a:lnTo>
                    <a:pt x="102082" y="25057"/>
                  </a:lnTo>
                  <a:lnTo>
                    <a:pt x="103720" y="28270"/>
                  </a:lnTo>
                  <a:lnTo>
                    <a:pt x="104076" y="28536"/>
                  </a:lnTo>
                  <a:lnTo>
                    <a:pt x="104863" y="27889"/>
                  </a:lnTo>
                  <a:lnTo>
                    <a:pt x="103581" y="30594"/>
                  </a:lnTo>
                  <a:lnTo>
                    <a:pt x="106438" y="29337"/>
                  </a:lnTo>
                  <a:lnTo>
                    <a:pt x="106248" y="29311"/>
                  </a:lnTo>
                  <a:lnTo>
                    <a:pt x="105537" y="28778"/>
                  </a:lnTo>
                  <a:lnTo>
                    <a:pt x="106629" y="27889"/>
                  </a:lnTo>
                  <a:lnTo>
                    <a:pt x="107873" y="26873"/>
                  </a:lnTo>
                  <a:lnTo>
                    <a:pt x="108407" y="28270"/>
                  </a:lnTo>
                  <a:lnTo>
                    <a:pt x="108521" y="28778"/>
                  </a:lnTo>
                  <a:lnTo>
                    <a:pt x="108699" y="31483"/>
                  </a:lnTo>
                  <a:lnTo>
                    <a:pt x="111683" y="30848"/>
                  </a:lnTo>
                  <a:lnTo>
                    <a:pt x="110058" y="33286"/>
                  </a:lnTo>
                  <a:lnTo>
                    <a:pt x="112356" y="37414"/>
                  </a:lnTo>
                  <a:lnTo>
                    <a:pt x="112814" y="36118"/>
                  </a:lnTo>
                  <a:lnTo>
                    <a:pt x="113626" y="35090"/>
                  </a:lnTo>
                  <a:lnTo>
                    <a:pt x="114350" y="35204"/>
                  </a:lnTo>
                  <a:lnTo>
                    <a:pt x="115506" y="40119"/>
                  </a:lnTo>
                  <a:lnTo>
                    <a:pt x="116039" y="39268"/>
                  </a:lnTo>
                  <a:lnTo>
                    <a:pt x="116928" y="38455"/>
                  </a:lnTo>
                  <a:lnTo>
                    <a:pt x="117805" y="37909"/>
                  </a:lnTo>
                  <a:close/>
                </a:path>
                <a:path w="236219" h="400050">
                  <a:moveTo>
                    <a:pt x="118986" y="82321"/>
                  </a:moveTo>
                  <a:lnTo>
                    <a:pt x="118605" y="82334"/>
                  </a:lnTo>
                  <a:lnTo>
                    <a:pt x="118529" y="82765"/>
                  </a:lnTo>
                  <a:lnTo>
                    <a:pt x="118986" y="82321"/>
                  </a:lnTo>
                  <a:close/>
                </a:path>
                <a:path w="236219" h="400050">
                  <a:moveTo>
                    <a:pt x="119316" y="55359"/>
                  </a:moveTo>
                  <a:lnTo>
                    <a:pt x="118681" y="56578"/>
                  </a:lnTo>
                  <a:lnTo>
                    <a:pt x="118668" y="56807"/>
                  </a:lnTo>
                  <a:lnTo>
                    <a:pt x="119202" y="56578"/>
                  </a:lnTo>
                  <a:lnTo>
                    <a:pt x="119316" y="55359"/>
                  </a:lnTo>
                  <a:close/>
                </a:path>
                <a:path w="236219" h="400050">
                  <a:moveTo>
                    <a:pt x="119468" y="55067"/>
                  </a:moveTo>
                  <a:lnTo>
                    <a:pt x="119316" y="55359"/>
                  </a:lnTo>
                  <a:lnTo>
                    <a:pt x="119468" y="55067"/>
                  </a:lnTo>
                  <a:close/>
                </a:path>
                <a:path w="236219" h="400050">
                  <a:moveTo>
                    <a:pt x="119494" y="57746"/>
                  </a:moveTo>
                  <a:lnTo>
                    <a:pt x="119456" y="57619"/>
                  </a:lnTo>
                  <a:lnTo>
                    <a:pt x="119265" y="57721"/>
                  </a:lnTo>
                  <a:lnTo>
                    <a:pt x="119494" y="57746"/>
                  </a:lnTo>
                  <a:close/>
                </a:path>
                <a:path w="236219" h="400050">
                  <a:moveTo>
                    <a:pt x="119608" y="76682"/>
                  </a:moveTo>
                  <a:lnTo>
                    <a:pt x="116459" y="80048"/>
                  </a:lnTo>
                  <a:lnTo>
                    <a:pt x="117436" y="82384"/>
                  </a:lnTo>
                  <a:lnTo>
                    <a:pt x="118605" y="82334"/>
                  </a:lnTo>
                  <a:lnTo>
                    <a:pt x="119608" y="76682"/>
                  </a:lnTo>
                  <a:close/>
                </a:path>
                <a:path w="236219" h="400050">
                  <a:moveTo>
                    <a:pt x="120929" y="55816"/>
                  </a:moveTo>
                  <a:lnTo>
                    <a:pt x="119202" y="56578"/>
                  </a:lnTo>
                  <a:lnTo>
                    <a:pt x="119291" y="57111"/>
                  </a:lnTo>
                  <a:lnTo>
                    <a:pt x="118795" y="56870"/>
                  </a:lnTo>
                  <a:lnTo>
                    <a:pt x="118668" y="56807"/>
                  </a:lnTo>
                  <a:lnTo>
                    <a:pt x="118529" y="56870"/>
                  </a:lnTo>
                  <a:lnTo>
                    <a:pt x="117475" y="56222"/>
                  </a:lnTo>
                  <a:lnTo>
                    <a:pt x="117348" y="58432"/>
                  </a:lnTo>
                  <a:lnTo>
                    <a:pt x="119392" y="57391"/>
                  </a:lnTo>
                  <a:lnTo>
                    <a:pt x="119443" y="57556"/>
                  </a:lnTo>
                  <a:lnTo>
                    <a:pt x="119621" y="57277"/>
                  </a:lnTo>
                  <a:lnTo>
                    <a:pt x="120256" y="56311"/>
                  </a:lnTo>
                  <a:lnTo>
                    <a:pt x="120929" y="55816"/>
                  </a:lnTo>
                  <a:close/>
                </a:path>
                <a:path w="236219" h="400050">
                  <a:moveTo>
                    <a:pt x="120992" y="82880"/>
                  </a:moveTo>
                  <a:lnTo>
                    <a:pt x="119595" y="83527"/>
                  </a:lnTo>
                  <a:lnTo>
                    <a:pt x="120523" y="84874"/>
                  </a:lnTo>
                  <a:lnTo>
                    <a:pt x="120992" y="82880"/>
                  </a:lnTo>
                  <a:close/>
                </a:path>
                <a:path w="236219" h="400050">
                  <a:moveTo>
                    <a:pt x="121767" y="46304"/>
                  </a:moveTo>
                  <a:lnTo>
                    <a:pt x="120192" y="47980"/>
                  </a:lnTo>
                  <a:lnTo>
                    <a:pt x="119214" y="45656"/>
                  </a:lnTo>
                  <a:lnTo>
                    <a:pt x="119405" y="48641"/>
                  </a:lnTo>
                  <a:lnTo>
                    <a:pt x="121323" y="47218"/>
                  </a:lnTo>
                  <a:lnTo>
                    <a:pt x="120065" y="49911"/>
                  </a:lnTo>
                  <a:lnTo>
                    <a:pt x="121158" y="50292"/>
                  </a:lnTo>
                  <a:lnTo>
                    <a:pt x="121767" y="46304"/>
                  </a:lnTo>
                  <a:close/>
                </a:path>
                <a:path w="236219" h="400050">
                  <a:moveTo>
                    <a:pt x="121881" y="50431"/>
                  </a:moveTo>
                  <a:lnTo>
                    <a:pt x="117614" y="53784"/>
                  </a:lnTo>
                  <a:lnTo>
                    <a:pt x="117741" y="53530"/>
                  </a:lnTo>
                  <a:lnTo>
                    <a:pt x="118071" y="52870"/>
                  </a:lnTo>
                  <a:lnTo>
                    <a:pt x="118465" y="52476"/>
                  </a:lnTo>
                  <a:lnTo>
                    <a:pt x="119227" y="51714"/>
                  </a:lnTo>
                  <a:lnTo>
                    <a:pt x="118910" y="50685"/>
                  </a:lnTo>
                  <a:lnTo>
                    <a:pt x="116611" y="52222"/>
                  </a:lnTo>
                  <a:lnTo>
                    <a:pt x="115849" y="52476"/>
                  </a:lnTo>
                  <a:lnTo>
                    <a:pt x="114681" y="51358"/>
                  </a:lnTo>
                  <a:lnTo>
                    <a:pt x="114109" y="50812"/>
                  </a:lnTo>
                  <a:lnTo>
                    <a:pt x="113042" y="50419"/>
                  </a:lnTo>
                  <a:lnTo>
                    <a:pt x="114033" y="49758"/>
                  </a:lnTo>
                  <a:lnTo>
                    <a:pt x="114185" y="49657"/>
                  </a:lnTo>
                  <a:lnTo>
                    <a:pt x="117094" y="50558"/>
                  </a:lnTo>
                  <a:lnTo>
                    <a:pt x="116725" y="49657"/>
                  </a:lnTo>
                  <a:lnTo>
                    <a:pt x="116141" y="48209"/>
                  </a:lnTo>
                  <a:lnTo>
                    <a:pt x="115074" y="47447"/>
                  </a:lnTo>
                  <a:lnTo>
                    <a:pt x="113817" y="49758"/>
                  </a:lnTo>
                  <a:lnTo>
                    <a:pt x="113258" y="49136"/>
                  </a:lnTo>
                  <a:lnTo>
                    <a:pt x="112788" y="48615"/>
                  </a:lnTo>
                  <a:lnTo>
                    <a:pt x="113995" y="46697"/>
                  </a:lnTo>
                  <a:lnTo>
                    <a:pt x="113842" y="43319"/>
                  </a:lnTo>
                  <a:lnTo>
                    <a:pt x="109054" y="49136"/>
                  </a:lnTo>
                  <a:lnTo>
                    <a:pt x="109347" y="48361"/>
                  </a:lnTo>
                  <a:lnTo>
                    <a:pt x="110578" y="45021"/>
                  </a:lnTo>
                  <a:lnTo>
                    <a:pt x="110820" y="44361"/>
                  </a:lnTo>
                  <a:lnTo>
                    <a:pt x="107899" y="43840"/>
                  </a:lnTo>
                  <a:lnTo>
                    <a:pt x="105371" y="42824"/>
                  </a:lnTo>
                  <a:lnTo>
                    <a:pt x="102984" y="45529"/>
                  </a:lnTo>
                  <a:lnTo>
                    <a:pt x="102895" y="46697"/>
                  </a:lnTo>
                  <a:lnTo>
                    <a:pt x="103695" y="46050"/>
                  </a:lnTo>
                  <a:lnTo>
                    <a:pt x="103733" y="45275"/>
                  </a:lnTo>
                  <a:lnTo>
                    <a:pt x="104495" y="45021"/>
                  </a:lnTo>
                  <a:lnTo>
                    <a:pt x="106324" y="45148"/>
                  </a:lnTo>
                  <a:lnTo>
                    <a:pt x="104724" y="47193"/>
                  </a:lnTo>
                  <a:lnTo>
                    <a:pt x="104660" y="48361"/>
                  </a:lnTo>
                  <a:lnTo>
                    <a:pt x="104559" y="48234"/>
                  </a:lnTo>
                  <a:lnTo>
                    <a:pt x="103974" y="47472"/>
                  </a:lnTo>
                  <a:lnTo>
                    <a:pt x="102806" y="48234"/>
                  </a:lnTo>
                  <a:lnTo>
                    <a:pt x="101739" y="47840"/>
                  </a:lnTo>
                  <a:lnTo>
                    <a:pt x="105638" y="50698"/>
                  </a:lnTo>
                  <a:lnTo>
                    <a:pt x="102590" y="52108"/>
                  </a:lnTo>
                  <a:lnTo>
                    <a:pt x="105740" y="54825"/>
                  </a:lnTo>
                  <a:lnTo>
                    <a:pt x="106235" y="52755"/>
                  </a:lnTo>
                  <a:lnTo>
                    <a:pt x="110401" y="51358"/>
                  </a:lnTo>
                  <a:lnTo>
                    <a:pt x="105359" y="55333"/>
                  </a:lnTo>
                  <a:lnTo>
                    <a:pt x="107492" y="56515"/>
                  </a:lnTo>
                  <a:lnTo>
                    <a:pt x="107848" y="56756"/>
                  </a:lnTo>
                  <a:lnTo>
                    <a:pt x="108407" y="53530"/>
                  </a:lnTo>
                  <a:lnTo>
                    <a:pt x="110223" y="54051"/>
                  </a:lnTo>
                  <a:lnTo>
                    <a:pt x="112420" y="54432"/>
                  </a:lnTo>
                  <a:lnTo>
                    <a:pt x="109499" y="55803"/>
                  </a:lnTo>
                  <a:lnTo>
                    <a:pt x="109474" y="55994"/>
                  </a:lnTo>
                  <a:lnTo>
                    <a:pt x="110058" y="56756"/>
                  </a:lnTo>
                  <a:lnTo>
                    <a:pt x="110909" y="55333"/>
                  </a:lnTo>
                  <a:lnTo>
                    <a:pt x="111645" y="55092"/>
                  </a:lnTo>
                  <a:lnTo>
                    <a:pt x="111302" y="55816"/>
                  </a:lnTo>
                  <a:lnTo>
                    <a:pt x="111188" y="56388"/>
                  </a:lnTo>
                  <a:lnTo>
                    <a:pt x="112179" y="55092"/>
                  </a:lnTo>
                  <a:lnTo>
                    <a:pt x="113195" y="53797"/>
                  </a:lnTo>
                  <a:lnTo>
                    <a:pt x="115328" y="55346"/>
                  </a:lnTo>
                  <a:lnTo>
                    <a:pt x="117551" y="54965"/>
                  </a:lnTo>
                  <a:lnTo>
                    <a:pt x="117525" y="55473"/>
                  </a:lnTo>
                  <a:lnTo>
                    <a:pt x="119405" y="55067"/>
                  </a:lnTo>
                  <a:lnTo>
                    <a:pt x="119532" y="54965"/>
                  </a:lnTo>
                  <a:lnTo>
                    <a:pt x="120129" y="53797"/>
                  </a:lnTo>
                  <a:lnTo>
                    <a:pt x="121881" y="50431"/>
                  </a:lnTo>
                  <a:close/>
                </a:path>
                <a:path w="236219" h="400050">
                  <a:moveTo>
                    <a:pt x="122186" y="82321"/>
                  </a:moveTo>
                  <a:lnTo>
                    <a:pt x="121119" y="82321"/>
                  </a:lnTo>
                  <a:lnTo>
                    <a:pt x="120992" y="82880"/>
                  </a:lnTo>
                  <a:lnTo>
                    <a:pt x="122186" y="82321"/>
                  </a:lnTo>
                  <a:close/>
                </a:path>
                <a:path w="236219" h="400050">
                  <a:moveTo>
                    <a:pt x="122212" y="57162"/>
                  </a:moveTo>
                  <a:lnTo>
                    <a:pt x="119494" y="57734"/>
                  </a:lnTo>
                  <a:lnTo>
                    <a:pt x="119837" y="58559"/>
                  </a:lnTo>
                  <a:lnTo>
                    <a:pt x="120573" y="58902"/>
                  </a:lnTo>
                  <a:lnTo>
                    <a:pt x="121805" y="57670"/>
                  </a:lnTo>
                  <a:lnTo>
                    <a:pt x="122212" y="57162"/>
                  </a:lnTo>
                  <a:close/>
                </a:path>
                <a:path w="236219" h="400050">
                  <a:moveTo>
                    <a:pt x="122339" y="55194"/>
                  </a:moveTo>
                  <a:lnTo>
                    <a:pt x="121285" y="55562"/>
                  </a:lnTo>
                  <a:lnTo>
                    <a:pt x="120929" y="55816"/>
                  </a:lnTo>
                  <a:lnTo>
                    <a:pt x="122339" y="55194"/>
                  </a:lnTo>
                  <a:close/>
                </a:path>
                <a:path w="236219" h="400050">
                  <a:moveTo>
                    <a:pt x="124942" y="87337"/>
                  </a:moveTo>
                  <a:lnTo>
                    <a:pt x="124498" y="87566"/>
                  </a:lnTo>
                  <a:lnTo>
                    <a:pt x="124167" y="87718"/>
                  </a:lnTo>
                  <a:lnTo>
                    <a:pt x="124472" y="88328"/>
                  </a:lnTo>
                  <a:lnTo>
                    <a:pt x="124714" y="87922"/>
                  </a:lnTo>
                  <a:lnTo>
                    <a:pt x="124815" y="87642"/>
                  </a:lnTo>
                  <a:lnTo>
                    <a:pt x="124942" y="87337"/>
                  </a:lnTo>
                  <a:close/>
                </a:path>
                <a:path w="236219" h="400050">
                  <a:moveTo>
                    <a:pt x="125374" y="59486"/>
                  </a:moveTo>
                  <a:lnTo>
                    <a:pt x="122555" y="57416"/>
                  </a:lnTo>
                  <a:lnTo>
                    <a:pt x="122682" y="61556"/>
                  </a:lnTo>
                  <a:lnTo>
                    <a:pt x="125374" y="59486"/>
                  </a:lnTo>
                  <a:close/>
                </a:path>
                <a:path w="236219" h="400050">
                  <a:moveTo>
                    <a:pt x="131127" y="62191"/>
                  </a:moveTo>
                  <a:lnTo>
                    <a:pt x="130632" y="61277"/>
                  </a:lnTo>
                  <a:lnTo>
                    <a:pt x="130517" y="61061"/>
                  </a:lnTo>
                  <a:lnTo>
                    <a:pt x="129984" y="60096"/>
                  </a:lnTo>
                  <a:lnTo>
                    <a:pt x="129362" y="60642"/>
                  </a:lnTo>
                  <a:lnTo>
                    <a:pt x="128841" y="61061"/>
                  </a:lnTo>
                  <a:lnTo>
                    <a:pt x="128638" y="61023"/>
                  </a:lnTo>
                  <a:lnTo>
                    <a:pt x="128409" y="60007"/>
                  </a:lnTo>
                  <a:lnTo>
                    <a:pt x="127444" y="55740"/>
                  </a:lnTo>
                  <a:lnTo>
                    <a:pt x="126098" y="60007"/>
                  </a:lnTo>
                  <a:lnTo>
                    <a:pt x="125387" y="59486"/>
                  </a:lnTo>
                  <a:lnTo>
                    <a:pt x="124447" y="62852"/>
                  </a:lnTo>
                  <a:lnTo>
                    <a:pt x="125107" y="64122"/>
                  </a:lnTo>
                  <a:lnTo>
                    <a:pt x="127863" y="61277"/>
                  </a:lnTo>
                  <a:lnTo>
                    <a:pt x="129044" y="61480"/>
                  </a:lnTo>
                  <a:lnTo>
                    <a:pt x="130086" y="61849"/>
                  </a:lnTo>
                  <a:lnTo>
                    <a:pt x="131127" y="62191"/>
                  </a:lnTo>
                  <a:close/>
                </a:path>
                <a:path w="236219" h="400050">
                  <a:moveTo>
                    <a:pt x="135318" y="92087"/>
                  </a:moveTo>
                  <a:lnTo>
                    <a:pt x="134048" y="95338"/>
                  </a:lnTo>
                  <a:lnTo>
                    <a:pt x="134797" y="96012"/>
                  </a:lnTo>
                  <a:lnTo>
                    <a:pt x="135318" y="92087"/>
                  </a:lnTo>
                  <a:close/>
                </a:path>
                <a:path w="236219" h="400050">
                  <a:moveTo>
                    <a:pt x="137337" y="75857"/>
                  </a:moveTo>
                  <a:lnTo>
                    <a:pt x="131711" y="77838"/>
                  </a:lnTo>
                  <a:lnTo>
                    <a:pt x="128752" y="78092"/>
                  </a:lnTo>
                  <a:lnTo>
                    <a:pt x="126326" y="75488"/>
                  </a:lnTo>
                  <a:lnTo>
                    <a:pt x="126352" y="74993"/>
                  </a:lnTo>
                  <a:lnTo>
                    <a:pt x="126428" y="73571"/>
                  </a:lnTo>
                  <a:lnTo>
                    <a:pt x="124510" y="74993"/>
                  </a:lnTo>
                  <a:lnTo>
                    <a:pt x="124485" y="74485"/>
                  </a:lnTo>
                  <a:lnTo>
                    <a:pt x="124472" y="74231"/>
                  </a:lnTo>
                  <a:lnTo>
                    <a:pt x="124345" y="71628"/>
                  </a:lnTo>
                  <a:lnTo>
                    <a:pt x="121653" y="73304"/>
                  </a:lnTo>
                  <a:lnTo>
                    <a:pt x="119011" y="74231"/>
                  </a:lnTo>
                  <a:lnTo>
                    <a:pt x="119888" y="72009"/>
                  </a:lnTo>
                  <a:lnTo>
                    <a:pt x="118008" y="72288"/>
                  </a:lnTo>
                  <a:lnTo>
                    <a:pt x="118668" y="73952"/>
                  </a:lnTo>
                  <a:lnTo>
                    <a:pt x="117500" y="74739"/>
                  </a:lnTo>
                  <a:lnTo>
                    <a:pt x="120472" y="74485"/>
                  </a:lnTo>
                  <a:lnTo>
                    <a:pt x="119875" y="78498"/>
                  </a:lnTo>
                  <a:lnTo>
                    <a:pt x="121653" y="79781"/>
                  </a:lnTo>
                  <a:lnTo>
                    <a:pt x="119062" y="82245"/>
                  </a:lnTo>
                  <a:lnTo>
                    <a:pt x="121145" y="82245"/>
                  </a:lnTo>
                  <a:lnTo>
                    <a:pt x="122351" y="82245"/>
                  </a:lnTo>
                  <a:lnTo>
                    <a:pt x="122631" y="82118"/>
                  </a:lnTo>
                  <a:lnTo>
                    <a:pt x="121246" y="85915"/>
                  </a:lnTo>
                  <a:lnTo>
                    <a:pt x="120523" y="84874"/>
                  </a:lnTo>
                  <a:lnTo>
                    <a:pt x="120167" y="86385"/>
                  </a:lnTo>
                  <a:lnTo>
                    <a:pt x="121196" y="86042"/>
                  </a:lnTo>
                  <a:lnTo>
                    <a:pt x="121031" y="86499"/>
                  </a:lnTo>
                  <a:lnTo>
                    <a:pt x="126212" y="84124"/>
                  </a:lnTo>
                  <a:lnTo>
                    <a:pt x="124942" y="87337"/>
                  </a:lnTo>
                  <a:lnTo>
                    <a:pt x="125437" y="87071"/>
                  </a:lnTo>
                  <a:lnTo>
                    <a:pt x="126060" y="86702"/>
                  </a:lnTo>
                  <a:lnTo>
                    <a:pt x="126123" y="85483"/>
                  </a:lnTo>
                  <a:lnTo>
                    <a:pt x="127101" y="87820"/>
                  </a:lnTo>
                  <a:lnTo>
                    <a:pt x="129667" y="85483"/>
                  </a:lnTo>
                  <a:lnTo>
                    <a:pt x="129832" y="85331"/>
                  </a:lnTo>
                  <a:lnTo>
                    <a:pt x="130797" y="87680"/>
                  </a:lnTo>
                  <a:lnTo>
                    <a:pt x="128041" y="90538"/>
                  </a:lnTo>
                  <a:lnTo>
                    <a:pt x="131241" y="92849"/>
                  </a:lnTo>
                  <a:lnTo>
                    <a:pt x="131089" y="95592"/>
                  </a:lnTo>
                  <a:lnTo>
                    <a:pt x="135343" y="91821"/>
                  </a:lnTo>
                  <a:lnTo>
                    <a:pt x="135318" y="92087"/>
                  </a:lnTo>
                  <a:lnTo>
                    <a:pt x="135420" y="91821"/>
                  </a:lnTo>
                  <a:lnTo>
                    <a:pt x="136626" y="88722"/>
                  </a:lnTo>
                  <a:lnTo>
                    <a:pt x="131660" y="85483"/>
                  </a:lnTo>
                  <a:lnTo>
                    <a:pt x="131978" y="85331"/>
                  </a:lnTo>
                  <a:lnTo>
                    <a:pt x="134480" y="84124"/>
                  </a:lnTo>
                  <a:lnTo>
                    <a:pt x="134683" y="84035"/>
                  </a:lnTo>
                  <a:lnTo>
                    <a:pt x="131749" y="83921"/>
                  </a:lnTo>
                  <a:lnTo>
                    <a:pt x="132994" y="82118"/>
                  </a:lnTo>
                  <a:lnTo>
                    <a:pt x="135788" y="78092"/>
                  </a:lnTo>
                  <a:lnTo>
                    <a:pt x="137337" y="75857"/>
                  </a:lnTo>
                  <a:close/>
                </a:path>
                <a:path w="236219" h="400050">
                  <a:moveTo>
                    <a:pt x="138633" y="99479"/>
                  </a:moveTo>
                  <a:lnTo>
                    <a:pt x="134797" y="96012"/>
                  </a:lnTo>
                  <a:lnTo>
                    <a:pt x="134137" y="101028"/>
                  </a:lnTo>
                  <a:lnTo>
                    <a:pt x="138633" y="99479"/>
                  </a:lnTo>
                  <a:close/>
                </a:path>
                <a:path w="236219" h="400050">
                  <a:moveTo>
                    <a:pt x="152654" y="102235"/>
                  </a:moveTo>
                  <a:lnTo>
                    <a:pt x="152336" y="101650"/>
                  </a:lnTo>
                  <a:lnTo>
                    <a:pt x="152044" y="101079"/>
                  </a:lnTo>
                  <a:lnTo>
                    <a:pt x="151752" y="100495"/>
                  </a:lnTo>
                  <a:lnTo>
                    <a:pt x="151447" y="100749"/>
                  </a:lnTo>
                  <a:lnTo>
                    <a:pt x="152654" y="102235"/>
                  </a:lnTo>
                  <a:close/>
                </a:path>
                <a:path w="236219" h="400050">
                  <a:moveTo>
                    <a:pt x="154724" y="106108"/>
                  </a:moveTo>
                  <a:lnTo>
                    <a:pt x="154381" y="105460"/>
                  </a:lnTo>
                  <a:lnTo>
                    <a:pt x="154051" y="104863"/>
                  </a:lnTo>
                  <a:lnTo>
                    <a:pt x="153720" y="104216"/>
                  </a:lnTo>
                  <a:lnTo>
                    <a:pt x="151282" y="111544"/>
                  </a:lnTo>
                  <a:lnTo>
                    <a:pt x="153530" y="110350"/>
                  </a:lnTo>
                  <a:lnTo>
                    <a:pt x="153708" y="107226"/>
                  </a:lnTo>
                  <a:lnTo>
                    <a:pt x="154724" y="106108"/>
                  </a:lnTo>
                  <a:close/>
                </a:path>
                <a:path w="236219" h="400050">
                  <a:moveTo>
                    <a:pt x="236080" y="399338"/>
                  </a:moveTo>
                  <a:lnTo>
                    <a:pt x="235953" y="399300"/>
                  </a:lnTo>
                  <a:lnTo>
                    <a:pt x="235966" y="399478"/>
                  </a:lnTo>
                  <a:lnTo>
                    <a:pt x="236080" y="399338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5985274" y="7617853"/>
              <a:ext cx="194945" cy="111760"/>
            </a:xfrm>
            <a:custGeom>
              <a:rect l="l" t="t" r="r" b="b"/>
              <a:pathLst>
                <a:path w="194944" h="111759">
                  <a:moveTo>
                    <a:pt x="5499" y="99479"/>
                  </a:moveTo>
                  <a:lnTo>
                    <a:pt x="4965" y="98958"/>
                  </a:lnTo>
                  <a:lnTo>
                    <a:pt x="3810" y="99339"/>
                  </a:lnTo>
                  <a:lnTo>
                    <a:pt x="5499" y="99479"/>
                  </a:lnTo>
                  <a:close/>
                </a:path>
                <a:path w="194944" h="111759">
                  <a:moveTo>
                    <a:pt x="5702" y="99504"/>
                  </a:moveTo>
                  <a:lnTo>
                    <a:pt x="5499" y="99479"/>
                  </a:lnTo>
                  <a:lnTo>
                    <a:pt x="5638" y="99631"/>
                  </a:lnTo>
                  <a:lnTo>
                    <a:pt x="5702" y="99504"/>
                  </a:lnTo>
                  <a:close/>
                </a:path>
                <a:path w="194944" h="111759">
                  <a:moveTo>
                    <a:pt x="9004" y="110426"/>
                  </a:moveTo>
                  <a:lnTo>
                    <a:pt x="8915" y="109766"/>
                  </a:lnTo>
                  <a:lnTo>
                    <a:pt x="8674" y="109677"/>
                  </a:lnTo>
                  <a:lnTo>
                    <a:pt x="8407" y="109766"/>
                  </a:lnTo>
                  <a:lnTo>
                    <a:pt x="8318" y="110172"/>
                  </a:lnTo>
                  <a:lnTo>
                    <a:pt x="8369" y="110502"/>
                  </a:lnTo>
                  <a:lnTo>
                    <a:pt x="9004" y="110426"/>
                  </a:lnTo>
                  <a:close/>
                </a:path>
                <a:path w="194944" h="111759">
                  <a:moveTo>
                    <a:pt x="9067" y="99961"/>
                  </a:moveTo>
                  <a:lnTo>
                    <a:pt x="8229" y="102171"/>
                  </a:lnTo>
                  <a:lnTo>
                    <a:pt x="7302" y="101269"/>
                  </a:lnTo>
                  <a:lnTo>
                    <a:pt x="5638" y="99631"/>
                  </a:lnTo>
                  <a:lnTo>
                    <a:pt x="5270" y="100418"/>
                  </a:lnTo>
                  <a:lnTo>
                    <a:pt x="2590" y="101269"/>
                  </a:lnTo>
                  <a:lnTo>
                    <a:pt x="2794" y="100101"/>
                  </a:lnTo>
                  <a:lnTo>
                    <a:pt x="3098" y="98399"/>
                  </a:lnTo>
                  <a:lnTo>
                    <a:pt x="2641" y="100101"/>
                  </a:lnTo>
                  <a:lnTo>
                    <a:pt x="1600" y="98107"/>
                  </a:lnTo>
                  <a:lnTo>
                    <a:pt x="1562" y="98894"/>
                  </a:lnTo>
                  <a:lnTo>
                    <a:pt x="1168" y="99021"/>
                  </a:lnTo>
                  <a:lnTo>
                    <a:pt x="774" y="99542"/>
                  </a:lnTo>
                  <a:lnTo>
                    <a:pt x="0" y="99783"/>
                  </a:lnTo>
                  <a:lnTo>
                    <a:pt x="2540" y="102438"/>
                  </a:lnTo>
                  <a:lnTo>
                    <a:pt x="4267" y="105371"/>
                  </a:lnTo>
                  <a:lnTo>
                    <a:pt x="8407" y="105968"/>
                  </a:lnTo>
                  <a:lnTo>
                    <a:pt x="8826" y="102171"/>
                  </a:lnTo>
                  <a:lnTo>
                    <a:pt x="9067" y="99961"/>
                  </a:lnTo>
                  <a:close/>
                </a:path>
                <a:path w="194944" h="111759">
                  <a:moveTo>
                    <a:pt x="9512" y="107683"/>
                  </a:moveTo>
                  <a:lnTo>
                    <a:pt x="7950" y="108445"/>
                  </a:lnTo>
                  <a:lnTo>
                    <a:pt x="7023" y="111188"/>
                  </a:lnTo>
                  <a:lnTo>
                    <a:pt x="7772" y="109969"/>
                  </a:lnTo>
                  <a:lnTo>
                    <a:pt x="8407" y="109766"/>
                  </a:lnTo>
                  <a:lnTo>
                    <a:pt x="8610" y="108927"/>
                  </a:lnTo>
                  <a:lnTo>
                    <a:pt x="9512" y="107683"/>
                  </a:lnTo>
                  <a:close/>
                </a:path>
                <a:path w="194944" h="111759">
                  <a:moveTo>
                    <a:pt x="15430" y="83235"/>
                  </a:moveTo>
                  <a:lnTo>
                    <a:pt x="14782" y="83870"/>
                  </a:lnTo>
                  <a:lnTo>
                    <a:pt x="14439" y="83235"/>
                  </a:lnTo>
                  <a:lnTo>
                    <a:pt x="14465" y="82715"/>
                  </a:lnTo>
                  <a:lnTo>
                    <a:pt x="14579" y="81965"/>
                  </a:lnTo>
                  <a:lnTo>
                    <a:pt x="11633" y="86423"/>
                  </a:lnTo>
                  <a:lnTo>
                    <a:pt x="14998" y="87274"/>
                  </a:lnTo>
                  <a:lnTo>
                    <a:pt x="15354" y="83870"/>
                  </a:lnTo>
                  <a:lnTo>
                    <a:pt x="15430" y="83235"/>
                  </a:lnTo>
                  <a:close/>
                </a:path>
                <a:path w="194944" h="111759">
                  <a:moveTo>
                    <a:pt x="16116" y="79590"/>
                  </a:moveTo>
                  <a:lnTo>
                    <a:pt x="15087" y="80187"/>
                  </a:lnTo>
                  <a:lnTo>
                    <a:pt x="14732" y="81089"/>
                  </a:lnTo>
                  <a:lnTo>
                    <a:pt x="14566" y="81965"/>
                  </a:lnTo>
                  <a:lnTo>
                    <a:pt x="16116" y="79590"/>
                  </a:lnTo>
                  <a:close/>
                </a:path>
                <a:path w="194944" h="111759">
                  <a:moveTo>
                    <a:pt x="16319" y="81965"/>
                  </a:moveTo>
                  <a:lnTo>
                    <a:pt x="16268" y="81813"/>
                  </a:lnTo>
                  <a:lnTo>
                    <a:pt x="16167" y="81648"/>
                  </a:lnTo>
                  <a:lnTo>
                    <a:pt x="16040" y="81546"/>
                  </a:lnTo>
                  <a:lnTo>
                    <a:pt x="15671" y="80886"/>
                  </a:lnTo>
                  <a:lnTo>
                    <a:pt x="15430" y="83235"/>
                  </a:lnTo>
                  <a:lnTo>
                    <a:pt x="15951" y="82715"/>
                  </a:lnTo>
                  <a:lnTo>
                    <a:pt x="16319" y="81965"/>
                  </a:lnTo>
                  <a:close/>
                </a:path>
                <a:path w="194944" h="111759">
                  <a:moveTo>
                    <a:pt x="18148" y="84721"/>
                  </a:moveTo>
                  <a:lnTo>
                    <a:pt x="17995" y="79768"/>
                  </a:lnTo>
                  <a:lnTo>
                    <a:pt x="16078" y="81508"/>
                  </a:lnTo>
                  <a:lnTo>
                    <a:pt x="16167" y="81648"/>
                  </a:lnTo>
                  <a:lnTo>
                    <a:pt x="16395" y="81813"/>
                  </a:lnTo>
                  <a:lnTo>
                    <a:pt x="16370" y="81965"/>
                  </a:lnTo>
                  <a:lnTo>
                    <a:pt x="18148" y="84721"/>
                  </a:lnTo>
                  <a:close/>
                </a:path>
                <a:path w="194944" h="111759">
                  <a:moveTo>
                    <a:pt x="48755" y="75552"/>
                  </a:moveTo>
                  <a:lnTo>
                    <a:pt x="46151" y="74866"/>
                  </a:lnTo>
                  <a:lnTo>
                    <a:pt x="45834" y="73431"/>
                  </a:lnTo>
                  <a:lnTo>
                    <a:pt x="44323" y="73533"/>
                  </a:lnTo>
                  <a:lnTo>
                    <a:pt x="44462" y="70802"/>
                  </a:lnTo>
                  <a:lnTo>
                    <a:pt x="41732" y="72847"/>
                  </a:lnTo>
                  <a:lnTo>
                    <a:pt x="42354" y="75730"/>
                  </a:lnTo>
                  <a:lnTo>
                    <a:pt x="43141" y="75069"/>
                  </a:lnTo>
                  <a:lnTo>
                    <a:pt x="44297" y="74701"/>
                  </a:lnTo>
                  <a:lnTo>
                    <a:pt x="44615" y="75755"/>
                  </a:lnTo>
                  <a:lnTo>
                    <a:pt x="44602" y="76149"/>
                  </a:lnTo>
                  <a:lnTo>
                    <a:pt x="44157" y="77063"/>
                  </a:lnTo>
                  <a:lnTo>
                    <a:pt x="44094" y="78244"/>
                  </a:lnTo>
                  <a:lnTo>
                    <a:pt x="44462" y="78892"/>
                  </a:lnTo>
                  <a:lnTo>
                    <a:pt x="45631" y="77736"/>
                  </a:lnTo>
                  <a:lnTo>
                    <a:pt x="46380" y="77876"/>
                  </a:lnTo>
                  <a:lnTo>
                    <a:pt x="48755" y="75552"/>
                  </a:lnTo>
                  <a:close/>
                </a:path>
                <a:path w="194944" h="111759">
                  <a:moveTo>
                    <a:pt x="49288" y="80086"/>
                  </a:moveTo>
                  <a:lnTo>
                    <a:pt x="48907" y="80137"/>
                  </a:lnTo>
                  <a:lnTo>
                    <a:pt x="49161" y="82334"/>
                  </a:lnTo>
                  <a:lnTo>
                    <a:pt x="49288" y="80086"/>
                  </a:lnTo>
                  <a:close/>
                </a:path>
                <a:path w="194944" h="111759">
                  <a:moveTo>
                    <a:pt x="50266" y="79946"/>
                  </a:moveTo>
                  <a:lnTo>
                    <a:pt x="49314" y="79590"/>
                  </a:lnTo>
                  <a:lnTo>
                    <a:pt x="49288" y="80086"/>
                  </a:lnTo>
                  <a:lnTo>
                    <a:pt x="50266" y="79946"/>
                  </a:lnTo>
                  <a:close/>
                </a:path>
                <a:path w="194944" h="111759">
                  <a:moveTo>
                    <a:pt x="50507" y="79908"/>
                  </a:moveTo>
                  <a:lnTo>
                    <a:pt x="50266" y="79946"/>
                  </a:lnTo>
                  <a:lnTo>
                    <a:pt x="50431" y="80010"/>
                  </a:lnTo>
                  <a:close/>
                </a:path>
                <a:path w="194944" h="111759">
                  <a:moveTo>
                    <a:pt x="53086" y="79540"/>
                  </a:moveTo>
                  <a:lnTo>
                    <a:pt x="51257" y="78193"/>
                  </a:lnTo>
                  <a:lnTo>
                    <a:pt x="51612" y="78841"/>
                  </a:lnTo>
                  <a:lnTo>
                    <a:pt x="50825" y="79476"/>
                  </a:lnTo>
                  <a:lnTo>
                    <a:pt x="50507" y="79908"/>
                  </a:lnTo>
                  <a:lnTo>
                    <a:pt x="53086" y="79540"/>
                  </a:lnTo>
                  <a:close/>
                </a:path>
                <a:path w="194944" h="111759">
                  <a:moveTo>
                    <a:pt x="53213" y="46837"/>
                  </a:moveTo>
                  <a:lnTo>
                    <a:pt x="52933" y="45021"/>
                  </a:lnTo>
                  <a:lnTo>
                    <a:pt x="48641" y="41059"/>
                  </a:lnTo>
                  <a:lnTo>
                    <a:pt x="44475" y="41668"/>
                  </a:lnTo>
                  <a:lnTo>
                    <a:pt x="44462" y="42049"/>
                  </a:lnTo>
                  <a:lnTo>
                    <a:pt x="52019" y="48374"/>
                  </a:lnTo>
                  <a:lnTo>
                    <a:pt x="53213" y="46837"/>
                  </a:lnTo>
                  <a:close/>
                </a:path>
                <a:path w="194944" h="111759">
                  <a:moveTo>
                    <a:pt x="64325" y="35928"/>
                  </a:moveTo>
                  <a:lnTo>
                    <a:pt x="64096" y="35572"/>
                  </a:lnTo>
                  <a:lnTo>
                    <a:pt x="63957" y="35661"/>
                  </a:lnTo>
                  <a:lnTo>
                    <a:pt x="64096" y="36144"/>
                  </a:lnTo>
                  <a:lnTo>
                    <a:pt x="64325" y="35928"/>
                  </a:lnTo>
                  <a:close/>
                </a:path>
                <a:path w="194944" h="111759">
                  <a:moveTo>
                    <a:pt x="64592" y="37757"/>
                  </a:moveTo>
                  <a:lnTo>
                    <a:pt x="64096" y="36144"/>
                  </a:lnTo>
                  <a:lnTo>
                    <a:pt x="62344" y="37731"/>
                  </a:lnTo>
                  <a:lnTo>
                    <a:pt x="64592" y="37757"/>
                  </a:lnTo>
                  <a:close/>
                </a:path>
                <a:path w="194944" h="111759">
                  <a:moveTo>
                    <a:pt x="64795" y="82677"/>
                  </a:moveTo>
                  <a:lnTo>
                    <a:pt x="63652" y="82067"/>
                  </a:lnTo>
                  <a:lnTo>
                    <a:pt x="62306" y="83426"/>
                  </a:lnTo>
                  <a:lnTo>
                    <a:pt x="64744" y="82880"/>
                  </a:lnTo>
                  <a:lnTo>
                    <a:pt x="64795" y="82677"/>
                  </a:lnTo>
                  <a:close/>
                </a:path>
                <a:path w="194944" h="111759">
                  <a:moveTo>
                    <a:pt x="66192" y="35712"/>
                  </a:moveTo>
                  <a:lnTo>
                    <a:pt x="66001" y="34899"/>
                  </a:lnTo>
                  <a:lnTo>
                    <a:pt x="65938" y="34645"/>
                  </a:lnTo>
                  <a:lnTo>
                    <a:pt x="65582" y="33223"/>
                  </a:lnTo>
                  <a:lnTo>
                    <a:pt x="64757" y="34645"/>
                  </a:lnTo>
                  <a:lnTo>
                    <a:pt x="62941" y="33705"/>
                  </a:lnTo>
                  <a:lnTo>
                    <a:pt x="64096" y="35572"/>
                  </a:lnTo>
                  <a:lnTo>
                    <a:pt x="65112" y="34899"/>
                  </a:lnTo>
                  <a:lnTo>
                    <a:pt x="66192" y="35712"/>
                  </a:lnTo>
                  <a:close/>
                </a:path>
                <a:path w="194944" h="111759">
                  <a:moveTo>
                    <a:pt x="66243" y="79438"/>
                  </a:moveTo>
                  <a:lnTo>
                    <a:pt x="63588" y="79933"/>
                  </a:lnTo>
                  <a:lnTo>
                    <a:pt x="63157" y="81800"/>
                  </a:lnTo>
                  <a:lnTo>
                    <a:pt x="63652" y="82067"/>
                  </a:lnTo>
                  <a:lnTo>
                    <a:pt x="66243" y="79438"/>
                  </a:lnTo>
                  <a:close/>
                </a:path>
                <a:path w="194944" h="111759">
                  <a:moveTo>
                    <a:pt x="67678" y="60706"/>
                  </a:moveTo>
                  <a:lnTo>
                    <a:pt x="67132" y="61048"/>
                  </a:lnTo>
                  <a:lnTo>
                    <a:pt x="67348" y="61150"/>
                  </a:lnTo>
                  <a:lnTo>
                    <a:pt x="67678" y="60706"/>
                  </a:lnTo>
                  <a:close/>
                </a:path>
                <a:path w="194944" h="111759">
                  <a:moveTo>
                    <a:pt x="68592" y="61722"/>
                  </a:moveTo>
                  <a:lnTo>
                    <a:pt x="67348" y="61150"/>
                  </a:lnTo>
                  <a:lnTo>
                    <a:pt x="67119" y="61442"/>
                  </a:lnTo>
                  <a:lnTo>
                    <a:pt x="68592" y="61722"/>
                  </a:lnTo>
                  <a:close/>
                </a:path>
                <a:path w="194944" h="111759">
                  <a:moveTo>
                    <a:pt x="68922" y="47777"/>
                  </a:moveTo>
                  <a:lnTo>
                    <a:pt x="68580" y="47155"/>
                  </a:lnTo>
                  <a:lnTo>
                    <a:pt x="67843" y="47015"/>
                  </a:lnTo>
                  <a:lnTo>
                    <a:pt x="68287" y="45720"/>
                  </a:lnTo>
                  <a:lnTo>
                    <a:pt x="67881" y="46228"/>
                  </a:lnTo>
                  <a:lnTo>
                    <a:pt x="65595" y="46990"/>
                  </a:lnTo>
                  <a:lnTo>
                    <a:pt x="67259" y="43751"/>
                  </a:lnTo>
                  <a:lnTo>
                    <a:pt x="66154" y="43332"/>
                  </a:lnTo>
                  <a:lnTo>
                    <a:pt x="63080" y="44742"/>
                  </a:lnTo>
                  <a:lnTo>
                    <a:pt x="65608" y="46596"/>
                  </a:lnTo>
                  <a:lnTo>
                    <a:pt x="65582" y="47345"/>
                  </a:lnTo>
                  <a:lnTo>
                    <a:pt x="67818" y="47396"/>
                  </a:lnTo>
                  <a:lnTo>
                    <a:pt x="66611" y="48933"/>
                  </a:lnTo>
                  <a:lnTo>
                    <a:pt x="68922" y="47777"/>
                  </a:lnTo>
                  <a:close/>
                </a:path>
                <a:path w="194944" h="111759">
                  <a:moveTo>
                    <a:pt x="69507" y="81826"/>
                  </a:moveTo>
                  <a:lnTo>
                    <a:pt x="64744" y="82880"/>
                  </a:lnTo>
                  <a:lnTo>
                    <a:pt x="64554" y="83845"/>
                  </a:lnTo>
                  <a:lnTo>
                    <a:pt x="64503" y="84251"/>
                  </a:lnTo>
                  <a:lnTo>
                    <a:pt x="64592" y="84099"/>
                  </a:lnTo>
                  <a:lnTo>
                    <a:pt x="64554" y="83858"/>
                  </a:lnTo>
                  <a:lnTo>
                    <a:pt x="66040" y="83743"/>
                  </a:lnTo>
                  <a:lnTo>
                    <a:pt x="69507" y="81826"/>
                  </a:lnTo>
                  <a:close/>
                </a:path>
                <a:path w="194944" h="111759">
                  <a:moveTo>
                    <a:pt x="69634" y="34124"/>
                  </a:moveTo>
                  <a:lnTo>
                    <a:pt x="69240" y="35280"/>
                  </a:lnTo>
                  <a:lnTo>
                    <a:pt x="69596" y="34912"/>
                  </a:lnTo>
                  <a:lnTo>
                    <a:pt x="69634" y="34124"/>
                  </a:lnTo>
                  <a:close/>
                </a:path>
                <a:path w="194944" h="111759">
                  <a:moveTo>
                    <a:pt x="70434" y="18402"/>
                  </a:moveTo>
                  <a:lnTo>
                    <a:pt x="70205" y="17576"/>
                  </a:lnTo>
                  <a:lnTo>
                    <a:pt x="70231" y="18059"/>
                  </a:lnTo>
                  <a:lnTo>
                    <a:pt x="70319" y="18275"/>
                  </a:lnTo>
                  <a:lnTo>
                    <a:pt x="70434" y="18402"/>
                  </a:lnTo>
                  <a:close/>
                </a:path>
                <a:path w="194944" h="111759">
                  <a:moveTo>
                    <a:pt x="70993" y="58623"/>
                  </a:moveTo>
                  <a:lnTo>
                    <a:pt x="68351" y="59118"/>
                  </a:lnTo>
                  <a:lnTo>
                    <a:pt x="67894" y="60413"/>
                  </a:lnTo>
                  <a:lnTo>
                    <a:pt x="67678" y="60706"/>
                  </a:lnTo>
                  <a:lnTo>
                    <a:pt x="70993" y="58623"/>
                  </a:lnTo>
                  <a:close/>
                </a:path>
                <a:path w="194944" h="111759">
                  <a:moveTo>
                    <a:pt x="72275" y="15989"/>
                  </a:moveTo>
                  <a:lnTo>
                    <a:pt x="71018" y="19011"/>
                  </a:lnTo>
                  <a:lnTo>
                    <a:pt x="70434" y="18402"/>
                  </a:lnTo>
                  <a:lnTo>
                    <a:pt x="70827" y="19659"/>
                  </a:lnTo>
                  <a:lnTo>
                    <a:pt x="72275" y="15989"/>
                  </a:lnTo>
                  <a:close/>
                </a:path>
                <a:path w="194944" h="111759">
                  <a:moveTo>
                    <a:pt x="72313" y="70104"/>
                  </a:moveTo>
                  <a:lnTo>
                    <a:pt x="71907" y="69900"/>
                  </a:lnTo>
                  <a:lnTo>
                    <a:pt x="71221" y="69303"/>
                  </a:lnTo>
                  <a:lnTo>
                    <a:pt x="70459" y="69583"/>
                  </a:lnTo>
                  <a:lnTo>
                    <a:pt x="70396" y="70751"/>
                  </a:lnTo>
                  <a:lnTo>
                    <a:pt x="72313" y="70104"/>
                  </a:lnTo>
                  <a:close/>
                </a:path>
                <a:path w="194944" h="111759">
                  <a:moveTo>
                    <a:pt x="72694" y="69977"/>
                  </a:moveTo>
                  <a:lnTo>
                    <a:pt x="72313" y="70104"/>
                  </a:lnTo>
                  <a:lnTo>
                    <a:pt x="72517" y="70205"/>
                  </a:lnTo>
                  <a:lnTo>
                    <a:pt x="72682" y="70243"/>
                  </a:lnTo>
                  <a:lnTo>
                    <a:pt x="72694" y="69977"/>
                  </a:lnTo>
                  <a:close/>
                </a:path>
                <a:path w="194944" h="111759">
                  <a:moveTo>
                    <a:pt x="74091" y="37922"/>
                  </a:moveTo>
                  <a:lnTo>
                    <a:pt x="73964" y="37668"/>
                  </a:lnTo>
                  <a:lnTo>
                    <a:pt x="73875" y="38023"/>
                  </a:lnTo>
                  <a:lnTo>
                    <a:pt x="74091" y="37922"/>
                  </a:lnTo>
                  <a:close/>
                </a:path>
                <a:path w="194944" h="111759">
                  <a:moveTo>
                    <a:pt x="74955" y="12928"/>
                  </a:moveTo>
                  <a:lnTo>
                    <a:pt x="72682" y="13677"/>
                  </a:lnTo>
                  <a:lnTo>
                    <a:pt x="73342" y="14986"/>
                  </a:lnTo>
                  <a:lnTo>
                    <a:pt x="74523" y="14224"/>
                  </a:lnTo>
                  <a:lnTo>
                    <a:pt x="74574" y="14389"/>
                  </a:lnTo>
                  <a:lnTo>
                    <a:pt x="74612" y="14224"/>
                  </a:lnTo>
                  <a:lnTo>
                    <a:pt x="74955" y="12928"/>
                  </a:lnTo>
                  <a:close/>
                </a:path>
                <a:path w="194944" h="111759">
                  <a:moveTo>
                    <a:pt x="75349" y="16979"/>
                  </a:moveTo>
                  <a:lnTo>
                    <a:pt x="74574" y="14389"/>
                  </a:lnTo>
                  <a:lnTo>
                    <a:pt x="73533" y="18338"/>
                  </a:lnTo>
                  <a:lnTo>
                    <a:pt x="75349" y="16979"/>
                  </a:lnTo>
                  <a:close/>
                </a:path>
                <a:path w="194944" h="111759">
                  <a:moveTo>
                    <a:pt x="77520" y="33731"/>
                  </a:moveTo>
                  <a:lnTo>
                    <a:pt x="76733" y="34493"/>
                  </a:lnTo>
                  <a:lnTo>
                    <a:pt x="77508" y="33845"/>
                  </a:lnTo>
                  <a:close/>
                </a:path>
                <a:path w="194944" h="111759">
                  <a:moveTo>
                    <a:pt x="77635" y="31915"/>
                  </a:moveTo>
                  <a:lnTo>
                    <a:pt x="77381" y="31902"/>
                  </a:lnTo>
                  <a:lnTo>
                    <a:pt x="76835" y="33299"/>
                  </a:lnTo>
                  <a:lnTo>
                    <a:pt x="77558" y="33058"/>
                  </a:lnTo>
                  <a:lnTo>
                    <a:pt x="77635" y="31915"/>
                  </a:lnTo>
                  <a:close/>
                </a:path>
                <a:path w="194944" h="111759">
                  <a:moveTo>
                    <a:pt x="78384" y="25133"/>
                  </a:moveTo>
                  <a:lnTo>
                    <a:pt x="77863" y="24561"/>
                  </a:lnTo>
                  <a:lnTo>
                    <a:pt x="76911" y="24460"/>
                  </a:lnTo>
                  <a:lnTo>
                    <a:pt x="77127" y="25958"/>
                  </a:lnTo>
                  <a:lnTo>
                    <a:pt x="78384" y="25133"/>
                  </a:lnTo>
                  <a:close/>
                </a:path>
                <a:path w="194944" h="111759">
                  <a:moveTo>
                    <a:pt x="78473" y="32753"/>
                  </a:moveTo>
                  <a:lnTo>
                    <a:pt x="77558" y="33058"/>
                  </a:lnTo>
                  <a:lnTo>
                    <a:pt x="77520" y="33731"/>
                  </a:lnTo>
                  <a:lnTo>
                    <a:pt x="78473" y="32753"/>
                  </a:lnTo>
                  <a:close/>
                </a:path>
                <a:path w="194944" h="111759">
                  <a:moveTo>
                    <a:pt x="78562" y="28892"/>
                  </a:moveTo>
                  <a:lnTo>
                    <a:pt x="77736" y="30314"/>
                  </a:lnTo>
                  <a:lnTo>
                    <a:pt x="77685" y="29870"/>
                  </a:lnTo>
                  <a:lnTo>
                    <a:pt x="77609" y="29362"/>
                  </a:lnTo>
                  <a:lnTo>
                    <a:pt x="77127" y="25958"/>
                  </a:lnTo>
                  <a:lnTo>
                    <a:pt x="76047" y="26657"/>
                  </a:lnTo>
                  <a:lnTo>
                    <a:pt x="75539" y="29121"/>
                  </a:lnTo>
                  <a:lnTo>
                    <a:pt x="74764" y="29362"/>
                  </a:lnTo>
                  <a:lnTo>
                    <a:pt x="72986" y="27660"/>
                  </a:lnTo>
                  <a:lnTo>
                    <a:pt x="72478" y="30124"/>
                  </a:lnTo>
                  <a:lnTo>
                    <a:pt x="70269" y="29718"/>
                  </a:lnTo>
                  <a:lnTo>
                    <a:pt x="70713" y="29184"/>
                  </a:lnTo>
                  <a:lnTo>
                    <a:pt x="73875" y="25476"/>
                  </a:lnTo>
                  <a:lnTo>
                    <a:pt x="71970" y="26111"/>
                  </a:lnTo>
                  <a:lnTo>
                    <a:pt x="68402" y="29184"/>
                  </a:lnTo>
                  <a:lnTo>
                    <a:pt x="67678" y="25895"/>
                  </a:lnTo>
                  <a:lnTo>
                    <a:pt x="66929" y="22428"/>
                  </a:lnTo>
                  <a:lnTo>
                    <a:pt x="62255" y="25107"/>
                  </a:lnTo>
                  <a:lnTo>
                    <a:pt x="61810" y="26390"/>
                  </a:lnTo>
                  <a:lnTo>
                    <a:pt x="60667" y="27152"/>
                  </a:lnTo>
                  <a:lnTo>
                    <a:pt x="60223" y="28054"/>
                  </a:lnTo>
                  <a:lnTo>
                    <a:pt x="61315" y="28841"/>
                  </a:lnTo>
                  <a:lnTo>
                    <a:pt x="63309" y="26657"/>
                  </a:lnTo>
                  <a:lnTo>
                    <a:pt x="64477" y="25895"/>
                  </a:lnTo>
                  <a:lnTo>
                    <a:pt x="63868" y="30289"/>
                  </a:lnTo>
                  <a:lnTo>
                    <a:pt x="69151" y="29705"/>
                  </a:lnTo>
                  <a:lnTo>
                    <a:pt x="70840" y="32969"/>
                  </a:lnTo>
                  <a:lnTo>
                    <a:pt x="73063" y="30124"/>
                  </a:lnTo>
                  <a:lnTo>
                    <a:pt x="73253" y="29870"/>
                  </a:lnTo>
                  <a:lnTo>
                    <a:pt x="73914" y="31572"/>
                  </a:lnTo>
                  <a:lnTo>
                    <a:pt x="73367" y="34810"/>
                  </a:lnTo>
                  <a:lnTo>
                    <a:pt x="71399" y="36207"/>
                  </a:lnTo>
                  <a:lnTo>
                    <a:pt x="69875" y="36728"/>
                  </a:lnTo>
                  <a:lnTo>
                    <a:pt x="69202" y="35433"/>
                  </a:lnTo>
                  <a:lnTo>
                    <a:pt x="69240" y="35280"/>
                  </a:lnTo>
                  <a:lnTo>
                    <a:pt x="66827" y="37719"/>
                  </a:lnTo>
                  <a:lnTo>
                    <a:pt x="68262" y="38773"/>
                  </a:lnTo>
                  <a:lnTo>
                    <a:pt x="69799" y="38252"/>
                  </a:lnTo>
                  <a:lnTo>
                    <a:pt x="70510" y="38811"/>
                  </a:lnTo>
                  <a:lnTo>
                    <a:pt x="69303" y="40347"/>
                  </a:lnTo>
                  <a:lnTo>
                    <a:pt x="70319" y="42303"/>
                  </a:lnTo>
                  <a:lnTo>
                    <a:pt x="71996" y="38696"/>
                  </a:lnTo>
                  <a:lnTo>
                    <a:pt x="73456" y="39751"/>
                  </a:lnTo>
                  <a:lnTo>
                    <a:pt x="73710" y="38696"/>
                  </a:lnTo>
                  <a:lnTo>
                    <a:pt x="73787" y="38354"/>
                  </a:lnTo>
                  <a:lnTo>
                    <a:pt x="73875" y="38023"/>
                  </a:lnTo>
                  <a:lnTo>
                    <a:pt x="73164" y="38354"/>
                  </a:lnTo>
                  <a:lnTo>
                    <a:pt x="73875" y="36728"/>
                  </a:lnTo>
                  <a:lnTo>
                    <a:pt x="75311" y="33439"/>
                  </a:lnTo>
                  <a:lnTo>
                    <a:pt x="75692" y="32969"/>
                  </a:lnTo>
                  <a:lnTo>
                    <a:pt x="75755" y="32143"/>
                  </a:lnTo>
                  <a:lnTo>
                    <a:pt x="76504" y="31889"/>
                  </a:lnTo>
                  <a:lnTo>
                    <a:pt x="77381" y="31902"/>
                  </a:lnTo>
                  <a:lnTo>
                    <a:pt x="78003" y="30314"/>
                  </a:lnTo>
                  <a:lnTo>
                    <a:pt x="78562" y="28892"/>
                  </a:lnTo>
                  <a:close/>
                </a:path>
                <a:path w="194944" h="111759">
                  <a:moveTo>
                    <a:pt x="79844" y="32296"/>
                  </a:moveTo>
                  <a:lnTo>
                    <a:pt x="79502" y="31661"/>
                  </a:lnTo>
                  <a:lnTo>
                    <a:pt x="78473" y="32753"/>
                  </a:lnTo>
                  <a:lnTo>
                    <a:pt x="79844" y="32296"/>
                  </a:lnTo>
                  <a:close/>
                </a:path>
                <a:path w="194944" h="111759">
                  <a:moveTo>
                    <a:pt x="82461" y="16979"/>
                  </a:moveTo>
                  <a:close/>
                </a:path>
                <a:path w="194944" h="111759">
                  <a:moveTo>
                    <a:pt x="82511" y="11557"/>
                  </a:moveTo>
                  <a:lnTo>
                    <a:pt x="75349" y="16979"/>
                  </a:lnTo>
                  <a:lnTo>
                    <a:pt x="75450" y="17335"/>
                  </a:lnTo>
                  <a:lnTo>
                    <a:pt x="77343" y="17094"/>
                  </a:lnTo>
                  <a:lnTo>
                    <a:pt x="76885" y="18389"/>
                  </a:lnTo>
                  <a:lnTo>
                    <a:pt x="75679" y="19939"/>
                  </a:lnTo>
                  <a:lnTo>
                    <a:pt x="77533" y="20066"/>
                  </a:lnTo>
                  <a:lnTo>
                    <a:pt x="75577" y="21869"/>
                  </a:lnTo>
                  <a:lnTo>
                    <a:pt x="75209" y="21602"/>
                  </a:lnTo>
                  <a:lnTo>
                    <a:pt x="74676" y="24447"/>
                  </a:lnTo>
                  <a:lnTo>
                    <a:pt x="75438" y="24206"/>
                  </a:lnTo>
                  <a:lnTo>
                    <a:pt x="75869" y="23279"/>
                  </a:lnTo>
                  <a:lnTo>
                    <a:pt x="76250" y="22771"/>
                  </a:lnTo>
                  <a:lnTo>
                    <a:pt x="77863" y="24561"/>
                  </a:lnTo>
                  <a:lnTo>
                    <a:pt x="79527" y="24752"/>
                  </a:lnTo>
                  <a:lnTo>
                    <a:pt x="79502" y="22771"/>
                  </a:lnTo>
                  <a:lnTo>
                    <a:pt x="79489" y="21869"/>
                  </a:lnTo>
                  <a:lnTo>
                    <a:pt x="79451" y="19431"/>
                  </a:lnTo>
                  <a:lnTo>
                    <a:pt x="80467" y="19621"/>
                  </a:lnTo>
                  <a:lnTo>
                    <a:pt x="80619" y="19431"/>
                  </a:lnTo>
                  <a:lnTo>
                    <a:pt x="81597" y="18249"/>
                  </a:lnTo>
                  <a:lnTo>
                    <a:pt x="82410" y="17043"/>
                  </a:lnTo>
                  <a:lnTo>
                    <a:pt x="81864" y="17780"/>
                  </a:lnTo>
                  <a:lnTo>
                    <a:pt x="81153" y="18249"/>
                  </a:lnTo>
                  <a:lnTo>
                    <a:pt x="80645" y="17894"/>
                  </a:lnTo>
                  <a:lnTo>
                    <a:pt x="80886" y="17094"/>
                  </a:lnTo>
                  <a:lnTo>
                    <a:pt x="82511" y="11557"/>
                  </a:lnTo>
                  <a:close/>
                </a:path>
                <a:path w="194944" h="111759">
                  <a:moveTo>
                    <a:pt x="82880" y="16281"/>
                  </a:moveTo>
                  <a:lnTo>
                    <a:pt x="82740" y="16548"/>
                  </a:lnTo>
                  <a:lnTo>
                    <a:pt x="82829" y="16421"/>
                  </a:lnTo>
                  <a:lnTo>
                    <a:pt x="82880" y="16281"/>
                  </a:lnTo>
                  <a:close/>
                </a:path>
                <a:path w="194944" h="111759">
                  <a:moveTo>
                    <a:pt x="82981" y="16002"/>
                  </a:moveTo>
                  <a:lnTo>
                    <a:pt x="82880" y="16281"/>
                  </a:lnTo>
                  <a:lnTo>
                    <a:pt x="82969" y="16103"/>
                  </a:lnTo>
                  <a:close/>
                </a:path>
                <a:path w="194944" h="111759">
                  <a:moveTo>
                    <a:pt x="84404" y="45351"/>
                  </a:moveTo>
                  <a:lnTo>
                    <a:pt x="83705" y="44424"/>
                  </a:lnTo>
                  <a:lnTo>
                    <a:pt x="82537" y="45199"/>
                  </a:lnTo>
                  <a:lnTo>
                    <a:pt x="84404" y="45351"/>
                  </a:lnTo>
                  <a:close/>
                </a:path>
                <a:path w="194944" h="111759">
                  <a:moveTo>
                    <a:pt x="84543" y="17741"/>
                  </a:moveTo>
                  <a:lnTo>
                    <a:pt x="84023" y="18529"/>
                  </a:lnTo>
                  <a:lnTo>
                    <a:pt x="83527" y="19316"/>
                  </a:lnTo>
                  <a:lnTo>
                    <a:pt x="83146" y="20142"/>
                  </a:lnTo>
                  <a:lnTo>
                    <a:pt x="83654" y="19481"/>
                  </a:lnTo>
                  <a:lnTo>
                    <a:pt x="84137" y="18618"/>
                  </a:lnTo>
                  <a:lnTo>
                    <a:pt x="84543" y="17741"/>
                  </a:lnTo>
                  <a:close/>
                </a:path>
                <a:path w="194944" h="111759">
                  <a:moveTo>
                    <a:pt x="85966" y="30264"/>
                  </a:moveTo>
                  <a:lnTo>
                    <a:pt x="79844" y="32296"/>
                  </a:lnTo>
                  <a:lnTo>
                    <a:pt x="80073" y="32753"/>
                  </a:lnTo>
                  <a:lnTo>
                    <a:pt x="80098" y="33058"/>
                  </a:lnTo>
                  <a:lnTo>
                    <a:pt x="78206" y="35140"/>
                  </a:lnTo>
                  <a:lnTo>
                    <a:pt x="78930" y="34912"/>
                  </a:lnTo>
                  <a:lnTo>
                    <a:pt x="79933" y="35191"/>
                  </a:lnTo>
                  <a:lnTo>
                    <a:pt x="74117" y="37909"/>
                  </a:lnTo>
                  <a:lnTo>
                    <a:pt x="74193" y="38138"/>
                  </a:lnTo>
                  <a:lnTo>
                    <a:pt x="74295" y="38328"/>
                  </a:lnTo>
                  <a:lnTo>
                    <a:pt x="75425" y="38328"/>
                  </a:lnTo>
                  <a:lnTo>
                    <a:pt x="74993" y="39243"/>
                  </a:lnTo>
                  <a:lnTo>
                    <a:pt x="76187" y="37706"/>
                  </a:lnTo>
                  <a:lnTo>
                    <a:pt x="77304" y="38138"/>
                  </a:lnTo>
                  <a:lnTo>
                    <a:pt x="76771" y="40982"/>
                  </a:lnTo>
                  <a:lnTo>
                    <a:pt x="77914" y="40233"/>
                  </a:lnTo>
                  <a:lnTo>
                    <a:pt x="79527" y="37706"/>
                  </a:lnTo>
                  <a:lnTo>
                    <a:pt x="79743" y="37363"/>
                  </a:lnTo>
                  <a:lnTo>
                    <a:pt x="80352" y="36385"/>
                  </a:lnTo>
                  <a:lnTo>
                    <a:pt x="81610" y="34404"/>
                  </a:lnTo>
                  <a:lnTo>
                    <a:pt x="80403" y="36334"/>
                  </a:lnTo>
                  <a:lnTo>
                    <a:pt x="82550" y="37909"/>
                  </a:lnTo>
                  <a:lnTo>
                    <a:pt x="77939" y="40220"/>
                  </a:lnTo>
                  <a:lnTo>
                    <a:pt x="79362" y="41630"/>
                  </a:lnTo>
                  <a:lnTo>
                    <a:pt x="79019" y="40995"/>
                  </a:lnTo>
                  <a:lnTo>
                    <a:pt x="80213" y="39446"/>
                  </a:lnTo>
                  <a:lnTo>
                    <a:pt x="82727" y="41668"/>
                  </a:lnTo>
                  <a:lnTo>
                    <a:pt x="84289" y="40233"/>
                  </a:lnTo>
                  <a:lnTo>
                    <a:pt x="84696" y="39865"/>
                  </a:lnTo>
                  <a:lnTo>
                    <a:pt x="82435" y="40233"/>
                  </a:lnTo>
                  <a:lnTo>
                    <a:pt x="82727" y="39446"/>
                  </a:lnTo>
                  <a:lnTo>
                    <a:pt x="84175" y="35433"/>
                  </a:lnTo>
                  <a:lnTo>
                    <a:pt x="83972" y="35280"/>
                  </a:lnTo>
                  <a:lnTo>
                    <a:pt x="83108" y="34645"/>
                  </a:lnTo>
                  <a:lnTo>
                    <a:pt x="81203" y="35280"/>
                  </a:lnTo>
                  <a:lnTo>
                    <a:pt x="82029" y="34404"/>
                  </a:lnTo>
                  <a:lnTo>
                    <a:pt x="85966" y="30264"/>
                  </a:lnTo>
                  <a:close/>
                </a:path>
                <a:path w="194944" h="111759">
                  <a:moveTo>
                    <a:pt x="86741" y="14312"/>
                  </a:moveTo>
                  <a:lnTo>
                    <a:pt x="85801" y="12776"/>
                  </a:lnTo>
                  <a:lnTo>
                    <a:pt x="84251" y="13665"/>
                  </a:lnTo>
                  <a:lnTo>
                    <a:pt x="85775" y="13931"/>
                  </a:lnTo>
                  <a:lnTo>
                    <a:pt x="85394" y="15887"/>
                  </a:lnTo>
                  <a:lnTo>
                    <a:pt x="84543" y="17741"/>
                  </a:lnTo>
                  <a:lnTo>
                    <a:pt x="86741" y="14312"/>
                  </a:lnTo>
                  <a:close/>
                </a:path>
                <a:path w="194944" h="111759">
                  <a:moveTo>
                    <a:pt x="86880" y="19583"/>
                  </a:moveTo>
                  <a:lnTo>
                    <a:pt x="85026" y="19075"/>
                  </a:lnTo>
                  <a:lnTo>
                    <a:pt x="86550" y="20129"/>
                  </a:lnTo>
                  <a:lnTo>
                    <a:pt x="86880" y="19583"/>
                  </a:lnTo>
                  <a:close/>
                </a:path>
                <a:path w="194944" h="111759">
                  <a:moveTo>
                    <a:pt x="90500" y="72898"/>
                  </a:moveTo>
                  <a:lnTo>
                    <a:pt x="90144" y="72212"/>
                  </a:lnTo>
                  <a:lnTo>
                    <a:pt x="86766" y="72999"/>
                  </a:lnTo>
                  <a:lnTo>
                    <a:pt x="87820" y="74574"/>
                  </a:lnTo>
                  <a:lnTo>
                    <a:pt x="90500" y="72898"/>
                  </a:lnTo>
                  <a:close/>
                </a:path>
                <a:path w="194944" h="111759">
                  <a:moveTo>
                    <a:pt x="90563" y="72110"/>
                  </a:moveTo>
                  <a:lnTo>
                    <a:pt x="89484" y="70942"/>
                  </a:lnTo>
                  <a:lnTo>
                    <a:pt x="90144" y="72212"/>
                  </a:lnTo>
                  <a:lnTo>
                    <a:pt x="90563" y="72110"/>
                  </a:lnTo>
                  <a:close/>
                </a:path>
                <a:path w="194944" h="111759">
                  <a:moveTo>
                    <a:pt x="90881" y="24739"/>
                  </a:moveTo>
                  <a:lnTo>
                    <a:pt x="90741" y="23520"/>
                  </a:lnTo>
                  <a:lnTo>
                    <a:pt x="89992" y="23774"/>
                  </a:lnTo>
                  <a:lnTo>
                    <a:pt x="90881" y="24739"/>
                  </a:lnTo>
                  <a:close/>
                </a:path>
                <a:path w="194944" h="111759">
                  <a:moveTo>
                    <a:pt x="91338" y="25234"/>
                  </a:moveTo>
                  <a:lnTo>
                    <a:pt x="90881" y="24739"/>
                  </a:lnTo>
                  <a:lnTo>
                    <a:pt x="90995" y="25806"/>
                  </a:lnTo>
                  <a:lnTo>
                    <a:pt x="91338" y="25234"/>
                  </a:lnTo>
                  <a:close/>
                </a:path>
                <a:path w="194944" h="111759">
                  <a:moveTo>
                    <a:pt x="91859" y="37731"/>
                  </a:moveTo>
                  <a:lnTo>
                    <a:pt x="91427" y="37960"/>
                  </a:lnTo>
                  <a:lnTo>
                    <a:pt x="90855" y="37223"/>
                  </a:lnTo>
                  <a:lnTo>
                    <a:pt x="90068" y="36931"/>
                  </a:lnTo>
                  <a:lnTo>
                    <a:pt x="91668" y="34861"/>
                  </a:lnTo>
                  <a:lnTo>
                    <a:pt x="90144" y="35382"/>
                  </a:lnTo>
                  <a:lnTo>
                    <a:pt x="88938" y="37338"/>
                  </a:lnTo>
                  <a:lnTo>
                    <a:pt x="87426" y="37452"/>
                  </a:lnTo>
                  <a:lnTo>
                    <a:pt x="86499" y="41198"/>
                  </a:lnTo>
                  <a:lnTo>
                    <a:pt x="87261" y="40944"/>
                  </a:lnTo>
                  <a:lnTo>
                    <a:pt x="87642" y="40817"/>
                  </a:lnTo>
                  <a:lnTo>
                    <a:pt x="89979" y="38887"/>
                  </a:lnTo>
                  <a:lnTo>
                    <a:pt x="89877" y="40855"/>
                  </a:lnTo>
                  <a:lnTo>
                    <a:pt x="87261" y="40944"/>
                  </a:lnTo>
                  <a:lnTo>
                    <a:pt x="88633" y="43167"/>
                  </a:lnTo>
                  <a:lnTo>
                    <a:pt x="87464" y="43942"/>
                  </a:lnTo>
                  <a:lnTo>
                    <a:pt x="91528" y="43637"/>
                  </a:lnTo>
                  <a:lnTo>
                    <a:pt x="90589" y="40271"/>
                  </a:lnTo>
                  <a:lnTo>
                    <a:pt x="91859" y="37731"/>
                  </a:lnTo>
                  <a:close/>
                </a:path>
                <a:path w="194944" h="111759">
                  <a:moveTo>
                    <a:pt x="92303" y="36969"/>
                  </a:moveTo>
                  <a:lnTo>
                    <a:pt x="92125" y="37198"/>
                  </a:lnTo>
                  <a:lnTo>
                    <a:pt x="91986" y="37477"/>
                  </a:lnTo>
                  <a:lnTo>
                    <a:pt x="91846" y="37731"/>
                  </a:lnTo>
                  <a:lnTo>
                    <a:pt x="92036" y="37655"/>
                  </a:lnTo>
                  <a:lnTo>
                    <a:pt x="92176" y="37426"/>
                  </a:lnTo>
                  <a:lnTo>
                    <a:pt x="92303" y="36969"/>
                  </a:lnTo>
                  <a:close/>
                </a:path>
                <a:path w="194944" h="111759">
                  <a:moveTo>
                    <a:pt x="92443" y="26441"/>
                  </a:moveTo>
                  <a:lnTo>
                    <a:pt x="91821" y="24409"/>
                  </a:lnTo>
                  <a:lnTo>
                    <a:pt x="91338" y="25234"/>
                  </a:lnTo>
                  <a:lnTo>
                    <a:pt x="92443" y="26441"/>
                  </a:lnTo>
                  <a:close/>
                </a:path>
                <a:path w="194944" h="111759">
                  <a:moveTo>
                    <a:pt x="94564" y="15468"/>
                  </a:moveTo>
                  <a:lnTo>
                    <a:pt x="94297" y="16281"/>
                  </a:lnTo>
                  <a:lnTo>
                    <a:pt x="94526" y="16281"/>
                  </a:lnTo>
                  <a:lnTo>
                    <a:pt x="94564" y="15468"/>
                  </a:lnTo>
                  <a:close/>
                </a:path>
                <a:path w="194944" h="111759">
                  <a:moveTo>
                    <a:pt x="95008" y="14122"/>
                  </a:moveTo>
                  <a:lnTo>
                    <a:pt x="94615" y="14630"/>
                  </a:lnTo>
                  <a:lnTo>
                    <a:pt x="94564" y="15468"/>
                  </a:lnTo>
                  <a:lnTo>
                    <a:pt x="95008" y="14122"/>
                  </a:lnTo>
                  <a:close/>
                </a:path>
                <a:path w="194944" h="111759">
                  <a:moveTo>
                    <a:pt x="98755" y="64731"/>
                  </a:moveTo>
                  <a:lnTo>
                    <a:pt x="97891" y="64579"/>
                  </a:lnTo>
                  <a:lnTo>
                    <a:pt x="96520" y="64338"/>
                  </a:lnTo>
                  <a:lnTo>
                    <a:pt x="95770" y="64579"/>
                  </a:lnTo>
                  <a:lnTo>
                    <a:pt x="95034" y="64452"/>
                  </a:lnTo>
                  <a:lnTo>
                    <a:pt x="94602" y="65366"/>
                  </a:lnTo>
                  <a:lnTo>
                    <a:pt x="95326" y="66294"/>
                  </a:lnTo>
                  <a:lnTo>
                    <a:pt x="98755" y="64731"/>
                  </a:lnTo>
                  <a:close/>
                </a:path>
                <a:path w="194944" h="111759">
                  <a:moveTo>
                    <a:pt x="99250" y="5613"/>
                  </a:moveTo>
                  <a:lnTo>
                    <a:pt x="98564" y="4318"/>
                  </a:lnTo>
                  <a:lnTo>
                    <a:pt x="97815" y="4572"/>
                  </a:lnTo>
                  <a:lnTo>
                    <a:pt x="96989" y="5981"/>
                  </a:lnTo>
                  <a:lnTo>
                    <a:pt x="98069" y="6769"/>
                  </a:lnTo>
                  <a:lnTo>
                    <a:pt x="97650" y="7277"/>
                  </a:lnTo>
                  <a:lnTo>
                    <a:pt x="99250" y="5613"/>
                  </a:lnTo>
                  <a:close/>
                </a:path>
                <a:path w="194944" h="111759">
                  <a:moveTo>
                    <a:pt x="104584" y="9918"/>
                  </a:moveTo>
                  <a:lnTo>
                    <a:pt x="104330" y="10045"/>
                  </a:lnTo>
                  <a:lnTo>
                    <a:pt x="104165" y="10833"/>
                  </a:lnTo>
                  <a:lnTo>
                    <a:pt x="104584" y="9918"/>
                  </a:lnTo>
                  <a:close/>
                </a:path>
                <a:path w="194944" h="111759">
                  <a:moveTo>
                    <a:pt x="106895" y="42316"/>
                  </a:moveTo>
                  <a:lnTo>
                    <a:pt x="106514" y="42341"/>
                  </a:lnTo>
                  <a:lnTo>
                    <a:pt x="106895" y="42316"/>
                  </a:lnTo>
                  <a:close/>
                </a:path>
                <a:path w="194944" h="111759">
                  <a:moveTo>
                    <a:pt x="108800" y="7353"/>
                  </a:moveTo>
                  <a:lnTo>
                    <a:pt x="107200" y="9804"/>
                  </a:lnTo>
                  <a:lnTo>
                    <a:pt x="106095" y="8356"/>
                  </a:lnTo>
                  <a:lnTo>
                    <a:pt x="103035" y="4330"/>
                  </a:lnTo>
                  <a:lnTo>
                    <a:pt x="102666" y="10947"/>
                  </a:lnTo>
                  <a:lnTo>
                    <a:pt x="104330" y="10045"/>
                  </a:lnTo>
                  <a:lnTo>
                    <a:pt x="104673" y="8356"/>
                  </a:lnTo>
                  <a:lnTo>
                    <a:pt x="107911" y="10325"/>
                  </a:lnTo>
                  <a:lnTo>
                    <a:pt x="108077" y="9804"/>
                  </a:lnTo>
                  <a:lnTo>
                    <a:pt x="108800" y="7353"/>
                  </a:lnTo>
                  <a:close/>
                </a:path>
                <a:path w="194944" h="111759">
                  <a:moveTo>
                    <a:pt x="110172" y="10464"/>
                  </a:moveTo>
                  <a:lnTo>
                    <a:pt x="110134" y="10287"/>
                  </a:lnTo>
                  <a:lnTo>
                    <a:pt x="110134" y="10566"/>
                  </a:lnTo>
                  <a:close/>
                </a:path>
                <a:path w="194944" h="111759">
                  <a:moveTo>
                    <a:pt x="110617" y="1803"/>
                  </a:moveTo>
                  <a:lnTo>
                    <a:pt x="108331" y="2946"/>
                  </a:lnTo>
                  <a:lnTo>
                    <a:pt x="108661" y="3606"/>
                  </a:lnTo>
                  <a:lnTo>
                    <a:pt x="109397" y="3721"/>
                  </a:lnTo>
                  <a:lnTo>
                    <a:pt x="108966" y="4648"/>
                  </a:lnTo>
                  <a:lnTo>
                    <a:pt x="110617" y="1803"/>
                  </a:lnTo>
                  <a:close/>
                </a:path>
                <a:path w="194944" h="111759">
                  <a:moveTo>
                    <a:pt x="113017" y="5549"/>
                  </a:moveTo>
                  <a:lnTo>
                    <a:pt x="112014" y="3606"/>
                  </a:lnTo>
                  <a:lnTo>
                    <a:pt x="111213" y="4267"/>
                  </a:lnTo>
                  <a:lnTo>
                    <a:pt x="111937" y="4787"/>
                  </a:lnTo>
                  <a:lnTo>
                    <a:pt x="111506" y="5689"/>
                  </a:lnTo>
                  <a:lnTo>
                    <a:pt x="113017" y="5549"/>
                  </a:lnTo>
                  <a:close/>
                </a:path>
                <a:path w="194944" h="111759">
                  <a:moveTo>
                    <a:pt x="117157" y="4546"/>
                  </a:moveTo>
                  <a:lnTo>
                    <a:pt x="116865" y="4318"/>
                  </a:lnTo>
                  <a:lnTo>
                    <a:pt x="116382" y="5575"/>
                  </a:lnTo>
                  <a:lnTo>
                    <a:pt x="116535" y="5219"/>
                  </a:lnTo>
                  <a:lnTo>
                    <a:pt x="116776" y="4864"/>
                  </a:lnTo>
                  <a:lnTo>
                    <a:pt x="117157" y="4546"/>
                  </a:lnTo>
                  <a:close/>
                </a:path>
                <a:path w="194944" h="111759">
                  <a:moveTo>
                    <a:pt x="117525" y="4800"/>
                  </a:moveTo>
                  <a:lnTo>
                    <a:pt x="117182" y="4546"/>
                  </a:lnTo>
                  <a:lnTo>
                    <a:pt x="117525" y="4800"/>
                  </a:lnTo>
                  <a:close/>
                </a:path>
                <a:path w="194944" h="111759">
                  <a:moveTo>
                    <a:pt x="118389" y="2222"/>
                  </a:moveTo>
                  <a:lnTo>
                    <a:pt x="117627" y="2463"/>
                  </a:lnTo>
                  <a:lnTo>
                    <a:pt x="115912" y="0"/>
                  </a:lnTo>
                  <a:lnTo>
                    <a:pt x="115735" y="3111"/>
                  </a:lnTo>
                  <a:lnTo>
                    <a:pt x="117233" y="3365"/>
                  </a:lnTo>
                  <a:lnTo>
                    <a:pt x="116916" y="4191"/>
                  </a:lnTo>
                  <a:lnTo>
                    <a:pt x="118364" y="2984"/>
                  </a:lnTo>
                  <a:lnTo>
                    <a:pt x="118376" y="2463"/>
                  </a:lnTo>
                  <a:lnTo>
                    <a:pt x="118389" y="2222"/>
                  </a:lnTo>
                  <a:close/>
                </a:path>
                <a:path w="194944" h="111759">
                  <a:moveTo>
                    <a:pt x="124599" y="61239"/>
                  </a:moveTo>
                  <a:lnTo>
                    <a:pt x="124460" y="59385"/>
                  </a:lnTo>
                  <a:lnTo>
                    <a:pt x="123875" y="60731"/>
                  </a:lnTo>
                  <a:lnTo>
                    <a:pt x="124599" y="61239"/>
                  </a:lnTo>
                  <a:close/>
                </a:path>
                <a:path w="194944" h="111759">
                  <a:moveTo>
                    <a:pt x="124917" y="58953"/>
                  </a:moveTo>
                  <a:lnTo>
                    <a:pt x="124815" y="58788"/>
                  </a:lnTo>
                  <a:lnTo>
                    <a:pt x="124561" y="59143"/>
                  </a:lnTo>
                  <a:lnTo>
                    <a:pt x="124917" y="58953"/>
                  </a:lnTo>
                  <a:close/>
                </a:path>
                <a:path w="194944" h="111759">
                  <a:moveTo>
                    <a:pt x="125603" y="55524"/>
                  </a:moveTo>
                  <a:lnTo>
                    <a:pt x="125526" y="55372"/>
                  </a:lnTo>
                  <a:lnTo>
                    <a:pt x="123304" y="57048"/>
                  </a:lnTo>
                  <a:lnTo>
                    <a:pt x="125603" y="55524"/>
                  </a:lnTo>
                  <a:close/>
                </a:path>
                <a:path w="194944" h="111759">
                  <a:moveTo>
                    <a:pt x="126415" y="70383"/>
                  </a:moveTo>
                  <a:lnTo>
                    <a:pt x="121221" y="70231"/>
                  </a:lnTo>
                  <a:lnTo>
                    <a:pt x="123240" y="66827"/>
                  </a:lnTo>
                  <a:lnTo>
                    <a:pt x="122047" y="68414"/>
                  </a:lnTo>
                  <a:lnTo>
                    <a:pt x="121437" y="65544"/>
                  </a:lnTo>
                  <a:lnTo>
                    <a:pt x="120916" y="68414"/>
                  </a:lnTo>
                  <a:lnTo>
                    <a:pt x="118516" y="72694"/>
                  </a:lnTo>
                  <a:lnTo>
                    <a:pt x="117271" y="75044"/>
                  </a:lnTo>
                  <a:lnTo>
                    <a:pt x="119672" y="71526"/>
                  </a:lnTo>
                  <a:lnTo>
                    <a:pt x="121132" y="72186"/>
                  </a:lnTo>
                  <a:lnTo>
                    <a:pt x="121869" y="72707"/>
                  </a:lnTo>
                  <a:lnTo>
                    <a:pt x="123710" y="72453"/>
                  </a:lnTo>
                  <a:lnTo>
                    <a:pt x="126415" y="70383"/>
                  </a:lnTo>
                  <a:close/>
                </a:path>
                <a:path w="194944" h="111759">
                  <a:moveTo>
                    <a:pt x="129260" y="57048"/>
                  </a:moveTo>
                  <a:lnTo>
                    <a:pt x="125907" y="57429"/>
                  </a:lnTo>
                  <a:lnTo>
                    <a:pt x="126352" y="56159"/>
                  </a:lnTo>
                  <a:lnTo>
                    <a:pt x="128930" y="56032"/>
                  </a:lnTo>
                  <a:lnTo>
                    <a:pt x="128778" y="55372"/>
                  </a:lnTo>
                  <a:lnTo>
                    <a:pt x="125806" y="55372"/>
                  </a:lnTo>
                  <a:lnTo>
                    <a:pt x="124269" y="58318"/>
                  </a:lnTo>
                  <a:lnTo>
                    <a:pt x="123532" y="59715"/>
                  </a:lnTo>
                  <a:lnTo>
                    <a:pt x="124447" y="59207"/>
                  </a:lnTo>
                  <a:lnTo>
                    <a:pt x="124383" y="58318"/>
                  </a:lnTo>
                  <a:lnTo>
                    <a:pt x="124815" y="58788"/>
                  </a:lnTo>
                  <a:lnTo>
                    <a:pt x="124955" y="58928"/>
                  </a:lnTo>
                  <a:lnTo>
                    <a:pt x="126847" y="60985"/>
                  </a:lnTo>
                  <a:lnTo>
                    <a:pt x="127698" y="58699"/>
                  </a:lnTo>
                  <a:lnTo>
                    <a:pt x="127939" y="58445"/>
                  </a:lnTo>
                  <a:lnTo>
                    <a:pt x="128905" y="57429"/>
                  </a:lnTo>
                  <a:lnTo>
                    <a:pt x="129260" y="57048"/>
                  </a:lnTo>
                  <a:close/>
                </a:path>
                <a:path w="194944" h="111759">
                  <a:moveTo>
                    <a:pt x="129628" y="14617"/>
                  </a:moveTo>
                  <a:lnTo>
                    <a:pt x="129209" y="14947"/>
                  </a:lnTo>
                  <a:lnTo>
                    <a:pt x="129159" y="15735"/>
                  </a:lnTo>
                  <a:lnTo>
                    <a:pt x="129628" y="14617"/>
                  </a:lnTo>
                  <a:close/>
                </a:path>
                <a:path w="194944" h="111759">
                  <a:moveTo>
                    <a:pt x="132918" y="14439"/>
                  </a:moveTo>
                  <a:lnTo>
                    <a:pt x="132880" y="14173"/>
                  </a:lnTo>
                  <a:lnTo>
                    <a:pt x="132816" y="13804"/>
                  </a:lnTo>
                  <a:lnTo>
                    <a:pt x="132765" y="13525"/>
                  </a:lnTo>
                  <a:lnTo>
                    <a:pt x="132359" y="11201"/>
                  </a:lnTo>
                  <a:lnTo>
                    <a:pt x="131965" y="11709"/>
                  </a:lnTo>
                  <a:lnTo>
                    <a:pt x="131140" y="13525"/>
                  </a:lnTo>
                  <a:lnTo>
                    <a:pt x="130441" y="12623"/>
                  </a:lnTo>
                  <a:lnTo>
                    <a:pt x="129628" y="14617"/>
                  </a:lnTo>
                  <a:lnTo>
                    <a:pt x="129984" y="14325"/>
                  </a:lnTo>
                  <a:lnTo>
                    <a:pt x="130378" y="13804"/>
                  </a:lnTo>
                  <a:lnTo>
                    <a:pt x="131114" y="13931"/>
                  </a:lnTo>
                  <a:lnTo>
                    <a:pt x="130759" y="14947"/>
                  </a:lnTo>
                  <a:lnTo>
                    <a:pt x="130632" y="15735"/>
                  </a:lnTo>
                  <a:lnTo>
                    <a:pt x="130619" y="16002"/>
                  </a:lnTo>
                  <a:lnTo>
                    <a:pt x="131457" y="14173"/>
                  </a:lnTo>
                  <a:lnTo>
                    <a:pt x="131800" y="14820"/>
                  </a:lnTo>
                  <a:lnTo>
                    <a:pt x="132918" y="14439"/>
                  </a:lnTo>
                  <a:close/>
                </a:path>
                <a:path w="194944" h="111759">
                  <a:moveTo>
                    <a:pt x="135140" y="16052"/>
                  </a:moveTo>
                  <a:lnTo>
                    <a:pt x="134670" y="16522"/>
                  </a:lnTo>
                  <a:lnTo>
                    <a:pt x="135140" y="16052"/>
                  </a:lnTo>
                  <a:close/>
                </a:path>
                <a:path w="194944" h="111759">
                  <a:moveTo>
                    <a:pt x="135382" y="23774"/>
                  </a:moveTo>
                  <a:lnTo>
                    <a:pt x="135026" y="23520"/>
                  </a:lnTo>
                  <a:lnTo>
                    <a:pt x="134975" y="24282"/>
                  </a:lnTo>
                  <a:lnTo>
                    <a:pt x="135382" y="23774"/>
                  </a:lnTo>
                  <a:close/>
                </a:path>
                <a:path w="194944" h="111759">
                  <a:moveTo>
                    <a:pt x="135534" y="16598"/>
                  </a:moveTo>
                  <a:lnTo>
                    <a:pt x="135420" y="16370"/>
                  </a:lnTo>
                  <a:lnTo>
                    <a:pt x="135432" y="16497"/>
                  </a:lnTo>
                  <a:lnTo>
                    <a:pt x="135509" y="16713"/>
                  </a:lnTo>
                  <a:close/>
                </a:path>
                <a:path w="194944" h="111759">
                  <a:moveTo>
                    <a:pt x="135839" y="15354"/>
                  </a:moveTo>
                  <a:lnTo>
                    <a:pt x="135140" y="16052"/>
                  </a:lnTo>
                  <a:lnTo>
                    <a:pt x="135305" y="16154"/>
                  </a:lnTo>
                  <a:lnTo>
                    <a:pt x="135420" y="16370"/>
                  </a:lnTo>
                  <a:lnTo>
                    <a:pt x="135407" y="16103"/>
                  </a:lnTo>
                  <a:lnTo>
                    <a:pt x="135509" y="15798"/>
                  </a:lnTo>
                  <a:lnTo>
                    <a:pt x="135839" y="15354"/>
                  </a:lnTo>
                  <a:close/>
                </a:path>
                <a:path w="194944" h="111759">
                  <a:moveTo>
                    <a:pt x="135928" y="17526"/>
                  </a:moveTo>
                  <a:lnTo>
                    <a:pt x="135509" y="16713"/>
                  </a:lnTo>
                  <a:lnTo>
                    <a:pt x="135318" y="17310"/>
                  </a:lnTo>
                  <a:lnTo>
                    <a:pt x="134239" y="18046"/>
                  </a:lnTo>
                  <a:lnTo>
                    <a:pt x="133426" y="18846"/>
                  </a:lnTo>
                  <a:lnTo>
                    <a:pt x="134505" y="19634"/>
                  </a:lnTo>
                  <a:lnTo>
                    <a:pt x="135928" y="17526"/>
                  </a:lnTo>
                  <a:close/>
                </a:path>
                <a:path w="194944" h="111759">
                  <a:moveTo>
                    <a:pt x="136512" y="16649"/>
                  </a:moveTo>
                  <a:lnTo>
                    <a:pt x="135966" y="17462"/>
                  </a:lnTo>
                  <a:lnTo>
                    <a:pt x="136220" y="17526"/>
                  </a:lnTo>
                  <a:lnTo>
                    <a:pt x="136512" y="16649"/>
                  </a:lnTo>
                  <a:close/>
                </a:path>
                <a:path w="194944" h="111759">
                  <a:moveTo>
                    <a:pt x="136994" y="17716"/>
                  </a:moveTo>
                  <a:lnTo>
                    <a:pt x="136220" y="17526"/>
                  </a:lnTo>
                  <a:lnTo>
                    <a:pt x="135636" y="19240"/>
                  </a:lnTo>
                  <a:lnTo>
                    <a:pt x="136994" y="17716"/>
                  </a:lnTo>
                  <a:close/>
                </a:path>
                <a:path w="194944" h="111759">
                  <a:moveTo>
                    <a:pt x="137337" y="20662"/>
                  </a:moveTo>
                  <a:lnTo>
                    <a:pt x="136791" y="18097"/>
                  </a:lnTo>
                  <a:lnTo>
                    <a:pt x="135178" y="20916"/>
                  </a:lnTo>
                  <a:lnTo>
                    <a:pt x="135902" y="21450"/>
                  </a:lnTo>
                  <a:lnTo>
                    <a:pt x="137337" y="20662"/>
                  </a:lnTo>
                  <a:close/>
                </a:path>
                <a:path w="194944" h="111759">
                  <a:moveTo>
                    <a:pt x="137744" y="53149"/>
                  </a:moveTo>
                  <a:lnTo>
                    <a:pt x="137668" y="52959"/>
                  </a:lnTo>
                  <a:lnTo>
                    <a:pt x="136182" y="49606"/>
                  </a:lnTo>
                  <a:lnTo>
                    <a:pt x="135496" y="52705"/>
                  </a:lnTo>
                  <a:lnTo>
                    <a:pt x="135394" y="53073"/>
                  </a:lnTo>
                  <a:lnTo>
                    <a:pt x="135420" y="52908"/>
                  </a:lnTo>
                  <a:lnTo>
                    <a:pt x="135496" y="52730"/>
                  </a:lnTo>
                  <a:lnTo>
                    <a:pt x="136855" y="53365"/>
                  </a:lnTo>
                  <a:lnTo>
                    <a:pt x="136893" y="52959"/>
                  </a:lnTo>
                  <a:lnTo>
                    <a:pt x="137617" y="53098"/>
                  </a:lnTo>
                  <a:lnTo>
                    <a:pt x="137744" y="53149"/>
                  </a:lnTo>
                  <a:close/>
                </a:path>
                <a:path w="194944" h="111759">
                  <a:moveTo>
                    <a:pt x="138925" y="20040"/>
                  </a:moveTo>
                  <a:lnTo>
                    <a:pt x="137795" y="20421"/>
                  </a:lnTo>
                  <a:lnTo>
                    <a:pt x="137337" y="20662"/>
                  </a:lnTo>
                  <a:lnTo>
                    <a:pt x="137388" y="20916"/>
                  </a:lnTo>
                  <a:lnTo>
                    <a:pt x="138925" y="20040"/>
                  </a:lnTo>
                  <a:close/>
                </a:path>
                <a:path w="194944" h="111759">
                  <a:moveTo>
                    <a:pt x="139026" y="53594"/>
                  </a:moveTo>
                  <a:lnTo>
                    <a:pt x="137744" y="53149"/>
                  </a:lnTo>
                  <a:lnTo>
                    <a:pt x="138391" y="54610"/>
                  </a:lnTo>
                  <a:lnTo>
                    <a:pt x="139026" y="53594"/>
                  </a:lnTo>
                  <a:close/>
                </a:path>
                <a:path w="194944" h="111759">
                  <a:moveTo>
                    <a:pt x="139903" y="54978"/>
                  </a:moveTo>
                  <a:lnTo>
                    <a:pt x="137426" y="56540"/>
                  </a:lnTo>
                  <a:lnTo>
                    <a:pt x="137756" y="57556"/>
                  </a:lnTo>
                  <a:lnTo>
                    <a:pt x="139903" y="54978"/>
                  </a:lnTo>
                  <a:close/>
                </a:path>
                <a:path w="194944" h="111759">
                  <a:moveTo>
                    <a:pt x="140601" y="54533"/>
                  </a:moveTo>
                  <a:lnTo>
                    <a:pt x="140500" y="54254"/>
                  </a:lnTo>
                  <a:lnTo>
                    <a:pt x="139903" y="54978"/>
                  </a:lnTo>
                  <a:lnTo>
                    <a:pt x="140601" y="54533"/>
                  </a:lnTo>
                  <a:close/>
                </a:path>
                <a:path w="194944" h="111759">
                  <a:moveTo>
                    <a:pt x="140690" y="50876"/>
                  </a:moveTo>
                  <a:lnTo>
                    <a:pt x="139026" y="53594"/>
                  </a:lnTo>
                  <a:lnTo>
                    <a:pt x="139801" y="53873"/>
                  </a:lnTo>
                  <a:lnTo>
                    <a:pt x="140182" y="53759"/>
                  </a:lnTo>
                  <a:lnTo>
                    <a:pt x="140690" y="50876"/>
                  </a:lnTo>
                  <a:close/>
                </a:path>
                <a:path w="194944" h="111759">
                  <a:moveTo>
                    <a:pt x="143383" y="26822"/>
                  </a:moveTo>
                  <a:lnTo>
                    <a:pt x="143027" y="27584"/>
                  </a:lnTo>
                  <a:lnTo>
                    <a:pt x="142900" y="28854"/>
                  </a:lnTo>
                  <a:lnTo>
                    <a:pt x="143256" y="27838"/>
                  </a:lnTo>
                  <a:lnTo>
                    <a:pt x="143383" y="26822"/>
                  </a:lnTo>
                  <a:close/>
                </a:path>
                <a:path w="194944" h="111759">
                  <a:moveTo>
                    <a:pt x="144056" y="42710"/>
                  </a:moveTo>
                  <a:lnTo>
                    <a:pt x="143179" y="45364"/>
                  </a:lnTo>
                  <a:lnTo>
                    <a:pt x="143941" y="43332"/>
                  </a:lnTo>
                  <a:lnTo>
                    <a:pt x="144056" y="42710"/>
                  </a:lnTo>
                  <a:close/>
                </a:path>
                <a:path w="194944" h="111759">
                  <a:moveTo>
                    <a:pt x="146050" y="22809"/>
                  </a:moveTo>
                  <a:lnTo>
                    <a:pt x="145923" y="22161"/>
                  </a:lnTo>
                  <a:lnTo>
                    <a:pt x="145808" y="22631"/>
                  </a:lnTo>
                  <a:lnTo>
                    <a:pt x="146050" y="22809"/>
                  </a:lnTo>
                  <a:close/>
                </a:path>
                <a:path w="194944" h="111759">
                  <a:moveTo>
                    <a:pt x="147370" y="25857"/>
                  </a:moveTo>
                  <a:lnTo>
                    <a:pt x="146164" y="23279"/>
                  </a:lnTo>
                  <a:lnTo>
                    <a:pt x="145313" y="25107"/>
                  </a:lnTo>
                  <a:lnTo>
                    <a:pt x="145249" y="26263"/>
                  </a:lnTo>
                  <a:lnTo>
                    <a:pt x="147370" y="25857"/>
                  </a:lnTo>
                  <a:close/>
                </a:path>
                <a:path w="194944" h="111759">
                  <a:moveTo>
                    <a:pt x="147878" y="25755"/>
                  </a:moveTo>
                  <a:lnTo>
                    <a:pt x="147370" y="25857"/>
                  </a:lnTo>
                  <a:lnTo>
                    <a:pt x="147624" y="26403"/>
                  </a:lnTo>
                  <a:lnTo>
                    <a:pt x="147878" y="25755"/>
                  </a:lnTo>
                  <a:close/>
                </a:path>
                <a:path w="194944" h="111759">
                  <a:moveTo>
                    <a:pt x="148488" y="28232"/>
                  </a:moveTo>
                  <a:lnTo>
                    <a:pt x="147624" y="26403"/>
                  </a:lnTo>
                  <a:lnTo>
                    <a:pt x="147027" y="27965"/>
                  </a:lnTo>
                  <a:lnTo>
                    <a:pt x="148488" y="28232"/>
                  </a:lnTo>
                  <a:close/>
                </a:path>
                <a:path w="194944" h="111759">
                  <a:moveTo>
                    <a:pt x="149085" y="23317"/>
                  </a:moveTo>
                  <a:lnTo>
                    <a:pt x="148094" y="22987"/>
                  </a:lnTo>
                  <a:lnTo>
                    <a:pt x="148348" y="20586"/>
                  </a:lnTo>
                  <a:lnTo>
                    <a:pt x="148501" y="19126"/>
                  </a:lnTo>
                  <a:lnTo>
                    <a:pt x="145884" y="21463"/>
                  </a:lnTo>
                  <a:lnTo>
                    <a:pt x="146278" y="20942"/>
                  </a:lnTo>
                  <a:lnTo>
                    <a:pt x="146405" y="18618"/>
                  </a:lnTo>
                  <a:lnTo>
                    <a:pt x="142519" y="22250"/>
                  </a:lnTo>
                  <a:lnTo>
                    <a:pt x="142735" y="22504"/>
                  </a:lnTo>
                  <a:lnTo>
                    <a:pt x="141744" y="22504"/>
                  </a:lnTo>
                  <a:lnTo>
                    <a:pt x="142087" y="23164"/>
                  </a:lnTo>
                  <a:lnTo>
                    <a:pt x="141325" y="23799"/>
                  </a:lnTo>
                  <a:lnTo>
                    <a:pt x="141262" y="24980"/>
                  </a:lnTo>
                  <a:lnTo>
                    <a:pt x="142811" y="22593"/>
                  </a:lnTo>
                  <a:lnTo>
                    <a:pt x="143548" y="23418"/>
                  </a:lnTo>
                  <a:lnTo>
                    <a:pt x="145034" y="23672"/>
                  </a:lnTo>
                  <a:lnTo>
                    <a:pt x="145859" y="21856"/>
                  </a:lnTo>
                  <a:lnTo>
                    <a:pt x="145923" y="22161"/>
                  </a:lnTo>
                  <a:lnTo>
                    <a:pt x="146240" y="21856"/>
                  </a:lnTo>
                  <a:lnTo>
                    <a:pt x="146672" y="21463"/>
                  </a:lnTo>
                  <a:lnTo>
                    <a:pt x="147599" y="20586"/>
                  </a:lnTo>
                  <a:lnTo>
                    <a:pt x="147624" y="23329"/>
                  </a:lnTo>
                  <a:lnTo>
                    <a:pt x="149047" y="23329"/>
                  </a:lnTo>
                  <a:close/>
                </a:path>
                <a:path w="194944" h="111759">
                  <a:moveTo>
                    <a:pt x="149352" y="23241"/>
                  </a:moveTo>
                  <a:lnTo>
                    <a:pt x="149085" y="23139"/>
                  </a:lnTo>
                  <a:lnTo>
                    <a:pt x="149313" y="23266"/>
                  </a:lnTo>
                  <a:close/>
                </a:path>
                <a:path w="194944" h="111759">
                  <a:moveTo>
                    <a:pt x="149479" y="23139"/>
                  </a:moveTo>
                  <a:lnTo>
                    <a:pt x="149352" y="23241"/>
                  </a:lnTo>
                  <a:lnTo>
                    <a:pt x="149479" y="23139"/>
                  </a:lnTo>
                  <a:close/>
                </a:path>
                <a:path w="194944" h="111759">
                  <a:moveTo>
                    <a:pt x="159029" y="53111"/>
                  </a:moveTo>
                  <a:lnTo>
                    <a:pt x="158419" y="51206"/>
                  </a:lnTo>
                  <a:lnTo>
                    <a:pt x="157873" y="53035"/>
                  </a:lnTo>
                  <a:lnTo>
                    <a:pt x="158877" y="53200"/>
                  </a:lnTo>
                  <a:lnTo>
                    <a:pt x="159029" y="53111"/>
                  </a:lnTo>
                  <a:close/>
                </a:path>
                <a:path w="194944" h="111759">
                  <a:moveTo>
                    <a:pt x="163474" y="54000"/>
                  </a:moveTo>
                  <a:lnTo>
                    <a:pt x="162763" y="54635"/>
                  </a:lnTo>
                  <a:lnTo>
                    <a:pt x="162674" y="54762"/>
                  </a:lnTo>
                  <a:lnTo>
                    <a:pt x="163474" y="54000"/>
                  </a:lnTo>
                  <a:close/>
                </a:path>
                <a:path w="194944" h="111759">
                  <a:moveTo>
                    <a:pt x="164630" y="45288"/>
                  </a:moveTo>
                  <a:lnTo>
                    <a:pt x="162839" y="44361"/>
                  </a:lnTo>
                  <a:lnTo>
                    <a:pt x="162420" y="45288"/>
                  </a:lnTo>
                  <a:lnTo>
                    <a:pt x="164630" y="45288"/>
                  </a:lnTo>
                  <a:close/>
                </a:path>
                <a:path w="194944" h="111759">
                  <a:moveTo>
                    <a:pt x="167017" y="31267"/>
                  </a:moveTo>
                  <a:lnTo>
                    <a:pt x="165722" y="30708"/>
                  </a:lnTo>
                  <a:lnTo>
                    <a:pt x="165023" y="29781"/>
                  </a:lnTo>
                  <a:lnTo>
                    <a:pt x="164528" y="32270"/>
                  </a:lnTo>
                  <a:lnTo>
                    <a:pt x="163703" y="34086"/>
                  </a:lnTo>
                  <a:lnTo>
                    <a:pt x="165874" y="34874"/>
                  </a:lnTo>
                  <a:lnTo>
                    <a:pt x="166738" y="32283"/>
                  </a:lnTo>
                  <a:lnTo>
                    <a:pt x="167017" y="31267"/>
                  </a:lnTo>
                  <a:close/>
                </a:path>
                <a:path w="194944" h="111759">
                  <a:moveTo>
                    <a:pt x="167944" y="30302"/>
                  </a:moveTo>
                  <a:lnTo>
                    <a:pt x="167855" y="28943"/>
                  </a:lnTo>
                  <a:lnTo>
                    <a:pt x="167665" y="28892"/>
                  </a:lnTo>
                  <a:lnTo>
                    <a:pt x="167017" y="31267"/>
                  </a:lnTo>
                  <a:lnTo>
                    <a:pt x="167157" y="31343"/>
                  </a:lnTo>
                  <a:lnTo>
                    <a:pt x="167944" y="30302"/>
                  </a:lnTo>
                  <a:close/>
                </a:path>
                <a:path w="194944" h="111759">
                  <a:moveTo>
                    <a:pt x="168275" y="46710"/>
                  </a:moveTo>
                  <a:lnTo>
                    <a:pt x="167665" y="43853"/>
                  </a:lnTo>
                  <a:lnTo>
                    <a:pt x="167284" y="43967"/>
                  </a:lnTo>
                  <a:lnTo>
                    <a:pt x="166116" y="45148"/>
                  </a:lnTo>
                  <a:lnTo>
                    <a:pt x="166433" y="46189"/>
                  </a:lnTo>
                  <a:lnTo>
                    <a:pt x="166001" y="47485"/>
                  </a:lnTo>
                  <a:lnTo>
                    <a:pt x="167144" y="47091"/>
                  </a:lnTo>
                  <a:lnTo>
                    <a:pt x="168275" y="46710"/>
                  </a:lnTo>
                  <a:close/>
                </a:path>
                <a:path w="194944" h="111759">
                  <a:moveTo>
                    <a:pt x="169303" y="33388"/>
                  </a:moveTo>
                  <a:lnTo>
                    <a:pt x="169125" y="32169"/>
                  </a:lnTo>
                  <a:lnTo>
                    <a:pt x="168973" y="31864"/>
                  </a:lnTo>
                  <a:lnTo>
                    <a:pt x="168808" y="33058"/>
                  </a:lnTo>
                  <a:lnTo>
                    <a:pt x="168922" y="33921"/>
                  </a:lnTo>
                  <a:lnTo>
                    <a:pt x="169113" y="34569"/>
                  </a:lnTo>
                  <a:lnTo>
                    <a:pt x="169303" y="33388"/>
                  </a:lnTo>
                  <a:close/>
                </a:path>
                <a:path w="194944" h="111759">
                  <a:moveTo>
                    <a:pt x="170116" y="16510"/>
                  </a:moveTo>
                  <a:lnTo>
                    <a:pt x="169164" y="13779"/>
                  </a:lnTo>
                  <a:lnTo>
                    <a:pt x="169037" y="16116"/>
                  </a:lnTo>
                  <a:lnTo>
                    <a:pt x="170116" y="16510"/>
                  </a:lnTo>
                  <a:close/>
                </a:path>
                <a:path w="194944" h="111759">
                  <a:moveTo>
                    <a:pt x="171259" y="52273"/>
                  </a:moveTo>
                  <a:lnTo>
                    <a:pt x="170180" y="52971"/>
                  </a:lnTo>
                  <a:lnTo>
                    <a:pt x="171056" y="53124"/>
                  </a:lnTo>
                  <a:lnTo>
                    <a:pt x="171259" y="52273"/>
                  </a:lnTo>
                  <a:close/>
                </a:path>
                <a:path w="194944" h="111759">
                  <a:moveTo>
                    <a:pt x="171348" y="28600"/>
                  </a:moveTo>
                  <a:lnTo>
                    <a:pt x="170395" y="27305"/>
                  </a:lnTo>
                  <a:lnTo>
                    <a:pt x="169468" y="26035"/>
                  </a:lnTo>
                  <a:lnTo>
                    <a:pt x="171157" y="24460"/>
                  </a:lnTo>
                  <a:lnTo>
                    <a:pt x="167093" y="25234"/>
                  </a:lnTo>
                  <a:lnTo>
                    <a:pt x="165836" y="28359"/>
                  </a:lnTo>
                  <a:lnTo>
                    <a:pt x="167728" y="27305"/>
                  </a:lnTo>
                  <a:lnTo>
                    <a:pt x="167855" y="28943"/>
                  </a:lnTo>
                  <a:lnTo>
                    <a:pt x="170192" y="29540"/>
                  </a:lnTo>
                  <a:lnTo>
                    <a:pt x="171234" y="30708"/>
                  </a:lnTo>
                  <a:lnTo>
                    <a:pt x="171348" y="28600"/>
                  </a:lnTo>
                  <a:close/>
                </a:path>
                <a:path w="194944" h="111759">
                  <a:moveTo>
                    <a:pt x="171488" y="56286"/>
                  </a:moveTo>
                  <a:lnTo>
                    <a:pt x="170599" y="57429"/>
                  </a:lnTo>
                  <a:lnTo>
                    <a:pt x="170688" y="57683"/>
                  </a:lnTo>
                  <a:lnTo>
                    <a:pt x="171488" y="56286"/>
                  </a:lnTo>
                  <a:close/>
                </a:path>
                <a:path w="194944" h="111759">
                  <a:moveTo>
                    <a:pt x="171970" y="23901"/>
                  </a:moveTo>
                  <a:lnTo>
                    <a:pt x="171627" y="24079"/>
                  </a:lnTo>
                  <a:lnTo>
                    <a:pt x="171373" y="24257"/>
                  </a:lnTo>
                  <a:lnTo>
                    <a:pt x="171157" y="24460"/>
                  </a:lnTo>
                  <a:lnTo>
                    <a:pt x="171945" y="24295"/>
                  </a:lnTo>
                  <a:lnTo>
                    <a:pt x="171970" y="23901"/>
                  </a:lnTo>
                  <a:close/>
                </a:path>
                <a:path w="194944" h="111759">
                  <a:moveTo>
                    <a:pt x="172085" y="67208"/>
                  </a:moveTo>
                  <a:lnTo>
                    <a:pt x="170992" y="66827"/>
                  </a:lnTo>
                  <a:lnTo>
                    <a:pt x="170878" y="66992"/>
                  </a:lnTo>
                  <a:lnTo>
                    <a:pt x="172085" y="67208"/>
                  </a:lnTo>
                  <a:close/>
                </a:path>
                <a:path w="194944" h="111759">
                  <a:moveTo>
                    <a:pt x="172110" y="43053"/>
                  </a:moveTo>
                  <a:lnTo>
                    <a:pt x="171716" y="42849"/>
                  </a:lnTo>
                  <a:lnTo>
                    <a:pt x="171411" y="42621"/>
                  </a:lnTo>
                  <a:lnTo>
                    <a:pt x="171107" y="42392"/>
                  </a:lnTo>
                  <a:lnTo>
                    <a:pt x="171310" y="42621"/>
                  </a:lnTo>
                  <a:lnTo>
                    <a:pt x="171602" y="42849"/>
                  </a:lnTo>
                  <a:lnTo>
                    <a:pt x="172110" y="43053"/>
                  </a:lnTo>
                  <a:close/>
                </a:path>
                <a:path w="194944" h="111759">
                  <a:moveTo>
                    <a:pt x="172377" y="53365"/>
                  </a:moveTo>
                  <a:lnTo>
                    <a:pt x="171056" y="53124"/>
                  </a:lnTo>
                  <a:lnTo>
                    <a:pt x="170878" y="53873"/>
                  </a:lnTo>
                  <a:lnTo>
                    <a:pt x="172377" y="53365"/>
                  </a:lnTo>
                  <a:close/>
                </a:path>
                <a:path w="194944" h="111759">
                  <a:moveTo>
                    <a:pt x="172834" y="51282"/>
                  </a:moveTo>
                  <a:lnTo>
                    <a:pt x="171780" y="50101"/>
                  </a:lnTo>
                  <a:lnTo>
                    <a:pt x="171259" y="52273"/>
                  </a:lnTo>
                  <a:lnTo>
                    <a:pt x="172834" y="51282"/>
                  </a:lnTo>
                  <a:close/>
                </a:path>
                <a:path w="194944" h="111759">
                  <a:moveTo>
                    <a:pt x="173393" y="79908"/>
                  </a:moveTo>
                  <a:lnTo>
                    <a:pt x="173266" y="79159"/>
                  </a:lnTo>
                  <a:lnTo>
                    <a:pt x="173037" y="79654"/>
                  </a:lnTo>
                  <a:lnTo>
                    <a:pt x="173393" y="79908"/>
                  </a:lnTo>
                  <a:close/>
                </a:path>
                <a:path w="194944" h="111759">
                  <a:moveTo>
                    <a:pt x="178041" y="38074"/>
                  </a:moveTo>
                  <a:lnTo>
                    <a:pt x="176822" y="37172"/>
                  </a:lnTo>
                  <a:lnTo>
                    <a:pt x="176669" y="40297"/>
                  </a:lnTo>
                  <a:lnTo>
                    <a:pt x="178041" y="38074"/>
                  </a:lnTo>
                  <a:close/>
                </a:path>
                <a:path w="194944" h="111759">
                  <a:moveTo>
                    <a:pt x="179070" y="36398"/>
                  </a:moveTo>
                  <a:lnTo>
                    <a:pt x="178041" y="38074"/>
                  </a:lnTo>
                  <a:lnTo>
                    <a:pt x="178244" y="38227"/>
                  </a:lnTo>
                  <a:lnTo>
                    <a:pt x="179070" y="36398"/>
                  </a:lnTo>
                  <a:close/>
                </a:path>
                <a:path w="194944" h="111759">
                  <a:moveTo>
                    <a:pt x="180860" y="69519"/>
                  </a:moveTo>
                  <a:lnTo>
                    <a:pt x="177406" y="71907"/>
                  </a:lnTo>
                  <a:lnTo>
                    <a:pt x="179311" y="72123"/>
                  </a:lnTo>
                  <a:lnTo>
                    <a:pt x="180860" y="69519"/>
                  </a:lnTo>
                  <a:close/>
                </a:path>
                <a:path w="194944" h="111759">
                  <a:moveTo>
                    <a:pt x="180873" y="78079"/>
                  </a:moveTo>
                  <a:lnTo>
                    <a:pt x="180771" y="77800"/>
                  </a:lnTo>
                  <a:lnTo>
                    <a:pt x="180784" y="77952"/>
                  </a:lnTo>
                  <a:lnTo>
                    <a:pt x="180860" y="78193"/>
                  </a:lnTo>
                  <a:close/>
                </a:path>
                <a:path w="194944" h="111759">
                  <a:moveTo>
                    <a:pt x="181444" y="48641"/>
                  </a:moveTo>
                  <a:lnTo>
                    <a:pt x="181038" y="49161"/>
                  </a:lnTo>
                  <a:lnTo>
                    <a:pt x="180238" y="50215"/>
                  </a:lnTo>
                  <a:lnTo>
                    <a:pt x="180200" y="51396"/>
                  </a:lnTo>
                  <a:lnTo>
                    <a:pt x="181381" y="49441"/>
                  </a:lnTo>
                  <a:lnTo>
                    <a:pt x="181343" y="49212"/>
                  </a:lnTo>
                  <a:lnTo>
                    <a:pt x="181343" y="48945"/>
                  </a:lnTo>
                  <a:lnTo>
                    <a:pt x="181444" y="48641"/>
                  </a:lnTo>
                  <a:close/>
                </a:path>
                <a:path w="194944" h="111759">
                  <a:moveTo>
                    <a:pt x="181648" y="67868"/>
                  </a:moveTo>
                  <a:lnTo>
                    <a:pt x="179438" y="67716"/>
                  </a:lnTo>
                  <a:lnTo>
                    <a:pt x="177101" y="70510"/>
                  </a:lnTo>
                  <a:lnTo>
                    <a:pt x="177050" y="69240"/>
                  </a:lnTo>
                  <a:lnTo>
                    <a:pt x="176923" y="65938"/>
                  </a:lnTo>
                  <a:lnTo>
                    <a:pt x="174675" y="67081"/>
                  </a:lnTo>
                  <a:lnTo>
                    <a:pt x="176504" y="67208"/>
                  </a:lnTo>
                  <a:lnTo>
                    <a:pt x="174167" y="70002"/>
                  </a:lnTo>
                  <a:lnTo>
                    <a:pt x="173736" y="71653"/>
                  </a:lnTo>
                  <a:lnTo>
                    <a:pt x="173532" y="67843"/>
                  </a:lnTo>
                  <a:lnTo>
                    <a:pt x="170675" y="73939"/>
                  </a:lnTo>
                  <a:lnTo>
                    <a:pt x="169722" y="71653"/>
                  </a:lnTo>
                  <a:lnTo>
                    <a:pt x="169011" y="69875"/>
                  </a:lnTo>
                  <a:lnTo>
                    <a:pt x="169583" y="68986"/>
                  </a:lnTo>
                  <a:lnTo>
                    <a:pt x="170878" y="66992"/>
                  </a:lnTo>
                  <a:lnTo>
                    <a:pt x="169887" y="66827"/>
                  </a:lnTo>
                  <a:lnTo>
                    <a:pt x="170218" y="64922"/>
                  </a:lnTo>
                  <a:lnTo>
                    <a:pt x="170370" y="64033"/>
                  </a:lnTo>
                  <a:lnTo>
                    <a:pt x="170649" y="63398"/>
                  </a:lnTo>
                  <a:lnTo>
                    <a:pt x="170865" y="62890"/>
                  </a:lnTo>
                  <a:lnTo>
                    <a:pt x="171196" y="62128"/>
                  </a:lnTo>
                  <a:lnTo>
                    <a:pt x="171094" y="64541"/>
                  </a:lnTo>
                  <a:lnTo>
                    <a:pt x="174802" y="64033"/>
                  </a:lnTo>
                  <a:lnTo>
                    <a:pt x="174993" y="63271"/>
                  </a:lnTo>
                  <a:lnTo>
                    <a:pt x="175247" y="62255"/>
                  </a:lnTo>
                  <a:lnTo>
                    <a:pt x="173837" y="62001"/>
                  </a:lnTo>
                  <a:lnTo>
                    <a:pt x="173748" y="62230"/>
                  </a:lnTo>
                  <a:lnTo>
                    <a:pt x="173799" y="62001"/>
                  </a:lnTo>
                  <a:lnTo>
                    <a:pt x="173888" y="61874"/>
                  </a:lnTo>
                  <a:lnTo>
                    <a:pt x="174409" y="60477"/>
                  </a:lnTo>
                  <a:lnTo>
                    <a:pt x="174637" y="59842"/>
                  </a:lnTo>
                  <a:lnTo>
                    <a:pt x="169494" y="58826"/>
                  </a:lnTo>
                  <a:lnTo>
                    <a:pt x="169799" y="58445"/>
                  </a:lnTo>
                  <a:lnTo>
                    <a:pt x="170497" y="57556"/>
                  </a:lnTo>
                  <a:lnTo>
                    <a:pt x="170548" y="57429"/>
                  </a:lnTo>
                  <a:lnTo>
                    <a:pt x="168986" y="54381"/>
                  </a:lnTo>
                  <a:lnTo>
                    <a:pt x="166204" y="58445"/>
                  </a:lnTo>
                  <a:lnTo>
                    <a:pt x="165785" y="57048"/>
                  </a:lnTo>
                  <a:lnTo>
                    <a:pt x="164934" y="54254"/>
                  </a:lnTo>
                  <a:lnTo>
                    <a:pt x="164503" y="55651"/>
                  </a:lnTo>
                  <a:lnTo>
                    <a:pt x="162585" y="57048"/>
                  </a:lnTo>
                  <a:lnTo>
                    <a:pt x="162026" y="55651"/>
                  </a:lnTo>
                  <a:lnTo>
                    <a:pt x="161950" y="55372"/>
                  </a:lnTo>
                  <a:lnTo>
                    <a:pt x="162623" y="54762"/>
                  </a:lnTo>
                  <a:lnTo>
                    <a:pt x="162737" y="54533"/>
                  </a:lnTo>
                  <a:lnTo>
                    <a:pt x="162839" y="54127"/>
                  </a:lnTo>
                  <a:lnTo>
                    <a:pt x="163080" y="53238"/>
                  </a:lnTo>
                  <a:lnTo>
                    <a:pt x="164020" y="49682"/>
                  </a:lnTo>
                  <a:lnTo>
                    <a:pt x="159143" y="53035"/>
                  </a:lnTo>
                  <a:lnTo>
                    <a:pt x="159067" y="53238"/>
                  </a:lnTo>
                  <a:lnTo>
                    <a:pt x="158877" y="53200"/>
                  </a:lnTo>
                  <a:lnTo>
                    <a:pt x="157543" y="54127"/>
                  </a:lnTo>
                  <a:lnTo>
                    <a:pt x="157873" y="53035"/>
                  </a:lnTo>
                  <a:lnTo>
                    <a:pt x="156883" y="52857"/>
                  </a:lnTo>
                  <a:lnTo>
                    <a:pt x="156857" y="52349"/>
                  </a:lnTo>
                  <a:lnTo>
                    <a:pt x="156591" y="51333"/>
                  </a:lnTo>
                  <a:lnTo>
                    <a:pt x="156273" y="50063"/>
                  </a:lnTo>
                  <a:lnTo>
                    <a:pt x="154724" y="51333"/>
                  </a:lnTo>
                  <a:lnTo>
                    <a:pt x="153085" y="49682"/>
                  </a:lnTo>
                  <a:lnTo>
                    <a:pt x="152996" y="48666"/>
                  </a:lnTo>
                  <a:lnTo>
                    <a:pt x="153123" y="46253"/>
                  </a:lnTo>
                  <a:lnTo>
                    <a:pt x="153670" y="42443"/>
                  </a:lnTo>
                  <a:lnTo>
                    <a:pt x="153936" y="44602"/>
                  </a:lnTo>
                  <a:lnTo>
                    <a:pt x="156908" y="44348"/>
                  </a:lnTo>
                  <a:lnTo>
                    <a:pt x="154178" y="47269"/>
                  </a:lnTo>
                  <a:lnTo>
                    <a:pt x="156057" y="47015"/>
                  </a:lnTo>
                  <a:lnTo>
                    <a:pt x="157975" y="45618"/>
                  </a:lnTo>
                  <a:lnTo>
                    <a:pt x="158661" y="46507"/>
                  </a:lnTo>
                  <a:lnTo>
                    <a:pt x="160096" y="45618"/>
                  </a:lnTo>
                  <a:lnTo>
                    <a:pt x="161328" y="44856"/>
                  </a:lnTo>
                  <a:lnTo>
                    <a:pt x="161290" y="44348"/>
                  </a:lnTo>
                  <a:lnTo>
                    <a:pt x="161150" y="42443"/>
                  </a:lnTo>
                  <a:lnTo>
                    <a:pt x="161201" y="41554"/>
                  </a:lnTo>
                  <a:lnTo>
                    <a:pt x="161251" y="41427"/>
                  </a:lnTo>
                  <a:lnTo>
                    <a:pt x="161798" y="40030"/>
                  </a:lnTo>
                  <a:lnTo>
                    <a:pt x="161937" y="39649"/>
                  </a:lnTo>
                  <a:lnTo>
                    <a:pt x="162623" y="40538"/>
                  </a:lnTo>
                  <a:lnTo>
                    <a:pt x="162115" y="43713"/>
                  </a:lnTo>
                  <a:lnTo>
                    <a:pt x="163995" y="42341"/>
                  </a:lnTo>
                  <a:lnTo>
                    <a:pt x="163982" y="42189"/>
                  </a:lnTo>
                  <a:lnTo>
                    <a:pt x="163017" y="39649"/>
                  </a:lnTo>
                  <a:lnTo>
                    <a:pt x="162725" y="38887"/>
                  </a:lnTo>
                  <a:lnTo>
                    <a:pt x="168452" y="37998"/>
                  </a:lnTo>
                  <a:lnTo>
                    <a:pt x="168109" y="39649"/>
                  </a:lnTo>
                  <a:lnTo>
                    <a:pt x="168186" y="40284"/>
                  </a:lnTo>
                  <a:lnTo>
                    <a:pt x="171094" y="42316"/>
                  </a:lnTo>
                  <a:lnTo>
                    <a:pt x="169862" y="40919"/>
                  </a:lnTo>
                  <a:lnTo>
                    <a:pt x="170103" y="40792"/>
                  </a:lnTo>
                  <a:lnTo>
                    <a:pt x="173456" y="39014"/>
                  </a:lnTo>
                  <a:lnTo>
                    <a:pt x="171627" y="37363"/>
                  </a:lnTo>
                  <a:lnTo>
                    <a:pt x="171958" y="38379"/>
                  </a:lnTo>
                  <a:lnTo>
                    <a:pt x="170434" y="39268"/>
                  </a:lnTo>
                  <a:lnTo>
                    <a:pt x="169633" y="40792"/>
                  </a:lnTo>
                  <a:lnTo>
                    <a:pt x="170764" y="37998"/>
                  </a:lnTo>
                  <a:lnTo>
                    <a:pt x="171030" y="37363"/>
                  </a:lnTo>
                  <a:lnTo>
                    <a:pt x="171183" y="36982"/>
                  </a:lnTo>
                  <a:lnTo>
                    <a:pt x="169710" y="36601"/>
                  </a:lnTo>
                  <a:lnTo>
                    <a:pt x="169113" y="34569"/>
                  </a:lnTo>
                  <a:lnTo>
                    <a:pt x="168922" y="35839"/>
                  </a:lnTo>
                  <a:lnTo>
                    <a:pt x="168262" y="37236"/>
                  </a:lnTo>
                  <a:lnTo>
                    <a:pt x="166497" y="37236"/>
                  </a:lnTo>
                  <a:lnTo>
                    <a:pt x="162801" y="37363"/>
                  </a:lnTo>
                  <a:lnTo>
                    <a:pt x="161683" y="33680"/>
                  </a:lnTo>
                  <a:lnTo>
                    <a:pt x="161531" y="33172"/>
                  </a:lnTo>
                  <a:lnTo>
                    <a:pt x="160172" y="31013"/>
                  </a:lnTo>
                  <a:lnTo>
                    <a:pt x="157822" y="33680"/>
                  </a:lnTo>
                  <a:lnTo>
                    <a:pt x="156667" y="32537"/>
                  </a:lnTo>
                  <a:lnTo>
                    <a:pt x="156413" y="32283"/>
                  </a:lnTo>
                  <a:lnTo>
                    <a:pt x="159283" y="31267"/>
                  </a:lnTo>
                  <a:lnTo>
                    <a:pt x="159639" y="31140"/>
                  </a:lnTo>
                  <a:lnTo>
                    <a:pt x="158915" y="29235"/>
                  </a:lnTo>
                  <a:lnTo>
                    <a:pt x="158826" y="28981"/>
                  </a:lnTo>
                  <a:lnTo>
                    <a:pt x="158762" y="26555"/>
                  </a:lnTo>
                  <a:lnTo>
                    <a:pt x="159359" y="25006"/>
                  </a:lnTo>
                  <a:lnTo>
                    <a:pt x="159677" y="23583"/>
                  </a:lnTo>
                  <a:lnTo>
                    <a:pt x="159448" y="23660"/>
                  </a:lnTo>
                  <a:lnTo>
                    <a:pt x="158864" y="24625"/>
                  </a:lnTo>
                  <a:lnTo>
                    <a:pt x="158750" y="25615"/>
                  </a:lnTo>
                  <a:lnTo>
                    <a:pt x="158750" y="26479"/>
                  </a:lnTo>
                  <a:lnTo>
                    <a:pt x="158419" y="27330"/>
                  </a:lnTo>
                  <a:lnTo>
                    <a:pt x="157911" y="28473"/>
                  </a:lnTo>
                  <a:lnTo>
                    <a:pt x="157302" y="29235"/>
                  </a:lnTo>
                  <a:lnTo>
                    <a:pt x="156959" y="28600"/>
                  </a:lnTo>
                  <a:lnTo>
                    <a:pt x="156692" y="28092"/>
                  </a:lnTo>
                  <a:lnTo>
                    <a:pt x="156286" y="27330"/>
                  </a:lnTo>
                  <a:lnTo>
                    <a:pt x="156260" y="28092"/>
                  </a:lnTo>
                  <a:lnTo>
                    <a:pt x="154813" y="27076"/>
                  </a:lnTo>
                  <a:lnTo>
                    <a:pt x="153631" y="28600"/>
                  </a:lnTo>
                  <a:lnTo>
                    <a:pt x="153720" y="26695"/>
                  </a:lnTo>
                  <a:lnTo>
                    <a:pt x="151612" y="24790"/>
                  </a:lnTo>
                  <a:lnTo>
                    <a:pt x="149771" y="24536"/>
                  </a:lnTo>
                  <a:lnTo>
                    <a:pt x="150634" y="21996"/>
                  </a:lnTo>
                  <a:lnTo>
                    <a:pt x="149860" y="23012"/>
                  </a:lnTo>
                  <a:lnTo>
                    <a:pt x="149440" y="23241"/>
                  </a:lnTo>
                  <a:lnTo>
                    <a:pt x="148285" y="25806"/>
                  </a:lnTo>
                  <a:lnTo>
                    <a:pt x="148386" y="26695"/>
                  </a:lnTo>
                  <a:lnTo>
                    <a:pt x="148717" y="28219"/>
                  </a:lnTo>
                  <a:lnTo>
                    <a:pt x="148666" y="28981"/>
                  </a:lnTo>
                  <a:lnTo>
                    <a:pt x="147218" y="31267"/>
                  </a:lnTo>
                  <a:lnTo>
                    <a:pt x="145961" y="30378"/>
                  </a:lnTo>
                  <a:lnTo>
                    <a:pt x="145783" y="30251"/>
                  </a:lnTo>
                  <a:lnTo>
                    <a:pt x="145415" y="28981"/>
                  </a:lnTo>
                  <a:lnTo>
                    <a:pt x="145186" y="28219"/>
                  </a:lnTo>
                  <a:lnTo>
                    <a:pt x="144856" y="26695"/>
                  </a:lnTo>
                  <a:lnTo>
                    <a:pt x="143776" y="25933"/>
                  </a:lnTo>
                  <a:lnTo>
                    <a:pt x="144780" y="28219"/>
                  </a:lnTo>
                  <a:lnTo>
                    <a:pt x="143624" y="28981"/>
                  </a:lnTo>
                  <a:lnTo>
                    <a:pt x="142900" y="28854"/>
                  </a:lnTo>
                  <a:lnTo>
                    <a:pt x="142875" y="29235"/>
                  </a:lnTo>
                  <a:lnTo>
                    <a:pt x="141719" y="30378"/>
                  </a:lnTo>
                  <a:lnTo>
                    <a:pt x="138480" y="28092"/>
                  </a:lnTo>
                  <a:lnTo>
                    <a:pt x="138569" y="27965"/>
                  </a:lnTo>
                  <a:lnTo>
                    <a:pt x="139141" y="27076"/>
                  </a:lnTo>
                  <a:lnTo>
                    <a:pt x="140030" y="25679"/>
                  </a:lnTo>
                  <a:lnTo>
                    <a:pt x="141173" y="23901"/>
                  </a:lnTo>
                  <a:lnTo>
                    <a:pt x="141274" y="23520"/>
                  </a:lnTo>
                  <a:lnTo>
                    <a:pt x="140982" y="22885"/>
                  </a:lnTo>
                  <a:lnTo>
                    <a:pt x="139992" y="20726"/>
                  </a:lnTo>
                  <a:lnTo>
                    <a:pt x="140246" y="22885"/>
                  </a:lnTo>
                  <a:lnTo>
                    <a:pt x="138125" y="21361"/>
                  </a:lnTo>
                  <a:lnTo>
                    <a:pt x="136944" y="22504"/>
                  </a:lnTo>
                  <a:lnTo>
                    <a:pt x="138049" y="22885"/>
                  </a:lnTo>
                  <a:lnTo>
                    <a:pt x="138264" y="24409"/>
                  </a:lnTo>
                  <a:lnTo>
                    <a:pt x="138201" y="24739"/>
                  </a:lnTo>
                  <a:lnTo>
                    <a:pt x="136766" y="25679"/>
                  </a:lnTo>
                  <a:lnTo>
                    <a:pt x="135661" y="25552"/>
                  </a:lnTo>
                  <a:lnTo>
                    <a:pt x="135051" y="24790"/>
                  </a:lnTo>
                  <a:lnTo>
                    <a:pt x="134975" y="24282"/>
                  </a:lnTo>
                  <a:lnTo>
                    <a:pt x="134581" y="24790"/>
                  </a:lnTo>
                  <a:lnTo>
                    <a:pt x="134505" y="23901"/>
                  </a:lnTo>
                  <a:lnTo>
                    <a:pt x="134353" y="22250"/>
                  </a:lnTo>
                  <a:lnTo>
                    <a:pt x="133883" y="23901"/>
                  </a:lnTo>
                  <a:lnTo>
                    <a:pt x="133845" y="23774"/>
                  </a:lnTo>
                  <a:lnTo>
                    <a:pt x="133261" y="21869"/>
                  </a:lnTo>
                  <a:lnTo>
                    <a:pt x="128701" y="23774"/>
                  </a:lnTo>
                  <a:lnTo>
                    <a:pt x="130263" y="22123"/>
                  </a:lnTo>
                  <a:lnTo>
                    <a:pt x="128282" y="20218"/>
                  </a:lnTo>
                  <a:lnTo>
                    <a:pt x="128231" y="19964"/>
                  </a:lnTo>
                  <a:lnTo>
                    <a:pt x="128892" y="18821"/>
                  </a:lnTo>
                  <a:lnTo>
                    <a:pt x="128968" y="18694"/>
                  </a:lnTo>
                  <a:lnTo>
                    <a:pt x="131267" y="17170"/>
                  </a:lnTo>
                  <a:lnTo>
                    <a:pt x="129095" y="16408"/>
                  </a:lnTo>
                  <a:lnTo>
                    <a:pt x="127469" y="18821"/>
                  </a:lnTo>
                  <a:lnTo>
                    <a:pt x="126047" y="17805"/>
                  </a:lnTo>
                  <a:lnTo>
                    <a:pt x="127025" y="16916"/>
                  </a:lnTo>
                  <a:lnTo>
                    <a:pt x="127990" y="16027"/>
                  </a:lnTo>
                  <a:lnTo>
                    <a:pt x="126936" y="14757"/>
                  </a:lnTo>
                  <a:lnTo>
                    <a:pt x="126555" y="15011"/>
                  </a:lnTo>
                  <a:lnTo>
                    <a:pt x="125361" y="16535"/>
                  </a:lnTo>
                  <a:lnTo>
                    <a:pt x="125145" y="13868"/>
                  </a:lnTo>
                  <a:lnTo>
                    <a:pt x="125564" y="10947"/>
                  </a:lnTo>
                  <a:lnTo>
                    <a:pt x="125755" y="9550"/>
                  </a:lnTo>
                  <a:lnTo>
                    <a:pt x="122440" y="9042"/>
                  </a:lnTo>
                  <a:lnTo>
                    <a:pt x="122770" y="9804"/>
                  </a:lnTo>
                  <a:lnTo>
                    <a:pt x="122021" y="10058"/>
                  </a:lnTo>
                  <a:lnTo>
                    <a:pt x="121589" y="10947"/>
                  </a:lnTo>
                  <a:lnTo>
                    <a:pt x="119672" y="8534"/>
                  </a:lnTo>
                  <a:lnTo>
                    <a:pt x="119164" y="7899"/>
                  </a:lnTo>
                  <a:lnTo>
                    <a:pt x="119545" y="7772"/>
                  </a:lnTo>
                  <a:lnTo>
                    <a:pt x="120294" y="7518"/>
                  </a:lnTo>
                  <a:lnTo>
                    <a:pt x="120662" y="7391"/>
                  </a:lnTo>
                  <a:lnTo>
                    <a:pt x="118071" y="7518"/>
                  </a:lnTo>
                  <a:lnTo>
                    <a:pt x="119291" y="5613"/>
                  </a:lnTo>
                  <a:lnTo>
                    <a:pt x="118897" y="6121"/>
                  </a:lnTo>
                  <a:lnTo>
                    <a:pt x="118110" y="6756"/>
                  </a:lnTo>
                  <a:lnTo>
                    <a:pt x="117322" y="7772"/>
                  </a:lnTo>
                  <a:lnTo>
                    <a:pt x="116497" y="7772"/>
                  </a:lnTo>
                  <a:lnTo>
                    <a:pt x="116001" y="6756"/>
                  </a:lnTo>
                  <a:lnTo>
                    <a:pt x="115951" y="6629"/>
                  </a:lnTo>
                  <a:lnTo>
                    <a:pt x="116344" y="5613"/>
                  </a:lnTo>
                  <a:lnTo>
                    <a:pt x="115887" y="6756"/>
                  </a:lnTo>
                  <a:lnTo>
                    <a:pt x="114096" y="5867"/>
                  </a:lnTo>
                  <a:lnTo>
                    <a:pt x="113195" y="8534"/>
                  </a:lnTo>
                  <a:lnTo>
                    <a:pt x="110617" y="7899"/>
                  </a:lnTo>
                  <a:lnTo>
                    <a:pt x="111290" y="8407"/>
                  </a:lnTo>
                  <a:lnTo>
                    <a:pt x="110248" y="9550"/>
                  </a:lnTo>
                  <a:lnTo>
                    <a:pt x="110324" y="12725"/>
                  </a:lnTo>
                  <a:lnTo>
                    <a:pt x="113245" y="17043"/>
                  </a:lnTo>
                  <a:lnTo>
                    <a:pt x="117932" y="16535"/>
                  </a:lnTo>
                  <a:lnTo>
                    <a:pt x="116395" y="17551"/>
                  </a:lnTo>
                  <a:lnTo>
                    <a:pt x="116192" y="18313"/>
                  </a:lnTo>
                  <a:lnTo>
                    <a:pt x="116268" y="18694"/>
                  </a:lnTo>
                  <a:lnTo>
                    <a:pt x="116598" y="18694"/>
                  </a:lnTo>
                  <a:lnTo>
                    <a:pt x="116293" y="19964"/>
                  </a:lnTo>
                  <a:lnTo>
                    <a:pt x="115265" y="18313"/>
                  </a:lnTo>
                  <a:lnTo>
                    <a:pt x="115493" y="20218"/>
                  </a:lnTo>
                  <a:lnTo>
                    <a:pt x="116611" y="20218"/>
                  </a:lnTo>
                  <a:lnTo>
                    <a:pt x="116573" y="20980"/>
                  </a:lnTo>
                  <a:lnTo>
                    <a:pt x="115392" y="22250"/>
                  </a:lnTo>
                  <a:lnTo>
                    <a:pt x="116395" y="21869"/>
                  </a:lnTo>
                  <a:lnTo>
                    <a:pt x="118414" y="21107"/>
                  </a:lnTo>
                  <a:lnTo>
                    <a:pt x="116395" y="21856"/>
                  </a:lnTo>
                  <a:lnTo>
                    <a:pt x="116433" y="21615"/>
                  </a:lnTo>
                  <a:lnTo>
                    <a:pt x="117144" y="19964"/>
                  </a:lnTo>
                  <a:lnTo>
                    <a:pt x="116789" y="18694"/>
                  </a:lnTo>
                  <a:lnTo>
                    <a:pt x="117690" y="18440"/>
                  </a:lnTo>
                  <a:lnTo>
                    <a:pt x="119456" y="16916"/>
                  </a:lnTo>
                  <a:lnTo>
                    <a:pt x="119722" y="18440"/>
                  </a:lnTo>
                  <a:lnTo>
                    <a:pt x="119849" y="20345"/>
                  </a:lnTo>
                  <a:lnTo>
                    <a:pt x="119913" y="24790"/>
                  </a:lnTo>
                  <a:lnTo>
                    <a:pt x="116319" y="23380"/>
                  </a:lnTo>
                  <a:lnTo>
                    <a:pt x="116319" y="40284"/>
                  </a:lnTo>
                  <a:lnTo>
                    <a:pt x="111506" y="44729"/>
                  </a:lnTo>
                  <a:lnTo>
                    <a:pt x="111404" y="44856"/>
                  </a:lnTo>
                  <a:lnTo>
                    <a:pt x="111442" y="44729"/>
                  </a:lnTo>
                  <a:lnTo>
                    <a:pt x="111848" y="43332"/>
                  </a:lnTo>
                  <a:lnTo>
                    <a:pt x="111963" y="42341"/>
                  </a:lnTo>
                  <a:lnTo>
                    <a:pt x="111747" y="42189"/>
                  </a:lnTo>
                  <a:lnTo>
                    <a:pt x="113271" y="41554"/>
                  </a:lnTo>
                  <a:lnTo>
                    <a:pt x="116319" y="40284"/>
                  </a:lnTo>
                  <a:lnTo>
                    <a:pt x="116319" y="23380"/>
                  </a:lnTo>
                  <a:lnTo>
                    <a:pt x="113804" y="22377"/>
                  </a:lnTo>
                  <a:lnTo>
                    <a:pt x="113030" y="23901"/>
                  </a:lnTo>
                  <a:lnTo>
                    <a:pt x="112890" y="23825"/>
                  </a:lnTo>
                  <a:lnTo>
                    <a:pt x="112890" y="26441"/>
                  </a:lnTo>
                  <a:lnTo>
                    <a:pt x="112115" y="27076"/>
                  </a:lnTo>
                  <a:lnTo>
                    <a:pt x="110718" y="25298"/>
                  </a:lnTo>
                  <a:lnTo>
                    <a:pt x="111760" y="27203"/>
                  </a:lnTo>
                  <a:lnTo>
                    <a:pt x="109486" y="27965"/>
                  </a:lnTo>
                  <a:lnTo>
                    <a:pt x="107353" y="26060"/>
                  </a:lnTo>
                  <a:lnTo>
                    <a:pt x="112649" y="24587"/>
                  </a:lnTo>
                  <a:lnTo>
                    <a:pt x="112153" y="25552"/>
                  </a:lnTo>
                  <a:lnTo>
                    <a:pt x="112877" y="25679"/>
                  </a:lnTo>
                  <a:lnTo>
                    <a:pt x="112890" y="26441"/>
                  </a:lnTo>
                  <a:lnTo>
                    <a:pt x="112890" y="23825"/>
                  </a:lnTo>
                  <a:lnTo>
                    <a:pt x="110528" y="22631"/>
                  </a:lnTo>
                  <a:lnTo>
                    <a:pt x="109156" y="20472"/>
                  </a:lnTo>
                  <a:lnTo>
                    <a:pt x="101879" y="31267"/>
                  </a:lnTo>
                  <a:lnTo>
                    <a:pt x="102311" y="29743"/>
                  </a:lnTo>
                  <a:lnTo>
                    <a:pt x="104203" y="22885"/>
                  </a:lnTo>
                  <a:lnTo>
                    <a:pt x="103581" y="21107"/>
                  </a:lnTo>
                  <a:lnTo>
                    <a:pt x="103314" y="20345"/>
                  </a:lnTo>
                  <a:lnTo>
                    <a:pt x="103047" y="19583"/>
                  </a:lnTo>
                  <a:lnTo>
                    <a:pt x="102273" y="17424"/>
                  </a:lnTo>
                  <a:lnTo>
                    <a:pt x="101193" y="16662"/>
                  </a:lnTo>
                  <a:lnTo>
                    <a:pt x="99174" y="19583"/>
                  </a:lnTo>
                  <a:lnTo>
                    <a:pt x="97942" y="18313"/>
                  </a:lnTo>
                  <a:lnTo>
                    <a:pt x="96837" y="17170"/>
                  </a:lnTo>
                  <a:lnTo>
                    <a:pt x="96837" y="16789"/>
                  </a:lnTo>
                  <a:lnTo>
                    <a:pt x="97548" y="15265"/>
                  </a:lnTo>
                  <a:lnTo>
                    <a:pt x="96342" y="17170"/>
                  </a:lnTo>
                  <a:lnTo>
                    <a:pt x="96367" y="16789"/>
                  </a:lnTo>
                  <a:lnTo>
                    <a:pt x="96456" y="15265"/>
                  </a:lnTo>
                  <a:lnTo>
                    <a:pt x="94132" y="16789"/>
                  </a:lnTo>
                  <a:lnTo>
                    <a:pt x="94297" y="16281"/>
                  </a:lnTo>
                  <a:lnTo>
                    <a:pt x="93040" y="16281"/>
                  </a:lnTo>
                  <a:lnTo>
                    <a:pt x="93776" y="16535"/>
                  </a:lnTo>
                  <a:lnTo>
                    <a:pt x="94043" y="17043"/>
                  </a:lnTo>
                  <a:lnTo>
                    <a:pt x="94056" y="18313"/>
                  </a:lnTo>
                  <a:lnTo>
                    <a:pt x="91490" y="17297"/>
                  </a:lnTo>
                  <a:lnTo>
                    <a:pt x="86855" y="20345"/>
                  </a:lnTo>
                  <a:lnTo>
                    <a:pt x="86550" y="20129"/>
                  </a:lnTo>
                  <a:lnTo>
                    <a:pt x="83997" y="24282"/>
                  </a:lnTo>
                  <a:lnTo>
                    <a:pt x="87020" y="23647"/>
                  </a:lnTo>
                  <a:lnTo>
                    <a:pt x="86982" y="24536"/>
                  </a:lnTo>
                  <a:lnTo>
                    <a:pt x="87147" y="23647"/>
                  </a:lnTo>
                  <a:lnTo>
                    <a:pt x="87528" y="21615"/>
                  </a:lnTo>
                  <a:lnTo>
                    <a:pt x="88595" y="21996"/>
                  </a:lnTo>
                  <a:lnTo>
                    <a:pt x="89471" y="26314"/>
                  </a:lnTo>
                  <a:lnTo>
                    <a:pt x="89992" y="23774"/>
                  </a:lnTo>
                  <a:lnTo>
                    <a:pt x="91909" y="21615"/>
                  </a:lnTo>
                  <a:lnTo>
                    <a:pt x="92354" y="21107"/>
                  </a:lnTo>
                  <a:lnTo>
                    <a:pt x="94602" y="21107"/>
                  </a:lnTo>
                  <a:lnTo>
                    <a:pt x="92557" y="25552"/>
                  </a:lnTo>
                  <a:lnTo>
                    <a:pt x="92671" y="27203"/>
                  </a:lnTo>
                  <a:lnTo>
                    <a:pt x="92748" y="27838"/>
                  </a:lnTo>
                  <a:lnTo>
                    <a:pt x="91236" y="27965"/>
                  </a:lnTo>
                  <a:lnTo>
                    <a:pt x="94183" y="28600"/>
                  </a:lnTo>
                  <a:lnTo>
                    <a:pt x="95859" y="32156"/>
                  </a:lnTo>
                  <a:lnTo>
                    <a:pt x="98005" y="34188"/>
                  </a:lnTo>
                  <a:lnTo>
                    <a:pt x="98526" y="30886"/>
                  </a:lnTo>
                  <a:lnTo>
                    <a:pt x="99720" y="29743"/>
                  </a:lnTo>
                  <a:lnTo>
                    <a:pt x="99644" y="31267"/>
                  </a:lnTo>
                  <a:lnTo>
                    <a:pt x="100736" y="31648"/>
                  </a:lnTo>
                  <a:lnTo>
                    <a:pt x="99060" y="35331"/>
                  </a:lnTo>
                  <a:lnTo>
                    <a:pt x="107403" y="32537"/>
                  </a:lnTo>
                  <a:lnTo>
                    <a:pt x="102019" y="42697"/>
                  </a:lnTo>
                  <a:lnTo>
                    <a:pt x="106514" y="42341"/>
                  </a:lnTo>
                  <a:lnTo>
                    <a:pt x="106578" y="41554"/>
                  </a:lnTo>
                  <a:lnTo>
                    <a:pt x="110286" y="41554"/>
                  </a:lnTo>
                  <a:lnTo>
                    <a:pt x="106400" y="44348"/>
                  </a:lnTo>
                  <a:lnTo>
                    <a:pt x="109347" y="45237"/>
                  </a:lnTo>
                  <a:lnTo>
                    <a:pt x="111213" y="45491"/>
                  </a:lnTo>
                  <a:lnTo>
                    <a:pt x="111366" y="44983"/>
                  </a:lnTo>
                  <a:lnTo>
                    <a:pt x="115354" y="44348"/>
                  </a:lnTo>
                  <a:lnTo>
                    <a:pt x="114858" y="46507"/>
                  </a:lnTo>
                  <a:lnTo>
                    <a:pt x="113271" y="48539"/>
                  </a:lnTo>
                  <a:lnTo>
                    <a:pt x="113969" y="49428"/>
                  </a:lnTo>
                  <a:lnTo>
                    <a:pt x="115138" y="48666"/>
                  </a:lnTo>
                  <a:lnTo>
                    <a:pt x="117297" y="50317"/>
                  </a:lnTo>
                  <a:lnTo>
                    <a:pt x="114312" y="50063"/>
                  </a:lnTo>
                  <a:lnTo>
                    <a:pt x="114592" y="52349"/>
                  </a:lnTo>
                  <a:lnTo>
                    <a:pt x="119037" y="52730"/>
                  </a:lnTo>
                  <a:lnTo>
                    <a:pt x="122885" y="50317"/>
                  </a:lnTo>
                  <a:lnTo>
                    <a:pt x="125336" y="55016"/>
                  </a:lnTo>
                  <a:lnTo>
                    <a:pt x="125996" y="55016"/>
                  </a:lnTo>
                  <a:lnTo>
                    <a:pt x="128689" y="55016"/>
                  </a:lnTo>
                  <a:lnTo>
                    <a:pt x="128600" y="54635"/>
                  </a:lnTo>
                  <a:lnTo>
                    <a:pt x="128320" y="53492"/>
                  </a:lnTo>
                  <a:lnTo>
                    <a:pt x="127152" y="54635"/>
                  </a:lnTo>
                  <a:lnTo>
                    <a:pt x="126161" y="51968"/>
                  </a:lnTo>
                  <a:lnTo>
                    <a:pt x="130759" y="49174"/>
                  </a:lnTo>
                  <a:lnTo>
                    <a:pt x="129895" y="51841"/>
                  </a:lnTo>
                  <a:lnTo>
                    <a:pt x="134797" y="50063"/>
                  </a:lnTo>
                  <a:lnTo>
                    <a:pt x="134848" y="49174"/>
                  </a:lnTo>
                  <a:lnTo>
                    <a:pt x="134874" y="48666"/>
                  </a:lnTo>
                  <a:lnTo>
                    <a:pt x="134950" y="47015"/>
                  </a:lnTo>
                  <a:lnTo>
                    <a:pt x="136461" y="46507"/>
                  </a:lnTo>
                  <a:lnTo>
                    <a:pt x="137223" y="46253"/>
                  </a:lnTo>
                  <a:lnTo>
                    <a:pt x="135343" y="46507"/>
                  </a:lnTo>
                  <a:lnTo>
                    <a:pt x="136067" y="44348"/>
                  </a:lnTo>
                  <a:lnTo>
                    <a:pt x="136652" y="42570"/>
                  </a:lnTo>
                  <a:lnTo>
                    <a:pt x="138506" y="42316"/>
                  </a:lnTo>
                  <a:lnTo>
                    <a:pt x="138087" y="44348"/>
                  </a:lnTo>
                  <a:lnTo>
                    <a:pt x="138150" y="44856"/>
                  </a:lnTo>
                  <a:lnTo>
                    <a:pt x="138734" y="45364"/>
                  </a:lnTo>
                  <a:lnTo>
                    <a:pt x="140944" y="45745"/>
                  </a:lnTo>
                  <a:lnTo>
                    <a:pt x="142519" y="43332"/>
                  </a:lnTo>
                  <a:lnTo>
                    <a:pt x="142925" y="42697"/>
                  </a:lnTo>
                  <a:lnTo>
                    <a:pt x="142582" y="42443"/>
                  </a:lnTo>
                  <a:lnTo>
                    <a:pt x="142176" y="42951"/>
                  </a:lnTo>
                  <a:lnTo>
                    <a:pt x="142176" y="43332"/>
                  </a:lnTo>
                  <a:lnTo>
                    <a:pt x="140309" y="43205"/>
                  </a:lnTo>
                  <a:lnTo>
                    <a:pt x="141008" y="42316"/>
                  </a:lnTo>
                  <a:lnTo>
                    <a:pt x="141897" y="41173"/>
                  </a:lnTo>
                  <a:lnTo>
                    <a:pt x="141947" y="40284"/>
                  </a:lnTo>
                  <a:lnTo>
                    <a:pt x="141973" y="40030"/>
                  </a:lnTo>
                  <a:lnTo>
                    <a:pt x="144183" y="40030"/>
                  </a:lnTo>
                  <a:lnTo>
                    <a:pt x="144056" y="42710"/>
                  </a:lnTo>
                  <a:lnTo>
                    <a:pt x="144475" y="41427"/>
                  </a:lnTo>
                  <a:lnTo>
                    <a:pt x="146659" y="42189"/>
                  </a:lnTo>
                  <a:lnTo>
                    <a:pt x="148031" y="44348"/>
                  </a:lnTo>
                  <a:lnTo>
                    <a:pt x="146088" y="46253"/>
                  </a:lnTo>
                  <a:lnTo>
                    <a:pt x="144322" y="44475"/>
                  </a:lnTo>
                  <a:lnTo>
                    <a:pt x="143827" y="47015"/>
                  </a:lnTo>
                  <a:lnTo>
                    <a:pt x="141554" y="47777"/>
                  </a:lnTo>
                  <a:lnTo>
                    <a:pt x="143357" y="49047"/>
                  </a:lnTo>
                  <a:lnTo>
                    <a:pt x="141744" y="51587"/>
                  </a:lnTo>
                  <a:lnTo>
                    <a:pt x="141643" y="53873"/>
                  </a:lnTo>
                  <a:lnTo>
                    <a:pt x="140601" y="54533"/>
                  </a:lnTo>
                  <a:lnTo>
                    <a:pt x="141490" y="57048"/>
                  </a:lnTo>
                  <a:lnTo>
                    <a:pt x="141465" y="57810"/>
                  </a:lnTo>
                  <a:lnTo>
                    <a:pt x="139204" y="58928"/>
                  </a:lnTo>
                  <a:lnTo>
                    <a:pt x="139077" y="59385"/>
                  </a:lnTo>
                  <a:lnTo>
                    <a:pt x="138684" y="61493"/>
                  </a:lnTo>
                  <a:lnTo>
                    <a:pt x="139877" y="59842"/>
                  </a:lnTo>
                  <a:lnTo>
                    <a:pt x="140893" y="61874"/>
                  </a:lnTo>
                  <a:lnTo>
                    <a:pt x="143916" y="60477"/>
                  </a:lnTo>
                  <a:lnTo>
                    <a:pt x="144653" y="60985"/>
                  </a:lnTo>
                  <a:lnTo>
                    <a:pt x="143344" y="64922"/>
                  </a:lnTo>
                  <a:lnTo>
                    <a:pt x="148983" y="62890"/>
                  </a:lnTo>
                  <a:lnTo>
                    <a:pt x="147789" y="64922"/>
                  </a:lnTo>
                  <a:lnTo>
                    <a:pt x="151130" y="64922"/>
                  </a:lnTo>
                  <a:lnTo>
                    <a:pt x="149555" y="66954"/>
                  </a:lnTo>
                  <a:lnTo>
                    <a:pt x="154368" y="66827"/>
                  </a:lnTo>
                  <a:lnTo>
                    <a:pt x="155143" y="66192"/>
                  </a:lnTo>
                  <a:lnTo>
                    <a:pt x="156375" y="63398"/>
                  </a:lnTo>
                  <a:lnTo>
                    <a:pt x="157391" y="65430"/>
                  </a:lnTo>
                  <a:lnTo>
                    <a:pt x="155409" y="68351"/>
                  </a:lnTo>
                  <a:lnTo>
                    <a:pt x="162217" y="64922"/>
                  </a:lnTo>
                  <a:lnTo>
                    <a:pt x="160997" y="66827"/>
                  </a:lnTo>
                  <a:lnTo>
                    <a:pt x="159042" y="69875"/>
                  </a:lnTo>
                  <a:lnTo>
                    <a:pt x="161023" y="66827"/>
                  </a:lnTo>
                  <a:lnTo>
                    <a:pt x="162306" y="71018"/>
                  </a:lnTo>
                  <a:lnTo>
                    <a:pt x="164998" y="68986"/>
                  </a:lnTo>
                  <a:lnTo>
                    <a:pt x="166827" y="69494"/>
                  </a:lnTo>
                  <a:lnTo>
                    <a:pt x="164465" y="73050"/>
                  </a:lnTo>
                  <a:lnTo>
                    <a:pt x="167043" y="72415"/>
                  </a:lnTo>
                  <a:lnTo>
                    <a:pt x="167093" y="71653"/>
                  </a:lnTo>
                  <a:lnTo>
                    <a:pt x="167627" y="76098"/>
                  </a:lnTo>
                  <a:lnTo>
                    <a:pt x="172796" y="76225"/>
                  </a:lnTo>
                  <a:lnTo>
                    <a:pt x="173266" y="79159"/>
                  </a:lnTo>
                  <a:lnTo>
                    <a:pt x="173850" y="77876"/>
                  </a:lnTo>
                  <a:lnTo>
                    <a:pt x="174637" y="76733"/>
                  </a:lnTo>
                  <a:lnTo>
                    <a:pt x="176796" y="78003"/>
                  </a:lnTo>
                  <a:lnTo>
                    <a:pt x="174536" y="79146"/>
                  </a:lnTo>
                  <a:lnTo>
                    <a:pt x="176415" y="78511"/>
                  </a:lnTo>
                  <a:lnTo>
                    <a:pt x="176733" y="79908"/>
                  </a:lnTo>
                  <a:lnTo>
                    <a:pt x="177812" y="80289"/>
                  </a:lnTo>
                  <a:lnTo>
                    <a:pt x="177469" y="79654"/>
                  </a:lnTo>
                  <a:lnTo>
                    <a:pt x="177965" y="78511"/>
                  </a:lnTo>
                  <a:lnTo>
                    <a:pt x="178689" y="76860"/>
                  </a:lnTo>
                  <a:lnTo>
                    <a:pt x="178841" y="76733"/>
                  </a:lnTo>
                  <a:lnTo>
                    <a:pt x="179451" y="76225"/>
                  </a:lnTo>
                  <a:lnTo>
                    <a:pt x="179755" y="75971"/>
                  </a:lnTo>
                  <a:lnTo>
                    <a:pt x="180187" y="76441"/>
                  </a:lnTo>
                  <a:lnTo>
                    <a:pt x="179933" y="75971"/>
                  </a:lnTo>
                  <a:lnTo>
                    <a:pt x="179285" y="74828"/>
                  </a:lnTo>
                  <a:lnTo>
                    <a:pt x="178752" y="74955"/>
                  </a:lnTo>
                  <a:lnTo>
                    <a:pt x="177228" y="76225"/>
                  </a:lnTo>
                  <a:lnTo>
                    <a:pt x="177228" y="76098"/>
                  </a:lnTo>
                  <a:lnTo>
                    <a:pt x="177253" y="75463"/>
                  </a:lnTo>
                  <a:lnTo>
                    <a:pt x="176301" y="74955"/>
                  </a:lnTo>
                  <a:lnTo>
                    <a:pt x="176174" y="74358"/>
                  </a:lnTo>
                  <a:lnTo>
                    <a:pt x="176669" y="73088"/>
                  </a:lnTo>
                  <a:lnTo>
                    <a:pt x="176161" y="73621"/>
                  </a:lnTo>
                  <a:lnTo>
                    <a:pt x="176123" y="74015"/>
                  </a:lnTo>
                  <a:lnTo>
                    <a:pt x="176149" y="74193"/>
                  </a:lnTo>
                  <a:lnTo>
                    <a:pt x="175793" y="75209"/>
                  </a:lnTo>
                  <a:lnTo>
                    <a:pt x="172059" y="76098"/>
                  </a:lnTo>
                  <a:lnTo>
                    <a:pt x="173101" y="73939"/>
                  </a:lnTo>
                  <a:lnTo>
                    <a:pt x="174193" y="71653"/>
                  </a:lnTo>
                  <a:lnTo>
                    <a:pt x="175310" y="69240"/>
                  </a:lnTo>
                  <a:lnTo>
                    <a:pt x="174396" y="73431"/>
                  </a:lnTo>
                  <a:lnTo>
                    <a:pt x="178206" y="70510"/>
                  </a:lnTo>
                  <a:lnTo>
                    <a:pt x="181648" y="67868"/>
                  </a:lnTo>
                  <a:close/>
                </a:path>
                <a:path w="194944" h="111759">
                  <a:moveTo>
                    <a:pt x="181864" y="70764"/>
                  </a:moveTo>
                  <a:lnTo>
                    <a:pt x="180695" y="72288"/>
                  </a:lnTo>
                  <a:lnTo>
                    <a:pt x="179311" y="72123"/>
                  </a:lnTo>
                  <a:lnTo>
                    <a:pt x="178841" y="72923"/>
                  </a:lnTo>
                  <a:lnTo>
                    <a:pt x="179920" y="73812"/>
                  </a:lnTo>
                  <a:lnTo>
                    <a:pt x="181444" y="72288"/>
                  </a:lnTo>
                  <a:lnTo>
                    <a:pt x="181825" y="71907"/>
                  </a:lnTo>
                  <a:lnTo>
                    <a:pt x="181864" y="70764"/>
                  </a:lnTo>
                  <a:close/>
                </a:path>
                <a:path w="194944" h="111759">
                  <a:moveTo>
                    <a:pt x="182003" y="67589"/>
                  </a:moveTo>
                  <a:lnTo>
                    <a:pt x="181648" y="67868"/>
                  </a:lnTo>
                  <a:lnTo>
                    <a:pt x="181838" y="67881"/>
                  </a:lnTo>
                  <a:lnTo>
                    <a:pt x="182003" y="67589"/>
                  </a:lnTo>
                  <a:close/>
                </a:path>
                <a:path w="194944" h="111759">
                  <a:moveTo>
                    <a:pt x="182689" y="69367"/>
                  </a:moveTo>
                  <a:lnTo>
                    <a:pt x="181546" y="70129"/>
                  </a:lnTo>
                  <a:lnTo>
                    <a:pt x="181864" y="70764"/>
                  </a:lnTo>
                  <a:lnTo>
                    <a:pt x="182689" y="69367"/>
                  </a:lnTo>
                  <a:close/>
                </a:path>
                <a:path w="194944" h="111759">
                  <a:moveTo>
                    <a:pt x="183095" y="67970"/>
                  </a:moveTo>
                  <a:lnTo>
                    <a:pt x="181838" y="67881"/>
                  </a:lnTo>
                  <a:lnTo>
                    <a:pt x="180860" y="69519"/>
                  </a:lnTo>
                  <a:lnTo>
                    <a:pt x="183095" y="67970"/>
                  </a:lnTo>
                  <a:close/>
                </a:path>
                <a:path w="194944" h="111759">
                  <a:moveTo>
                    <a:pt x="183819" y="52819"/>
                  </a:moveTo>
                  <a:lnTo>
                    <a:pt x="183578" y="49809"/>
                  </a:lnTo>
                  <a:lnTo>
                    <a:pt x="182460" y="50495"/>
                  </a:lnTo>
                  <a:lnTo>
                    <a:pt x="181597" y="50228"/>
                  </a:lnTo>
                  <a:lnTo>
                    <a:pt x="181381" y="49530"/>
                  </a:lnTo>
                  <a:lnTo>
                    <a:pt x="181254" y="52539"/>
                  </a:lnTo>
                  <a:lnTo>
                    <a:pt x="182435" y="50596"/>
                  </a:lnTo>
                  <a:lnTo>
                    <a:pt x="183819" y="52819"/>
                  </a:lnTo>
                  <a:close/>
                </a:path>
                <a:path w="194944" h="111759">
                  <a:moveTo>
                    <a:pt x="185102" y="33121"/>
                  </a:moveTo>
                  <a:lnTo>
                    <a:pt x="183553" y="34823"/>
                  </a:lnTo>
                  <a:lnTo>
                    <a:pt x="184988" y="35864"/>
                  </a:lnTo>
                  <a:lnTo>
                    <a:pt x="185102" y="33121"/>
                  </a:lnTo>
                  <a:close/>
                </a:path>
                <a:path w="194944" h="111759">
                  <a:moveTo>
                    <a:pt x="185801" y="50215"/>
                  </a:moveTo>
                  <a:lnTo>
                    <a:pt x="183603" y="49834"/>
                  </a:lnTo>
                  <a:lnTo>
                    <a:pt x="184950" y="52806"/>
                  </a:lnTo>
                  <a:lnTo>
                    <a:pt x="185801" y="50215"/>
                  </a:lnTo>
                  <a:close/>
                </a:path>
                <a:path w="194944" h="111759">
                  <a:moveTo>
                    <a:pt x="186245" y="25260"/>
                  </a:moveTo>
                  <a:lnTo>
                    <a:pt x="186131" y="25069"/>
                  </a:lnTo>
                  <a:lnTo>
                    <a:pt x="186029" y="24841"/>
                  </a:lnTo>
                  <a:lnTo>
                    <a:pt x="185915" y="24625"/>
                  </a:lnTo>
                  <a:lnTo>
                    <a:pt x="185788" y="27114"/>
                  </a:lnTo>
                  <a:lnTo>
                    <a:pt x="186143" y="26974"/>
                  </a:lnTo>
                  <a:lnTo>
                    <a:pt x="186245" y="25260"/>
                  </a:lnTo>
                  <a:close/>
                </a:path>
                <a:path w="194944" h="111759">
                  <a:moveTo>
                    <a:pt x="186474" y="51523"/>
                  </a:moveTo>
                  <a:lnTo>
                    <a:pt x="184962" y="52806"/>
                  </a:lnTo>
                  <a:lnTo>
                    <a:pt x="186385" y="52438"/>
                  </a:lnTo>
                  <a:lnTo>
                    <a:pt x="186474" y="51523"/>
                  </a:lnTo>
                  <a:close/>
                </a:path>
                <a:path w="194944" h="111759">
                  <a:moveTo>
                    <a:pt x="187198" y="43154"/>
                  </a:moveTo>
                  <a:lnTo>
                    <a:pt x="185610" y="45631"/>
                  </a:lnTo>
                  <a:lnTo>
                    <a:pt x="185407" y="43929"/>
                  </a:lnTo>
                  <a:lnTo>
                    <a:pt x="185407" y="43154"/>
                  </a:lnTo>
                  <a:lnTo>
                    <a:pt x="185699" y="42062"/>
                  </a:lnTo>
                  <a:lnTo>
                    <a:pt x="184645" y="42887"/>
                  </a:lnTo>
                  <a:lnTo>
                    <a:pt x="184988" y="43154"/>
                  </a:lnTo>
                  <a:lnTo>
                    <a:pt x="184924" y="45631"/>
                  </a:lnTo>
                  <a:lnTo>
                    <a:pt x="185191" y="46939"/>
                  </a:lnTo>
                  <a:lnTo>
                    <a:pt x="186042" y="45631"/>
                  </a:lnTo>
                  <a:lnTo>
                    <a:pt x="187159" y="43929"/>
                  </a:lnTo>
                  <a:lnTo>
                    <a:pt x="187198" y="43154"/>
                  </a:lnTo>
                  <a:close/>
                </a:path>
                <a:path w="194944" h="111759">
                  <a:moveTo>
                    <a:pt x="187337" y="40779"/>
                  </a:moveTo>
                  <a:lnTo>
                    <a:pt x="186461" y="40563"/>
                  </a:lnTo>
                  <a:lnTo>
                    <a:pt x="185788" y="41706"/>
                  </a:lnTo>
                  <a:lnTo>
                    <a:pt x="185699" y="42062"/>
                  </a:lnTo>
                  <a:lnTo>
                    <a:pt x="187337" y="40779"/>
                  </a:lnTo>
                  <a:close/>
                </a:path>
                <a:path w="194944" h="111759">
                  <a:moveTo>
                    <a:pt x="187794" y="38303"/>
                  </a:moveTo>
                  <a:lnTo>
                    <a:pt x="185597" y="37922"/>
                  </a:lnTo>
                  <a:lnTo>
                    <a:pt x="184772" y="40144"/>
                  </a:lnTo>
                  <a:lnTo>
                    <a:pt x="186461" y="40563"/>
                  </a:lnTo>
                  <a:lnTo>
                    <a:pt x="187794" y="38303"/>
                  </a:lnTo>
                  <a:close/>
                </a:path>
                <a:path w="194944" h="111759">
                  <a:moveTo>
                    <a:pt x="188912" y="54508"/>
                  </a:moveTo>
                  <a:lnTo>
                    <a:pt x="187794" y="55613"/>
                  </a:lnTo>
                  <a:lnTo>
                    <a:pt x="188836" y="56108"/>
                  </a:lnTo>
                  <a:lnTo>
                    <a:pt x="188912" y="54508"/>
                  </a:lnTo>
                  <a:close/>
                </a:path>
                <a:path w="194944" h="111759">
                  <a:moveTo>
                    <a:pt x="191173" y="53822"/>
                  </a:moveTo>
                  <a:lnTo>
                    <a:pt x="190754" y="53848"/>
                  </a:lnTo>
                  <a:lnTo>
                    <a:pt x="190982" y="54013"/>
                  </a:lnTo>
                  <a:lnTo>
                    <a:pt x="191173" y="53822"/>
                  </a:lnTo>
                  <a:close/>
                </a:path>
                <a:path w="194944" h="111759">
                  <a:moveTo>
                    <a:pt x="191960" y="51879"/>
                  </a:moveTo>
                  <a:lnTo>
                    <a:pt x="189064" y="50977"/>
                  </a:lnTo>
                  <a:lnTo>
                    <a:pt x="189407" y="51650"/>
                  </a:lnTo>
                  <a:lnTo>
                    <a:pt x="189750" y="52273"/>
                  </a:lnTo>
                  <a:lnTo>
                    <a:pt x="187464" y="53873"/>
                  </a:lnTo>
                  <a:lnTo>
                    <a:pt x="186359" y="53873"/>
                  </a:lnTo>
                  <a:lnTo>
                    <a:pt x="189407" y="51650"/>
                  </a:lnTo>
                  <a:lnTo>
                    <a:pt x="186385" y="52438"/>
                  </a:lnTo>
                  <a:lnTo>
                    <a:pt x="185839" y="57531"/>
                  </a:lnTo>
                  <a:lnTo>
                    <a:pt x="187794" y="55613"/>
                  </a:lnTo>
                  <a:lnTo>
                    <a:pt x="187401" y="55422"/>
                  </a:lnTo>
                  <a:lnTo>
                    <a:pt x="189395" y="53873"/>
                  </a:lnTo>
                  <a:lnTo>
                    <a:pt x="191960" y="51879"/>
                  </a:lnTo>
                  <a:close/>
                </a:path>
                <a:path w="194944" h="111759">
                  <a:moveTo>
                    <a:pt x="192201" y="38696"/>
                  </a:moveTo>
                  <a:lnTo>
                    <a:pt x="191897" y="37261"/>
                  </a:lnTo>
                  <a:lnTo>
                    <a:pt x="190728" y="38442"/>
                  </a:lnTo>
                  <a:lnTo>
                    <a:pt x="192201" y="38696"/>
                  </a:lnTo>
                  <a:close/>
                </a:path>
                <a:path w="194944" h="111759">
                  <a:moveTo>
                    <a:pt x="194449" y="53695"/>
                  </a:moveTo>
                  <a:lnTo>
                    <a:pt x="192671" y="52400"/>
                  </a:lnTo>
                  <a:lnTo>
                    <a:pt x="191173" y="53822"/>
                  </a:lnTo>
                  <a:lnTo>
                    <a:pt x="194449" y="53695"/>
                  </a:lnTo>
                  <a:close/>
                </a:path>
                <a:path w="194944" h="111759">
                  <a:moveTo>
                    <a:pt x="194614" y="57873"/>
                  </a:moveTo>
                  <a:lnTo>
                    <a:pt x="194487" y="55257"/>
                  </a:lnTo>
                  <a:lnTo>
                    <a:pt x="194475" y="54889"/>
                  </a:lnTo>
                  <a:lnTo>
                    <a:pt x="194437" y="54076"/>
                  </a:lnTo>
                  <a:lnTo>
                    <a:pt x="194398" y="54864"/>
                  </a:lnTo>
                  <a:lnTo>
                    <a:pt x="192189" y="54889"/>
                  </a:lnTo>
                  <a:lnTo>
                    <a:pt x="190982" y="54013"/>
                  </a:lnTo>
                  <a:lnTo>
                    <a:pt x="190766" y="54216"/>
                  </a:lnTo>
                  <a:lnTo>
                    <a:pt x="192519" y="55524"/>
                  </a:lnTo>
                  <a:lnTo>
                    <a:pt x="190639" y="56972"/>
                  </a:lnTo>
                  <a:lnTo>
                    <a:pt x="188836" y="56108"/>
                  </a:lnTo>
                  <a:lnTo>
                    <a:pt x="188772" y="57645"/>
                  </a:lnTo>
                  <a:lnTo>
                    <a:pt x="190576" y="58140"/>
                  </a:lnTo>
                  <a:lnTo>
                    <a:pt x="191668" y="56972"/>
                  </a:lnTo>
                  <a:lnTo>
                    <a:pt x="193268" y="55257"/>
                  </a:lnTo>
                  <a:lnTo>
                    <a:pt x="194614" y="57873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5974582" y="7667688"/>
              <a:ext cx="238125" cy="125730"/>
            </a:xfrm>
            <a:custGeom>
              <a:rect l="l" t="t" r="r" b="b"/>
              <a:pathLst>
                <a:path w="238125" h="125729">
                  <a:moveTo>
                    <a:pt x="698" y="68414"/>
                  </a:moveTo>
                  <a:lnTo>
                    <a:pt x="355" y="68300"/>
                  </a:lnTo>
                  <a:lnTo>
                    <a:pt x="457" y="68745"/>
                  </a:lnTo>
                  <a:lnTo>
                    <a:pt x="660" y="68516"/>
                  </a:lnTo>
                  <a:close/>
                </a:path>
                <a:path w="238125" h="125729">
                  <a:moveTo>
                    <a:pt x="990" y="71196"/>
                  </a:moveTo>
                  <a:lnTo>
                    <a:pt x="533" y="69088"/>
                  </a:lnTo>
                  <a:lnTo>
                    <a:pt x="457" y="68745"/>
                  </a:lnTo>
                  <a:lnTo>
                    <a:pt x="190" y="69037"/>
                  </a:lnTo>
                  <a:lnTo>
                    <a:pt x="0" y="69367"/>
                  </a:lnTo>
                  <a:lnTo>
                    <a:pt x="317" y="69088"/>
                  </a:lnTo>
                  <a:lnTo>
                    <a:pt x="990" y="71196"/>
                  </a:lnTo>
                  <a:close/>
                </a:path>
                <a:path w="238125" h="125729">
                  <a:moveTo>
                    <a:pt x="990" y="68516"/>
                  </a:moveTo>
                  <a:lnTo>
                    <a:pt x="749" y="68440"/>
                  </a:lnTo>
                  <a:lnTo>
                    <a:pt x="698" y="69367"/>
                  </a:lnTo>
                  <a:lnTo>
                    <a:pt x="990" y="68516"/>
                  </a:lnTo>
                  <a:close/>
                </a:path>
                <a:path w="238125" h="125729">
                  <a:moveTo>
                    <a:pt x="6311" y="80352"/>
                  </a:moveTo>
                  <a:lnTo>
                    <a:pt x="4584" y="76631"/>
                  </a:lnTo>
                  <a:lnTo>
                    <a:pt x="2286" y="76568"/>
                  </a:lnTo>
                  <a:lnTo>
                    <a:pt x="2895" y="75412"/>
                  </a:lnTo>
                  <a:lnTo>
                    <a:pt x="3009" y="75184"/>
                  </a:lnTo>
                  <a:lnTo>
                    <a:pt x="2946" y="74904"/>
                  </a:lnTo>
                  <a:lnTo>
                    <a:pt x="3060" y="75107"/>
                  </a:lnTo>
                  <a:lnTo>
                    <a:pt x="3505" y="74244"/>
                  </a:lnTo>
                  <a:lnTo>
                    <a:pt x="2908" y="74828"/>
                  </a:lnTo>
                  <a:lnTo>
                    <a:pt x="2743" y="74523"/>
                  </a:lnTo>
                  <a:lnTo>
                    <a:pt x="2755" y="74129"/>
                  </a:lnTo>
                  <a:lnTo>
                    <a:pt x="2565" y="74904"/>
                  </a:lnTo>
                  <a:lnTo>
                    <a:pt x="2247" y="75107"/>
                  </a:lnTo>
                  <a:lnTo>
                    <a:pt x="1219" y="75704"/>
                  </a:lnTo>
                  <a:lnTo>
                    <a:pt x="2628" y="82880"/>
                  </a:lnTo>
                  <a:lnTo>
                    <a:pt x="3937" y="82905"/>
                  </a:lnTo>
                  <a:lnTo>
                    <a:pt x="5270" y="82677"/>
                  </a:lnTo>
                  <a:lnTo>
                    <a:pt x="6210" y="82702"/>
                  </a:lnTo>
                  <a:lnTo>
                    <a:pt x="6311" y="80352"/>
                  </a:lnTo>
                  <a:close/>
                </a:path>
                <a:path w="238125" h="125729">
                  <a:moveTo>
                    <a:pt x="15748" y="90919"/>
                  </a:moveTo>
                  <a:lnTo>
                    <a:pt x="14592" y="91274"/>
                  </a:lnTo>
                  <a:lnTo>
                    <a:pt x="13474" y="90868"/>
                  </a:lnTo>
                  <a:lnTo>
                    <a:pt x="11976" y="90182"/>
                  </a:lnTo>
                  <a:lnTo>
                    <a:pt x="13195" y="88239"/>
                  </a:lnTo>
                  <a:lnTo>
                    <a:pt x="13919" y="89179"/>
                  </a:lnTo>
                  <a:lnTo>
                    <a:pt x="13995" y="87198"/>
                  </a:lnTo>
                  <a:lnTo>
                    <a:pt x="11633" y="89522"/>
                  </a:lnTo>
                  <a:lnTo>
                    <a:pt x="12179" y="85458"/>
                  </a:lnTo>
                  <a:lnTo>
                    <a:pt x="10566" y="87528"/>
                  </a:lnTo>
                  <a:lnTo>
                    <a:pt x="9893" y="85407"/>
                  </a:lnTo>
                  <a:lnTo>
                    <a:pt x="8280" y="87858"/>
                  </a:lnTo>
                  <a:lnTo>
                    <a:pt x="10909" y="88569"/>
                  </a:lnTo>
                  <a:lnTo>
                    <a:pt x="9258" y="91833"/>
                  </a:lnTo>
                  <a:lnTo>
                    <a:pt x="10858" y="89763"/>
                  </a:lnTo>
                  <a:lnTo>
                    <a:pt x="11137" y="91998"/>
                  </a:lnTo>
                  <a:lnTo>
                    <a:pt x="14185" y="91795"/>
                  </a:lnTo>
                  <a:lnTo>
                    <a:pt x="15748" y="90919"/>
                  </a:lnTo>
                  <a:close/>
                </a:path>
                <a:path w="238125" h="125729">
                  <a:moveTo>
                    <a:pt x="18161" y="79273"/>
                  </a:moveTo>
                  <a:lnTo>
                    <a:pt x="18046" y="79044"/>
                  </a:lnTo>
                  <a:lnTo>
                    <a:pt x="17551" y="79679"/>
                  </a:lnTo>
                  <a:lnTo>
                    <a:pt x="18161" y="79273"/>
                  </a:lnTo>
                  <a:close/>
                </a:path>
                <a:path w="238125" h="125729">
                  <a:moveTo>
                    <a:pt x="18440" y="81127"/>
                  </a:moveTo>
                  <a:lnTo>
                    <a:pt x="17310" y="81102"/>
                  </a:lnTo>
                  <a:lnTo>
                    <a:pt x="16954" y="80429"/>
                  </a:lnTo>
                  <a:lnTo>
                    <a:pt x="17259" y="80048"/>
                  </a:lnTo>
                  <a:lnTo>
                    <a:pt x="17551" y="79679"/>
                  </a:lnTo>
                  <a:lnTo>
                    <a:pt x="16992" y="80048"/>
                  </a:lnTo>
                  <a:lnTo>
                    <a:pt x="16814" y="79108"/>
                  </a:lnTo>
                  <a:lnTo>
                    <a:pt x="16370" y="76758"/>
                  </a:lnTo>
                  <a:lnTo>
                    <a:pt x="15176" y="78308"/>
                  </a:lnTo>
                  <a:lnTo>
                    <a:pt x="13220" y="79692"/>
                  </a:lnTo>
                  <a:lnTo>
                    <a:pt x="13309" y="77711"/>
                  </a:lnTo>
                  <a:lnTo>
                    <a:pt x="13411" y="74561"/>
                  </a:lnTo>
                  <a:lnTo>
                    <a:pt x="12560" y="73647"/>
                  </a:lnTo>
                  <a:lnTo>
                    <a:pt x="12344" y="73393"/>
                  </a:lnTo>
                  <a:lnTo>
                    <a:pt x="13119" y="72402"/>
                  </a:lnTo>
                  <a:lnTo>
                    <a:pt x="14351" y="70827"/>
                  </a:lnTo>
                  <a:lnTo>
                    <a:pt x="12827" y="70916"/>
                  </a:lnTo>
                  <a:lnTo>
                    <a:pt x="9359" y="72402"/>
                  </a:lnTo>
                  <a:lnTo>
                    <a:pt x="9194" y="70916"/>
                  </a:lnTo>
                  <a:lnTo>
                    <a:pt x="9105" y="68872"/>
                  </a:lnTo>
                  <a:lnTo>
                    <a:pt x="9245" y="65481"/>
                  </a:lnTo>
                  <a:lnTo>
                    <a:pt x="3479" y="68287"/>
                  </a:lnTo>
                  <a:lnTo>
                    <a:pt x="2692" y="67183"/>
                  </a:lnTo>
                  <a:lnTo>
                    <a:pt x="1879" y="68211"/>
                  </a:lnTo>
                  <a:lnTo>
                    <a:pt x="1143" y="68059"/>
                  </a:lnTo>
                  <a:lnTo>
                    <a:pt x="990" y="68516"/>
                  </a:lnTo>
                  <a:lnTo>
                    <a:pt x="2311" y="68973"/>
                  </a:lnTo>
                  <a:lnTo>
                    <a:pt x="3657" y="71907"/>
                  </a:lnTo>
                  <a:lnTo>
                    <a:pt x="3276" y="72034"/>
                  </a:lnTo>
                  <a:lnTo>
                    <a:pt x="5029" y="74942"/>
                  </a:lnTo>
                  <a:lnTo>
                    <a:pt x="5029" y="74561"/>
                  </a:lnTo>
                  <a:lnTo>
                    <a:pt x="5448" y="74041"/>
                  </a:lnTo>
                  <a:lnTo>
                    <a:pt x="5461" y="73647"/>
                  </a:lnTo>
                  <a:lnTo>
                    <a:pt x="8039" y="75514"/>
                  </a:lnTo>
                  <a:lnTo>
                    <a:pt x="7404" y="81559"/>
                  </a:lnTo>
                  <a:lnTo>
                    <a:pt x="12001" y="80467"/>
                  </a:lnTo>
                  <a:lnTo>
                    <a:pt x="12128" y="80048"/>
                  </a:lnTo>
                  <a:lnTo>
                    <a:pt x="13677" y="79692"/>
                  </a:lnTo>
                  <a:lnTo>
                    <a:pt x="16268" y="79108"/>
                  </a:lnTo>
                  <a:lnTo>
                    <a:pt x="16078" y="83439"/>
                  </a:lnTo>
                  <a:lnTo>
                    <a:pt x="18440" y="81127"/>
                  </a:lnTo>
                  <a:close/>
                </a:path>
                <a:path w="238125" h="125729">
                  <a:moveTo>
                    <a:pt x="18859" y="78892"/>
                  </a:moveTo>
                  <a:lnTo>
                    <a:pt x="18224" y="77711"/>
                  </a:lnTo>
                  <a:lnTo>
                    <a:pt x="17106" y="76911"/>
                  </a:lnTo>
                  <a:lnTo>
                    <a:pt x="17983" y="78892"/>
                  </a:lnTo>
                  <a:lnTo>
                    <a:pt x="18161" y="78892"/>
                  </a:lnTo>
                  <a:lnTo>
                    <a:pt x="18859" y="78892"/>
                  </a:lnTo>
                  <a:close/>
                </a:path>
                <a:path w="238125" h="125729">
                  <a:moveTo>
                    <a:pt x="19291" y="79692"/>
                  </a:moveTo>
                  <a:lnTo>
                    <a:pt x="18935" y="79044"/>
                  </a:lnTo>
                  <a:lnTo>
                    <a:pt x="18376" y="79044"/>
                  </a:lnTo>
                  <a:lnTo>
                    <a:pt x="18542" y="79159"/>
                  </a:lnTo>
                  <a:lnTo>
                    <a:pt x="18897" y="79832"/>
                  </a:lnTo>
                  <a:lnTo>
                    <a:pt x="19291" y="79692"/>
                  </a:lnTo>
                  <a:close/>
                </a:path>
                <a:path w="238125" h="125729">
                  <a:moveTo>
                    <a:pt x="23342" y="90424"/>
                  </a:moveTo>
                  <a:lnTo>
                    <a:pt x="19443" y="93218"/>
                  </a:lnTo>
                  <a:lnTo>
                    <a:pt x="18415" y="90436"/>
                  </a:lnTo>
                  <a:lnTo>
                    <a:pt x="16764" y="94068"/>
                  </a:lnTo>
                  <a:lnTo>
                    <a:pt x="18935" y="96494"/>
                  </a:lnTo>
                  <a:lnTo>
                    <a:pt x="19989" y="98882"/>
                  </a:lnTo>
                  <a:lnTo>
                    <a:pt x="20751" y="98628"/>
                  </a:lnTo>
                  <a:lnTo>
                    <a:pt x="19697" y="96253"/>
                  </a:lnTo>
                  <a:lnTo>
                    <a:pt x="20497" y="95605"/>
                  </a:lnTo>
                  <a:lnTo>
                    <a:pt x="21285" y="94576"/>
                  </a:lnTo>
                  <a:lnTo>
                    <a:pt x="22428" y="94589"/>
                  </a:lnTo>
                  <a:lnTo>
                    <a:pt x="23342" y="90424"/>
                  </a:lnTo>
                  <a:close/>
                </a:path>
                <a:path w="238125" h="125729">
                  <a:moveTo>
                    <a:pt x="23342" y="81483"/>
                  </a:moveTo>
                  <a:lnTo>
                    <a:pt x="22694" y="78587"/>
                  </a:lnTo>
                  <a:lnTo>
                    <a:pt x="20281" y="82080"/>
                  </a:lnTo>
                  <a:lnTo>
                    <a:pt x="19189" y="80886"/>
                  </a:lnTo>
                  <a:lnTo>
                    <a:pt x="18770" y="81788"/>
                  </a:lnTo>
                  <a:lnTo>
                    <a:pt x="19888" y="82600"/>
                  </a:lnTo>
                  <a:lnTo>
                    <a:pt x="20662" y="81965"/>
                  </a:lnTo>
                  <a:lnTo>
                    <a:pt x="20688" y="81572"/>
                  </a:lnTo>
                  <a:lnTo>
                    <a:pt x="21374" y="82892"/>
                  </a:lnTo>
                  <a:lnTo>
                    <a:pt x="22631" y="80556"/>
                  </a:lnTo>
                  <a:lnTo>
                    <a:pt x="23342" y="81483"/>
                  </a:lnTo>
                  <a:close/>
                </a:path>
                <a:path w="238125" h="125729">
                  <a:moveTo>
                    <a:pt x="26073" y="70523"/>
                  </a:moveTo>
                  <a:lnTo>
                    <a:pt x="24663" y="68275"/>
                  </a:lnTo>
                  <a:lnTo>
                    <a:pt x="24879" y="68059"/>
                  </a:lnTo>
                  <a:lnTo>
                    <a:pt x="24295" y="67627"/>
                  </a:lnTo>
                  <a:lnTo>
                    <a:pt x="24320" y="66852"/>
                  </a:lnTo>
                  <a:lnTo>
                    <a:pt x="23545" y="67475"/>
                  </a:lnTo>
                  <a:lnTo>
                    <a:pt x="22339" y="69037"/>
                  </a:lnTo>
                  <a:lnTo>
                    <a:pt x="23431" y="69837"/>
                  </a:lnTo>
                  <a:lnTo>
                    <a:pt x="23761" y="70891"/>
                  </a:lnTo>
                  <a:lnTo>
                    <a:pt x="26073" y="70523"/>
                  </a:lnTo>
                  <a:close/>
                </a:path>
                <a:path w="238125" h="125729">
                  <a:moveTo>
                    <a:pt x="27927" y="75946"/>
                  </a:moveTo>
                  <a:lnTo>
                    <a:pt x="23533" y="76771"/>
                  </a:lnTo>
                  <a:lnTo>
                    <a:pt x="26936" y="77228"/>
                  </a:lnTo>
                  <a:lnTo>
                    <a:pt x="27927" y="75946"/>
                  </a:lnTo>
                  <a:close/>
                </a:path>
                <a:path w="238125" h="125729">
                  <a:moveTo>
                    <a:pt x="28473" y="67818"/>
                  </a:moveTo>
                  <a:lnTo>
                    <a:pt x="26987" y="66751"/>
                  </a:lnTo>
                  <a:lnTo>
                    <a:pt x="26644" y="65697"/>
                  </a:lnTo>
                  <a:lnTo>
                    <a:pt x="25476" y="67487"/>
                  </a:lnTo>
                  <a:lnTo>
                    <a:pt x="25844" y="67119"/>
                  </a:lnTo>
                  <a:lnTo>
                    <a:pt x="26581" y="67284"/>
                  </a:lnTo>
                  <a:lnTo>
                    <a:pt x="26149" y="68567"/>
                  </a:lnTo>
                  <a:lnTo>
                    <a:pt x="26136" y="68973"/>
                  </a:lnTo>
                  <a:lnTo>
                    <a:pt x="28473" y="67818"/>
                  </a:lnTo>
                  <a:close/>
                </a:path>
                <a:path w="238125" h="125729">
                  <a:moveTo>
                    <a:pt x="29260" y="75692"/>
                  </a:moveTo>
                  <a:lnTo>
                    <a:pt x="28270" y="75514"/>
                  </a:lnTo>
                  <a:lnTo>
                    <a:pt x="27927" y="75946"/>
                  </a:lnTo>
                  <a:lnTo>
                    <a:pt x="29260" y="75692"/>
                  </a:lnTo>
                  <a:close/>
                </a:path>
                <a:path w="238125" h="125729">
                  <a:moveTo>
                    <a:pt x="29324" y="74129"/>
                  </a:moveTo>
                  <a:lnTo>
                    <a:pt x="27787" y="74637"/>
                  </a:lnTo>
                  <a:lnTo>
                    <a:pt x="28638" y="72415"/>
                  </a:lnTo>
                  <a:lnTo>
                    <a:pt x="27139" y="71742"/>
                  </a:lnTo>
                  <a:lnTo>
                    <a:pt x="24041" y="73507"/>
                  </a:lnTo>
                  <a:lnTo>
                    <a:pt x="26250" y="75133"/>
                  </a:lnTo>
                  <a:lnTo>
                    <a:pt x="28270" y="75514"/>
                  </a:lnTo>
                  <a:lnTo>
                    <a:pt x="28943" y="74637"/>
                  </a:lnTo>
                  <a:lnTo>
                    <a:pt x="29324" y="74129"/>
                  </a:lnTo>
                  <a:close/>
                </a:path>
                <a:path w="238125" h="125729">
                  <a:moveTo>
                    <a:pt x="42875" y="75946"/>
                  </a:moveTo>
                  <a:lnTo>
                    <a:pt x="41478" y="73304"/>
                  </a:lnTo>
                  <a:lnTo>
                    <a:pt x="39509" y="75095"/>
                  </a:lnTo>
                  <a:lnTo>
                    <a:pt x="42062" y="77762"/>
                  </a:lnTo>
                  <a:lnTo>
                    <a:pt x="42875" y="75946"/>
                  </a:lnTo>
                  <a:close/>
                </a:path>
                <a:path w="238125" h="125729">
                  <a:moveTo>
                    <a:pt x="59245" y="63233"/>
                  </a:moveTo>
                  <a:lnTo>
                    <a:pt x="58547" y="61912"/>
                  </a:lnTo>
                  <a:lnTo>
                    <a:pt x="54724" y="63169"/>
                  </a:lnTo>
                  <a:lnTo>
                    <a:pt x="55930" y="61226"/>
                  </a:lnTo>
                  <a:lnTo>
                    <a:pt x="53111" y="65633"/>
                  </a:lnTo>
                  <a:lnTo>
                    <a:pt x="56972" y="63982"/>
                  </a:lnTo>
                  <a:lnTo>
                    <a:pt x="58013" y="65951"/>
                  </a:lnTo>
                  <a:lnTo>
                    <a:pt x="58432" y="65062"/>
                  </a:lnTo>
                  <a:lnTo>
                    <a:pt x="57365" y="63461"/>
                  </a:lnTo>
                  <a:lnTo>
                    <a:pt x="59245" y="63233"/>
                  </a:lnTo>
                  <a:close/>
                </a:path>
                <a:path w="238125" h="125729">
                  <a:moveTo>
                    <a:pt x="63728" y="72999"/>
                  </a:moveTo>
                  <a:lnTo>
                    <a:pt x="63512" y="69596"/>
                  </a:lnTo>
                  <a:lnTo>
                    <a:pt x="62738" y="70243"/>
                  </a:lnTo>
                  <a:lnTo>
                    <a:pt x="61290" y="68770"/>
                  </a:lnTo>
                  <a:lnTo>
                    <a:pt x="62890" y="66294"/>
                  </a:lnTo>
                  <a:lnTo>
                    <a:pt x="60921" y="68097"/>
                  </a:lnTo>
                  <a:lnTo>
                    <a:pt x="61061" y="64947"/>
                  </a:lnTo>
                  <a:lnTo>
                    <a:pt x="60337" y="64414"/>
                  </a:lnTo>
                  <a:lnTo>
                    <a:pt x="60604" y="67030"/>
                  </a:lnTo>
                  <a:lnTo>
                    <a:pt x="57950" y="67144"/>
                  </a:lnTo>
                  <a:lnTo>
                    <a:pt x="57861" y="69100"/>
                  </a:lnTo>
                  <a:lnTo>
                    <a:pt x="59740" y="69672"/>
                  </a:lnTo>
                  <a:lnTo>
                    <a:pt x="59283" y="71361"/>
                  </a:lnTo>
                  <a:lnTo>
                    <a:pt x="61175" y="71132"/>
                  </a:lnTo>
                  <a:lnTo>
                    <a:pt x="63042" y="71678"/>
                  </a:lnTo>
                  <a:lnTo>
                    <a:pt x="63728" y="72999"/>
                  </a:lnTo>
                  <a:close/>
                </a:path>
                <a:path w="238125" h="125729">
                  <a:moveTo>
                    <a:pt x="66814" y="53784"/>
                  </a:moveTo>
                  <a:lnTo>
                    <a:pt x="64833" y="56375"/>
                  </a:lnTo>
                  <a:lnTo>
                    <a:pt x="66738" y="55740"/>
                  </a:lnTo>
                  <a:lnTo>
                    <a:pt x="66814" y="53784"/>
                  </a:lnTo>
                  <a:close/>
                </a:path>
                <a:path w="238125" h="125729">
                  <a:moveTo>
                    <a:pt x="67284" y="81153"/>
                  </a:moveTo>
                  <a:lnTo>
                    <a:pt x="64909" y="81927"/>
                  </a:lnTo>
                  <a:lnTo>
                    <a:pt x="65189" y="83502"/>
                  </a:lnTo>
                  <a:lnTo>
                    <a:pt x="65214" y="83781"/>
                  </a:lnTo>
                  <a:lnTo>
                    <a:pt x="63627" y="85852"/>
                  </a:lnTo>
                  <a:lnTo>
                    <a:pt x="65938" y="85090"/>
                  </a:lnTo>
                  <a:lnTo>
                    <a:pt x="66357" y="83781"/>
                  </a:lnTo>
                  <a:lnTo>
                    <a:pt x="66001" y="83502"/>
                  </a:lnTo>
                  <a:lnTo>
                    <a:pt x="65252" y="83362"/>
                  </a:lnTo>
                  <a:lnTo>
                    <a:pt x="65633" y="82854"/>
                  </a:lnTo>
                  <a:lnTo>
                    <a:pt x="67284" y="81153"/>
                  </a:lnTo>
                  <a:close/>
                </a:path>
                <a:path w="238125" h="125729">
                  <a:moveTo>
                    <a:pt x="67386" y="66763"/>
                  </a:moveTo>
                  <a:lnTo>
                    <a:pt x="66725" y="65036"/>
                  </a:lnTo>
                  <a:lnTo>
                    <a:pt x="66319" y="65557"/>
                  </a:lnTo>
                  <a:lnTo>
                    <a:pt x="67386" y="66763"/>
                  </a:lnTo>
                  <a:close/>
                </a:path>
                <a:path w="238125" h="125729">
                  <a:moveTo>
                    <a:pt x="67500" y="81064"/>
                  </a:moveTo>
                  <a:lnTo>
                    <a:pt x="67284" y="81153"/>
                  </a:lnTo>
                  <a:lnTo>
                    <a:pt x="67500" y="81064"/>
                  </a:lnTo>
                  <a:close/>
                </a:path>
                <a:path w="238125" h="125729">
                  <a:moveTo>
                    <a:pt x="68719" y="75526"/>
                  </a:moveTo>
                  <a:lnTo>
                    <a:pt x="68275" y="75438"/>
                  </a:lnTo>
                  <a:lnTo>
                    <a:pt x="68491" y="74498"/>
                  </a:lnTo>
                  <a:lnTo>
                    <a:pt x="68592" y="73736"/>
                  </a:lnTo>
                  <a:lnTo>
                    <a:pt x="68618" y="73444"/>
                  </a:lnTo>
                  <a:lnTo>
                    <a:pt x="68592" y="73710"/>
                  </a:lnTo>
                  <a:lnTo>
                    <a:pt x="66408" y="72174"/>
                  </a:lnTo>
                  <a:lnTo>
                    <a:pt x="65925" y="75298"/>
                  </a:lnTo>
                  <a:lnTo>
                    <a:pt x="65811" y="75438"/>
                  </a:lnTo>
                  <a:lnTo>
                    <a:pt x="63995" y="76415"/>
                  </a:lnTo>
                  <a:lnTo>
                    <a:pt x="65493" y="76695"/>
                  </a:lnTo>
                  <a:lnTo>
                    <a:pt x="65519" y="76288"/>
                  </a:lnTo>
                  <a:lnTo>
                    <a:pt x="68719" y="75526"/>
                  </a:lnTo>
                  <a:close/>
                </a:path>
                <a:path w="238125" h="125729">
                  <a:moveTo>
                    <a:pt x="68948" y="75476"/>
                  </a:moveTo>
                  <a:lnTo>
                    <a:pt x="68719" y="75526"/>
                  </a:lnTo>
                  <a:lnTo>
                    <a:pt x="68922" y="75577"/>
                  </a:lnTo>
                  <a:close/>
                </a:path>
                <a:path w="238125" h="125729">
                  <a:moveTo>
                    <a:pt x="69570" y="83896"/>
                  </a:moveTo>
                  <a:lnTo>
                    <a:pt x="69215" y="83502"/>
                  </a:lnTo>
                  <a:lnTo>
                    <a:pt x="68846" y="83045"/>
                  </a:lnTo>
                  <a:lnTo>
                    <a:pt x="69049" y="83616"/>
                  </a:lnTo>
                  <a:lnTo>
                    <a:pt x="69418" y="83947"/>
                  </a:lnTo>
                  <a:lnTo>
                    <a:pt x="69570" y="83896"/>
                  </a:lnTo>
                  <a:close/>
                </a:path>
                <a:path w="238125" h="125729">
                  <a:moveTo>
                    <a:pt x="72745" y="74295"/>
                  </a:moveTo>
                  <a:lnTo>
                    <a:pt x="71932" y="75349"/>
                  </a:lnTo>
                  <a:lnTo>
                    <a:pt x="69367" y="73875"/>
                  </a:lnTo>
                  <a:lnTo>
                    <a:pt x="68948" y="75476"/>
                  </a:lnTo>
                  <a:lnTo>
                    <a:pt x="69697" y="75298"/>
                  </a:lnTo>
                  <a:lnTo>
                    <a:pt x="63093" y="81699"/>
                  </a:lnTo>
                  <a:lnTo>
                    <a:pt x="61912" y="81368"/>
                  </a:lnTo>
                  <a:lnTo>
                    <a:pt x="62230" y="80098"/>
                  </a:lnTo>
                  <a:lnTo>
                    <a:pt x="61175" y="80441"/>
                  </a:lnTo>
                  <a:lnTo>
                    <a:pt x="61506" y="81889"/>
                  </a:lnTo>
                  <a:lnTo>
                    <a:pt x="59893" y="84378"/>
                  </a:lnTo>
                  <a:lnTo>
                    <a:pt x="62166" y="84391"/>
                  </a:lnTo>
                  <a:lnTo>
                    <a:pt x="64516" y="82080"/>
                  </a:lnTo>
                  <a:lnTo>
                    <a:pt x="63233" y="81737"/>
                  </a:lnTo>
                  <a:lnTo>
                    <a:pt x="67348" y="81089"/>
                  </a:lnTo>
                  <a:lnTo>
                    <a:pt x="67487" y="81051"/>
                  </a:lnTo>
                  <a:lnTo>
                    <a:pt x="68160" y="82143"/>
                  </a:lnTo>
                  <a:lnTo>
                    <a:pt x="68872" y="83032"/>
                  </a:lnTo>
                  <a:lnTo>
                    <a:pt x="68529" y="82143"/>
                  </a:lnTo>
                  <a:lnTo>
                    <a:pt x="68478" y="81153"/>
                  </a:lnTo>
                  <a:lnTo>
                    <a:pt x="68503" y="80987"/>
                  </a:lnTo>
                  <a:lnTo>
                    <a:pt x="68897" y="78867"/>
                  </a:lnTo>
                  <a:lnTo>
                    <a:pt x="69215" y="77406"/>
                  </a:lnTo>
                  <a:lnTo>
                    <a:pt x="70789" y="75717"/>
                  </a:lnTo>
                  <a:lnTo>
                    <a:pt x="71869" y="76911"/>
                  </a:lnTo>
                  <a:lnTo>
                    <a:pt x="72275" y="75717"/>
                  </a:lnTo>
                  <a:lnTo>
                    <a:pt x="72402" y="75349"/>
                  </a:lnTo>
                  <a:lnTo>
                    <a:pt x="72745" y="74295"/>
                  </a:lnTo>
                  <a:close/>
                </a:path>
                <a:path w="238125" h="125729">
                  <a:moveTo>
                    <a:pt x="73406" y="49276"/>
                  </a:moveTo>
                  <a:lnTo>
                    <a:pt x="73266" y="49225"/>
                  </a:lnTo>
                  <a:lnTo>
                    <a:pt x="73253" y="49352"/>
                  </a:lnTo>
                  <a:lnTo>
                    <a:pt x="73406" y="49276"/>
                  </a:lnTo>
                  <a:close/>
                </a:path>
                <a:path w="238125" h="125729">
                  <a:moveTo>
                    <a:pt x="73456" y="48094"/>
                  </a:moveTo>
                  <a:lnTo>
                    <a:pt x="72656" y="48577"/>
                  </a:lnTo>
                  <a:lnTo>
                    <a:pt x="72694" y="49009"/>
                  </a:lnTo>
                  <a:lnTo>
                    <a:pt x="73266" y="49225"/>
                  </a:lnTo>
                  <a:lnTo>
                    <a:pt x="73329" y="48844"/>
                  </a:lnTo>
                  <a:lnTo>
                    <a:pt x="73342" y="48412"/>
                  </a:lnTo>
                  <a:lnTo>
                    <a:pt x="73456" y="48094"/>
                  </a:lnTo>
                  <a:close/>
                </a:path>
                <a:path w="238125" h="125729">
                  <a:moveTo>
                    <a:pt x="73596" y="54762"/>
                  </a:moveTo>
                  <a:lnTo>
                    <a:pt x="73037" y="51650"/>
                  </a:lnTo>
                  <a:lnTo>
                    <a:pt x="73240" y="49403"/>
                  </a:lnTo>
                  <a:lnTo>
                    <a:pt x="71272" y="51142"/>
                  </a:lnTo>
                  <a:lnTo>
                    <a:pt x="68059" y="52285"/>
                  </a:lnTo>
                  <a:lnTo>
                    <a:pt x="70154" y="54610"/>
                  </a:lnTo>
                  <a:lnTo>
                    <a:pt x="72466" y="53454"/>
                  </a:lnTo>
                  <a:lnTo>
                    <a:pt x="70777" y="57886"/>
                  </a:lnTo>
                  <a:lnTo>
                    <a:pt x="71894" y="57899"/>
                  </a:lnTo>
                  <a:lnTo>
                    <a:pt x="73596" y="54762"/>
                  </a:lnTo>
                  <a:close/>
                </a:path>
                <a:path w="238125" h="125729">
                  <a:moveTo>
                    <a:pt x="86499" y="68186"/>
                  </a:moveTo>
                  <a:lnTo>
                    <a:pt x="83185" y="66967"/>
                  </a:lnTo>
                  <a:lnTo>
                    <a:pt x="85001" y="68313"/>
                  </a:lnTo>
                  <a:lnTo>
                    <a:pt x="84620" y="68821"/>
                  </a:lnTo>
                  <a:lnTo>
                    <a:pt x="84582" y="69634"/>
                  </a:lnTo>
                  <a:lnTo>
                    <a:pt x="85293" y="70129"/>
                  </a:lnTo>
                  <a:lnTo>
                    <a:pt x="85712" y="69240"/>
                  </a:lnTo>
                  <a:lnTo>
                    <a:pt x="86499" y="68186"/>
                  </a:lnTo>
                  <a:close/>
                </a:path>
                <a:path w="238125" h="125729">
                  <a:moveTo>
                    <a:pt x="94145" y="55549"/>
                  </a:moveTo>
                  <a:lnTo>
                    <a:pt x="92646" y="55689"/>
                  </a:lnTo>
                  <a:lnTo>
                    <a:pt x="93865" y="53340"/>
                  </a:lnTo>
                  <a:lnTo>
                    <a:pt x="93040" y="54775"/>
                  </a:lnTo>
                  <a:lnTo>
                    <a:pt x="90728" y="56311"/>
                  </a:lnTo>
                  <a:lnTo>
                    <a:pt x="90424" y="54864"/>
                  </a:lnTo>
                  <a:lnTo>
                    <a:pt x="89573" y="57467"/>
                  </a:lnTo>
                  <a:lnTo>
                    <a:pt x="89827" y="60121"/>
                  </a:lnTo>
                  <a:lnTo>
                    <a:pt x="92087" y="59347"/>
                  </a:lnTo>
                  <a:lnTo>
                    <a:pt x="93141" y="61328"/>
                  </a:lnTo>
                  <a:lnTo>
                    <a:pt x="93853" y="59347"/>
                  </a:lnTo>
                  <a:lnTo>
                    <a:pt x="94081" y="58724"/>
                  </a:lnTo>
                  <a:lnTo>
                    <a:pt x="93256" y="59334"/>
                  </a:lnTo>
                  <a:lnTo>
                    <a:pt x="93967" y="56311"/>
                  </a:lnTo>
                  <a:lnTo>
                    <a:pt x="94119" y="55689"/>
                  </a:lnTo>
                  <a:lnTo>
                    <a:pt x="94145" y="55549"/>
                  </a:lnTo>
                  <a:close/>
                </a:path>
                <a:path w="238125" h="125729">
                  <a:moveTo>
                    <a:pt x="95148" y="57937"/>
                  </a:moveTo>
                  <a:lnTo>
                    <a:pt x="94411" y="57797"/>
                  </a:lnTo>
                  <a:lnTo>
                    <a:pt x="94081" y="58724"/>
                  </a:lnTo>
                  <a:lnTo>
                    <a:pt x="95148" y="57937"/>
                  </a:lnTo>
                  <a:close/>
                </a:path>
                <a:path w="238125" h="125729">
                  <a:moveTo>
                    <a:pt x="96354" y="56756"/>
                  </a:moveTo>
                  <a:lnTo>
                    <a:pt x="95300" y="57467"/>
                  </a:lnTo>
                  <a:lnTo>
                    <a:pt x="95173" y="57912"/>
                  </a:lnTo>
                  <a:lnTo>
                    <a:pt x="95910" y="58077"/>
                  </a:lnTo>
                  <a:lnTo>
                    <a:pt x="95554" y="57797"/>
                  </a:lnTo>
                  <a:lnTo>
                    <a:pt x="96354" y="56756"/>
                  </a:lnTo>
                  <a:close/>
                </a:path>
                <a:path w="238125" h="125729">
                  <a:moveTo>
                    <a:pt x="96837" y="63182"/>
                  </a:moveTo>
                  <a:lnTo>
                    <a:pt x="96240" y="59118"/>
                  </a:lnTo>
                  <a:lnTo>
                    <a:pt x="94297" y="60934"/>
                  </a:lnTo>
                  <a:lnTo>
                    <a:pt x="96837" y="63182"/>
                  </a:lnTo>
                  <a:close/>
                </a:path>
                <a:path w="238125" h="125729">
                  <a:moveTo>
                    <a:pt x="100291" y="61239"/>
                  </a:moveTo>
                  <a:lnTo>
                    <a:pt x="100139" y="61290"/>
                  </a:lnTo>
                  <a:lnTo>
                    <a:pt x="100291" y="61239"/>
                  </a:lnTo>
                  <a:close/>
                </a:path>
                <a:path w="238125" h="125729">
                  <a:moveTo>
                    <a:pt x="100685" y="60350"/>
                  </a:moveTo>
                  <a:lnTo>
                    <a:pt x="97294" y="60693"/>
                  </a:lnTo>
                  <a:lnTo>
                    <a:pt x="98005" y="62014"/>
                  </a:lnTo>
                  <a:lnTo>
                    <a:pt x="100139" y="61290"/>
                  </a:lnTo>
                  <a:lnTo>
                    <a:pt x="99529" y="61112"/>
                  </a:lnTo>
                  <a:lnTo>
                    <a:pt x="100685" y="60350"/>
                  </a:lnTo>
                  <a:close/>
                </a:path>
                <a:path w="238125" h="125729">
                  <a:moveTo>
                    <a:pt x="101854" y="59575"/>
                  </a:moveTo>
                  <a:lnTo>
                    <a:pt x="101168" y="58242"/>
                  </a:lnTo>
                  <a:lnTo>
                    <a:pt x="100698" y="60337"/>
                  </a:lnTo>
                  <a:lnTo>
                    <a:pt x="101854" y="59575"/>
                  </a:lnTo>
                  <a:close/>
                </a:path>
                <a:path w="238125" h="125729">
                  <a:moveTo>
                    <a:pt x="102323" y="64185"/>
                  </a:moveTo>
                  <a:lnTo>
                    <a:pt x="102019" y="64554"/>
                  </a:lnTo>
                  <a:lnTo>
                    <a:pt x="102158" y="64770"/>
                  </a:lnTo>
                  <a:lnTo>
                    <a:pt x="102323" y="64185"/>
                  </a:lnTo>
                  <a:close/>
                </a:path>
                <a:path w="238125" h="125729">
                  <a:moveTo>
                    <a:pt x="102781" y="78206"/>
                  </a:moveTo>
                  <a:lnTo>
                    <a:pt x="101092" y="78054"/>
                  </a:lnTo>
                  <a:lnTo>
                    <a:pt x="102438" y="79070"/>
                  </a:lnTo>
                  <a:lnTo>
                    <a:pt x="102641" y="78752"/>
                  </a:lnTo>
                  <a:lnTo>
                    <a:pt x="102781" y="78206"/>
                  </a:lnTo>
                  <a:close/>
                </a:path>
                <a:path w="238125" h="125729">
                  <a:moveTo>
                    <a:pt x="103416" y="66802"/>
                  </a:moveTo>
                  <a:lnTo>
                    <a:pt x="102158" y="64770"/>
                  </a:lnTo>
                  <a:lnTo>
                    <a:pt x="101523" y="67030"/>
                  </a:lnTo>
                  <a:lnTo>
                    <a:pt x="103416" y="66802"/>
                  </a:lnTo>
                  <a:close/>
                </a:path>
                <a:path w="238125" h="125729">
                  <a:moveTo>
                    <a:pt x="104825" y="69049"/>
                  </a:moveTo>
                  <a:lnTo>
                    <a:pt x="103987" y="71653"/>
                  </a:lnTo>
                  <a:lnTo>
                    <a:pt x="102514" y="70980"/>
                  </a:lnTo>
                  <a:lnTo>
                    <a:pt x="104305" y="72707"/>
                  </a:lnTo>
                  <a:lnTo>
                    <a:pt x="104825" y="69049"/>
                  </a:lnTo>
                  <a:close/>
                </a:path>
                <a:path w="238125" h="125729">
                  <a:moveTo>
                    <a:pt x="106375" y="59207"/>
                  </a:moveTo>
                  <a:lnTo>
                    <a:pt x="101815" y="60350"/>
                  </a:lnTo>
                  <a:lnTo>
                    <a:pt x="102184" y="60604"/>
                  </a:lnTo>
                  <a:lnTo>
                    <a:pt x="101384" y="61658"/>
                  </a:lnTo>
                  <a:lnTo>
                    <a:pt x="100203" y="61315"/>
                  </a:lnTo>
                  <a:lnTo>
                    <a:pt x="99479" y="61899"/>
                  </a:lnTo>
                  <a:lnTo>
                    <a:pt x="99809" y="63334"/>
                  </a:lnTo>
                  <a:lnTo>
                    <a:pt x="99390" y="64655"/>
                  </a:lnTo>
                  <a:lnTo>
                    <a:pt x="100533" y="64274"/>
                  </a:lnTo>
                  <a:lnTo>
                    <a:pt x="99847" y="62941"/>
                  </a:lnTo>
                  <a:lnTo>
                    <a:pt x="100609" y="62306"/>
                  </a:lnTo>
                  <a:lnTo>
                    <a:pt x="102844" y="62331"/>
                  </a:lnTo>
                  <a:lnTo>
                    <a:pt x="102323" y="64185"/>
                  </a:lnTo>
                  <a:lnTo>
                    <a:pt x="103847" y="62306"/>
                  </a:lnTo>
                  <a:lnTo>
                    <a:pt x="104381" y="61658"/>
                  </a:lnTo>
                  <a:lnTo>
                    <a:pt x="106375" y="59207"/>
                  </a:lnTo>
                  <a:close/>
                </a:path>
                <a:path w="238125" h="125729">
                  <a:moveTo>
                    <a:pt x="107645" y="72745"/>
                  </a:moveTo>
                  <a:lnTo>
                    <a:pt x="107454" y="71729"/>
                  </a:lnTo>
                  <a:lnTo>
                    <a:pt x="105676" y="73253"/>
                  </a:lnTo>
                  <a:lnTo>
                    <a:pt x="107645" y="72745"/>
                  </a:lnTo>
                  <a:close/>
                </a:path>
                <a:path w="238125" h="125729">
                  <a:moveTo>
                    <a:pt x="108369" y="65151"/>
                  </a:moveTo>
                  <a:lnTo>
                    <a:pt x="106934" y="63296"/>
                  </a:lnTo>
                  <a:lnTo>
                    <a:pt x="106121" y="64731"/>
                  </a:lnTo>
                  <a:lnTo>
                    <a:pt x="104863" y="68262"/>
                  </a:lnTo>
                  <a:lnTo>
                    <a:pt x="106756" y="68402"/>
                  </a:lnTo>
                  <a:lnTo>
                    <a:pt x="107899" y="67627"/>
                  </a:lnTo>
                  <a:lnTo>
                    <a:pt x="106807" y="66827"/>
                  </a:lnTo>
                  <a:lnTo>
                    <a:pt x="107200" y="65925"/>
                  </a:lnTo>
                  <a:lnTo>
                    <a:pt x="107950" y="65659"/>
                  </a:lnTo>
                  <a:lnTo>
                    <a:pt x="108369" y="65151"/>
                  </a:lnTo>
                  <a:close/>
                </a:path>
                <a:path w="238125" h="125729">
                  <a:moveTo>
                    <a:pt x="109143" y="93268"/>
                  </a:moveTo>
                  <a:lnTo>
                    <a:pt x="108356" y="92163"/>
                  </a:lnTo>
                  <a:lnTo>
                    <a:pt x="106895" y="93243"/>
                  </a:lnTo>
                  <a:lnTo>
                    <a:pt x="107226" y="94297"/>
                  </a:lnTo>
                  <a:lnTo>
                    <a:pt x="108381" y="93522"/>
                  </a:lnTo>
                  <a:lnTo>
                    <a:pt x="109143" y="93268"/>
                  </a:lnTo>
                  <a:close/>
                </a:path>
                <a:path w="238125" h="125729">
                  <a:moveTo>
                    <a:pt x="110324" y="90690"/>
                  </a:moveTo>
                  <a:lnTo>
                    <a:pt x="107353" y="90754"/>
                  </a:lnTo>
                  <a:lnTo>
                    <a:pt x="108356" y="92163"/>
                  </a:lnTo>
                  <a:lnTo>
                    <a:pt x="110324" y="90690"/>
                  </a:lnTo>
                  <a:close/>
                </a:path>
                <a:path w="238125" h="125729">
                  <a:moveTo>
                    <a:pt x="112496" y="73050"/>
                  </a:moveTo>
                  <a:lnTo>
                    <a:pt x="112166" y="72402"/>
                  </a:lnTo>
                  <a:lnTo>
                    <a:pt x="112471" y="73101"/>
                  </a:lnTo>
                  <a:close/>
                </a:path>
                <a:path w="238125" h="125729">
                  <a:moveTo>
                    <a:pt x="113868" y="69761"/>
                  </a:moveTo>
                  <a:lnTo>
                    <a:pt x="113715" y="68745"/>
                  </a:lnTo>
                  <a:lnTo>
                    <a:pt x="113474" y="67868"/>
                  </a:lnTo>
                  <a:lnTo>
                    <a:pt x="112356" y="68046"/>
                  </a:lnTo>
                  <a:lnTo>
                    <a:pt x="111582" y="68707"/>
                  </a:lnTo>
                  <a:lnTo>
                    <a:pt x="111912" y="69380"/>
                  </a:lnTo>
                  <a:lnTo>
                    <a:pt x="111887" y="70154"/>
                  </a:lnTo>
                  <a:lnTo>
                    <a:pt x="112699" y="68732"/>
                  </a:lnTo>
                  <a:lnTo>
                    <a:pt x="113309" y="68973"/>
                  </a:lnTo>
                  <a:lnTo>
                    <a:pt x="113652" y="69342"/>
                  </a:lnTo>
                  <a:lnTo>
                    <a:pt x="113868" y="69761"/>
                  </a:lnTo>
                  <a:close/>
                </a:path>
                <a:path w="238125" h="125729">
                  <a:moveTo>
                    <a:pt x="114046" y="70485"/>
                  </a:moveTo>
                  <a:lnTo>
                    <a:pt x="114033" y="70091"/>
                  </a:lnTo>
                  <a:lnTo>
                    <a:pt x="113868" y="69761"/>
                  </a:lnTo>
                  <a:lnTo>
                    <a:pt x="113982" y="70523"/>
                  </a:lnTo>
                  <a:lnTo>
                    <a:pt x="114046" y="70891"/>
                  </a:lnTo>
                  <a:lnTo>
                    <a:pt x="114046" y="70485"/>
                  </a:lnTo>
                  <a:close/>
                </a:path>
                <a:path w="238125" h="125729">
                  <a:moveTo>
                    <a:pt x="114274" y="65874"/>
                  </a:moveTo>
                  <a:lnTo>
                    <a:pt x="109448" y="65176"/>
                  </a:lnTo>
                  <a:lnTo>
                    <a:pt x="109804" y="65811"/>
                  </a:lnTo>
                  <a:lnTo>
                    <a:pt x="109321" y="67919"/>
                  </a:lnTo>
                  <a:lnTo>
                    <a:pt x="108902" y="69634"/>
                  </a:lnTo>
                  <a:lnTo>
                    <a:pt x="107035" y="69456"/>
                  </a:lnTo>
                  <a:lnTo>
                    <a:pt x="107454" y="71729"/>
                  </a:lnTo>
                  <a:lnTo>
                    <a:pt x="109893" y="69634"/>
                  </a:lnTo>
                  <a:lnTo>
                    <a:pt x="114274" y="65874"/>
                  </a:lnTo>
                  <a:close/>
                </a:path>
                <a:path w="238125" h="125729">
                  <a:moveTo>
                    <a:pt x="124333" y="53530"/>
                  </a:moveTo>
                  <a:lnTo>
                    <a:pt x="124155" y="53200"/>
                  </a:lnTo>
                  <a:lnTo>
                    <a:pt x="124079" y="53644"/>
                  </a:lnTo>
                  <a:lnTo>
                    <a:pt x="124129" y="53962"/>
                  </a:lnTo>
                  <a:lnTo>
                    <a:pt x="124231" y="54203"/>
                  </a:lnTo>
                  <a:lnTo>
                    <a:pt x="124333" y="53873"/>
                  </a:lnTo>
                  <a:lnTo>
                    <a:pt x="124333" y="53530"/>
                  </a:lnTo>
                  <a:close/>
                </a:path>
                <a:path w="238125" h="125729">
                  <a:moveTo>
                    <a:pt x="125196" y="85483"/>
                  </a:moveTo>
                  <a:lnTo>
                    <a:pt x="125120" y="86296"/>
                  </a:lnTo>
                  <a:lnTo>
                    <a:pt x="125133" y="85979"/>
                  </a:lnTo>
                  <a:lnTo>
                    <a:pt x="125171" y="85763"/>
                  </a:lnTo>
                  <a:lnTo>
                    <a:pt x="125196" y="85483"/>
                  </a:lnTo>
                  <a:close/>
                </a:path>
                <a:path w="238125" h="125729">
                  <a:moveTo>
                    <a:pt x="125857" y="75539"/>
                  </a:moveTo>
                  <a:lnTo>
                    <a:pt x="125361" y="73939"/>
                  </a:lnTo>
                  <a:lnTo>
                    <a:pt x="123253" y="75641"/>
                  </a:lnTo>
                  <a:lnTo>
                    <a:pt x="124129" y="75869"/>
                  </a:lnTo>
                  <a:lnTo>
                    <a:pt x="125857" y="75539"/>
                  </a:lnTo>
                  <a:close/>
                </a:path>
                <a:path w="238125" h="125729">
                  <a:moveTo>
                    <a:pt x="128651" y="54076"/>
                  </a:moveTo>
                  <a:lnTo>
                    <a:pt x="124942" y="55803"/>
                  </a:lnTo>
                  <a:lnTo>
                    <a:pt x="124231" y="54203"/>
                  </a:lnTo>
                  <a:lnTo>
                    <a:pt x="123977" y="55118"/>
                  </a:lnTo>
                  <a:lnTo>
                    <a:pt x="122986" y="55803"/>
                  </a:lnTo>
                  <a:lnTo>
                    <a:pt x="123545" y="58826"/>
                  </a:lnTo>
                  <a:lnTo>
                    <a:pt x="124421" y="55829"/>
                  </a:lnTo>
                  <a:lnTo>
                    <a:pt x="125476" y="57416"/>
                  </a:lnTo>
                  <a:lnTo>
                    <a:pt x="126568" y="57810"/>
                  </a:lnTo>
                  <a:lnTo>
                    <a:pt x="127685" y="55829"/>
                  </a:lnTo>
                  <a:lnTo>
                    <a:pt x="128651" y="54076"/>
                  </a:lnTo>
                  <a:close/>
                </a:path>
                <a:path w="238125" h="125729">
                  <a:moveTo>
                    <a:pt x="129019" y="70980"/>
                  </a:moveTo>
                  <a:lnTo>
                    <a:pt x="125285" y="71081"/>
                  </a:lnTo>
                  <a:lnTo>
                    <a:pt x="124955" y="72097"/>
                  </a:lnTo>
                  <a:lnTo>
                    <a:pt x="125082" y="73050"/>
                  </a:lnTo>
                  <a:lnTo>
                    <a:pt x="125361" y="73939"/>
                  </a:lnTo>
                  <a:lnTo>
                    <a:pt x="126339" y="73139"/>
                  </a:lnTo>
                  <a:lnTo>
                    <a:pt x="126466" y="73050"/>
                  </a:lnTo>
                  <a:lnTo>
                    <a:pt x="129019" y="70980"/>
                  </a:lnTo>
                  <a:close/>
                </a:path>
                <a:path w="238125" h="125729">
                  <a:moveTo>
                    <a:pt x="131267" y="80695"/>
                  </a:moveTo>
                  <a:lnTo>
                    <a:pt x="130136" y="80289"/>
                  </a:lnTo>
                  <a:lnTo>
                    <a:pt x="129501" y="80060"/>
                  </a:lnTo>
                  <a:lnTo>
                    <a:pt x="127965" y="79502"/>
                  </a:lnTo>
                  <a:lnTo>
                    <a:pt x="128003" y="77736"/>
                  </a:lnTo>
                  <a:lnTo>
                    <a:pt x="127927" y="76479"/>
                  </a:lnTo>
                  <a:lnTo>
                    <a:pt x="127787" y="74104"/>
                  </a:lnTo>
                  <a:lnTo>
                    <a:pt x="126390" y="73101"/>
                  </a:lnTo>
                  <a:lnTo>
                    <a:pt x="126492" y="73723"/>
                  </a:lnTo>
                  <a:lnTo>
                    <a:pt x="126860" y="75107"/>
                  </a:lnTo>
                  <a:lnTo>
                    <a:pt x="126758" y="76034"/>
                  </a:lnTo>
                  <a:lnTo>
                    <a:pt x="126568" y="76479"/>
                  </a:lnTo>
                  <a:lnTo>
                    <a:pt x="124815" y="76034"/>
                  </a:lnTo>
                  <a:lnTo>
                    <a:pt x="124129" y="75869"/>
                  </a:lnTo>
                  <a:lnTo>
                    <a:pt x="123228" y="76034"/>
                  </a:lnTo>
                  <a:lnTo>
                    <a:pt x="120294" y="75107"/>
                  </a:lnTo>
                  <a:lnTo>
                    <a:pt x="120218" y="74790"/>
                  </a:lnTo>
                  <a:lnTo>
                    <a:pt x="119532" y="72288"/>
                  </a:lnTo>
                  <a:lnTo>
                    <a:pt x="118643" y="69049"/>
                  </a:lnTo>
                  <a:lnTo>
                    <a:pt x="114795" y="72288"/>
                  </a:lnTo>
                  <a:lnTo>
                    <a:pt x="114312" y="72097"/>
                  </a:lnTo>
                  <a:lnTo>
                    <a:pt x="114160" y="71526"/>
                  </a:lnTo>
                  <a:lnTo>
                    <a:pt x="114033" y="70904"/>
                  </a:lnTo>
                  <a:lnTo>
                    <a:pt x="113919" y="72402"/>
                  </a:lnTo>
                  <a:lnTo>
                    <a:pt x="113461" y="73571"/>
                  </a:lnTo>
                  <a:lnTo>
                    <a:pt x="113195" y="74790"/>
                  </a:lnTo>
                  <a:lnTo>
                    <a:pt x="113118" y="74625"/>
                  </a:lnTo>
                  <a:lnTo>
                    <a:pt x="112471" y="73101"/>
                  </a:lnTo>
                  <a:lnTo>
                    <a:pt x="111734" y="73723"/>
                  </a:lnTo>
                  <a:lnTo>
                    <a:pt x="111315" y="74625"/>
                  </a:lnTo>
                  <a:lnTo>
                    <a:pt x="105359" y="73520"/>
                  </a:lnTo>
                  <a:lnTo>
                    <a:pt x="105676" y="73253"/>
                  </a:lnTo>
                  <a:lnTo>
                    <a:pt x="102743" y="74015"/>
                  </a:lnTo>
                  <a:lnTo>
                    <a:pt x="104838" y="77190"/>
                  </a:lnTo>
                  <a:lnTo>
                    <a:pt x="103809" y="74815"/>
                  </a:lnTo>
                  <a:lnTo>
                    <a:pt x="106781" y="75374"/>
                  </a:lnTo>
                  <a:lnTo>
                    <a:pt x="107442" y="74815"/>
                  </a:lnTo>
                  <a:lnTo>
                    <a:pt x="107924" y="74980"/>
                  </a:lnTo>
                  <a:lnTo>
                    <a:pt x="107861" y="76936"/>
                  </a:lnTo>
                  <a:lnTo>
                    <a:pt x="106718" y="77736"/>
                  </a:lnTo>
                  <a:lnTo>
                    <a:pt x="105613" y="77304"/>
                  </a:lnTo>
                  <a:lnTo>
                    <a:pt x="105092" y="80594"/>
                  </a:lnTo>
                  <a:lnTo>
                    <a:pt x="105498" y="80060"/>
                  </a:lnTo>
                  <a:lnTo>
                    <a:pt x="107315" y="81407"/>
                  </a:lnTo>
                  <a:lnTo>
                    <a:pt x="104686" y="81521"/>
                  </a:lnTo>
                  <a:lnTo>
                    <a:pt x="103924" y="82156"/>
                  </a:lnTo>
                  <a:lnTo>
                    <a:pt x="102908" y="80289"/>
                  </a:lnTo>
                  <a:lnTo>
                    <a:pt x="102920" y="80060"/>
                  </a:lnTo>
                  <a:lnTo>
                    <a:pt x="103339" y="79146"/>
                  </a:lnTo>
                  <a:lnTo>
                    <a:pt x="103695" y="78359"/>
                  </a:lnTo>
                  <a:lnTo>
                    <a:pt x="103530" y="77304"/>
                  </a:lnTo>
                  <a:lnTo>
                    <a:pt x="103416" y="75730"/>
                  </a:lnTo>
                  <a:lnTo>
                    <a:pt x="102908" y="77736"/>
                  </a:lnTo>
                  <a:lnTo>
                    <a:pt x="102882" y="78359"/>
                  </a:lnTo>
                  <a:lnTo>
                    <a:pt x="102641" y="78752"/>
                  </a:lnTo>
                  <a:lnTo>
                    <a:pt x="102539" y="79146"/>
                  </a:lnTo>
                  <a:lnTo>
                    <a:pt x="99377" y="84074"/>
                  </a:lnTo>
                  <a:lnTo>
                    <a:pt x="102374" y="82702"/>
                  </a:lnTo>
                  <a:lnTo>
                    <a:pt x="104889" y="82156"/>
                  </a:lnTo>
                  <a:lnTo>
                    <a:pt x="105435" y="82042"/>
                  </a:lnTo>
                  <a:lnTo>
                    <a:pt x="104101" y="87566"/>
                  </a:lnTo>
                  <a:lnTo>
                    <a:pt x="108280" y="85763"/>
                  </a:lnTo>
                  <a:lnTo>
                    <a:pt x="105549" y="88633"/>
                  </a:lnTo>
                  <a:lnTo>
                    <a:pt x="110744" y="90385"/>
                  </a:lnTo>
                  <a:lnTo>
                    <a:pt x="110324" y="90690"/>
                  </a:lnTo>
                  <a:lnTo>
                    <a:pt x="112229" y="90665"/>
                  </a:lnTo>
                  <a:lnTo>
                    <a:pt x="113042" y="88442"/>
                  </a:lnTo>
                  <a:lnTo>
                    <a:pt x="114935" y="88188"/>
                  </a:lnTo>
                  <a:lnTo>
                    <a:pt x="115531" y="92290"/>
                  </a:lnTo>
                  <a:lnTo>
                    <a:pt x="117513" y="89268"/>
                  </a:lnTo>
                  <a:lnTo>
                    <a:pt x="116293" y="92417"/>
                  </a:lnTo>
                  <a:lnTo>
                    <a:pt x="120015" y="92710"/>
                  </a:lnTo>
                  <a:lnTo>
                    <a:pt x="120345" y="94170"/>
                  </a:lnTo>
                  <a:lnTo>
                    <a:pt x="119570" y="94411"/>
                  </a:lnTo>
                  <a:lnTo>
                    <a:pt x="119900" y="96266"/>
                  </a:lnTo>
                  <a:lnTo>
                    <a:pt x="120726" y="94030"/>
                  </a:lnTo>
                  <a:lnTo>
                    <a:pt x="121869" y="93637"/>
                  </a:lnTo>
                  <a:lnTo>
                    <a:pt x="118948" y="91909"/>
                  </a:lnTo>
                  <a:lnTo>
                    <a:pt x="119278" y="89268"/>
                  </a:lnTo>
                  <a:lnTo>
                    <a:pt x="119405" y="88188"/>
                  </a:lnTo>
                  <a:lnTo>
                    <a:pt x="119443" y="87845"/>
                  </a:lnTo>
                  <a:lnTo>
                    <a:pt x="115722" y="87541"/>
                  </a:lnTo>
                  <a:lnTo>
                    <a:pt x="116535" y="85763"/>
                  </a:lnTo>
                  <a:lnTo>
                    <a:pt x="114401" y="83312"/>
                  </a:lnTo>
                  <a:lnTo>
                    <a:pt x="118173" y="82042"/>
                  </a:lnTo>
                  <a:lnTo>
                    <a:pt x="118948" y="81775"/>
                  </a:lnTo>
                  <a:lnTo>
                    <a:pt x="119659" y="82702"/>
                  </a:lnTo>
                  <a:lnTo>
                    <a:pt x="118097" y="84010"/>
                  </a:lnTo>
                  <a:lnTo>
                    <a:pt x="119888" y="86144"/>
                  </a:lnTo>
                  <a:lnTo>
                    <a:pt x="121297" y="81775"/>
                  </a:lnTo>
                  <a:lnTo>
                    <a:pt x="121577" y="80886"/>
                  </a:lnTo>
                  <a:lnTo>
                    <a:pt x="123291" y="82550"/>
                  </a:lnTo>
                  <a:lnTo>
                    <a:pt x="123393" y="82702"/>
                  </a:lnTo>
                  <a:lnTo>
                    <a:pt x="124015" y="85521"/>
                  </a:lnTo>
                  <a:lnTo>
                    <a:pt x="124815" y="84074"/>
                  </a:lnTo>
                  <a:lnTo>
                    <a:pt x="125349" y="84162"/>
                  </a:lnTo>
                  <a:lnTo>
                    <a:pt x="125196" y="85483"/>
                  </a:lnTo>
                  <a:lnTo>
                    <a:pt x="126669" y="84988"/>
                  </a:lnTo>
                  <a:lnTo>
                    <a:pt x="127787" y="84645"/>
                  </a:lnTo>
                  <a:lnTo>
                    <a:pt x="127012" y="84074"/>
                  </a:lnTo>
                  <a:lnTo>
                    <a:pt x="126669" y="83832"/>
                  </a:lnTo>
                  <a:lnTo>
                    <a:pt x="128651" y="80886"/>
                  </a:lnTo>
                  <a:lnTo>
                    <a:pt x="129044" y="80289"/>
                  </a:lnTo>
                  <a:lnTo>
                    <a:pt x="129324" y="82550"/>
                  </a:lnTo>
                  <a:lnTo>
                    <a:pt x="131267" y="80695"/>
                  </a:lnTo>
                  <a:close/>
                </a:path>
                <a:path w="238125" h="125729">
                  <a:moveTo>
                    <a:pt x="132168" y="31115"/>
                  </a:moveTo>
                  <a:lnTo>
                    <a:pt x="131559" y="28232"/>
                  </a:lnTo>
                  <a:lnTo>
                    <a:pt x="128866" y="29933"/>
                  </a:lnTo>
                  <a:lnTo>
                    <a:pt x="127749" y="29921"/>
                  </a:lnTo>
                  <a:lnTo>
                    <a:pt x="125450" y="31864"/>
                  </a:lnTo>
                  <a:lnTo>
                    <a:pt x="130556" y="33985"/>
                  </a:lnTo>
                  <a:lnTo>
                    <a:pt x="128422" y="31623"/>
                  </a:lnTo>
                  <a:lnTo>
                    <a:pt x="132168" y="31115"/>
                  </a:lnTo>
                  <a:close/>
                </a:path>
                <a:path w="238125" h="125729">
                  <a:moveTo>
                    <a:pt x="134594" y="53136"/>
                  </a:moveTo>
                  <a:lnTo>
                    <a:pt x="133134" y="52070"/>
                  </a:lnTo>
                  <a:lnTo>
                    <a:pt x="130873" y="53238"/>
                  </a:lnTo>
                  <a:lnTo>
                    <a:pt x="132245" y="55867"/>
                  </a:lnTo>
                  <a:lnTo>
                    <a:pt x="132321" y="54292"/>
                  </a:lnTo>
                  <a:lnTo>
                    <a:pt x="134594" y="53136"/>
                  </a:lnTo>
                  <a:close/>
                </a:path>
                <a:path w="238125" h="125729">
                  <a:moveTo>
                    <a:pt x="135788" y="33756"/>
                  </a:moveTo>
                  <a:lnTo>
                    <a:pt x="133654" y="31394"/>
                  </a:lnTo>
                  <a:lnTo>
                    <a:pt x="133210" y="33096"/>
                  </a:lnTo>
                  <a:lnTo>
                    <a:pt x="135788" y="33756"/>
                  </a:lnTo>
                  <a:close/>
                </a:path>
                <a:path w="238125" h="125729">
                  <a:moveTo>
                    <a:pt x="144411" y="40487"/>
                  </a:moveTo>
                  <a:lnTo>
                    <a:pt x="142773" y="40652"/>
                  </a:lnTo>
                  <a:lnTo>
                    <a:pt x="141732" y="40005"/>
                  </a:lnTo>
                  <a:lnTo>
                    <a:pt x="141503" y="37922"/>
                  </a:lnTo>
                  <a:lnTo>
                    <a:pt x="140385" y="39141"/>
                  </a:lnTo>
                  <a:lnTo>
                    <a:pt x="141605" y="36398"/>
                  </a:lnTo>
                  <a:lnTo>
                    <a:pt x="140589" y="34036"/>
                  </a:lnTo>
                  <a:lnTo>
                    <a:pt x="140716" y="31305"/>
                  </a:lnTo>
                  <a:lnTo>
                    <a:pt x="138938" y="29591"/>
                  </a:lnTo>
                  <a:lnTo>
                    <a:pt x="139852" y="34302"/>
                  </a:lnTo>
                  <a:lnTo>
                    <a:pt x="137579" y="34696"/>
                  </a:lnTo>
                  <a:lnTo>
                    <a:pt x="136791" y="36118"/>
                  </a:lnTo>
                  <a:lnTo>
                    <a:pt x="137325" y="41351"/>
                  </a:lnTo>
                  <a:lnTo>
                    <a:pt x="139103" y="43065"/>
                  </a:lnTo>
                  <a:lnTo>
                    <a:pt x="139573" y="40970"/>
                  </a:lnTo>
                  <a:lnTo>
                    <a:pt x="142760" y="40665"/>
                  </a:lnTo>
                  <a:lnTo>
                    <a:pt x="143154" y="40894"/>
                  </a:lnTo>
                  <a:lnTo>
                    <a:pt x="143662" y="40957"/>
                  </a:lnTo>
                  <a:lnTo>
                    <a:pt x="144411" y="40487"/>
                  </a:lnTo>
                  <a:close/>
                </a:path>
                <a:path w="238125" h="125729">
                  <a:moveTo>
                    <a:pt x="151485" y="49276"/>
                  </a:moveTo>
                  <a:lnTo>
                    <a:pt x="150736" y="49555"/>
                  </a:lnTo>
                  <a:lnTo>
                    <a:pt x="150901" y="49682"/>
                  </a:lnTo>
                  <a:lnTo>
                    <a:pt x="151485" y="49276"/>
                  </a:lnTo>
                  <a:close/>
                </a:path>
                <a:path w="238125" h="125729">
                  <a:moveTo>
                    <a:pt x="154940" y="51828"/>
                  </a:moveTo>
                  <a:lnTo>
                    <a:pt x="154686" y="50723"/>
                  </a:lnTo>
                  <a:lnTo>
                    <a:pt x="154533" y="50063"/>
                  </a:lnTo>
                  <a:lnTo>
                    <a:pt x="153809" y="46913"/>
                  </a:lnTo>
                  <a:lnTo>
                    <a:pt x="151447" y="50063"/>
                  </a:lnTo>
                  <a:lnTo>
                    <a:pt x="150901" y="49682"/>
                  </a:lnTo>
                  <a:lnTo>
                    <a:pt x="150329" y="50063"/>
                  </a:lnTo>
                  <a:lnTo>
                    <a:pt x="151295" y="53619"/>
                  </a:lnTo>
                  <a:lnTo>
                    <a:pt x="154025" y="50723"/>
                  </a:lnTo>
                  <a:lnTo>
                    <a:pt x="154940" y="51828"/>
                  </a:lnTo>
                  <a:close/>
                </a:path>
                <a:path w="238125" h="125729">
                  <a:moveTo>
                    <a:pt x="155613" y="29667"/>
                  </a:moveTo>
                  <a:lnTo>
                    <a:pt x="155282" y="29400"/>
                  </a:lnTo>
                  <a:lnTo>
                    <a:pt x="154673" y="30543"/>
                  </a:lnTo>
                  <a:lnTo>
                    <a:pt x="155613" y="29667"/>
                  </a:lnTo>
                  <a:close/>
                </a:path>
                <a:path w="238125" h="125729">
                  <a:moveTo>
                    <a:pt x="155790" y="52844"/>
                  </a:moveTo>
                  <a:lnTo>
                    <a:pt x="154940" y="51828"/>
                  </a:lnTo>
                  <a:lnTo>
                    <a:pt x="155067" y="52336"/>
                  </a:lnTo>
                  <a:lnTo>
                    <a:pt x="155790" y="52844"/>
                  </a:lnTo>
                  <a:close/>
                </a:path>
                <a:path w="238125" h="125729">
                  <a:moveTo>
                    <a:pt x="156070" y="27889"/>
                  </a:moveTo>
                  <a:lnTo>
                    <a:pt x="154190" y="28524"/>
                  </a:lnTo>
                  <a:lnTo>
                    <a:pt x="155282" y="29400"/>
                  </a:lnTo>
                  <a:lnTo>
                    <a:pt x="156070" y="27889"/>
                  </a:lnTo>
                  <a:close/>
                </a:path>
                <a:path w="238125" h="125729">
                  <a:moveTo>
                    <a:pt x="156337" y="39065"/>
                  </a:moveTo>
                  <a:lnTo>
                    <a:pt x="156146" y="34874"/>
                  </a:lnTo>
                  <a:lnTo>
                    <a:pt x="154190" y="37033"/>
                  </a:lnTo>
                  <a:lnTo>
                    <a:pt x="154927" y="37541"/>
                  </a:lnTo>
                  <a:lnTo>
                    <a:pt x="155613" y="38938"/>
                  </a:lnTo>
                  <a:lnTo>
                    <a:pt x="156337" y="39065"/>
                  </a:lnTo>
                  <a:close/>
                </a:path>
                <a:path w="238125" h="125729">
                  <a:moveTo>
                    <a:pt x="157162" y="29019"/>
                  </a:moveTo>
                  <a:lnTo>
                    <a:pt x="156819" y="28625"/>
                  </a:lnTo>
                  <a:lnTo>
                    <a:pt x="155600" y="30048"/>
                  </a:lnTo>
                  <a:lnTo>
                    <a:pt x="157162" y="29019"/>
                  </a:lnTo>
                  <a:close/>
                </a:path>
                <a:path w="238125" h="125729">
                  <a:moveTo>
                    <a:pt x="157289" y="43395"/>
                  </a:moveTo>
                  <a:lnTo>
                    <a:pt x="157213" y="43014"/>
                  </a:lnTo>
                  <a:lnTo>
                    <a:pt x="156895" y="43916"/>
                  </a:lnTo>
                  <a:lnTo>
                    <a:pt x="156349" y="44780"/>
                  </a:lnTo>
                  <a:lnTo>
                    <a:pt x="156870" y="44323"/>
                  </a:lnTo>
                  <a:lnTo>
                    <a:pt x="157264" y="43802"/>
                  </a:lnTo>
                  <a:lnTo>
                    <a:pt x="157289" y="43395"/>
                  </a:lnTo>
                  <a:close/>
                </a:path>
                <a:path w="238125" h="125729">
                  <a:moveTo>
                    <a:pt x="157556" y="27762"/>
                  </a:moveTo>
                  <a:lnTo>
                    <a:pt x="156425" y="28143"/>
                  </a:lnTo>
                  <a:lnTo>
                    <a:pt x="156819" y="28625"/>
                  </a:lnTo>
                  <a:lnTo>
                    <a:pt x="157556" y="27762"/>
                  </a:lnTo>
                  <a:close/>
                </a:path>
                <a:path w="238125" h="125729">
                  <a:moveTo>
                    <a:pt x="159118" y="47701"/>
                  </a:moveTo>
                  <a:lnTo>
                    <a:pt x="157873" y="47472"/>
                  </a:lnTo>
                  <a:lnTo>
                    <a:pt x="158953" y="47866"/>
                  </a:lnTo>
                  <a:lnTo>
                    <a:pt x="159054" y="47739"/>
                  </a:lnTo>
                  <a:close/>
                </a:path>
                <a:path w="238125" h="125729">
                  <a:moveTo>
                    <a:pt x="160007" y="46939"/>
                  </a:moveTo>
                  <a:lnTo>
                    <a:pt x="159854" y="46202"/>
                  </a:lnTo>
                  <a:lnTo>
                    <a:pt x="159004" y="46685"/>
                  </a:lnTo>
                  <a:lnTo>
                    <a:pt x="159588" y="47307"/>
                  </a:lnTo>
                  <a:lnTo>
                    <a:pt x="160007" y="46939"/>
                  </a:lnTo>
                  <a:close/>
                </a:path>
                <a:path w="238125" h="125729">
                  <a:moveTo>
                    <a:pt x="160070" y="47828"/>
                  </a:moveTo>
                  <a:lnTo>
                    <a:pt x="159588" y="47307"/>
                  </a:lnTo>
                  <a:lnTo>
                    <a:pt x="159131" y="47701"/>
                  </a:lnTo>
                  <a:lnTo>
                    <a:pt x="160070" y="47828"/>
                  </a:lnTo>
                  <a:close/>
                </a:path>
                <a:path w="238125" h="125729">
                  <a:moveTo>
                    <a:pt x="162801" y="44526"/>
                  </a:moveTo>
                  <a:lnTo>
                    <a:pt x="161886" y="42824"/>
                  </a:lnTo>
                  <a:lnTo>
                    <a:pt x="159842" y="44780"/>
                  </a:lnTo>
                  <a:lnTo>
                    <a:pt x="159854" y="46202"/>
                  </a:lnTo>
                  <a:lnTo>
                    <a:pt x="162801" y="44526"/>
                  </a:lnTo>
                  <a:close/>
                </a:path>
                <a:path w="238125" h="125729">
                  <a:moveTo>
                    <a:pt x="163449" y="47447"/>
                  </a:moveTo>
                  <a:lnTo>
                    <a:pt x="163156" y="45212"/>
                  </a:lnTo>
                  <a:lnTo>
                    <a:pt x="161594" y="47320"/>
                  </a:lnTo>
                  <a:lnTo>
                    <a:pt x="163449" y="47447"/>
                  </a:lnTo>
                  <a:close/>
                </a:path>
                <a:path w="238125" h="125729">
                  <a:moveTo>
                    <a:pt x="165722" y="91414"/>
                  </a:moveTo>
                  <a:lnTo>
                    <a:pt x="164807" y="90868"/>
                  </a:lnTo>
                  <a:lnTo>
                    <a:pt x="163957" y="93256"/>
                  </a:lnTo>
                  <a:lnTo>
                    <a:pt x="165722" y="91554"/>
                  </a:lnTo>
                  <a:lnTo>
                    <a:pt x="165722" y="91414"/>
                  </a:lnTo>
                  <a:close/>
                </a:path>
                <a:path w="238125" h="125729">
                  <a:moveTo>
                    <a:pt x="165747" y="25603"/>
                  </a:moveTo>
                  <a:lnTo>
                    <a:pt x="165468" y="25095"/>
                  </a:lnTo>
                  <a:lnTo>
                    <a:pt x="165709" y="25857"/>
                  </a:lnTo>
                  <a:lnTo>
                    <a:pt x="165747" y="25603"/>
                  </a:lnTo>
                  <a:close/>
                </a:path>
                <a:path w="238125" h="125729">
                  <a:moveTo>
                    <a:pt x="167055" y="83604"/>
                  </a:moveTo>
                  <a:lnTo>
                    <a:pt x="166522" y="82981"/>
                  </a:lnTo>
                  <a:lnTo>
                    <a:pt x="166878" y="83629"/>
                  </a:lnTo>
                  <a:lnTo>
                    <a:pt x="167055" y="83604"/>
                  </a:lnTo>
                  <a:close/>
                </a:path>
                <a:path w="238125" h="125729">
                  <a:moveTo>
                    <a:pt x="167779" y="49060"/>
                  </a:moveTo>
                  <a:lnTo>
                    <a:pt x="165595" y="49352"/>
                  </a:lnTo>
                  <a:lnTo>
                    <a:pt x="166255" y="51511"/>
                  </a:lnTo>
                  <a:lnTo>
                    <a:pt x="167779" y="49060"/>
                  </a:lnTo>
                  <a:close/>
                </a:path>
                <a:path w="238125" h="125729">
                  <a:moveTo>
                    <a:pt x="167970" y="49034"/>
                  </a:moveTo>
                  <a:lnTo>
                    <a:pt x="167830" y="48971"/>
                  </a:lnTo>
                  <a:lnTo>
                    <a:pt x="167970" y="49034"/>
                  </a:lnTo>
                  <a:close/>
                </a:path>
                <a:path w="238125" h="125729">
                  <a:moveTo>
                    <a:pt x="168325" y="85090"/>
                  </a:moveTo>
                  <a:lnTo>
                    <a:pt x="168173" y="84912"/>
                  </a:lnTo>
                  <a:lnTo>
                    <a:pt x="168097" y="85140"/>
                  </a:lnTo>
                  <a:lnTo>
                    <a:pt x="168325" y="85090"/>
                  </a:lnTo>
                  <a:close/>
                </a:path>
                <a:path w="238125" h="125729">
                  <a:moveTo>
                    <a:pt x="168643" y="97091"/>
                  </a:moveTo>
                  <a:lnTo>
                    <a:pt x="168211" y="96431"/>
                  </a:lnTo>
                  <a:lnTo>
                    <a:pt x="166776" y="97739"/>
                  </a:lnTo>
                  <a:lnTo>
                    <a:pt x="168643" y="97091"/>
                  </a:lnTo>
                  <a:close/>
                </a:path>
                <a:path w="238125" h="125729">
                  <a:moveTo>
                    <a:pt x="168744" y="83388"/>
                  </a:moveTo>
                  <a:lnTo>
                    <a:pt x="167055" y="83604"/>
                  </a:lnTo>
                  <a:lnTo>
                    <a:pt x="168173" y="84912"/>
                  </a:lnTo>
                  <a:lnTo>
                    <a:pt x="168744" y="83388"/>
                  </a:lnTo>
                  <a:close/>
                </a:path>
                <a:path w="238125" h="125729">
                  <a:moveTo>
                    <a:pt x="170205" y="94589"/>
                  </a:moveTo>
                  <a:lnTo>
                    <a:pt x="168592" y="94145"/>
                  </a:lnTo>
                  <a:lnTo>
                    <a:pt x="167589" y="95516"/>
                  </a:lnTo>
                  <a:lnTo>
                    <a:pt x="168211" y="96431"/>
                  </a:lnTo>
                  <a:lnTo>
                    <a:pt x="170205" y="94589"/>
                  </a:lnTo>
                  <a:close/>
                </a:path>
                <a:path w="238125" h="125729">
                  <a:moveTo>
                    <a:pt x="171170" y="99263"/>
                  </a:moveTo>
                  <a:lnTo>
                    <a:pt x="169875" y="100558"/>
                  </a:lnTo>
                  <a:lnTo>
                    <a:pt x="169633" y="101041"/>
                  </a:lnTo>
                  <a:lnTo>
                    <a:pt x="170383" y="100558"/>
                  </a:lnTo>
                  <a:lnTo>
                    <a:pt x="170535" y="100406"/>
                  </a:lnTo>
                  <a:lnTo>
                    <a:pt x="171170" y="99263"/>
                  </a:lnTo>
                  <a:close/>
                </a:path>
                <a:path w="238125" h="125729">
                  <a:moveTo>
                    <a:pt x="171234" y="97739"/>
                  </a:moveTo>
                  <a:lnTo>
                    <a:pt x="168109" y="102311"/>
                  </a:lnTo>
                  <a:lnTo>
                    <a:pt x="169875" y="100558"/>
                  </a:lnTo>
                  <a:lnTo>
                    <a:pt x="171234" y="97739"/>
                  </a:lnTo>
                  <a:close/>
                </a:path>
                <a:path w="238125" h="125729">
                  <a:moveTo>
                    <a:pt x="173050" y="69583"/>
                  </a:moveTo>
                  <a:lnTo>
                    <a:pt x="173012" y="69278"/>
                  </a:lnTo>
                  <a:lnTo>
                    <a:pt x="172974" y="69126"/>
                  </a:lnTo>
                  <a:lnTo>
                    <a:pt x="172935" y="69837"/>
                  </a:lnTo>
                  <a:lnTo>
                    <a:pt x="173050" y="69583"/>
                  </a:lnTo>
                  <a:close/>
                </a:path>
                <a:path w="238125" h="125729">
                  <a:moveTo>
                    <a:pt x="176199" y="86398"/>
                  </a:moveTo>
                  <a:lnTo>
                    <a:pt x="176161" y="85610"/>
                  </a:lnTo>
                  <a:lnTo>
                    <a:pt x="176136" y="85090"/>
                  </a:lnTo>
                  <a:lnTo>
                    <a:pt x="176110" y="84709"/>
                  </a:lnTo>
                  <a:lnTo>
                    <a:pt x="173875" y="85090"/>
                  </a:lnTo>
                  <a:lnTo>
                    <a:pt x="171716" y="83108"/>
                  </a:lnTo>
                  <a:lnTo>
                    <a:pt x="167919" y="85610"/>
                  </a:lnTo>
                  <a:lnTo>
                    <a:pt x="168097" y="85140"/>
                  </a:lnTo>
                  <a:lnTo>
                    <a:pt x="166763" y="85382"/>
                  </a:lnTo>
                  <a:lnTo>
                    <a:pt x="166839" y="85204"/>
                  </a:lnTo>
                  <a:lnTo>
                    <a:pt x="166598" y="85407"/>
                  </a:lnTo>
                  <a:lnTo>
                    <a:pt x="163449" y="86004"/>
                  </a:lnTo>
                  <a:lnTo>
                    <a:pt x="164553" y="87172"/>
                  </a:lnTo>
                  <a:lnTo>
                    <a:pt x="164719" y="87122"/>
                  </a:lnTo>
                  <a:lnTo>
                    <a:pt x="162623" y="89027"/>
                  </a:lnTo>
                  <a:lnTo>
                    <a:pt x="163690" y="90208"/>
                  </a:lnTo>
                  <a:lnTo>
                    <a:pt x="164807" y="90868"/>
                  </a:lnTo>
                  <a:lnTo>
                    <a:pt x="166357" y="86537"/>
                  </a:lnTo>
                  <a:lnTo>
                    <a:pt x="166408" y="86398"/>
                  </a:lnTo>
                  <a:lnTo>
                    <a:pt x="166776" y="86398"/>
                  </a:lnTo>
                  <a:lnTo>
                    <a:pt x="176199" y="86398"/>
                  </a:lnTo>
                  <a:close/>
                </a:path>
                <a:path w="238125" h="125729">
                  <a:moveTo>
                    <a:pt x="176288" y="89027"/>
                  </a:moveTo>
                  <a:lnTo>
                    <a:pt x="176212" y="86537"/>
                  </a:lnTo>
                  <a:lnTo>
                    <a:pt x="166738" y="86537"/>
                  </a:lnTo>
                  <a:lnTo>
                    <a:pt x="166357" y="88506"/>
                  </a:lnTo>
                  <a:lnTo>
                    <a:pt x="167779" y="89573"/>
                  </a:lnTo>
                  <a:lnTo>
                    <a:pt x="165862" y="91414"/>
                  </a:lnTo>
                  <a:lnTo>
                    <a:pt x="165963" y="91554"/>
                  </a:lnTo>
                  <a:lnTo>
                    <a:pt x="166598" y="91935"/>
                  </a:lnTo>
                  <a:lnTo>
                    <a:pt x="165811" y="93383"/>
                  </a:lnTo>
                  <a:lnTo>
                    <a:pt x="168592" y="94145"/>
                  </a:lnTo>
                  <a:lnTo>
                    <a:pt x="168757" y="93929"/>
                  </a:lnTo>
                  <a:lnTo>
                    <a:pt x="170611" y="94437"/>
                  </a:lnTo>
                  <a:lnTo>
                    <a:pt x="170446" y="93929"/>
                  </a:lnTo>
                  <a:lnTo>
                    <a:pt x="170319" y="93535"/>
                  </a:lnTo>
                  <a:lnTo>
                    <a:pt x="170319" y="93256"/>
                  </a:lnTo>
                  <a:lnTo>
                    <a:pt x="171094" y="91160"/>
                  </a:lnTo>
                  <a:lnTo>
                    <a:pt x="172173" y="91554"/>
                  </a:lnTo>
                  <a:lnTo>
                    <a:pt x="171323" y="94983"/>
                  </a:lnTo>
                  <a:lnTo>
                    <a:pt x="173659" y="91414"/>
                  </a:lnTo>
                  <a:lnTo>
                    <a:pt x="174332" y="93535"/>
                  </a:lnTo>
                  <a:lnTo>
                    <a:pt x="175247" y="91414"/>
                  </a:lnTo>
                  <a:lnTo>
                    <a:pt x="175361" y="91160"/>
                  </a:lnTo>
                  <a:lnTo>
                    <a:pt x="175653" y="90487"/>
                  </a:lnTo>
                  <a:lnTo>
                    <a:pt x="176288" y="89027"/>
                  </a:lnTo>
                  <a:close/>
                </a:path>
                <a:path w="238125" h="125729">
                  <a:moveTo>
                    <a:pt x="178600" y="91795"/>
                  </a:moveTo>
                  <a:lnTo>
                    <a:pt x="178244" y="91681"/>
                  </a:lnTo>
                  <a:lnTo>
                    <a:pt x="178104" y="92151"/>
                  </a:lnTo>
                  <a:lnTo>
                    <a:pt x="178600" y="91795"/>
                  </a:lnTo>
                  <a:close/>
                </a:path>
                <a:path w="238125" h="125729">
                  <a:moveTo>
                    <a:pt x="179654" y="101422"/>
                  </a:moveTo>
                  <a:lnTo>
                    <a:pt x="179273" y="102476"/>
                  </a:lnTo>
                  <a:lnTo>
                    <a:pt x="179628" y="102184"/>
                  </a:lnTo>
                  <a:lnTo>
                    <a:pt x="179654" y="101422"/>
                  </a:lnTo>
                  <a:close/>
                </a:path>
                <a:path w="238125" h="125729">
                  <a:moveTo>
                    <a:pt x="180213" y="84785"/>
                  </a:moveTo>
                  <a:lnTo>
                    <a:pt x="176479" y="88722"/>
                  </a:lnTo>
                  <a:lnTo>
                    <a:pt x="176606" y="90627"/>
                  </a:lnTo>
                  <a:lnTo>
                    <a:pt x="176669" y="91135"/>
                  </a:lnTo>
                  <a:lnTo>
                    <a:pt x="178244" y="91681"/>
                  </a:lnTo>
                  <a:lnTo>
                    <a:pt x="180213" y="84785"/>
                  </a:lnTo>
                  <a:close/>
                </a:path>
                <a:path w="238125" h="125729">
                  <a:moveTo>
                    <a:pt x="180568" y="80213"/>
                  </a:moveTo>
                  <a:lnTo>
                    <a:pt x="180492" y="78752"/>
                  </a:lnTo>
                  <a:lnTo>
                    <a:pt x="180060" y="79070"/>
                  </a:lnTo>
                  <a:lnTo>
                    <a:pt x="180568" y="80213"/>
                  </a:lnTo>
                  <a:close/>
                </a:path>
                <a:path w="238125" h="125729">
                  <a:moveTo>
                    <a:pt x="181076" y="81356"/>
                  </a:moveTo>
                  <a:lnTo>
                    <a:pt x="180568" y="80213"/>
                  </a:lnTo>
                  <a:lnTo>
                    <a:pt x="180670" y="82372"/>
                  </a:lnTo>
                  <a:lnTo>
                    <a:pt x="181076" y="81356"/>
                  </a:lnTo>
                  <a:close/>
                </a:path>
                <a:path w="238125" h="125729">
                  <a:moveTo>
                    <a:pt x="185343" y="8128"/>
                  </a:moveTo>
                  <a:lnTo>
                    <a:pt x="185254" y="7531"/>
                  </a:lnTo>
                  <a:lnTo>
                    <a:pt x="184277" y="9283"/>
                  </a:lnTo>
                  <a:lnTo>
                    <a:pt x="185305" y="8699"/>
                  </a:lnTo>
                  <a:lnTo>
                    <a:pt x="185343" y="8128"/>
                  </a:lnTo>
                  <a:close/>
                </a:path>
                <a:path w="238125" h="125729">
                  <a:moveTo>
                    <a:pt x="187109" y="38049"/>
                  </a:moveTo>
                  <a:lnTo>
                    <a:pt x="186969" y="38049"/>
                  </a:lnTo>
                  <a:lnTo>
                    <a:pt x="187058" y="39636"/>
                  </a:lnTo>
                  <a:lnTo>
                    <a:pt x="187109" y="38049"/>
                  </a:lnTo>
                  <a:close/>
                </a:path>
                <a:path w="238125" h="125729">
                  <a:moveTo>
                    <a:pt x="188645" y="13423"/>
                  </a:moveTo>
                  <a:lnTo>
                    <a:pt x="188518" y="13182"/>
                  </a:lnTo>
                  <a:lnTo>
                    <a:pt x="188328" y="13449"/>
                  </a:lnTo>
                  <a:lnTo>
                    <a:pt x="188290" y="13716"/>
                  </a:lnTo>
                  <a:lnTo>
                    <a:pt x="188328" y="13982"/>
                  </a:lnTo>
                  <a:lnTo>
                    <a:pt x="188506" y="13690"/>
                  </a:lnTo>
                  <a:lnTo>
                    <a:pt x="188645" y="13423"/>
                  </a:lnTo>
                  <a:close/>
                </a:path>
                <a:path w="238125" h="125729">
                  <a:moveTo>
                    <a:pt x="189077" y="15595"/>
                  </a:moveTo>
                  <a:lnTo>
                    <a:pt x="188417" y="14808"/>
                  </a:lnTo>
                  <a:lnTo>
                    <a:pt x="188328" y="13982"/>
                  </a:lnTo>
                  <a:lnTo>
                    <a:pt x="187998" y="14516"/>
                  </a:lnTo>
                  <a:lnTo>
                    <a:pt x="187477" y="15125"/>
                  </a:lnTo>
                  <a:lnTo>
                    <a:pt x="187680" y="15798"/>
                  </a:lnTo>
                  <a:lnTo>
                    <a:pt x="189077" y="15595"/>
                  </a:lnTo>
                  <a:close/>
                </a:path>
                <a:path w="238125" h="125729">
                  <a:moveTo>
                    <a:pt x="193586" y="47650"/>
                  </a:moveTo>
                  <a:lnTo>
                    <a:pt x="193459" y="47510"/>
                  </a:lnTo>
                  <a:lnTo>
                    <a:pt x="193433" y="47891"/>
                  </a:lnTo>
                  <a:lnTo>
                    <a:pt x="193446" y="48260"/>
                  </a:lnTo>
                  <a:lnTo>
                    <a:pt x="193319" y="48666"/>
                  </a:lnTo>
                  <a:lnTo>
                    <a:pt x="193586" y="47967"/>
                  </a:lnTo>
                  <a:lnTo>
                    <a:pt x="193586" y="47650"/>
                  </a:lnTo>
                  <a:close/>
                </a:path>
                <a:path w="238125" h="125729">
                  <a:moveTo>
                    <a:pt x="194576" y="9893"/>
                  </a:moveTo>
                  <a:lnTo>
                    <a:pt x="194170" y="10426"/>
                  </a:lnTo>
                  <a:lnTo>
                    <a:pt x="193192" y="7696"/>
                  </a:lnTo>
                  <a:lnTo>
                    <a:pt x="192366" y="9512"/>
                  </a:lnTo>
                  <a:lnTo>
                    <a:pt x="191655" y="9004"/>
                  </a:lnTo>
                  <a:lnTo>
                    <a:pt x="191325" y="8331"/>
                  </a:lnTo>
                  <a:lnTo>
                    <a:pt x="190893" y="9271"/>
                  </a:lnTo>
                  <a:lnTo>
                    <a:pt x="188887" y="6235"/>
                  </a:lnTo>
                  <a:lnTo>
                    <a:pt x="189268" y="4813"/>
                  </a:lnTo>
                  <a:lnTo>
                    <a:pt x="185966" y="4432"/>
                  </a:lnTo>
                  <a:lnTo>
                    <a:pt x="185166" y="5880"/>
                  </a:lnTo>
                  <a:lnTo>
                    <a:pt x="184975" y="6477"/>
                  </a:lnTo>
                  <a:lnTo>
                    <a:pt x="185166" y="7023"/>
                  </a:lnTo>
                  <a:lnTo>
                    <a:pt x="185254" y="7531"/>
                  </a:lnTo>
                  <a:lnTo>
                    <a:pt x="185877" y="6400"/>
                  </a:lnTo>
                  <a:lnTo>
                    <a:pt x="186994" y="6388"/>
                  </a:lnTo>
                  <a:lnTo>
                    <a:pt x="187286" y="7442"/>
                  </a:lnTo>
                  <a:lnTo>
                    <a:pt x="187274" y="8216"/>
                  </a:lnTo>
                  <a:lnTo>
                    <a:pt x="187667" y="7696"/>
                  </a:lnTo>
                  <a:lnTo>
                    <a:pt x="188417" y="7416"/>
                  </a:lnTo>
                  <a:lnTo>
                    <a:pt x="188544" y="7124"/>
                  </a:lnTo>
                  <a:lnTo>
                    <a:pt x="187972" y="9131"/>
                  </a:lnTo>
                  <a:lnTo>
                    <a:pt x="188353" y="8610"/>
                  </a:lnTo>
                  <a:lnTo>
                    <a:pt x="192265" y="12255"/>
                  </a:lnTo>
                  <a:lnTo>
                    <a:pt x="191922" y="11595"/>
                  </a:lnTo>
                  <a:lnTo>
                    <a:pt x="193052" y="10820"/>
                  </a:lnTo>
                  <a:lnTo>
                    <a:pt x="193078" y="10426"/>
                  </a:lnTo>
                  <a:lnTo>
                    <a:pt x="193776" y="10947"/>
                  </a:lnTo>
                  <a:lnTo>
                    <a:pt x="193751" y="11734"/>
                  </a:lnTo>
                  <a:lnTo>
                    <a:pt x="194475" y="11861"/>
                  </a:lnTo>
                  <a:lnTo>
                    <a:pt x="194576" y="9893"/>
                  </a:lnTo>
                  <a:close/>
                </a:path>
                <a:path w="238125" h="125729">
                  <a:moveTo>
                    <a:pt x="194792" y="25057"/>
                  </a:moveTo>
                  <a:lnTo>
                    <a:pt x="194284" y="24295"/>
                  </a:lnTo>
                  <a:lnTo>
                    <a:pt x="193065" y="27051"/>
                  </a:lnTo>
                  <a:lnTo>
                    <a:pt x="194792" y="25057"/>
                  </a:lnTo>
                  <a:close/>
                </a:path>
                <a:path w="238125" h="125729">
                  <a:moveTo>
                    <a:pt x="195224" y="25704"/>
                  </a:moveTo>
                  <a:lnTo>
                    <a:pt x="195008" y="24815"/>
                  </a:lnTo>
                  <a:lnTo>
                    <a:pt x="194792" y="25057"/>
                  </a:lnTo>
                  <a:lnTo>
                    <a:pt x="195224" y="25704"/>
                  </a:lnTo>
                  <a:close/>
                </a:path>
                <a:path w="238125" h="125729">
                  <a:moveTo>
                    <a:pt x="195287" y="12534"/>
                  </a:moveTo>
                  <a:lnTo>
                    <a:pt x="195084" y="12700"/>
                  </a:lnTo>
                  <a:lnTo>
                    <a:pt x="194894" y="12915"/>
                  </a:lnTo>
                  <a:lnTo>
                    <a:pt x="194779" y="13296"/>
                  </a:lnTo>
                  <a:lnTo>
                    <a:pt x="195287" y="12534"/>
                  </a:lnTo>
                  <a:close/>
                </a:path>
                <a:path w="238125" h="125729">
                  <a:moveTo>
                    <a:pt x="196265" y="65443"/>
                  </a:moveTo>
                  <a:lnTo>
                    <a:pt x="196049" y="64465"/>
                  </a:lnTo>
                  <a:lnTo>
                    <a:pt x="195287" y="65100"/>
                  </a:lnTo>
                  <a:lnTo>
                    <a:pt x="196265" y="65443"/>
                  </a:lnTo>
                  <a:close/>
                </a:path>
                <a:path w="238125" h="125729">
                  <a:moveTo>
                    <a:pt x="196291" y="65544"/>
                  </a:moveTo>
                  <a:lnTo>
                    <a:pt x="194856" y="66751"/>
                  </a:lnTo>
                  <a:lnTo>
                    <a:pt x="194132" y="66243"/>
                  </a:lnTo>
                  <a:lnTo>
                    <a:pt x="194449" y="65544"/>
                  </a:lnTo>
                  <a:lnTo>
                    <a:pt x="194564" y="64592"/>
                  </a:lnTo>
                  <a:lnTo>
                    <a:pt x="193027" y="66243"/>
                  </a:lnTo>
                  <a:lnTo>
                    <a:pt x="192379" y="63830"/>
                  </a:lnTo>
                  <a:lnTo>
                    <a:pt x="191541" y="66751"/>
                  </a:lnTo>
                  <a:lnTo>
                    <a:pt x="190893" y="64338"/>
                  </a:lnTo>
                  <a:lnTo>
                    <a:pt x="192760" y="63195"/>
                  </a:lnTo>
                  <a:lnTo>
                    <a:pt x="192074" y="61925"/>
                  </a:lnTo>
                  <a:lnTo>
                    <a:pt x="192608" y="59893"/>
                  </a:lnTo>
                  <a:lnTo>
                    <a:pt x="193116" y="57988"/>
                  </a:lnTo>
                  <a:lnTo>
                    <a:pt x="193789" y="55448"/>
                  </a:lnTo>
                  <a:lnTo>
                    <a:pt x="189992" y="57988"/>
                  </a:lnTo>
                  <a:lnTo>
                    <a:pt x="190080" y="57734"/>
                  </a:lnTo>
                  <a:lnTo>
                    <a:pt x="190436" y="56718"/>
                  </a:lnTo>
                  <a:lnTo>
                    <a:pt x="190639" y="56337"/>
                  </a:lnTo>
                  <a:lnTo>
                    <a:pt x="192011" y="53797"/>
                  </a:lnTo>
                  <a:lnTo>
                    <a:pt x="191236" y="54432"/>
                  </a:lnTo>
                  <a:lnTo>
                    <a:pt x="190436" y="56337"/>
                  </a:lnTo>
                  <a:lnTo>
                    <a:pt x="189738" y="54940"/>
                  </a:lnTo>
                  <a:lnTo>
                    <a:pt x="188544" y="57734"/>
                  </a:lnTo>
                  <a:lnTo>
                    <a:pt x="186766" y="55575"/>
                  </a:lnTo>
                  <a:lnTo>
                    <a:pt x="188785" y="52400"/>
                  </a:lnTo>
                  <a:lnTo>
                    <a:pt x="189915" y="50622"/>
                  </a:lnTo>
                  <a:lnTo>
                    <a:pt x="187045" y="48590"/>
                  </a:lnTo>
                  <a:lnTo>
                    <a:pt x="189992" y="48209"/>
                  </a:lnTo>
                  <a:lnTo>
                    <a:pt x="190309" y="47955"/>
                  </a:lnTo>
                  <a:lnTo>
                    <a:pt x="190779" y="47574"/>
                  </a:lnTo>
                  <a:lnTo>
                    <a:pt x="190068" y="46304"/>
                  </a:lnTo>
                  <a:lnTo>
                    <a:pt x="191185" y="45923"/>
                  </a:lnTo>
                  <a:lnTo>
                    <a:pt x="190804" y="48717"/>
                  </a:lnTo>
                  <a:lnTo>
                    <a:pt x="193027" y="46939"/>
                  </a:lnTo>
                  <a:lnTo>
                    <a:pt x="193446" y="47447"/>
                  </a:lnTo>
                  <a:lnTo>
                    <a:pt x="193484" y="46939"/>
                  </a:lnTo>
                  <a:lnTo>
                    <a:pt x="193573" y="45923"/>
                  </a:lnTo>
                  <a:lnTo>
                    <a:pt x="193446" y="45212"/>
                  </a:lnTo>
                  <a:lnTo>
                    <a:pt x="192468" y="43891"/>
                  </a:lnTo>
                  <a:lnTo>
                    <a:pt x="190868" y="44907"/>
                  </a:lnTo>
                  <a:lnTo>
                    <a:pt x="188544" y="47955"/>
                  </a:lnTo>
                  <a:lnTo>
                    <a:pt x="188277" y="47320"/>
                  </a:lnTo>
                  <a:lnTo>
                    <a:pt x="188023" y="46685"/>
                  </a:lnTo>
                  <a:lnTo>
                    <a:pt x="187960" y="46202"/>
                  </a:lnTo>
                  <a:lnTo>
                    <a:pt x="189814" y="44272"/>
                  </a:lnTo>
                  <a:lnTo>
                    <a:pt x="190182" y="43891"/>
                  </a:lnTo>
                  <a:lnTo>
                    <a:pt x="189026" y="44272"/>
                  </a:lnTo>
                  <a:lnTo>
                    <a:pt x="189865" y="41859"/>
                  </a:lnTo>
                  <a:lnTo>
                    <a:pt x="190703" y="39446"/>
                  </a:lnTo>
                  <a:lnTo>
                    <a:pt x="187706" y="40970"/>
                  </a:lnTo>
                  <a:lnTo>
                    <a:pt x="185089" y="41859"/>
                  </a:lnTo>
                  <a:lnTo>
                    <a:pt x="184797" y="41097"/>
                  </a:lnTo>
                  <a:lnTo>
                    <a:pt x="184404" y="40081"/>
                  </a:lnTo>
                  <a:lnTo>
                    <a:pt x="185813" y="39700"/>
                  </a:lnTo>
                  <a:lnTo>
                    <a:pt x="185762" y="38430"/>
                  </a:lnTo>
                  <a:lnTo>
                    <a:pt x="185712" y="37414"/>
                  </a:lnTo>
                  <a:lnTo>
                    <a:pt x="186880" y="37922"/>
                  </a:lnTo>
                  <a:lnTo>
                    <a:pt x="186829" y="37414"/>
                  </a:lnTo>
                  <a:lnTo>
                    <a:pt x="186512" y="33985"/>
                  </a:lnTo>
                  <a:lnTo>
                    <a:pt x="184835" y="38430"/>
                  </a:lnTo>
                  <a:lnTo>
                    <a:pt x="185140" y="37033"/>
                  </a:lnTo>
                  <a:lnTo>
                    <a:pt x="185305" y="36271"/>
                  </a:lnTo>
                  <a:lnTo>
                    <a:pt x="183184" y="33985"/>
                  </a:lnTo>
                  <a:lnTo>
                    <a:pt x="182892" y="32080"/>
                  </a:lnTo>
                  <a:lnTo>
                    <a:pt x="177901" y="37033"/>
                  </a:lnTo>
                  <a:lnTo>
                    <a:pt x="179793" y="31699"/>
                  </a:lnTo>
                  <a:lnTo>
                    <a:pt x="179832" y="31572"/>
                  </a:lnTo>
                  <a:lnTo>
                    <a:pt x="181686" y="26365"/>
                  </a:lnTo>
                  <a:lnTo>
                    <a:pt x="176631" y="31572"/>
                  </a:lnTo>
                  <a:lnTo>
                    <a:pt x="175641" y="29413"/>
                  </a:lnTo>
                  <a:lnTo>
                    <a:pt x="175412" y="28905"/>
                  </a:lnTo>
                  <a:lnTo>
                    <a:pt x="175171" y="28397"/>
                  </a:lnTo>
                  <a:lnTo>
                    <a:pt x="174942" y="27889"/>
                  </a:lnTo>
                  <a:lnTo>
                    <a:pt x="171716" y="25603"/>
                  </a:lnTo>
                  <a:lnTo>
                    <a:pt x="169557" y="24460"/>
                  </a:lnTo>
                  <a:lnTo>
                    <a:pt x="167309" y="25222"/>
                  </a:lnTo>
                  <a:lnTo>
                    <a:pt x="168744" y="26238"/>
                  </a:lnTo>
                  <a:lnTo>
                    <a:pt x="167970" y="26873"/>
                  </a:lnTo>
                  <a:lnTo>
                    <a:pt x="167182" y="28397"/>
                  </a:lnTo>
                  <a:lnTo>
                    <a:pt x="166433" y="28143"/>
                  </a:lnTo>
                  <a:lnTo>
                    <a:pt x="166154" y="27254"/>
                  </a:lnTo>
                  <a:lnTo>
                    <a:pt x="165709" y="25857"/>
                  </a:lnTo>
                  <a:lnTo>
                    <a:pt x="164630" y="27254"/>
                  </a:lnTo>
                  <a:lnTo>
                    <a:pt x="162826" y="25984"/>
                  </a:lnTo>
                  <a:lnTo>
                    <a:pt x="163169" y="26619"/>
                  </a:lnTo>
                  <a:lnTo>
                    <a:pt x="162331" y="28905"/>
                  </a:lnTo>
                  <a:lnTo>
                    <a:pt x="161404" y="28778"/>
                  </a:lnTo>
                  <a:lnTo>
                    <a:pt x="160489" y="28651"/>
                  </a:lnTo>
                  <a:lnTo>
                    <a:pt x="160108" y="28778"/>
                  </a:lnTo>
                  <a:lnTo>
                    <a:pt x="160159" y="27635"/>
                  </a:lnTo>
                  <a:lnTo>
                    <a:pt x="159715" y="29413"/>
                  </a:lnTo>
                  <a:lnTo>
                    <a:pt x="159435" y="27508"/>
                  </a:lnTo>
                  <a:lnTo>
                    <a:pt x="157162" y="29019"/>
                  </a:lnTo>
                  <a:lnTo>
                    <a:pt x="157492" y="29413"/>
                  </a:lnTo>
                  <a:lnTo>
                    <a:pt x="154063" y="31699"/>
                  </a:lnTo>
                  <a:lnTo>
                    <a:pt x="154673" y="30543"/>
                  </a:lnTo>
                  <a:lnTo>
                    <a:pt x="153695" y="31445"/>
                  </a:lnTo>
                  <a:lnTo>
                    <a:pt x="152666" y="29895"/>
                  </a:lnTo>
                  <a:lnTo>
                    <a:pt x="152361" y="28460"/>
                  </a:lnTo>
                  <a:lnTo>
                    <a:pt x="149682" y="30162"/>
                  </a:lnTo>
                  <a:lnTo>
                    <a:pt x="152298" y="30010"/>
                  </a:lnTo>
                  <a:lnTo>
                    <a:pt x="151422" y="33032"/>
                  </a:lnTo>
                  <a:lnTo>
                    <a:pt x="153682" y="31470"/>
                  </a:lnTo>
                  <a:lnTo>
                    <a:pt x="153619" y="32969"/>
                  </a:lnTo>
                  <a:lnTo>
                    <a:pt x="156184" y="33731"/>
                  </a:lnTo>
                  <a:lnTo>
                    <a:pt x="157213" y="35255"/>
                  </a:lnTo>
                  <a:lnTo>
                    <a:pt x="157886" y="37668"/>
                  </a:lnTo>
                  <a:lnTo>
                    <a:pt x="156337" y="39065"/>
                  </a:lnTo>
                  <a:lnTo>
                    <a:pt x="157086" y="39192"/>
                  </a:lnTo>
                  <a:lnTo>
                    <a:pt x="153733" y="40716"/>
                  </a:lnTo>
                  <a:lnTo>
                    <a:pt x="156870" y="41351"/>
                  </a:lnTo>
                  <a:lnTo>
                    <a:pt x="156997" y="41973"/>
                  </a:lnTo>
                  <a:lnTo>
                    <a:pt x="157353" y="41732"/>
                  </a:lnTo>
                  <a:lnTo>
                    <a:pt x="157010" y="41986"/>
                  </a:lnTo>
                  <a:lnTo>
                    <a:pt x="157213" y="43002"/>
                  </a:lnTo>
                  <a:lnTo>
                    <a:pt x="157454" y="42113"/>
                  </a:lnTo>
                  <a:lnTo>
                    <a:pt x="157403" y="41935"/>
                  </a:lnTo>
                  <a:lnTo>
                    <a:pt x="158889" y="41732"/>
                  </a:lnTo>
                  <a:lnTo>
                    <a:pt x="163677" y="41097"/>
                  </a:lnTo>
                  <a:lnTo>
                    <a:pt x="161963" y="42748"/>
                  </a:lnTo>
                  <a:lnTo>
                    <a:pt x="163931" y="44145"/>
                  </a:lnTo>
                  <a:lnTo>
                    <a:pt x="163182" y="45173"/>
                  </a:lnTo>
                  <a:lnTo>
                    <a:pt x="164630" y="45415"/>
                  </a:lnTo>
                  <a:lnTo>
                    <a:pt x="163842" y="46558"/>
                  </a:lnTo>
                  <a:lnTo>
                    <a:pt x="164363" y="48209"/>
                  </a:lnTo>
                  <a:lnTo>
                    <a:pt x="164299" y="49352"/>
                  </a:lnTo>
                  <a:lnTo>
                    <a:pt x="164071" y="50368"/>
                  </a:lnTo>
                  <a:lnTo>
                    <a:pt x="164909" y="47701"/>
                  </a:lnTo>
                  <a:lnTo>
                    <a:pt x="165963" y="48844"/>
                  </a:lnTo>
                  <a:lnTo>
                    <a:pt x="166839" y="47701"/>
                  </a:lnTo>
                  <a:lnTo>
                    <a:pt x="167132" y="47320"/>
                  </a:lnTo>
                  <a:lnTo>
                    <a:pt x="169303" y="48844"/>
                  </a:lnTo>
                  <a:lnTo>
                    <a:pt x="167970" y="49034"/>
                  </a:lnTo>
                  <a:lnTo>
                    <a:pt x="170027" y="49860"/>
                  </a:lnTo>
                  <a:lnTo>
                    <a:pt x="166992" y="51257"/>
                  </a:lnTo>
                  <a:lnTo>
                    <a:pt x="166535" y="53289"/>
                  </a:lnTo>
                  <a:lnTo>
                    <a:pt x="162814" y="54305"/>
                  </a:lnTo>
                  <a:lnTo>
                    <a:pt x="163690" y="50495"/>
                  </a:lnTo>
                  <a:lnTo>
                    <a:pt x="163296" y="49860"/>
                  </a:lnTo>
                  <a:lnTo>
                    <a:pt x="162293" y="48209"/>
                  </a:lnTo>
                  <a:lnTo>
                    <a:pt x="161848" y="49860"/>
                  </a:lnTo>
                  <a:lnTo>
                    <a:pt x="161163" y="48590"/>
                  </a:lnTo>
                  <a:lnTo>
                    <a:pt x="161074" y="51003"/>
                  </a:lnTo>
                  <a:lnTo>
                    <a:pt x="161480" y="50495"/>
                  </a:lnTo>
                  <a:lnTo>
                    <a:pt x="162369" y="55956"/>
                  </a:lnTo>
                  <a:lnTo>
                    <a:pt x="166560" y="54305"/>
                  </a:lnTo>
                  <a:lnTo>
                    <a:pt x="171399" y="52400"/>
                  </a:lnTo>
                  <a:lnTo>
                    <a:pt x="170002" y="59893"/>
                  </a:lnTo>
                  <a:lnTo>
                    <a:pt x="168135" y="60147"/>
                  </a:lnTo>
                  <a:lnTo>
                    <a:pt x="169913" y="61925"/>
                  </a:lnTo>
                  <a:lnTo>
                    <a:pt x="171018" y="62306"/>
                  </a:lnTo>
                  <a:lnTo>
                    <a:pt x="169583" y="61290"/>
                  </a:lnTo>
                  <a:lnTo>
                    <a:pt x="169608" y="60401"/>
                  </a:lnTo>
                  <a:lnTo>
                    <a:pt x="171119" y="59893"/>
                  </a:lnTo>
                  <a:lnTo>
                    <a:pt x="173291" y="61163"/>
                  </a:lnTo>
                  <a:lnTo>
                    <a:pt x="172834" y="63576"/>
                  </a:lnTo>
                  <a:lnTo>
                    <a:pt x="170637" y="65862"/>
                  </a:lnTo>
                  <a:lnTo>
                    <a:pt x="170624" y="66243"/>
                  </a:lnTo>
                  <a:lnTo>
                    <a:pt x="171043" y="67259"/>
                  </a:lnTo>
                  <a:lnTo>
                    <a:pt x="173494" y="67259"/>
                  </a:lnTo>
                  <a:lnTo>
                    <a:pt x="196113" y="67259"/>
                  </a:lnTo>
                  <a:lnTo>
                    <a:pt x="196202" y="66751"/>
                  </a:lnTo>
                  <a:lnTo>
                    <a:pt x="196291" y="65544"/>
                  </a:lnTo>
                  <a:close/>
                </a:path>
                <a:path w="238125" h="125729">
                  <a:moveTo>
                    <a:pt x="196405" y="19011"/>
                  </a:moveTo>
                  <a:lnTo>
                    <a:pt x="194945" y="18275"/>
                  </a:lnTo>
                  <a:lnTo>
                    <a:pt x="193687" y="21780"/>
                  </a:lnTo>
                  <a:lnTo>
                    <a:pt x="194132" y="21336"/>
                  </a:lnTo>
                  <a:lnTo>
                    <a:pt x="196405" y="19011"/>
                  </a:lnTo>
                  <a:close/>
                </a:path>
                <a:path w="238125" h="125729">
                  <a:moveTo>
                    <a:pt x="196494" y="381"/>
                  </a:moveTo>
                  <a:lnTo>
                    <a:pt x="194297" y="0"/>
                  </a:lnTo>
                  <a:lnTo>
                    <a:pt x="195643" y="2971"/>
                  </a:lnTo>
                  <a:lnTo>
                    <a:pt x="196494" y="381"/>
                  </a:lnTo>
                  <a:close/>
                </a:path>
                <a:path w="238125" h="125729">
                  <a:moveTo>
                    <a:pt x="196888" y="15646"/>
                  </a:moveTo>
                  <a:lnTo>
                    <a:pt x="195757" y="16052"/>
                  </a:lnTo>
                  <a:lnTo>
                    <a:pt x="194945" y="17881"/>
                  </a:lnTo>
                  <a:lnTo>
                    <a:pt x="196837" y="16827"/>
                  </a:lnTo>
                  <a:lnTo>
                    <a:pt x="196888" y="15646"/>
                  </a:lnTo>
                  <a:close/>
                </a:path>
                <a:path w="238125" h="125729">
                  <a:moveTo>
                    <a:pt x="197167" y="17868"/>
                  </a:moveTo>
                  <a:lnTo>
                    <a:pt x="196837" y="16827"/>
                  </a:lnTo>
                  <a:lnTo>
                    <a:pt x="196824" y="17208"/>
                  </a:lnTo>
                  <a:lnTo>
                    <a:pt x="197167" y="17868"/>
                  </a:lnTo>
                  <a:close/>
                </a:path>
                <a:path w="238125" h="125729">
                  <a:moveTo>
                    <a:pt x="197167" y="1689"/>
                  </a:moveTo>
                  <a:lnTo>
                    <a:pt x="195656" y="2971"/>
                  </a:lnTo>
                  <a:lnTo>
                    <a:pt x="197078" y="2603"/>
                  </a:lnTo>
                  <a:lnTo>
                    <a:pt x="197167" y="1689"/>
                  </a:lnTo>
                  <a:close/>
                </a:path>
                <a:path w="238125" h="125729">
                  <a:moveTo>
                    <a:pt x="197180" y="14516"/>
                  </a:moveTo>
                  <a:close/>
                </a:path>
                <a:path w="238125" h="125729">
                  <a:moveTo>
                    <a:pt x="197192" y="14528"/>
                  </a:moveTo>
                  <a:close/>
                </a:path>
                <a:path w="238125" h="125729">
                  <a:moveTo>
                    <a:pt x="197269" y="12674"/>
                  </a:moveTo>
                  <a:lnTo>
                    <a:pt x="197053" y="13220"/>
                  </a:lnTo>
                  <a:lnTo>
                    <a:pt x="197269" y="12674"/>
                  </a:lnTo>
                  <a:close/>
                </a:path>
                <a:path w="238125" h="125729">
                  <a:moveTo>
                    <a:pt x="197383" y="73520"/>
                  </a:moveTo>
                  <a:lnTo>
                    <a:pt x="197192" y="73380"/>
                  </a:lnTo>
                  <a:lnTo>
                    <a:pt x="197294" y="73558"/>
                  </a:lnTo>
                  <a:lnTo>
                    <a:pt x="197256" y="73723"/>
                  </a:lnTo>
                  <a:lnTo>
                    <a:pt x="197269" y="73863"/>
                  </a:lnTo>
                  <a:lnTo>
                    <a:pt x="197370" y="73723"/>
                  </a:lnTo>
                  <a:lnTo>
                    <a:pt x="197383" y="73520"/>
                  </a:lnTo>
                  <a:close/>
                </a:path>
                <a:path w="238125" h="125729">
                  <a:moveTo>
                    <a:pt x="198043" y="14465"/>
                  </a:moveTo>
                  <a:lnTo>
                    <a:pt x="197586" y="14706"/>
                  </a:lnTo>
                  <a:lnTo>
                    <a:pt x="197358" y="14693"/>
                  </a:lnTo>
                  <a:lnTo>
                    <a:pt x="197205" y="14554"/>
                  </a:lnTo>
                  <a:lnTo>
                    <a:pt x="197332" y="14770"/>
                  </a:lnTo>
                  <a:lnTo>
                    <a:pt x="197548" y="14808"/>
                  </a:lnTo>
                  <a:lnTo>
                    <a:pt x="198043" y="14465"/>
                  </a:lnTo>
                  <a:close/>
                </a:path>
                <a:path w="238125" h="125729">
                  <a:moveTo>
                    <a:pt x="198297" y="10083"/>
                  </a:moveTo>
                  <a:lnTo>
                    <a:pt x="197548" y="9232"/>
                  </a:lnTo>
                  <a:lnTo>
                    <a:pt x="195313" y="12534"/>
                  </a:lnTo>
                  <a:lnTo>
                    <a:pt x="195795" y="12166"/>
                  </a:lnTo>
                  <a:lnTo>
                    <a:pt x="196418" y="12217"/>
                  </a:lnTo>
                  <a:lnTo>
                    <a:pt x="196697" y="11861"/>
                  </a:lnTo>
                  <a:lnTo>
                    <a:pt x="197434" y="12128"/>
                  </a:lnTo>
                  <a:lnTo>
                    <a:pt x="197269" y="12674"/>
                  </a:lnTo>
                  <a:lnTo>
                    <a:pt x="197586" y="11861"/>
                  </a:lnTo>
                  <a:lnTo>
                    <a:pt x="198297" y="10083"/>
                  </a:lnTo>
                  <a:close/>
                </a:path>
                <a:path w="238125" h="125729">
                  <a:moveTo>
                    <a:pt x="198577" y="35725"/>
                  </a:moveTo>
                  <a:lnTo>
                    <a:pt x="197116" y="36855"/>
                  </a:lnTo>
                  <a:lnTo>
                    <a:pt x="197192" y="36982"/>
                  </a:lnTo>
                  <a:lnTo>
                    <a:pt x="197802" y="37769"/>
                  </a:lnTo>
                  <a:lnTo>
                    <a:pt x="198577" y="35725"/>
                  </a:lnTo>
                  <a:close/>
                </a:path>
                <a:path w="238125" h="125729">
                  <a:moveTo>
                    <a:pt x="199224" y="35204"/>
                  </a:moveTo>
                  <a:lnTo>
                    <a:pt x="198653" y="35547"/>
                  </a:lnTo>
                  <a:lnTo>
                    <a:pt x="198577" y="35725"/>
                  </a:lnTo>
                  <a:lnTo>
                    <a:pt x="199224" y="35204"/>
                  </a:lnTo>
                  <a:close/>
                </a:path>
                <a:path w="238125" h="125729">
                  <a:moveTo>
                    <a:pt x="199605" y="4673"/>
                  </a:moveTo>
                  <a:lnTo>
                    <a:pt x="198488" y="5778"/>
                  </a:lnTo>
                  <a:lnTo>
                    <a:pt x="199529" y="6273"/>
                  </a:lnTo>
                  <a:lnTo>
                    <a:pt x="199605" y="4673"/>
                  </a:lnTo>
                  <a:close/>
                </a:path>
                <a:path w="238125" h="125729">
                  <a:moveTo>
                    <a:pt x="200215" y="24130"/>
                  </a:moveTo>
                  <a:lnTo>
                    <a:pt x="197662" y="23101"/>
                  </a:lnTo>
                  <a:lnTo>
                    <a:pt x="198348" y="23609"/>
                  </a:lnTo>
                  <a:lnTo>
                    <a:pt x="198945" y="24295"/>
                  </a:lnTo>
                  <a:lnTo>
                    <a:pt x="199529" y="25069"/>
                  </a:lnTo>
                  <a:lnTo>
                    <a:pt x="200215" y="24130"/>
                  </a:lnTo>
                  <a:close/>
                </a:path>
                <a:path w="238125" h="125729">
                  <a:moveTo>
                    <a:pt x="201422" y="86004"/>
                  </a:moveTo>
                  <a:lnTo>
                    <a:pt x="201383" y="85801"/>
                  </a:lnTo>
                  <a:lnTo>
                    <a:pt x="200875" y="83388"/>
                  </a:lnTo>
                  <a:lnTo>
                    <a:pt x="198005" y="81991"/>
                  </a:lnTo>
                  <a:lnTo>
                    <a:pt x="198564" y="81102"/>
                  </a:lnTo>
                  <a:lnTo>
                    <a:pt x="199186" y="80086"/>
                  </a:lnTo>
                  <a:lnTo>
                    <a:pt x="198412" y="81102"/>
                  </a:lnTo>
                  <a:lnTo>
                    <a:pt x="196977" y="80086"/>
                  </a:lnTo>
                  <a:lnTo>
                    <a:pt x="195503" y="79832"/>
                  </a:lnTo>
                  <a:lnTo>
                    <a:pt x="197777" y="77800"/>
                  </a:lnTo>
                  <a:lnTo>
                    <a:pt x="197358" y="77419"/>
                  </a:lnTo>
                  <a:lnTo>
                    <a:pt x="197078" y="77165"/>
                  </a:lnTo>
                  <a:lnTo>
                    <a:pt x="196240" y="76403"/>
                  </a:lnTo>
                  <a:lnTo>
                    <a:pt x="197383" y="75006"/>
                  </a:lnTo>
                  <a:lnTo>
                    <a:pt x="197319" y="74371"/>
                  </a:lnTo>
                  <a:lnTo>
                    <a:pt x="197269" y="73863"/>
                  </a:lnTo>
                  <a:lnTo>
                    <a:pt x="197167" y="74117"/>
                  </a:lnTo>
                  <a:lnTo>
                    <a:pt x="196989" y="74244"/>
                  </a:lnTo>
                  <a:lnTo>
                    <a:pt x="196799" y="74244"/>
                  </a:lnTo>
                  <a:lnTo>
                    <a:pt x="195313" y="74371"/>
                  </a:lnTo>
                  <a:lnTo>
                    <a:pt x="195084" y="72974"/>
                  </a:lnTo>
                  <a:lnTo>
                    <a:pt x="194716" y="70688"/>
                  </a:lnTo>
                  <a:lnTo>
                    <a:pt x="193890" y="72974"/>
                  </a:lnTo>
                  <a:lnTo>
                    <a:pt x="193179" y="72085"/>
                  </a:lnTo>
                  <a:lnTo>
                    <a:pt x="193548" y="70307"/>
                  </a:lnTo>
                  <a:lnTo>
                    <a:pt x="193636" y="69926"/>
                  </a:lnTo>
                  <a:lnTo>
                    <a:pt x="193687" y="68402"/>
                  </a:lnTo>
                  <a:lnTo>
                    <a:pt x="195910" y="68402"/>
                  </a:lnTo>
                  <a:lnTo>
                    <a:pt x="196062" y="67513"/>
                  </a:lnTo>
                  <a:lnTo>
                    <a:pt x="173431" y="67513"/>
                  </a:lnTo>
                  <a:lnTo>
                    <a:pt x="173062" y="69291"/>
                  </a:lnTo>
                  <a:lnTo>
                    <a:pt x="173469" y="73355"/>
                  </a:lnTo>
                  <a:lnTo>
                    <a:pt x="178485" y="70307"/>
                  </a:lnTo>
                  <a:lnTo>
                    <a:pt x="176834" y="76276"/>
                  </a:lnTo>
                  <a:lnTo>
                    <a:pt x="176072" y="76530"/>
                  </a:lnTo>
                  <a:lnTo>
                    <a:pt x="175260" y="78816"/>
                  </a:lnTo>
                  <a:lnTo>
                    <a:pt x="173774" y="78816"/>
                  </a:lnTo>
                  <a:lnTo>
                    <a:pt x="175983" y="79197"/>
                  </a:lnTo>
                  <a:lnTo>
                    <a:pt x="176415" y="77165"/>
                  </a:lnTo>
                  <a:lnTo>
                    <a:pt x="177050" y="80086"/>
                  </a:lnTo>
                  <a:lnTo>
                    <a:pt x="176745" y="78181"/>
                  </a:lnTo>
                  <a:lnTo>
                    <a:pt x="179349" y="78054"/>
                  </a:lnTo>
                  <a:lnTo>
                    <a:pt x="180467" y="78054"/>
                  </a:lnTo>
                  <a:lnTo>
                    <a:pt x="180492" y="78752"/>
                  </a:lnTo>
                  <a:lnTo>
                    <a:pt x="181457" y="78054"/>
                  </a:lnTo>
                  <a:lnTo>
                    <a:pt x="182321" y="77419"/>
                  </a:lnTo>
                  <a:lnTo>
                    <a:pt x="182600" y="80086"/>
                  </a:lnTo>
                  <a:lnTo>
                    <a:pt x="186283" y="80340"/>
                  </a:lnTo>
                  <a:lnTo>
                    <a:pt x="184289" y="84531"/>
                  </a:lnTo>
                  <a:lnTo>
                    <a:pt x="183134" y="85801"/>
                  </a:lnTo>
                  <a:lnTo>
                    <a:pt x="182422" y="84785"/>
                  </a:lnTo>
                  <a:lnTo>
                    <a:pt x="181279" y="86436"/>
                  </a:lnTo>
                  <a:lnTo>
                    <a:pt x="180428" y="88976"/>
                  </a:lnTo>
                  <a:lnTo>
                    <a:pt x="181216" y="88341"/>
                  </a:lnTo>
                  <a:lnTo>
                    <a:pt x="182295" y="89103"/>
                  </a:lnTo>
                  <a:lnTo>
                    <a:pt x="178600" y="91795"/>
                  </a:lnTo>
                  <a:lnTo>
                    <a:pt x="178879" y="91897"/>
                  </a:lnTo>
                  <a:lnTo>
                    <a:pt x="177279" y="94818"/>
                  </a:lnTo>
                  <a:lnTo>
                    <a:pt x="178460" y="92913"/>
                  </a:lnTo>
                  <a:lnTo>
                    <a:pt x="181063" y="92786"/>
                  </a:lnTo>
                  <a:lnTo>
                    <a:pt x="180632" y="94437"/>
                  </a:lnTo>
                  <a:lnTo>
                    <a:pt x="179489" y="94818"/>
                  </a:lnTo>
                  <a:lnTo>
                    <a:pt x="181305" y="96596"/>
                  </a:lnTo>
                  <a:lnTo>
                    <a:pt x="182651" y="100406"/>
                  </a:lnTo>
                  <a:lnTo>
                    <a:pt x="181444" y="103581"/>
                  </a:lnTo>
                  <a:lnTo>
                    <a:pt x="180721" y="103073"/>
                  </a:lnTo>
                  <a:lnTo>
                    <a:pt x="178841" y="103708"/>
                  </a:lnTo>
                  <a:lnTo>
                    <a:pt x="178930" y="103454"/>
                  </a:lnTo>
                  <a:lnTo>
                    <a:pt x="179273" y="102476"/>
                  </a:lnTo>
                  <a:lnTo>
                    <a:pt x="178866" y="102819"/>
                  </a:lnTo>
                  <a:lnTo>
                    <a:pt x="178460" y="103454"/>
                  </a:lnTo>
                  <a:lnTo>
                    <a:pt x="179552" y="101549"/>
                  </a:lnTo>
                  <a:lnTo>
                    <a:pt x="179628" y="101422"/>
                  </a:lnTo>
                  <a:lnTo>
                    <a:pt x="180136" y="100533"/>
                  </a:lnTo>
                  <a:lnTo>
                    <a:pt x="175895" y="99644"/>
                  </a:lnTo>
                  <a:lnTo>
                    <a:pt x="177152" y="97383"/>
                  </a:lnTo>
                  <a:lnTo>
                    <a:pt x="177571" y="97002"/>
                  </a:lnTo>
                  <a:lnTo>
                    <a:pt x="177990" y="96596"/>
                  </a:lnTo>
                  <a:lnTo>
                    <a:pt x="178333" y="96037"/>
                  </a:lnTo>
                  <a:lnTo>
                    <a:pt x="177711" y="96558"/>
                  </a:lnTo>
                  <a:lnTo>
                    <a:pt x="177368" y="96989"/>
                  </a:lnTo>
                  <a:lnTo>
                    <a:pt x="177165" y="97358"/>
                  </a:lnTo>
                  <a:lnTo>
                    <a:pt x="175666" y="98628"/>
                  </a:lnTo>
                  <a:lnTo>
                    <a:pt x="174129" y="99187"/>
                  </a:lnTo>
                  <a:lnTo>
                    <a:pt x="174942" y="97612"/>
                  </a:lnTo>
                  <a:lnTo>
                    <a:pt x="170497" y="100495"/>
                  </a:lnTo>
                  <a:lnTo>
                    <a:pt x="167640" y="105613"/>
                  </a:lnTo>
                  <a:lnTo>
                    <a:pt x="170637" y="104978"/>
                  </a:lnTo>
                  <a:lnTo>
                    <a:pt x="171069" y="103200"/>
                  </a:lnTo>
                  <a:lnTo>
                    <a:pt x="171005" y="104851"/>
                  </a:lnTo>
                  <a:lnTo>
                    <a:pt x="172415" y="103200"/>
                  </a:lnTo>
                  <a:lnTo>
                    <a:pt x="172529" y="103073"/>
                  </a:lnTo>
                  <a:lnTo>
                    <a:pt x="172059" y="106375"/>
                  </a:lnTo>
                  <a:lnTo>
                    <a:pt x="174713" y="103073"/>
                  </a:lnTo>
                  <a:lnTo>
                    <a:pt x="175933" y="101549"/>
                  </a:lnTo>
                  <a:lnTo>
                    <a:pt x="176174" y="105359"/>
                  </a:lnTo>
                  <a:lnTo>
                    <a:pt x="173570" y="105486"/>
                  </a:lnTo>
                  <a:lnTo>
                    <a:pt x="175412" y="106375"/>
                  </a:lnTo>
                  <a:lnTo>
                    <a:pt x="172034" y="108026"/>
                  </a:lnTo>
                  <a:lnTo>
                    <a:pt x="174955" y="108915"/>
                  </a:lnTo>
                  <a:lnTo>
                    <a:pt x="176136" y="106883"/>
                  </a:lnTo>
                  <a:lnTo>
                    <a:pt x="177609" y="107645"/>
                  </a:lnTo>
                  <a:lnTo>
                    <a:pt x="178663" y="109550"/>
                  </a:lnTo>
                  <a:lnTo>
                    <a:pt x="179781" y="108788"/>
                  </a:lnTo>
                  <a:lnTo>
                    <a:pt x="179679" y="111582"/>
                  </a:lnTo>
                  <a:lnTo>
                    <a:pt x="184569" y="111328"/>
                  </a:lnTo>
                  <a:lnTo>
                    <a:pt x="181483" y="115138"/>
                  </a:lnTo>
                  <a:lnTo>
                    <a:pt x="181178" y="115138"/>
                  </a:lnTo>
                  <a:lnTo>
                    <a:pt x="181127" y="114515"/>
                  </a:lnTo>
                  <a:lnTo>
                    <a:pt x="181140" y="113372"/>
                  </a:lnTo>
                  <a:lnTo>
                    <a:pt x="181089" y="113995"/>
                  </a:lnTo>
                  <a:lnTo>
                    <a:pt x="181114" y="114515"/>
                  </a:lnTo>
                  <a:lnTo>
                    <a:pt x="181063" y="117297"/>
                  </a:lnTo>
                  <a:lnTo>
                    <a:pt x="181457" y="116408"/>
                  </a:lnTo>
                  <a:lnTo>
                    <a:pt x="182600" y="115519"/>
                  </a:lnTo>
                  <a:lnTo>
                    <a:pt x="183324" y="116027"/>
                  </a:lnTo>
                  <a:lnTo>
                    <a:pt x="184823" y="115519"/>
                  </a:lnTo>
                  <a:lnTo>
                    <a:pt x="183629" y="118313"/>
                  </a:lnTo>
                  <a:lnTo>
                    <a:pt x="183997" y="118567"/>
                  </a:lnTo>
                  <a:lnTo>
                    <a:pt x="183235" y="118821"/>
                  </a:lnTo>
                  <a:lnTo>
                    <a:pt x="183921" y="121234"/>
                  </a:lnTo>
                  <a:lnTo>
                    <a:pt x="188493" y="118059"/>
                  </a:lnTo>
                  <a:lnTo>
                    <a:pt x="188569" y="121361"/>
                  </a:lnTo>
                  <a:lnTo>
                    <a:pt x="189103" y="123647"/>
                  </a:lnTo>
                  <a:lnTo>
                    <a:pt x="191427" y="120091"/>
                  </a:lnTo>
                  <a:lnTo>
                    <a:pt x="191287" y="125171"/>
                  </a:lnTo>
                  <a:lnTo>
                    <a:pt x="192100" y="122885"/>
                  </a:lnTo>
                  <a:lnTo>
                    <a:pt x="192798" y="125425"/>
                  </a:lnTo>
                  <a:lnTo>
                    <a:pt x="193205" y="123266"/>
                  </a:lnTo>
                  <a:lnTo>
                    <a:pt x="192989" y="122885"/>
                  </a:lnTo>
                  <a:lnTo>
                    <a:pt x="192125" y="121361"/>
                  </a:lnTo>
                  <a:lnTo>
                    <a:pt x="193700" y="120091"/>
                  </a:lnTo>
                  <a:lnTo>
                    <a:pt x="194792" y="119202"/>
                  </a:lnTo>
                  <a:lnTo>
                    <a:pt x="195084" y="122631"/>
                  </a:lnTo>
                  <a:lnTo>
                    <a:pt x="195897" y="120345"/>
                  </a:lnTo>
                  <a:lnTo>
                    <a:pt x="197002" y="120726"/>
                  </a:lnTo>
                  <a:lnTo>
                    <a:pt x="197180" y="120345"/>
                  </a:lnTo>
                  <a:lnTo>
                    <a:pt x="197726" y="119202"/>
                  </a:lnTo>
                  <a:lnTo>
                    <a:pt x="198259" y="118059"/>
                  </a:lnTo>
                  <a:lnTo>
                    <a:pt x="198564" y="117424"/>
                  </a:lnTo>
                  <a:lnTo>
                    <a:pt x="198221" y="115519"/>
                  </a:lnTo>
                  <a:lnTo>
                    <a:pt x="198145" y="115138"/>
                  </a:lnTo>
                  <a:lnTo>
                    <a:pt x="197599" y="112090"/>
                  </a:lnTo>
                  <a:lnTo>
                    <a:pt x="197053" y="111328"/>
                  </a:lnTo>
                  <a:lnTo>
                    <a:pt x="195795" y="109550"/>
                  </a:lnTo>
                  <a:lnTo>
                    <a:pt x="197700" y="107772"/>
                  </a:lnTo>
                  <a:lnTo>
                    <a:pt x="195033" y="109550"/>
                  </a:lnTo>
                  <a:lnTo>
                    <a:pt x="195084" y="109423"/>
                  </a:lnTo>
                  <a:lnTo>
                    <a:pt x="196634" y="105359"/>
                  </a:lnTo>
                  <a:lnTo>
                    <a:pt x="194678" y="109296"/>
                  </a:lnTo>
                  <a:lnTo>
                    <a:pt x="189814" y="109423"/>
                  </a:lnTo>
                  <a:lnTo>
                    <a:pt x="189865" y="108788"/>
                  </a:lnTo>
                  <a:lnTo>
                    <a:pt x="190017" y="106883"/>
                  </a:lnTo>
                  <a:lnTo>
                    <a:pt x="190246" y="103962"/>
                  </a:lnTo>
                  <a:lnTo>
                    <a:pt x="190347" y="102692"/>
                  </a:lnTo>
                  <a:lnTo>
                    <a:pt x="184721" y="103962"/>
                  </a:lnTo>
                  <a:lnTo>
                    <a:pt x="184835" y="103708"/>
                  </a:lnTo>
                  <a:lnTo>
                    <a:pt x="184886" y="103581"/>
                  </a:lnTo>
                  <a:lnTo>
                    <a:pt x="185915" y="101168"/>
                  </a:lnTo>
                  <a:lnTo>
                    <a:pt x="188988" y="96977"/>
                  </a:lnTo>
                  <a:lnTo>
                    <a:pt x="187566" y="95834"/>
                  </a:lnTo>
                  <a:lnTo>
                    <a:pt x="189395" y="96850"/>
                  </a:lnTo>
                  <a:lnTo>
                    <a:pt x="189788" y="95961"/>
                  </a:lnTo>
                  <a:lnTo>
                    <a:pt x="190068" y="95834"/>
                  </a:lnTo>
                  <a:lnTo>
                    <a:pt x="190906" y="95453"/>
                  </a:lnTo>
                  <a:lnTo>
                    <a:pt x="189877" y="93167"/>
                  </a:lnTo>
                  <a:lnTo>
                    <a:pt x="189611" y="92786"/>
                  </a:lnTo>
                  <a:lnTo>
                    <a:pt x="189166" y="92151"/>
                  </a:lnTo>
                  <a:lnTo>
                    <a:pt x="192176" y="90373"/>
                  </a:lnTo>
                  <a:lnTo>
                    <a:pt x="192062" y="93167"/>
                  </a:lnTo>
                  <a:lnTo>
                    <a:pt x="196215" y="91643"/>
                  </a:lnTo>
                  <a:lnTo>
                    <a:pt x="197370" y="90500"/>
                  </a:lnTo>
                  <a:lnTo>
                    <a:pt x="197396" y="90373"/>
                  </a:lnTo>
                  <a:lnTo>
                    <a:pt x="197840" y="88341"/>
                  </a:lnTo>
                  <a:lnTo>
                    <a:pt x="198208" y="86690"/>
                  </a:lnTo>
                  <a:lnTo>
                    <a:pt x="198907" y="88722"/>
                  </a:lnTo>
                  <a:lnTo>
                    <a:pt x="198932" y="87960"/>
                  </a:lnTo>
                  <a:lnTo>
                    <a:pt x="199707" y="87325"/>
                  </a:lnTo>
                  <a:lnTo>
                    <a:pt x="200075" y="86817"/>
                  </a:lnTo>
                  <a:lnTo>
                    <a:pt x="200291" y="86690"/>
                  </a:lnTo>
                  <a:lnTo>
                    <a:pt x="201422" y="86004"/>
                  </a:lnTo>
                  <a:close/>
                </a:path>
                <a:path w="238125" h="125729">
                  <a:moveTo>
                    <a:pt x="201866" y="3987"/>
                  </a:moveTo>
                  <a:lnTo>
                    <a:pt x="201447" y="4013"/>
                  </a:lnTo>
                  <a:lnTo>
                    <a:pt x="201676" y="4178"/>
                  </a:lnTo>
                  <a:lnTo>
                    <a:pt x="201866" y="3987"/>
                  </a:lnTo>
                  <a:close/>
                </a:path>
                <a:path w="238125" h="125729">
                  <a:moveTo>
                    <a:pt x="201968" y="85674"/>
                  </a:moveTo>
                  <a:lnTo>
                    <a:pt x="201422" y="86004"/>
                  </a:lnTo>
                  <a:lnTo>
                    <a:pt x="201714" y="87414"/>
                  </a:lnTo>
                  <a:lnTo>
                    <a:pt x="201968" y="85674"/>
                  </a:lnTo>
                  <a:close/>
                </a:path>
                <a:path w="238125" h="125729">
                  <a:moveTo>
                    <a:pt x="202514" y="88671"/>
                  </a:moveTo>
                  <a:lnTo>
                    <a:pt x="201930" y="88468"/>
                  </a:lnTo>
                  <a:lnTo>
                    <a:pt x="201714" y="87414"/>
                  </a:lnTo>
                  <a:lnTo>
                    <a:pt x="201510" y="88671"/>
                  </a:lnTo>
                  <a:lnTo>
                    <a:pt x="200748" y="90373"/>
                  </a:lnTo>
                  <a:lnTo>
                    <a:pt x="202095" y="89255"/>
                  </a:lnTo>
                  <a:lnTo>
                    <a:pt x="201104" y="90627"/>
                  </a:lnTo>
                  <a:lnTo>
                    <a:pt x="202272" y="89103"/>
                  </a:lnTo>
                  <a:lnTo>
                    <a:pt x="202120" y="89230"/>
                  </a:lnTo>
                  <a:lnTo>
                    <a:pt x="202514" y="88671"/>
                  </a:lnTo>
                  <a:close/>
                </a:path>
                <a:path w="238125" h="125729">
                  <a:moveTo>
                    <a:pt x="202526" y="43294"/>
                  </a:moveTo>
                  <a:lnTo>
                    <a:pt x="202120" y="42291"/>
                  </a:lnTo>
                  <a:lnTo>
                    <a:pt x="200888" y="43662"/>
                  </a:lnTo>
                  <a:lnTo>
                    <a:pt x="202526" y="43294"/>
                  </a:lnTo>
                  <a:close/>
                </a:path>
                <a:path w="238125" h="125729">
                  <a:moveTo>
                    <a:pt x="202653" y="88468"/>
                  </a:moveTo>
                  <a:lnTo>
                    <a:pt x="202565" y="88595"/>
                  </a:lnTo>
                  <a:lnTo>
                    <a:pt x="202653" y="88468"/>
                  </a:lnTo>
                  <a:close/>
                </a:path>
                <a:path w="238125" h="125729">
                  <a:moveTo>
                    <a:pt x="202653" y="2044"/>
                  </a:moveTo>
                  <a:lnTo>
                    <a:pt x="199758" y="1143"/>
                  </a:lnTo>
                  <a:lnTo>
                    <a:pt x="200101" y="1816"/>
                  </a:lnTo>
                  <a:lnTo>
                    <a:pt x="200444" y="2438"/>
                  </a:lnTo>
                  <a:lnTo>
                    <a:pt x="198158" y="4038"/>
                  </a:lnTo>
                  <a:lnTo>
                    <a:pt x="197053" y="4038"/>
                  </a:lnTo>
                  <a:lnTo>
                    <a:pt x="200101" y="1816"/>
                  </a:lnTo>
                  <a:lnTo>
                    <a:pt x="197078" y="2603"/>
                  </a:lnTo>
                  <a:lnTo>
                    <a:pt x="196532" y="7696"/>
                  </a:lnTo>
                  <a:lnTo>
                    <a:pt x="198488" y="5778"/>
                  </a:lnTo>
                  <a:lnTo>
                    <a:pt x="198094" y="5588"/>
                  </a:lnTo>
                  <a:lnTo>
                    <a:pt x="200088" y="4038"/>
                  </a:lnTo>
                  <a:lnTo>
                    <a:pt x="202653" y="2044"/>
                  </a:lnTo>
                  <a:close/>
                </a:path>
                <a:path w="238125" h="125729">
                  <a:moveTo>
                    <a:pt x="203835" y="43002"/>
                  </a:moveTo>
                  <a:lnTo>
                    <a:pt x="202526" y="43294"/>
                  </a:lnTo>
                  <a:lnTo>
                    <a:pt x="202717" y="43776"/>
                  </a:lnTo>
                  <a:lnTo>
                    <a:pt x="203835" y="43002"/>
                  </a:lnTo>
                  <a:close/>
                </a:path>
                <a:path w="238125" h="125729">
                  <a:moveTo>
                    <a:pt x="205143" y="3860"/>
                  </a:moveTo>
                  <a:lnTo>
                    <a:pt x="203365" y="2565"/>
                  </a:lnTo>
                  <a:lnTo>
                    <a:pt x="201866" y="3987"/>
                  </a:lnTo>
                  <a:lnTo>
                    <a:pt x="205143" y="3860"/>
                  </a:lnTo>
                  <a:close/>
                </a:path>
                <a:path w="238125" h="125729">
                  <a:moveTo>
                    <a:pt x="205206" y="36690"/>
                  </a:moveTo>
                  <a:lnTo>
                    <a:pt x="204939" y="36855"/>
                  </a:lnTo>
                  <a:lnTo>
                    <a:pt x="204889" y="37211"/>
                  </a:lnTo>
                  <a:lnTo>
                    <a:pt x="205206" y="36690"/>
                  </a:lnTo>
                  <a:close/>
                </a:path>
                <a:path w="238125" h="125729">
                  <a:moveTo>
                    <a:pt x="205295" y="34353"/>
                  </a:moveTo>
                  <a:lnTo>
                    <a:pt x="203835" y="33553"/>
                  </a:lnTo>
                  <a:lnTo>
                    <a:pt x="203530" y="33388"/>
                  </a:lnTo>
                  <a:lnTo>
                    <a:pt x="202882" y="31343"/>
                  </a:lnTo>
                  <a:lnTo>
                    <a:pt x="202514" y="30175"/>
                  </a:lnTo>
                  <a:lnTo>
                    <a:pt x="201942" y="28359"/>
                  </a:lnTo>
                  <a:lnTo>
                    <a:pt x="200761" y="26771"/>
                  </a:lnTo>
                  <a:lnTo>
                    <a:pt x="199504" y="25069"/>
                  </a:lnTo>
                  <a:lnTo>
                    <a:pt x="198247" y="26771"/>
                  </a:lnTo>
                  <a:lnTo>
                    <a:pt x="197535" y="25857"/>
                  </a:lnTo>
                  <a:lnTo>
                    <a:pt x="197243" y="24803"/>
                  </a:lnTo>
                  <a:lnTo>
                    <a:pt x="196138" y="24409"/>
                  </a:lnTo>
                  <a:lnTo>
                    <a:pt x="195326" y="25857"/>
                  </a:lnTo>
                  <a:lnTo>
                    <a:pt x="195224" y="25704"/>
                  </a:lnTo>
                  <a:lnTo>
                    <a:pt x="195630" y="27305"/>
                  </a:lnTo>
                  <a:lnTo>
                    <a:pt x="194106" y="28600"/>
                  </a:lnTo>
                  <a:lnTo>
                    <a:pt x="191897" y="28613"/>
                  </a:lnTo>
                  <a:lnTo>
                    <a:pt x="190677" y="31369"/>
                  </a:lnTo>
                  <a:lnTo>
                    <a:pt x="192938" y="30175"/>
                  </a:lnTo>
                  <a:lnTo>
                    <a:pt x="194233" y="34772"/>
                  </a:lnTo>
                  <a:lnTo>
                    <a:pt x="198323" y="34099"/>
                  </a:lnTo>
                  <a:lnTo>
                    <a:pt x="197993" y="33045"/>
                  </a:lnTo>
                  <a:lnTo>
                    <a:pt x="199517" y="31343"/>
                  </a:lnTo>
                  <a:lnTo>
                    <a:pt x="200063" y="33045"/>
                  </a:lnTo>
                  <a:lnTo>
                    <a:pt x="199986" y="34099"/>
                  </a:lnTo>
                  <a:lnTo>
                    <a:pt x="199771" y="34747"/>
                  </a:lnTo>
                  <a:lnTo>
                    <a:pt x="199224" y="35204"/>
                  </a:lnTo>
                  <a:lnTo>
                    <a:pt x="202044" y="33553"/>
                  </a:lnTo>
                  <a:lnTo>
                    <a:pt x="201536" y="36449"/>
                  </a:lnTo>
                  <a:lnTo>
                    <a:pt x="200037" y="36982"/>
                  </a:lnTo>
                  <a:lnTo>
                    <a:pt x="199923" y="39725"/>
                  </a:lnTo>
                  <a:lnTo>
                    <a:pt x="204927" y="36855"/>
                  </a:lnTo>
                  <a:lnTo>
                    <a:pt x="205295" y="34353"/>
                  </a:lnTo>
                  <a:close/>
                </a:path>
                <a:path w="238125" h="125729">
                  <a:moveTo>
                    <a:pt x="205308" y="8039"/>
                  </a:moveTo>
                  <a:lnTo>
                    <a:pt x="205181" y="5422"/>
                  </a:lnTo>
                  <a:lnTo>
                    <a:pt x="205168" y="5054"/>
                  </a:lnTo>
                  <a:lnTo>
                    <a:pt x="205130" y="4241"/>
                  </a:lnTo>
                  <a:lnTo>
                    <a:pt x="205092" y="5029"/>
                  </a:lnTo>
                  <a:lnTo>
                    <a:pt x="202882" y="5054"/>
                  </a:lnTo>
                  <a:lnTo>
                    <a:pt x="201676" y="4178"/>
                  </a:lnTo>
                  <a:lnTo>
                    <a:pt x="201460" y="4381"/>
                  </a:lnTo>
                  <a:lnTo>
                    <a:pt x="203212" y="5689"/>
                  </a:lnTo>
                  <a:lnTo>
                    <a:pt x="201333" y="7137"/>
                  </a:lnTo>
                  <a:lnTo>
                    <a:pt x="199529" y="6273"/>
                  </a:lnTo>
                  <a:lnTo>
                    <a:pt x="199466" y="7810"/>
                  </a:lnTo>
                  <a:lnTo>
                    <a:pt x="201269" y="8305"/>
                  </a:lnTo>
                  <a:lnTo>
                    <a:pt x="202361" y="7137"/>
                  </a:lnTo>
                  <a:lnTo>
                    <a:pt x="203962" y="5422"/>
                  </a:lnTo>
                  <a:lnTo>
                    <a:pt x="205308" y="8039"/>
                  </a:lnTo>
                  <a:close/>
                </a:path>
                <a:path w="238125" h="125729">
                  <a:moveTo>
                    <a:pt x="206121" y="41808"/>
                  </a:moveTo>
                  <a:lnTo>
                    <a:pt x="206082" y="41160"/>
                  </a:lnTo>
                  <a:lnTo>
                    <a:pt x="204990" y="42202"/>
                  </a:lnTo>
                  <a:lnTo>
                    <a:pt x="206121" y="41808"/>
                  </a:lnTo>
                  <a:close/>
                </a:path>
                <a:path w="238125" h="125729">
                  <a:moveTo>
                    <a:pt x="206832" y="40424"/>
                  </a:moveTo>
                  <a:lnTo>
                    <a:pt x="206819" y="38417"/>
                  </a:lnTo>
                  <a:lnTo>
                    <a:pt x="206806" y="38023"/>
                  </a:lnTo>
                  <a:lnTo>
                    <a:pt x="206730" y="35001"/>
                  </a:lnTo>
                  <a:lnTo>
                    <a:pt x="204774" y="38023"/>
                  </a:lnTo>
                  <a:lnTo>
                    <a:pt x="204889" y="37211"/>
                  </a:lnTo>
                  <a:lnTo>
                    <a:pt x="202463" y="41160"/>
                  </a:lnTo>
                  <a:lnTo>
                    <a:pt x="201333" y="41554"/>
                  </a:lnTo>
                  <a:lnTo>
                    <a:pt x="202044" y="42087"/>
                  </a:lnTo>
                  <a:lnTo>
                    <a:pt x="202120" y="42291"/>
                  </a:lnTo>
                  <a:lnTo>
                    <a:pt x="203962" y="40246"/>
                  </a:lnTo>
                  <a:lnTo>
                    <a:pt x="204012" y="39077"/>
                  </a:lnTo>
                  <a:lnTo>
                    <a:pt x="205879" y="38417"/>
                  </a:lnTo>
                  <a:lnTo>
                    <a:pt x="206082" y="41160"/>
                  </a:lnTo>
                  <a:lnTo>
                    <a:pt x="206832" y="40424"/>
                  </a:lnTo>
                  <a:close/>
                </a:path>
                <a:path w="238125" h="125729">
                  <a:moveTo>
                    <a:pt x="207949" y="40386"/>
                  </a:moveTo>
                  <a:lnTo>
                    <a:pt x="206870" y="40767"/>
                  </a:lnTo>
                  <a:lnTo>
                    <a:pt x="206870" y="40424"/>
                  </a:lnTo>
                  <a:lnTo>
                    <a:pt x="205295" y="43662"/>
                  </a:lnTo>
                  <a:lnTo>
                    <a:pt x="207632" y="40767"/>
                  </a:lnTo>
                  <a:lnTo>
                    <a:pt x="207949" y="40386"/>
                  </a:lnTo>
                  <a:close/>
                </a:path>
                <a:path w="238125" h="125729">
                  <a:moveTo>
                    <a:pt x="208521" y="40182"/>
                  </a:moveTo>
                  <a:lnTo>
                    <a:pt x="208381" y="39839"/>
                  </a:lnTo>
                  <a:lnTo>
                    <a:pt x="207949" y="40386"/>
                  </a:lnTo>
                  <a:lnTo>
                    <a:pt x="208521" y="40182"/>
                  </a:lnTo>
                  <a:close/>
                </a:path>
                <a:path w="238125" h="125729">
                  <a:moveTo>
                    <a:pt x="210832" y="90627"/>
                  </a:moveTo>
                  <a:lnTo>
                    <a:pt x="206438" y="89357"/>
                  </a:lnTo>
                  <a:lnTo>
                    <a:pt x="206070" y="89255"/>
                  </a:lnTo>
                  <a:lnTo>
                    <a:pt x="206082" y="88722"/>
                  </a:lnTo>
                  <a:lnTo>
                    <a:pt x="206451" y="86436"/>
                  </a:lnTo>
                  <a:lnTo>
                    <a:pt x="205663" y="87833"/>
                  </a:lnTo>
                  <a:lnTo>
                    <a:pt x="205270" y="87960"/>
                  </a:lnTo>
                  <a:lnTo>
                    <a:pt x="204520" y="89357"/>
                  </a:lnTo>
                  <a:lnTo>
                    <a:pt x="202615" y="88709"/>
                  </a:lnTo>
                  <a:lnTo>
                    <a:pt x="202209" y="91389"/>
                  </a:lnTo>
                  <a:lnTo>
                    <a:pt x="206667" y="92913"/>
                  </a:lnTo>
                  <a:lnTo>
                    <a:pt x="206971" y="95453"/>
                  </a:lnTo>
                  <a:lnTo>
                    <a:pt x="207010" y="94310"/>
                  </a:lnTo>
                  <a:lnTo>
                    <a:pt x="207378" y="93802"/>
                  </a:lnTo>
                  <a:lnTo>
                    <a:pt x="209232" y="95072"/>
                  </a:lnTo>
                  <a:lnTo>
                    <a:pt x="209689" y="93802"/>
                  </a:lnTo>
                  <a:lnTo>
                    <a:pt x="210832" y="90627"/>
                  </a:lnTo>
                  <a:close/>
                </a:path>
                <a:path w="238125" h="125729">
                  <a:moveTo>
                    <a:pt x="210997" y="38912"/>
                  </a:moveTo>
                  <a:lnTo>
                    <a:pt x="210731" y="38658"/>
                  </a:lnTo>
                  <a:lnTo>
                    <a:pt x="209207" y="37223"/>
                  </a:lnTo>
                  <a:lnTo>
                    <a:pt x="209105" y="39966"/>
                  </a:lnTo>
                  <a:lnTo>
                    <a:pt x="208521" y="40182"/>
                  </a:lnTo>
                  <a:lnTo>
                    <a:pt x="209054" y="41554"/>
                  </a:lnTo>
                  <a:lnTo>
                    <a:pt x="209524" y="39433"/>
                  </a:lnTo>
                  <a:lnTo>
                    <a:pt x="210629" y="38658"/>
                  </a:lnTo>
                  <a:lnTo>
                    <a:pt x="210997" y="38912"/>
                  </a:lnTo>
                  <a:close/>
                </a:path>
                <a:path w="238125" h="125729">
                  <a:moveTo>
                    <a:pt x="214668" y="20967"/>
                  </a:moveTo>
                  <a:lnTo>
                    <a:pt x="212153" y="19519"/>
                  </a:lnTo>
                  <a:lnTo>
                    <a:pt x="212750" y="22758"/>
                  </a:lnTo>
                  <a:lnTo>
                    <a:pt x="208356" y="22402"/>
                  </a:lnTo>
                  <a:lnTo>
                    <a:pt x="208978" y="25273"/>
                  </a:lnTo>
                  <a:lnTo>
                    <a:pt x="211112" y="27241"/>
                  </a:lnTo>
                  <a:lnTo>
                    <a:pt x="213131" y="22656"/>
                  </a:lnTo>
                  <a:lnTo>
                    <a:pt x="214668" y="20967"/>
                  </a:lnTo>
                  <a:close/>
                </a:path>
                <a:path w="238125" h="125729">
                  <a:moveTo>
                    <a:pt x="218605" y="23418"/>
                  </a:moveTo>
                  <a:lnTo>
                    <a:pt x="218236" y="23545"/>
                  </a:lnTo>
                  <a:lnTo>
                    <a:pt x="217766" y="26035"/>
                  </a:lnTo>
                  <a:lnTo>
                    <a:pt x="216700" y="25260"/>
                  </a:lnTo>
                  <a:lnTo>
                    <a:pt x="217360" y="26962"/>
                  </a:lnTo>
                  <a:lnTo>
                    <a:pt x="218097" y="27101"/>
                  </a:lnTo>
                  <a:lnTo>
                    <a:pt x="218605" y="23418"/>
                  </a:lnTo>
                  <a:close/>
                </a:path>
                <a:path w="238125" h="125729">
                  <a:moveTo>
                    <a:pt x="222186" y="24295"/>
                  </a:moveTo>
                  <a:lnTo>
                    <a:pt x="221754" y="23444"/>
                  </a:lnTo>
                  <a:lnTo>
                    <a:pt x="220903" y="21742"/>
                  </a:lnTo>
                  <a:lnTo>
                    <a:pt x="220980" y="22821"/>
                  </a:lnTo>
                  <a:lnTo>
                    <a:pt x="221157" y="23876"/>
                  </a:lnTo>
                  <a:lnTo>
                    <a:pt x="221856" y="24549"/>
                  </a:lnTo>
                  <a:lnTo>
                    <a:pt x="221996" y="24523"/>
                  </a:lnTo>
                  <a:lnTo>
                    <a:pt x="222059" y="24384"/>
                  </a:lnTo>
                  <a:lnTo>
                    <a:pt x="222186" y="24295"/>
                  </a:lnTo>
                  <a:close/>
                </a:path>
                <a:path w="238125" h="125729">
                  <a:moveTo>
                    <a:pt x="223354" y="26619"/>
                  </a:moveTo>
                  <a:lnTo>
                    <a:pt x="223164" y="26238"/>
                  </a:lnTo>
                  <a:lnTo>
                    <a:pt x="222770" y="25463"/>
                  </a:lnTo>
                  <a:lnTo>
                    <a:pt x="222567" y="25488"/>
                  </a:lnTo>
                  <a:lnTo>
                    <a:pt x="222681" y="25857"/>
                  </a:lnTo>
                  <a:lnTo>
                    <a:pt x="223012" y="26212"/>
                  </a:lnTo>
                  <a:lnTo>
                    <a:pt x="223354" y="26619"/>
                  </a:lnTo>
                  <a:close/>
                </a:path>
                <a:path w="238125" h="125729">
                  <a:moveTo>
                    <a:pt x="224688" y="29260"/>
                  </a:moveTo>
                  <a:lnTo>
                    <a:pt x="224510" y="28892"/>
                  </a:lnTo>
                  <a:lnTo>
                    <a:pt x="224307" y="28498"/>
                  </a:lnTo>
                  <a:lnTo>
                    <a:pt x="224116" y="28130"/>
                  </a:lnTo>
                  <a:lnTo>
                    <a:pt x="224218" y="28638"/>
                  </a:lnTo>
                  <a:lnTo>
                    <a:pt x="224193" y="29260"/>
                  </a:lnTo>
                  <a:lnTo>
                    <a:pt x="223837" y="30073"/>
                  </a:lnTo>
                  <a:lnTo>
                    <a:pt x="224078" y="29857"/>
                  </a:lnTo>
                  <a:lnTo>
                    <a:pt x="224370" y="29552"/>
                  </a:lnTo>
                  <a:lnTo>
                    <a:pt x="224688" y="29260"/>
                  </a:lnTo>
                  <a:close/>
                </a:path>
                <a:path w="238125" h="125729">
                  <a:moveTo>
                    <a:pt x="232422" y="51219"/>
                  </a:moveTo>
                  <a:lnTo>
                    <a:pt x="232130" y="50673"/>
                  </a:lnTo>
                  <a:lnTo>
                    <a:pt x="231965" y="51587"/>
                  </a:lnTo>
                  <a:lnTo>
                    <a:pt x="232422" y="51219"/>
                  </a:lnTo>
                  <a:close/>
                </a:path>
                <a:path w="238125" h="125729">
                  <a:moveTo>
                    <a:pt x="232765" y="45339"/>
                  </a:moveTo>
                  <a:lnTo>
                    <a:pt x="231940" y="43675"/>
                  </a:lnTo>
                  <a:lnTo>
                    <a:pt x="230632" y="41046"/>
                  </a:lnTo>
                  <a:lnTo>
                    <a:pt x="229654" y="39090"/>
                  </a:lnTo>
                  <a:lnTo>
                    <a:pt x="226695" y="33185"/>
                  </a:lnTo>
                  <a:lnTo>
                    <a:pt x="226161" y="32131"/>
                  </a:lnTo>
                  <a:lnTo>
                    <a:pt x="225869" y="31546"/>
                  </a:lnTo>
                  <a:lnTo>
                    <a:pt x="225501" y="31851"/>
                  </a:lnTo>
                  <a:lnTo>
                    <a:pt x="225285" y="32131"/>
                  </a:lnTo>
                  <a:lnTo>
                    <a:pt x="224904" y="31597"/>
                  </a:lnTo>
                  <a:lnTo>
                    <a:pt x="224053" y="34239"/>
                  </a:lnTo>
                  <a:lnTo>
                    <a:pt x="224853" y="33185"/>
                  </a:lnTo>
                  <a:lnTo>
                    <a:pt x="226555" y="36068"/>
                  </a:lnTo>
                  <a:lnTo>
                    <a:pt x="223202" y="37655"/>
                  </a:lnTo>
                  <a:lnTo>
                    <a:pt x="222364" y="39890"/>
                  </a:lnTo>
                  <a:lnTo>
                    <a:pt x="222732" y="40144"/>
                  </a:lnTo>
                  <a:lnTo>
                    <a:pt x="223507" y="39090"/>
                  </a:lnTo>
                  <a:lnTo>
                    <a:pt x="223469" y="40259"/>
                  </a:lnTo>
                  <a:lnTo>
                    <a:pt x="223710" y="41046"/>
                  </a:lnTo>
                  <a:lnTo>
                    <a:pt x="223735" y="42494"/>
                  </a:lnTo>
                  <a:lnTo>
                    <a:pt x="225615" y="41046"/>
                  </a:lnTo>
                  <a:lnTo>
                    <a:pt x="225056" y="46291"/>
                  </a:lnTo>
                  <a:lnTo>
                    <a:pt x="226847" y="47599"/>
                  </a:lnTo>
                  <a:lnTo>
                    <a:pt x="228066" y="43675"/>
                  </a:lnTo>
                  <a:lnTo>
                    <a:pt x="230085" y="47434"/>
                  </a:lnTo>
                  <a:lnTo>
                    <a:pt x="230555" y="47434"/>
                  </a:lnTo>
                  <a:lnTo>
                    <a:pt x="231203" y="47434"/>
                  </a:lnTo>
                  <a:lnTo>
                    <a:pt x="232105" y="45326"/>
                  </a:lnTo>
                  <a:lnTo>
                    <a:pt x="232321" y="45275"/>
                  </a:lnTo>
                  <a:lnTo>
                    <a:pt x="232549" y="45351"/>
                  </a:lnTo>
                  <a:lnTo>
                    <a:pt x="232765" y="45339"/>
                  </a:lnTo>
                  <a:close/>
                </a:path>
                <a:path w="238125" h="125729">
                  <a:moveTo>
                    <a:pt x="234861" y="51041"/>
                  </a:moveTo>
                  <a:lnTo>
                    <a:pt x="234848" y="50419"/>
                  </a:lnTo>
                  <a:lnTo>
                    <a:pt x="234632" y="49466"/>
                  </a:lnTo>
                  <a:lnTo>
                    <a:pt x="232422" y="51219"/>
                  </a:lnTo>
                  <a:lnTo>
                    <a:pt x="233400" y="52997"/>
                  </a:lnTo>
                  <a:lnTo>
                    <a:pt x="234861" y="51041"/>
                  </a:lnTo>
                  <a:close/>
                </a:path>
                <a:path w="238125" h="125729">
                  <a:moveTo>
                    <a:pt x="237502" y="54940"/>
                  </a:moveTo>
                  <a:lnTo>
                    <a:pt x="236626" y="53162"/>
                  </a:lnTo>
                  <a:lnTo>
                    <a:pt x="235165" y="54152"/>
                  </a:lnTo>
                  <a:lnTo>
                    <a:pt x="232918" y="58623"/>
                  </a:lnTo>
                  <a:lnTo>
                    <a:pt x="232981" y="56146"/>
                  </a:lnTo>
                  <a:lnTo>
                    <a:pt x="233019" y="54698"/>
                  </a:lnTo>
                  <a:lnTo>
                    <a:pt x="233045" y="53924"/>
                  </a:lnTo>
                  <a:lnTo>
                    <a:pt x="232892" y="54330"/>
                  </a:lnTo>
                  <a:lnTo>
                    <a:pt x="232943" y="54660"/>
                  </a:lnTo>
                  <a:lnTo>
                    <a:pt x="232816" y="54559"/>
                  </a:lnTo>
                  <a:lnTo>
                    <a:pt x="232219" y="56146"/>
                  </a:lnTo>
                  <a:lnTo>
                    <a:pt x="231521" y="55283"/>
                  </a:lnTo>
                  <a:lnTo>
                    <a:pt x="230771" y="54330"/>
                  </a:lnTo>
                  <a:lnTo>
                    <a:pt x="232765" y="54660"/>
                  </a:lnTo>
                  <a:lnTo>
                    <a:pt x="232765" y="54533"/>
                  </a:lnTo>
                  <a:lnTo>
                    <a:pt x="232486" y="54330"/>
                  </a:lnTo>
                  <a:lnTo>
                    <a:pt x="230797" y="53174"/>
                  </a:lnTo>
                  <a:lnTo>
                    <a:pt x="231952" y="50495"/>
                  </a:lnTo>
                  <a:lnTo>
                    <a:pt x="232130" y="50673"/>
                  </a:lnTo>
                  <a:lnTo>
                    <a:pt x="232168" y="50419"/>
                  </a:lnTo>
                  <a:lnTo>
                    <a:pt x="232397" y="49098"/>
                  </a:lnTo>
                  <a:lnTo>
                    <a:pt x="233540" y="48691"/>
                  </a:lnTo>
                  <a:lnTo>
                    <a:pt x="233730" y="48082"/>
                  </a:lnTo>
                  <a:lnTo>
                    <a:pt x="234353" y="46088"/>
                  </a:lnTo>
                  <a:lnTo>
                    <a:pt x="230924" y="48082"/>
                  </a:lnTo>
                  <a:lnTo>
                    <a:pt x="231140" y="47586"/>
                  </a:lnTo>
                  <a:lnTo>
                    <a:pt x="230390" y="47586"/>
                  </a:lnTo>
                  <a:lnTo>
                    <a:pt x="227469" y="50495"/>
                  </a:lnTo>
                  <a:lnTo>
                    <a:pt x="224637" y="47612"/>
                  </a:lnTo>
                  <a:lnTo>
                    <a:pt x="221703" y="50901"/>
                  </a:lnTo>
                  <a:lnTo>
                    <a:pt x="221818" y="51219"/>
                  </a:lnTo>
                  <a:lnTo>
                    <a:pt x="223697" y="52641"/>
                  </a:lnTo>
                  <a:lnTo>
                    <a:pt x="223558" y="59270"/>
                  </a:lnTo>
                  <a:lnTo>
                    <a:pt x="228155" y="55283"/>
                  </a:lnTo>
                  <a:lnTo>
                    <a:pt x="228307" y="64541"/>
                  </a:lnTo>
                  <a:lnTo>
                    <a:pt x="234429" y="58826"/>
                  </a:lnTo>
                  <a:lnTo>
                    <a:pt x="234353" y="58623"/>
                  </a:lnTo>
                  <a:lnTo>
                    <a:pt x="234149" y="58115"/>
                  </a:lnTo>
                  <a:lnTo>
                    <a:pt x="236651" y="56769"/>
                  </a:lnTo>
                  <a:lnTo>
                    <a:pt x="237502" y="54940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5982989" y="7713344"/>
              <a:ext cx="263525" cy="125730"/>
            </a:xfrm>
            <a:custGeom>
              <a:rect l="l" t="t" r="r" b="b"/>
              <a:pathLst>
                <a:path w="263525" h="125729">
                  <a:moveTo>
                    <a:pt x="1231" y="65887"/>
                  </a:moveTo>
                  <a:lnTo>
                    <a:pt x="850" y="66001"/>
                  </a:lnTo>
                  <a:lnTo>
                    <a:pt x="406" y="66230"/>
                  </a:lnTo>
                  <a:lnTo>
                    <a:pt x="0" y="66471"/>
                  </a:lnTo>
                  <a:lnTo>
                    <a:pt x="88" y="67005"/>
                  </a:lnTo>
                  <a:lnTo>
                    <a:pt x="508" y="66598"/>
                  </a:lnTo>
                  <a:lnTo>
                    <a:pt x="1231" y="65887"/>
                  </a:lnTo>
                  <a:close/>
                </a:path>
                <a:path w="263525" h="125729">
                  <a:moveTo>
                    <a:pt x="2819" y="73990"/>
                  </a:moveTo>
                  <a:lnTo>
                    <a:pt x="2730" y="73647"/>
                  </a:lnTo>
                  <a:lnTo>
                    <a:pt x="2565" y="73240"/>
                  </a:lnTo>
                  <a:lnTo>
                    <a:pt x="2489" y="72885"/>
                  </a:lnTo>
                  <a:lnTo>
                    <a:pt x="2133" y="73342"/>
                  </a:lnTo>
                  <a:lnTo>
                    <a:pt x="2819" y="73990"/>
                  </a:lnTo>
                  <a:close/>
                </a:path>
                <a:path w="263525" h="125729">
                  <a:moveTo>
                    <a:pt x="3492" y="74803"/>
                  </a:moveTo>
                  <a:lnTo>
                    <a:pt x="3200" y="74358"/>
                  </a:lnTo>
                  <a:lnTo>
                    <a:pt x="2819" y="73990"/>
                  </a:lnTo>
                  <a:lnTo>
                    <a:pt x="2946" y="74460"/>
                  </a:lnTo>
                  <a:lnTo>
                    <a:pt x="3111" y="74942"/>
                  </a:lnTo>
                  <a:lnTo>
                    <a:pt x="3251" y="75412"/>
                  </a:lnTo>
                  <a:lnTo>
                    <a:pt x="3492" y="74803"/>
                  </a:lnTo>
                  <a:close/>
                </a:path>
                <a:path w="263525" h="125729">
                  <a:moveTo>
                    <a:pt x="7302" y="86944"/>
                  </a:moveTo>
                  <a:lnTo>
                    <a:pt x="5867" y="83261"/>
                  </a:lnTo>
                  <a:lnTo>
                    <a:pt x="4356" y="79197"/>
                  </a:lnTo>
                  <a:lnTo>
                    <a:pt x="3251" y="75412"/>
                  </a:lnTo>
                  <a:lnTo>
                    <a:pt x="3200" y="75552"/>
                  </a:lnTo>
                  <a:lnTo>
                    <a:pt x="3136" y="75806"/>
                  </a:lnTo>
                  <a:lnTo>
                    <a:pt x="2476" y="75628"/>
                  </a:lnTo>
                  <a:lnTo>
                    <a:pt x="2032" y="75412"/>
                  </a:lnTo>
                  <a:lnTo>
                    <a:pt x="1689" y="75184"/>
                  </a:lnTo>
                  <a:lnTo>
                    <a:pt x="3048" y="82118"/>
                  </a:lnTo>
                  <a:lnTo>
                    <a:pt x="3276" y="82638"/>
                  </a:lnTo>
                  <a:lnTo>
                    <a:pt x="3416" y="83248"/>
                  </a:lnTo>
                  <a:lnTo>
                    <a:pt x="3606" y="83858"/>
                  </a:lnTo>
                  <a:lnTo>
                    <a:pt x="3467" y="83959"/>
                  </a:lnTo>
                  <a:lnTo>
                    <a:pt x="3683" y="85369"/>
                  </a:lnTo>
                  <a:lnTo>
                    <a:pt x="4902" y="85509"/>
                  </a:lnTo>
                  <a:lnTo>
                    <a:pt x="6134" y="85572"/>
                  </a:lnTo>
                  <a:lnTo>
                    <a:pt x="7302" y="86944"/>
                  </a:lnTo>
                  <a:close/>
                </a:path>
                <a:path w="263525" h="125729">
                  <a:moveTo>
                    <a:pt x="8153" y="74955"/>
                  </a:moveTo>
                  <a:lnTo>
                    <a:pt x="7759" y="74726"/>
                  </a:lnTo>
                  <a:lnTo>
                    <a:pt x="8089" y="75412"/>
                  </a:lnTo>
                  <a:lnTo>
                    <a:pt x="8153" y="74955"/>
                  </a:lnTo>
                  <a:close/>
                </a:path>
                <a:path w="263525" h="125729">
                  <a:moveTo>
                    <a:pt x="8216" y="105702"/>
                  </a:moveTo>
                  <a:lnTo>
                    <a:pt x="7975" y="105308"/>
                  </a:lnTo>
                  <a:lnTo>
                    <a:pt x="7531" y="104978"/>
                  </a:lnTo>
                  <a:lnTo>
                    <a:pt x="7810" y="106400"/>
                  </a:lnTo>
                  <a:lnTo>
                    <a:pt x="8216" y="105702"/>
                  </a:lnTo>
                  <a:close/>
                </a:path>
                <a:path w="263525" h="125729">
                  <a:moveTo>
                    <a:pt x="9893" y="79108"/>
                  </a:moveTo>
                  <a:lnTo>
                    <a:pt x="8966" y="77216"/>
                  </a:lnTo>
                  <a:lnTo>
                    <a:pt x="8089" y="75412"/>
                  </a:lnTo>
                  <a:lnTo>
                    <a:pt x="7277" y="77216"/>
                  </a:lnTo>
                  <a:lnTo>
                    <a:pt x="5880" y="73761"/>
                  </a:lnTo>
                  <a:lnTo>
                    <a:pt x="5854" y="76225"/>
                  </a:lnTo>
                  <a:lnTo>
                    <a:pt x="6159" y="76796"/>
                  </a:lnTo>
                  <a:lnTo>
                    <a:pt x="6896" y="77724"/>
                  </a:lnTo>
                  <a:lnTo>
                    <a:pt x="6819" y="79717"/>
                  </a:lnTo>
                  <a:lnTo>
                    <a:pt x="9893" y="79108"/>
                  </a:lnTo>
                  <a:close/>
                </a:path>
                <a:path w="263525" h="125729">
                  <a:moveTo>
                    <a:pt x="10375" y="76225"/>
                  </a:moveTo>
                  <a:lnTo>
                    <a:pt x="10058" y="73964"/>
                  </a:lnTo>
                  <a:lnTo>
                    <a:pt x="8915" y="73952"/>
                  </a:lnTo>
                  <a:lnTo>
                    <a:pt x="8153" y="74955"/>
                  </a:lnTo>
                  <a:lnTo>
                    <a:pt x="10375" y="76225"/>
                  </a:lnTo>
                  <a:close/>
                </a:path>
                <a:path w="263525" h="125729">
                  <a:moveTo>
                    <a:pt x="11823" y="88646"/>
                  </a:moveTo>
                  <a:lnTo>
                    <a:pt x="10668" y="89014"/>
                  </a:lnTo>
                  <a:lnTo>
                    <a:pt x="11747" y="91020"/>
                  </a:lnTo>
                  <a:lnTo>
                    <a:pt x="11823" y="88646"/>
                  </a:lnTo>
                  <a:close/>
                </a:path>
                <a:path w="263525" h="125729">
                  <a:moveTo>
                    <a:pt x="13792" y="123710"/>
                  </a:moveTo>
                  <a:lnTo>
                    <a:pt x="12712" y="121704"/>
                  </a:lnTo>
                  <a:lnTo>
                    <a:pt x="11988" y="119976"/>
                  </a:lnTo>
                  <a:lnTo>
                    <a:pt x="11176" y="121412"/>
                  </a:lnTo>
                  <a:lnTo>
                    <a:pt x="11950" y="121551"/>
                  </a:lnTo>
                  <a:lnTo>
                    <a:pt x="11137" y="122999"/>
                  </a:lnTo>
                  <a:lnTo>
                    <a:pt x="10718" y="120904"/>
                  </a:lnTo>
                  <a:lnTo>
                    <a:pt x="10668" y="119811"/>
                  </a:lnTo>
                  <a:lnTo>
                    <a:pt x="10287" y="119011"/>
                  </a:lnTo>
                  <a:lnTo>
                    <a:pt x="11252" y="123939"/>
                  </a:lnTo>
                  <a:lnTo>
                    <a:pt x="11430" y="124040"/>
                  </a:lnTo>
                  <a:lnTo>
                    <a:pt x="12280" y="123431"/>
                  </a:lnTo>
                  <a:lnTo>
                    <a:pt x="13385" y="124637"/>
                  </a:lnTo>
                  <a:lnTo>
                    <a:pt x="13360" y="125425"/>
                  </a:lnTo>
                  <a:lnTo>
                    <a:pt x="13792" y="123710"/>
                  </a:lnTo>
                  <a:close/>
                </a:path>
                <a:path w="263525" h="125729">
                  <a:moveTo>
                    <a:pt x="20993" y="81800"/>
                  </a:moveTo>
                  <a:lnTo>
                    <a:pt x="20878" y="79070"/>
                  </a:lnTo>
                  <a:lnTo>
                    <a:pt x="19799" y="79552"/>
                  </a:lnTo>
                  <a:lnTo>
                    <a:pt x="20993" y="81800"/>
                  </a:lnTo>
                  <a:close/>
                </a:path>
                <a:path w="263525" h="125729">
                  <a:moveTo>
                    <a:pt x="21361" y="76187"/>
                  </a:moveTo>
                  <a:lnTo>
                    <a:pt x="17945" y="76123"/>
                  </a:lnTo>
                  <a:lnTo>
                    <a:pt x="19812" y="77470"/>
                  </a:lnTo>
                  <a:lnTo>
                    <a:pt x="15963" y="78701"/>
                  </a:lnTo>
                  <a:lnTo>
                    <a:pt x="17792" y="80454"/>
                  </a:lnTo>
                  <a:lnTo>
                    <a:pt x="19799" y="79552"/>
                  </a:lnTo>
                  <a:lnTo>
                    <a:pt x="19380" y="78765"/>
                  </a:lnTo>
                  <a:lnTo>
                    <a:pt x="21361" y="76187"/>
                  </a:lnTo>
                  <a:close/>
                </a:path>
                <a:path w="263525" h="125729">
                  <a:moveTo>
                    <a:pt x="24218" y="81521"/>
                  </a:moveTo>
                  <a:lnTo>
                    <a:pt x="21259" y="79349"/>
                  </a:lnTo>
                  <a:lnTo>
                    <a:pt x="21158" y="82118"/>
                  </a:lnTo>
                  <a:lnTo>
                    <a:pt x="20993" y="81800"/>
                  </a:lnTo>
                  <a:lnTo>
                    <a:pt x="21094" y="84099"/>
                  </a:lnTo>
                  <a:lnTo>
                    <a:pt x="23495" y="82118"/>
                  </a:lnTo>
                  <a:lnTo>
                    <a:pt x="24218" y="81521"/>
                  </a:lnTo>
                  <a:close/>
                </a:path>
                <a:path w="263525" h="125729">
                  <a:moveTo>
                    <a:pt x="31445" y="91694"/>
                  </a:moveTo>
                  <a:lnTo>
                    <a:pt x="30391" y="89293"/>
                  </a:lnTo>
                  <a:lnTo>
                    <a:pt x="28829" y="90982"/>
                  </a:lnTo>
                  <a:lnTo>
                    <a:pt x="30721" y="91147"/>
                  </a:lnTo>
                  <a:lnTo>
                    <a:pt x="30695" y="91935"/>
                  </a:lnTo>
                  <a:lnTo>
                    <a:pt x="31445" y="91694"/>
                  </a:lnTo>
                  <a:close/>
                </a:path>
                <a:path w="263525" h="125729">
                  <a:moveTo>
                    <a:pt x="51181" y="67627"/>
                  </a:moveTo>
                  <a:lnTo>
                    <a:pt x="49657" y="68516"/>
                  </a:lnTo>
                  <a:lnTo>
                    <a:pt x="49707" y="66560"/>
                  </a:lnTo>
                  <a:lnTo>
                    <a:pt x="49225" y="69456"/>
                  </a:lnTo>
                  <a:lnTo>
                    <a:pt x="51181" y="67627"/>
                  </a:lnTo>
                  <a:close/>
                </a:path>
                <a:path w="263525" h="125729">
                  <a:moveTo>
                    <a:pt x="53378" y="60706"/>
                  </a:moveTo>
                  <a:lnTo>
                    <a:pt x="52628" y="57277"/>
                  </a:lnTo>
                  <a:lnTo>
                    <a:pt x="49631" y="56807"/>
                  </a:lnTo>
                  <a:lnTo>
                    <a:pt x="49453" y="52997"/>
                  </a:lnTo>
                  <a:lnTo>
                    <a:pt x="47155" y="53759"/>
                  </a:lnTo>
                  <a:lnTo>
                    <a:pt x="47764" y="57848"/>
                  </a:lnTo>
                  <a:lnTo>
                    <a:pt x="45567" y="55841"/>
                  </a:lnTo>
                  <a:lnTo>
                    <a:pt x="43154" y="59728"/>
                  </a:lnTo>
                  <a:lnTo>
                    <a:pt x="51460" y="59347"/>
                  </a:lnTo>
                  <a:lnTo>
                    <a:pt x="49834" y="63004"/>
                  </a:lnTo>
                  <a:lnTo>
                    <a:pt x="51104" y="62903"/>
                  </a:lnTo>
                  <a:lnTo>
                    <a:pt x="52730" y="59766"/>
                  </a:lnTo>
                  <a:lnTo>
                    <a:pt x="53378" y="60706"/>
                  </a:lnTo>
                  <a:close/>
                </a:path>
                <a:path w="263525" h="125729">
                  <a:moveTo>
                    <a:pt x="53454" y="78232"/>
                  </a:moveTo>
                  <a:lnTo>
                    <a:pt x="52222" y="81381"/>
                  </a:lnTo>
                  <a:lnTo>
                    <a:pt x="53416" y="78689"/>
                  </a:lnTo>
                  <a:lnTo>
                    <a:pt x="53454" y="78232"/>
                  </a:lnTo>
                  <a:close/>
                </a:path>
                <a:path w="263525" h="125729">
                  <a:moveTo>
                    <a:pt x="53619" y="61302"/>
                  </a:moveTo>
                  <a:lnTo>
                    <a:pt x="53505" y="60896"/>
                  </a:lnTo>
                  <a:lnTo>
                    <a:pt x="53378" y="60706"/>
                  </a:lnTo>
                  <a:lnTo>
                    <a:pt x="53454" y="61074"/>
                  </a:lnTo>
                  <a:lnTo>
                    <a:pt x="53619" y="61302"/>
                  </a:lnTo>
                  <a:close/>
                </a:path>
                <a:path w="263525" h="125729">
                  <a:moveTo>
                    <a:pt x="54330" y="63868"/>
                  </a:moveTo>
                  <a:lnTo>
                    <a:pt x="52768" y="65163"/>
                  </a:lnTo>
                  <a:lnTo>
                    <a:pt x="52705" y="67132"/>
                  </a:lnTo>
                  <a:lnTo>
                    <a:pt x="54330" y="63868"/>
                  </a:lnTo>
                  <a:close/>
                </a:path>
                <a:path w="263525" h="125729">
                  <a:moveTo>
                    <a:pt x="56705" y="71285"/>
                  </a:moveTo>
                  <a:lnTo>
                    <a:pt x="56007" y="70345"/>
                  </a:lnTo>
                  <a:lnTo>
                    <a:pt x="56045" y="72059"/>
                  </a:lnTo>
                  <a:lnTo>
                    <a:pt x="56705" y="71285"/>
                  </a:lnTo>
                  <a:close/>
                </a:path>
                <a:path w="263525" h="125729">
                  <a:moveTo>
                    <a:pt x="58229" y="43802"/>
                  </a:moveTo>
                  <a:lnTo>
                    <a:pt x="55448" y="43624"/>
                  </a:lnTo>
                  <a:lnTo>
                    <a:pt x="55486" y="43459"/>
                  </a:lnTo>
                  <a:lnTo>
                    <a:pt x="55067" y="43751"/>
                  </a:lnTo>
                  <a:lnTo>
                    <a:pt x="57670" y="44462"/>
                  </a:lnTo>
                  <a:lnTo>
                    <a:pt x="58064" y="43929"/>
                  </a:lnTo>
                  <a:lnTo>
                    <a:pt x="58229" y="43802"/>
                  </a:lnTo>
                  <a:close/>
                </a:path>
                <a:path w="263525" h="125729">
                  <a:moveTo>
                    <a:pt x="58254" y="81559"/>
                  </a:moveTo>
                  <a:lnTo>
                    <a:pt x="58166" y="80645"/>
                  </a:lnTo>
                  <a:lnTo>
                    <a:pt x="56451" y="76796"/>
                  </a:lnTo>
                  <a:lnTo>
                    <a:pt x="56159" y="76149"/>
                  </a:lnTo>
                  <a:lnTo>
                    <a:pt x="56108" y="74028"/>
                  </a:lnTo>
                  <a:lnTo>
                    <a:pt x="56045" y="72059"/>
                  </a:lnTo>
                  <a:lnTo>
                    <a:pt x="54368" y="74028"/>
                  </a:lnTo>
                  <a:lnTo>
                    <a:pt x="53276" y="72821"/>
                  </a:lnTo>
                  <a:lnTo>
                    <a:pt x="51396" y="71869"/>
                  </a:lnTo>
                  <a:lnTo>
                    <a:pt x="53225" y="74028"/>
                  </a:lnTo>
                  <a:lnTo>
                    <a:pt x="49847" y="73164"/>
                  </a:lnTo>
                  <a:lnTo>
                    <a:pt x="49403" y="75260"/>
                  </a:lnTo>
                  <a:lnTo>
                    <a:pt x="49669" y="78689"/>
                  </a:lnTo>
                  <a:lnTo>
                    <a:pt x="54254" y="76796"/>
                  </a:lnTo>
                  <a:lnTo>
                    <a:pt x="53619" y="78232"/>
                  </a:lnTo>
                  <a:lnTo>
                    <a:pt x="53543" y="78689"/>
                  </a:lnTo>
                  <a:lnTo>
                    <a:pt x="54076" y="81432"/>
                  </a:lnTo>
                  <a:lnTo>
                    <a:pt x="54102" y="81559"/>
                  </a:lnTo>
                  <a:lnTo>
                    <a:pt x="54076" y="81432"/>
                  </a:lnTo>
                  <a:lnTo>
                    <a:pt x="53352" y="81800"/>
                  </a:lnTo>
                  <a:lnTo>
                    <a:pt x="55562" y="83019"/>
                  </a:lnTo>
                  <a:lnTo>
                    <a:pt x="54406" y="84188"/>
                  </a:lnTo>
                  <a:lnTo>
                    <a:pt x="56680" y="84226"/>
                  </a:lnTo>
                  <a:lnTo>
                    <a:pt x="56324" y="83146"/>
                  </a:lnTo>
                  <a:lnTo>
                    <a:pt x="57492" y="82372"/>
                  </a:lnTo>
                  <a:lnTo>
                    <a:pt x="57861" y="81864"/>
                  </a:lnTo>
                  <a:lnTo>
                    <a:pt x="58229" y="82130"/>
                  </a:lnTo>
                  <a:lnTo>
                    <a:pt x="58242" y="81864"/>
                  </a:lnTo>
                  <a:lnTo>
                    <a:pt x="58254" y="81559"/>
                  </a:lnTo>
                  <a:close/>
                </a:path>
                <a:path w="263525" h="125729">
                  <a:moveTo>
                    <a:pt x="58318" y="43942"/>
                  </a:moveTo>
                  <a:lnTo>
                    <a:pt x="58089" y="43929"/>
                  </a:lnTo>
                  <a:lnTo>
                    <a:pt x="58254" y="44246"/>
                  </a:lnTo>
                  <a:lnTo>
                    <a:pt x="58318" y="43942"/>
                  </a:lnTo>
                  <a:close/>
                </a:path>
                <a:path w="263525" h="125729">
                  <a:moveTo>
                    <a:pt x="58445" y="84810"/>
                  </a:moveTo>
                  <a:lnTo>
                    <a:pt x="57797" y="84239"/>
                  </a:lnTo>
                  <a:lnTo>
                    <a:pt x="56680" y="84226"/>
                  </a:lnTo>
                  <a:lnTo>
                    <a:pt x="57785" y="85039"/>
                  </a:lnTo>
                  <a:lnTo>
                    <a:pt x="58445" y="84810"/>
                  </a:lnTo>
                  <a:close/>
                </a:path>
                <a:path w="263525" h="125729">
                  <a:moveTo>
                    <a:pt x="58635" y="48806"/>
                  </a:moveTo>
                  <a:lnTo>
                    <a:pt x="57492" y="49187"/>
                  </a:lnTo>
                  <a:lnTo>
                    <a:pt x="57416" y="51536"/>
                  </a:lnTo>
                  <a:lnTo>
                    <a:pt x="58635" y="48806"/>
                  </a:lnTo>
                  <a:close/>
                </a:path>
                <a:path w="263525" h="125729">
                  <a:moveTo>
                    <a:pt x="59321" y="40805"/>
                  </a:moveTo>
                  <a:lnTo>
                    <a:pt x="57467" y="40233"/>
                  </a:lnTo>
                  <a:lnTo>
                    <a:pt x="57061" y="40754"/>
                  </a:lnTo>
                  <a:lnTo>
                    <a:pt x="56616" y="42468"/>
                  </a:lnTo>
                  <a:lnTo>
                    <a:pt x="55918" y="41529"/>
                  </a:lnTo>
                  <a:lnTo>
                    <a:pt x="55486" y="43459"/>
                  </a:lnTo>
                  <a:lnTo>
                    <a:pt x="56921" y="42468"/>
                  </a:lnTo>
                  <a:lnTo>
                    <a:pt x="59321" y="40805"/>
                  </a:lnTo>
                  <a:close/>
                </a:path>
                <a:path w="263525" h="125729">
                  <a:moveTo>
                    <a:pt x="59715" y="83197"/>
                  </a:moveTo>
                  <a:lnTo>
                    <a:pt x="58915" y="84645"/>
                  </a:lnTo>
                  <a:lnTo>
                    <a:pt x="58445" y="84810"/>
                  </a:lnTo>
                  <a:lnTo>
                    <a:pt x="59626" y="85864"/>
                  </a:lnTo>
                  <a:lnTo>
                    <a:pt x="59715" y="83197"/>
                  </a:lnTo>
                  <a:close/>
                </a:path>
                <a:path w="263525" h="125729">
                  <a:moveTo>
                    <a:pt x="59855" y="46863"/>
                  </a:moveTo>
                  <a:lnTo>
                    <a:pt x="58254" y="44246"/>
                  </a:lnTo>
                  <a:lnTo>
                    <a:pt x="56832" y="47053"/>
                  </a:lnTo>
                  <a:lnTo>
                    <a:pt x="59855" y="46863"/>
                  </a:lnTo>
                  <a:close/>
                </a:path>
                <a:path w="263525" h="125729">
                  <a:moveTo>
                    <a:pt x="60032" y="42138"/>
                  </a:moveTo>
                  <a:lnTo>
                    <a:pt x="58229" y="43802"/>
                  </a:lnTo>
                  <a:lnTo>
                    <a:pt x="58470" y="43815"/>
                  </a:lnTo>
                  <a:lnTo>
                    <a:pt x="58407" y="43942"/>
                  </a:lnTo>
                  <a:lnTo>
                    <a:pt x="59944" y="44043"/>
                  </a:lnTo>
                  <a:lnTo>
                    <a:pt x="60032" y="42138"/>
                  </a:lnTo>
                  <a:close/>
                </a:path>
                <a:path w="263525" h="125729">
                  <a:moveTo>
                    <a:pt x="60350" y="86512"/>
                  </a:moveTo>
                  <a:lnTo>
                    <a:pt x="59626" y="85864"/>
                  </a:lnTo>
                  <a:lnTo>
                    <a:pt x="59601" y="86766"/>
                  </a:lnTo>
                  <a:lnTo>
                    <a:pt x="60350" y="86512"/>
                  </a:lnTo>
                  <a:close/>
                </a:path>
                <a:path w="263525" h="125729">
                  <a:moveTo>
                    <a:pt x="61087" y="44119"/>
                  </a:moveTo>
                  <a:lnTo>
                    <a:pt x="59944" y="44043"/>
                  </a:lnTo>
                  <a:lnTo>
                    <a:pt x="59931" y="44488"/>
                  </a:lnTo>
                  <a:lnTo>
                    <a:pt x="61087" y="44119"/>
                  </a:lnTo>
                  <a:close/>
                </a:path>
                <a:path w="263525" h="125729">
                  <a:moveTo>
                    <a:pt x="62649" y="85750"/>
                  </a:moveTo>
                  <a:lnTo>
                    <a:pt x="60363" y="86512"/>
                  </a:lnTo>
                  <a:lnTo>
                    <a:pt x="61036" y="89039"/>
                  </a:lnTo>
                  <a:lnTo>
                    <a:pt x="62649" y="85750"/>
                  </a:lnTo>
                  <a:close/>
                </a:path>
                <a:path w="263525" h="125729">
                  <a:moveTo>
                    <a:pt x="66281" y="46278"/>
                  </a:moveTo>
                  <a:lnTo>
                    <a:pt x="64744" y="46786"/>
                  </a:lnTo>
                  <a:lnTo>
                    <a:pt x="64350" y="47688"/>
                  </a:lnTo>
                  <a:lnTo>
                    <a:pt x="65100" y="47840"/>
                  </a:lnTo>
                  <a:lnTo>
                    <a:pt x="65811" y="48387"/>
                  </a:lnTo>
                  <a:lnTo>
                    <a:pt x="66243" y="47078"/>
                  </a:lnTo>
                  <a:lnTo>
                    <a:pt x="66281" y="46278"/>
                  </a:lnTo>
                  <a:close/>
                </a:path>
                <a:path w="263525" h="125729">
                  <a:moveTo>
                    <a:pt x="79679" y="82829"/>
                  </a:moveTo>
                  <a:lnTo>
                    <a:pt x="77406" y="83197"/>
                  </a:lnTo>
                  <a:lnTo>
                    <a:pt x="76250" y="84759"/>
                  </a:lnTo>
                  <a:lnTo>
                    <a:pt x="76200" y="85953"/>
                  </a:lnTo>
                  <a:lnTo>
                    <a:pt x="78447" y="86385"/>
                  </a:lnTo>
                  <a:lnTo>
                    <a:pt x="79248" y="84937"/>
                  </a:lnTo>
                  <a:lnTo>
                    <a:pt x="79679" y="82829"/>
                  </a:lnTo>
                  <a:close/>
                </a:path>
                <a:path w="263525" h="125729">
                  <a:moveTo>
                    <a:pt x="81203" y="85979"/>
                  </a:moveTo>
                  <a:lnTo>
                    <a:pt x="81127" y="84709"/>
                  </a:lnTo>
                  <a:lnTo>
                    <a:pt x="81114" y="85344"/>
                  </a:lnTo>
                  <a:lnTo>
                    <a:pt x="81153" y="85699"/>
                  </a:lnTo>
                  <a:lnTo>
                    <a:pt x="81203" y="85979"/>
                  </a:lnTo>
                  <a:close/>
                </a:path>
                <a:path w="263525" h="125729">
                  <a:moveTo>
                    <a:pt x="85153" y="66598"/>
                  </a:moveTo>
                  <a:lnTo>
                    <a:pt x="84988" y="66738"/>
                  </a:lnTo>
                  <a:lnTo>
                    <a:pt x="84797" y="66878"/>
                  </a:lnTo>
                  <a:lnTo>
                    <a:pt x="84721" y="67068"/>
                  </a:lnTo>
                  <a:lnTo>
                    <a:pt x="84886" y="67132"/>
                  </a:lnTo>
                  <a:lnTo>
                    <a:pt x="85153" y="66598"/>
                  </a:lnTo>
                  <a:close/>
                </a:path>
                <a:path w="263525" h="125729">
                  <a:moveTo>
                    <a:pt x="85420" y="80137"/>
                  </a:moveTo>
                  <a:lnTo>
                    <a:pt x="83858" y="82219"/>
                  </a:lnTo>
                  <a:lnTo>
                    <a:pt x="84950" y="83045"/>
                  </a:lnTo>
                  <a:lnTo>
                    <a:pt x="85420" y="80137"/>
                  </a:lnTo>
                  <a:close/>
                </a:path>
                <a:path w="263525" h="125729">
                  <a:moveTo>
                    <a:pt x="85559" y="87541"/>
                  </a:moveTo>
                  <a:lnTo>
                    <a:pt x="85420" y="86321"/>
                  </a:lnTo>
                  <a:lnTo>
                    <a:pt x="85369" y="85826"/>
                  </a:lnTo>
                  <a:lnTo>
                    <a:pt x="85267" y="84886"/>
                  </a:lnTo>
                  <a:lnTo>
                    <a:pt x="84848" y="85826"/>
                  </a:lnTo>
                  <a:lnTo>
                    <a:pt x="82638" y="84607"/>
                  </a:lnTo>
                  <a:lnTo>
                    <a:pt x="82740" y="84886"/>
                  </a:lnTo>
                  <a:lnTo>
                    <a:pt x="81521" y="87477"/>
                  </a:lnTo>
                  <a:lnTo>
                    <a:pt x="81203" y="85991"/>
                  </a:lnTo>
                  <a:lnTo>
                    <a:pt x="81381" y="88925"/>
                  </a:lnTo>
                  <a:lnTo>
                    <a:pt x="81394" y="88531"/>
                  </a:lnTo>
                  <a:lnTo>
                    <a:pt x="82905" y="88430"/>
                  </a:lnTo>
                  <a:lnTo>
                    <a:pt x="85559" y="87541"/>
                  </a:lnTo>
                  <a:close/>
                </a:path>
                <a:path w="263525" h="125729">
                  <a:moveTo>
                    <a:pt x="85902" y="76835"/>
                  </a:moveTo>
                  <a:lnTo>
                    <a:pt x="85737" y="76822"/>
                  </a:lnTo>
                  <a:lnTo>
                    <a:pt x="85458" y="78562"/>
                  </a:lnTo>
                  <a:lnTo>
                    <a:pt x="85902" y="76835"/>
                  </a:lnTo>
                  <a:close/>
                </a:path>
                <a:path w="263525" h="125729">
                  <a:moveTo>
                    <a:pt x="86398" y="72758"/>
                  </a:moveTo>
                  <a:lnTo>
                    <a:pt x="85191" y="75514"/>
                  </a:lnTo>
                  <a:lnTo>
                    <a:pt x="84429" y="75755"/>
                  </a:lnTo>
                  <a:lnTo>
                    <a:pt x="85229" y="73939"/>
                  </a:lnTo>
                  <a:lnTo>
                    <a:pt x="84074" y="75107"/>
                  </a:lnTo>
                  <a:lnTo>
                    <a:pt x="83261" y="76542"/>
                  </a:lnTo>
                  <a:lnTo>
                    <a:pt x="85737" y="76822"/>
                  </a:lnTo>
                  <a:lnTo>
                    <a:pt x="85915" y="75755"/>
                  </a:lnTo>
                  <a:lnTo>
                    <a:pt x="86398" y="72758"/>
                  </a:lnTo>
                  <a:close/>
                </a:path>
                <a:path w="263525" h="125729">
                  <a:moveTo>
                    <a:pt x="87083" y="65646"/>
                  </a:moveTo>
                  <a:lnTo>
                    <a:pt x="85902" y="65100"/>
                  </a:lnTo>
                  <a:lnTo>
                    <a:pt x="85166" y="66598"/>
                  </a:lnTo>
                  <a:lnTo>
                    <a:pt x="85915" y="66001"/>
                  </a:lnTo>
                  <a:lnTo>
                    <a:pt x="87083" y="65646"/>
                  </a:lnTo>
                  <a:close/>
                </a:path>
                <a:path w="263525" h="125729">
                  <a:moveTo>
                    <a:pt x="88773" y="57899"/>
                  </a:moveTo>
                  <a:lnTo>
                    <a:pt x="87985" y="58928"/>
                  </a:lnTo>
                  <a:lnTo>
                    <a:pt x="88303" y="60782"/>
                  </a:lnTo>
                  <a:lnTo>
                    <a:pt x="88773" y="57899"/>
                  </a:lnTo>
                  <a:close/>
                </a:path>
                <a:path w="263525" h="125729">
                  <a:moveTo>
                    <a:pt x="89268" y="32715"/>
                  </a:moveTo>
                  <a:lnTo>
                    <a:pt x="89027" y="32537"/>
                  </a:lnTo>
                  <a:lnTo>
                    <a:pt x="88912" y="33299"/>
                  </a:lnTo>
                  <a:lnTo>
                    <a:pt x="89268" y="32715"/>
                  </a:lnTo>
                  <a:close/>
                </a:path>
                <a:path w="263525" h="125729">
                  <a:moveTo>
                    <a:pt x="89941" y="26339"/>
                  </a:moveTo>
                  <a:lnTo>
                    <a:pt x="87223" y="28803"/>
                  </a:lnTo>
                  <a:lnTo>
                    <a:pt x="87884" y="30899"/>
                  </a:lnTo>
                  <a:lnTo>
                    <a:pt x="88963" y="32486"/>
                  </a:lnTo>
                  <a:lnTo>
                    <a:pt x="89941" y="26339"/>
                  </a:lnTo>
                  <a:close/>
                </a:path>
                <a:path w="263525" h="125729">
                  <a:moveTo>
                    <a:pt x="90093" y="69075"/>
                  </a:moveTo>
                  <a:lnTo>
                    <a:pt x="90004" y="68834"/>
                  </a:lnTo>
                  <a:lnTo>
                    <a:pt x="89954" y="68707"/>
                  </a:lnTo>
                  <a:lnTo>
                    <a:pt x="89903" y="68834"/>
                  </a:lnTo>
                  <a:lnTo>
                    <a:pt x="88544" y="68376"/>
                  </a:lnTo>
                  <a:lnTo>
                    <a:pt x="84886" y="67132"/>
                  </a:lnTo>
                  <a:lnTo>
                    <a:pt x="84277" y="68376"/>
                  </a:lnTo>
                  <a:lnTo>
                    <a:pt x="83908" y="68110"/>
                  </a:lnTo>
                  <a:lnTo>
                    <a:pt x="83121" y="69557"/>
                  </a:lnTo>
                  <a:lnTo>
                    <a:pt x="85001" y="69316"/>
                  </a:lnTo>
                  <a:lnTo>
                    <a:pt x="86855" y="69862"/>
                  </a:lnTo>
                  <a:lnTo>
                    <a:pt x="87490" y="73164"/>
                  </a:lnTo>
                  <a:lnTo>
                    <a:pt x="88328" y="70535"/>
                  </a:lnTo>
                  <a:lnTo>
                    <a:pt x="89789" y="69316"/>
                  </a:lnTo>
                  <a:lnTo>
                    <a:pt x="90093" y="69075"/>
                  </a:lnTo>
                  <a:close/>
                </a:path>
                <a:path w="263525" h="125729">
                  <a:moveTo>
                    <a:pt x="90385" y="71081"/>
                  </a:moveTo>
                  <a:lnTo>
                    <a:pt x="89827" y="71208"/>
                  </a:lnTo>
                  <a:lnTo>
                    <a:pt x="90297" y="71945"/>
                  </a:lnTo>
                  <a:lnTo>
                    <a:pt x="90385" y="71081"/>
                  </a:lnTo>
                  <a:close/>
                </a:path>
                <a:path w="263525" h="125729">
                  <a:moveTo>
                    <a:pt x="90652" y="68592"/>
                  </a:moveTo>
                  <a:lnTo>
                    <a:pt x="90093" y="69075"/>
                  </a:lnTo>
                  <a:lnTo>
                    <a:pt x="90246" y="69519"/>
                  </a:lnTo>
                  <a:lnTo>
                    <a:pt x="90551" y="69634"/>
                  </a:lnTo>
                  <a:lnTo>
                    <a:pt x="90652" y="68592"/>
                  </a:lnTo>
                  <a:close/>
                </a:path>
                <a:path w="263525" h="125729">
                  <a:moveTo>
                    <a:pt x="90716" y="67005"/>
                  </a:moveTo>
                  <a:lnTo>
                    <a:pt x="89890" y="67703"/>
                  </a:lnTo>
                  <a:lnTo>
                    <a:pt x="89814" y="68237"/>
                  </a:lnTo>
                  <a:lnTo>
                    <a:pt x="89954" y="68707"/>
                  </a:lnTo>
                  <a:lnTo>
                    <a:pt x="90716" y="67005"/>
                  </a:lnTo>
                  <a:close/>
                </a:path>
                <a:path w="263525" h="125729">
                  <a:moveTo>
                    <a:pt x="91274" y="72682"/>
                  </a:moveTo>
                  <a:lnTo>
                    <a:pt x="90932" y="72923"/>
                  </a:lnTo>
                  <a:lnTo>
                    <a:pt x="91249" y="73418"/>
                  </a:lnTo>
                  <a:lnTo>
                    <a:pt x="91274" y="72682"/>
                  </a:lnTo>
                  <a:close/>
                </a:path>
                <a:path w="263525" h="125729">
                  <a:moveTo>
                    <a:pt x="92316" y="75069"/>
                  </a:moveTo>
                  <a:lnTo>
                    <a:pt x="91287" y="73482"/>
                  </a:lnTo>
                  <a:lnTo>
                    <a:pt x="90512" y="73202"/>
                  </a:lnTo>
                  <a:lnTo>
                    <a:pt x="90932" y="72923"/>
                  </a:lnTo>
                  <a:lnTo>
                    <a:pt x="90297" y="71945"/>
                  </a:lnTo>
                  <a:lnTo>
                    <a:pt x="90398" y="73164"/>
                  </a:lnTo>
                  <a:lnTo>
                    <a:pt x="90170" y="73088"/>
                  </a:lnTo>
                  <a:lnTo>
                    <a:pt x="90131" y="73469"/>
                  </a:lnTo>
                  <a:lnTo>
                    <a:pt x="90131" y="73075"/>
                  </a:lnTo>
                  <a:lnTo>
                    <a:pt x="89827" y="73482"/>
                  </a:lnTo>
                  <a:lnTo>
                    <a:pt x="89776" y="73685"/>
                  </a:lnTo>
                  <a:lnTo>
                    <a:pt x="90081" y="74637"/>
                  </a:lnTo>
                  <a:lnTo>
                    <a:pt x="90030" y="76225"/>
                  </a:lnTo>
                  <a:lnTo>
                    <a:pt x="90766" y="76771"/>
                  </a:lnTo>
                  <a:lnTo>
                    <a:pt x="92316" y="75069"/>
                  </a:lnTo>
                  <a:close/>
                </a:path>
                <a:path w="263525" h="125729">
                  <a:moveTo>
                    <a:pt x="93192" y="29908"/>
                  </a:moveTo>
                  <a:lnTo>
                    <a:pt x="91325" y="29362"/>
                  </a:lnTo>
                  <a:lnTo>
                    <a:pt x="89268" y="32715"/>
                  </a:lnTo>
                  <a:lnTo>
                    <a:pt x="90424" y="33566"/>
                  </a:lnTo>
                  <a:lnTo>
                    <a:pt x="90855" y="32258"/>
                  </a:lnTo>
                  <a:lnTo>
                    <a:pt x="93192" y="29908"/>
                  </a:lnTo>
                  <a:close/>
                </a:path>
                <a:path w="263525" h="125729">
                  <a:moveTo>
                    <a:pt x="93408" y="75869"/>
                  </a:moveTo>
                  <a:lnTo>
                    <a:pt x="88823" y="79387"/>
                  </a:lnTo>
                  <a:lnTo>
                    <a:pt x="93154" y="77939"/>
                  </a:lnTo>
                  <a:lnTo>
                    <a:pt x="93408" y="75869"/>
                  </a:lnTo>
                  <a:close/>
                </a:path>
                <a:path w="263525" h="125729">
                  <a:moveTo>
                    <a:pt x="94145" y="71285"/>
                  </a:moveTo>
                  <a:lnTo>
                    <a:pt x="93980" y="71145"/>
                  </a:lnTo>
                  <a:lnTo>
                    <a:pt x="93954" y="71399"/>
                  </a:lnTo>
                  <a:lnTo>
                    <a:pt x="94145" y="71285"/>
                  </a:lnTo>
                  <a:close/>
                </a:path>
                <a:path w="263525" h="125729">
                  <a:moveTo>
                    <a:pt x="94322" y="77546"/>
                  </a:moveTo>
                  <a:lnTo>
                    <a:pt x="93154" y="77939"/>
                  </a:lnTo>
                  <a:lnTo>
                    <a:pt x="92951" y="79565"/>
                  </a:lnTo>
                  <a:lnTo>
                    <a:pt x="94322" y="77546"/>
                  </a:lnTo>
                  <a:close/>
                </a:path>
                <a:path w="263525" h="125729">
                  <a:moveTo>
                    <a:pt x="94386" y="67868"/>
                  </a:moveTo>
                  <a:lnTo>
                    <a:pt x="92494" y="69926"/>
                  </a:lnTo>
                  <a:lnTo>
                    <a:pt x="91541" y="70002"/>
                  </a:lnTo>
                  <a:lnTo>
                    <a:pt x="90551" y="69634"/>
                  </a:lnTo>
                  <a:lnTo>
                    <a:pt x="90385" y="71081"/>
                  </a:lnTo>
                  <a:lnTo>
                    <a:pt x="93218" y="70459"/>
                  </a:lnTo>
                  <a:lnTo>
                    <a:pt x="93980" y="71145"/>
                  </a:lnTo>
                  <a:lnTo>
                    <a:pt x="94068" y="70459"/>
                  </a:lnTo>
                  <a:lnTo>
                    <a:pt x="94119" y="70002"/>
                  </a:lnTo>
                  <a:lnTo>
                    <a:pt x="94386" y="67868"/>
                  </a:lnTo>
                  <a:close/>
                </a:path>
                <a:path w="263525" h="125729">
                  <a:moveTo>
                    <a:pt x="94386" y="27559"/>
                  </a:moveTo>
                  <a:lnTo>
                    <a:pt x="92544" y="27025"/>
                  </a:lnTo>
                  <a:lnTo>
                    <a:pt x="92468" y="28981"/>
                  </a:lnTo>
                  <a:lnTo>
                    <a:pt x="94386" y="27559"/>
                  </a:lnTo>
                  <a:close/>
                </a:path>
                <a:path w="263525" h="125729">
                  <a:moveTo>
                    <a:pt x="95618" y="66535"/>
                  </a:moveTo>
                  <a:lnTo>
                    <a:pt x="93205" y="67525"/>
                  </a:lnTo>
                  <a:lnTo>
                    <a:pt x="92900" y="69418"/>
                  </a:lnTo>
                  <a:lnTo>
                    <a:pt x="94399" y="67767"/>
                  </a:lnTo>
                  <a:lnTo>
                    <a:pt x="94894" y="67322"/>
                  </a:lnTo>
                  <a:lnTo>
                    <a:pt x="95618" y="66535"/>
                  </a:lnTo>
                  <a:close/>
                </a:path>
                <a:path w="263525" h="125729">
                  <a:moveTo>
                    <a:pt x="95656" y="77089"/>
                  </a:moveTo>
                  <a:lnTo>
                    <a:pt x="95478" y="77152"/>
                  </a:lnTo>
                  <a:lnTo>
                    <a:pt x="95211" y="79197"/>
                  </a:lnTo>
                  <a:lnTo>
                    <a:pt x="95656" y="77089"/>
                  </a:lnTo>
                  <a:close/>
                </a:path>
                <a:path w="263525" h="125729">
                  <a:moveTo>
                    <a:pt x="95694" y="75514"/>
                  </a:moveTo>
                  <a:lnTo>
                    <a:pt x="94322" y="77546"/>
                  </a:lnTo>
                  <a:lnTo>
                    <a:pt x="95478" y="77152"/>
                  </a:lnTo>
                  <a:lnTo>
                    <a:pt x="95694" y="75514"/>
                  </a:lnTo>
                  <a:close/>
                </a:path>
                <a:path w="263525" h="125729">
                  <a:moveTo>
                    <a:pt x="96418" y="23393"/>
                  </a:moveTo>
                  <a:lnTo>
                    <a:pt x="95580" y="25996"/>
                  </a:lnTo>
                  <a:lnTo>
                    <a:pt x="94107" y="25323"/>
                  </a:lnTo>
                  <a:lnTo>
                    <a:pt x="95897" y="27051"/>
                  </a:lnTo>
                  <a:lnTo>
                    <a:pt x="96418" y="23393"/>
                  </a:lnTo>
                  <a:close/>
                </a:path>
                <a:path w="263525" h="125729">
                  <a:moveTo>
                    <a:pt x="96824" y="68135"/>
                  </a:moveTo>
                  <a:lnTo>
                    <a:pt x="96659" y="68529"/>
                  </a:lnTo>
                  <a:lnTo>
                    <a:pt x="96812" y="68211"/>
                  </a:lnTo>
                  <a:close/>
                </a:path>
                <a:path w="263525" h="125729">
                  <a:moveTo>
                    <a:pt x="97002" y="66814"/>
                  </a:moveTo>
                  <a:lnTo>
                    <a:pt x="96901" y="67703"/>
                  </a:lnTo>
                  <a:lnTo>
                    <a:pt x="96824" y="68135"/>
                  </a:lnTo>
                  <a:lnTo>
                    <a:pt x="97002" y="67703"/>
                  </a:lnTo>
                  <a:lnTo>
                    <a:pt x="97002" y="66814"/>
                  </a:lnTo>
                  <a:close/>
                </a:path>
                <a:path w="263525" h="125729">
                  <a:moveTo>
                    <a:pt x="97129" y="65354"/>
                  </a:moveTo>
                  <a:lnTo>
                    <a:pt x="97028" y="64096"/>
                  </a:lnTo>
                  <a:lnTo>
                    <a:pt x="96050" y="64439"/>
                  </a:lnTo>
                  <a:lnTo>
                    <a:pt x="94894" y="65608"/>
                  </a:lnTo>
                  <a:lnTo>
                    <a:pt x="94513" y="65722"/>
                  </a:lnTo>
                  <a:lnTo>
                    <a:pt x="93408" y="65316"/>
                  </a:lnTo>
                  <a:lnTo>
                    <a:pt x="93789" y="64808"/>
                  </a:lnTo>
                  <a:lnTo>
                    <a:pt x="91503" y="65951"/>
                  </a:lnTo>
                  <a:lnTo>
                    <a:pt x="90284" y="68707"/>
                  </a:lnTo>
                  <a:lnTo>
                    <a:pt x="93205" y="67525"/>
                  </a:lnTo>
                  <a:lnTo>
                    <a:pt x="93357" y="66509"/>
                  </a:lnTo>
                  <a:lnTo>
                    <a:pt x="93014" y="65836"/>
                  </a:lnTo>
                  <a:lnTo>
                    <a:pt x="94183" y="66687"/>
                  </a:lnTo>
                  <a:lnTo>
                    <a:pt x="95846" y="65836"/>
                  </a:lnTo>
                  <a:lnTo>
                    <a:pt x="96075" y="65722"/>
                  </a:lnTo>
                  <a:lnTo>
                    <a:pt x="96799" y="65354"/>
                  </a:lnTo>
                  <a:lnTo>
                    <a:pt x="97002" y="66814"/>
                  </a:lnTo>
                  <a:lnTo>
                    <a:pt x="97129" y="65354"/>
                  </a:lnTo>
                  <a:close/>
                </a:path>
                <a:path w="263525" h="125729">
                  <a:moveTo>
                    <a:pt x="99212" y="70802"/>
                  </a:moveTo>
                  <a:lnTo>
                    <a:pt x="99072" y="69456"/>
                  </a:lnTo>
                  <a:lnTo>
                    <a:pt x="98920" y="68160"/>
                  </a:lnTo>
                  <a:lnTo>
                    <a:pt x="94246" y="71208"/>
                  </a:lnTo>
                  <a:lnTo>
                    <a:pt x="94272" y="71399"/>
                  </a:lnTo>
                  <a:lnTo>
                    <a:pt x="95783" y="72745"/>
                  </a:lnTo>
                  <a:lnTo>
                    <a:pt x="97383" y="69456"/>
                  </a:lnTo>
                  <a:lnTo>
                    <a:pt x="97637" y="73685"/>
                  </a:lnTo>
                  <a:lnTo>
                    <a:pt x="99212" y="70802"/>
                  </a:lnTo>
                  <a:close/>
                </a:path>
                <a:path w="263525" h="125729">
                  <a:moveTo>
                    <a:pt x="100609" y="51943"/>
                  </a:moveTo>
                  <a:lnTo>
                    <a:pt x="100253" y="51104"/>
                  </a:lnTo>
                  <a:lnTo>
                    <a:pt x="100114" y="51435"/>
                  </a:lnTo>
                  <a:lnTo>
                    <a:pt x="100114" y="51727"/>
                  </a:lnTo>
                  <a:lnTo>
                    <a:pt x="100609" y="51943"/>
                  </a:lnTo>
                  <a:close/>
                </a:path>
                <a:path w="263525" h="125729">
                  <a:moveTo>
                    <a:pt x="101815" y="71869"/>
                  </a:moveTo>
                  <a:lnTo>
                    <a:pt x="99974" y="70535"/>
                  </a:lnTo>
                  <a:lnTo>
                    <a:pt x="99542" y="72250"/>
                  </a:lnTo>
                  <a:lnTo>
                    <a:pt x="101815" y="71869"/>
                  </a:lnTo>
                  <a:close/>
                </a:path>
                <a:path w="263525" h="125729">
                  <a:moveTo>
                    <a:pt x="101828" y="48818"/>
                  </a:moveTo>
                  <a:lnTo>
                    <a:pt x="101092" y="48666"/>
                  </a:lnTo>
                  <a:lnTo>
                    <a:pt x="99961" y="48653"/>
                  </a:lnTo>
                  <a:lnTo>
                    <a:pt x="99568" y="49555"/>
                  </a:lnTo>
                  <a:lnTo>
                    <a:pt x="100253" y="51104"/>
                  </a:lnTo>
                  <a:lnTo>
                    <a:pt x="100507" y="50469"/>
                  </a:lnTo>
                  <a:lnTo>
                    <a:pt x="101549" y="49669"/>
                  </a:lnTo>
                  <a:lnTo>
                    <a:pt x="101828" y="48818"/>
                  </a:lnTo>
                  <a:close/>
                </a:path>
                <a:path w="263525" h="125729">
                  <a:moveTo>
                    <a:pt x="102616" y="94361"/>
                  </a:moveTo>
                  <a:lnTo>
                    <a:pt x="102158" y="92722"/>
                  </a:lnTo>
                  <a:lnTo>
                    <a:pt x="100914" y="88252"/>
                  </a:lnTo>
                  <a:lnTo>
                    <a:pt x="98158" y="92722"/>
                  </a:lnTo>
                  <a:lnTo>
                    <a:pt x="97942" y="91351"/>
                  </a:lnTo>
                  <a:lnTo>
                    <a:pt x="97536" y="88874"/>
                  </a:lnTo>
                  <a:lnTo>
                    <a:pt x="97472" y="88506"/>
                  </a:lnTo>
                  <a:lnTo>
                    <a:pt x="96596" y="83058"/>
                  </a:lnTo>
                  <a:lnTo>
                    <a:pt x="91554" y="88290"/>
                  </a:lnTo>
                  <a:lnTo>
                    <a:pt x="88544" y="88506"/>
                  </a:lnTo>
                  <a:lnTo>
                    <a:pt x="89839" y="86918"/>
                  </a:lnTo>
                  <a:lnTo>
                    <a:pt x="91668" y="84709"/>
                  </a:lnTo>
                  <a:lnTo>
                    <a:pt x="88620" y="85737"/>
                  </a:lnTo>
                  <a:lnTo>
                    <a:pt x="88595" y="86918"/>
                  </a:lnTo>
                  <a:lnTo>
                    <a:pt x="87134" y="85852"/>
                  </a:lnTo>
                  <a:lnTo>
                    <a:pt x="86283" y="88874"/>
                  </a:lnTo>
                  <a:lnTo>
                    <a:pt x="85572" y="87947"/>
                  </a:lnTo>
                  <a:lnTo>
                    <a:pt x="89128" y="94589"/>
                  </a:lnTo>
                  <a:lnTo>
                    <a:pt x="89801" y="97536"/>
                  </a:lnTo>
                  <a:lnTo>
                    <a:pt x="92443" y="96227"/>
                  </a:lnTo>
                  <a:lnTo>
                    <a:pt x="92329" y="101257"/>
                  </a:lnTo>
                  <a:lnTo>
                    <a:pt x="94665" y="98501"/>
                  </a:lnTo>
                  <a:lnTo>
                    <a:pt x="95034" y="98767"/>
                  </a:lnTo>
                  <a:lnTo>
                    <a:pt x="96088" y="100774"/>
                  </a:lnTo>
                  <a:lnTo>
                    <a:pt x="96088" y="99758"/>
                  </a:lnTo>
                  <a:lnTo>
                    <a:pt x="98628" y="104648"/>
                  </a:lnTo>
                  <a:lnTo>
                    <a:pt x="100190" y="102552"/>
                  </a:lnTo>
                  <a:lnTo>
                    <a:pt x="99872" y="101257"/>
                  </a:lnTo>
                  <a:lnTo>
                    <a:pt x="99822" y="100787"/>
                  </a:lnTo>
                  <a:lnTo>
                    <a:pt x="99796" y="99466"/>
                  </a:lnTo>
                  <a:lnTo>
                    <a:pt x="99745" y="97637"/>
                  </a:lnTo>
                  <a:lnTo>
                    <a:pt x="97815" y="99466"/>
                  </a:lnTo>
                  <a:lnTo>
                    <a:pt x="99072" y="97510"/>
                  </a:lnTo>
                  <a:lnTo>
                    <a:pt x="98374" y="95770"/>
                  </a:lnTo>
                  <a:lnTo>
                    <a:pt x="97523" y="100787"/>
                  </a:lnTo>
                  <a:lnTo>
                    <a:pt x="96977" y="99758"/>
                  </a:lnTo>
                  <a:lnTo>
                    <a:pt x="96291" y="98501"/>
                  </a:lnTo>
                  <a:lnTo>
                    <a:pt x="96100" y="98132"/>
                  </a:lnTo>
                  <a:lnTo>
                    <a:pt x="95516" y="96227"/>
                  </a:lnTo>
                  <a:lnTo>
                    <a:pt x="94043" y="91351"/>
                  </a:lnTo>
                  <a:lnTo>
                    <a:pt x="102616" y="94361"/>
                  </a:lnTo>
                  <a:close/>
                </a:path>
                <a:path w="263525" h="125729">
                  <a:moveTo>
                    <a:pt x="105498" y="73761"/>
                  </a:moveTo>
                  <a:lnTo>
                    <a:pt x="104508" y="69786"/>
                  </a:lnTo>
                  <a:lnTo>
                    <a:pt x="103314" y="71361"/>
                  </a:lnTo>
                  <a:lnTo>
                    <a:pt x="102908" y="72682"/>
                  </a:lnTo>
                  <a:lnTo>
                    <a:pt x="103238" y="74129"/>
                  </a:lnTo>
                  <a:lnTo>
                    <a:pt x="104406" y="72961"/>
                  </a:lnTo>
                  <a:lnTo>
                    <a:pt x="105498" y="73761"/>
                  </a:lnTo>
                  <a:close/>
                </a:path>
                <a:path w="263525" h="125729">
                  <a:moveTo>
                    <a:pt x="113931" y="44043"/>
                  </a:moveTo>
                  <a:lnTo>
                    <a:pt x="113626" y="43891"/>
                  </a:lnTo>
                  <a:lnTo>
                    <a:pt x="113398" y="43649"/>
                  </a:lnTo>
                  <a:lnTo>
                    <a:pt x="113245" y="43383"/>
                  </a:lnTo>
                  <a:lnTo>
                    <a:pt x="113449" y="44170"/>
                  </a:lnTo>
                  <a:lnTo>
                    <a:pt x="113690" y="44221"/>
                  </a:lnTo>
                  <a:lnTo>
                    <a:pt x="113931" y="44043"/>
                  </a:lnTo>
                  <a:close/>
                </a:path>
                <a:path w="263525" h="125729">
                  <a:moveTo>
                    <a:pt x="115430" y="53949"/>
                  </a:moveTo>
                  <a:lnTo>
                    <a:pt x="114363" y="54317"/>
                  </a:lnTo>
                  <a:lnTo>
                    <a:pt x="115100" y="54470"/>
                  </a:lnTo>
                  <a:lnTo>
                    <a:pt x="115430" y="53949"/>
                  </a:lnTo>
                  <a:close/>
                </a:path>
                <a:path w="263525" h="125729">
                  <a:moveTo>
                    <a:pt x="115468" y="43802"/>
                  </a:moveTo>
                  <a:lnTo>
                    <a:pt x="115023" y="42075"/>
                  </a:lnTo>
                  <a:lnTo>
                    <a:pt x="114452" y="43662"/>
                  </a:lnTo>
                  <a:lnTo>
                    <a:pt x="113931" y="44043"/>
                  </a:lnTo>
                  <a:lnTo>
                    <a:pt x="114312" y="44234"/>
                  </a:lnTo>
                  <a:lnTo>
                    <a:pt x="114820" y="44246"/>
                  </a:lnTo>
                  <a:lnTo>
                    <a:pt x="115468" y="43802"/>
                  </a:lnTo>
                  <a:close/>
                </a:path>
                <a:path w="263525" h="125729">
                  <a:moveTo>
                    <a:pt x="117373" y="53682"/>
                  </a:moveTo>
                  <a:lnTo>
                    <a:pt x="116674" y="51968"/>
                  </a:lnTo>
                  <a:lnTo>
                    <a:pt x="115443" y="53924"/>
                  </a:lnTo>
                  <a:lnTo>
                    <a:pt x="116179" y="55651"/>
                  </a:lnTo>
                  <a:lnTo>
                    <a:pt x="117373" y="53682"/>
                  </a:lnTo>
                  <a:close/>
                </a:path>
                <a:path w="263525" h="125729">
                  <a:moveTo>
                    <a:pt x="118173" y="52628"/>
                  </a:moveTo>
                  <a:lnTo>
                    <a:pt x="117805" y="51981"/>
                  </a:lnTo>
                  <a:lnTo>
                    <a:pt x="117894" y="49212"/>
                  </a:lnTo>
                  <a:lnTo>
                    <a:pt x="115963" y="51435"/>
                  </a:lnTo>
                  <a:lnTo>
                    <a:pt x="116713" y="51181"/>
                  </a:lnTo>
                  <a:lnTo>
                    <a:pt x="117043" y="52628"/>
                  </a:lnTo>
                  <a:lnTo>
                    <a:pt x="118173" y="52628"/>
                  </a:lnTo>
                  <a:close/>
                </a:path>
                <a:path w="263525" h="125729">
                  <a:moveTo>
                    <a:pt x="125641" y="52044"/>
                  </a:moveTo>
                  <a:lnTo>
                    <a:pt x="124968" y="49923"/>
                  </a:lnTo>
                  <a:lnTo>
                    <a:pt x="124929" y="51117"/>
                  </a:lnTo>
                  <a:lnTo>
                    <a:pt x="125641" y="52044"/>
                  </a:lnTo>
                  <a:close/>
                </a:path>
                <a:path w="263525" h="125729">
                  <a:moveTo>
                    <a:pt x="129476" y="48768"/>
                  </a:moveTo>
                  <a:lnTo>
                    <a:pt x="127698" y="46659"/>
                  </a:lnTo>
                  <a:lnTo>
                    <a:pt x="127965" y="49288"/>
                  </a:lnTo>
                  <a:lnTo>
                    <a:pt x="129476" y="48768"/>
                  </a:lnTo>
                  <a:close/>
                </a:path>
                <a:path w="263525" h="125729">
                  <a:moveTo>
                    <a:pt x="130543" y="28600"/>
                  </a:moveTo>
                  <a:lnTo>
                    <a:pt x="130238" y="28321"/>
                  </a:lnTo>
                  <a:lnTo>
                    <a:pt x="129997" y="27965"/>
                  </a:lnTo>
                  <a:lnTo>
                    <a:pt x="129870" y="27584"/>
                  </a:lnTo>
                  <a:lnTo>
                    <a:pt x="129933" y="28625"/>
                  </a:lnTo>
                  <a:lnTo>
                    <a:pt x="130187" y="28778"/>
                  </a:lnTo>
                  <a:lnTo>
                    <a:pt x="130543" y="28600"/>
                  </a:lnTo>
                  <a:close/>
                </a:path>
                <a:path w="263525" h="125729">
                  <a:moveTo>
                    <a:pt x="132473" y="46609"/>
                  </a:moveTo>
                  <a:lnTo>
                    <a:pt x="132181" y="45897"/>
                  </a:lnTo>
                  <a:lnTo>
                    <a:pt x="131940" y="46253"/>
                  </a:lnTo>
                  <a:lnTo>
                    <a:pt x="131851" y="46596"/>
                  </a:lnTo>
                  <a:lnTo>
                    <a:pt x="131787" y="46939"/>
                  </a:lnTo>
                  <a:lnTo>
                    <a:pt x="132207" y="46837"/>
                  </a:lnTo>
                  <a:lnTo>
                    <a:pt x="132473" y="46609"/>
                  </a:lnTo>
                  <a:close/>
                </a:path>
                <a:path w="263525" h="125729">
                  <a:moveTo>
                    <a:pt x="132943" y="24980"/>
                  </a:moveTo>
                  <a:lnTo>
                    <a:pt x="131445" y="28105"/>
                  </a:lnTo>
                  <a:lnTo>
                    <a:pt x="130543" y="28600"/>
                  </a:lnTo>
                  <a:lnTo>
                    <a:pt x="131076" y="29070"/>
                  </a:lnTo>
                  <a:lnTo>
                    <a:pt x="131838" y="29210"/>
                  </a:lnTo>
                  <a:lnTo>
                    <a:pt x="132829" y="28130"/>
                  </a:lnTo>
                  <a:lnTo>
                    <a:pt x="132943" y="24980"/>
                  </a:lnTo>
                  <a:close/>
                </a:path>
                <a:path w="263525" h="125729">
                  <a:moveTo>
                    <a:pt x="136232" y="69075"/>
                  </a:moveTo>
                  <a:lnTo>
                    <a:pt x="135559" y="67411"/>
                  </a:lnTo>
                  <a:lnTo>
                    <a:pt x="134708" y="70840"/>
                  </a:lnTo>
                  <a:lnTo>
                    <a:pt x="136232" y="69075"/>
                  </a:lnTo>
                  <a:close/>
                </a:path>
                <a:path w="263525" h="125729">
                  <a:moveTo>
                    <a:pt x="136359" y="52146"/>
                  </a:moveTo>
                  <a:lnTo>
                    <a:pt x="131178" y="49949"/>
                  </a:lnTo>
                  <a:lnTo>
                    <a:pt x="131787" y="46939"/>
                  </a:lnTo>
                  <a:lnTo>
                    <a:pt x="131229" y="47066"/>
                  </a:lnTo>
                  <a:lnTo>
                    <a:pt x="130352" y="46901"/>
                  </a:lnTo>
                  <a:lnTo>
                    <a:pt x="129921" y="47053"/>
                  </a:lnTo>
                  <a:lnTo>
                    <a:pt x="130213" y="48895"/>
                  </a:lnTo>
                  <a:lnTo>
                    <a:pt x="130860" y="51816"/>
                  </a:lnTo>
                  <a:lnTo>
                    <a:pt x="132334" y="52476"/>
                  </a:lnTo>
                  <a:lnTo>
                    <a:pt x="136359" y="52146"/>
                  </a:lnTo>
                  <a:close/>
                </a:path>
                <a:path w="263525" h="125729">
                  <a:moveTo>
                    <a:pt x="138582" y="66370"/>
                  </a:moveTo>
                  <a:lnTo>
                    <a:pt x="136232" y="69075"/>
                  </a:lnTo>
                  <a:lnTo>
                    <a:pt x="138569" y="66776"/>
                  </a:lnTo>
                  <a:lnTo>
                    <a:pt x="138582" y="66370"/>
                  </a:lnTo>
                  <a:close/>
                </a:path>
                <a:path w="263525" h="125729">
                  <a:moveTo>
                    <a:pt x="141528" y="14249"/>
                  </a:moveTo>
                  <a:lnTo>
                    <a:pt x="141224" y="12801"/>
                  </a:lnTo>
                  <a:lnTo>
                    <a:pt x="140487" y="12661"/>
                  </a:lnTo>
                  <a:lnTo>
                    <a:pt x="138963" y="13576"/>
                  </a:lnTo>
                  <a:lnTo>
                    <a:pt x="138137" y="15417"/>
                  </a:lnTo>
                  <a:lnTo>
                    <a:pt x="140436" y="13843"/>
                  </a:lnTo>
                  <a:lnTo>
                    <a:pt x="141528" y="14249"/>
                  </a:lnTo>
                  <a:close/>
                </a:path>
                <a:path w="263525" h="125729">
                  <a:moveTo>
                    <a:pt x="142074" y="74193"/>
                  </a:moveTo>
                  <a:lnTo>
                    <a:pt x="141427" y="74066"/>
                  </a:lnTo>
                  <a:lnTo>
                    <a:pt x="141617" y="74193"/>
                  </a:lnTo>
                  <a:lnTo>
                    <a:pt x="141820" y="74269"/>
                  </a:lnTo>
                  <a:lnTo>
                    <a:pt x="142074" y="74193"/>
                  </a:lnTo>
                  <a:close/>
                </a:path>
                <a:path w="263525" h="125729">
                  <a:moveTo>
                    <a:pt x="142557" y="70891"/>
                  </a:moveTo>
                  <a:lnTo>
                    <a:pt x="138379" y="73113"/>
                  </a:lnTo>
                  <a:lnTo>
                    <a:pt x="141135" y="68249"/>
                  </a:lnTo>
                  <a:lnTo>
                    <a:pt x="140042" y="67043"/>
                  </a:lnTo>
                  <a:lnTo>
                    <a:pt x="138569" y="66776"/>
                  </a:lnTo>
                  <a:lnTo>
                    <a:pt x="138480" y="69532"/>
                  </a:lnTo>
                  <a:lnTo>
                    <a:pt x="137718" y="73393"/>
                  </a:lnTo>
                  <a:lnTo>
                    <a:pt x="137604" y="74155"/>
                  </a:lnTo>
                  <a:lnTo>
                    <a:pt x="137731" y="73406"/>
                  </a:lnTo>
                  <a:lnTo>
                    <a:pt x="141401" y="74079"/>
                  </a:lnTo>
                  <a:lnTo>
                    <a:pt x="141020" y="73837"/>
                  </a:lnTo>
                  <a:lnTo>
                    <a:pt x="140703" y="73355"/>
                  </a:lnTo>
                  <a:lnTo>
                    <a:pt x="140208" y="73253"/>
                  </a:lnTo>
                  <a:lnTo>
                    <a:pt x="140360" y="73113"/>
                  </a:lnTo>
                  <a:lnTo>
                    <a:pt x="142557" y="70891"/>
                  </a:lnTo>
                  <a:close/>
                </a:path>
                <a:path w="263525" h="125729">
                  <a:moveTo>
                    <a:pt x="149517" y="9156"/>
                  </a:moveTo>
                  <a:lnTo>
                    <a:pt x="149199" y="7708"/>
                  </a:lnTo>
                  <a:lnTo>
                    <a:pt x="148412" y="9156"/>
                  </a:lnTo>
                  <a:lnTo>
                    <a:pt x="148475" y="7569"/>
                  </a:lnTo>
                  <a:lnTo>
                    <a:pt x="148031" y="9283"/>
                  </a:lnTo>
                  <a:lnTo>
                    <a:pt x="148005" y="10071"/>
                  </a:lnTo>
                  <a:lnTo>
                    <a:pt x="148805" y="9017"/>
                  </a:lnTo>
                  <a:lnTo>
                    <a:pt x="149517" y="9156"/>
                  </a:lnTo>
                  <a:close/>
                </a:path>
                <a:path w="263525" h="125729">
                  <a:moveTo>
                    <a:pt x="155270" y="34404"/>
                  </a:moveTo>
                  <a:lnTo>
                    <a:pt x="153797" y="34150"/>
                  </a:lnTo>
                  <a:lnTo>
                    <a:pt x="154038" y="37566"/>
                  </a:lnTo>
                  <a:lnTo>
                    <a:pt x="154444" y="36652"/>
                  </a:lnTo>
                  <a:lnTo>
                    <a:pt x="155270" y="34404"/>
                  </a:lnTo>
                  <a:close/>
                </a:path>
                <a:path w="263525" h="125729">
                  <a:moveTo>
                    <a:pt x="157391" y="36791"/>
                  </a:moveTo>
                  <a:lnTo>
                    <a:pt x="156679" y="36258"/>
                  </a:lnTo>
                  <a:lnTo>
                    <a:pt x="155816" y="39687"/>
                  </a:lnTo>
                  <a:lnTo>
                    <a:pt x="157391" y="36791"/>
                  </a:lnTo>
                  <a:close/>
                </a:path>
                <a:path w="263525" h="125729">
                  <a:moveTo>
                    <a:pt x="162712" y="27787"/>
                  </a:moveTo>
                  <a:lnTo>
                    <a:pt x="162623" y="26911"/>
                  </a:lnTo>
                  <a:lnTo>
                    <a:pt x="162013" y="26289"/>
                  </a:lnTo>
                  <a:lnTo>
                    <a:pt x="159994" y="26517"/>
                  </a:lnTo>
                  <a:lnTo>
                    <a:pt x="160807" y="26822"/>
                  </a:lnTo>
                  <a:lnTo>
                    <a:pt x="161848" y="27228"/>
                  </a:lnTo>
                  <a:lnTo>
                    <a:pt x="162712" y="27787"/>
                  </a:lnTo>
                  <a:close/>
                </a:path>
                <a:path w="263525" h="125729">
                  <a:moveTo>
                    <a:pt x="165354" y="30200"/>
                  </a:moveTo>
                  <a:lnTo>
                    <a:pt x="164274" y="28778"/>
                  </a:lnTo>
                  <a:lnTo>
                    <a:pt x="162712" y="27787"/>
                  </a:lnTo>
                  <a:lnTo>
                    <a:pt x="162966" y="29857"/>
                  </a:lnTo>
                  <a:lnTo>
                    <a:pt x="160197" y="33477"/>
                  </a:lnTo>
                  <a:lnTo>
                    <a:pt x="163855" y="32194"/>
                  </a:lnTo>
                  <a:lnTo>
                    <a:pt x="165354" y="30200"/>
                  </a:lnTo>
                  <a:close/>
                </a:path>
                <a:path w="263525" h="125729">
                  <a:moveTo>
                    <a:pt x="169329" y="35369"/>
                  </a:moveTo>
                  <a:lnTo>
                    <a:pt x="168186" y="35750"/>
                  </a:lnTo>
                  <a:lnTo>
                    <a:pt x="167805" y="36283"/>
                  </a:lnTo>
                  <a:lnTo>
                    <a:pt x="167398" y="37211"/>
                  </a:lnTo>
                  <a:lnTo>
                    <a:pt x="168503" y="37211"/>
                  </a:lnTo>
                  <a:lnTo>
                    <a:pt x="168490" y="37604"/>
                  </a:lnTo>
                  <a:lnTo>
                    <a:pt x="169329" y="35369"/>
                  </a:lnTo>
                  <a:close/>
                </a:path>
                <a:path w="263525" h="125729">
                  <a:moveTo>
                    <a:pt x="184124" y="4064"/>
                  </a:moveTo>
                  <a:lnTo>
                    <a:pt x="182549" y="6565"/>
                  </a:lnTo>
                  <a:lnTo>
                    <a:pt x="182892" y="7620"/>
                  </a:lnTo>
                  <a:lnTo>
                    <a:pt x="184124" y="4064"/>
                  </a:lnTo>
                  <a:close/>
                </a:path>
                <a:path w="263525" h="125729">
                  <a:moveTo>
                    <a:pt x="188595" y="2870"/>
                  </a:moveTo>
                  <a:lnTo>
                    <a:pt x="187960" y="0"/>
                  </a:lnTo>
                  <a:lnTo>
                    <a:pt x="186410" y="2476"/>
                  </a:lnTo>
                  <a:lnTo>
                    <a:pt x="188595" y="2870"/>
                  </a:lnTo>
                  <a:close/>
                </a:path>
                <a:path w="263525" h="125729">
                  <a:moveTo>
                    <a:pt x="190500" y="1409"/>
                  </a:moveTo>
                  <a:lnTo>
                    <a:pt x="188620" y="2870"/>
                  </a:lnTo>
                  <a:lnTo>
                    <a:pt x="189331" y="2997"/>
                  </a:lnTo>
                  <a:lnTo>
                    <a:pt x="190500" y="1409"/>
                  </a:lnTo>
                  <a:close/>
                </a:path>
                <a:path w="263525" h="125729">
                  <a:moveTo>
                    <a:pt x="211467" y="41719"/>
                  </a:moveTo>
                  <a:lnTo>
                    <a:pt x="209981" y="42252"/>
                  </a:lnTo>
                  <a:lnTo>
                    <a:pt x="211455" y="43268"/>
                  </a:lnTo>
                  <a:lnTo>
                    <a:pt x="211467" y="41719"/>
                  </a:lnTo>
                  <a:close/>
                </a:path>
                <a:path w="263525" h="125729">
                  <a:moveTo>
                    <a:pt x="216408" y="39547"/>
                  </a:moveTo>
                  <a:lnTo>
                    <a:pt x="216230" y="39916"/>
                  </a:lnTo>
                  <a:lnTo>
                    <a:pt x="216001" y="40601"/>
                  </a:lnTo>
                  <a:lnTo>
                    <a:pt x="216230" y="40259"/>
                  </a:lnTo>
                  <a:lnTo>
                    <a:pt x="216382" y="39916"/>
                  </a:lnTo>
                  <a:lnTo>
                    <a:pt x="216408" y="39547"/>
                  </a:lnTo>
                  <a:close/>
                </a:path>
                <a:path w="263525" h="125729">
                  <a:moveTo>
                    <a:pt x="217551" y="22453"/>
                  </a:moveTo>
                  <a:lnTo>
                    <a:pt x="217170" y="22593"/>
                  </a:lnTo>
                  <a:lnTo>
                    <a:pt x="217106" y="25349"/>
                  </a:lnTo>
                  <a:lnTo>
                    <a:pt x="217474" y="25209"/>
                  </a:lnTo>
                  <a:lnTo>
                    <a:pt x="217551" y="22453"/>
                  </a:lnTo>
                  <a:close/>
                </a:path>
                <a:path w="263525" h="125729">
                  <a:moveTo>
                    <a:pt x="218744" y="50685"/>
                  </a:moveTo>
                  <a:lnTo>
                    <a:pt x="216941" y="47853"/>
                  </a:lnTo>
                  <a:lnTo>
                    <a:pt x="217347" y="46164"/>
                  </a:lnTo>
                  <a:lnTo>
                    <a:pt x="217055" y="42773"/>
                  </a:lnTo>
                  <a:lnTo>
                    <a:pt x="216674" y="43294"/>
                  </a:lnTo>
                  <a:lnTo>
                    <a:pt x="215480" y="43116"/>
                  </a:lnTo>
                  <a:lnTo>
                    <a:pt x="215519" y="41973"/>
                  </a:lnTo>
                  <a:lnTo>
                    <a:pt x="215988" y="40576"/>
                  </a:lnTo>
                  <a:lnTo>
                    <a:pt x="214490" y="42824"/>
                  </a:lnTo>
                  <a:lnTo>
                    <a:pt x="208991" y="44691"/>
                  </a:lnTo>
                  <a:lnTo>
                    <a:pt x="210223" y="47599"/>
                  </a:lnTo>
                  <a:lnTo>
                    <a:pt x="210997" y="46939"/>
                  </a:lnTo>
                  <a:lnTo>
                    <a:pt x="211747" y="46659"/>
                  </a:lnTo>
                  <a:lnTo>
                    <a:pt x="212140" y="45745"/>
                  </a:lnTo>
                  <a:lnTo>
                    <a:pt x="212077" y="48069"/>
                  </a:lnTo>
                  <a:lnTo>
                    <a:pt x="215011" y="50888"/>
                  </a:lnTo>
                  <a:lnTo>
                    <a:pt x="216433" y="53073"/>
                  </a:lnTo>
                  <a:lnTo>
                    <a:pt x="215734" y="51384"/>
                  </a:lnTo>
                  <a:lnTo>
                    <a:pt x="217982" y="51346"/>
                  </a:lnTo>
                  <a:lnTo>
                    <a:pt x="218744" y="50685"/>
                  </a:lnTo>
                  <a:close/>
                </a:path>
                <a:path w="263525" h="125729">
                  <a:moveTo>
                    <a:pt x="222364" y="24599"/>
                  </a:moveTo>
                  <a:lnTo>
                    <a:pt x="221246" y="24612"/>
                  </a:lnTo>
                  <a:lnTo>
                    <a:pt x="220853" y="25146"/>
                  </a:lnTo>
                  <a:lnTo>
                    <a:pt x="220065" y="26593"/>
                  </a:lnTo>
                  <a:lnTo>
                    <a:pt x="221576" y="26035"/>
                  </a:lnTo>
                  <a:lnTo>
                    <a:pt x="222351" y="25768"/>
                  </a:lnTo>
                  <a:lnTo>
                    <a:pt x="222364" y="24599"/>
                  </a:lnTo>
                  <a:close/>
                </a:path>
                <a:path w="263525" h="125729">
                  <a:moveTo>
                    <a:pt x="223570" y="37338"/>
                  </a:moveTo>
                  <a:lnTo>
                    <a:pt x="223202" y="37084"/>
                  </a:lnTo>
                  <a:lnTo>
                    <a:pt x="223100" y="37363"/>
                  </a:lnTo>
                  <a:lnTo>
                    <a:pt x="223570" y="37338"/>
                  </a:lnTo>
                  <a:close/>
                </a:path>
                <a:path w="263525" h="125729">
                  <a:moveTo>
                    <a:pt x="228003" y="40005"/>
                  </a:moveTo>
                  <a:lnTo>
                    <a:pt x="222313" y="42824"/>
                  </a:lnTo>
                  <a:lnTo>
                    <a:pt x="222758" y="39954"/>
                  </a:lnTo>
                  <a:lnTo>
                    <a:pt x="222377" y="39319"/>
                  </a:lnTo>
                  <a:lnTo>
                    <a:pt x="223100" y="37363"/>
                  </a:lnTo>
                  <a:lnTo>
                    <a:pt x="219824" y="37528"/>
                  </a:lnTo>
                  <a:lnTo>
                    <a:pt x="219748" y="40259"/>
                  </a:lnTo>
                  <a:lnTo>
                    <a:pt x="223050" y="43726"/>
                  </a:lnTo>
                  <a:lnTo>
                    <a:pt x="225272" y="44462"/>
                  </a:lnTo>
                  <a:lnTo>
                    <a:pt x="226275" y="42824"/>
                  </a:lnTo>
                  <a:lnTo>
                    <a:pt x="228003" y="40005"/>
                  </a:lnTo>
                  <a:close/>
                </a:path>
                <a:path w="263525" h="125729">
                  <a:moveTo>
                    <a:pt x="231952" y="56248"/>
                  </a:moveTo>
                  <a:lnTo>
                    <a:pt x="231724" y="56451"/>
                  </a:lnTo>
                  <a:lnTo>
                    <a:pt x="230238" y="55422"/>
                  </a:lnTo>
                  <a:lnTo>
                    <a:pt x="228244" y="60782"/>
                  </a:lnTo>
                  <a:lnTo>
                    <a:pt x="230886" y="59461"/>
                  </a:lnTo>
                  <a:lnTo>
                    <a:pt x="231889" y="56451"/>
                  </a:lnTo>
                  <a:lnTo>
                    <a:pt x="231952" y="56248"/>
                  </a:lnTo>
                  <a:close/>
                </a:path>
                <a:path w="263525" h="125729">
                  <a:moveTo>
                    <a:pt x="232498" y="55778"/>
                  </a:moveTo>
                  <a:lnTo>
                    <a:pt x="232308" y="55206"/>
                  </a:lnTo>
                  <a:lnTo>
                    <a:pt x="231952" y="56248"/>
                  </a:lnTo>
                  <a:lnTo>
                    <a:pt x="232498" y="55778"/>
                  </a:lnTo>
                  <a:close/>
                </a:path>
                <a:path w="263525" h="125729">
                  <a:moveTo>
                    <a:pt x="233743" y="55079"/>
                  </a:moveTo>
                  <a:lnTo>
                    <a:pt x="233324" y="54914"/>
                  </a:lnTo>
                  <a:lnTo>
                    <a:pt x="232879" y="55638"/>
                  </a:lnTo>
                  <a:lnTo>
                    <a:pt x="233743" y="55079"/>
                  </a:lnTo>
                  <a:close/>
                </a:path>
                <a:path w="263525" h="125729">
                  <a:moveTo>
                    <a:pt x="235534" y="53911"/>
                  </a:moveTo>
                  <a:lnTo>
                    <a:pt x="233743" y="55079"/>
                  </a:lnTo>
                  <a:lnTo>
                    <a:pt x="235115" y="55600"/>
                  </a:lnTo>
                  <a:lnTo>
                    <a:pt x="235534" y="53911"/>
                  </a:lnTo>
                  <a:close/>
                </a:path>
                <a:path w="263525" h="125729">
                  <a:moveTo>
                    <a:pt x="237731" y="45643"/>
                  </a:moveTo>
                  <a:lnTo>
                    <a:pt x="237248" y="43624"/>
                  </a:lnTo>
                  <a:lnTo>
                    <a:pt x="237566" y="45834"/>
                  </a:lnTo>
                  <a:lnTo>
                    <a:pt x="237731" y="45643"/>
                  </a:lnTo>
                  <a:close/>
                </a:path>
                <a:path w="263525" h="125729">
                  <a:moveTo>
                    <a:pt x="237959" y="61544"/>
                  </a:moveTo>
                  <a:lnTo>
                    <a:pt x="237896" y="61125"/>
                  </a:lnTo>
                  <a:lnTo>
                    <a:pt x="236804" y="62344"/>
                  </a:lnTo>
                  <a:lnTo>
                    <a:pt x="237959" y="61544"/>
                  </a:lnTo>
                  <a:close/>
                </a:path>
                <a:path w="263525" h="125729">
                  <a:moveTo>
                    <a:pt x="239712" y="42976"/>
                  </a:moveTo>
                  <a:lnTo>
                    <a:pt x="238760" y="43078"/>
                  </a:lnTo>
                  <a:lnTo>
                    <a:pt x="238493" y="42494"/>
                  </a:lnTo>
                  <a:lnTo>
                    <a:pt x="237629" y="43878"/>
                  </a:lnTo>
                  <a:lnTo>
                    <a:pt x="239496" y="43078"/>
                  </a:lnTo>
                  <a:lnTo>
                    <a:pt x="239712" y="42976"/>
                  </a:lnTo>
                  <a:close/>
                </a:path>
                <a:path w="263525" h="125729">
                  <a:moveTo>
                    <a:pt x="241528" y="42926"/>
                  </a:moveTo>
                  <a:lnTo>
                    <a:pt x="241439" y="42227"/>
                  </a:lnTo>
                  <a:lnTo>
                    <a:pt x="239839" y="42926"/>
                  </a:lnTo>
                  <a:lnTo>
                    <a:pt x="240271" y="42926"/>
                  </a:lnTo>
                  <a:lnTo>
                    <a:pt x="241528" y="42926"/>
                  </a:lnTo>
                  <a:close/>
                </a:path>
                <a:path w="263525" h="125729">
                  <a:moveTo>
                    <a:pt x="241693" y="44284"/>
                  </a:moveTo>
                  <a:lnTo>
                    <a:pt x="241541" y="42976"/>
                  </a:lnTo>
                  <a:lnTo>
                    <a:pt x="240322" y="42976"/>
                  </a:lnTo>
                  <a:lnTo>
                    <a:pt x="241693" y="44284"/>
                  </a:lnTo>
                  <a:close/>
                </a:path>
                <a:path w="263525" h="125729">
                  <a:moveTo>
                    <a:pt x="241922" y="36931"/>
                  </a:moveTo>
                  <a:lnTo>
                    <a:pt x="237337" y="40093"/>
                  </a:lnTo>
                  <a:lnTo>
                    <a:pt x="238493" y="42494"/>
                  </a:lnTo>
                  <a:lnTo>
                    <a:pt x="241922" y="36931"/>
                  </a:lnTo>
                  <a:close/>
                </a:path>
                <a:path w="263525" h="125729">
                  <a:moveTo>
                    <a:pt x="242938" y="41579"/>
                  </a:moveTo>
                  <a:lnTo>
                    <a:pt x="241439" y="42138"/>
                  </a:lnTo>
                  <a:lnTo>
                    <a:pt x="242938" y="41579"/>
                  </a:lnTo>
                  <a:close/>
                </a:path>
                <a:path w="263525" h="125729">
                  <a:moveTo>
                    <a:pt x="263017" y="80772"/>
                  </a:moveTo>
                  <a:lnTo>
                    <a:pt x="258508" y="70878"/>
                  </a:lnTo>
                  <a:lnTo>
                    <a:pt x="257390" y="68440"/>
                  </a:lnTo>
                  <a:lnTo>
                    <a:pt x="257289" y="68211"/>
                  </a:lnTo>
                  <a:lnTo>
                    <a:pt x="256959" y="68351"/>
                  </a:lnTo>
                  <a:lnTo>
                    <a:pt x="256667" y="68440"/>
                  </a:lnTo>
                  <a:lnTo>
                    <a:pt x="256489" y="68414"/>
                  </a:lnTo>
                  <a:lnTo>
                    <a:pt x="256425" y="67538"/>
                  </a:lnTo>
                  <a:lnTo>
                    <a:pt x="256667" y="66878"/>
                  </a:lnTo>
                  <a:lnTo>
                    <a:pt x="255854" y="65125"/>
                  </a:lnTo>
                  <a:lnTo>
                    <a:pt x="253746" y="60629"/>
                  </a:lnTo>
                  <a:lnTo>
                    <a:pt x="252056" y="57023"/>
                  </a:lnTo>
                  <a:lnTo>
                    <a:pt x="249237" y="51028"/>
                  </a:lnTo>
                  <a:lnTo>
                    <a:pt x="247751" y="47904"/>
                  </a:lnTo>
                  <a:lnTo>
                    <a:pt x="246938" y="46189"/>
                  </a:lnTo>
                  <a:lnTo>
                    <a:pt x="246621" y="45516"/>
                  </a:lnTo>
                  <a:lnTo>
                    <a:pt x="245452" y="43053"/>
                  </a:lnTo>
                  <a:lnTo>
                    <a:pt x="243586" y="45516"/>
                  </a:lnTo>
                  <a:lnTo>
                    <a:pt x="243268" y="42659"/>
                  </a:lnTo>
                  <a:lnTo>
                    <a:pt x="242074" y="46151"/>
                  </a:lnTo>
                  <a:lnTo>
                    <a:pt x="241744" y="44729"/>
                  </a:lnTo>
                  <a:lnTo>
                    <a:pt x="241706" y="44361"/>
                  </a:lnTo>
                  <a:lnTo>
                    <a:pt x="239814" y="46189"/>
                  </a:lnTo>
                  <a:lnTo>
                    <a:pt x="239509" y="43586"/>
                  </a:lnTo>
                  <a:lnTo>
                    <a:pt x="237845" y="45516"/>
                  </a:lnTo>
                  <a:lnTo>
                    <a:pt x="237909" y="46367"/>
                  </a:lnTo>
                  <a:lnTo>
                    <a:pt x="238277" y="47904"/>
                  </a:lnTo>
                  <a:lnTo>
                    <a:pt x="236118" y="46710"/>
                  </a:lnTo>
                  <a:lnTo>
                    <a:pt x="232346" y="44615"/>
                  </a:lnTo>
                  <a:lnTo>
                    <a:pt x="231940" y="46710"/>
                  </a:lnTo>
                  <a:lnTo>
                    <a:pt x="229704" y="46367"/>
                  </a:lnTo>
                  <a:lnTo>
                    <a:pt x="229400" y="43370"/>
                  </a:lnTo>
                  <a:lnTo>
                    <a:pt x="227558" y="42481"/>
                  </a:lnTo>
                  <a:lnTo>
                    <a:pt x="227457" y="44424"/>
                  </a:lnTo>
                  <a:lnTo>
                    <a:pt x="226758" y="44297"/>
                  </a:lnTo>
                  <a:lnTo>
                    <a:pt x="226352" y="45237"/>
                  </a:lnTo>
                  <a:lnTo>
                    <a:pt x="225602" y="45885"/>
                  </a:lnTo>
                  <a:lnTo>
                    <a:pt x="227457" y="44450"/>
                  </a:lnTo>
                  <a:lnTo>
                    <a:pt x="227457" y="44615"/>
                  </a:lnTo>
                  <a:lnTo>
                    <a:pt x="226669" y="48209"/>
                  </a:lnTo>
                  <a:lnTo>
                    <a:pt x="227774" y="48983"/>
                  </a:lnTo>
                  <a:lnTo>
                    <a:pt x="226275" y="49517"/>
                  </a:lnTo>
                  <a:lnTo>
                    <a:pt x="226212" y="51460"/>
                  </a:lnTo>
                  <a:lnTo>
                    <a:pt x="226568" y="51727"/>
                  </a:lnTo>
                  <a:lnTo>
                    <a:pt x="228460" y="51816"/>
                  </a:lnTo>
                  <a:lnTo>
                    <a:pt x="227241" y="56134"/>
                  </a:lnTo>
                  <a:lnTo>
                    <a:pt x="228028" y="54686"/>
                  </a:lnTo>
                  <a:lnTo>
                    <a:pt x="230682" y="53340"/>
                  </a:lnTo>
                  <a:lnTo>
                    <a:pt x="232143" y="54368"/>
                  </a:lnTo>
                  <a:lnTo>
                    <a:pt x="232257" y="55079"/>
                  </a:lnTo>
                  <a:lnTo>
                    <a:pt x="232308" y="55206"/>
                  </a:lnTo>
                  <a:lnTo>
                    <a:pt x="232511" y="54610"/>
                  </a:lnTo>
                  <a:lnTo>
                    <a:pt x="233324" y="54914"/>
                  </a:lnTo>
                  <a:lnTo>
                    <a:pt x="233527" y="54610"/>
                  </a:lnTo>
                  <a:lnTo>
                    <a:pt x="234315" y="53340"/>
                  </a:lnTo>
                  <a:lnTo>
                    <a:pt x="234429" y="53136"/>
                  </a:lnTo>
                  <a:lnTo>
                    <a:pt x="235966" y="51028"/>
                  </a:lnTo>
                  <a:lnTo>
                    <a:pt x="236702" y="51943"/>
                  </a:lnTo>
                  <a:lnTo>
                    <a:pt x="238582" y="52031"/>
                  </a:lnTo>
                  <a:lnTo>
                    <a:pt x="236194" y="57543"/>
                  </a:lnTo>
                  <a:lnTo>
                    <a:pt x="236588" y="57023"/>
                  </a:lnTo>
                  <a:lnTo>
                    <a:pt x="237642" y="59359"/>
                  </a:lnTo>
                  <a:lnTo>
                    <a:pt x="237896" y="61125"/>
                  </a:lnTo>
                  <a:lnTo>
                    <a:pt x="238340" y="60629"/>
                  </a:lnTo>
                  <a:lnTo>
                    <a:pt x="240195" y="61887"/>
                  </a:lnTo>
                  <a:lnTo>
                    <a:pt x="240169" y="62687"/>
                  </a:lnTo>
                  <a:lnTo>
                    <a:pt x="238975" y="65430"/>
                  </a:lnTo>
                  <a:lnTo>
                    <a:pt x="238607" y="65189"/>
                  </a:lnTo>
                  <a:lnTo>
                    <a:pt x="237451" y="65595"/>
                  </a:lnTo>
                  <a:lnTo>
                    <a:pt x="239306" y="66471"/>
                  </a:lnTo>
                  <a:lnTo>
                    <a:pt x="237769" y="67792"/>
                  </a:lnTo>
                  <a:lnTo>
                    <a:pt x="241477" y="65430"/>
                  </a:lnTo>
                  <a:lnTo>
                    <a:pt x="241960" y="65125"/>
                  </a:lnTo>
                  <a:lnTo>
                    <a:pt x="241109" y="71551"/>
                  </a:lnTo>
                  <a:lnTo>
                    <a:pt x="241185" y="72136"/>
                  </a:lnTo>
                  <a:lnTo>
                    <a:pt x="242874" y="73304"/>
                  </a:lnTo>
                  <a:lnTo>
                    <a:pt x="242900" y="72136"/>
                  </a:lnTo>
                  <a:lnTo>
                    <a:pt x="244436" y="70815"/>
                  </a:lnTo>
                  <a:lnTo>
                    <a:pt x="245567" y="70777"/>
                  </a:lnTo>
                  <a:lnTo>
                    <a:pt x="246684" y="71551"/>
                  </a:lnTo>
                  <a:lnTo>
                    <a:pt x="244373" y="73914"/>
                  </a:lnTo>
                  <a:lnTo>
                    <a:pt x="245084" y="74815"/>
                  </a:lnTo>
                  <a:lnTo>
                    <a:pt x="247040" y="71793"/>
                  </a:lnTo>
                  <a:lnTo>
                    <a:pt x="246951" y="74523"/>
                  </a:lnTo>
                  <a:lnTo>
                    <a:pt x="249631" y="72021"/>
                  </a:lnTo>
                  <a:lnTo>
                    <a:pt x="250253" y="71793"/>
                  </a:lnTo>
                  <a:lnTo>
                    <a:pt x="251155" y="71475"/>
                  </a:lnTo>
                  <a:lnTo>
                    <a:pt x="251104" y="73418"/>
                  </a:lnTo>
                  <a:lnTo>
                    <a:pt x="252272" y="71475"/>
                  </a:lnTo>
                  <a:lnTo>
                    <a:pt x="253695" y="75209"/>
                  </a:lnTo>
                  <a:lnTo>
                    <a:pt x="255727" y="71462"/>
                  </a:lnTo>
                  <a:lnTo>
                    <a:pt x="256044" y="70878"/>
                  </a:lnTo>
                  <a:lnTo>
                    <a:pt x="256705" y="74117"/>
                  </a:lnTo>
                  <a:lnTo>
                    <a:pt x="254444" y="74942"/>
                  </a:lnTo>
                  <a:lnTo>
                    <a:pt x="257060" y="75158"/>
                  </a:lnTo>
                  <a:lnTo>
                    <a:pt x="255879" y="77901"/>
                  </a:lnTo>
                  <a:lnTo>
                    <a:pt x="258102" y="78257"/>
                  </a:lnTo>
                  <a:lnTo>
                    <a:pt x="256971" y="79070"/>
                  </a:lnTo>
                  <a:lnTo>
                    <a:pt x="257606" y="80505"/>
                  </a:lnTo>
                  <a:lnTo>
                    <a:pt x="258343" y="81026"/>
                  </a:lnTo>
                  <a:lnTo>
                    <a:pt x="263017" y="80772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5997389" y="7750276"/>
              <a:ext cx="255270" cy="111125"/>
            </a:xfrm>
            <a:custGeom>
              <a:rect l="l" t="t" r="r" b="b"/>
              <a:pathLst>
                <a:path w="255269" h="111125">
                  <a:moveTo>
                    <a:pt x="3136" y="102539"/>
                  </a:moveTo>
                  <a:lnTo>
                    <a:pt x="1231" y="103136"/>
                  </a:lnTo>
                  <a:lnTo>
                    <a:pt x="0" y="103124"/>
                  </a:lnTo>
                  <a:lnTo>
                    <a:pt x="177" y="103987"/>
                  </a:lnTo>
                  <a:lnTo>
                    <a:pt x="533" y="104216"/>
                  </a:lnTo>
                  <a:lnTo>
                    <a:pt x="825" y="104470"/>
                  </a:lnTo>
                  <a:lnTo>
                    <a:pt x="825" y="104851"/>
                  </a:lnTo>
                  <a:lnTo>
                    <a:pt x="3136" y="102539"/>
                  </a:lnTo>
                  <a:close/>
                </a:path>
                <a:path w="255269" h="111125">
                  <a:moveTo>
                    <a:pt x="36487" y="105435"/>
                  </a:moveTo>
                  <a:lnTo>
                    <a:pt x="34594" y="104902"/>
                  </a:lnTo>
                  <a:lnTo>
                    <a:pt x="33426" y="106857"/>
                  </a:lnTo>
                  <a:lnTo>
                    <a:pt x="35699" y="106514"/>
                  </a:lnTo>
                  <a:lnTo>
                    <a:pt x="36042" y="107975"/>
                  </a:lnTo>
                  <a:lnTo>
                    <a:pt x="36106" y="105587"/>
                  </a:lnTo>
                  <a:lnTo>
                    <a:pt x="36487" y="105435"/>
                  </a:lnTo>
                  <a:close/>
                </a:path>
                <a:path w="255269" h="111125">
                  <a:moveTo>
                    <a:pt x="71234" y="86487"/>
                  </a:moveTo>
                  <a:lnTo>
                    <a:pt x="70993" y="83705"/>
                  </a:lnTo>
                  <a:lnTo>
                    <a:pt x="70548" y="86601"/>
                  </a:lnTo>
                  <a:lnTo>
                    <a:pt x="71234" y="86487"/>
                  </a:lnTo>
                  <a:close/>
                </a:path>
                <a:path w="255269" h="111125">
                  <a:moveTo>
                    <a:pt x="71450" y="100698"/>
                  </a:moveTo>
                  <a:lnTo>
                    <a:pt x="71094" y="101155"/>
                  </a:lnTo>
                  <a:lnTo>
                    <a:pt x="71310" y="101968"/>
                  </a:lnTo>
                  <a:lnTo>
                    <a:pt x="71335" y="100977"/>
                  </a:lnTo>
                  <a:lnTo>
                    <a:pt x="71361" y="100838"/>
                  </a:lnTo>
                  <a:lnTo>
                    <a:pt x="71450" y="100698"/>
                  </a:lnTo>
                  <a:close/>
                </a:path>
                <a:path w="255269" h="111125">
                  <a:moveTo>
                    <a:pt x="72059" y="102336"/>
                  </a:moveTo>
                  <a:lnTo>
                    <a:pt x="71793" y="100888"/>
                  </a:lnTo>
                  <a:lnTo>
                    <a:pt x="71335" y="100977"/>
                  </a:lnTo>
                  <a:lnTo>
                    <a:pt x="72059" y="102336"/>
                  </a:lnTo>
                  <a:close/>
                </a:path>
                <a:path w="255269" h="111125">
                  <a:moveTo>
                    <a:pt x="73075" y="86169"/>
                  </a:moveTo>
                  <a:lnTo>
                    <a:pt x="71234" y="86487"/>
                  </a:lnTo>
                  <a:lnTo>
                    <a:pt x="71285" y="87172"/>
                  </a:lnTo>
                  <a:lnTo>
                    <a:pt x="73075" y="86169"/>
                  </a:lnTo>
                  <a:close/>
                </a:path>
                <a:path w="255269" h="111125">
                  <a:moveTo>
                    <a:pt x="73964" y="100101"/>
                  </a:moveTo>
                  <a:lnTo>
                    <a:pt x="72923" y="100076"/>
                  </a:lnTo>
                  <a:lnTo>
                    <a:pt x="71920" y="99110"/>
                  </a:lnTo>
                  <a:lnTo>
                    <a:pt x="71450" y="100698"/>
                  </a:lnTo>
                  <a:lnTo>
                    <a:pt x="71577" y="100507"/>
                  </a:lnTo>
                  <a:lnTo>
                    <a:pt x="71716" y="100457"/>
                  </a:lnTo>
                  <a:lnTo>
                    <a:pt x="71793" y="100888"/>
                  </a:lnTo>
                  <a:lnTo>
                    <a:pt x="73875" y="100507"/>
                  </a:lnTo>
                  <a:lnTo>
                    <a:pt x="73964" y="100101"/>
                  </a:lnTo>
                  <a:close/>
                </a:path>
                <a:path w="255269" h="111125">
                  <a:moveTo>
                    <a:pt x="74955" y="86448"/>
                  </a:moveTo>
                  <a:lnTo>
                    <a:pt x="73545" y="86804"/>
                  </a:lnTo>
                  <a:lnTo>
                    <a:pt x="74218" y="87439"/>
                  </a:lnTo>
                  <a:lnTo>
                    <a:pt x="74955" y="86448"/>
                  </a:lnTo>
                  <a:close/>
                </a:path>
                <a:path w="255269" h="111125">
                  <a:moveTo>
                    <a:pt x="75387" y="88557"/>
                  </a:moveTo>
                  <a:lnTo>
                    <a:pt x="74218" y="87439"/>
                  </a:lnTo>
                  <a:lnTo>
                    <a:pt x="72745" y="89433"/>
                  </a:lnTo>
                  <a:lnTo>
                    <a:pt x="75387" y="88557"/>
                  </a:lnTo>
                  <a:close/>
                </a:path>
                <a:path w="255269" h="111125">
                  <a:moveTo>
                    <a:pt x="78092" y="85661"/>
                  </a:moveTo>
                  <a:lnTo>
                    <a:pt x="77393" y="83527"/>
                  </a:lnTo>
                  <a:lnTo>
                    <a:pt x="76619" y="84188"/>
                  </a:lnTo>
                  <a:lnTo>
                    <a:pt x="73075" y="86169"/>
                  </a:lnTo>
                  <a:lnTo>
                    <a:pt x="75463" y="85750"/>
                  </a:lnTo>
                  <a:lnTo>
                    <a:pt x="74955" y="86448"/>
                  </a:lnTo>
                  <a:lnTo>
                    <a:pt x="77724" y="85750"/>
                  </a:lnTo>
                  <a:lnTo>
                    <a:pt x="78092" y="85661"/>
                  </a:lnTo>
                  <a:close/>
                </a:path>
                <a:path w="255269" h="111125">
                  <a:moveTo>
                    <a:pt x="79552" y="100596"/>
                  </a:moveTo>
                  <a:lnTo>
                    <a:pt x="79248" y="100698"/>
                  </a:lnTo>
                  <a:lnTo>
                    <a:pt x="79235" y="101498"/>
                  </a:lnTo>
                  <a:lnTo>
                    <a:pt x="79552" y="100596"/>
                  </a:lnTo>
                  <a:close/>
                </a:path>
                <a:path w="255269" h="111125">
                  <a:moveTo>
                    <a:pt x="80518" y="94335"/>
                  </a:moveTo>
                  <a:lnTo>
                    <a:pt x="79781" y="93408"/>
                  </a:lnTo>
                  <a:lnTo>
                    <a:pt x="77558" y="92964"/>
                  </a:lnTo>
                  <a:lnTo>
                    <a:pt x="77914" y="93624"/>
                  </a:lnTo>
                  <a:lnTo>
                    <a:pt x="80505" y="94894"/>
                  </a:lnTo>
                  <a:lnTo>
                    <a:pt x="80518" y="94335"/>
                  </a:lnTo>
                  <a:close/>
                </a:path>
                <a:path w="255269" h="111125">
                  <a:moveTo>
                    <a:pt x="81191" y="67678"/>
                  </a:moveTo>
                  <a:lnTo>
                    <a:pt x="79324" y="66713"/>
                  </a:lnTo>
                  <a:lnTo>
                    <a:pt x="78917" y="68046"/>
                  </a:lnTo>
                  <a:lnTo>
                    <a:pt x="79692" y="67398"/>
                  </a:lnTo>
                  <a:lnTo>
                    <a:pt x="80048" y="68059"/>
                  </a:lnTo>
                  <a:lnTo>
                    <a:pt x="81191" y="67678"/>
                  </a:lnTo>
                  <a:close/>
                </a:path>
                <a:path w="255269" h="111125">
                  <a:moveTo>
                    <a:pt x="81254" y="95275"/>
                  </a:moveTo>
                  <a:lnTo>
                    <a:pt x="80505" y="94894"/>
                  </a:lnTo>
                  <a:lnTo>
                    <a:pt x="80467" y="96342"/>
                  </a:lnTo>
                  <a:lnTo>
                    <a:pt x="81254" y="95275"/>
                  </a:lnTo>
                  <a:close/>
                </a:path>
                <a:path w="255269" h="111125">
                  <a:moveTo>
                    <a:pt x="81876" y="101003"/>
                  </a:moveTo>
                  <a:lnTo>
                    <a:pt x="80746" y="100977"/>
                  </a:lnTo>
                  <a:lnTo>
                    <a:pt x="80708" y="102971"/>
                  </a:lnTo>
                  <a:lnTo>
                    <a:pt x="81788" y="101498"/>
                  </a:lnTo>
                  <a:lnTo>
                    <a:pt x="81876" y="101003"/>
                  </a:lnTo>
                  <a:close/>
                </a:path>
                <a:path w="255269" h="111125">
                  <a:moveTo>
                    <a:pt x="84861" y="56984"/>
                  </a:moveTo>
                  <a:lnTo>
                    <a:pt x="82931" y="59194"/>
                  </a:lnTo>
                  <a:lnTo>
                    <a:pt x="84810" y="58572"/>
                  </a:lnTo>
                  <a:lnTo>
                    <a:pt x="84861" y="56984"/>
                  </a:lnTo>
                  <a:close/>
                </a:path>
                <a:path w="255269" h="111125">
                  <a:moveTo>
                    <a:pt x="85293" y="99428"/>
                  </a:moveTo>
                  <a:lnTo>
                    <a:pt x="84886" y="100355"/>
                  </a:lnTo>
                  <a:lnTo>
                    <a:pt x="84137" y="100215"/>
                  </a:lnTo>
                  <a:lnTo>
                    <a:pt x="83388" y="100469"/>
                  </a:lnTo>
                  <a:lnTo>
                    <a:pt x="84861" y="101155"/>
                  </a:lnTo>
                  <a:lnTo>
                    <a:pt x="85293" y="99428"/>
                  </a:lnTo>
                  <a:close/>
                </a:path>
                <a:path w="255269" h="111125">
                  <a:moveTo>
                    <a:pt x="85572" y="58305"/>
                  </a:moveTo>
                  <a:lnTo>
                    <a:pt x="84810" y="58572"/>
                  </a:lnTo>
                  <a:lnTo>
                    <a:pt x="84772" y="60159"/>
                  </a:lnTo>
                  <a:lnTo>
                    <a:pt x="85496" y="58610"/>
                  </a:lnTo>
                  <a:lnTo>
                    <a:pt x="85572" y="58305"/>
                  </a:lnTo>
                  <a:close/>
                </a:path>
                <a:path w="255269" h="111125">
                  <a:moveTo>
                    <a:pt x="85801" y="92938"/>
                  </a:moveTo>
                  <a:lnTo>
                    <a:pt x="84315" y="91859"/>
                  </a:lnTo>
                  <a:lnTo>
                    <a:pt x="83515" y="94488"/>
                  </a:lnTo>
                  <a:lnTo>
                    <a:pt x="82740" y="95554"/>
                  </a:lnTo>
                  <a:lnTo>
                    <a:pt x="83197" y="92240"/>
                  </a:lnTo>
                  <a:lnTo>
                    <a:pt x="82042" y="93408"/>
                  </a:lnTo>
                  <a:lnTo>
                    <a:pt x="81635" y="95135"/>
                  </a:lnTo>
                  <a:lnTo>
                    <a:pt x="80454" y="96723"/>
                  </a:lnTo>
                  <a:lnTo>
                    <a:pt x="80467" y="96342"/>
                  </a:lnTo>
                  <a:lnTo>
                    <a:pt x="79705" y="97370"/>
                  </a:lnTo>
                  <a:lnTo>
                    <a:pt x="77038" y="99072"/>
                  </a:lnTo>
                  <a:lnTo>
                    <a:pt x="80035" y="99250"/>
                  </a:lnTo>
                  <a:lnTo>
                    <a:pt x="79692" y="100190"/>
                  </a:lnTo>
                  <a:lnTo>
                    <a:pt x="80683" y="100558"/>
                  </a:lnTo>
                  <a:lnTo>
                    <a:pt x="80746" y="100952"/>
                  </a:lnTo>
                  <a:lnTo>
                    <a:pt x="81940" y="98196"/>
                  </a:lnTo>
                  <a:lnTo>
                    <a:pt x="83400" y="99275"/>
                  </a:lnTo>
                  <a:lnTo>
                    <a:pt x="84175" y="98628"/>
                  </a:lnTo>
                  <a:lnTo>
                    <a:pt x="84289" y="98196"/>
                  </a:lnTo>
                  <a:lnTo>
                    <a:pt x="84709" y="96723"/>
                  </a:lnTo>
                  <a:lnTo>
                    <a:pt x="85051" y="95554"/>
                  </a:lnTo>
                  <a:lnTo>
                    <a:pt x="85801" y="92938"/>
                  </a:lnTo>
                  <a:close/>
                </a:path>
                <a:path w="255269" h="111125">
                  <a:moveTo>
                    <a:pt x="88188" y="58610"/>
                  </a:moveTo>
                  <a:lnTo>
                    <a:pt x="87833" y="57277"/>
                  </a:lnTo>
                  <a:lnTo>
                    <a:pt x="87515" y="56083"/>
                  </a:lnTo>
                  <a:lnTo>
                    <a:pt x="86766" y="55930"/>
                  </a:lnTo>
                  <a:lnTo>
                    <a:pt x="85623" y="58356"/>
                  </a:lnTo>
                  <a:lnTo>
                    <a:pt x="86309" y="59245"/>
                  </a:lnTo>
                  <a:lnTo>
                    <a:pt x="87109" y="57404"/>
                  </a:lnTo>
                  <a:lnTo>
                    <a:pt x="87477" y="57277"/>
                  </a:lnTo>
                  <a:lnTo>
                    <a:pt x="88188" y="58610"/>
                  </a:lnTo>
                  <a:close/>
                </a:path>
                <a:path w="255269" h="111125">
                  <a:moveTo>
                    <a:pt x="94602" y="102222"/>
                  </a:moveTo>
                  <a:lnTo>
                    <a:pt x="88595" y="102285"/>
                  </a:lnTo>
                  <a:lnTo>
                    <a:pt x="89674" y="105460"/>
                  </a:lnTo>
                  <a:lnTo>
                    <a:pt x="88442" y="109054"/>
                  </a:lnTo>
                  <a:lnTo>
                    <a:pt x="90665" y="111086"/>
                  </a:lnTo>
                  <a:lnTo>
                    <a:pt x="90360" y="108407"/>
                  </a:lnTo>
                  <a:lnTo>
                    <a:pt x="94602" y="102222"/>
                  </a:lnTo>
                  <a:close/>
                </a:path>
                <a:path w="255269" h="111125">
                  <a:moveTo>
                    <a:pt x="94653" y="99809"/>
                  </a:moveTo>
                  <a:lnTo>
                    <a:pt x="93230" y="96735"/>
                  </a:lnTo>
                  <a:lnTo>
                    <a:pt x="92456" y="97790"/>
                  </a:lnTo>
                  <a:lnTo>
                    <a:pt x="94653" y="99809"/>
                  </a:lnTo>
                  <a:close/>
                </a:path>
                <a:path w="255269" h="111125">
                  <a:moveTo>
                    <a:pt x="104521" y="58724"/>
                  </a:moveTo>
                  <a:lnTo>
                    <a:pt x="103200" y="57556"/>
                  </a:lnTo>
                  <a:lnTo>
                    <a:pt x="103492" y="56349"/>
                  </a:lnTo>
                  <a:lnTo>
                    <a:pt x="103238" y="56642"/>
                  </a:lnTo>
                  <a:lnTo>
                    <a:pt x="99936" y="54229"/>
                  </a:lnTo>
                  <a:lnTo>
                    <a:pt x="99085" y="57658"/>
                  </a:lnTo>
                  <a:lnTo>
                    <a:pt x="98996" y="60845"/>
                  </a:lnTo>
                  <a:lnTo>
                    <a:pt x="99682" y="63754"/>
                  </a:lnTo>
                  <a:lnTo>
                    <a:pt x="99352" y="61493"/>
                  </a:lnTo>
                  <a:lnTo>
                    <a:pt x="103111" y="61010"/>
                  </a:lnTo>
                  <a:lnTo>
                    <a:pt x="103111" y="60617"/>
                  </a:lnTo>
                  <a:lnTo>
                    <a:pt x="104521" y="58724"/>
                  </a:lnTo>
                  <a:close/>
                </a:path>
                <a:path w="255269" h="111125">
                  <a:moveTo>
                    <a:pt x="104775" y="54927"/>
                  </a:moveTo>
                  <a:lnTo>
                    <a:pt x="103936" y="55448"/>
                  </a:lnTo>
                  <a:lnTo>
                    <a:pt x="103606" y="55905"/>
                  </a:lnTo>
                  <a:lnTo>
                    <a:pt x="103492" y="56349"/>
                  </a:lnTo>
                  <a:lnTo>
                    <a:pt x="104775" y="54927"/>
                  </a:lnTo>
                  <a:close/>
                </a:path>
                <a:path w="255269" h="111125">
                  <a:moveTo>
                    <a:pt x="105676" y="93281"/>
                  </a:moveTo>
                  <a:lnTo>
                    <a:pt x="105295" y="93421"/>
                  </a:lnTo>
                  <a:lnTo>
                    <a:pt x="105283" y="93814"/>
                  </a:lnTo>
                  <a:lnTo>
                    <a:pt x="105676" y="93281"/>
                  </a:lnTo>
                  <a:close/>
                </a:path>
                <a:path w="255269" h="111125">
                  <a:moveTo>
                    <a:pt x="106540" y="86245"/>
                  </a:moveTo>
                  <a:lnTo>
                    <a:pt x="106527" y="85585"/>
                  </a:lnTo>
                  <a:lnTo>
                    <a:pt x="106413" y="78016"/>
                  </a:lnTo>
                  <a:lnTo>
                    <a:pt x="101028" y="83794"/>
                  </a:lnTo>
                  <a:lnTo>
                    <a:pt x="102895" y="84353"/>
                  </a:lnTo>
                  <a:lnTo>
                    <a:pt x="106248" y="84772"/>
                  </a:lnTo>
                  <a:lnTo>
                    <a:pt x="104660" y="88480"/>
                  </a:lnTo>
                  <a:lnTo>
                    <a:pt x="106222" y="85585"/>
                  </a:lnTo>
                  <a:lnTo>
                    <a:pt x="106540" y="86245"/>
                  </a:lnTo>
                  <a:close/>
                </a:path>
                <a:path w="255269" h="111125">
                  <a:moveTo>
                    <a:pt x="106984" y="61315"/>
                  </a:moveTo>
                  <a:lnTo>
                    <a:pt x="106946" y="61150"/>
                  </a:lnTo>
                  <a:lnTo>
                    <a:pt x="106845" y="61302"/>
                  </a:lnTo>
                  <a:lnTo>
                    <a:pt x="106984" y="61315"/>
                  </a:lnTo>
                  <a:close/>
                </a:path>
                <a:path w="255269" h="111125">
                  <a:moveTo>
                    <a:pt x="107048" y="87363"/>
                  </a:moveTo>
                  <a:lnTo>
                    <a:pt x="106540" y="86245"/>
                  </a:lnTo>
                  <a:lnTo>
                    <a:pt x="106553" y="87833"/>
                  </a:lnTo>
                  <a:lnTo>
                    <a:pt x="107048" y="87363"/>
                  </a:lnTo>
                  <a:close/>
                </a:path>
                <a:path w="255269" h="111125">
                  <a:moveTo>
                    <a:pt x="108318" y="92392"/>
                  </a:moveTo>
                  <a:lnTo>
                    <a:pt x="107607" y="90639"/>
                  </a:lnTo>
                  <a:lnTo>
                    <a:pt x="105676" y="93281"/>
                  </a:lnTo>
                  <a:lnTo>
                    <a:pt x="108318" y="92392"/>
                  </a:lnTo>
                  <a:close/>
                </a:path>
                <a:path w="255269" h="111125">
                  <a:moveTo>
                    <a:pt x="108458" y="86004"/>
                  </a:moveTo>
                  <a:lnTo>
                    <a:pt x="107048" y="87363"/>
                  </a:lnTo>
                  <a:lnTo>
                    <a:pt x="107657" y="88646"/>
                  </a:lnTo>
                  <a:lnTo>
                    <a:pt x="108458" y="86004"/>
                  </a:lnTo>
                  <a:close/>
                </a:path>
                <a:path w="255269" h="111125">
                  <a:moveTo>
                    <a:pt x="109169" y="56527"/>
                  </a:moveTo>
                  <a:lnTo>
                    <a:pt x="107378" y="55245"/>
                  </a:lnTo>
                  <a:lnTo>
                    <a:pt x="106032" y="57391"/>
                  </a:lnTo>
                  <a:lnTo>
                    <a:pt x="106400" y="58483"/>
                  </a:lnTo>
                  <a:lnTo>
                    <a:pt x="106921" y="61087"/>
                  </a:lnTo>
                  <a:lnTo>
                    <a:pt x="107746" y="58915"/>
                  </a:lnTo>
                  <a:lnTo>
                    <a:pt x="109169" y="56527"/>
                  </a:lnTo>
                  <a:close/>
                </a:path>
                <a:path w="255269" h="111125">
                  <a:moveTo>
                    <a:pt x="110121" y="64135"/>
                  </a:moveTo>
                  <a:lnTo>
                    <a:pt x="109867" y="63779"/>
                  </a:lnTo>
                  <a:lnTo>
                    <a:pt x="109372" y="64782"/>
                  </a:lnTo>
                  <a:lnTo>
                    <a:pt x="110121" y="64135"/>
                  </a:lnTo>
                  <a:close/>
                </a:path>
                <a:path w="255269" h="111125">
                  <a:moveTo>
                    <a:pt x="110515" y="62471"/>
                  </a:moveTo>
                  <a:lnTo>
                    <a:pt x="109372" y="61595"/>
                  </a:lnTo>
                  <a:lnTo>
                    <a:pt x="108800" y="61150"/>
                  </a:lnTo>
                  <a:lnTo>
                    <a:pt x="106984" y="61315"/>
                  </a:lnTo>
                  <a:lnTo>
                    <a:pt x="107124" y="61950"/>
                  </a:lnTo>
                  <a:lnTo>
                    <a:pt x="107188" y="62369"/>
                  </a:lnTo>
                  <a:lnTo>
                    <a:pt x="108318" y="61595"/>
                  </a:lnTo>
                  <a:lnTo>
                    <a:pt x="109867" y="63779"/>
                  </a:lnTo>
                  <a:lnTo>
                    <a:pt x="110515" y="62471"/>
                  </a:lnTo>
                  <a:close/>
                </a:path>
                <a:path w="255269" h="111125">
                  <a:moveTo>
                    <a:pt x="122402" y="52997"/>
                  </a:moveTo>
                  <a:lnTo>
                    <a:pt x="122250" y="53225"/>
                  </a:lnTo>
                  <a:lnTo>
                    <a:pt x="122110" y="53378"/>
                  </a:lnTo>
                  <a:lnTo>
                    <a:pt x="121996" y="53746"/>
                  </a:lnTo>
                  <a:lnTo>
                    <a:pt x="122237" y="53479"/>
                  </a:lnTo>
                  <a:lnTo>
                    <a:pt x="122339" y="53225"/>
                  </a:lnTo>
                  <a:lnTo>
                    <a:pt x="122402" y="52997"/>
                  </a:lnTo>
                  <a:close/>
                </a:path>
                <a:path w="255269" h="111125">
                  <a:moveTo>
                    <a:pt x="123418" y="84150"/>
                  </a:moveTo>
                  <a:lnTo>
                    <a:pt x="121208" y="85102"/>
                  </a:lnTo>
                  <a:lnTo>
                    <a:pt x="121691" y="85648"/>
                  </a:lnTo>
                  <a:lnTo>
                    <a:pt x="122402" y="86499"/>
                  </a:lnTo>
                  <a:lnTo>
                    <a:pt x="123418" y="84150"/>
                  </a:lnTo>
                  <a:close/>
                </a:path>
                <a:path w="255269" h="111125">
                  <a:moveTo>
                    <a:pt x="124434" y="52197"/>
                  </a:moveTo>
                  <a:lnTo>
                    <a:pt x="123190" y="50584"/>
                  </a:lnTo>
                  <a:lnTo>
                    <a:pt x="120967" y="51028"/>
                  </a:lnTo>
                  <a:lnTo>
                    <a:pt x="122707" y="51765"/>
                  </a:lnTo>
                  <a:lnTo>
                    <a:pt x="122389" y="52997"/>
                  </a:lnTo>
                  <a:lnTo>
                    <a:pt x="123266" y="51574"/>
                  </a:lnTo>
                  <a:lnTo>
                    <a:pt x="124434" y="52197"/>
                  </a:lnTo>
                  <a:close/>
                </a:path>
                <a:path w="255269" h="111125">
                  <a:moveTo>
                    <a:pt x="124929" y="83197"/>
                  </a:moveTo>
                  <a:lnTo>
                    <a:pt x="124193" y="83477"/>
                  </a:lnTo>
                  <a:lnTo>
                    <a:pt x="124815" y="83515"/>
                  </a:lnTo>
                  <a:lnTo>
                    <a:pt x="124929" y="83197"/>
                  </a:lnTo>
                  <a:close/>
                </a:path>
                <a:path w="255269" h="111125">
                  <a:moveTo>
                    <a:pt x="124993" y="81267"/>
                  </a:moveTo>
                  <a:lnTo>
                    <a:pt x="121691" y="79768"/>
                  </a:lnTo>
                  <a:lnTo>
                    <a:pt x="120954" y="79248"/>
                  </a:lnTo>
                  <a:lnTo>
                    <a:pt x="115709" y="80797"/>
                  </a:lnTo>
                  <a:lnTo>
                    <a:pt x="116598" y="83197"/>
                  </a:lnTo>
                  <a:lnTo>
                    <a:pt x="117779" y="86601"/>
                  </a:lnTo>
                  <a:lnTo>
                    <a:pt x="121208" y="85102"/>
                  </a:lnTo>
                  <a:lnTo>
                    <a:pt x="120078" y="83832"/>
                  </a:lnTo>
                  <a:lnTo>
                    <a:pt x="124993" y="81267"/>
                  </a:lnTo>
                  <a:close/>
                </a:path>
                <a:path w="255269" h="111125">
                  <a:moveTo>
                    <a:pt x="125463" y="50444"/>
                  </a:moveTo>
                  <a:lnTo>
                    <a:pt x="125107" y="49987"/>
                  </a:lnTo>
                  <a:lnTo>
                    <a:pt x="124637" y="52057"/>
                  </a:lnTo>
                  <a:lnTo>
                    <a:pt x="125463" y="50444"/>
                  </a:lnTo>
                  <a:close/>
                </a:path>
                <a:path w="255269" h="111125">
                  <a:moveTo>
                    <a:pt x="125907" y="46494"/>
                  </a:moveTo>
                  <a:lnTo>
                    <a:pt x="123634" y="48069"/>
                  </a:lnTo>
                  <a:lnTo>
                    <a:pt x="125107" y="49987"/>
                  </a:lnTo>
                  <a:lnTo>
                    <a:pt x="125907" y="46494"/>
                  </a:lnTo>
                  <a:close/>
                </a:path>
                <a:path w="255269" h="111125">
                  <a:moveTo>
                    <a:pt x="126339" y="86563"/>
                  </a:moveTo>
                  <a:lnTo>
                    <a:pt x="126022" y="86880"/>
                  </a:lnTo>
                  <a:lnTo>
                    <a:pt x="126314" y="87706"/>
                  </a:lnTo>
                  <a:lnTo>
                    <a:pt x="126339" y="86563"/>
                  </a:lnTo>
                  <a:close/>
                </a:path>
                <a:path w="255269" h="111125">
                  <a:moveTo>
                    <a:pt x="126593" y="48221"/>
                  </a:moveTo>
                  <a:lnTo>
                    <a:pt x="125463" y="50444"/>
                  </a:lnTo>
                  <a:lnTo>
                    <a:pt x="125793" y="50863"/>
                  </a:lnTo>
                  <a:lnTo>
                    <a:pt x="126593" y="48221"/>
                  </a:lnTo>
                  <a:close/>
                </a:path>
                <a:path w="255269" h="111125">
                  <a:moveTo>
                    <a:pt x="126936" y="69265"/>
                  </a:moveTo>
                  <a:lnTo>
                    <a:pt x="126898" y="69049"/>
                  </a:lnTo>
                  <a:lnTo>
                    <a:pt x="126847" y="68872"/>
                  </a:lnTo>
                  <a:lnTo>
                    <a:pt x="126822" y="68618"/>
                  </a:lnTo>
                  <a:lnTo>
                    <a:pt x="126809" y="68961"/>
                  </a:lnTo>
                  <a:lnTo>
                    <a:pt x="126860" y="69138"/>
                  </a:lnTo>
                  <a:lnTo>
                    <a:pt x="126936" y="69265"/>
                  </a:lnTo>
                  <a:close/>
                </a:path>
                <a:path w="255269" h="111125">
                  <a:moveTo>
                    <a:pt x="127165" y="84505"/>
                  </a:moveTo>
                  <a:lnTo>
                    <a:pt x="127076" y="84328"/>
                  </a:lnTo>
                  <a:lnTo>
                    <a:pt x="127038" y="84137"/>
                  </a:lnTo>
                  <a:lnTo>
                    <a:pt x="127050" y="84289"/>
                  </a:lnTo>
                  <a:lnTo>
                    <a:pt x="127165" y="84505"/>
                  </a:lnTo>
                  <a:close/>
                </a:path>
                <a:path w="255269" h="111125">
                  <a:moveTo>
                    <a:pt x="127304" y="84620"/>
                  </a:moveTo>
                  <a:close/>
                </a:path>
                <a:path w="255269" h="111125">
                  <a:moveTo>
                    <a:pt x="129108" y="52476"/>
                  </a:moveTo>
                  <a:lnTo>
                    <a:pt x="127571" y="54178"/>
                  </a:lnTo>
                  <a:lnTo>
                    <a:pt x="125666" y="55626"/>
                  </a:lnTo>
                  <a:lnTo>
                    <a:pt x="126796" y="56756"/>
                  </a:lnTo>
                  <a:lnTo>
                    <a:pt x="129108" y="52476"/>
                  </a:lnTo>
                  <a:close/>
                </a:path>
                <a:path w="255269" h="111125">
                  <a:moveTo>
                    <a:pt x="129755" y="69862"/>
                  </a:moveTo>
                  <a:lnTo>
                    <a:pt x="129184" y="67437"/>
                  </a:lnTo>
                  <a:lnTo>
                    <a:pt x="127406" y="69951"/>
                  </a:lnTo>
                  <a:lnTo>
                    <a:pt x="126936" y="69265"/>
                  </a:lnTo>
                  <a:lnTo>
                    <a:pt x="127241" y="70967"/>
                  </a:lnTo>
                  <a:lnTo>
                    <a:pt x="127736" y="71640"/>
                  </a:lnTo>
                  <a:lnTo>
                    <a:pt x="129755" y="69862"/>
                  </a:lnTo>
                  <a:close/>
                </a:path>
                <a:path w="255269" h="111125">
                  <a:moveTo>
                    <a:pt x="132626" y="60350"/>
                  </a:moveTo>
                  <a:lnTo>
                    <a:pt x="132003" y="60185"/>
                  </a:lnTo>
                  <a:lnTo>
                    <a:pt x="132511" y="60718"/>
                  </a:lnTo>
                  <a:lnTo>
                    <a:pt x="132626" y="60350"/>
                  </a:lnTo>
                  <a:close/>
                </a:path>
                <a:path w="255269" h="111125">
                  <a:moveTo>
                    <a:pt x="133057" y="86436"/>
                  </a:moveTo>
                  <a:lnTo>
                    <a:pt x="129692" y="86499"/>
                  </a:lnTo>
                  <a:lnTo>
                    <a:pt x="129006" y="84836"/>
                  </a:lnTo>
                  <a:lnTo>
                    <a:pt x="128104" y="87147"/>
                  </a:lnTo>
                  <a:lnTo>
                    <a:pt x="127723" y="85674"/>
                  </a:lnTo>
                  <a:lnTo>
                    <a:pt x="127635" y="85496"/>
                  </a:lnTo>
                  <a:lnTo>
                    <a:pt x="127279" y="84721"/>
                  </a:lnTo>
                  <a:lnTo>
                    <a:pt x="127203" y="85102"/>
                  </a:lnTo>
                  <a:lnTo>
                    <a:pt x="127101" y="85331"/>
                  </a:lnTo>
                  <a:lnTo>
                    <a:pt x="126733" y="85648"/>
                  </a:lnTo>
                  <a:lnTo>
                    <a:pt x="125653" y="84112"/>
                  </a:lnTo>
                  <a:lnTo>
                    <a:pt x="126047" y="83578"/>
                  </a:lnTo>
                  <a:lnTo>
                    <a:pt x="124815" y="83515"/>
                  </a:lnTo>
                  <a:lnTo>
                    <a:pt x="123342" y="87655"/>
                  </a:lnTo>
                  <a:lnTo>
                    <a:pt x="122402" y="86499"/>
                  </a:lnTo>
                  <a:lnTo>
                    <a:pt x="121831" y="87820"/>
                  </a:lnTo>
                  <a:lnTo>
                    <a:pt x="123278" y="89611"/>
                  </a:lnTo>
                  <a:lnTo>
                    <a:pt x="125247" y="87655"/>
                  </a:lnTo>
                  <a:lnTo>
                    <a:pt x="126022" y="86880"/>
                  </a:lnTo>
                  <a:lnTo>
                    <a:pt x="126060" y="86601"/>
                  </a:lnTo>
                  <a:lnTo>
                    <a:pt x="126987" y="85648"/>
                  </a:lnTo>
                  <a:lnTo>
                    <a:pt x="127139" y="85496"/>
                  </a:lnTo>
                  <a:lnTo>
                    <a:pt x="129260" y="89750"/>
                  </a:lnTo>
                  <a:lnTo>
                    <a:pt x="129273" y="89357"/>
                  </a:lnTo>
                  <a:lnTo>
                    <a:pt x="131483" y="89319"/>
                  </a:lnTo>
                  <a:lnTo>
                    <a:pt x="132676" y="87147"/>
                  </a:lnTo>
                  <a:lnTo>
                    <a:pt x="133019" y="86499"/>
                  </a:lnTo>
                  <a:close/>
                </a:path>
                <a:path w="255269" h="111125">
                  <a:moveTo>
                    <a:pt x="133794" y="57912"/>
                  </a:moveTo>
                  <a:lnTo>
                    <a:pt x="131267" y="55270"/>
                  </a:lnTo>
                  <a:lnTo>
                    <a:pt x="131978" y="56210"/>
                  </a:lnTo>
                  <a:lnTo>
                    <a:pt x="131559" y="57912"/>
                  </a:lnTo>
                  <a:lnTo>
                    <a:pt x="130048" y="59232"/>
                  </a:lnTo>
                  <a:lnTo>
                    <a:pt x="131254" y="55664"/>
                  </a:lnTo>
                  <a:lnTo>
                    <a:pt x="126834" y="56807"/>
                  </a:lnTo>
                  <a:lnTo>
                    <a:pt x="127127" y="57086"/>
                  </a:lnTo>
                  <a:lnTo>
                    <a:pt x="128562" y="59334"/>
                  </a:lnTo>
                  <a:lnTo>
                    <a:pt x="132003" y="60185"/>
                  </a:lnTo>
                  <a:lnTo>
                    <a:pt x="131191" y="59334"/>
                  </a:lnTo>
                  <a:lnTo>
                    <a:pt x="133794" y="57912"/>
                  </a:lnTo>
                  <a:close/>
                </a:path>
                <a:path w="255269" h="111125">
                  <a:moveTo>
                    <a:pt x="139522" y="67081"/>
                  </a:moveTo>
                  <a:lnTo>
                    <a:pt x="137985" y="69189"/>
                  </a:lnTo>
                  <a:lnTo>
                    <a:pt x="139446" y="69811"/>
                  </a:lnTo>
                  <a:lnTo>
                    <a:pt x="139522" y="67081"/>
                  </a:lnTo>
                  <a:close/>
                </a:path>
                <a:path w="255269" h="111125">
                  <a:moveTo>
                    <a:pt x="139801" y="43027"/>
                  </a:moveTo>
                  <a:lnTo>
                    <a:pt x="139077" y="41948"/>
                  </a:lnTo>
                  <a:lnTo>
                    <a:pt x="139179" y="43472"/>
                  </a:lnTo>
                  <a:lnTo>
                    <a:pt x="139446" y="43497"/>
                  </a:lnTo>
                  <a:lnTo>
                    <a:pt x="139801" y="43027"/>
                  </a:lnTo>
                  <a:close/>
                </a:path>
                <a:path w="255269" h="111125">
                  <a:moveTo>
                    <a:pt x="140804" y="61201"/>
                  </a:moveTo>
                  <a:lnTo>
                    <a:pt x="138938" y="62738"/>
                  </a:lnTo>
                  <a:lnTo>
                    <a:pt x="138099" y="62598"/>
                  </a:lnTo>
                  <a:lnTo>
                    <a:pt x="137464" y="61988"/>
                  </a:lnTo>
                  <a:lnTo>
                    <a:pt x="138582" y="60452"/>
                  </a:lnTo>
                  <a:lnTo>
                    <a:pt x="137858" y="59563"/>
                  </a:lnTo>
                  <a:lnTo>
                    <a:pt x="137426" y="61950"/>
                  </a:lnTo>
                  <a:lnTo>
                    <a:pt x="136626" y="61175"/>
                  </a:lnTo>
                  <a:lnTo>
                    <a:pt x="136156" y="59664"/>
                  </a:lnTo>
                  <a:lnTo>
                    <a:pt x="134505" y="59639"/>
                  </a:lnTo>
                  <a:lnTo>
                    <a:pt x="133337" y="61595"/>
                  </a:lnTo>
                  <a:lnTo>
                    <a:pt x="132511" y="60718"/>
                  </a:lnTo>
                  <a:lnTo>
                    <a:pt x="131406" y="64249"/>
                  </a:lnTo>
                  <a:lnTo>
                    <a:pt x="132562" y="63055"/>
                  </a:lnTo>
                  <a:lnTo>
                    <a:pt x="134137" y="62204"/>
                  </a:lnTo>
                  <a:lnTo>
                    <a:pt x="134048" y="62877"/>
                  </a:lnTo>
                  <a:lnTo>
                    <a:pt x="137058" y="62191"/>
                  </a:lnTo>
                  <a:lnTo>
                    <a:pt x="137744" y="64236"/>
                  </a:lnTo>
                  <a:lnTo>
                    <a:pt x="140804" y="61201"/>
                  </a:lnTo>
                  <a:close/>
                </a:path>
                <a:path w="255269" h="111125">
                  <a:moveTo>
                    <a:pt x="141693" y="41021"/>
                  </a:moveTo>
                  <a:lnTo>
                    <a:pt x="141046" y="40551"/>
                  </a:lnTo>
                  <a:lnTo>
                    <a:pt x="140322" y="42341"/>
                  </a:lnTo>
                  <a:lnTo>
                    <a:pt x="139801" y="43027"/>
                  </a:lnTo>
                  <a:lnTo>
                    <a:pt x="140131" y="43535"/>
                  </a:lnTo>
                  <a:lnTo>
                    <a:pt x="141693" y="41021"/>
                  </a:lnTo>
                  <a:close/>
                </a:path>
                <a:path w="255269" h="111125">
                  <a:moveTo>
                    <a:pt x="145859" y="38404"/>
                  </a:moveTo>
                  <a:lnTo>
                    <a:pt x="143979" y="39052"/>
                  </a:lnTo>
                  <a:lnTo>
                    <a:pt x="144691" y="39992"/>
                  </a:lnTo>
                  <a:lnTo>
                    <a:pt x="145859" y="38404"/>
                  </a:lnTo>
                  <a:close/>
                </a:path>
                <a:path w="255269" h="111125">
                  <a:moveTo>
                    <a:pt x="148120" y="50711"/>
                  </a:moveTo>
                  <a:lnTo>
                    <a:pt x="147789" y="49784"/>
                  </a:lnTo>
                  <a:lnTo>
                    <a:pt x="148082" y="51206"/>
                  </a:lnTo>
                  <a:lnTo>
                    <a:pt x="148120" y="50711"/>
                  </a:lnTo>
                  <a:close/>
                </a:path>
                <a:path w="255269" h="111125">
                  <a:moveTo>
                    <a:pt x="152095" y="56705"/>
                  </a:moveTo>
                  <a:lnTo>
                    <a:pt x="150304" y="53873"/>
                  </a:lnTo>
                  <a:lnTo>
                    <a:pt x="149199" y="53898"/>
                  </a:lnTo>
                  <a:lnTo>
                    <a:pt x="150215" y="57391"/>
                  </a:lnTo>
                  <a:lnTo>
                    <a:pt x="152095" y="56705"/>
                  </a:lnTo>
                  <a:close/>
                </a:path>
                <a:path w="255269" h="111125">
                  <a:moveTo>
                    <a:pt x="157429" y="52844"/>
                  </a:moveTo>
                  <a:lnTo>
                    <a:pt x="157035" y="53352"/>
                  </a:lnTo>
                  <a:lnTo>
                    <a:pt x="155943" y="52197"/>
                  </a:lnTo>
                  <a:lnTo>
                    <a:pt x="155867" y="54940"/>
                  </a:lnTo>
                  <a:lnTo>
                    <a:pt x="154393" y="55092"/>
                  </a:lnTo>
                  <a:lnTo>
                    <a:pt x="154038" y="53682"/>
                  </a:lnTo>
                  <a:lnTo>
                    <a:pt x="153238" y="52844"/>
                  </a:lnTo>
                  <a:lnTo>
                    <a:pt x="152146" y="52844"/>
                  </a:lnTo>
                  <a:lnTo>
                    <a:pt x="153238" y="52832"/>
                  </a:lnTo>
                  <a:lnTo>
                    <a:pt x="152946" y="52527"/>
                  </a:lnTo>
                  <a:lnTo>
                    <a:pt x="152831" y="51892"/>
                  </a:lnTo>
                  <a:lnTo>
                    <a:pt x="152628" y="50711"/>
                  </a:lnTo>
                  <a:lnTo>
                    <a:pt x="152590" y="51892"/>
                  </a:lnTo>
                  <a:lnTo>
                    <a:pt x="151511" y="50355"/>
                  </a:lnTo>
                  <a:lnTo>
                    <a:pt x="148450" y="52997"/>
                  </a:lnTo>
                  <a:lnTo>
                    <a:pt x="148082" y="51206"/>
                  </a:lnTo>
                  <a:lnTo>
                    <a:pt x="147688" y="53682"/>
                  </a:lnTo>
                  <a:lnTo>
                    <a:pt x="146545" y="55245"/>
                  </a:lnTo>
                  <a:lnTo>
                    <a:pt x="149123" y="56235"/>
                  </a:lnTo>
                  <a:lnTo>
                    <a:pt x="149186" y="53898"/>
                  </a:lnTo>
                  <a:lnTo>
                    <a:pt x="149580" y="52997"/>
                  </a:lnTo>
                  <a:lnTo>
                    <a:pt x="150329" y="53086"/>
                  </a:lnTo>
                  <a:lnTo>
                    <a:pt x="150622" y="52984"/>
                  </a:lnTo>
                  <a:lnTo>
                    <a:pt x="151041" y="52844"/>
                  </a:lnTo>
                  <a:lnTo>
                    <a:pt x="152527" y="54229"/>
                  </a:lnTo>
                  <a:lnTo>
                    <a:pt x="154724" y="55727"/>
                  </a:lnTo>
                  <a:lnTo>
                    <a:pt x="156591" y="55841"/>
                  </a:lnTo>
                  <a:lnTo>
                    <a:pt x="155994" y="55092"/>
                  </a:lnTo>
                  <a:lnTo>
                    <a:pt x="155879" y="54940"/>
                  </a:lnTo>
                  <a:lnTo>
                    <a:pt x="157048" y="53352"/>
                  </a:lnTo>
                  <a:lnTo>
                    <a:pt x="157429" y="52844"/>
                  </a:lnTo>
                  <a:close/>
                </a:path>
                <a:path w="255269" h="111125">
                  <a:moveTo>
                    <a:pt x="160083" y="50292"/>
                  </a:moveTo>
                  <a:lnTo>
                    <a:pt x="159397" y="48247"/>
                  </a:lnTo>
                  <a:lnTo>
                    <a:pt x="158623" y="49695"/>
                  </a:lnTo>
                  <a:lnTo>
                    <a:pt x="157861" y="49974"/>
                  </a:lnTo>
                  <a:lnTo>
                    <a:pt x="157086" y="51409"/>
                  </a:lnTo>
                  <a:lnTo>
                    <a:pt x="160083" y="50292"/>
                  </a:lnTo>
                  <a:close/>
                </a:path>
                <a:path w="255269" h="111125">
                  <a:moveTo>
                    <a:pt x="160934" y="70624"/>
                  </a:moveTo>
                  <a:lnTo>
                    <a:pt x="160756" y="70040"/>
                  </a:lnTo>
                  <a:lnTo>
                    <a:pt x="160553" y="69519"/>
                  </a:lnTo>
                  <a:lnTo>
                    <a:pt x="160350" y="69151"/>
                  </a:lnTo>
                  <a:lnTo>
                    <a:pt x="160337" y="69926"/>
                  </a:lnTo>
                  <a:lnTo>
                    <a:pt x="159943" y="70840"/>
                  </a:lnTo>
                  <a:lnTo>
                    <a:pt x="160693" y="70967"/>
                  </a:lnTo>
                  <a:lnTo>
                    <a:pt x="160934" y="70624"/>
                  </a:lnTo>
                  <a:close/>
                </a:path>
                <a:path w="255269" h="111125">
                  <a:moveTo>
                    <a:pt x="163271" y="43370"/>
                  </a:moveTo>
                  <a:lnTo>
                    <a:pt x="162890" y="43116"/>
                  </a:lnTo>
                  <a:lnTo>
                    <a:pt x="162496" y="43637"/>
                  </a:lnTo>
                  <a:lnTo>
                    <a:pt x="162471" y="44043"/>
                  </a:lnTo>
                  <a:lnTo>
                    <a:pt x="163195" y="45707"/>
                  </a:lnTo>
                  <a:lnTo>
                    <a:pt x="163271" y="43370"/>
                  </a:lnTo>
                  <a:close/>
                </a:path>
                <a:path w="255269" h="111125">
                  <a:moveTo>
                    <a:pt x="164579" y="61607"/>
                  </a:moveTo>
                  <a:lnTo>
                    <a:pt x="163982" y="61531"/>
                  </a:lnTo>
                  <a:lnTo>
                    <a:pt x="163385" y="61480"/>
                  </a:lnTo>
                  <a:lnTo>
                    <a:pt x="162788" y="61696"/>
                  </a:lnTo>
                  <a:lnTo>
                    <a:pt x="163156" y="62344"/>
                  </a:lnTo>
                  <a:lnTo>
                    <a:pt x="162356" y="64160"/>
                  </a:lnTo>
                  <a:lnTo>
                    <a:pt x="163106" y="63906"/>
                  </a:lnTo>
                  <a:lnTo>
                    <a:pt x="163131" y="63106"/>
                  </a:lnTo>
                  <a:lnTo>
                    <a:pt x="163893" y="61734"/>
                  </a:lnTo>
                  <a:lnTo>
                    <a:pt x="164579" y="61607"/>
                  </a:lnTo>
                  <a:close/>
                </a:path>
                <a:path w="255269" h="111125">
                  <a:moveTo>
                    <a:pt x="164820" y="61633"/>
                  </a:moveTo>
                  <a:lnTo>
                    <a:pt x="164668" y="61595"/>
                  </a:lnTo>
                  <a:lnTo>
                    <a:pt x="164820" y="61633"/>
                  </a:lnTo>
                  <a:close/>
                </a:path>
                <a:path w="255269" h="111125">
                  <a:moveTo>
                    <a:pt x="165392" y="62306"/>
                  </a:moveTo>
                  <a:lnTo>
                    <a:pt x="165354" y="62166"/>
                  </a:lnTo>
                  <a:lnTo>
                    <a:pt x="165227" y="62115"/>
                  </a:lnTo>
                  <a:lnTo>
                    <a:pt x="164985" y="62661"/>
                  </a:lnTo>
                  <a:lnTo>
                    <a:pt x="164731" y="63284"/>
                  </a:lnTo>
                  <a:lnTo>
                    <a:pt x="164592" y="64147"/>
                  </a:lnTo>
                  <a:lnTo>
                    <a:pt x="165392" y="62306"/>
                  </a:lnTo>
                  <a:close/>
                </a:path>
                <a:path w="255269" h="111125">
                  <a:moveTo>
                    <a:pt x="165531" y="57238"/>
                  </a:moveTo>
                  <a:lnTo>
                    <a:pt x="165163" y="56997"/>
                  </a:lnTo>
                  <a:lnTo>
                    <a:pt x="164782" y="57531"/>
                  </a:lnTo>
                  <a:lnTo>
                    <a:pt x="165531" y="57238"/>
                  </a:lnTo>
                  <a:close/>
                </a:path>
                <a:path w="255269" h="111125">
                  <a:moveTo>
                    <a:pt x="166801" y="66040"/>
                  </a:moveTo>
                  <a:lnTo>
                    <a:pt x="162699" y="66001"/>
                  </a:lnTo>
                  <a:lnTo>
                    <a:pt x="160058" y="66179"/>
                  </a:lnTo>
                  <a:lnTo>
                    <a:pt x="163385" y="67284"/>
                  </a:lnTo>
                  <a:lnTo>
                    <a:pt x="160934" y="70624"/>
                  </a:lnTo>
                  <a:lnTo>
                    <a:pt x="161391" y="72059"/>
                  </a:lnTo>
                  <a:lnTo>
                    <a:pt x="161721" y="73964"/>
                  </a:lnTo>
                  <a:lnTo>
                    <a:pt x="161658" y="75641"/>
                  </a:lnTo>
                  <a:lnTo>
                    <a:pt x="162077" y="74701"/>
                  </a:lnTo>
                  <a:lnTo>
                    <a:pt x="163195" y="75463"/>
                  </a:lnTo>
                  <a:lnTo>
                    <a:pt x="162725" y="78333"/>
                  </a:lnTo>
                  <a:lnTo>
                    <a:pt x="161251" y="78486"/>
                  </a:lnTo>
                  <a:lnTo>
                    <a:pt x="162331" y="79641"/>
                  </a:lnTo>
                  <a:lnTo>
                    <a:pt x="164299" y="75831"/>
                  </a:lnTo>
                  <a:lnTo>
                    <a:pt x="164680" y="75717"/>
                  </a:lnTo>
                  <a:lnTo>
                    <a:pt x="164757" y="72199"/>
                  </a:lnTo>
                  <a:lnTo>
                    <a:pt x="164401" y="72326"/>
                  </a:lnTo>
                  <a:lnTo>
                    <a:pt x="163245" y="73126"/>
                  </a:lnTo>
                  <a:lnTo>
                    <a:pt x="162890" y="72491"/>
                  </a:lnTo>
                  <a:lnTo>
                    <a:pt x="162953" y="70142"/>
                  </a:lnTo>
                  <a:lnTo>
                    <a:pt x="165557" y="69977"/>
                  </a:lnTo>
                  <a:lnTo>
                    <a:pt x="166331" y="69303"/>
                  </a:lnTo>
                  <a:lnTo>
                    <a:pt x="166801" y="66040"/>
                  </a:lnTo>
                  <a:close/>
                </a:path>
                <a:path w="255269" h="111125">
                  <a:moveTo>
                    <a:pt x="166865" y="48272"/>
                  </a:moveTo>
                  <a:lnTo>
                    <a:pt x="163118" y="49618"/>
                  </a:lnTo>
                  <a:lnTo>
                    <a:pt x="165671" y="50584"/>
                  </a:lnTo>
                  <a:lnTo>
                    <a:pt x="166865" y="48272"/>
                  </a:lnTo>
                  <a:close/>
                </a:path>
                <a:path w="255269" h="111125">
                  <a:moveTo>
                    <a:pt x="167487" y="53822"/>
                  </a:moveTo>
                  <a:lnTo>
                    <a:pt x="166598" y="52476"/>
                  </a:lnTo>
                  <a:lnTo>
                    <a:pt x="166319" y="52044"/>
                  </a:lnTo>
                  <a:lnTo>
                    <a:pt x="166052" y="51638"/>
                  </a:lnTo>
                  <a:lnTo>
                    <a:pt x="164922" y="52044"/>
                  </a:lnTo>
                  <a:lnTo>
                    <a:pt x="165608" y="50711"/>
                  </a:lnTo>
                  <a:lnTo>
                    <a:pt x="163791" y="52476"/>
                  </a:lnTo>
                  <a:lnTo>
                    <a:pt x="161213" y="51460"/>
                  </a:lnTo>
                  <a:lnTo>
                    <a:pt x="158927" y="53073"/>
                  </a:lnTo>
                  <a:lnTo>
                    <a:pt x="158826" y="56603"/>
                  </a:lnTo>
                  <a:lnTo>
                    <a:pt x="159969" y="55791"/>
                  </a:lnTo>
                  <a:lnTo>
                    <a:pt x="161848" y="55499"/>
                  </a:lnTo>
                  <a:lnTo>
                    <a:pt x="162229" y="54584"/>
                  </a:lnTo>
                  <a:lnTo>
                    <a:pt x="163703" y="55981"/>
                  </a:lnTo>
                  <a:lnTo>
                    <a:pt x="165163" y="56997"/>
                  </a:lnTo>
                  <a:lnTo>
                    <a:pt x="166928" y="54584"/>
                  </a:lnTo>
                  <a:lnTo>
                    <a:pt x="167487" y="53822"/>
                  </a:lnTo>
                  <a:close/>
                </a:path>
                <a:path w="255269" h="111125">
                  <a:moveTo>
                    <a:pt x="169735" y="49479"/>
                  </a:moveTo>
                  <a:lnTo>
                    <a:pt x="168821" y="45605"/>
                  </a:lnTo>
                  <a:lnTo>
                    <a:pt x="165836" y="45910"/>
                  </a:lnTo>
                  <a:lnTo>
                    <a:pt x="167271" y="48120"/>
                  </a:lnTo>
                  <a:lnTo>
                    <a:pt x="166878" y="48272"/>
                  </a:lnTo>
                  <a:lnTo>
                    <a:pt x="167589" y="49136"/>
                  </a:lnTo>
                  <a:lnTo>
                    <a:pt x="169735" y="49479"/>
                  </a:lnTo>
                  <a:close/>
                </a:path>
                <a:path w="255269" h="111125">
                  <a:moveTo>
                    <a:pt x="169799" y="59829"/>
                  </a:moveTo>
                  <a:lnTo>
                    <a:pt x="168833" y="59918"/>
                  </a:lnTo>
                  <a:lnTo>
                    <a:pt x="169252" y="60667"/>
                  </a:lnTo>
                  <a:lnTo>
                    <a:pt x="169799" y="59829"/>
                  </a:lnTo>
                  <a:close/>
                </a:path>
                <a:path w="255269" h="111125">
                  <a:moveTo>
                    <a:pt x="169824" y="49885"/>
                  </a:moveTo>
                  <a:lnTo>
                    <a:pt x="169786" y="49695"/>
                  </a:lnTo>
                  <a:lnTo>
                    <a:pt x="169430" y="51193"/>
                  </a:lnTo>
                  <a:lnTo>
                    <a:pt x="169824" y="49885"/>
                  </a:lnTo>
                  <a:close/>
                </a:path>
                <a:path w="255269" h="111125">
                  <a:moveTo>
                    <a:pt x="170281" y="62484"/>
                  </a:moveTo>
                  <a:lnTo>
                    <a:pt x="169862" y="61734"/>
                  </a:lnTo>
                  <a:lnTo>
                    <a:pt x="169252" y="60667"/>
                  </a:lnTo>
                  <a:lnTo>
                    <a:pt x="168033" y="62534"/>
                  </a:lnTo>
                  <a:lnTo>
                    <a:pt x="169164" y="61734"/>
                  </a:lnTo>
                  <a:lnTo>
                    <a:pt x="170281" y="62484"/>
                  </a:lnTo>
                  <a:close/>
                </a:path>
                <a:path w="255269" h="111125">
                  <a:moveTo>
                    <a:pt x="172694" y="44970"/>
                  </a:moveTo>
                  <a:lnTo>
                    <a:pt x="172618" y="44780"/>
                  </a:lnTo>
                  <a:lnTo>
                    <a:pt x="172567" y="44945"/>
                  </a:lnTo>
                  <a:lnTo>
                    <a:pt x="172694" y="44970"/>
                  </a:lnTo>
                  <a:close/>
                </a:path>
                <a:path w="255269" h="111125">
                  <a:moveTo>
                    <a:pt x="173113" y="69189"/>
                  </a:moveTo>
                  <a:lnTo>
                    <a:pt x="169659" y="71996"/>
                  </a:lnTo>
                  <a:lnTo>
                    <a:pt x="170141" y="71958"/>
                  </a:lnTo>
                  <a:lnTo>
                    <a:pt x="173062" y="69430"/>
                  </a:lnTo>
                  <a:lnTo>
                    <a:pt x="173113" y="69189"/>
                  </a:lnTo>
                  <a:close/>
                </a:path>
                <a:path w="255269" h="111125">
                  <a:moveTo>
                    <a:pt x="173405" y="71780"/>
                  </a:moveTo>
                  <a:lnTo>
                    <a:pt x="170141" y="71958"/>
                  </a:lnTo>
                  <a:lnTo>
                    <a:pt x="168122" y="73710"/>
                  </a:lnTo>
                  <a:lnTo>
                    <a:pt x="171843" y="74295"/>
                  </a:lnTo>
                  <a:lnTo>
                    <a:pt x="173405" y="71780"/>
                  </a:lnTo>
                  <a:close/>
                </a:path>
                <a:path w="255269" h="111125">
                  <a:moveTo>
                    <a:pt x="173685" y="41097"/>
                  </a:moveTo>
                  <a:lnTo>
                    <a:pt x="172275" y="41236"/>
                  </a:lnTo>
                  <a:lnTo>
                    <a:pt x="171894" y="41757"/>
                  </a:lnTo>
                  <a:lnTo>
                    <a:pt x="171869" y="42164"/>
                  </a:lnTo>
                  <a:lnTo>
                    <a:pt x="171500" y="41910"/>
                  </a:lnTo>
                  <a:lnTo>
                    <a:pt x="172618" y="44780"/>
                  </a:lnTo>
                  <a:lnTo>
                    <a:pt x="173037" y="43421"/>
                  </a:lnTo>
                  <a:lnTo>
                    <a:pt x="173685" y="41097"/>
                  </a:lnTo>
                  <a:close/>
                </a:path>
                <a:path w="255269" h="111125">
                  <a:moveTo>
                    <a:pt x="177355" y="47536"/>
                  </a:moveTo>
                  <a:lnTo>
                    <a:pt x="175552" y="45910"/>
                  </a:lnTo>
                  <a:lnTo>
                    <a:pt x="175539" y="43675"/>
                  </a:lnTo>
                  <a:lnTo>
                    <a:pt x="172694" y="44970"/>
                  </a:lnTo>
                  <a:lnTo>
                    <a:pt x="173609" y="47332"/>
                  </a:lnTo>
                  <a:lnTo>
                    <a:pt x="174371" y="46659"/>
                  </a:lnTo>
                  <a:lnTo>
                    <a:pt x="174028" y="45631"/>
                  </a:lnTo>
                  <a:lnTo>
                    <a:pt x="174790" y="45364"/>
                  </a:lnTo>
                  <a:lnTo>
                    <a:pt x="175044" y="49517"/>
                  </a:lnTo>
                  <a:lnTo>
                    <a:pt x="174282" y="50571"/>
                  </a:lnTo>
                  <a:lnTo>
                    <a:pt x="173532" y="50063"/>
                  </a:lnTo>
                  <a:lnTo>
                    <a:pt x="172415" y="50088"/>
                  </a:lnTo>
                  <a:lnTo>
                    <a:pt x="173875" y="51866"/>
                  </a:lnTo>
                  <a:lnTo>
                    <a:pt x="171627" y="52311"/>
                  </a:lnTo>
                  <a:lnTo>
                    <a:pt x="172389" y="52425"/>
                  </a:lnTo>
                  <a:lnTo>
                    <a:pt x="171970" y="53352"/>
                  </a:lnTo>
                  <a:lnTo>
                    <a:pt x="171945" y="54127"/>
                  </a:lnTo>
                  <a:lnTo>
                    <a:pt x="174967" y="53022"/>
                  </a:lnTo>
                  <a:lnTo>
                    <a:pt x="173901" y="51104"/>
                  </a:lnTo>
                  <a:lnTo>
                    <a:pt x="177304" y="49098"/>
                  </a:lnTo>
                  <a:lnTo>
                    <a:pt x="177355" y="47536"/>
                  </a:lnTo>
                  <a:close/>
                </a:path>
                <a:path w="255269" h="111125">
                  <a:moveTo>
                    <a:pt x="177558" y="67932"/>
                  </a:moveTo>
                  <a:lnTo>
                    <a:pt x="177406" y="67805"/>
                  </a:lnTo>
                  <a:lnTo>
                    <a:pt x="177177" y="67741"/>
                  </a:lnTo>
                  <a:lnTo>
                    <a:pt x="177228" y="68033"/>
                  </a:lnTo>
                  <a:lnTo>
                    <a:pt x="177266" y="68338"/>
                  </a:lnTo>
                  <a:lnTo>
                    <a:pt x="177253" y="68681"/>
                  </a:lnTo>
                  <a:lnTo>
                    <a:pt x="177355" y="68427"/>
                  </a:lnTo>
                  <a:lnTo>
                    <a:pt x="177444" y="68186"/>
                  </a:lnTo>
                  <a:lnTo>
                    <a:pt x="177558" y="67932"/>
                  </a:lnTo>
                  <a:close/>
                </a:path>
                <a:path w="255269" h="111125">
                  <a:moveTo>
                    <a:pt x="178231" y="70777"/>
                  </a:moveTo>
                  <a:lnTo>
                    <a:pt x="177101" y="70726"/>
                  </a:lnTo>
                  <a:lnTo>
                    <a:pt x="177215" y="69672"/>
                  </a:lnTo>
                  <a:lnTo>
                    <a:pt x="177253" y="68681"/>
                  </a:lnTo>
                  <a:lnTo>
                    <a:pt x="176618" y="70205"/>
                  </a:lnTo>
                  <a:lnTo>
                    <a:pt x="176276" y="71475"/>
                  </a:lnTo>
                  <a:lnTo>
                    <a:pt x="178231" y="70777"/>
                  </a:lnTo>
                  <a:close/>
                </a:path>
                <a:path w="255269" h="111125">
                  <a:moveTo>
                    <a:pt x="178930" y="41554"/>
                  </a:moveTo>
                  <a:lnTo>
                    <a:pt x="178625" y="41236"/>
                  </a:lnTo>
                  <a:lnTo>
                    <a:pt x="178269" y="40601"/>
                  </a:lnTo>
                  <a:lnTo>
                    <a:pt x="176695" y="43497"/>
                  </a:lnTo>
                  <a:lnTo>
                    <a:pt x="178930" y="41554"/>
                  </a:lnTo>
                  <a:close/>
                </a:path>
                <a:path w="255269" h="111125">
                  <a:moveTo>
                    <a:pt x="179743" y="40855"/>
                  </a:moveTo>
                  <a:lnTo>
                    <a:pt x="178930" y="41554"/>
                  </a:lnTo>
                  <a:lnTo>
                    <a:pt x="179412" y="42037"/>
                  </a:lnTo>
                  <a:lnTo>
                    <a:pt x="179743" y="40855"/>
                  </a:lnTo>
                  <a:close/>
                </a:path>
                <a:path w="255269" h="111125">
                  <a:moveTo>
                    <a:pt x="180174" y="67767"/>
                  </a:moveTo>
                  <a:lnTo>
                    <a:pt x="178282" y="69215"/>
                  </a:lnTo>
                  <a:lnTo>
                    <a:pt x="179755" y="69062"/>
                  </a:lnTo>
                  <a:lnTo>
                    <a:pt x="180174" y="67767"/>
                  </a:lnTo>
                  <a:close/>
                </a:path>
                <a:path w="255269" h="111125">
                  <a:moveTo>
                    <a:pt x="181927" y="45250"/>
                  </a:moveTo>
                  <a:lnTo>
                    <a:pt x="181762" y="44729"/>
                  </a:lnTo>
                  <a:lnTo>
                    <a:pt x="181495" y="45237"/>
                  </a:lnTo>
                  <a:lnTo>
                    <a:pt x="181927" y="45250"/>
                  </a:lnTo>
                  <a:close/>
                </a:path>
                <a:path w="255269" h="111125">
                  <a:moveTo>
                    <a:pt x="182079" y="36906"/>
                  </a:moveTo>
                  <a:lnTo>
                    <a:pt x="179806" y="38493"/>
                  </a:lnTo>
                  <a:lnTo>
                    <a:pt x="181419" y="38874"/>
                  </a:lnTo>
                  <a:lnTo>
                    <a:pt x="182079" y="36906"/>
                  </a:lnTo>
                  <a:close/>
                </a:path>
                <a:path w="255269" h="111125">
                  <a:moveTo>
                    <a:pt x="182410" y="39103"/>
                  </a:moveTo>
                  <a:lnTo>
                    <a:pt x="181419" y="38874"/>
                  </a:lnTo>
                  <a:lnTo>
                    <a:pt x="180886" y="40436"/>
                  </a:lnTo>
                  <a:lnTo>
                    <a:pt x="182143" y="40373"/>
                  </a:lnTo>
                  <a:lnTo>
                    <a:pt x="182410" y="39103"/>
                  </a:lnTo>
                  <a:close/>
                </a:path>
                <a:path w="255269" h="111125">
                  <a:moveTo>
                    <a:pt x="183172" y="52743"/>
                  </a:moveTo>
                  <a:lnTo>
                    <a:pt x="182664" y="53238"/>
                  </a:lnTo>
                  <a:lnTo>
                    <a:pt x="182422" y="53809"/>
                  </a:lnTo>
                  <a:lnTo>
                    <a:pt x="182283" y="54419"/>
                  </a:lnTo>
                  <a:lnTo>
                    <a:pt x="183172" y="52743"/>
                  </a:lnTo>
                  <a:close/>
                </a:path>
                <a:path w="255269" h="111125">
                  <a:moveTo>
                    <a:pt x="183400" y="60236"/>
                  </a:moveTo>
                  <a:lnTo>
                    <a:pt x="183159" y="59778"/>
                  </a:lnTo>
                  <a:lnTo>
                    <a:pt x="182194" y="57950"/>
                  </a:lnTo>
                  <a:lnTo>
                    <a:pt x="181825" y="57238"/>
                  </a:lnTo>
                  <a:lnTo>
                    <a:pt x="181737" y="56705"/>
                  </a:lnTo>
                  <a:lnTo>
                    <a:pt x="181991" y="55638"/>
                  </a:lnTo>
                  <a:lnTo>
                    <a:pt x="182283" y="54419"/>
                  </a:lnTo>
                  <a:lnTo>
                    <a:pt x="181610" y="55638"/>
                  </a:lnTo>
                  <a:lnTo>
                    <a:pt x="179400" y="55295"/>
                  </a:lnTo>
                  <a:lnTo>
                    <a:pt x="176415" y="54051"/>
                  </a:lnTo>
                  <a:lnTo>
                    <a:pt x="174167" y="54876"/>
                  </a:lnTo>
                  <a:lnTo>
                    <a:pt x="173367" y="56705"/>
                  </a:lnTo>
                  <a:lnTo>
                    <a:pt x="170421" y="55067"/>
                  </a:lnTo>
                  <a:lnTo>
                    <a:pt x="170027" y="55981"/>
                  </a:lnTo>
                  <a:lnTo>
                    <a:pt x="169608" y="57696"/>
                  </a:lnTo>
                  <a:lnTo>
                    <a:pt x="168109" y="58242"/>
                  </a:lnTo>
                  <a:lnTo>
                    <a:pt x="167386" y="56946"/>
                  </a:lnTo>
                  <a:lnTo>
                    <a:pt x="165900" y="57099"/>
                  </a:lnTo>
                  <a:lnTo>
                    <a:pt x="165531" y="57238"/>
                  </a:lnTo>
                  <a:lnTo>
                    <a:pt x="166179" y="57696"/>
                  </a:lnTo>
                  <a:lnTo>
                    <a:pt x="166116" y="58242"/>
                  </a:lnTo>
                  <a:lnTo>
                    <a:pt x="165061" y="61671"/>
                  </a:lnTo>
                  <a:lnTo>
                    <a:pt x="164858" y="61645"/>
                  </a:lnTo>
                  <a:lnTo>
                    <a:pt x="165036" y="61734"/>
                  </a:lnTo>
                  <a:lnTo>
                    <a:pt x="165265" y="62128"/>
                  </a:lnTo>
                  <a:lnTo>
                    <a:pt x="165468" y="61671"/>
                  </a:lnTo>
                  <a:lnTo>
                    <a:pt x="166344" y="59804"/>
                  </a:lnTo>
                  <a:lnTo>
                    <a:pt x="168148" y="59893"/>
                  </a:lnTo>
                  <a:lnTo>
                    <a:pt x="169735" y="58242"/>
                  </a:lnTo>
                  <a:lnTo>
                    <a:pt x="170014" y="57950"/>
                  </a:lnTo>
                  <a:lnTo>
                    <a:pt x="170357" y="58978"/>
                  </a:lnTo>
                  <a:lnTo>
                    <a:pt x="169799" y="59829"/>
                  </a:lnTo>
                  <a:lnTo>
                    <a:pt x="170345" y="59778"/>
                  </a:lnTo>
                  <a:lnTo>
                    <a:pt x="170383" y="62534"/>
                  </a:lnTo>
                  <a:lnTo>
                    <a:pt x="170484" y="63296"/>
                  </a:lnTo>
                  <a:lnTo>
                    <a:pt x="170510" y="64477"/>
                  </a:lnTo>
                  <a:lnTo>
                    <a:pt x="169824" y="65747"/>
                  </a:lnTo>
                  <a:lnTo>
                    <a:pt x="167563" y="66573"/>
                  </a:lnTo>
                  <a:lnTo>
                    <a:pt x="168287" y="67462"/>
                  </a:lnTo>
                  <a:lnTo>
                    <a:pt x="168236" y="69430"/>
                  </a:lnTo>
                  <a:lnTo>
                    <a:pt x="169367" y="69392"/>
                  </a:lnTo>
                  <a:lnTo>
                    <a:pt x="169392" y="68618"/>
                  </a:lnTo>
                  <a:lnTo>
                    <a:pt x="173482" y="69062"/>
                  </a:lnTo>
                  <a:lnTo>
                    <a:pt x="173164" y="69342"/>
                  </a:lnTo>
                  <a:lnTo>
                    <a:pt x="174371" y="72707"/>
                  </a:lnTo>
                  <a:lnTo>
                    <a:pt x="174764" y="68618"/>
                  </a:lnTo>
                  <a:lnTo>
                    <a:pt x="174955" y="66624"/>
                  </a:lnTo>
                  <a:lnTo>
                    <a:pt x="177177" y="67741"/>
                  </a:lnTo>
                  <a:lnTo>
                    <a:pt x="177050" y="67195"/>
                  </a:lnTo>
                  <a:lnTo>
                    <a:pt x="176834" y="67030"/>
                  </a:lnTo>
                  <a:lnTo>
                    <a:pt x="177977" y="66624"/>
                  </a:lnTo>
                  <a:lnTo>
                    <a:pt x="179489" y="66090"/>
                  </a:lnTo>
                  <a:lnTo>
                    <a:pt x="177990" y="65455"/>
                  </a:lnTo>
                  <a:lnTo>
                    <a:pt x="178777" y="64020"/>
                  </a:lnTo>
                  <a:lnTo>
                    <a:pt x="180213" y="66205"/>
                  </a:lnTo>
                  <a:lnTo>
                    <a:pt x="180238" y="65430"/>
                  </a:lnTo>
                  <a:lnTo>
                    <a:pt x="180619" y="65290"/>
                  </a:lnTo>
                  <a:lnTo>
                    <a:pt x="181343" y="66179"/>
                  </a:lnTo>
                  <a:lnTo>
                    <a:pt x="181559" y="65290"/>
                  </a:lnTo>
                  <a:lnTo>
                    <a:pt x="181775" y="64477"/>
                  </a:lnTo>
                  <a:lnTo>
                    <a:pt x="181775" y="64020"/>
                  </a:lnTo>
                  <a:lnTo>
                    <a:pt x="181800" y="63296"/>
                  </a:lnTo>
                  <a:lnTo>
                    <a:pt x="180340" y="62280"/>
                  </a:lnTo>
                  <a:lnTo>
                    <a:pt x="183400" y="60236"/>
                  </a:lnTo>
                  <a:close/>
                </a:path>
                <a:path w="255269" h="111125">
                  <a:moveTo>
                    <a:pt x="183934" y="45326"/>
                  </a:moveTo>
                  <a:lnTo>
                    <a:pt x="181927" y="45250"/>
                  </a:lnTo>
                  <a:lnTo>
                    <a:pt x="182575" y="47167"/>
                  </a:lnTo>
                  <a:lnTo>
                    <a:pt x="183934" y="45326"/>
                  </a:lnTo>
                  <a:close/>
                </a:path>
                <a:path w="255269" h="111125">
                  <a:moveTo>
                    <a:pt x="184353" y="45339"/>
                  </a:moveTo>
                  <a:lnTo>
                    <a:pt x="184111" y="45072"/>
                  </a:lnTo>
                  <a:lnTo>
                    <a:pt x="183934" y="45326"/>
                  </a:lnTo>
                  <a:lnTo>
                    <a:pt x="184353" y="45339"/>
                  </a:lnTo>
                  <a:close/>
                </a:path>
                <a:path w="255269" h="111125">
                  <a:moveTo>
                    <a:pt x="184861" y="45351"/>
                  </a:moveTo>
                  <a:lnTo>
                    <a:pt x="184353" y="45339"/>
                  </a:lnTo>
                  <a:lnTo>
                    <a:pt x="184861" y="45351"/>
                  </a:lnTo>
                  <a:close/>
                </a:path>
                <a:path w="255269" h="111125">
                  <a:moveTo>
                    <a:pt x="184962" y="41668"/>
                  </a:moveTo>
                  <a:lnTo>
                    <a:pt x="184785" y="40881"/>
                  </a:lnTo>
                  <a:lnTo>
                    <a:pt x="184175" y="43103"/>
                  </a:lnTo>
                  <a:lnTo>
                    <a:pt x="184962" y="41668"/>
                  </a:lnTo>
                  <a:close/>
                </a:path>
                <a:path w="255269" h="111125">
                  <a:moveTo>
                    <a:pt x="185127" y="64033"/>
                  </a:moveTo>
                  <a:lnTo>
                    <a:pt x="184848" y="60261"/>
                  </a:lnTo>
                  <a:lnTo>
                    <a:pt x="183273" y="63538"/>
                  </a:lnTo>
                  <a:lnTo>
                    <a:pt x="185127" y="64033"/>
                  </a:lnTo>
                  <a:close/>
                </a:path>
                <a:path w="255269" h="111125">
                  <a:moveTo>
                    <a:pt x="185940" y="47117"/>
                  </a:moveTo>
                  <a:lnTo>
                    <a:pt x="184416" y="45415"/>
                  </a:lnTo>
                  <a:lnTo>
                    <a:pt x="184111" y="45453"/>
                  </a:lnTo>
                  <a:lnTo>
                    <a:pt x="185940" y="47117"/>
                  </a:lnTo>
                  <a:close/>
                </a:path>
                <a:path w="255269" h="111125">
                  <a:moveTo>
                    <a:pt x="186753" y="45110"/>
                  </a:moveTo>
                  <a:lnTo>
                    <a:pt x="184861" y="45351"/>
                  </a:lnTo>
                  <a:lnTo>
                    <a:pt x="186372" y="45415"/>
                  </a:lnTo>
                  <a:lnTo>
                    <a:pt x="186753" y="45110"/>
                  </a:lnTo>
                  <a:close/>
                </a:path>
                <a:path w="255269" h="111125">
                  <a:moveTo>
                    <a:pt x="188048" y="38239"/>
                  </a:moveTo>
                  <a:lnTo>
                    <a:pt x="186537" y="38379"/>
                  </a:lnTo>
                  <a:lnTo>
                    <a:pt x="185051" y="38163"/>
                  </a:lnTo>
                  <a:lnTo>
                    <a:pt x="183718" y="40297"/>
                  </a:lnTo>
                  <a:lnTo>
                    <a:pt x="182143" y="40373"/>
                  </a:lnTo>
                  <a:lnTo>
                    <a:pt x="181965" y="41236"/>
                  </a:lnTo>
                  <a:lnTo>
                    <a:pt x="181152" y="43789"/>
                  </a:lnTo>
                  <a:lnTo>
                    <a:pt x="179412" y="42037"/>
                  </a:lnTo>
                  <a:lnTo>
                    <a:pt x="178638" y="44729"/>
                  </a:lnTo>
                  <a:lnTo>
                    <a:pt x="178739" y="45237"/>
                  </a:lnTo>
                  <a:lnTo>
                    <a:pt x="180378" y="45656"/>
                  </a:lnTo>
                  <a:lnTo>
                    <a:pt x="181533" y="44069"/>
                  </a:lnTo>
                  <a:lnTo>
                    <a:pt x="181762" y="44729"/>
                  </a:lnTo>
                  <a:lnTo>
                    <a:pt x="182105" y="44069"/>
                  </a:lnTo>
                  <a:lnTo>
                    <a:pt x="182245" y="43789"/>
                  </a:lnTo>
                  <a:lnTo>
                    <a:pt x="183464" y="41427"/>
                  </a:lnTo>
                  <a:lnTo>
                    <a:pt x="184607" y="40436"/>
                  </a:lnTo>
                  <a:lnTo>
                    <a:pt x="184632" y="40246"/>
                  </a:lnTo>
                  <a:lnTo>
                    <a:pt x="184975" y="40119"/>
                  </a:lnTo>
                  <a:lnTo>
                    <a:pt x="184696" y="40373"/>
                  </a:lnTo>
                  <a:lnTo>
                    <a:pt x="184785" y="40881"/>
                  </a:lnTo>
                  <a:lnTo>
                    <a:pt x="184988" y="40119"/>
                  </a:lnTo>
                  <a:lnTo>
                    <a:pt x="187629" y="39154"/>
                  </a:lnTo>
                  <a:lnTo>
                    <a:pt x="187985" y="40576"/>
                  </a:lnTo>
                  <a:lnTo>
                    <a:pt x="188048" y="38239"/>
                  </a:lnTo>
                  <a:close/>
                </a:path>
                <a:path w="255269" h="111125">
                  <a:moveTo>
                    <a:pt x="188252" y="43954"/>
                  </a:moveTo>
                  <a:lnTo>
                    <a:pt x="186753" y="45110"/>
                  </a:lnTo>
                  <a:lnTo>
                    <a:pt x="187490" y="45021"/>
                  </a:lnTo>
                  <a:lnTo>
                    <a:pt x="188252" y="43954"/>
                  </a:lnTo>
                  <a:close/>
                </a:path>
                <a:path w="255269" h="111125">
                  <a:moveTo>
                    <a:pt x="200875" y="47904"/>
                  </a:moveTo>
                  <a:lnTo>
                    <a:pt x="200761" y="48247"/>
                  </a:lnTo>
                  <a:lnTo>
                    <a:pt x="200736" y="48666"/>
                  </a:lnTo>
                  <a:lnTo>
                    <a:pt x="200761" y="49098"/>
                  </a:lnTo>
                  <a:lnTo>
                    <a:pt x="200875" y="47904"/>
                  </a:lnTo>
                  <a:close/>
                </a:path>
                <a:path w="255269" h="111125">
                  <a:moveTo>
                    <a:pt x="202692" y="50330"/>
                  </a:moveTo>
                  <a:lnTo>
                    <a:pt x="201561" y="49961"/>
                  </a:lnTo>
                  <a:lnTo>
                    <a:pt x="202285" y="51244"/>
                  </a:lnTo>
                  <a:lnTo>
                    <a:pt x="201523" y="51523"/>
                  </a:lnTo>
                  <a:lnTo>
                    <a:pt x="201256" y="51346"/>
                  </a:lnTo>
                  <a:lnTo>
                    <a:pt x="200863" y="50330"/>
                  </a:lnTo>
                  <a:lnTo>
                    <a:pt x="200799" y="49987"/>
                  </a:lnTo>
                  <a:lnTo>
                    <a:pt x="200761" y="49098"/>
                  </a:lnTo>
                  <a:lnTo>
                    <a:pt x="198170" y="49987"/>
                  </a:lnTo>
                  <a:lnTo>
                    <a:pt x="197078" y="48882"/>
                  </a:lnTo>
                  <a:lnTo>
                    <a:pt x="194856" y="48539"/>
                  </a:lnTo>
                  <a:lnTo>
                    <a:pt x="195580" y="49822"/>
                  </a:lnTo>
                  <a:lnTo>
                    <a:pt x="196596" y="54089"/>
                  </a:lnTo>
                  <a:lnTo>
                    <a:pt x="198501" y="51854"/>
                  </a:lnTo>
                  <a:lnTo>
                    <a:pt x="198069" y="54330"/>
                  </a:lnTo>
                  <a:lnTo>
                    <a:pt x="199224" y="53517"/>
                  </a:lnTo>
                  <a:lnTo>
                    <a:pt x="201041" y="54406"/>
                  </a:lnTo>
                  <a:lnTo>
                    <a:pt x="201231" y="53517"/>
                  </a:lnTo>
                  <a:lnTo>
                    <a:pt x="201472" y="52311"/>
                  </a:lnTo>
                  <a:lnTo>
                    <a:pt x="202603" y="52971"/>
                  </a:lnTo>
                  <a:lnTo>
                    <a:pt x="202628" y="52311"/>
                  </a:lnTo>
                  <a:lnTo>
                    <a:pt x="202641" y="51854"/>
                  </a:lnTo>
                  <a:lnTo>
                    <a:pt x="202653" y="51523"/>
                  </a:lnTo>
                  <a:lnTo>
                    <a:pt x="202692" y="50330"/>
                  </a:lnTo>
                  <a:close/>
                </a:path>
                <a:path w="255269" h="111125">
                  <a:moveTo>
                    <a:pt x="203822" y="55778"/>
                  </a:moveTo>
                  <a:lnTo>
                    <a:pt x="203606" y="55841"/>
                  </a:lnTo>
                  <a:lnTo>
                    <a:pt x="203415" y="55981"/>
                  </a:lnTo>
                  <a:lnTo>
                    <a:pt x="203263" y="56311"/>
                  </a:lnTo>
                  <a:lnTo>
                    <a:pt x="203822" y="55778"/>
                  </a:lnTo>
                  <a:close/>
                </a:path>
                <a:path w="255269" h="111125">
                  <a:moveTo>
                    <a:pt x="205117" y="57569"/>
                  </a:moveTo>
                  <a:lnTo>
                    <a:pt x="204685" y="59664"/>
                  </a:lnTo>
                  <a:lnTo>
                    <a:pt x="205117" y="57569"/>
                  </a:lnTo>
                  <a:close/>
                </a:path>
                <a:path w="255269" h="111125">
                  <a:moveTo>
                    <a:pt x="205879" y="57467"/>
                  </a:moveTo>
                  <a:lnTo>
                    <a:pt x="205143" y="56781"/>
                  </a:lnTo>
                  <a:lnTo>
                    <a:pt x="205117" y="57569"/>
                  </a:lnTo>
                  <a:lnTo>
                    <a:pt x="205460" y="57823"/>
                  </a:lnTo>
                  <a:lnTo>
                    <a:pt x="205879" y="57467"/>
                  </a:lnTo>
                  <a:close/>
                </a:path>
                <a:path w="255269" h="111125">
                  <a:moveTo>
                    <a:pt x="206032" y="51066"/>
                  </a:moveTo>
                  <a:lnTo>
                    <a:pt x="202780" y="52971"/>
                  </a:lnTo>
                  <a:lnTo>
                    <a:pt x="205168" y="54457"/>
                  </a:lnTo>
                  <a:lnTo>
                    <a:pt x="203796" y="55778"/>
                  </a:lnTo>
                  <a:lnTo>
                    <a:pt x="204190" y="55626"/>
                  </a:lnTo>
                  <a:lnTo>
                    <a:pt x="204660" y="55664"/>
                  </a:lnTo>
                  <a:lnTo>
                    <a:pt x="205155" y="55245"/>
                  </a:lnTo>
                  <a:lnTo>
                    <a:pt x="206032" y="51066"/>
                  </a:lnTo>
                  <a:close/>
                </a:path>
                <a:path w="255269" h="111125">
                  <a:moveTo>
                    <a:pt x="207759" y="56235"/>
                  </a:moveTo>
                  <a:lnTo>
                    <a:pt x="205892" y="55346"/>
                  </a:lnTo>
                  <a:lnTo>
                    <a:pt x="206629" y="56261"/>
                  </a:lnTo>
                  <a:lnTo>
                    <a:pt x="206235" y="57162"/>
                  </a:lnTo>
                  <a:lnTo>
                    <a:pt x="205879" y="57467"/>
                  </a:lnTo>
                  <a:lnTo>
                    <a:pt x="206946" y="58445"/>
                  </a:lnTo>
                  <a:lnTo>
                    <a:pt x="207759" y="56235"/>
                  </a:lnTo>
                  <a:close/>
                </a:path>
                <a:path w="255269" h="111125">
                  <a:moveTo>
                    <a:pt x="209905" y="60083"/>
                  </a:moveTo>
                  <a:lnTo>
                    <a:pt x="209638" y="55943"/>
                  </a:lnTo>
                  <a:lnTo>
                    <a:pt x="208534" y="55562"/>
                  </a:lnTo>
                  <a:lnTo>
                    <a:pt x="208089" y="58420"/>
                  </a:lnTo>
                  <a:lnTo>
                    <a:pt x="206946" y="59232"/>
                  </a:lnTo>
                  <a:lnTo>
                    <a:pt x="207264" y="60655"/>
                  </a:lnTo>
                  <a:lnTo>
                    <a:pt x="208749" y="61658"/>
                  </a:lnTo>
                  <a:lnTo>
                    <a:pt x="209905" y="60083"/>
                  </a:lnTo>
                  <a:close/>
                </a:path>
                <a:path w="255269" h="111125">
                  <a:moveTo>
                    <a:pt x="210400" y="10807"/>
                  </a:moveTo>
                  <a:lnTo>
                    <a:pt x="209308" y="9664"/>
                  </a:lnTo>
                  <a:lnTo>
                    <a:pt x="208876" y="12115"/>
                  </a:lnTo>
                  <a:lnTo>
                    <a:pt x="207378" y="11912"/>
                  </a:lnTo>
                  <a:lnTo>
                    <a:pt x="208508" y="12661"/>
                  </a:lnTo>
                  <a:lnTo>
                    <a:pt x="209626" y="12242"/>
                  </a:lnTo>
                  <a:lnTo>
                    <a:pt x="210400" y="10807"/>
                  </a:lnTo>
                  <a:close/>
                </a:path>
                <a:path w="255269" h="111125">
                  <a:moveTo>
                    <a:pt x="217551" y="19316"/>
                  </a:moveTo>
                  <a:lnTo>
                    <a:pt x="217322" y="19519"/>
                  </a:lnTo>
                  <a:lnTo>
                    <a:pt x="215836" y="18491"/>
                  </a:lnTo>
                  <a:lnTo>
                    <a:pt x="213842" y="23850"/>
                  </a:lnTo>
                  <a:lnTo>
                    <a:pt x="216484" y="22529"/>
                  </a:lnTo>
                  <a:lnTo>
                    <a:pt x="217487" y="19519"/>
                  </a:lnTo>
                  <a:lnTo>
                    <a:pt x="217551" y="19316"/>
                  </a:lnTo>
                  <a:close/>
                </a:path>
                <a:path w="255269" h="111125">
                  <a:moveTo>
                    <a:pt x="218097" y="18846"/>
                  </a:moveTo>
                  <a:lnTo>
                    <a:pt x="217906" y="18275"/>
                  </a:lnTo>
                  <a:lnTo>
                    <a:pt x="217551" y="19316"/>
                  </a:lnTo>
                  <a:lnTo>
                    <a:pt x="218097" y="18846"/>
                  </a:lnTo>
                  <a:close/>
                </a:path>
                <a:path w="255269" h="111125">
                  <a:moveTo>
                    <a:pt x="219341" y="18148"/>
                  </a:moveTo>
                  <a:lnTo>
                    <a:pt x="218922" y="17983"/>
                  </a:lnTo>
                  <a:lnTo>
                    <a:pt x="218478" y="18707"/>
                  </a:lnTo>
                  <a:lnTo>
                    <a:pt x="219341" y="18148"/>
                  </a:lnTo>
                  <a:close/>
                </a:path>
                <a:path w="255269" h="111125">
                  <a:moveTo>
                    <a:pt x="219760" y="52311"/>
                  </a:moveTo>
                  <a:lnTo>
                    <a:pt x="219722" y="52146"/>
                  </a:lnTo>
                  <a:lnTo>
                    <a:pt x="219748" y="51917"/>
                  </a:lnTo>
                  <a:lnTo>
                    <a:pt x="219671" y="51790"/>
                  </a:lnTo>
                  <a:lnTo>
                    <a:pt x="219595" y="52019"/>
                  </a:lnTo>
                  <a:lnTo>
                    <a:pt x="219621" y="52197"/>
                  </a:lnTo>
                  <a:lnTo>
                    <a:pt x="219760" y="52311"/>
                  </a:lnTo>
                  <a:close/>
                </a:path>
                <a:path w="255269" h="111125">
                  <a:moveTo>
                    <a:pt x="220776" y="49987"/>
                  </a:moveTo>
                  <a:lnTo>
                    <a:pt x="219138" y="50571"/>
                  </a:lnTo>
                  <a:lnTo>
                    <a:pt x="219290" y="51028"/>
                  </a:lnTo>
                  <a:lnTo>
                    <a:pt x="219506" y="51384"/>
                  </a:lnTo>
                  <a:lnTo>
                    <a:pt x="219671" y="51777"/>
                  </a:lnTo>
                  <a:lnTo>
                    <a:pt x="219938" y="51028"/>
                  </a:lnTo>
                  <a:lnTo>
                    <a:pt x="220776" y="49987"/>
                  </a:lnTo>
                  <a:close/>
                </a:path>
                <a:path w="255269" h="111125">
                  <a:moveTo>
                    <a:pt x="221132" y="16979"/>
                  </a:moveTo>
                  <a:lnTo>
                    <a:pt x="219341" y="18148"/>
                  </a:lnTo>
                  <a:lnTo>
                    <a:pt x="220713" y="18669"/>
                  </a:lnTo>
                  <a:lnTo>
                    <a:pt x="221132" y="16979"/>
                  </a:lnTo>
                  <a:close/>
                </a:path>
                <a:path w="255269" h="111125">
                  <a:moveTo>
                    <a:pt x="222110" y="51066"/>
                  </a:moveTo>
                  <a:lnTo>
                    <a:pt x="220967" y="51854"/>
                  </a:lnTo>
                  <a:lnTo>
                    <a:pt x="220586" y="52362"/>
                  </a:lnTo>
                  <a:lnTo>
                    <a:pt x="220103" y="52476"/>
                  </a:lnTo>
                  <a:lnTo>
                    <a:pt x="219887" y="52425"/>
                  </a:lnTo>
                  <a:lnTo>
                    <a:pt x="219760" y="52311"/>
                  </a:lnTo>
                  <a:lnTo>
                    <a:pt x="219862" y="52717"/>
                  </a:lnTo>
                  <a:lnTo>
                    <a:pt x="219951" y="53136"/>
                  </a:lnTo>
                  <a:lnTo>
                    <a:pt x="219798" y="53809"/>
                  </a:lnTo>
                  <a:lnTo>
                    <a:pt x="220573" y="52768"/>
                  </a:lnTo>
                  <a:lnTo>
                    <a:pt x="222110" y="51066"/>
                  </a:lnTo>
                  <a:close/>
                </a:path>
                <a:path w="255269" h="111125">
                  <a:moveTo>
                    <a:pt x="223329" y="8712"/>
                  </a:moveTo>
                  <a:lnTo>
                    <a:pt x="222846" y="6692"/>
                  </a:lnTo>
                  <a:lnTo>
                    <a:pt x="223164" y="8902"/>
                  </a:lnTo>
                  <a:lnTo>
                    <a:pt x="223329" y="8712"/>
                  </a:lnTo>
                  <a:close/>
                </a:path>
                <a:path w="255269" h="111125">
                  <a:moveTo>
                    <a:pt x="223558" y="24612"/>
                  </a:moveTo>
                  <a:lnTo>
                    <a:pt x="223494" y="24193"/>
                  </a:lnTo>
                  <a:lnTo>
                    <a:pt x="222402" y="25412"/>
                  </a:lnTo>
                  <a:lnTo>
                    <a:pt x="223558" y="24612"/>
                  </a:lnTo>
                  <a:close/>
                </a:path>
                <a:path w="255269" h="111125">
                  <a:moveTo>
                    <a:pt x="225310" y="6045"/>
                  </a:moveTo>
                  <a:lnTo>
                    <a:pt x="224358" y="6146"/>
                  </a:lnTo>
                  <a:lnTo>
                    <a:pt x="224091" y="5562"/>
                  </a:lnTo>
                  <a:lnTo>
                    <a:pt x="223227" y="6946"/>
                  </a:lnTo>
                  <a:lnTo>
                    <a:pt x="225094" y="6146"/>
                  </a:lnTo>
                  <a:lnTo>
                    <a:pt x="225310" y="6045"/>
                  </a:lnTo>
                  <a:close/>
                </a:path>
                <a:path w="255269" h="111125">
                  <a:moveTo>
                    <a:pt x="226174" y="57937"/>
                  </a:moveTo>
                  <a:lnTo>
                    <a:pt x="225933" y="57899"/>
                  </a:lnTo>
                  <a:lnTo>
                    <a:pt x="225666" y="58267"/>
                  </a:lnTo>
                  <a:lnTo>
                    <a:pt x="226174" y="57937"/>
                  </a:lnTo>
                  <a:close/>
                </a:path>
                <a:path w="255269" h="111125">
                  <a:moveTo>
                    <a:pt x="227126" y="5994"/>
                  </a:moveTo>
                  <a:lnTo>
                    <a:pt x="227037" y="5295"/>
                  </a:lnTo>
                  <a:lnTo>
                    <a:pt x="225437" y="5994"/>
                  </a:lnTo>
                  <a:lnTo>
                    <a:pt x="225869" y="5994"/>
                  </a:lnTo>
                  <a:lnTo>
                    <a:pt x="227126" y="5994"/>
                  </a:lnTo>
                  <a:close/>
                </a:path>
                <a:path w="255269" h="111125">
                  <a:moveTo>
                    <a:pt x="227291" y="7353"/>
                  </a:moveTo>
                  <a:lnTo>
                    <a:pt x="227139" y="6045"/>
                  </a:lnTo>
                  <a:lnTo>
                    <a:pt x="225920" y="6045"/>
                  </a:lnTo>
                  <a:lnTo>
                    <a:pt x="227291" y="7353"/>
                  </a:lnTo>
                  <a:close/>
                </a:path>
                <a:path w="255269" h="111125">
                  <a:moveTo>
                    <a:pt x="227520" y="0"/>
                  </a:moveTo>
                  <a:lnTo>
                    <a:pt x="222935" y="3162"/>
                  </a:lnTo>
                  <a:lnTo>
                    <a:pt x="224091" y="5562"/>
                  </a:lnTo>
                  <a:lnTo>
                    <a:pt x="227520" y="0"/>
                  </a:lnTo>
                  <a:close/>
                </a:path>
                <a:path w="255269" h="111125">
                  <a:moveTo>
                    <a:pt x="228536" y="4648"/>
                  </a:moveTo>
                  <a:lnTo>
                    <a:pt x="227037" y="5207"/>
                  </a:lnTo>
                  <a:lnTo>
                    <a:pt x="228536" y="4648"/>
                  </a:lnTo>
                  <a:close/>
                </a:path>
                <a:path w="255269" h="111125">
                  <a:moveTo>
                    <a:pt x="229679" y="61823"/>
                  </a:moveTo>
                  <a:lnTo>
                    <a:pt x="229412" y="61556"/>
                  </a:lnTo>
                  <a:lnTo>
                    <a:pt x="229527" y="62115"/>
                  </a:lnTo>
                  <a:lnTo>
                    <a:pt x="229679" y="61823"/>
                  </a:lnTo>
                  <a:close/>
                </a:path>
                <a:path w="255269" h="111125">
                  <a:moveTo>
                    <a:pt x="230035" y="62077"/>
                  </a:moveTo>
                  <a:lnTo>
                    <a:pt x="229641" y="62585"/>
                  </a:lnTo>
                  <a:lnTo>
                    <a:pt x="229527" y="62115"/>
                  </a:lnTo>
                  <a:lnTo>
                    <a:pt x="228473" y="64185"/>
                  </a:lnTo>
                  <a:lnTo>
                    <a:pt x="229654" y="62598"/>
                  </a:lnTo>
                  <a:lnTo>
                    <a:pt x="230035" y="62077"/>
                  </a:lnTo>
                  <a:close/>
                </a:path>
                <a:path w="255269" h="111125">
                  <a:moveTo>
                    <a:pt x="231101" y="50901"/>
                  </a:moveTo>
                  <a:lnTo>
                    <a:pt x="224269" y="54521"/>
                  </a:lnTo>
                  <a:lnTo>
                    <a:pt x="224332" y="52184"/>
                  </a:lnTo>
                  <a:lnTo>
                    <a:pt x="223507" y="54800"/>
                  </a:lnTo>
                  <a:lnTo>
                    <a:pt x="223545" y="53619"/>
                  </a:lnTo>
                  <a:lnTo>
                    <a:pt x="220941" y="53390"/>
                  </a:lnTo>
                  <a:lnTo>
                    <a:pt x="220497" y="55486"/>
                  </a:lnTo>
                  <a:lnTo>
                    <a:pt x="221208" y="57162"/>
                  </a:lnTo>
                  <a:lnTo>
                    <a:pt x="225933" y="57899"/>
                  </a:lnTo>
                  <a:lnTo>
                    <a:pt x="228219" y="54800"/>
                  </a:lnTo>
                  <a:lnTo>
                    <a:pt x="228434" y="54521"/>
                  </a:lnTo>
                  <a:lnTo>
                    <a:pt x="231101" y="50901"/>
                  </a:lnTo>
                  <a:close/>
                </a:path>
                <a:path w="255269" h="111125">
                  <a:moveTo>
                    <a:pt x="235038" y="57594"/>
                  </a:moveTo>
                  <a:lnTo>
                    <a:pt x="232524" y="53873"/>
                  </a:lnTo>
                  <a:lnTo>
                    <a:pt x="226237" y="57899"/>
                  </a:lnTo>
                  <a:lnTo>
                    <a:pt x="227152" y="58102"/>
                  </a:lnTo>
                  <a:lnTo>
                    <a:pt x="224777" y="63207"/>
                  </a:lnTo>
                  <a:lnTo>
                    <a:pt x="223647" y="63614"/>
                  </a:lnTo>
                  <a:lnTo>
                    <a:pt x="225767" y="63207"/>
                  </a:lnTo>
                  <a:lnTo>
                    <a:pt x="225755" y="62598"/>
                  </a:lnTo>
                  <a:lnTo>
                    <a:pt x="225564" y="61772"/>
                  </a:lnTo>
                  <a:lnTo>
                    <a:pt x="227469" y="59524"/>
                  </a:lnTo>
                  <a:lnTo>
                    <a:pt x="229412" y="61556"/>
                  </a:lnTo>
                  <a:lnTo>
                    <a:pt x="229006" y="59524"/>
                  </a:lnTo>
                  <a:lnTo>
                    <a:pt x="228688" y="57950"/>
                  </a:lnTo>
                  <a:lnTo>
                    <a:pt x="235038" y="57594"/>
                  </a:lnTo>
                  <a:close/>
                </a:path>
                <a:path w="255269" h="111125">
                  <a:moveTo>
                    <a:pt x="236512" y="51854"/>
                  </a:moveTo>
                  <a:lnTo>
                    <a:pt x="235623" y="51511"/>
                  </a:lnTo>
                  <a:lnTo>
                    <a:pt x="234759" y="51079"/>
                  </a:lnTo>
                  <a:lnTo>
                    <a:pt x="234416" y="53187"/>
                  </a:lnTo>
                  <a:lnTo>
                    <a:pt x="234937" y="53263"/>
                  </a:lnTo>
                  <a:lnTo>
                    <a:pt x="235712" y="52120"/>
                  </a:lnTo>
                  <a:lnTo>
                    <a:pt x="236512" y="51854"/>
                  </a:lnTo>
                  <a:close/>
                </a:path>
                <a:path w="255269" h="111125">
                  <a:moveTo>
                    <a:pt x="237096" y="47574"/>
                  </a:moveTo>
                  <a:lnTo>
                    <a:pt x="236931" y="48018"/>
                  </a:lnTo>
                  <a:lnTo>
                    <a:pt x="236791" y="48425"/>
                  </a:lnTo>
                  <a:lnTo>
                    <a:pt x="236766" y="48869"/>
                  </a:lnTo>
                  <a:lnTo>
                    <a:pt x="237096" y="47574"/>
                  </a:lnTo>
                  <a:close/>
                </a:path>
                <a:path w="255269" h="111125">
                  <a:moveTo>
                    <a:pt x="237451" y="52108"/>
                  </a:moveTo>
                  <a:lnTo>
                    <a:pt x="237134" y="51765"/>
                  </a:lnTo>
                  <a:lnTo>
                    <a:pt x="236816" y="51765"/>
                  </a:lnTo>
                  <a:lnTo>
                    <a:pt x="236512" y="51866"/>
                  </a:lnTo>
                  <a:lnTo>
                    <a:pt x="236829" y="51993"/>
                  </a:lnTo>
                  <a:lnTo>
                    <a:pt x="237147" y="52108"/>
                  </a:lnTo>
                  <a:lnTo>
                    <a:pt x="237451" y="52108"/>
                  </a:lnTo>
                  <a:close/>
                </a:path>
                <a:path w="255269" h="111125">
                  <a:moveTo>
                    <a:pt x="239420" y="47904"/>
                  </a:moveTo>
                  <a:lnTo>
                    <a:pt x="239052" y="48044"/>
                  </a:lnTo>
                  <a:lnTo>
                    <a:pt x="238963" y="51168"/>
                  </a:lnTo>
                  <a:lnTo>
                    <a:pt x="239331" y="51028"/>
                  </a:lnTo>
                  <a:lnTo>
                    <a:pt x="239420" y="47904"/>
                  </a:lnTo>
                  <a:close/>
                </a:path>
                <a:path w="255269" h="111125">
                  <a:moveTo>
                    <a:pt x="240512" y="43421"/>
                  </a:moveTo>
                  <a:lnTo>
                    <a:pt x="237667" y="43129"/>
                  </a:lnTo>
                  <a:lnTo>
                    <a:pt x="237655" y="43929"/>
                  </a:lnTo>
                  <a:lnTo>
                    <a:pt x="237248" y="44843"/>
                  </a:lnTo>
                  <a:lnTo>
                    <a:pt x="237223" y="45631"/>
                  </a:lnTo>
                  <a:lnTo>
                    <a:pt x="237617" y="45466"/>
                  </a:lnTo>
                  <a:lnTo>
                    <a:pt x="237109" y="47574"/>
                  </a:lnTo>
                  <a:lnTo>
                    <a:pt x="238010" y="45351"/>
                  </a:lnTo>
                  <a:lnTo>
                    <a:pt x="240512" y="43421"/>
                  </a:lnTo>
                  <a:close/>
                </a:path>
                <a:path w="255269" h="111125">
                  <a:moveTo>
                    <a:pt x="242100" y="45783"/>
                  </a:moveTo>
                  <a:lnTo>
                    <a:pt x="240982" y="45796"/>
                  </a:lnTo>
                  <a:lnTo>
                    <a:pt x="240944" y="47358"/>
                  </a:lnTo>
                  <a:lnTo>
                    <a:pt x="242100" y="45783"/>
                  </a:lnTo>
                  <a:close/>
                </a:path>
                <a:path w="255269" h="111125">
                  <a:moveTo>
                    <a:pt x="247053" y="47117"/>
                  </a:moveTo>
                  <a:lnTo>
                    <a:pt x="246151" y="46850"/>
                  </a:lnTo>
                  <a:lnTo>
                    <a:pt x="245783" y="48323"/>
                  </a:lnTo>
                  <a:lnTo>
                    <a:pt x="247053" y="47117"/>
                  </a:lnTo>
                  <a:close/>
                </a:path>
                <a:path w="255269" h="111125">
                  <a:moveTo>
                    <a:pt x="248373" y="51422"/>
                  </a:moveTo>
                  <a:lnTo>
                    <a:pt x="247142" y="49860"/>
                  </a:lnTo>
                  <a:lnTo>
                    <a:pt x="245745" y="49491"/>
                  </a:lnTo>
                  <a:lnTo>
                    <a:pt x="245783" y="48323"/>
                  </a:lnTo>
                  <a:lnTo>
                    <a:pt x="245833" y="46761"/>
                  </a:lnTo>
                  <a:lnTo>
                    <a:pt x="246151" y="46850"/>
                  </a:lnTo>
                  <a:lnTo>
                    <a:pt x="246621" y="44932"/>
                  </a:lnTo>
                  <a:lnTo>
                    <a:pt x="245160" y="47625"/>
                  </a:lnTo>
                  <a:lnTo>
                    <a:pt x="245046" y="48323"/>
                  </a:lnTo>
                  <a:lnTo>
                    <a:pt x="245097" y="49860"/>
                  </a:lnTo>
                  <a:lnTo>
                    <a:pt x="246329" y="51422"/>
                  </a:lnTo>
                  <a:lnTo>
                    <a:pt x="246824" y="51422"/>
                  </a:lnTo>
                  <a:lnTo>
                    <a:pt x="248373" y="51422"/>
                  </a:lnTo>
                  <a:close/>
                </a:path>
                <a:path w="255269" h="111125">
                  <a:moveTo>
                    <a:pt x="248615" y="43840"/>
                  </a:moveTo>
                  <a:lnTo>
                    <a:pt x="244106" y="33947"/>
                  </a:lnTo>
                  <a:lnTo>
                    <a:pt x="242989" y="31508"/>
                  </a:lnTo>
                  <a:lnTo>
                    <a:pt x="242887" y="31280"/>
                  </a:lnTo>
                  <a:lnTo>
                    <a:pt x="242557" y="31419"/>
                  </a:lnTo>
                  <a:lnTo>
                    <a:pt x="242265" y="31508"/>
                  </a:lnTo>
                  <a:lnTo>
                    <a:pt x="242087" y="31483"/>
                  </a:lnTo>
                  <a:lnTo>
                    <a:pt x="242023" y="30607"/>
                  </a:lnTo>
                  <a:lnTo>
                    <a:pt x="242265" y="29946"/>
                  </a:lnTo>
                  <a:lnTo>
                    <a:pt x="241452" y="28194"/>
                  </a:lnTo>
                  <a:lnTo>
                    <a:pt x="239344" y="23698"/>
                  </a:lnTo>
                  <a:lnTo>
                    <a:pt x="237655" y="20091"/>
                  </a:lnTo>
                  <a:lnTo>
                    <a:pt x="234835" y="14097"/>
                  </a:lnTo>
                  <a:lnTo>
                    <a:pt x="233349" y="10972"/>
                  </a:lnTo>
                  <a:lnTo>
                    <a:pt x="232537" y="9258"/>
                  </a:lnTo>
                  <a:lnTo>
                    <a:pt x="232219" y="8585"/>
                  </a:lnTo>
                  <a:lnTo>
                    <a:pt x="231051" y="6121"/>
                  </a:lnTo>
                  <a:lnTo>
                    <a:pt x="229184" y="8585"/>
                  </a:lnTo>
                  <a:lnTo>
                    <a:pt x="228866" y="5727"/>
                  </a:lnTo>
                  <a:lnTo>
                    <a:pt x="227672" y="9220"/>
                  </a:lnTo>
                  <a:lnTo>
                    <a:pt x="227342" y="7797"/>
                  </a:lnTo>
                  <a:lnTo>
                    <a:pt x="227304" y="7429"/>
                  </a:lnTo>
                  <a:lnTo>
                    <a:pt x="225412" y="9258"/>
                  </a:lnTo>
                  <a:lnTo>
                    <a:pt x="225107" y="6654"/>
                  </a:lnTo>
                  <a:lnTo>
                    <a:pt x="223443" y="8585"/>
                  </a:lnTo>
                  <a:lnTo>
                    <a:pt x="223507" y="9436"/>
                  </a:lnTo>
                  <a:lnTo>
                    <a:pt x="223875" y="10972"/>
                  </a:lnTo>
                  <a:lnTo>
                    <a:pt x="221716" y="9779"/>
                  </a:lnTo>
                  <a:lnTo>
                    <a:pt x="217944" y="7683"/>
                  </a:lnTo>
                  <a:lnTo>
                    <a:pt x="217538" y="9779"/>
                  </a:lnTo>
                  <a:lnTo>
                    <a:pt x="215303" y="9436"/>
                  </a:lnTo>
                  <a:lnTo>
                    <a:pt x="214998" y="6438"/>
                  </a:lnTo>
                  <a:lnTo>
                    <a:pt x="213156" y="5549"/>
                  </a:lnTo>
                  <a:lnTo>
                    <a:pt x="213055" y="7493"/>
                  </a:lnTo>
                  <a:lnTo>
                    <a:pt x="212356" y="7366"/>
                  </a:lnTo>
                  <a:lnTo>
                    <a:pt x="211950" y="8305"/>
                  </a:lnTo>
                  <a:lnTo>
                    <a:pt x="211201" y="8953"/>
                  </a:lnTo>
                  <a:lnTo>
                    <a:pt x="213055" y="7518"/>
                  </a:lnTo>
                  <a:lnTo>
                    <a:pt x="213055" y="7683"/>
                  </a:lnTo>
                  <a:lnTo>
                    <a:pt x="212267" y="11277"/>
                  </a:lnTo>
                  <a:lnTo>
                    <a:pt x="213372" y="12052"/>
                  </a:lnTo>
                  <a:lnTo>
                    <a:pt x="211874" y="12585"/>
                  </a:lnTo>
                  <a:lnTo>
                    <a:pt x="211810" y="14528"/>
                  </a:lnTo>
                  <a:lnTo>
                    <a:pt x="212166" y="14795"/>
                  </a:lnTo>
                  <a:lnTo>
                    <a:pt x="214058" y="14884"/>
                  </a:lnTo>
                  <a:lnTo>
                    <a:pt x="212839" y="19202"/>
                  </a:lnTo>
                  <a:lnTo>
                    <a:pt x="213626" y="17754"/>
                  </a:lnTo>
                  <a:lnTo>
                    <a:pt x="216281" y="16408"/>
                  </a:lnTo>
                  <a:lnTo>
                    <a:pt x="217741" y="17437"/>
                  </a:lnTo>
                  <a:lnTo>
                    <a:pt x="217855" y="18148"/>
                  </a:lnTo>
                  <a:lnTo>
                    <a:pt x="217906" y="18275"/>
                  </a:lnTo>
                  <a:lnTo>
                    <a:pt x="218109" y="17678"/>
                  </a:lnTo>
                  <a:lnTo>
                    <a:pt x="218922" y="17983"/>
                  </a:lnTo>
                  <a:lnTo>
                    <a:pt x="219125" y="17678"/>
                  </a:lnTo>
                  <a:lnTo>
                    <a:pt x="219913" y="16408"/>
                  </a:lnTo>
                  <a:lnTo>
                    <a:pt x="220027" y="16205"/>
                  </a:lnTo>
                  <a:lnTo>
                    <a:pt x="221564" y="14097"/>
                  </a:lnTo>
                  <a:lnTo>
                    <a:pt x="222300" y="15011"/>
                  </a:lnTo>
                  <a:lnTo>
                    <a:pt x="224180" y="15100"/>
                  </a:lnTo>
                  <a:lnTo>
                    <a:pt x="221792" y="20612"/>
                  </a:lnTo>
                  <a:lnTo>
                    <a:pt x="222186" y="20091"/>
                  </a:lnTo>
                  <a:lnTo>
                    <a:pt x="223240" y="22428"/>
                  </a:lnTo>
                  <a:lnTo>
                    <a:pt x="223494" y="24193"/>
                  </a:lnTo>
                  <a:lnTo>
                    <a:pt x="223939" y="23698"/>
                  </a:lnTo>
                  <a:lnTo>
                    <a:pt x="225793" y="24955"/>
                  </a:lnTo>
                  <a:lnTo>
                    <a:pt x="225767" y="25755"/>
                  </a:lnTo>
                  <a:lnTo>
                    <a:pt x="224574" y="28498"/>
                  </a:lnTo>
                  <a:lnTo>
                    <a:pt x="224205" y="28257"/>
                  </a:lnTo>
                  <a:lnTo>
                    <a:pt x="223050" y="28663"/>
                  </a:lnTo>
                  <a:lnTo>
                    <a:pt x="224904" y="29540"/>
                  </a:lnTo>
                  <a:lnTo>
                    <a:pt x="223367" y="30861"/>
                  </a:lnTo>
                  <a:lnTo>
                    <a:pt x="227076" y="28498"/>
                  </a:lnTo>
                  <a:lnTo>
                    <a:pt x="227558" y="28194"/>
                  </a:lnTo>
                  <a:lnTo>
                    <a:pt x="226707" y="34620"/>
                  </a:lnTo>
                  <a:lnTo>
                    <a:pt x="226783" y="35204"/>
                  </a:lnTo>
                  <a:lnTo>
                    <a:pt x="228473" y="36372"/>
                  </a:lnTo>
                  <a:lnTo>
                    <a:pt x="228498" y="35204"/>
                  </a:lnTo>
                  <a:lnTo>
                    <a:pt x="230035" y="33883"/>
                  </a:lnTo>
                  <a:lnTo>
                    <a:pt x="231165" y="33845"/>
                  </a:lnTo>
                  <a:lnTo>
                    <a:pt x="232283" y="34620"/>
                  </a:lnTo>
                  <a:lnTo>
                    <a:pt x="229971" y="36982"/>
                  </a:lnTo>
                  <a:lnTo>
                    <a:pt x="230682" y="37884"/>
                  </a:lnTo>
                  <a:lnTo>
                    <a:pt x="232638" y="34861"/>
                  </a:lnTo>
                  <a:lnTo>
                    <a:pt x="232549" y="37592"/>
                  </a:lnTo>
                  <a:lnTo>
                    <a:pt x="235229" y="35090"/>
                  </a:lnTo>
                  <a:lnTo>
                    <a:pt x="235851" y="34861"/>
                  </a:lnTo>
                  <a:lnTo>
                    <a:pt x="236753" y="34544"/>
                  </a:lnTo>
                  <a:lnTo>
                    <a:pt x="236702" y="36487"/>
                  </a:lnTo>
                  <a:lnTo>
                    <a:pt x="237871" y="34544"/>
                  </a:lnTo>
                  <a:lnTo>
                    <a:pt x="239293" y="38277"/>
                  </a:lnTo>
                  <a:lnTo>
                    <a:pt x="241325" y="34531"/>
                  </a:lnTo>
                  <a:lnTo>
                    <a:pt x="241642" y="33947"/>
                  </a:lnTo>
                  <a:lnTo>
                    <a:pt x="242303" y="37185"/>
                  </a:lnTo>
                  <a:lnTo>
                    <a:pt x="240042" y="38011"/>
                  </a:lnTo>
                  <a:lnTo>
                    <a:pt x="242658" y="38227"/>
                  </a:lnTo>
                  <a:lnTo>
                    <a:pt x="241477" y="40970"/>
                  </a:lnTo>
                  <a:lnTo>
                    <a:pt x="243700" y="41325"/>
                  </a:lnTo>
                  <a:lnTo>
                    <a:pt x="242570" y="42138"/>
                  </a:lnTo>
                  <a:lnTo>
                    <a:pt x="243205" y="43573"/>
                  </a:lnTo>
                  <a:lnTo>
                    <a:pt x="243941" y="44094"/>
                  </a:lnTo>
                  <a:lnTo>
                    <a:pt x="248615" y="43840"/>
                  </a:lnTo>
                  <a:close/>
                </a:path>
                <a:path w="255269" h="111125">
                  <a:moveTo>
                    <a:pt x="249631" y="57785"/>
                  </a:moveTo>
                  <a:lnTo>
                    <a:pt x="245770" y="62623"/>
                  </a:lnTo>
                  <a:lnTo>
                    <a:pt x="245732" y="64185"/>
                  </a:lnTo>
                  <a:lnTo>
                    <a:pt x="249631" y="57785"/>
                  </a:lnTo>
                  <a:close/>
                </a:path>
                <a:path w="255269" h="111125">
                  <a:moveTo>
                    <a:pt x="250393" y="43954"/>
                  </a:moveTo>
                  <a:lnTo>
                    <a:pt x="247053" y="47117"/>
                  </a:lnTo>
                  <a:lnTo>
                    <a:pt x="248793" y="47625"/>
                  </a:lnTo>
                  <a:lnTo>
                    <a:pt x="250393" y="43954"/>
                  </a:lnTo>
                  <a:close/>
                </a:path>
                <a:path w="255269" h="111125">
                  <a:moveTo>
                    <a:pt x="253339" y="54254"/>
                  </a:moveTo>
                  <a:lnTo>
                    <a:pt x="252831" y="53111"/>
                  </a:lnTo>
                  <a:lnTo>
                    <a:pt x="249504" y="52882"/>
                  </a:lnTo>
                  <a:lnTo>
                    <a:pt x="248475" y="51562"/>
                  </a:lnTo>
                  <a:lnTo>
                    <a:pt x="246799" y="51562"/>
                  </a:lnTo>
                  <a:lnTo>
                    <a:pt x="246710" y="52489"/>
                  </a:lnTo>
                  <a:lnTo>
                    <a:pt x="245973" y="54813"/>
                  </a:lnTo>
                  <a:lnTo>
                    <a:pt x="244462" y="55359"/>
                  </a:lnTo>
                  <a:lnTo>
                    <a:pt x="246049" y="52489"/>
                  </a:lnTo>
                  <a:lnTo>
                    <a:pt x="244119" y="53949"/>
                  </a:lnTo>
                  <a:lnTo>
                    <a:pt x="242925" y="56311"/>
                  </a:lnTo>
                  <a:lnTo>
                    <a:pt x="245541" y="55359"/>
                  </a:lnTo>
                  <a:lnTo>
                    <a:pt x="246722" y="54940"/>
                  </a:lnTo>
                  <a:lnTo>
                    <a:pt x="244030" y="57454"/>
                  </a:lnTo>
                  <a:lnTo>
                    <a:pt x="245160" y="57429"/>
                  </a:lnTo>
                  <a:lnTo>
                    <a:pt x="245922" y="56388"/>
                  </a:lnTo>
                  <a:lnTo>
                    <a:pt x="247180" y="54940"/>
                  </a:lnTo>
                  <a:lnTo>
                    <a:pt x="247865" y="54152"/>
                  </a:lnTo>
                  <a:lnTo>
                    <a:pt x="249732" y="54254"/>
                  </a:lnTo>
                  <a:lnTo>
                    <a:pt x="253339" y="54254"/>
                  </a:lnTo>
                  <a:close/>
                </a:path>
                <a:path w="255269" h="111125">
                  <a:moveTo>
                    <a:pt x="255244" y="58559"/>
                  </a:moveTo>
                  <a:lnTo>
                    <a:pt x="254889" y="57759"/>
                  </a:lnTo>
                  <a:lnTo>
                    <a:pt x="253568" y="54787"/>
                  </a:lnTo>
                  <a:lnTo>
                    <a:pt x="249428" y="54787"/>
                  </a:lnTo>
                  <a:lnTo>
                    <a:pt x="248945" y="55689"/>
                  </a:lnTo>
                  <a:lnTo>
                    <a:pt x="246278" y="57797"/>
                  </a:lnTo>
                  <a:lnTo>
                    <a:pt x="249643" y="57759"/>
                  </a:lnTo>
                  <a:lnTo>
                    <a:pt x="251294" y="66040"/>
                  </a:lnTo>
                  <a:lnTo>
                    <a:pt x="255231" y="59601"/>
                  </a:lnTo>
                  <a:lnTo>
                    <a:pt x="255041" y="59359"/>
                  </a:lnTo>
                  <a:lnTo>
                    <a:pt x="255066" y="58966"/>
                  </a:lnTo>
                  <a:lnTo>
                    <a:pt x="255244" y="58559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6062858" y="7801355"/>
              <a:ext cx="202565" cy="116839"/>
            </a:xfrm>
            <a:custGeom>
              <a:rect l="l" t="t" r="r" b="b"/>
              <a:pathLst>
                <a:path w="202565" h="116838">
                  <a:moveTo>
                    <a:pt x="3365" y="79286"/>
                  </a:moveTo>
                  <a:lnTo>
                    <a:pt x="1511" y="77520"/>
                  </a:lnTo>
                  <a:lnTo>
                    <a:pt x="0" y="77635"/>
                  </a:lnTo>
                  <a:lnTo>
                    <a:pt x="2247" y="79260"/>
                  </a:lnTo>
                  <a:lnTo>
                    <a:pt x="3365" y="79286"/>
                  </a:lnTo>
                  <a:close/>
                </a:path>
                <a:path w="202565" h="116838">
                  <a:moveTo>
                    <a:pt x="42672" y="78651"/>
                  </a:moveTo>
                  <a:lnTo>
                    <a:pt x="41884" y="76784"/>
                  </a:lnTo>
                  <a:lnTo>
                    <a:pt x="42100" y="78371"/>
                  </a:lnTo>
                  <a:lnTo>
                    <a:pt x="42672" y="78651"/>
                  </a:lnTo>
                  <a:close/>
                </a:path>
                <a:path w="202565" h="116838">
                  <a:moveTo>
                    <a:pt x="44615" y="78524"/>
                  </a:moveTo>
                  <a:lnTo>
                    <a:pt x="43535" y="79082"/>
                  </a:lnTo>
                  <a:lnTo>
                    <a:pt x="42672" y="78651"/>
                  </a:lnTo>
                  <a:lnTo>
                    <a:pt x="43281" y="80111"/>
                  </a:lnTo>
                  <a:lnTo>
                    <a:pt x="44132" y="79082"/>
                  </a:lnTo>
                  <a:lnTo>
                    <a:pt x="44615" y="78524"/>
                  </a:lnTo>
                  <a:close/>
                </a:path>
                <a:path w="202565" h="116838">
                  <a:moveTo>
                    <a:pt x="45377" y="58140"/>
                  </a:moveTo>
                  <a:lnTo>
                    <a:pt x="41681" y="56781"/>
                  </a:lnTo>
                  <a:lnTo>
                    <a:pt x="40932" y="57861"/>
                  </a:lnTo>
                  <a:lnTo>
                    <a:pt x="42735" y="59499"/>
                  </a:lnTo>
                  <a:lnTo>
                    <a:pt x="43103" y="59347"/>
                  </a:lnTo>
                  <a:lnTo>
                    <a:pt x="44183" y="60896"/>
                  </a:lnTo>
                  <a:lnTo>
                    <a:pt x="45377" y="58140"/>
                  </a:lnTo>
                  <a:close/>
                </a:path>
                <a:path w="202565" h="116838">
                  <a:moveTo>
                    <a:pt x="45580" y="77355"/>
                  </a:moveTo>
                  <a:lnTo>
                    <a:pt x="44615" y="78524"/>
                  </a:lnTo>
                  <a:lnTo>
                    <a:pt x="45008" y="78308"/>
                  </a:lnTo>
                  <a:lnTo>
                    <a:pt x="45377" y="77965"/>
                  </a:lnTo>
                  <a:lnTo>
                    <a:pt x="45580" y="77355"/>
                  </a:lnTo>
                  <a:close/>
                </a:path>
                <a:path w="202565" h="116838">
                  <a:moveTo>
                    <a:pt x="46075" y="49796"/>
                  </a:moveTo>
                  <a:lnTo>
                    <a:pt x="45580" y="49961"/>
                  </a:lnTo>
                  <a:lnTo>
                    <a:pt x="43408" y="48831"/>
                  </a:lnTo>
                  <a:lnTo>
                    <a:pt x="43738" y="49860"/>
                  </a:lnTo>
                  <a:lnTo>
                    <a:pt x="44843" y="50241"/>
                  </a:lnTo>
                  <a:lnTo>
                    <a:pt x="45580" y="51130"/>
                  </a:lnTo>
                  <a:lnTo>
                    <a:pt x="45186" y="51638"/>
                  </a:lnTo>
                  <a:lnTo>
                    <a:pt x="44754" y="53733"/>
                  </a:lnTo>
                  <a:lnTo>
                    <a:pt x="46012" y="49961"/>
                  </a:lnTo>
                  <a:lnTo>
                    <a:pt x="46075" y="49796"/>
                  </a:lnTo>
                  <a:close/>
                </a:path>
                <a:path w="202565" h="116838">
                  <a:moveTo>
                    <a:pt x="46570" y="49618"/>
                  </a:moveTo>
                  <a:lnTo>
                    <a:pt x="46367" y="48907"/>
                  </a:lnTo>
                  <a:lnTo>
                    <a:pt x="46075" y="49796"/>
                  </a:lnTo>
                  <a:lnTo>
                    <a:pt x="46570" y="49618"/>
                  </a:lnTo>
                  <a:close/>
                </a:path>
                <a:path w="202565" h="116838">
                  <a:moveTo>
                    <a:pt x="47104" y="49428"/>
                  </a:moveTo>
                  <a:lnTo>
                    <a:pt x="46570" y="49618"/>
                  </a:lnTo>
                  <a:lnTo>
                    <a:pt x="47053" y="51346"/>
                  </a:lnTo>
                  <a:lnTo>
                    <a:pt x="47104" y="49428"/>
                  </a:lnTo>
                  <a:close/>
                </a:path>
                <a:path w="202565" h="116838">
                  <a:moveTo>
                    <a:pt x="47269" y="56667"/>
                  </a:moveTo>
                  <a:lnTo>
                    <a:pt x="46977" y="54089"/>
                  </a:lnTo>
                  <a:lnTo>
                    <a:pt x="46215" y="54356"/>
                  </a:lnTo>
                  <a:lnTo>
                    <a:pt x="47269" y="56667"/>
                  </a:lnTo>
                  <a:close/>
                </a:path>
                <a:path w="202565" h="116838">
                  <a:moveTo>
                    <a:pt x="50901" y="73863"/>
                  </a:moveTo>
                  <a:lnTo>
                    <a:pt x="50558" y="72440"/>
                  </a:lnTo>
                  <a:lnTo>
                    <a:pt x="49796" y="73494"/>
                  </a:lnTo>
                  <a:lnTo>
                    <a:pt x="50901" y="73863"/>
                  </a:lnTo>
                  <a:close/>
                </a:path>
                <a:path w="202565" h="116838">
                  <a:moveTo>
                    <a:pt x="51841" y="93167"/>
                  </a:moveTo>
                  <a:lnTo>
                    <a:pt x="50317" y="93713"/>
                  </a:lnTo>
                  <a:lnTo>
                    <a:pt x="50444" y="90004"/>
                  </a:lnTo>
                  <a:lnTo>
                    <a:pt x="48552" y="90906"/>
                  </a:lnTo>
                  <a:lnTo>
                    <a:pt x="49949" y="94246"/>
                  </a:lnTo>
                  <a:lnTo>
                    <a:pt x="50876" y="93713"/>
                  </a:lnTo>
                  <a:lnTo>
                    <a:pt x="51841" y="93167"/>
                  </a:lnTo>
                  <a:close/>
                </a:path>
                <a:path w="202565" h="116838">
                  <a:moveTo>
                    <a:pt x="51955" y="89268"/>
                  </a:moveTo>
                  <a:lnTo>
                    <a:pt x="50444" y="89814"/>
                  </a:lnTo>
                  <a:lnTo>
                    <a:pt x="50444" y="90004"/>
                  </a:lnTo>
                  <a:lnTo>
                    <a:pt x="51955" y="89268"/>
                  </a:lnTo>
                  <a:close/>
                </a:path>
                <a:path w="202565" h="116838">
                  <a:moveTo>
                    <a:pt x="54381" y="94919"/>
                  </a:moveTo>
                  <a:lnTo>
                    <a:pt x="52946" y="93535"/>
                  </a:lnTo>
                  <a:lnTo>
                    <a:pt x="51816" y="93941"/>
                  </a:lnTo>
                  <a:lnTo>
                    <a:pt x="54381" y="94919"/>
                  </a:lnTo>
                  <a:close/>
                </a:path>
                <a:path w="202565" h="116838">
                  <a:moveTo>
                    <a:pt x="54432" y="80276"/>
                  </a:moveTo>
                  <a:lnTo>
                    <a:pt x="53898" y="80937"/>
                  </a:lnTo>
                  <a:lnTo>
                    <a:pt x="53759" y="81419"/>
                  </a:lnTo>
                  <a:lnTo>
                    <a:pt x="53771" y="81813"/>
                  </a:lnTo>
                  <a:lnTo>
                    <a:pt x="54432" y="80276"/>
                  </a:lnTo>
                  <a:close/>
                </a:path>
                <a:path w="202565" h="116838">
                  <a:moveTo>
                    <a:pt x="57023" y="83489"/>
                  </a:moveTo>
                  <a:lnTo>
                    <a:pt x="53822" y="83426"/>
                  </a:lnTo>
                  <a:lnTo>
                    <a:pt x="53771" y="81813"/>
                  </a:lnTo>
                  <a:lnTo>
                    <a:pt x="53251" y="83019"/>
                  </a:lnTo>
                  <a:lnTo>
                    <a:pt x="51371" y="83324"/>
                  </a:lnTo>
                  <a:lnTo>
                    <a:pt x="52565" y="80949"/>
                  </a:lnTo>
                  <a:lnTo>
                    <a:pt x="51460" y="80200"/>
                  </a:lnTo>
                  <a:lnTo>
                    <a:pt x="49949" y="80746"/>
                  </a:lnTo>
                  <a:lnTo>
                    <a:pt x="50622" y="83223"/>
                  </a:lnTo>
                  <a:lnTo>
                    <a:pt x="50965" y="84239"/>
                  </a:lnTo>
                  <a:lnTo>
                    <a:pt x="52793" y="85496"/>
                  </a:lnTo>
                  <a:lnTo>
                    <a:pt x="52819" y="84709"/>
                  </a:lnTo>
                  <a:lnTo>
                    <a:pt x="52057" y="84607"/>
                  </a:lnTo>
                  <a:lnTo>
                    <a:pt x="52476" y="83680"/>
                  </a:lnTo>
                  <a:lnTo>
                    <a:pt x="53213" y="84188"/>
                  </a:lnTo>
                  <a:lnTo>
                    <a:pt x="55054" y="84277"/>
                  </a:lnTo>
                  <a:lnTo>
                    <a:pt x="54279" y="85725"/>
                  </a:lnTo>
                  <a:lnTo>
                    <a:pt x="57023" y="83489"/>
                  </a:lnTo>
                  <a:close/>
                </a:path>
                <a:path w="202565" h="116838">
                  <a:moveTo>
                    <a:pt x="57200" y="88112"/>
                  </a:moveTo>
                  <a:lnTo>
                    <a:pt x="54216" y="88049"/>
                  </a:lnTo>
                  <a:lnTo>
                    <a:pt x="54203" y="88442"/>
                  </a:lnTo>
                  <a:lnTo>
                    <a:pt x="53797" y="89369"/>
                  </a:lnTo>
                  <a:lnTo>
                    <a:pt x="54584" y="88696"/>
                  </a:lnTo>
                  <a:lnTo>
                    <a:pt x="52997" y="91579"/>
                  </a:lnTo>
                  <a:lnTo>
                    <a:pt x="55219" y="91935"/>
                  </a:lnTo>
                  <a:lnTo>
                    <a:pt x="54381" y="94538"/>
                  </a:lnTo>
                  <a:lnTo>
                    <a:pt x="57035" y="93573"/>
                  </a:lnTo>
                  <a:lnTo>
                    <a:pt x="55587" y="92176"/>
                  </a:lnTo>
                  <a:lnTo>
                    <a:pt x="57200" y="88112"/>
                  </a:lnTo>
                  <a:close/>
                </a:path>
                <a:path w="202565" h="116838">
                  <a:moveTo>
                    <a:pt x="62433" y="43408"/>
                  </a:moveTo>
                  <a:lnTo>
                    <a:pt x="62166" y="43510"/>
                  </a:lnTo>
                  <a:lnTo>
                    <a:pt x="62433" y="43408"/>
                  </a:lnTo>
                  <a:close/>
                </a:path>
                <a:path w="202565" h="116838">
                  <a:moveTo>
                    <a:pt x="63690" y="41402"/>
                  </a:moveTo>
                  <a:lnTo>
                    <a:pt x="63347" y="40373"/>
                  </a:lnTo>
                  <a:lnTo>
                    <a:pt x="62230" y="40411"/>
                  </a:lnTo>
                  <a:lnTo>
                    <a:pt x="62204" y="41567"/>
                  </a:lnTo>
                  <a:lnTo>
                    <a:pt x="61417" y="43014"/>
                  </a:lnTo>
                  <a:lnTo>
                    <a:pt x="62166" y="43141"/>
                  </a:lnTo>
                  <a:lnTo>
                    <a:pt x="62318" y="43294"/>
                  </a:lnTo>
                  <a:lnTo>
                    <a:pt x="63690" y="41402"/>
                  </a:lnTo>
                  <a:close/>
                </a:path>
                <a:path w="202565" h="116838">
                  <a:moveTo>
                    <a:pt x="64401" y="42710"/>
                  </a:moveTo>
                  <a:lnTo>
                    <a:pt x="62433" y="43408"/>
                  </a:lnTo>
                  <a:lnTo>
                    <a:pt x="63271" y="44259"/>
                  </a:lnTo>
                  <a:lnTo>
                    <a:pt x="64401" y="42710"/>
                  </a:lnTo>
                  <a:close/>
                </a:path>
                <a:path w="202565" h="116838">
                  <a:moveTo>
                    <a:pt x="86918" y="36804"/>
                  </a:moveTo>
                  <a:lnTo>
                    <a:pt x="85090" y="35547"/>
                  </a:lnTo>
                  <a:lnTo>
                    <a:pt x="84670" y="37998"/>
                  </a:lnTo>
                  <a:lnTo>
                    <a:pt x="85432" y="36957"/>
                  </a:lnTo>
                  <a:lnTo>
                    <a:pt x="86169" y="37846"/>
                  </a:lnTo>
                  <a:lnTo>
                    <a:pt x="86918" y="36804"/>
                  </a:lnTo>
                  <a:close/>
                </a:path>
                <a:path w="202565" h="116838">
                  <a:moveTo>
                    <a:pt x="91363" y="39458"/>
                  </a:moveTo>
                  <a:lnTo>
                    <a:pt x="89090" y="40297"/>
                  </a:lnTo>
                  <a:lnTo>
                    <a:pt x="90487" y="43637"/>
                  </a:lnTo>
                  <a:lnTo>
                    <a:pt x="90525" y="42456"/>
                  </a:lnTo>
                  <a:lnTo>
                    <a:pt x="91363" y="39458"/>
                  </a:lnTo>
                  <a:close/>
                </a:path>
                <a:path w="202565" h="116838">
                  <a:moveTo>
                    <a:pt x="94119" y="47307"/>
                  </a:moveTo>
                  <a:lnTo>
                    <a:pt x="91109" y="47993"/>
                  </a:lnTo>
                  <a:lnTo>
                    <a:pt x="90982" y="46901"/>
                  </a:lnTo>
                  <a:lnTo>
                    <a:pt x="90805" y="45427"/>
                  </a:lnTo>
                  <a:lnTo>
                    <a:pt x="89344" y="44424"/>
                  </a:lnTo>
                  <a:lnTo>
                    <a:pt x="89331" y="44805"/>
                  </a:lnTo>
                  <a:lnTo>
                    <a:pt x="89700" y="45072"/>
                  </a:lnTo>
                  <a:lnTo>
                    <a:pt x="88900" y="46901"/>
                  </a:lnTo>
                  <a:lnTo>
                    <a:pt x="88163" y="45999"/>
                  </a:lnTo>
                  <a:lnTo>
                    <a:pt x="87439" y="45885"/>
                  </a:lnTo>
                  <a:lnTo>
                    <a:pt x="87820" y="43307"/>
                  </a:lnTo>
                  <a:lnTo>
                    <a:pt x="87909" y="42684"/>
                  </a:lnTo>
                  <a:lnTo>
                    <a:pt x="87998" y="42456"/>
                  </a:lnTo>
                  <a:lnTo>
                    <a:pt x="89090" y="40297"/>
                  </a:lnTo>
                  <a:lnTo>
                    <a:pt x="86829" y="41109"/>
                  </a:lnTo>
                  <a:lnTo>
                    <a:pt x="87122" y="43307"/>
                  </a:lnTo>
                  <a:lnTo>
                    <a:pt x="85318" y="41275"/>
                  </a:lnTo>
                  <a:lnTo>
                    <a:pt x="85318" y="41656"/>
                  </a:lnTo>
                  <a:lnTo>
                    <a:pt x="85648" y="42684"/>
                  </a:lnTo>
                  <a:lnTo>
                    <a:pt x="84912" y="42964"/>
                  </a:lnTo>
                  <a:lnTo>
                    <a:pt x="83388" y="43484"/>
                  </a:lnTo>
                  <a:lnTo>
                    <a:pt x="83286" y="47002"/>
                  </a:lnTo>
                  <a:lnTo>
                    <a:pt x="88455" y="48590"/>
                  </a:lnTo>
                  <a:lnTo>
                    <a:pt x="91046" y="49961"/>
                  </a:lnTo>
                  <a:lnTo>
                    <a:pt x="90690" y="49707"/>
                  </a:lnTo>
                  <a:lnTo>
                    <a:pt x="90703" y="48945"/>
                  </a:lnTo>
                  <a:lnTo>
                    <a:pt x="89966" y="48818"/>
                  </a:lnTo>
                  <a:lnTo>
                    <a:pt x="92227" y="47993"/>
                  </a:lnTo>
                  <a:lnTo>
                    <a:pt x="94119" y="47307"/>
                  </a:lnTo>
                  <a:close/>
                </a:path>
                <a:path w="202565" h="116838">
                  <a:moveTo>
                    <a:pt x="104025" y="66040"/>
                  </a:moveTo>
                  <a:lnTo>
                    <a:pt x="103974" y="65151"/>
                  </a:lnTo>
                  <a:lnTo>
                    <a:pt x="103784" y="64820"/>
                  </a:lnTo>
                  <a:lnTo>
                    <a:pt x="103517" y="64757"/>
                  </a:lnTo>
                  <a:lnTo>
                    <a:pt x="103568" y="65163"/>
                  </a:lnTo>
                  <a:lnTo>
                    <a:pt x="103682" y="65595"/>
                  </a:lnTo>
                  <a:lnTo>
                    <a:pt x="104025" y="66040"/>
                  </a:lnTo>
                  <a:close/>
                </a:path>
                <a:path w="202565" h="116838">
                  <a:moveTo>
                    <a:pt x="105016" y="61798"/>
                  </a:moveTo>
                  <a:lnTo>
                    <a:pt x="102311" y="60896"/>
                  </a:lnTo>
                  <a:lnTo>
                    <a:pt x="100431" y="61201"/>
                  </a:lnTo>
                  <a:lnTo>
                    <a:pt x="101079" y="64820"/>
                  </a:lnTo>
                  <a:lnTo>
                    <a:pt x="98882" y="63309"/>
                  </a:lnTo>
                  <a:lnTo>
                    <a:pt x="99517" y="67310"/>
                  </a:lnTo>
                  <a:lnTo>
                    <a:pt x="100647" y="68414"/>
                  </a:lnTo>
                  <a:lnTo>
                    <a:pt x="102603" y="64566"/>
                  </a:lnTo>
                  <a:lnTo>
                    <a:pt x="103517" y="64757"/>
                  </a:lnTo>
                  <a:lnTo>
                    <a:pt x="103314" y="63042"/>
                  </a:lnTo>
                  <a:lnTo>
                    <a:pt x="105016" y="61798"/>
                  </a:lnTo>
                  <a:close/>
                </a:path>
                <a:path w="202565" h="116838">
                  <a:moveTo>
                    <a:pt x="105295" y="74091"/>
                  </a:moveTo>
                  <a:lnTo>
                    <a:pt x="104533" y="74358"/>
                  </a:lnTo>
                  <a:lnTo>
                    <a:pt x="104457" y="77076"/>
                  </a:lnTo>
                  <a:lnTo>
                    <a:pt x="105295" y="74091"/>
                  </a:lnTo>
                  <a:close/>
                </a:path>
                <a:path w="202565" h="116838">
                  <a:moveTo>
                    <a:pt x="108419" y="42113"/>
                  </a:moveTo>
                  <a:lnTo>
                    <a:pt x="103505" y="45046"/>
                  </a:lnTo>
                  <a:lnTo>
                    <a:pt x="104965" y="46075"/>
                  </a:lnTo>
                  <a:lnTo>
                    <a:pt x="101993" y="45605"/>
                  </a:lnTo>
                  <a:lnTo>
                    <a:pt x="103771" y="48818"/>
                  </a:lnTo>
                  <a:lnTo>
                    <a:pt x="102235" y="50152"/>
                  </a:lnTo>
                  <a:lnTo>
                    <a:pt x="101587" y="46913"/>
                  </a:lnTo>
                  <a:lnTo>
                    <a:pt x="100457" y="46951"/>
                  </a:lnTo>
                  <a:lnTo>
                    <a:pt x="100393" y="49669"/>
                  </a:lnTo>
                  <a:lnTo>
                    <a:pt x="98933" y="48653"/>
                  </a:lnTo>
                  <a:lnTo>
                    <a:pt x="99910" y="53314"/>
                  </a:lnTo>
                  <a:lnTo>
                    <a:pt x="101473" y="50812"/>
                  </a:lnTo>
                  <a:lnTo>
                    <a:pt x="104419" y="52057"/>
                  </a:lnTo>
                  <a:lnTo>
                    <a:pt x="103733" y="49974"/>
                  </a:lnTo>
                  <a:lnTo>
                    <a:pt x="105575" y="50863"/>
                  </a:lnTo>
                  <a:lnTo>
                    <a:pt x="106692" y="50469"/>
                  </a:lnTo>
                  <a:lnTo>
                    <a:pt x="106032" y="48374"/>
                  </a:lnTo>
                  <a:lnTo>
                    <a:pt x="108419" y="42113"/>
                  </a:lnTo>
                  <a:close/>
                </a:path>
                <a:path w="202565" h="116838">
                  <a:moveTo>
                    <a:pt x="109270" y="52222"/>
                  </a:moveTo>
                  <a:lnTo>
                    <a:pt x="107797" y="51587"/>
                  </a:lnTo>
                  <a:lnTo>
                    <a:pt x="107403" y="52120"/>
                  </a:lnTo>
                  <a:lnTo>
                    <a:pt x="106641" y="52781"/>
                  </a:lnTo>
                  <a:lnTo>
                    <a:pt x="106997" y="53416"/>
                  </a:lnTo>
                  <a:lnTo>
                    <a:pt x="107378" y="52908"/>
                  </a:lnTo>
                  <a:lnTo>
                    <a:pt x="109270" y="52222"/>
                  </a:lnTo>
                  <a:close/>
                </a:path>
                <a:path w="202565" h="116838">
                  <a:moveTo>
                    <a:pt x="112255" y="38798"/>
                  </a:moveTo>
                  <a:lnTo>
                    <a:pt x="111937" y="36601"/>
                  </a:lnTo>
                  <a:lnTo>
                    <a:pt x="111175" y="36880"/>
                  </a:lnTo>
                  <a:lnTo>
                    <a:pt x="109689" y="37414"/>
                  </a:lnTo>
                  <a:lnTo>
                    <a:pt x="110032" y="38455"/>
                  </a:lnTo>
                  <a:lnTo>
                    <a:pt x="112255" y="38798"/>
                  </a:lnTo>
                  <a:close/>
                </a:path>
                <a:path w="202565" h="116838">
                  <a:moveTo>
                    <a:pt x="115354" y="37973"/>
                  </a:moveTo>
                  <a:lnTo>
                    <a:pt x="115011" y="38138"/>
                  </a:lnTo>
                  <a:lnTo>
                    <a:pt x="114769" y="38315"/>
                  </a:lnTo>
                  <a:lnTo>
                    <a:pt x="114871" y="38620"/>
                  </a:lnTo>
                  <a:lnTo>
                    <a:pt x="115354" y="37973"/>
                  </a:lnTo>
                  <a:close/>
                </a:path>
                <a:path w="202565" h="116838">
                  <a:moveTo>
                    <a:pt x="116649" y="27546"/>
                  </a:moveTo>
                  <a:lnTo>
                    <a:pt x="112991" y="25006"/>
                  </a:lnTo>
                  <a:lnTo>
                    <a:pt x="113334" y="26428"/>
                  </a:lnTo>
                  <a:lnTo>
                    <a:pt x="115557" y="27165"/>
                  </a:lnTo>
                  <a:lnTo>
                    <a:pt x="113245" y="29552"/>
                  </a:lnTo>
                  <a:lnTo>
                    <a:pt x="116649" y="27546"/>
                  </a:lnTo>
                  <a:close/>
                </a:path>
                <a:path w="202565" h="116838">
                  <a:moveTo>
                    <a:pt x="117271" y="21590"/>
                  </a:moveTo>
                  <a:lnTo>
                    <a:pt x="116916" y="21590"/>
                  </a:lnTo>
                  <a:lnTo>
                    <a:pt x="116586" y="21666"/>
                  </a:lnTo>
                  <a:lnTo>
                    <a:pt x="116446" y="21844"/>
                  </a:lnTo>
                  <a:lnTo>
                    <a:pt x="116624" y="22212"/>
                  </a:lnTo>
                  <a:lnTo>
                    <a:pt x="116928" y="21996"/>
                  </a:lnTo>
                  <a:lnTo>
                    <a:pt x="117271" y="21590"/>
                  </a:lnTo>
                  <a:close/>
                </a:path>
                <a:path w="202565" h="116838">
                  <a:moveTo>
                    <a:pt x="117563" y="37338"/>
                  </a:moveTo>
                  <a:lnTo>
                    <a:pt x="116814" y="35979"/>
                  </a:lnTo>
                  <a:lnTo>
                    <a:pt x="115341" y="37973"/>
                  </a:lnTo>
                  <a:lnTo>
                    <a:pt x="116141" y="37592"/>
                  </a:lnTo>
                  <a:lnTo>
                    <a:pt x="117563" y="37338"/>
                  </a:lnTo>
                  <a:close/>
                </a:path>
                <a:path w="202565" h="116838">
                  <a:moveTo>
                    <a:pt x="117678" y="41529"/>
                  </a:moveTo>
                  <a:lnTo>
                    <a:pt x="117068" y="40132"/>
                  </a:lnTo>
                  <a:lnTo>
                    <a:pt x="117322" y="39992"/>
                  </a:lnTo>
                  <a:lnTo>
                    <a:pt x="114071" y="40462"/>
                  </a:lnTo>
                  <a:lnTo>
                    <a:pt x="115138" y="42760"/>
                  </a:lnTo>
                  <a:lnTo>
                    <a:pt x="117678" y="41529"/>
                  </a:lnTo>
                  <a:close/>
                </a:path>
                <a:path w="202565" h="116838">
                  <a:moveTo>
                    <a:pt x="118160" y="41287"/>
                  </a:moveTo>
                  <a:lnTo>
                    <a:pt x="117678" y="41529"/>
                  </a:lnTo>
                  <a:lnTo>
                    <a:pt x="117995" y="42227"/>
                  </a:lnTo>
                  <a:lnTo>
                    <a:pt x="118160" y="41287"/>
                  </a:lnTo>
                  <a:close/>
                </a:path>
                <a:path w="202565" h="116838">
                  <a:moveTo>
                    <a:pt x="118668" y="22059"/>
                  </a:moveTo>
                  <a:lnTo>
                    <a:pt x="118275" y="21805"/>
                  </a:lnTo>
                  <a:lnTo>
                    <a:pt x="117894" y="23622"/>
                  </a:lnTo>
                  <a:lnTo>
                    <a:pt x="118668" y="22059"/>
                  </a:lnTo>
                  <a:close/>
                </a:path>
                <a:path w="202565" h="116838">
                  <a:moveTo>
                    <a:pt x="118732" y="47637"/>
                  </a:moveTo>
                  <a:lnTo>
                    <a:pt x="117233" y="47802"/>
                  </a:lnTo>
                  <a:lnTo>
                    <a:pt x="116878" y="47142"/>
                  </a:lnTo>
                  <a:lnTo>
                    <a:pt x="116484" y="48056"/>
                  </a:lnTo>
                  <a:lnTo>
                    <a:pt x="117221" y="48564"/>
                  </a:lnTo>
                  <a:lnTo>
                    <a:pt x="117957" y="48679"/>
                  </a:lnTo>
                  <a:lnTo>
                    <a:pt x="118732" y="47637"/>
                  </a:lnTo>
                  <a:close/>
                </a:path>
                <a:path w="202565" h="116838">
                  <a:moveTo>
                    <a:pt x="118973" y="44526"/>
                  </a:moveTo>
                  <a:lnTo>
                    <a:pt x="118846" y="44119"/>
                  </a:lnTo>
                  <a:lnTo>
                    <a:pt x="117995" y="42227"/>
                  </a:lnTo>
                  <a:lnTo>
                    <a:pt x="117640" y="44119"/>
                  </a:lnTo>
                  <a:lnTo>
                    <a:pt x="117703" y="44526"/>
                  </a:lnTo>
                  <a:lnTo>
                    <a:pt x="118973" y="44526"/>
                  </a:lnTo>
                  <a:close/>
                </a:path>
                <a:path w="202565" h="116838">
                  <a:moveTo>
                    <a:pt x="119316" y="39700"/>
                  </a:moveTo>
                  <a:lnTo>
                    <a:pt x="118554" y="39293"/>
                  </a:lnTo>
                  <a:lnTo>
                    <a:pt x="117322" y="39992"/>
                  </a:lnTo>
                  <a:lnTo>
                    <a:pt x="119316" y="39700"/>
                  </a:lnTo>
                  <a:close/>
                </a:path>
                <a:path w="202565" h="116838">
                  <a:moveTo>
                    <a:pt x="119519" y="46177"/>
                  </a:moveTo>
                  <a:lnTo>
                    <a:pt x="119405" y="45834"/>
                  </a:lnTo>
                  <a:lnTo>
                    <a:pt x="119138" y="45834"/>
                  </a:lnTo>
                  <a:lnTo>
                    <a:pt x="119519" y="46177"/>
                  </a:lnTo>
                  <a:close/>
                </a:path>
                <a:path w="202565" h="116838">
                  <a:moveTo>
                    <a:pt x="119761" y="37223"/>
                  </a:moveTo>
                  <a:lnTo>
                    <a:pt x="116738" y="38315"/>
                  </a:lnTo>
                  <a:lnTo>
                    <a:pt x="118554" y="39293"/>
                  </a:lnTo>
                  <a:lnTo>
                    <a:pt x="118960" y="39052"/>
                  </a:lnTo>
                  <a:lnTo>
                    <a:pt x="119761" y="37223"/>
                  </a:lnTo>
                  <a:close/>
                </a:path>
                <a:path w="202565" h="116838">
                  <a:moveTo>
                    <a:pt x="120205" y="20866"/>
                  </a:moveTo>
                  <a:lnTo>
                    <a:pt x="119202" y="18478"/>
                  </a:lnTo>
                  <a:lnTo>
                    <a:pt x="118071" y="20612"/>
                  </a:lnTo>
                  <a:lnTo>
                    <a:pt x="117271" y="21590"/>
                  </a:lnTo>
                  <a:lnTo>
                    <a:pt x="117957" y="21602"/>
                  </a:lnTo>
                  <a:lnTo>
                    <a:pt x="118275" y="21805"/>
                  </a:lnTo>
                  <a:lnTo>
                    <a:pt x="118325" y="21551"/>
                  </a:lnTo>
                  <a:lnTo>
                    <a:pt x="119773" y="22567"/>
                  </a:lnTo>
                  <a:lnTo>
                    <a:pt x="120027" y="21551"/>
                  </a:lnTo>
                  <a:lnTo>
                    <a:pt x="120205" y="20866"/>
                  </a:lnTo>
                  <a:close/>
                </a:path>
                <a:path w="202565" h="116838">
                  <a:moveTo>
                    <a:pt x="120777" y="72872"/>
                  </a:moveTo>
                  <a:lnTo>
                    <a:pt x="120586" y="72682"/>
                  </a:lnTo>
                  <a:lnTo>
                    <a:pt x="120332" y="72542"/>
                  </a:lnTo>
                  <a:lnTo>
                    <a:pt x="119888" y="72631"/>
                  </a:lnTo>
                  <a:lnTo>
                    <a:pt x="120611" y="73152"/>
                  </a:lnTo>
                  <a:lnTo>
                    <a:pt x="120700" y="72974"/>
                  </a:lnTo>
                  <a:close/>
                </a:path>
                <a:path w="202565" h="116838">
                  <a:moveTo>
                    <a:pt x="121754" y="45504"/>
                  </a:moveTo>
                  <a:lnTo>
                    <a:pt x="119126" y="46710"/>
                  </a:lnTo>
                  <a:lnTo>
                    <a:pt x="120599" y="47726"/>
                  </a:lnTo>
                  <a:lnTo>
                    <a:pt x="121754" y="45504"/>
                  </a:lnTo>
                  <a:close/>
                </a:path>
                <a:path w="202565" h="116838">
                  <a:moveTo>
                    <a:pt x="122555" y="43929"/>
                  </a:moveTo>
                  <a:lnTo>
                    <a:pt x="120332" y="43967"/>
                  </a:lnTo>
                  <a:lnTo>
                    <a:pt x="122174" y="44678"/>
                  </a:lnTo>
                  <a:lnTo>
                    <a:pt x="122555" y="43929"/>
                  </a:lnTo>
                  <a:close/>
                </a:path>
                <a:path w="202565" h="116838">
                  <a:moveTo>
                    <a:pt x="122770" y="37782"/>
                  </a:moveTo>
                  <a:lnTo>
                    <a:pt x="122021" y="36423"/>
                  </a:lnTo>
                  <a:lnTo>
                    <a:pt x="121615" y="37719"/>
                  </a:lnTo>
                  <a:lnTo>
                    <a:pt x="122770" y="37782"/>
                  </a:lnTo>
                  <a:close/>
                </a:path>
                <a:path w="202565" h="116838">
                  <a:moveTo>
                    <a:pt x="122910" y="44958"/>
                  </a:moveTo>
                  <a:lnTo>
                    <a:pt x="122174" y="44678"/>
                  </a:lnTo>
                  <a:lnTo>
                    <a:pt x="121754" y="45504"/>
                  </a:lnTo>
                  <a:lnTo>
                    <a:pt x="122910" y="44958"/>
                  </a:lnTo>
                  <a:close/>
                </a:path>
                <a:path w="202565" h="116838">
                  <a:moveTo>
                    <a:pt x="123444" y="38989"/>
                  </a:moveTo>
                  <a:lnTo>
                    <a:pt x="123050" y="38290"/>
                  </a:lnTo>
                  <a:lnTo>
                    <a:pt x="121932" y="39535"/>
                  </a:lnTo>
                  <a:lnTo>
                    <a:pt x="121183" y="39027"/>
                  </a:lnTo>
                  <a:lnTo>
                    <a:pt x="121920" y="39928"/>
                  </a:lnTo>
                  <a:lnTo>
                    <a:pt x="121513" y="40462"/>
                  </a:lnTo>
                  <a:lnTo>
                    <a:pt x="122262" y="41338"/>
                  </a:lnTo>
                  <a:lnTo>
                    <a:pt x="123063" y="39535"/>
                  </a:lnTo>
                  <a:lnTo>
                    <a:pt x="123444" y="38989"/>
                  </a:lnTo>
                  <a:close/>
                </a:path>
                <a:path w="202565" h="116838">
                  <a:moveTo>
                    <a:pt x="123482" y="37820"/>
                  </a:moveTo>
                  <a:lnTo>
                    <a:pt x="122770" y="37782"/>
                  </a:lnTo>
                  <a:lnTo>
                    <a:pt x="123050" y="38290"/>
                  </a:lnTo>
                  <a:lnTo>
                    <a:pt x="123482" y="37820"/>
                  </a:lnTo>
                  <a:close/>
                </a:path>
                <a:path w="202565" h="116838">
                  <a:moveTo>
                    <a:pt x="124739" y="70078"/>
                  </a:moveTo>
                  <a:lnTo>
                    <a:pt x="123151" y="62992"/>
                  </a:lnTo>
                  <a:lnTo>
                    <a:pt x="121272" y="64058"/>
                  </a:lnTo>
                  <a:lnTo>
                    <a:pt x="121183" y="66776"/>
                  </a:lnTo>
                  <a:lnTo>
                    <a:pt x="119684" y="66941"/>
                  </a:lnTo>
                  <a:lnTo>
                    <a:pt x="120726" y="68414"/>
                  </a:lnTo>
                  <a:lnTo>
                    <a:pt x="122669" y="70586"/>
                  </a:lnTo>
                  <a:lnTo>
                    <a:pt x="120777" y="72872"/>
                  </a:lnTo>
                  <a:lnTo>
                    <a:pt x="121729" y="73901"/>
                  </a:lnTo>
                  <a:lnTo>
                    <a:pt x="120256" y="77787"/>
                  </a:lnTo>
                  <a:lnTo>
                    <a:pt x="122783" y="76225"/>
                  </a:lnTo>
                  <a:lnTo>
                    <a:pt x="122834" y="74231"/>
                  </a:lnTo>
                  <a:lnTo>
                    <a:pt x="122529" y="72466"/>
                  </a:lnTo>
                  <a:lnTo>
                    <a:pt x="124675" y="70256"/>
                  </a:lnTo>
                  <a:lnTo>
                    <a:pt x="124739" y="70078"/>
                  </a:lnTo>
                  <a:close/>
                </a:path>
                <a:path w="202565" h="116838">
                  <a:moveTo>
                    <a:pt x="124955" y="70256"/>
                  </a:moveTo>
                  <a:lnTo>
                    <a:pt x="124828" y="70078"/>
                  </a:lnTo>
                  <a:lnTo>
                    <a:pt x="124815" y="70408"/>
                  </a:lnTo>
                  <a:lnTo>
                    <a:pt x="124955" y="70256"/>
                  </a:lnTo>
                  <a:close/>
                </a:path>
                <a:path w="202565" h="116838">
                  <a:moveTo>
                    <a:pt x="125793" y="44043"/>
                  </a:moveTo>
                  <a:lnTo>
                    <a:pt x="125628" y="41275"/>
                  </a:lnTo>
                  <a:lnTo>
                    <a:pt x="125539" y="44386"/>
                  </a:lnTo>
                  <a:lnTo>
                    <a:pt x="125793" y="44043"/>
                  </a:lnTo>
                  <a:close/>
                </a:path>
                <a:path w="202565" h="116838">
                  <a:moveTo>
                    <a:pt x="125933" y="43865"/>
                  </a:moveTo>
                  <a:lnTo>
                    <a:pt x="125793" y="44043"/>
                  </a:lnTo>
                  <a:lnTo>
                    <a:pt x="125882" y="45440"/>
                  </a:lnTo>
                  <a:lnTo>
                    <a:pt x="125933" y="43865"/>
                  </a:lnTo>
                  <a:close/>
                </a:path>
                <a:path w="202565" h="116838">
                  <a:moveTo>
                    <a:pt x="127266" y="50787"/>
                  </a:moveTo>
                  <a:lnTo>
                    <a:pt x="125679" y="50203"/>
                  </a:lnTo>
                  <a:lnTo>
                    <a:pt x="124548" y="52463"/>
                  </a:lnTo>
                  <a:lnTo>
                    <a:pt x="127266" y="50787"/>
                  </a:lnTo>
                  <a:close/>
                </a:path>
                <a:path w="202565" h="116838">
                  <a:moveTo>
                    <a:pt x="128536" y="44462"/>
                  </a:moveTo>
                  <a:lnTo>
                    <a:pt x="123596" y="47028"/>
                  </a:lnTo>
                  <a:lnTo>
                    <a:pt x="123888" y="49593"/>
                  </a:lnTo>
                  <a:lnTo>
                    <a:pt x="125679" y="50203"/>
                  </a:lnTo>
                  <a:lnTo>
                    <a:pt x="128536" y="44462"/>
                  </a:lnTo>
                  <a:close/>
                </a:path>
                <a:path w="202565" h="116838">
                  <a:moveTo>
                    <a:pt x="128651" y="66040"/>
                  </a:moveTo>
                  <a:lnTo>
                    <a:pt x="128244" y="66357"/>
                  </a:lnTo>
                  <a:lnTo>
                    <a:pt x="127965" y="66662"/>
                  </a:lnTo>
                  <a:lnTo>
                    <a:pt x="128651" y="66040"/>
                  </a:lnTo>
                  <a:close/>
                </a:path>
                <a:path w="202565" h="116838">
                  <a:moveTo>
                    <a:pt x="129095" y="99923"/>
                  </a:moveTo>
                  <a:lnTo>
                    <a:pt x="127673" y="99834"/>
                  </a:lnTo>
                  <a:lnTo>
                    <a:pt x="126936" y="98945"/>
                  </a:lnTo>
                  <a:lnTo>
                    <a:pt x="127990" y="101269"/>
                  </a:lnTo>
                  <a:lnTo>
                    <a:pt x="129095" y="99923"/>
                  </a:lnTo>
                  <a:close/>
                </a:path>
                <a:path w="202565" h="116838">
                  <a:moveTo>
                    <a:pt x="129197" y="47307"/>
                  </a:moveTo>
                  <a:lnTo>
                    <a:pt x="129133" y="47739"/>
                  </a:lnTo>
                  <a:lnTo>
                    <a:pt x="129133" y="48031"/>
                  </a:lnTo>
                  <a:lnTo>
                    <a:pt x="129171" y="48209"/>
                  </a:lnTo>
                  <a:lnTo>
                    <a:pt x="129197" y="47307"/>
                  </a:lnTo>
                  <a:close/>
                </a:path>
                <a:path w="202565" h="116838">
                  <a:moveTo>
                    <a:pt x="129933" y="98894"/>
                  </a:moveTo>
                  <a:lnTo>
                    <a:pt x="129222" y="99771"/>
                  </a:lnTo>
                  <a:lnTo>
                    <a:pt x="129273" y="99936"/>
                  </a:lnTo>
                  <a:lnTo>
                    <a:pt x="129540" y="99949"/>
                  </a:lnTo>
                  <a:lnTo>
                    <a:pt x="129933" y="98894"/>
                  </a:lnTo>
                  <a:close/>
                </a:path>
                <a:path w="202565" h="116838">
                  <a:moveTo>
                    <a:pt x="130898" y="25869"/>
                  </a:moveTo>
                  <a:lnTo>
                    <a:pt x="129057" y="25387"/>
                  </a:lnTo>
                  <a:lnTo>
                    <a:pt x="128257" y="28625"/>
                  </a:lnTo>
                  <a:lnTo>
                    <a:pt x="128155" y="28905"/>
                  </a:lnTo>
                  <a:lnTo>
                    <a:pt x="127863" y="29591"/>
                  </a:lnTo>
                  <a:lnTo>
                    <a:pt x="127787" y="30467"/>
                  </a:lnTo>
                  <a:lnTo>
                    <a:pt x="128981" y="27724"/>
                  </a:lnTo>
                  <a:lnTo>
                    <a:pt x="130848" y="28003"/>
                  </a:lnTo>
                  <a:lnTo>
                    <a:pt x="130848" y="27724"/>
                  </a:lnTo>
                  <a:lnTo>
                    <a:pt x="130898" y="25869"/>
                  </a:lnTo>
                  <a:close/>
                </a:path>
                <a:path w="202565" h="116838">
                  <a:moveTo>
                    <a:pt x="131762" y="49072"/>
                  </a:moveTo>
                  <a:lnTo>
                    <a:pt x="131521" y="46482"/>
                  </a:lnTo>
                  <a:lnTo>
                    <a:pt x="129400" y="49530"/>
                  </a:lnTo>
                  <a:lnTo>
                    <a:pt x="129171" y="48209"/>
                  </a:lnTo>
                  <a:lnTo>
                    <a:pt x="129120" y="49644"/>
                  </a:lnTo>
                  <a:lnTo>
                    <a:pt x="127266" y="50787"/>
                  </a:lnTo>
                  <a:lnTo>
                    <a:pt x="128308" y="52260"/>
                  </a:lnTo>
                  <a:lnTo>
                    <a:pt x="129362" y="54584"/>
                  </a:lnTo>
                  <a:lnTo>
                    <a:pt x="126771" y="53975"/>
                  </a:lnTo>
                  <a:lnTo>
                    <a:pt x="126746" y="54762"/>
                  </a:lnTo>
                  <a:lnTo>
                    <a:pt x="129336" y="55753"/>
                  </a:lnTo>
                  <a:lnTo>
                    <a:pt x="130187" y="54584"/>
                  </a:lnTo>
                  <a:lnTo>
                    <a:pt x="131521" y="52768"/>
                  </a:lnTo>
                  <a:lnTo>
                    <a:pt x="131648" y="52603"/>
                  </a:lnTo>
                  <a:lnTo>
                    <a:pt x="129044" y="52768"/>
                  </a:lnTo>
                  <a:lnTo>
                    <a:pt x="129844" y="49530"/>
                  </a:lnTo>
                  <a:lnTo>
                    <a:pt x="129870" y="49390"/>
                  </a:lnTo>
                  <a:lnTo>
                    <a:pt x="131762" y="49072"/>
                  </a:lnTo>
                  <a:close/>
                </a:path>
                <a:path w="202565" h="116838">
                  <a:moveTo>
                    <a:pt x="131813" y="61417"/>
                  </a:moveTo>
                  <a:lnTo>
                    <a:pt x="127990" y="63563"/>
                  </a:lnTo>
                  <a:lnTo>
                    <a:pt x="129133" y="63906"/>
                  </a:lnTo>
                  <a:lnTo>
                    <a:pt x="128320" y="65341"/>
                  </a:lnTo>
                  <a:lnTo>
                    <a:pt x="128676" y="65989"/>
                  </a:lnTo>
                  <a:lnTo>
                    <a:pt x="129298" y="65532"/>
                  </a:lnTo>
                  <a:lnTo>
                    <a:pt x="131813" y="61417"/>
                  </a:lnTo>
                  <a:close/>
                </a:path>
                <a:path w="202565" h="116838">
                  <a:moveTo>
                    <a:pt x="132029" y="28625"/>
                  </a:moveTo>
                  <a:lnTo>
                    <a:pt x="131229" y="28067"/>
                  </a:lnTo>
                  <a:lnTo>
                    <a:pt x="130848" y="28003"/>
                  </a:lnTo>
                  <a:lnTo>
                    <a:pt x="130797" y="29768"/>
                  </a:lnTo>
                  <a:lnTo>
                    <a:pt x="132029" y="28625"/>
                  </a:lnTo>
                  <a:close/>
                </a:path>
                <a:path w="202565" h="116838">
                  <a:moveTo>
                    <a:pt x="135318" y="28905"/>
                  </a:moveTo>
                  <a:lnTo>
                    <a:pt x="134251" y="26593"/>
                  </a:lnTo>
                  <a:lnTo>
                    <a:pt x="132029" y="28625"/>
                  </a:lnTo>
                  <a:lnTo>
                    <a:pt x="133413" y="29591"/>
                  </a:lnTo>
                  <a:lnTo>
                    <a:pt x="135318" y="28905"/>
                  </a:lnTo>
                  <a:close/>
                </a:path>
                <a:path w="202565" h="116838">
                  <a:moveTo>
                    <a:pt x="136080" y="41744"/>
                  </a:moveTo>
                  <a:lnTo>
                    <a:pt x="135369" y="40055"/>
                  </a:lnTo>
                  <a:lnTo>
                    <a:pt x="132473" y="36868"/>
                  </a:lnTo>
                  <a:lnTo>
                    <a:pt x="130213" y="37299"/>
                  </a:lnTo>
                  <a:lnTo>
                    <a:pt x="130949" y="37820"/>
                  </a:lnTo>
                  <a:lnTo>
                    <a:pt x="128612" y="41744"/>
                  </a:lnTo>
                  <a:lnTo>
                    <a:pt x="132067" y="38176"/>
                  </a:lnTo>
                  <a:lnTo>
                    <a:pt x="133845" y="41402"/>
                  </a:lnTo>
                  <a:lnTo>
                    <a:pt x="136080" y="41744"/>
                  </a:lnTo>
                  <a:close/>
                </a:path>
                <a:path w="202565" h="116838">
                  <a:moveTo>
                    <a:pt x="138938" y="59588"/>
                  </a:moveTo>
                  <a:lnTo>
                    <a:pt x="138569" y="59740"/>
                  </a:lnTo>
                  <a:lnTo>
                    <a:pt x="136677" y="60413"/>
                  </a:lnTo>
                  <a:lnTo>
                    <a:pt x="136715" y="58458"/>
                  </a:lnTo>
                  <a:lnTo>
                    <a:pt x="136283" y="60540"/>
                  </a:lnTo>
                  <a:lnTo>
                    <a:pt x="135547" y="60032"/>
                  </a:lnTo>
                  <a:lnTo>
                    <a:pt x="134785" y="60706"/>
                  </a:lnTo>
                  <a:lnTo>
                    <a:pt x="135890" y="61861"/>
                  </a:lnTo>
                  <a:lnTo>
                    <a:pt x="137401" y="60921"/>
                  </a:lnTo>
                  <a:lnTo>
                    <a:pt x="138938" y="59588"/>
                  </a:lnTo>
                  <a:close/>
                </a:path>
                <a:path w="202565" h="116838">
                  <a:moveTo>
                    <a:pt x="140881" y="29984"/>
                  </a:moveTo>
                  <a:lnTo>
                    <a:pt x="137452" y="32372"/>
                  </a:lnTo>
                  <a:lnTo>
                    <a:pt x="137363" y="35864"/>
                  </a:lnTo>
                  <a:lnTo>
                    <a:pt x="139649" y="35039"/>
                  </a:lnTo>
                  <a:lnTo>
                    <a:pt x="140398" y="35217"/>
                  </a:lnTo>
                  <a:lnTo>
                    <a:pt x="140411" y="35039"/>
                  </a:lnTo>
                  <a:lnTo>
                    <a:pt x="140881" y="29984"/>
                  </a:lnTo>
                  <a:close/>
                </a:path>
                <a:path w="202565" h="116838">
                  <a:moveTo>
                    <a:pt x="142227" y="35648"/>
                  </a:moveTo>
                  <a:lnTo>
                    <a:pt x="140398" y="35217"/>
                  </a:lnTo>
                  <a:lnTo>
                    <a:pt x="140360" y="35560"/>
                  </a:lnTo>
                  <a:lnTo>
                    <a:pt x="142227" y="35648"/>
                  </a:lnTo>
                  <a:close/>
                </a:path>
                <a:path w="202565" h="116838">
                  <a:moveTo>
                    <a:pt x="143560" y="13957"/>
                  </a:moveTo>
                  <a:lnTo>
                    <a:pt x="143383" y="13550"/>
                  </a:lnTo>
                  <a:lnTo>
                    <a:pt x="143192" y="13690"/>
                  </a:lnTo>
                  <a:lnTo>
                    <a:pt x="143560" y="13957"/>
                  </a:lnTo>
                  <a:close/>
                </a:path>
                <a:path w="202565" h="116838">
                  <a:moveTo>
                    <a:pt x="144614" y="106756"/>
                  </a:moveTo>
                  <a:lnTo>
                    <a:pt x="140855" y="107721"/>
                  </a:lnTo>
                  <a:lnTo>
                    <a:pt x="144614" y="106756"/>
                  </a:lnTo>
                  <a:close/>
                </a:path>
                <a:path w="202565" h="116838">
                  <a:moveTo>
                    <a:pt x="144653" y="105600"/>
                  </a:moveTo>
                  <a:lnTo>
                    <a:pt x="144284" y="105359"/>
                  </a:lnTo>
                  <a:lnTo>
                    <a:pt x="144157" y="105448"/>
                  </a:lnTo>
                  <a:lnTo>
                    <a:pt x="144653" y="105600"/>
                  </a:lnTo>
                  <a:close/>
                </a:path>
                <a:path w="202565" h="116838">
                  <a:moveTo>
                    <a:pt x="144843" y="112179"/>
                  </a:moveTo>
                  <a:lnTo>
                    <a:pt x="144437" y="112610"/>
                  </a:lnTo>
                  <a:lnTo>
                    <a:pt x="144526" y="112776"/>
                  </a:lnTo>
                  <a:lnTo>
                    <a:pt x="144843" y="112179"/>
                  </a:lnTo>
                  <a:close/>
                </a:path>
                <a:path w="202565" h="116838">
                  <a:moveTo>
                    <a:pt x="145516" y="114541"/>
                  </a:moveTo>
                  <a:lnTo>
                    <a:pt x="144526" y="112776"/>
                  </a:lnTo>
                  <a:lnTo>
                    <a:pt x="142443" y="116789"/>
                  </a:lnTo>
                  <a:lnTo>
                    <a:pt x="145516" y="114541"/>
                  </a:lnTo>
                  <a:close/>
                </a:path>
                <a:path w="202565" h="116838">
                  <a:moveTo>
                    <a:pt x="145872" y="103543"/>
                  </a:moveTo>
                  <a:lnTo>
                    <a:pt x="145757" y="102920"/>
                  </a:lnTo>
                  <a:lnTo>
                    <a:pt x="145516" y="103009"/>
                  </a:lnTo>
                  <a:lnTo>
                    <a:pt x="144754" y="103670"/>
                  </a:lnTo>
                  <a:lnTo>
                    <a:pt x="145872" y="103543"/>
                  </a:lnTo>
                  <a:close/>
                </a:path>
                <a:path w="202565" h="116838">
                  <a:moveTo>
                    <a:pt x="146240" y="11442"/>
                  </a:moveTo>
                  <a:lnTo>
                    <a:pt x="144399" y="10566"/>
                  </a:lnTo>
                  <a:lnTo>
                    <a:pt x="142506" y="11633"/>
                  </a:lnTo>
                  <a:lnTo>
                    <a:pt x="143383" y="13550"/>
                  </a:lnTo>
                  <a:lnTo>
                    <a:pt x="146240" y="11442"/>
                  </a:lnTo>
                  <a:close/>
                </a:path>
                <a:path w="202565" h="116838">
                  <a:moveTo>
                    <a:pt x="149402" y="108902"/>
                  </a:moveTo>
                  <a:lnTo>
                    <a:pt x="148717" y="107226"/>
                  </a:lnTo>
                  <a:lnTo>
                    <a:pt x="147231" y="109220"/>
                  </a:lnTo>
                  <a:lnTo>
                    <a:pt x="145859" y="107734"/>
                  </a:lnTo>
                  <a:lnTo>
                    <a:pt x="144805" y="106921"/>
                  </a:lnTo>
                  <a:lnTo>
                    <a:pt x="144805" y="106781"/>
                  </a:lnTo>
                  <a:lnTo>
                    <a:pt x="144780" y="106553"/>
                  </a:lnTo>
                  <a:lnTo>
                    <a:pt x="144614" y="106781"/>
                  </a:lnTo>
                  <a:lnTo>
                    <a:pt x="144741" y="106870"/>
                  </a:lnTo>
                  <a:lnTo>
                    <a:pt x="144691" y="108432"/>
                  </a:lnTo>
                  <a:lnTo>
                    <a:pt x="145300" y="108851"/>
                  </a:lnTo>
                  <a:lnTo>
                    <a:pt x="143395" y="110705"/>
                  </a:lnTo>
                  <a:lnTo>
                    <a:pt x="142252" y="111112"/>
                  </a:lnTo>
                  <a:lnTo>
                    <a:pt x="142925" y="113550"/>
                  </a:lnTo>
                  <a:lnTo>
                    <a:pt x="145630" y="110642"/>
                  </a:lnTo>
                  <a:lnTo>
                    <a:pt x="144843" y="112179"/>
                  </a:lnTo>
                  <a:lnTo>
                    <a:pt x="145973" y="110921"/>
                  </a:lnTo>
                  <a:lnTo>
                    <a:pt x="146431" y="110642"/>
                  </a:lnTo>
                  <a:lnTo>
                    <a:pt x="148869" y="109220"/>
                  </a:lnTo>
                  <a:lnTo>
                    <a:pt x="149402" y="108902"/>
                  </a:lnTo>
                  <a:close/>
                </a:path>
                <a:path w="202565" h="116838">
                  <a:moveTo>
                    <a:pt x="150736" y="102920"/>
                  </a:moveTo>
                  <a:lnTo>
                    <a:pt x="145884" y="102920"/>
                  </a:lnTo>
                  <a:lnTo>
                    <a:pt x="145884" y="103073"/>
                  </a:lnTo>
                  <a:lnTo>
                    <a:pt x="146240" y="103505"/>
                  </a:lnTo>
                  <a:lnTo>
                    <a:pt x="145872" y="103543"/>
                  </a:lnTo>
                  <a:lnTo>
                    <a:pt x="145859" y="104051"/>
                  </a:lnTo>
                  <a:lnTo>
                    <a:pt x="144691" y="105613"/>
                  </a:lnTo>
                  <a:lnTo>
                    <a:pt x="144767" y="106070"/>
                  </a:lnTo>
                  <a:lnTo>
                    <a:pt x="144780" y="106527"/>
                  </a:lnTo>
                  <a:lnTo>
                    <a:pt x="145376" y="105613"/>
                  </a:lnTo>
                  <a:lnTo>
                    <a:pt x="146583" y="103771"/>
                  </a:lnTo>
                  <a:lnTo>
                    <a:pt x="146926" y="105181"/>
                  </a:lnTo>
                  <a:lnTo>
                    <a:pt x="148082" y="105181"/>
                  </a:lnTo>
                  <a:lnTo>
                    <a:pt x="148805" y="105295"/>
                  </a:lnTo>
                  <a:lnTo>
                    <a:pt x="148894" y="105168"/>
                  </a:lnTo>
                  <a:lnTo>
                    <a:pt x="149593" y="104241"/>
                  </a:lnTo>
                  <a:lnTo>
                    <a:pt x="150317" y="104749"/>
                  </a:lnTo>
                  <a:lnTo>
                    <a:pt x="150482" y="104241"/>
                  </a:lnTo>
                  <a:lnTo>
                    <a:pt x="150622" y="103771"/>
                  </a:lnTo>
                  <a:lnTo>
                    <a:pt x="150736" y="102920"/>
                  </a:lnTo>
                  <a:close/>
                </a:path>
                <a:path w="202565" h="116838">
                  <a:moveTo>
                    <a:pt x="150850" y="99936"/>
                  </a:moveTo>
                  <a:lnTo>
                    <a:pt x="147802" y="101409"/>
                  </a:lnTo>
                  <a:lnTo>
                    <a:pt x="146265" y="102349"/>
                  </a:lnTo>
                  <a:lnTo>
                    <a:pt x="146697" y="100266"/>
                  </a:lnTo>
                  <a:lnTo>
                    <a:pt x="145643" y="100495"/>
                  </a:lnTo>
                  <a:lnTo>
                    <a:pt x="144094" y="100838"/>
                  </a:lnTo>
                  <a:lnTo>
                    <a:pt x="144576" y="100723"/>
                  </a:lnTo>
                  <a:lnTo>
                    <a:pt x="145643" y="100495"/>
                  </a:lnTo>
                  <a:lnTo>
                    <a:pt x="146748" y="99098"/>
                  </a:lnTo>
                  <a:lnTo>
                    <a:pt x="142697" y="97116"/>
                  </a:lnTo>
                  <a:lnTo>
                    <a:pt x="142913" y="96812"/>
                  </a:lnTo>
                  <a:lnTo>
                    <a:pt x="144856" y="93980"/>
                  </a:lnTo>
                  <a:lnTo>
                    <a:pt x="146215" y="91998"/>
                  </a:lnTo>
                  <a:lnTo>
                    <a:pt x="143929" y="93980"/>
                  </a:lnTo>
                  <a:lnTo>
                    <a:pt x="144170" y="93040"/>
                  </a:lnTo>
                  <a:lnTo>
                    <a:pt x="144386" y="92176"/>
                  </a:lnTo>
                  <a:lnTo>
                    <a:pt x="145199" y="88912"/>
                  </a:lnTo>
                  <a:lnTo>
                    <a:pt x="143611" y="92176"/>
                  </a:lnTo>
                  <a:lnTo>
                    <a:pt x="143040" y="86233"/>
                  </a:lnTo>
                  <a:lnTo>
                    <a:pt x="150444" y="88569"/>
                  </a:lnTo>
                  <a:lnTo>
                    <a:pt x="148907" y="86233"/>
                  </a:lnTo>
                  <a:lnTo>
                    <a:pt x="147574" y="84201"/>
                  </a:lnTo>
                  <a:lnTo>
                    <a:pt x="144614" y="83350"/>
                  </a:lnTo>
                  <a:lnTo>
                    <a:pt x="143192" y="79921"/>
                  </a:lnTo>
                  <a:lnTo>
                    <a:pt x="142887" y="79133"/>
                  </a:lnTo>
                  <a:lnTo>
                    <a:pt x="142176" y="77279"/>
                  </a:lnTo>
                  <a:lnTo>
                    <a:pt x="142951" y="76631"/>
                  </a:lnTo>
                  <a:lnTo>
                    <a:pt x="143446" y="75488"/>
                  </a:lnTo>
                  <a:lnTo>
                    <a:pt x="143751" y="74790"/>
                  </a:lnTo>
                  <a:lnTo>
                    <a:pt x="144462" y="75704"/>
                  </a:lnTo>
                  <a:lnTo>
                    <a:pt x="144335" y="74790"/>
                  </a:lnTo>
                  <a:lnTo>
                    <a:pt x="144157" y="73507"/>
                  </a:lnTo>
                  <a:lnTo>
                    <a:pt x="141947" y="75488"/>
                  </a:lnTo>
                  <a:lnTo>
                    <a:pt x="140462" y="74231"/>
                  </a:lnTo>
                  <a:lnTo>
                    <a:pt x="140068" y="73901"/>
                  </a:lnTo>
                  <a:lnTo>
                    <a:pt x="139598" y="73507"/>
                  </a:lnTo>
                  <a:lnTo>
                    <a:pt x="139242" y="73202"/>
                  </a:lnTo>
                  <a:lnTo>
                    <a:pt x="138772" y="72809"/>
                  </a:lnTo>
                  <a:lnTo>
                    <a:pt x="138772" y="73202"/>
                  </a:lnTo>
                  <a:lnTo>
                    <a:pt x="138747" y="72466"/>
                  </a:lnTo>
                  <a:lnTo>
                    <a:pt x="136461" y="71691"/>
                  </a:lnTo>
                  <a:lnTo>
                    <a:pt x="135432" y="68605"/>
                  </a:lnTo>
                  <a:lnTo>
                    <a:pt x="129324" y="73507"/>
                  </a:lnTo>
                  <a:lnTo>
                    <a:pt x="132410" y="68529"/>
                  </a:lnTo>
                  <a:lnTo>
                    <a:pt x="130086" y="67564"/>
                  </a:lnTo>
                  <a:lnTo>
                    <a:pt x="131673" y="66090"/>
                  </a:lnTo>
                  <a:lnTo>
                    <a:pt x="129654" y="67017"/>
                  </a:lnTo>
                  <a:lnTo>
                    <a:pt x="129552" y="67335"/>
                  </a:lnTo>
                  <a:lnTo>
                    <a:pt x="129247" y="67208"/>
                  </a:lnTo>
                  <a:lnTo>
                    <a:pt x="129654" y="67017"/>
                  </a:lnTo>
                  <a:lnTo>
                    <a:pt x="130314" y="64770"/>
                  </a:lnTo>
                  <a:lnTo>
                    <a:pt x="129298" y="65532"/>
                  </a:lnTo>
                  <a:lnTo>
                    <a:pt x="128473" y="66878"/>
                  </a:lnTo>
                  <a:lnTo>
                    <a:pt x="128066" y="66700"/>
                  </a:lnTo>
                  <a:lnTo>
                    <a:pt x="125031" y="70154"/>
                  </a:lnTo>
                  <a:lnTo>
                    <a:pt x="125069" y="70408"/>
                  </a:lnTo>
                  <a:lnTo>
                    <a:pt x="126580" y="72466"/>
                  </a:lnTo>
                  <a:lnTo>
                    <a:pt x="126568" y="74079"/>
                  </a:lnTo>
                  <a:lnTo>
                    <a:pt x="128816" y="74422"/>
                  </a:lnTo>
                  <a:lnTo>
                    <a:pt x="129197" y="73901"/>
                  </a:lnTo>
                  <a:lnTo>
                    <a:pt x="130632" y="75692"/>
                  </a:lnTo>
                  <a:lnTo>
                    <a:pt x="130670" y="74523"/>
                  </a:lnTo>
                  <a:lnTo>
                    <a:pt x="132549" y="74231"/>
                  </a:lnTo>
                  <a:lnTo>
                    <a:pt x="133210" y="77457"/>
                  </a:lnTo>
                  <a:lnTo>
                    <a:pt x="133896" y="79133"/>
                  </a:lnTo>
                  <a:lnTo>
                    <a:pt x="132803" y="78371"/>
                  </a:lnTo>
                  <a:lnTo>
                    <a:pt x="130098" y="81280"/>
                  </a:lnTo>
                  <a:lnTo>
                    <a:pt x="131229" y="81267"/>
                  </a:lnTo>
                  <a:lnTo>
                    <a:pt x="130873" y="80606"/>
                  </a:lnTo>
                  <a:lnTo>
                    <a:pt x="132765" y="79921"/>
                  </a:lnTo>
                  <a:lnTo>
                    <a:pt x="131127" y="84759"/>
                  </a:lnTo>
                  <a:lnTo>
                    <a:pt x="131927" y="83312"/>
                  </a:lnTo>
                  <a:lnTo>
                    <a:pt x="134150" y="83654"/>
                  </a:lnTo>
                  <a:lnTo>
                    <a:pt x="134086" y="86372"/>
                  </a:lnTo>
                  <a:lnTo>
                    <a:pt x="133642" y="88849"/>
                  </a:lnTo>
                  <a:lnTo>
                    <a:pt x="130644" y="89166"/>
                  </a:lnTo>
                  <a:lnTo>
                    <a:pt x="128612" y="94513"/>
                  </a:lnTo>
                  <a:lnTo>
                    <a:pt x="127050" y="96608"/>
                  </a:lnTo>
                  <a:lnTo>
                    <a:pt x="124815" y="96659"/>
                  </a:lnTo>
                  <a:lnTo>
                    <a:pt x="123342" y="95643"/>
                  </a:lnTo>
                  <a:lnTo>
                    <a:pt x="121843" y="95415"/>
                  </a:lnTo>
                  <a:lnTo>
                    <a:pt x="123583" y="99783"/>
                  </a:lnTo>
                  <a:lnTo>
                    <a:pt x="125844" y="98958"/>
                  </a:lnTo>
                  <a:lnTo>
                    <a:pt x="127711" y="96812"/>
                  </a:lnTo>
                  <a:lnTo>
                    <a:pt x="127825" y="96659"/>
                  </a:lnTo>
                  <a:lnTo>
                    <a:pt x="128981" y="93992"/>
                  </a:lnTo>
                  <a:lnTo>
                    <a:pt x="128511" y="97612"/>
                  </a:lnTo>
                  <a:lnTo>
                    <a:pt x="130987" y="93992"/>
                  </a:lnTo>
                  <a:lnTo>
                    <a:pt x="131635" y="93040"/>
                  </a:lnTo>
                  <a:lnTo>
                    <a:pt x="132321" y="94703"/>
                  </a:lnTo>
                  <a:lnTo>
                    <a:pt x="130733" y="96812"/>
                  </a:lnTo>
                  <a:lnTo>
                    <a:pt x="129946" y="98882"/>
                  </a:lnTo>
                  <a:lnTo>
                    <a:pt x="131813" y="99771"/>
                  </a:lnTo>
                  <a:lnTo>
                    <a:pt x="132816" y="101269"/>
                  </a:lnTo>
                  <a:lnTo>
                    <a:pt x="132918" y="99085"/>
                  </a:lnTo>
                  <a:lnTo>
                    <a:pt x="137109" y="96812"/>
                  </a:lnTo>
                  <a:lnTo>
                    <a:pt x="133159" y="101803"/>
                  </a:lnTo>
                  <a:lnTo>
                    <a:pt x="132816" y="101269"/>
                  </a:lnTo>
                  <a:lnTo>
                    <a:pt x="132727" y="102273"/>
                  </a:lnTo>
                  <a:lnTo>
                    <a:pt x="132435" y="102730"/>
                  </a:lnTo>
                  <a:lnTo>
                    <a:pt x="132727" y="102565"/>
                  </a:lnTo>
                  <a:lnTo>
                    <a:pt x="132753" y="103187"/>
                  </a:lnTo>
                  <a:lnTo>
                    <a:pt x="133553" y="103098"/>
                  </a:lnTo>
                  <a:lnTo>
                    <a:pt x="133464" y="102489"/>
                  </a:lnTo>
                  <a:lnTo>
                    <a:pt x="133337" y="102209"/>
                  </a:lnTo>
                  <a:lnTo>
                    <a:pt x="134302" y="101638"/>
                  </a:lnTo>
                  <a:lnTo>
                    <a:pt x="134340" y="100888"/>
                  </a:lnTo>
                  <a:lnTo>
                    <a:pt x="134327" y="101625"/>
                  </a:lnTo>
                  <a:lnTo>
                    <a:pt x="134289" y="104825"/>
                  </a:lnTo>
                  <a:lnTo>
                    <a:pt x="134962" y="105664"/>
                  </a:lnTo>
                  <a:lnTo>
                    <a:pt x="137223" y="104825"/>
                  </a:lnTo>
                  <a:lnTo>
                    <a:pt x="134467" y="109270"/>
                  </a:lnTo>
                  <a:lnTo>
                    <a:pt x="136398" y="107429"/>
                  </a:lnTo>
                  <a:lnTo>
                    <a:pt x="138544" y="110109"/>
                  </a:lnTo>
                  <a:lnTo>
                    <a:pt x="138518" y="110896"/>
                  </a:lnTo>
                  <a:lnTo>
                    <a:pt x="140474" y="108267"/>
                  </a:lnTo>
                  <a:lnTo>
                    <a:pt x="141160" y="109943"/>
                  </a:lnTo>
                  <a:lnTo>
                    <a:pt x="141909" y="110439"/>
                  </a:lnTo>
                  <a:lnTo>
                    <a:pt x="141211" y="108394"/>
                  </a:lnTo>
                  <a:lnTo>
                    <a:pt x="141147" y="108267"/>
                  </a:lnTo>
                  <a:lnTo>
                    <a:pt x="140944" y="107873"/>
                  </a:lnTo>
                  <a:lnTo>
                    <a:pt x="140487" y="107873"/>
                  </a:lnTo>
                  <a:lnTo>
                    <a:pt x="141160" y="107429"/>
                  </a:lnTo>
                  <a:lnTo>
                    <a:pt x="144157" y="105448"/>
                  </a:lnTo>
                  <a:lnTo>
                    <a:pt x="143586" y="105257"/>
                  </a:lnTo>
                  <a:lnTo>
                    <a:pt x="142963" y="104825"/>
                  </a:lnTo>
                  <a:lnTo>
                    <a:pt x="142468" y="104495"/>
                  </a:lnTo>
                  <a:lnTo>
                    <a:pt x="144729" y="101638"/>
                  </a:lnTo>
                  <a:lnTo>
                    <a:pt x="145719" y="102870"/>
                  </a:lnTo>
                  <a:lnTo>
                    <a:pt x="145897" y="102870"/>
                  </a:lnTo>
                  <a:lnTo>
                    <a:pt x="150749" y="102870"/>
                  </a:lnTo>
                  <a:lnTo>
                    <a:pt x="150761" y="102349"/>
                  </a:lnTo>
                  <a:lnTo>
                    <a:pt x="150850" y="99936"/>
                  </a:lnTo>
                  <a:close/>
                </a:path>
                <a:path w="202565" h="116838">
                  <a:moveTo>
                    <a:pt x="152450" y="31584"/>
                  </a:moveTo>
                  <a:lnTo>
                    <a:pt x="152133" y="29006"/>
                  </a:lnTo>
                  <a:lnTo>
                    <a:pt x="150253" y="29679"/>
                  </a:lnTo>
                  <a:lnTo>
                    <a:pt x="150571" y="32258"/>
                  </a:lnTo>
                  <a:lnTo>
                    <a:pt x="150545" y="32651"/>
                  </a:lnTo>
                  <a:lnTo>
                    <a:pt x="150977" y="30568"/>
                  </a:lnTo>
                  <a:lnTo>
                    <a:pt x="152450" y="31584"/>
                  </a:lnTo>
                  <a:close/>
                </a:path>
                <a:path w="202565" h="116838">
                  <a:moveTo>
                    <a:pt x="152641" y="35483"/>
                  </a:moveTo>
                  <a:lnTo>
                    <a:pt x="152501" y="35331"/>
                  </a:lnTo>
                  <a:lnTo>
                    <a:pt x="152374" y="35179"/>
                  </a:lnTo>
                  <a:lnTo>
                    <a:pt x="152260" y="35039"/>
                  </a:lnTo>
                  <a:lnTo>
                    <a:pt x="152273" y="35191"/>
                  </a:lnTo>
                  <a:lnTo>
                    <a:pt x="152260" y="35318"/>
                  </a:lnTo>
                  <a:lnTo>
                    <a:pt x="152323" y="35509"/>
                  </a:lnTo>
                  <a:lnTo>
                    <a:pt x="152463" y="35407"/>
                  </a:lnTo>
                  <a:lnTo>
                    <a:pt x="152641" y="35483"/>
                  </a:lnTo>
                  <a:close/>
                </a:path>
                <a:path w="202565" h="116838">
                  <a:moveTo>
                    <a:pt x="153479" y="36245"/>
                  </a:moveTo>
                  <a:lnTo>
                    <a:pt x="153441" y="35407"/>
                  </a:lnTo>
                  <a:lnTo>
                    <a:pt x="152666" y="35483"/>
                  </a:lnTo>
                  <a:lnTo>
                    <a:pt x="153365" y="36169"/>
                  </a:lnTo>
                  <a:close/>
                </a:path>
                <a:path w="202565" h="116838">
                  <a:moveTo>
                    <a:pt x="154051" y="36576"/>
                  </a:moveTo>
                  <a:lnTo>
                    <a:pt x="153479" y="36245"/>
                  </a:lnTo>
                  <a:lnTo>
                    <a:pt x="153543" y="37249"/>
                  </a:lnTo>
                  <a:lnTo>
                    <a:pt x="154051" y="36576"/>
                  </a:lnTo>
                  <a:close/>
                </a:path>
                <a:path w="202565" h="116838">
                  <a:moveTo>
                    <a:pt x="154876" y="33642"/>
                  </a:moveTo>
                  <a:lnTo>
                    <a:pt x="154749" y="33578"/>
                  </a:lnTo>
                  <a:lnTo>
                    <a:pt x="153162" y="32092"/>
                  </a:lnTo>
                  <a:lnTo>
                    <a:pt x="151612" y="33350"/>
                  </a:lnTo>
                  <a:lnTo>
                    <a:pt x="151701" y="34277"/>
                  </a:lnTo>
                  <a:lnTo>
                    <a:pt x="152273" y="35013"/>
                  </a:lnTo>
                  <a:lnTo>
                    <a:pt x="152209" y="33489"/>
                  </a:lnTo>
                  <a:lnTo>
                    <a:pt x="154533" y="33616"/>
                  </a:lnTo>
                  <a:lnTo>
                    <a:pt x="154241" y="34023"/>
                  </a:lnTo>
                  <a:lnTo>
                    <a:pt x="154876" y="33642"/>
                  </a:lnTo>
                  <a:close/>
                </a:path>
                <a:path w="202565" h="116838">
                  <a:moveTo>
                    <a:pt x="155765" y="33108"/>
                  </a:moveTo>
                  <a:lnTo>
                    <a:pt x="154901" y="33642"/>
                  </a:lnTo>
                  <a:lnTo>
                    <a:pt x="155740" y="33972"/>
                  </a:lnTo>
                  <a:lnTo>
                    <a:pt x="155765" y="33108"/>
                  </a:lnTo>
                  <a:close/>
                </a:path>
                <a:path w="202565" h="116838">
                  <a:moveTo>
                    <a:pt x="156070" y="35699"/>
                  </a:moveTo>
                  <a:lnTo>
                    <a:pt x="155752" y="35483"/>
                  </a:lnTo>
                  <a:lnTo>
                    <a:pt x="155740" y="34099"/>
                  </a:lnTo>
                  <a:lnTo>
                    <a:pt x="154952" y="35013"/>
                  </a:lnTo>
                  <a:lnTo>
                    <a:pt x="154584" y="35864"/>
                  </a:lnTo>
                  <a:lnTo>
                    <a:pt x="154051" y="36576"/>
                  </a:lnTo>
                  <a:lnTo>
                    <a:pt x="154355" y="36753"/>
                  </a:lnTo>
                  <a:lnTo>
                    <a:pt x="154508" y="37414"/>
                  </a:lnTo>
                  <a:lnTo>
                    <a:pt x="155270" y="37909"/>
                  </a:lnTo>
                  <a:lnTo>
                    <a:pt x="156070" y="35699"/>
                  </a:lnTo>
                  <a:close/>
                </a:path>
                <a:path w="202565" h="116838">
                  <a:moveTo>
                    <a:pt x="158813" y="36525"/>
                  </a:moveTo>
                  <a:lnTo>
                    <a:pt x="158610" y="36271"/>
                  </a:lnTo>
                  <a:lnTo>
                    <a:pt x="158369" y="36017"/>
                  </a:lnTo>
                  <a:lnTo>
                    <a:pt x="157949" y="35775"/>
                  </a:lnTo>
                  <a:lnTo>
                    <a:pt x="157911" y="36169"/>
                  </a:lnTo>
                  <a:lnTo>
                    <a:pt x="157886" y="36957"/>
                  </a:lnTo>
                  <a:lnTo>
                    <a:pt x="158661" y="36677"/>
                  </a:lnTo>
                  <a:lnTo>
                    <a:pt x="158813" y="36525"/>
                  </a:lnTo>
                  <a:close/>
                </a:path>
                <a:path w="202565" h="116838">
                  <a:moveTo>
                    <a:pt x="165227" y="15430"/>
                  </a:moveTo>
                  <a:lnTo>
                    <a:pt x="164896" y="13601"/>
                  </a:lnTo>
                  <a:lnTo>
                    <a:pt x="164084" y="16205"/>
                  </a:lnTo>
                  <a:lnTo>
                    <a:pt x="165227" y="15430"/>
                  </a:lnTo>
                  <a:close/>
                </a:path>
                <a:path w="202565" h="116838">
                  <a:moveTo>
                    <a:pt x="165646" y="27609"/>
                  </a:moveTo>
                  <a:lnTo>
                    <a:pt x="164541" y="26847"/>
                  </a:lnTo>
                  <a:lnTo>
                    <a:pt x="163779" y="27139"/>
                  </a:lnTo>
                  <a:lnTo>
                    <a:pt x="165646" y="27609"/>
                  </a:lnTo>
                  <a:close/>
                </a:path>
                <a:path w="202565" h="116838">
                  <a:moveTo>
                    <a:pt x="167081" y="42519"/>
                  </a:moveTo>
                  <a:lnTo>
                    <a:pt x="166243" y="42125"/>
                  </a:lnTo>
                  <a:lnTo>
                    <a:pt x="165239" y="41643"/>
                  </a:lnTo>
                  <a:lnTo>
                    <a:pt x="163004" y="41287"/>
                  </a:lnTo>
                  <a:lnTo>
                    <a:pt x="163423" y="39192"/>
                  </a:lnTo>
                  <a:lnTo>
                    <a:pt x="161582" y="39077"/>
                  </a:lnTo>
                  <a:lnTo>
                    <a:pt x="162356" y="38036"/>
                  </a:lnTo>
                  <a:lnTo>
                    <a:pt x="164553" y="39560"/>
                  </a:lnTo>
                  <a:lnTo>
                    <a:pt x="164223" y="38138"/>
                  </a:lnTo>
                  <a:lnTo>
                    <a:pt x="163944" y="38036"/>
                  </a:lnTo>
                  <a:lnTo>
                    <a:pt x="161620" y="37160"/>
                  </a:lnTo>
                  <a:lnTo>
                    <a:pt x="162039" y="34074"/>
                  </a:lnTo>
                  <a:lnTo>
                    <a:pt x="161747" y="34074"/>
                  </a:lnTo>
                  <a:lnTo>
                    <a:pt x="158864" y="36537"/>
                  </a:lnTo>
                  <a:lnTo>
                    <a:pt x="160578" y="38671"/>
                  </a:lnTo>
                  <a:lnTo>
                    <a:pt x="155321" y="40627"/>
                  </a:lnTo>
                  <a:lnTo>
                    <a:pt x="159283" y="42646"/>
                  </a:lnTo>
                  <a:lnTo>
                    <a:pt x="159664" y="42125"/>
                  </a:lnTo>
                  <a:lnTo>
                    <a:pt x="161112" y="42735"/>
                  </a:lnTo>
                  <a:lnTo>
                    <a:pt x="162140" y="45453"/>
                  </a:lnTo>
                  <a:lnTo>
                    <a:pt x="163614" y="46469"/>
                  </a:lnTo>
                  <a:lnTo>
                    <a:pt x="165506" y="45389"/>
                  </a:lnTo>
                  <a:lnTo>
                    <a:pt x="167081" y="42519"/>
                  </a:lnTo>
                  <a:close/>
                </a:path>
                <a:path w="202565" h="116838">
                  <a:moveTo>
                    <a:pt x="167817" y="45758"/>
                  </a:moveTo>
                  <a:lnTo>
                    <a:pt x="166662" y="44208"/>
                  </a:lnTo>
                  <a:lnTo>
                    <a:pt x="166585" y="46939"/>
                  </a:lnTo>
                  <a:lnTo>
                    <a:pt x="167817" y="45758"/>
                  </a:lnTo>
                  <a:close/>
                </a:path>
                <a:path w="202565" h="116838">
                  <a:moveTo>
                    <a:pt x="168516" y="45085"/>
                  </a:moveTo>
                  <a:lnTo>
                    <a:pt x="167817" y="45758"/>
                  </a:lnTo>
                  <a:lnTo>
                    <a:pt x="168262" y="46355"/>
                  </a:lnTo>
                  <a:lnTo>
                    <a:pt x="168516" y="45085"/>
                  </a:lnTo>
                  <a:close/>
                </a:path>
                <a:path w="202565" h="116838">
                  <a:moveTo>
                    <a:pt x="171043" y="774"/>
                  </a:moveTo>
                  <a:lnTo>
                    <a:pt x="170154" y="431"/>
                  </a:lnTo>
                  <a:lnTo>
                    <a:pt x="169291" y="0"/>
                  </a:lnTo>
                  <a:lnTo>
                    <a:pt x="168948" y="2108"/>
                  </a:lnTo>
                  <a:lnTo>
                    <a:pt x="169468" y="2184"/>
                  </a:lnTo>
                  <a:lnTo>
                    <a:pt x="170243" y="1041"/>
                  </a:lnTo>
                  <a:lnTo>
                    <a:pt x="171043" y="774"/>
                  </a:lnTo>
                  <a:close/>
                </a:path>
                <a:path w="202565" h="116838">
                  <a:moveTo>
                    <a:pt x="171323" y="11303"/>
                  </a:moveTo>
                  <a:lnTo>
                    <a:pt x="169875" y="9105"/>
                  </a:lnTo>
                  <a:lnTo>
                    <a:pt x="167195" y="11226"/>
                  </a:lnTo>
                  <a:lnTo>
                    <a:pt x="168605" y="8521"/>
                  </a:lnTo>
                  <a:lnTo>
                    <a:pt x="166128" y="9677"/>
                  </a:lnTo>
                  <a:lnTo>
                    <a:pt x="166852" y="10985"/>
                  </a:lnTo>
                  <a:lnTo>
                    <a:pt x="166052" y="12420"/>
                  </a:lnTo>
                  <a:lnTo>
                    <a:pt x="169075" y="11341"/>
                  </a:lnTo>
                  <a:lnTo>
                    <a:pt x="169062" y="11722"/>
                  </a:lnTo>
                  <a:lnTo>
                    <a:pt x="171323" y="11303"/>
                  </a:lnTo>
                  <a:close/>
                </a:path>
                <a:path w="202565" h="116838">
                  <a:moveTo>
                    <a:pt x="172224" y="46062"/>
                  </a:moveTo>
                  <a:lnTo>
                    <a:pt x="170383" y="45186"/>
                  </a:lnTo>
                  <a:lnTo>
                    <a:pt x="168478" y="46647"/>
                  </a:lnTo>
                  <a:lnTo>
                    <a:pt x="168262" y="46355"/>
                  </a:lnTo>
                  <a:lnTo>
                    <a:pt x="167665" y="49250"/>
                  </a:lnTo>
                  <a:lnTo>
                    <a:pt x="169519" y="49339"/>
                  </a:lnTo>
                  <a:lnTo>
                    <a:pt x="169202" y="47917"/>
                  </a:lnTo>
                  <a:lnTo>
                    <a:pt x="171272" y="46647"/>
                  </a:lnTo>
                  <a:lnTo>
                    <a:pt x="172224" y="46062"/>
                  </a:lnTo>
                  <a:close/>
                </a:path>
                <a:path w="202565" h="116838">
                  <a:moveTo>
                    <a:pt x="173101" y="48844"/>
                  </a:moveTo>
                  <a:lnTo>
                    <a:pt x="172923" y="48539"/>
                  </a:lnTo>
                  <a:lnTo>
                    <a:pt x="172999" y="45796"/>
                  </a:lnTo>
                  <a:lnTo>
                    <a:pt x="171780" y="48539"/>
                  </a:lnTo>
                  <a:lnTo>
                    <a:pt x="173101" y="48844"/>
                  </a:lnTo>
                  <a:close/>
                </a:path>
                <a:path w="202565" h="116838">
                  <a:moveTo>
                    <a:pt x="173380" y="48907"/>
                  </a:moveTo>
                  <a:lnTo>
                    <a:pt x="173101" y="48844"/>
                  </a:lnTo>
                  <a:lnTo>
                    <a:pt x="173291" y="49149"/>
                  </a:lnTo>
                  <a:lnTo>
                    <a:pt x="173380" y="48907"/>
                  </a:lnTo>
                  <a:close/>
                </a:path>
                <a:path w="202565" h="116838">
                  <a:moveTo>
                    <a:pt x="177025" y="17030"/>
                  </a:moveTo>
                  <a:lnTo>
                    <a:pt x="176847" y="16776"/>
                  </a:lnTo>
                  <a:lnTo>
                    <a:pt x="176542" y="16586"/>
                  </a:lnTo>
                  <a:lnTo>
                    <a:pt x="176618" y="16941"/>
                  </a:lnTo>
                  <a:lnTo>
                    <a:pt x="176745" y="17195"/>
                  </a:lnTo>
                  <a:lnTo>
                    <a:pt x="176949" y="17449"/>
                  </a:lnTo>
                  <a:lnTo>
                    <a:pt x="177025" y="17030"/>
                  </a:lnTo>
                  <a:close/>
                </a:path>
                <a:path w="202565" h="116838">
                  <a:moveTo>
                    <a:pt x="178714" y="15189"/>
                  </a:moveTo>
                  <a:lnTo>
                    <a:pt x="175425" y="12522"/>
                  </a:lnTo>
                  <a:lnTo>
                    <a:pt x="174599" y="14363"/>
                  </a:lnTo>
                  <a:lnTo>
                    <a:pt x="174231" y="14478"/>
                  </a:lnTo>
                  <a:lnTo>
                    <a:pt x="173532" y="13195"/>
                  </a:lnTo>
                  <a:lnTo>
                    <a:pt x="172427" y="16217"/>
                  </a:lnTo>
                  <a:lnTo>
                    <a:pt x="169418" y="14706"/>
                  </a:lnTo>
                  <a:lnTo>
                    <a:pt x="173113" y="16852"/>
                  </a:lnTo>
                  <a:lnTo>
                    <a:pt x="170840" y="16891"/>
                  </a:lnTo>
                  <a:lnTo>
                    <a:pt x="171196" y="18364"/>
                  </a:lnTo>
                  <a:lnTo>
                    <a:pt x="173494" y="16738"/>
                  </a:lnTo>
                  <a:lnTo>
                    <a:pt x="172516" y="16256"/>
                  </a:lnTo>
                  <a:lnTo>
                    <a:pt x="175437" y="15836"/>
                  </a:lnTo>
                  <a:lnTo>
                    <a:pt x="176542" y="16586"/>
                  </a:lnTo>
                  <a:lnTo>
                    <a:pt x="176530" y="16395"/>
                  </a:lnTo>
                  <a:lnTo>
                    <a:pt x="176441" y="16192"/>
                  </a:lnTo>
                  <a:lnTo>
                    <a:pt x="176441" y="16027"/>
                  </a:lnTo>
                  <a:lnTo>
                    <a:pt x="178714" y="15189"/>
                  </a:lnTo>
                  <a:close/>
                </a:path>
                <a:path w="202565" h="116838">
                  <a:moveTo>
                    <a:pt x="187820" y="42976"/>
                  </a:moveTo>
                  <a:lnTo>
                    <a:pt x="187401" y="43002"/>
                  </a:lnTo>
                  <a:lnTo>
                    <a:pt x="187007" y="43040"/>
                  </a:lnTo>
                  <a:lnTo>
                    <a:pt x="186550" y="43230"/>
                  </a:lnTo>
                  <a:lnTo>
                    <a:pt x="187642" y="43992"/>
                  </a:lnTo>
                  <a:lnTo>
                    <a:pt x="187820" y="42976"/>
                  </a:lnTo>
                  <a:close/>
                </a:path>
                <a:path w="202565" h="116838">
                  <a:moveTo>
                    <a:pt x="188099" y="41173"/>
                  </a:moveTo>
                  <a:lnTo>
                    <a:pt x="187718" y="41668"/>
                  </a:lnTo>
                  <a:lnTo>
                    <a:pt x="188010" y="41719"/>
                  </a:lnTo>
                  <a:lnTo>
                    <a:pt x="188099" y="41173"/>
                  </a:lnTo>
                  <a:close/>
                </a:path>
                <a:path w="202565" h="116838">
                  <a:moveTo>
                    <a:pt x="188849" y="26339"/>
                  </a:moveTo>
                  <a:lnTo>
                    <a:pt x="188620" y="25831"/>
                  </a:lnTo>
                  <a:lnTo>
                    <a:pt x="188607" y="26035"/>
                  </a:lnTo>
                  <a:lnTo>
                    <a:pt x="188849" y="26339"/>
                  </a:lnTo>
                  <a:close/>
                </a:path>
                <a:path w="202565" h="116838">
                  <a:moveTo>
                    <a:pt x="189407" y="34518"/>
                  </a:moveTo>
                  <a:lnTo>
                    <a:pt x="187921" y="34264"/>
                  </a:lnTo>
                  <a:lnTo>
                    <a:pt x="188493" y="34975"/>
                  </a:lnTo>
                  <a:lnTo>
                    <a:pt x="189407" y="34518"/>
                  </a:lnTo>
                  <a:close/>
                </a:path>
                <a:path w="202565" h="116838">
                  <a:moveTo>
                    <a:pt x="190792" y="26314"/>
                  </a:moveTo>
                  <a:lnTo>
                    <a:pt x="190449" y="25285"/>
                  </a:lnTo>
                  <a:lnTo>
                    <a:pt x="189268" y="26860"/>
                  </a:lnTo>
                  <a:lnTo>
                    <a:pt x="188849" y="26339"/>
                  </a:lnTo>
                  <a:lnTo>
                    <a:pt x="189255" y="27254"/>
                  </a:lnTo>
                  <a:lnTo>
                    <a:pt x="189433" y="26860"/>
                  </a:lnTo>
                  <a:lnTo>
                    <a:pt x="189674" y="26339"/>
                  </a:lnTo>
                  <a:lnTo>
                    <a:pt x="190792" y="26314"/>
                  </a:lnTo>
                  <a:close/>
                </a:path>
                <a:path w="202565" h="116838">
                  <a:moveTo>
                    <a:pt x="190906" y="10007"/>
                  </a:moveTo>
                  <a:lnTo>
                    <a:pt x="190842" y="9867"/>
                  </a:lnTo>
                  <a:lnTo>
                    <a:pt x="190830" y="10071"/>
                  </a:lnTo>
                  <a:close/>
                </a:path>
                <a:path w="202565" h="116838">
                  <a:moveTo>
                    <a:pt x="191135" y="13068"/>
                  </a:moveTo>
                  <a:lnTo>
                    <a:pt x="189979" y="13843"/>
                  </a:lnTo>
                  <a:lnTo>
                    <a:pt x="189191" y="15290"/>
                  </a:lnTo>
                  <a:lnTo>
                    <a:pt x="191135" y="13068"/>
                  </a:lnTo>
                  <a:close/>
                </a:path>
                <a:path w="202565" h="116838">
                  <a:moveTo>
                    <a:pt x="192011" y="44754"/>
                  </a:moveTo>
                  <a:lnTo>
                    <a:pt x="191439" y="42786"/>
                  </a:lnTo>
                  <a:lnTo>
                    <a:pt x="191287" y="47739"/>
                  </a:lnTo>
                  <a:lnTo>
                    <a:pt x="192011" y="44754"/>
                  </a:lnTo>
                  <a:close/>
                </a:path>
                <a:path w="202565" h="116838">
                  <a:moveTo>
                    <a:pt x="193065" y="38633"/>
                  </a:moveTo>
                  <a:lnTo>
                    <a:pt x="191947" y="37871"/>
                  </a:lnTo>
                  <a:lnTo>
                    <a:pt x="188823" y="42049"/>
                  </a:lnTo>
                  <a:lnTo>
                    <a:pt x="188493" y="41808"/>
                  </a:lnTo>
                  <a:lnTo>
                    <a:pt x="188010" y="41719"/>
                  </a:lnTo>
                  <a:lnTo>
                    <a:pt x="187820" y="42976"/>
                  </a:lnTo>
                  <a:lnTo>
                    <a:pt x="191439" y="42786"/>
                  </a:lnTo>
                  <a:lnTo>
                    <a:pt x="191452" y="42049"/>
                  </a:lnTo>
                  <a:lnTo>
                    <a:pt x="191503" y="40347"/>
                  </a:lnTo>
                  <a:lnTo>
                    <a:pt x="193065" y="38633"/>
                  </a:lnTo>
                  <a:close/>
                </a:path>
                <a:path w="202565" h="116838">
                  <a:moveTo>
                    <a:pt x="193840" y="16649"/>
                  </a:moveTo>
                  <a:lnTo>
                    <a:pt x="193357" y="15557"/>
                  </a:lnTo>
                  <a:lnTo>
                    <a:pt x="192976" y="15557"/>
                  </a:lnTo>
                  <a:lnTo>
                    <a:pt x="192608" y="15468"/>
                  </a:lnTo>
                  <a:lnTo>
                    <a:pt x="192189" y="14986"/>
                  </a:lnTo>
                  <a:lnTo>
                    <a:pt x="190652" y="16700"/>
                  </a:lnTo>
                  <a:lnTo>
                    <a:pt x="193840" y="16649"/>
                  </a:lnTo>
                  <a:close/>
                </a:path>
                <a:path w="202565" h="116838">
                  <a:moveTo>
                    <a:pt x="194843" y="18897"/>
                  </a:moveTo>
                  <a:lnTo>
                    <a:pt x="194602" y="18351"/>
                  </a:lnTo>
                  <a:lnTo>
                    <a:pt x="194335" y="19240"/>
                  </a:lnTo>
                  <a:lnTo>
                    <a:pt x="194475" y="19062"/>
                  </a:lnTo>
                  <a:lnTo>
                    <a:pt x="194691" y="19024"/>
                  </a:lnTo>
                  <a:lnTo>
                    <a:pt x="194843" y="18897"/>
                  </a:lnTo>
                  <a:close/>
                </a:path>
                <a:path w="202565" h="116838">
                  <a:moveTo>
                    <a:pt x="195135" y="16624"/>
                  </a:moveTo>
                  <a:lnTo>
                    <a:pt x="193840" y="16649"/>
                  </a:lnTo>
                  <a:lnTo>
                    <a:pt x="194602" y="18351"/>
                  </a:lnTo>
                  <a:lnTo>
                    <a:pt x="195135" y="16624"/>
                  </a:lnTo>
                  <a:close/>
                </a:path>
                <a:path w="202565" h="116838">
                  <a:moveTo>
                    <a:pt x="196088" y="33972"/>
                  </a:moveTo>
                  <a:lnTo>
                    <a:pt x="193586" y="32994"/>
                  </a:lnTo>
                  <a:lnTo>
                    <a:pt x="191566" y="33197"/>
                  </a:lnTo>
                  <a:lnTo>
                    <a:pt x="191452" y="33997"/>
                  </a:lnTo>
                  <a:lnTo>
                    <a:pt x="190931" y="34759"/>
                  </a:lnTo>
                  <a:lnTo>
                    <a:pt x="190957" y="34886"/>
                  </a:lnTo>
                  <a:lnTo>
                    <a:pt x="190614" y="35179"/>
                  </a:lnTo>
                  <a:lnTo>
                    <a:pt x="190233" y="35610"/>
                  </a:lnTo>
                  <a:lnTo>
                    <a:pt x="189357" y="36055"/>
                  </a:lnTo>
                  <a:lnTo>
                    <a:pt x="188493" y="34975"/>
                  </a:lnTo>
                  <a:lnTo>
                    <a:pt x="186753" y="35852"/>
                  </a:lnTo>
                  <a:lnTo>
                    <a:pt x="185381" y="38569"/>
                  </a:lnTo>
                  <a:lnTo>
                    <a:pt x="180340" y="38544"/>
                  </a:lnTo>
                  <a:lnTo>
                    <a:pt x="181571" y="35166"/>
                  </a:lnTo>
                  <a:lnTo>
                    <a:pt x="181952" y="34112"/>
                  </a:lnTo>
                  <a:lnTo>
                    <a:pt x="183781" y="35775"/>
                  </a:lnTo>
                  <a:lnTo>
                    <a:pt x="183832" y="34112"/>
                  </a:lnTo>
                  <a:lnTo>
                    <a:pt x="183870" y="32753"/>
                  </a:lnTo>
                  <a:lnTo>
                    <a:pt x="183921" y="31242"/>
                  </a:lnTo>
                  <a:lnTo>
                    <a:pt x="183921" y="31089"/>
                  </a:lnTo>
                  <a:lnTo>
                    <a:pt x="188226" y="29210"/>
                  </a:lnTo>
                  <a:lnTo>
                    <a:pt x="188023" y="30365"/>
                  </a:lnTo>
                  <a:lnTo>
                    <a:pt x="189560" y="29438"/>
                  </a:lnTo>
                  <a:lnTo>
                    <a:pt x="188734" y="28295"/>
                  </a:lnTo>
                  <a:lnTo>
                    <a:pt x="188468" y="26568"/>
                  </a:lnTo>
                  <a:lnTo>
                    <a:pt x="188201" y="24930"/>
                  </a:lnTo>
                  <a:lnTo>
                    <a:pt x="188620" y="25831"/>
                  </a:lnTo>
                  <a:lnTo>
                    <a:pt x="189128" y="24930"/>
                  </a:lnTo>
                  <a:lnTo>
                    <a:pt x="189369" y="24472"/>
                  </a:lnTo>
                  <a:lnTo>
                    <a:pt x="189763" y="23228"/>
                  </a:lnTo>
                  <a:lnTo>
                    <a:pt x="190195" y="21158"/>
                  </a:lnTo>
                  <a:lnTo>
                    <a:pt x="184111" y="24472"/>
                  </a:lnTo>
                  <a:lnTo>
                    <a:pt x="184505" y="22885"/>
                  </a:lnTo>
                  <a:lnTo>
                    <a:pt x="185039" y="20726"/>
                  </a:lnTo>
                  <a:lnTo>
                    <a:pt x="185369" y="19392"/>
                  </a:lnTo>
                  <a:lnTo>
                    <a:pt x="184975" y="20294"/>
                  </a:lnTo>
                  <a:lnTo>
                    <a:pt x="183845" y="20320"/>
                  </a:lnTo>
                  <a:lnTo>
                    <a:pt x="182727" y="20726"/>
                  </a:lnTo>
                  <a:lnTo>
                    <a:pt x="183121" y="20116"/>
                  </a:lnTo>
                  <a:lnTo>
                    <a:pt x="183222" y="19964"/>
                  </a:lnTo>
                  <a:lnTo>
                    <a:pt x="184289" y="18300"/>
                  </a:lnTo>
                  <a:lnTo>
                    <a:pt x="184505" y="17945"/>
                  </a:lnTo>
                  <a:lnTo>
                    <a:pt x="184607" y="17678"/>
                  </a:lnTo>
                  <a:lnTo>
                    <a:pt x="181724" y="16090"/>
                  </a:lnTo>
                  <a:lnTo>
                    <a:pt x="180225" y="15443"/>
                  </a:lnTo>
                  <a:lnTo>
                    <a:pt x="179755" y="18300"/>
                  </a:lnTo>
                  <a:lnTo>
                    <a:pt x="179628" y="17945"/>
                  </a:lnTo>
                  <a:lnTo>
                    <a:pt x="178727" y="15595"/>
                  </a:lnTo>
                  <a:lnTo>
                    <a:pt x="178003" y="17043"/>
                  </a:lnTo>
                  <a:lnTo>
                    <a:pt x="178003" y="29387"/>
                  </a:lnTo>
                  <a:lnTo>
                    <a:pt x="174955" y="31242"/>
                  </a:lnTo>
                  <a:lnTo>
                    <a:pt x="174256" y="29756"/>
                  </a:lnTo>
                  <a:lnTo>
                    <a:pt x="174040" y="29298"/>
                  </a:lnTo>
                  <a:lnTo>
                    <a:pt x="173545" y="28257"/>
                  </a:lnTo>
                  <a:lnTo>
                    <a:pt x="173888" y="29298"/>
                  </a:lnTo>
                  <a:lnTo>
                    <a:pt x="172326" y="28041"/>
                  </a:lnTo>
                  <a:lnTo>
                    <a:pt x="175094" y="26568"/>
                  </a:lnTo>
                  <a:lnTo>
                    <a:pt x="174637" y="29032"/>
                  </a:lnTo>
                  <a:lnTo>
                    <a:pt x="178003" y="29387"/>
                  </a:lnTo>
                  <a:lnTo>
                    <a:pt x="178003" y="17043"/>
                  </a:lnTo>
                  <a:lnTo>
                    <a:pt x="177546" y="17945"/>
                  </a:lnTo>
                  <a:lnTo>
                    <a:pt x="177292" y="17919"/>
                  </a:lnTo>
                  <a:lnTo>
                    <a:pt x="176987" y="17462"/>
                  </a:lnTo>
                  <a:lnTo>
                    <a:pt x="176885" y="17945"/>
                  </a:lnTo>
                  <a:lnTo>
                    <a:pt x="176784" y="18199"/>
                  </a:lnTo>
                  <a:lnTo>
                    <a:pt x="176415" y="18745"/>
                  </a:lnTo>
                  <a:lnTo>
                    <a:pt x="175628" y="19799"/>
                  </a:lnTo>
                  <a:lnTo>
                    <a:pt x="173024" y="19964"/>
                  </a:lnTo>
                  <a:lnTo>
                    <a:pt x="173824" y="17741"/>
                  </a:lnTo>
                  <a:lnTo>
                    <a:pt x="172631" y="20116"/>
                  </a:lnTo>
                  <a:lnTo>
                    <a:pt x="171526" y="19735"/>
                  </a:lnTo>
                  <a:lnTo>
                    <a:pt x="171196" y="18364"/>
                  </a:lnTo>
                  <a:lnTo>
                    <a:pt x="163563" y="23761"/>
                  </a:lnTo>
                  <a:lnTo>
                    <a:pt x="170268" y="22885"/>
                  </a:lnTo>
                  <a:lnTo>
                    <a:pt x="171780" y="24282"/>
                  </a:lnTo>
                  <a:lnTo>
                    <a:pt x="172034" y="27800"/>
                  </a:lnTo>
                  <a:lnTo>
                    <a:pt x="170586" y="26631"/>
                  </a:lnTo>
                  <a:lnTo>
                    <a:pt x="165989" y="30187"/>
                  </a:lnTo>
                  <a:lnTo>
                    <a:pt x="161912" y="28968"/>
                  </a:lnTo>
                  <a:lnTo>
                    <a:pt x="161328" y="27254"/>
                  </a:lnTo>
                  <a:lnTo>
                    <a:pt x="161239" y="26860"/>
                  </a:lnTo>
                  <a:lnTo>
                    <a:pt x="161798" y="25781"/>
                  </a:lnTo>
                  <a:lnTo>
                    <a:pt x="162420" y="24549"/>
                  </a:lnTo>
                  <a:lnTo>
                    <a:pt x="161709" y="22885"/>
                  </a:lnTo>
                  <a:lnTo>
                    <a:pt x="159372" y="26035"/>
                  </a:lnTo>
                  <a:lnTo>
                    <a:pt x="160147" y="25781"/>
                  </a:lnTo>
                  <a:lnTo>
                    <a:pt x="157746" y="31254"/>
                  </a:lnTo>
                  <a:lnTo>
                    <a:pt x="157035" y="29972"/>
                  </a:lnTo>
                  <a:lnTo>
                    <a:pt x="155079" y="32981"/>
                  </a:lnTo>
                  <a:lnTo>
                    <a:pt x="158254" y="31254"/>
                  </a:lnTo>
                  <a:lnTo>
                    <a:pt x="159258" y="30721"/>
                  </a:lnTo>
                  <a:lnTo>
                    <a:pt x="159981" y="31203"/>
                  </a:lnTo>
                  <a:lnTo>
                    <a:pt x="157467" y="33934"/>
                  </a:lnTo>
                  <a:lnTo>
                    <a:pt x="161912" y="33934"/>
                  </a:lnTo>
                  <a:lnTo>
                    <a:pt x="162064" y="33934"/>
                  </a:lnTo>
                  <a:lnTo>
                    <a:pt x="162115" y="33502"/>
                  </a:lnTo>
                  <a:lnTo>
                    <a:pt x="165862" y="33312"/>
                  </a:lnTo>
                  <a:lnTo>
                    <a:pt x="167360" y="30721"/>
                  </a:lnTo>
                  <a:lnTo>
                    <a:pt x="167665" y="30187"/>
                  </a:lnTo>
                  <a:lnTo>
                    <a:pt x="167830" y="29908"/>
                  </a:lnTo>
                  <a:lnTo>
                    <a:pt x="167017" y="31737"/>
                  </a:lnTo>
                  <a:lnTo>
                    <a:pt x="168186" y="30556"/>
                  </a:lnTo>
                  <a:lnTo>
                    <a:pt x="169113" y="29908"/>
                  </a:lnTo>
                  <a:lnTo>
                    <a:pt x="169316" y="29756"/>
                  </a:lnTo>
                  <a:lnTo>
                    <a:pt x="169964" y="30187"/>
                  </a:lnTo>
                  <a:lnTo>
                    <a:pt x="169862" y="30556"/>
                  </a:lnTo>
                  <a:lnTo>
                    <a:pt x="167703" y="33820"/>
                  </a:lnTo>
                  <a:lnTo>
                    <a:pt x="169608" y="32753"/>
                  </a:lnTo>
                  <a:lnTo>
                    <a:pt x="171005" y="36093"/>
                  </a:lnTo>
                  <a:lnTo>
                    <a:pt x="172542" y="35166"/>
                  </a:lnTo>
                  <a:lnTo>
                    <a:pt x="170624" y="37020"/>
                  </a:lnTo>
                  <a:lnTo>
                    <a:pt x="173951" y="38531"/>
                  </a:lnTo>
                  <a:lnTo>
                    <a:pt x="176885" y="40944"/>
                  </a:lnTo>
                  <a:lnTo>
                    <a:pt x="179857" y="41783"/>
                  </a:lnTo>
                  <a:lnTo>
                    <a:pt x="178650" y="44907"/>
                  </a:lnTo>
                  <a:lnTo>
                    <a:pt x="174485" y="46037"/>
                  </a:lnTo>
                  <a:lnTo>
                    <a:pt x="173380" y="48907"/>
                  </a:lnTo>
                  <a:lnTo>
                    <a:pt x="174371" y="49136"/>
                  </a:lnTo>
                  <a:lnTo>
                    <a:pt x="173545" y="52514"/>
                  </a:lnTo>
                  <a:lnTo>
                    <a:pt x="174244" y="54203"/>
                  </a:lnTo>
                  <a:lnTo>
                    <a:pt x="172732" y="54737"/>
                  </a:lnTo>
                  <a:lnTo>
                    <a:pt x="174180" y="56540"/>
                  </a:lnTo>
                  <a:lnTo>
                    <a:pt x="174993" y="54317"/>
                  </a:lnTo>
                  <a:lnTo>
                    <a:pt x="175298" y="56908"/>
                  </a:lnTo>
                  <a:lnTo>
                    <a:pt x="176339" y="59613"/>
                  </a:lnTo>
                  <a:lnTo>
                    <a:pt x="178574" y="59969"/>
                  </a:lnTo>
                  <a:lnTo>
                    <a:pt x="178587" y="59563"/>
                  </a:lnTo>
                  <a:lnTo>
                    <a:pt x="181889" y="61849"/>
                  </a:lnTo>
                  <a:lnTo>
                    <a:pt x="180327" y="63957"/>
                  </a:lnTo>
                  <a:lnTo>
                    <a:pt x="178447" y="64617"/>
                  </a:lnTo>
                  <a:lnTo>
                    <a:pt x="177342" y="63106"/>
                  </a:lnTo>
                  <a:lnTo>
                    <a:pt x="177038" y="61671"/>
                  </a:lnTo>
                  <a:lnTo>
                    <a:pt x="175920" y="61290"/>
                  </a:lnTo>
                  <a:lnTo>
                    <a:pt x="176250" y="62725"/>
                  </a:lnTo>
                  <a:lnTo>
                    <a:pt x="175856" y="63246"/>
                  </a:lnTo>
                  <a:lnTo>
                    <a:pt x="177723" y="63741"/>
                  </a:lnTo>
                  <a:lnTo>
                    <a:pt x="179476" y="67335"/>
                  </a:lnTo>
                  <a:lnTo>
                    <a:pt x="177952" y="68262"/>
                  </a:lnTo>
                  <a:lnTo>
                    <a:pt x="182499" y="66636"/>
                  </a:lnTo>
                  <a:lnTo>
                    <a:pt x="181013" y="66014"/>
                  </a:lnTo>
                  <a:lnTo>
                    <a:pt x="181038" y="65227"/>
                  </a:lnTo>
                  <a:lnTo>
                    <a:pt x="181749" y="64617"/>
                  </a:lnTo>
                  <a:lnTo>
                    <a:pt x="182587" y="63906"/>
                  </a:lnTo>
                  <a:lnTo>
                    <a:pt x="184442" y="64782"/>
                  </a:lnTo>
                  <a:lnTo>
                    <a:pt x="189572" y="68338"/>
                  </a:lnTo>
                  <a:lnTo>
                    <a:pt x="190703" y="67932"/>
                  </a:lnTo>
                  <a:lnTo>
                    <a:pt x="191554" y="64554"/>
                  </a:lnTo>
                  <a:lnTo>
                    <a:pt x="190334" y="63906"/>
                  </a:lnTo>
                  <a:lnTo>
                    <a:pt x="186766" y="62039"/>
                  </a:lnTo>
                  <a:lnTo>
                    <a:pt x="187147" y="61506"/>
                  </a:lnTo>
                  <a:lnTo>
                    <a:pt x="184912" y="61163"/>
                  </a:lnTo>
                  <a:lnTo>
                    <a:pt x="186169" y="59880"/>
                  </a:lnTo>
                  <a:lnTo>
                    <a:pt x="189547" y="56413"/>
                  </a:lnTo>
                  <a:lnTo>
                    <a:pt x="186143" y="57251"/>
                  </a:lnTo>
                  <a:lnTo>
                    <a:pt x="186486" y="58280"/>
                  </a:lnTo>
                  <a:lnTo>
                    <a:pt x="186080" y="59182"/>
                  </a:lnTo>
                  <a:lnTo>
                    <a:pt x="185305" y="59855"/>
                  </a:lnTo>
                  <a:lnTo>
                    <a:pt x="183070" y="59880"/>
                  </a:lnTo>
                  <a:lnTo>
                    <a:pt x="183426" y="59563"/>
                  </a:lnTo>
                  <a:lnTo>
                    <a:pt x="185369" y="57912"/>
                  </a:lnTo>
                  <a:lnTo>
                    <a:pt x="185407" y="56743"/>
                  </a:lnTo>
                  <a:lnTo>
                    <a:pt x="183527" y="56629"/>
                  </a:lnTo>
                  <a:lnTo>
                    <a:pt x="180949" y="55245"/>
                  </a:lnTo>
                  <a:lnTo>
                    <a:pt x="181356" y="54343"/>
                  </a:lnTo>
                  <a:lnTo>
                    <a:pt x="177050" y="47802"/>
                  </a:lnTo>
                  <a:lnTo>
                    <a:pt x="179793" y="44132"/>
                  </a:lnTo>
                  <a:lnTo>
                    <a:pt x="181229" y="46316"/>
                  </a:lnTo>
                  <a:lnTo>
                    <a:pt x="181724" y="44132"/>
                  </a:lnTo>
                  <a:lnTo>
                    <a:pt x="182956" y="38760"/>
                  </a:lnTo>
                  <a:lnTo>
                    <a:pt x="184327" y="42887"/>
                  </a:lnTo>
                  <a:lnTo>
                    <a:pt x="185940" y="39928"/>
                  </a:lnTo>
                  <a:lnTo>
                    <a:pt x="191579" y="37630"/>
                  </a:lnTo>
                  <a:lnTo>
                    <a:pt x="191643" y="37884"/>
                  </a:lnTo>
                  <a:lnTo>
                    <a:pt x="191909" y="37655"/>
                  </a:lnTo>
                  <a:lnTo>
                    <a:pt x="191947" y="37846"/>
                  </a:lnTo>
                  <a:lnTo>
                    <a:pt x="192328" y="37325"/>
                  </a:lnTo>
                  <a:lnTo>
                    <a:pt x="196088" y="33972"/>
                  </a:lnTo>
                  <a:close/>
                </a:path>
                <a:path w="202565" h="116838">
                  <a:moveTo>
                    <a:pt x="196240" y="33845"/>
                  </a:moveTo>
                  <a:lnTo>
                    <a:pt x="196164" y="33997"/>
                  </a:lnTo>
                  <a:lnTo>
                    <a:pt x="196240" y="33845"/>
                  </a:lnTo>
                  <a:close/>
                </a:path>
                <a:path w="202565" h="116838">
                  <a:moveTo>
                    <a:pt x="197129" y="33058"/>
                  </a:moveTo>
                  <a:lnTo>
                    <a:pt x="196570" y="33096"/>
                  </a:lnTo>
                  <a:lnTo>
                    <a:pt x="196240" y="33845"/>
                  </a:lnTo>
                  <a:lnTo>
                    <a:pt x="197129" y="33058"/>
                  </a:lnTo>
                  <a:close/>
                </a:path>
                <a:path w="202565" h="116838">
                  <a:moveTo>
                    <a:pt x="198894" y="43446"/>
                  </a:moveTo>
                  <a:lnTo>
                    <a:pt x="194271" y="47802"/>
                  </a:lnTo>
                  <a:lnTo>
                    <a:pt x="194360" y="44691"/>
                  </a:lnTo>
                  <a:lnTo>
                    <a:pt x="193675" y="42633"/>
                  </a:lnTo>
                  <a:lnTo>
                    <a:pt x="197078" y="41808"/>
                  </a:lnTo>
                  <a:lnTo>
                    <a:pt x="197523" y="39331"/>
                  </a:lnTo>
                  <a:lnTo>
                    <a:pt x="193852" y="37198"/>
                  </a:lnTo>
                  <a:lnTo>
                    <a:pt x="192011" y="44754"/>
                  </a:lnTo>
                  <a:lnTo>
                    <a:pt x="193230" y="48920"/>
                  </a:lnTo>
                  <a:lnTo>
                    <a:pt x="195770" y="47802"/>
                  </a:lnTo>
                  <a:lnTo>
                    <a:pt x="197662" y="46977"/>
                  </a:lnTo>
                  <a:lnTo>
                    <a:pt x="198894" y="43446"/>
                  </a:lnTo>
                  <a:close/>
                </a:path>
                <a:path w="202565" h="116838">
                  <a:moveTo>
                    <a:pt x="199631" y="30861"/>
                  </a:moveTo>
                  <a:lnTo>
                    <a:pt x="198755" y="31635"/>
                  </a:lnTo>
                  <a:lnTo>
                    <a:pt x="198501" y="30861"/>
                  </a:lnTo>
                  <a:lnTo>
                    <a:pt x="198462" y="31889"/>
                  </a:lnTo>
                  <a:lnTo>
                    <a:pt x="197129" y="33058"/>
                  </a:lnTo>
                  <a:lnTo>
                    <a:pt x="198297" y="32981"/>
                  </a:lnTo>
                  <a:lnTo>
                    <a:pt x="198767" y="32232"/>
                  </a:lnTo>
                  <a:lnTo>
                    <a:pt x="198970" y="32232"/>
                  </a:lnTo>
                  <a:lnTo>
                    <a:pt x="198894" y="32029"/>
                  </a:lnTo>
                  <a:lnTo>
                    <a:pt x="199631" y="30861"/>
                  </a:lnTo>
                  <a:close/>
                </a:path>
                <a:path w="202565" h="116838">
                  <a:moveTo>
                    <a:pt x="202361" y="36309"/>
                  </a:moveTo>
                  <a:lnTo>
                    <a:pt x="201053" y="33274"/>
                  </a:lnTo>
                  <a:lnTo>
                    <a:pt x="200837" y="34201"/>
                  </a:lnTo>
                  <a:lnTo>
                    <a:pt x="200456" y="34747"/>
                  </a:lnTo>
                  <a:lnTo>
                    <a:pt x="199567" y="32804"/>
                  </a:lnTo>
                  <a:lnTo>
                    <a:pt x="200190" y="32575"/>
                  </a:lnTo>
                  <a:lnTo>
                    <a:pt x="200545" y="32575"/>
                  </a:lnTo>
                  <a:lnTo>
                    <a:pt x="200761" y="32626"/>
                  </a:lnTo>
                  <a:lnTo>
                    <a:pt x="200240" y="31394"/>
                  </a:lnTo>
                  <a:lnTo>
                    <a:pt x="199301" y="32232"/>
                  </a:lnTo>
                  <a:lnTo>
                    <a:pt x="198970" y="32245"/>
                  </a:lnTo>
                  <a:lnTo>
                    <a:pt x="199199" y="32918"/>
                  </a:lnTo>
                  <a:lnTo>
                    <a:pt x="198297" y="32981"/>
                  </a:lnTo>
                  <a:lnTo>
                    <a:pt x="195300" y="37769"/>
                  </a:lnTo>
                  <a:lnTo>
                    <a:pt x="197205" y="37096"/>
                  </a:lnTo>
                  <a:lnTo>
                    <a:pt x="199936" y="35509"/>
                  </a:lnTo>
                  <a:lnTo>
                    <a:pt x="199796" y="35712"/>
                  </a:lnTo>
                  <a:lnTo>
                    <a:pt x="200228" y="36004"/>
                  </a:lnTo>
                  <a:lnTo>
                    <a:pt x="198285" y="38646"/>
                  </a:lnTo>
                  <a:lnTo>
                    <a:pt x="200113" y="37795"/>
                  </a:lnTo>
                  <a:lnTo>
                    <a:pt x="201371" y="37109"/>
                  </a:lnTo>
                  <a:lnTo>
                    <a:pt x="202361" y="36309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114675" y="7845945"/>
              <a:ext cx="201930" cy="210185"/>
            </a:xfrm>
            <a:custGeom>
              <a:rect l="l" t="t" r="r" b="b"/>
              <a:pathLst>
                <a:path w="201930" h="210184">
                  <a:moveTo>
                    <a:pt x="2565" y="50330"/>
                  </a:moveTo>
                  <a:lnTo>
                    <a:pt x="1130" y="48945"/>
                  </a:lnTo>
                  <a:lnTo>
                    <a:pt x="0" y="49352"/>
                  </a:lnTo>
                  <a:lnTo>
                    <a:pt x="2565" y="50330"/>
                  </a:lnTo>
                  <a:close/>
                </a:path>
                <a:path w="201930" h="210184">
                  <a:moveTo>
                    <a:pt x="20993" y="69392"/>
                  </a:moveTo>
                  <a:lnTo>
                    <a:pt x="20294" y="67729"/>
                  </a:lnTo>
                  <a:lnTo>
                    <a:pt x="18796" y="68275"/>
                  </a:lnTo>
                  <a:lnTo>
                    <a:pt x="20993" y="69392"/>
                  </a:lnTo>
                  <a:close/>
                </a:path>
                <a:path w="201930" h="210184">
                  <a:moveTo>
                    <a:pt x="21412" y="55397"/>
                  </a:moveTo>
                  <a:lnTo>
                    <a:pt x="20332" y="53467"/>
                  </a:lnTo>
                  <a:lnTo>
                    <a:pt x="20307" y="55029"/>
                  </a:lnTo>
                  <a:lnTo>
                    <a:pt x="21412" y="55397"/>
                  </a:lnTo>
                  <a:close/>
                </a:path>
                <a:path w="201930" h="210184">
                  <a:moveTo>
                    <a:pt x="44297" y="62077"/>
                  </a:moveTo>
                  <a:lnTo>
                    <a:pt x="41262" y="63944"/>
                  </a:lnTo>
                  <a:lnTo>
                    <a:pt x="43891" y="63347"/>
                  </a:lnTo>
                  <a:lnTo>
                    <a:pt x="44297" y="62077"/>
                  </a:lnTo>
                  <a:close/>
                </a:path>
                <a:path w="201930" h="210184">
                  <a:moveTo>
                    <a:pt x="45872" y="62903"/>
                  </a:moveTo>
                  <a:lnTo>
                    <a:pt x="43891" y="63347"/>
                  </a:lnTo>
                  <a:lnTo>
                    <a:pt x="43472" y="64668"/>
                  </a:lnTo>
                  <a:lnTo>
                    <a:pt x="45872" y="62903"/>
                  </a:lnTo>
                  <a:close/>
                </a:path>
                <a:path w="201930" h="210184">
                  <a:moveTo>
                    <a:pt x="49072" y="64554"/>
                  </a:moveTo>
                  <a:lnTo>
                    <a:pt x="48590" y="63703"/>
                  </a:lnTo>
                  <a:lnTo>
                    <a:pt x="48018" y="62674"/>
                  </a:lnTo>
                  <a:lnTo>
                    <a:pt x="47307" y="61379"/>
                  </a:lnTo>
                  <a:lnTo>
                    <a:pt x="46520" y="62420"/>
                  </a:lnTo>
                  <a:lnTo>
                    <a:pt x="45872" y="62903"/>
                  </a:lnTo>
                  <a:lnTo>
                    <a:pt x="46875" y="62674"/>
                  </a:lnTo>
                  <a:lnTo>
                    <a:pt x="44970" y="64909"/>
                  </a:lnTo>
                  <a:lnTo>
                    <a:pt x="47231" y="63703"/>
                  </a:lnTo>
                  <a:lnTo>
                    <a:pt x="46558" y="64909"/>
                  </a:lnTo>
                  <a:lnTo>
                    <a:pt x="45364" y="66344"/>
                  </a:lnTo>
                  <a:lnTo>
                    <a:pt x="44538" y="67386"/>
                  </a:lnTo>
                  <a:lnTo>
                    <a:pt x="44411" y="67538"/>
                  </a:lnTo>
                  <a:lnTo>
                    <a:pt x="44538" y="67398"/>
                  </a:lnTo>
                  <a:lnTo>
                    <a:pt x="44869" y="68059"/>
                  </a:lnTo>
                  <a:lnTo>
                    <a:pt x="45161" y="70612"/>
                  </a:lnTo>
                  <a:lnTo>
                    <a:pt x="44030" y="71386"/>
                  </a:lnTo>
                  <a:lnTo>
                    <a:pt x="47726" y="72364"/>
                  </a:lnTo>
                  <a:lnTo>
                    <a:pt x="48971" y="67678"/>
                  </a:lnTo>
                  <a:lnTo>
                    <a:pt x="49072" y="64554"/>
                  </a:lnTo>
                  <a:close/>
                </a:path>
                <a:path w="201930" h="210184">
                  <a:moveTo>
                    <a:pt x="60045" y="53276"/>
                  </a:moveTo>
                  <a:lnTo>
                    <a:pt x="59563" y="52400"/>
                  </a:lnTo>
                  <a:lnTo>
                    <a:pt x="58699" y="54533"/>
                  </a:lnTo>
                  <a:lnTo>
                    <a:pt x="60045" y="53276"/>
                  </a:lnTo>
                  <a:close/>
                </a:path>
                <a:path w="201930" h="210184">
                  <a:moveTo>
                    <a:pt x="60706" y="49568"/>
                  </a:moveTo>
                  <a:lnTo>
                    <a:pt x="59194" y="50139"/>
                  </a:lnTo>
                  <a:lnTo>
                    <a:pt x="59563" y="50761"/>
                  </a:lnTo>
                  <a:lnTo>
                    <a:pt x="58788" y="51422"/>
                  </a:lnTo>
                  <a:lnTo>
                    <a:pt x="58381" y="52349"/>
                  </a:lnTo>
                  <a:lnTo>
                    <a:pt x="59524" y="52336"/>
                  </a:lnTo>
                  <a:lnTo>
                    <a:pt x="60706" y="49568"/>
                  </a:lnTo>
                  <a:close/>
                </a:path>
                <a:path w="201930" h="210184">
                  <a:moveTo>
                    <a:pt x="61404" y="52019"/>
                  </a:moveTo>
                  <a:lnTo>
                    <a:pt x="60045" y="53276"/>
                  </a:lnTo>
                  <a:lnTo>
                    <a:pt x="60591" y="54241"/>
                  </a:lnTo>
                  <a:lnTo>
                    <a:pt x="61404" y="52019"/>
                  </a:lnTo>
                  <a:close/>
                </a:path>
                <a:path w="201930" h="210184">
                  <a:moveTo>
                    <a:pt x="63119" y="80619"/>
                  </a:moveTo>
                  <a:lnTo>
                    <a:pt x="60210" y="78587"/>
                  </a:lnTo>
                  <a:lnTo>
                    <a:pt x="62001" y="81407"/>
                  </a:lnTo>
                  <a:lnTo>
                    <a:pt x="63119" y="80619"/>
                  </a:lnTo>
                  <a:close/>
                </a:path>
                <a:path w="201930" h="210184">
                  <a:moveTo>
                    <a:pt x="64211" y="94107"/>
                  </a:moveTo>
                  <a:lnTo>
                    <a:pt x="63982" y="94373"/>
                  </a:lnTo>
                  <a:lnTo>
                    <a:pt x="64173" y="94437"/>
                  </a:lnTo>
                  <a:lnTo>
                    <a:pt x="64211" y="94107"/>
                  </a:lnTo>
                  <a:close/>
                </a:path>
                <a:path w="201930" h="210184">
                  <a:moveTo>
                    <a:pt x="64909" y="94932"/>
                  </a:moveTo>
                  <a:lnTo>
                    <a:pt x="63804" y="94576"/>
                  </a:lnTo>
                  <a:lnTo>
                    <a:pt x="63982" y="94373"/>
                  </a:lnTo>
                  <a:lnTo>
                    <a:pt x="63055" y="94068"/>
                  </a:lnTo>
                  <a:lnTo>
                    <a:pt x="60388" y="96177"/>
                  </a:lnTo>
                  <a:lnTo>
                    <a:pt x="61836" y="97586"/>
                  </a:lnTo>
                  <a:lnTo>
                    <a:pt x="64909" y="94932"/>
                  </a:lnTo>
                  <a:close/>
                </a:path>
                <a:path w="201930" h="210184">
                  <a:moveTo>
                    <a:pt x="65747" y="92329"/>
                  </a:moveTo>
                  <a:lnTo>
                    <a:pt x="64668" y="90805"/>
                  </a:lnTo>
                  <a:lnTo>
                    <a:pt x="64211" y="94107"/>
                  </a:lnTo>
                  <a:lnTo>
                    <a:pt x="65747" y="92329"/>
                  </a:lnTo>
                  <a:close/>
                </a:path>
                <a:path w="201930" h="210184">
                  <a:moveTo>
                    <a:pt x="66446" y="41516"/>
                  </a:moveTo>
                  <a:lnTo>
                    <a:pt x="66408" y="41287"/>
                  </a:lnTo>
                  <a:lnTo>
                    <a:pt x="65112" y="39916"/>
                  </a:lnTo>
                  <a:lnTo>
                    <a:pt x="65786" y="42735"/>
                  </a:lnTo>
                  <a:lnTo>
                    <a:pt x="66446" y="41516"/>
                  </a:lnTo>
                  <a:close/>
                </a:path>
                <a:path w="201930" h="210184">
                  <a:moveTo>
                    <a:pt x="67525" y="41516"/>
                  </a:moveTo>
                  <a:lnTo>
                    <a:pt x="66560" y="41287"/>
                  </a:lnTo>
                  <a:lnTo>
                    <a:pt x="66624" y="41516"/>
                  </a:lnTo>
                  <a:lnTo>
                    <a:pt x="67259" y="42189"/>
                  </a:lnTo>
                  <a:lnTo>
                    <a:pt x="67525" y="41516"/>
                  </a:lnTo>
                  <a:close/>
                </a:path>
                <a:path w="201930" h="210184">
                  <a:moveTo>
                    <a:pt x="68224" y="84543"/>
                  </a:moveTo>
                  <a:lnTo>
                    <a:pt x="67919" y="82727"/>
                  </a:lnTo>
                  <a:lnTo>
                    <a:pt x="64503" y="83959"/>
                  </a:lnTo>
                  <a:lnTo>
                    <a:pt x="64566" y="82397"/>
                  </a:lnTo>
                  <a:lnTo>
                    <a:pt x="63830" y="82283"/>
                  </a:lnTo>
                  <a:lnTo>
                    <a:pt x="64147" y="83705"/>
                  </a:lnTo>
                  <a:lnTo>
                    <a:pt x="64147" y="84099"/>
                  </a:lnTo>
                  <a:lnTo>
                    <a:pt x="66395" y="83654"/>
                  </a:lnTo>
                  <a:lnTo>
                    <a:pt x="65963" y="85737"/>
                  </a:lnTo>
                  <a:lnTo>
                    <a:pt x="68224" y="84543"/>
                  </a:lnTo>
                  <a:close/>
                </a:path>
                <a:path w="201930" h="210184">
                  <a:moveTo>
                    <a:pt x="69164" y="41897"/>
                  </a:moveTo>
                  <a:lnTo>
                    <a:pt x="68097" y="39979"/>
                  </a:lnTo>
                  <a:lnTo>
                    <a:pt x="67525" y="41516"/>
                  </a:lnTo>
                  <a:lnTo>
                    <a:pt x="69164" y="41897"/>
                  </a:lnTo>
                  <a:close/>
                </a:path>
                <a:path w="201930" h="210184">
                  <a:moveTo>
                    <a:pt x="72123" y="60109"/>
                  </a:moveTo>
                  <a:lnTo>
                    <a:pt x="71983" y="59715"/>
                  </a:lnTo>
                  <a:lnTo>
                    <a:pt x="70497" y="59499"/>
                  </a:lnTo>
                  <a:lnTo>
                    <a:pt x="72123" y="60109"/>
                  </a:lnTo>
                  <a:close/>
                </a:path>
                <a:path w="201930" h="210184">
                  <a:moveTo>
                    <a:pt x="72669" y="61772"/>
                  </a:moveTo>
                  <a:lnTo>
                    <a:pt x="72428" y="61036"/>
                  </a:lnTo>
                  <a:lnTo>
                    <a:pt x="71539" y="61798"/>
                  </a:lnTo>
                  <a:lnTo>
                    <a:pt x="68986" y="60032"/>
                  </a:lnTo>
                  <a:lnTo>
                    <a:pt x="70434" y="61823"/>
                  </a:lnTo>
                  <a:lnTo>
                    <a:pt x="70040" y="62344"/>
                  </a:lnTo>
                  <a:lnTo>
                    <a:pt x="72517" y="61798"/>
                  </a:lnTo>
                  <a:lnTo>
                    <a:pt x="72669" y="61772"/>
                  </a:lnTo>
                  <a:close/>
                </a:path>
                <a:path w="201930" h="210184">
                  <a:moveTo>
                    <a:pt x="73088" y="60464"/>
                  </a:moveTo>
                  <a:lnTo>
                    <a:pt x="72123" y="60109"/>
                  </a:lnTo>
                  <a:lnTo>
                    <a:pt x="72428" y="61036"/>
                  </a:lnTo>
                  <a:lnTo>
                    <a:pt x="73088" y="60464"/>
                  </a:lnTo>
                  <a:close/>
                </a:path>
                <a:path w="201930" h="210184">
                  <a:moveTo>
                    <a:pt x="74307" y="31953"/>
                  </a:moveTo>
                  <a:lnTo>
                    <a:pt x="71297" y="33058"/>
                  </a:lnTo>
                  <a:lnTo>
                    <a:pt x="71247" y="34226"/>
                  </a:lnTo>
                  <a:lnTo>
                    <a:pt x="71615" y="34861"/>
                  </a:lnTo>
                  <a:lnTo>
                    <a:pt x="72351" y="34975"/>
                  </a:lnTo>
                  <a:lnTo>
                    <a:pt x="74307" y="31953"/>
                  </a:lnTo>
                  <a:close/>
                </a:path>
                <a:path w="201930" h="210184">
                  <a:moveTo>
                    <a:pt x="76314" y="39712"/>
                  </a:moveTo>
                  <a:lnTo>
                    <a:pt x="75171" y="40881"/>
                  </a:lnTo>
                  <a:lnTo>
                    <a:pt x="76238" y="42024"/>
                  </a:lnTo>
                  <a:lnTo>
                    <a:pt x="76314" y="39712"/>
                  </a:lnTo>
                  <a:close/>
                </a:path>
                <a:path w="201930" h="210184">
                  <a:moveTo>
                    <a:pt x="84899" y="65049"/>
                  </a:moveTo>
                  <a:lnTo>
                    <a:pt x="84404" y="65430"/>
                  </a:lnTo>
                  <a:lnTo>
                    <a:pt x="84162" y="66598"/>
                  </a:lnTo>
                  <a:lnTo>
                    <a:pt x="84899" y="65049"/>
                  </a:lnTo>
                  <a:close/>
                </a:path>
                <a:path w="201930" h="210184">
                  <a:moveTo>
                    <a:pt x="84950" y="62725"/>
                  </a:moveTo>
                  <a:lnTo>
                    <a:pt x="79273" y="65913"/>
                  </a:lnTo>
                  <a:lnTo>
                    <a:pt x="78384" y="70065"/>
                  </a:lnTo>
                  <a:lnTo>
                    <a:pt x="84404" y="65430"/>
                  </a:lnTo>
                  <a:lnTo>
                    <a:pt x="84950" y="62725"/>
                  </a:lnTo>
                  <a:close/>
                </a:path>
                <a:path w="201930" h="210184">
                  <a:moveTo>
                    <a:pt x="85077" y="82651"/>
                  </a:moveTo>
                  <a:lnTo>
                    <a:pt x="84785" y="80454"/>
                  </a:lnTo>
                  <a:lnTo>
                    <a:pt x="84556" y="80975"/>
                  </a:lnTo>
                  <a:lnTo>
                    <a:pt x="84670" y="81648"/>
                  </a:lnTo>
                  <a:lnTo>
                    <a:pt x="85077" y="82651"/>
                  </a:lnTo>
                  <a:close/>
                </a:path>
                <a:path w="201930" h="210184">
                  <a:moveTo>
                    <a:pt x="85775" y="73177"/>
                  </a:moveTo>
                  <a:lnTo>
                    <a:pt x="84963" y="74244"/>
                  </a:lnTo>
                  <a:lnTo>
                    <a:pt x="83185" y="71424"/>
                  </a:lnTo>
                  <a:lnTo>
                    <a:pt x="83451" y="70129"/>
                  </a:lnTo>
                  <a:lnTo>
                    <a:pt x="84162" y="66598"/>
                  </a:lnTo>
                  <a:lnTo>
                    <a:pt x="82499" y="70129"/>
                  </a:lnTo>
                  <a:lnTo>
                    <a:pt x="82130" y="69900"/>
                  </a:lnTo>
                  <a:lnTo>
                    <a:pt x="81978" y="74549"/>
                  </a:lnTo>
                  <a:lnTo>
                    <a:pt x="81546" y="76250"/>
                  </a:lnTo>
                  <a:lnTo>
                    <a:pt x="80264" y="81711"/>
                  </a:lnTo>
                  <a:lnTo>
                    <a:pt x="82092" y="83350"/>
                  </a:lnTo>
                  <a:lnTo>
                    <a:pt x="82130" y="82181"/>
                  </a:lnTo>
                  <a:lnTo>
                    <a:pt x="82511" y="81648"/>
                  </a:lnTo>
                  <a:lnTo>
                    <a:pt x="83185" y="84099"/>
                  </a:lnTo>
                  <a:lnTo>
                    <a:pt x="84264" y="81648"/>
                  </a:lnTo>
                  <a:lnTo>
                    <a:pt x="84480" y="81165"/>
                  </a:lnTo>
                  <a:lnTo>
                    <a:pt x="84391" y="80975"/>
                  </a:lnTo>
                  <a:lnTo>
                    <a:pt x="85661" y="76301"/>
                  </a:lnTo>
                  <a:lnTo>
                    <a:pt x="85725" y="74244"/>
                  </a:lnTo>
                  <a:lnTo>
                    <a:pt x="85775" y="73177"/>
                  </a:lnTo>
                  <a:close/>
                </a:path>
                <a:path w="201930" h="210184">
                  <a:moveTo>
                    <a:pt x="87820" y="78587"/>
                  </a:moveTo>
                  <a:lnTo>
                    <a:pt x="87668" y="78270"/>
                  </a:lnTo>
                  <a:lnTo>
                    <a:pt x="87566" y="78016"/>
                  </a:lnTo>
                  <a:lnTo>
                    <a:pt x="87820" y="78587"/>
                  </a:lnTo>
                  <a:close/>
                </a:path>
                <a:path w="201930" h="210184">
                  <a:moveTo>
                    <a:pt x="88125" y="92697"/>
                  </a:moveTo>
                  <a:lnTo>
                    <a:pt x="87807" y="90893"/>
                  </a:lnTo>
                  <a:lnTo>
                    <a:pt x="85242" y="89890"/>
                  </a:lnTo>
                  <a:lnTo>
                    <a:pt x="84772" y="92367"/>
                  </a:lnTo>
                  <a:lnTo>
                    <a:pt x="85153" y="92227"/>
                  </a:lnTo>
                  <a:lnTo>
                    <a:pt x="85064" y="94945"/>
                  </a:lnTo>
                  <a:lnTo>
                    <a:pt x="82829" y="94983"/>
                  </a:lnTo>
                  <a:lnTo>
                    <a:pt x="83883" y="96532"/>
                  </a:lnTo>
                  <a:lnTo>
                    <a:pt x="84620" y="97028"/>
                  </a:lnTo>
                  <a:lnTo>
                    <a:pt x="86563" y="95173"/>
                  </a:lnTo>
                  <a:lnTo>
                    <a:pt x="88125" y="92697"/>
                  </a:lnTo>
                  <a:close/>
                </a:path>
                <a:path w="201930" h="210184">
                  <a:moveTo>
                    <a:pt x="88874" y="81280"/>
                  </a:moveTo>
                  <a:lnTo>
                    <a:pt x="86969" y="81965"/>
                  </a:lnTo>
                  <a:lnTo>
                    <a:pt x="86601" y="81711"/>
                  </a:lnTo>
                  <a:lnTo>
                    <a:pt x="85813" y="83553"/>
                  </a:lnTo>
                  <a:lnTo>
                    <a:pt x="87668" y="83261"/>
                  </a:lnTo>
                  <a:lnTo>
                    <a:pt x="88430" y="82981"/>
                  </a:lnTo>
                  <a:lnTo>
                    <a:pt x="88874" y="81280"/>
                  </a:lnTo>
                  <a:close/>
                </a:path>
                <a:path w="201930" h="210184">
                  <a:moveTo>
                    <a:pt x="89954" y="81280"/>
                  </a:moveTo>
                  <a:lnTo>
                    <a:pt x="89801" y="74434"/>
                  </a:lnTo>
                  <a:lnTo>
                    <a:pt x="87820" y="78587"/>
                  </a:lnTo>
                  <a:lnTo>
                    <a:pt x="88239" y="79527"/>
                  </a:lnTo>
                  <a:lnTo>
                    <a:pt x="88887" y="81114"/>
                  </a:lnTo>
                  <a:lnTo>
                    <a:pt x="89954" y="81280"/>
                  </a:lnTo>
                  <a:close/>
                </a:path>
                <a:path w="201930" h="210184">
                  <a:moveTo>
                    <a:pt x="90220" y="81064"/>
                  </a:moveTo>
                  <a:lnTo>
                    <a:pt x="89979" y="81280"/>
                  </a:lnTo>
                  <a:lnTo>
                    <a:pt x="89966" y="81673"/>
                  </a:lnTo>
                  <a:lnTo>
                    <a:pt x="90131" y="81280"/>
                  </a:lnTo>
                  <a:lnTo>
                    <a:pt x="90220" y="81064"/>
                  </a:lnTo>
                  <a:close/>
                </a:path>
                <a:path w="201930" h="210184">
                  <a:moveTo>
                    <a:pt x="92684" y="78384"/>
                  </a:moveTo>
                  <a:lnTo>
                    <a:pt x="91973" y="77101"/>
                  </a:lnTo>
                  <a:lnTo>
                    <a:pt x="90220" y="81064"/>
                  </a:lnTo>
                  <a:lnTo>
                    <a:pt x="90741" y="80619"/>
                  </a:lnTo>
                  <a:lnTo>
                    <a:pt x="92684" y="78384"/>
                  </a:lnTo>
                  <a:close/>
                </a:path>
                <a:path w="201930" h="210184">
                  <a:moveTo>
                    <a:pt x="98272" y="92214"/>
                  </a:moveTo>
                  <a:lnTo>
                    <a:pt x="98069" y="92341"/>
                  </a:lnTo>
                  <a:lnTo>
                    <a:pt x="97942" y="92417"/>
                  </a:lnTo>
                  <a:lnTo>
                    <a:pt x="98158" y="92303"/>
                  </a:lnTo>
                  <a:close/>
                </a:path>
                <a:path w="201930" h="210184">
                  <a:moveTo>
                    <a:pt x="100520" y="90144"/>
                  </a:moveTo>
                  <a:lnTo>
                    <a:pt x="99517" y="90258"/>
                  </a:lnTo>
                  <a:lnTo>
                    <a:pt x="98958" y="91668"/>
                  </a:lnTo>
                  <a:lnTo>
                    <a:pt x="98272" y="92214"/>
                  </a:lnTo>
                  <a:lnTo>
                    <a:pt x="99364" y="91617"/>
                  </a:lnTo>
                  <a:lnTo>
                    <a:pt x="100495" y="90970"/>
                  </a:lnTo>
                  <a:lnTo>
                    <a:pt x="100520" y="90144"/>
                  </a:lnTo>
                  <a:close/>
                </a:path>
                <a:path w="201930" h="210184">
                  <a:moveTo>
                    <a:pt x="104521" y="86537"/>
                  </a:moveTo>
                  <a:lnTo>
                    <a:pt x="103301" y="85674"/>
                  </a:lnTo>
                  <a:lnTo>
                    <a:pt x="102933" y="85039"/>
                  </a:lnTo>
                  <a:lnTo>
                    <a:pt x="103124" y="84607"/>
                  </a:lnTo>
                  <a:lnTo>
                    <a:pt x="101003" y="86906"/>
                  </a:lnTo>
                  <a:lnTo>
                    <a:pt x="104521" y="86537"/>
                  </a:lnTo>
                  <a:close/>
                </a:path>
                <a:path w="201930" h="210184">
                  <a:moveTo>
                    <a:pt x="107302" y="88455"/>
                  </a:moveTo>
                  <a:lnTo>
                    <a:pt x="107010" y="86271"/>
                  </a:lnTo>
                  <a:lnTo>
                    <a:pt x="104521" y="86537"/>
                  </a:lnTo>
                  <a:lnTo>
                    <a:pt x="104762" y="86702"/>
                  </a:lnTo>
                  <a:lnTo>
                    <a:pt x="104648" y="89801"/>
                  </a:lnTo>
                  <a:lnTo>
                    <a:pt x="107302" y="88455"/>
                  </a:lnTo>
                  <a:close/>
                </a:path>
                <a:path w="201930" h="210184">
                  <a:moveTo>
                    <a:pt x="107480" y="47294"/>
                  </a:moveTo>
                  <a:lnTo>
                    <a:pt x="103797" y="45542"/>
                  </a:lnTo>
                  <a:lnTo>
                    <a:pt x="103378" y="46863"/>
                  </a:lnTo>
                  <a:lnTo>
                    <a:pt x="102577" y="48691"/>
                  </a:lnTo>
                  <a:lnTo>
                    <a:pt x="101041" y="49631"/>
                  </a:lnTo>
                  <a:lnTo>
                    <a:pt x="103251" y="51511"/>
                  </a:lnTo>
                  <a:lnTo>
                    <a:pt x="103263" y="49974"/>
                  </a:lnTo>
                  <a:lnTo>
                    <a:pt x="104038" y="49695"/>
                  </a:lnTo>
                  <a:lnTo>
                    <a:pt x="106641" y="49911"/>
                  </a:lnTo>
                  <a:lnTo>
                    <a:pt x="107480" y="47294"/>
                  </a:lnTo>
                  <a:close/>
                </a:path>
                <a:path w="201930" h="210184">
                  <a:moveTo>
                    <a:pt x="108686" y="80670"/>
                  </a:moveTo>
                  <a:lnTo>
                    <a:pt x="106172" y="77762"/>
                  </a:lnTo>
                  <a:lnTo>
                    <a:pt x="103124" y="84607"/>
                  </a:lnTo>
                  <a:lnTo>
                    <a:pt x="105257" y="82308"/>
                  </a:lnTo>
                  <a:lnTo>
                    <a:pt x="106032" y="81622"/>
                  </a:lnTo>
                  <a:lnTo>
                    <a:pt x="107911" y="81343"/>
                  </a:lnTo>
                  <a:lnTo>
                    <a:pt x="107111" y="83172"/>
                  </a:lnTo>
                  <a:lnTo>
                    <a:pt x="108254" y="81343"/>
                  </a:lnTo>
                  <a:lnTo>
                    <a:pt x="108686" y="80670"/>
                  </a:lnTo>
                  <a:close/>
                </a:path>
                <a:path w="201930" h="210184">
                  <a:moveTo>
                    <a:pt x="109664" y="49212"/>
                  </a:moveTo>
                  <a:lnTo>
                    <a:pt x="108927" y="48717"/>
                  </a:lnTo>
                  <a:lnTo>
                    <a:pt x="107734" y="50673"/>
                  </a:lnTo>
                  <a:lnTo>
                    <a:pt x="109664" y="49212"/>
                  </a:lnTo>
                  <a:close/>
                </a:path>
                <a:path w="201930" h="210184">
                  <a:moveTo>
                    <a:pt x="114922" y="35394"/>
                  </a:moveTo>
                  <a:lnTo>
                    <a:pt x="114630" y="33210"/>
                  </a:lnTo>
                  <a:lnTo>
                    <a:pt x="113855" y="33858"/>
                  </a:lnTo>
                  <a:lnTo>
                    <a:pt x="114922" y="35394"/>
                  </a:lnTo>
                  <a:close/>
                </a:path>
                <a:path w="201930" h="210184">
                  <a:moveTo>
                    <a:pt x="115963" y="62712"/>
                  </a:moveTo>
                  <a:lnTo>
                    <a:pt x="115100" y="66484"/>
                  </a:lnTo>
                  <a:lnTo>
                    <a:pt x="115874" y="65455"/>
                  </a:lnTo>
                  <a:lnTo>
                    <a:pt x="115963" y="62712"/>
                  </a:lnTo>
                  <a:close/>
                </a:path>
                <a:path w="201930" h="210184">
                  <a:moveTo>
                    <a:pt x="120281" y="68465"/>
                  </a:moveTo>
                  <a:lnTo>
                    <a:pt x="119075" y="71602"/>
                  </a:lnTo>
                  <a:lnTo>
                    <a:pt x="117602" y="70192"/>
                  </a:lnTo>
                  <a:lnTo>
                    <a:pt x="116497" y="69456"/>
                  </a:lnTo>
                  <a:lnTo>
                    <a:pt x="119126" y="67386"/>
                  </a:lnTo>
                  <a:lnTo>
                    <a:pt x="118872" y="66281"/>
                  </a:lnTo>
                  <a:lnTo>
                    <a:pt x="117411" y="64516"/>
                  </a:lnTo>
                  <a:lnTo>
                    <a:pt x="115836" y="67386"/>
                  </a:lnTo>
                  <a:lnTo>
                    <a:pt x="115887" y="65455"/>
                  </a:lnTo>
                  <a:lnTo>
                    <a:pt x="113461" y="71310"/>
                  </a:lnTo>
                  <a:lnTo>
                    <a:pt x="119329" y="72059"/>
                  </a:lnTo>
                  <a:lnTo>
                    <a:pt x="119456" y="71602"/>
                  </a:lnTo>
                  <a:lnTo>
                    <a:pt x="120281" y="68465"/>
                  </a:lnTo>
                  <a:close/>
                </a:path>
                <a:path w="201930" h="210184">
                  <a:moveTo>
                    <a:pt x="120535" y="72212"/>
                  </a:moveTo>
                  <a:lnTo>
                    <a:pt x="119329" y="72059"/>
                  </a:lnTo>
                  <a:lnTo>
                    <a:pt x="118592" y="74828"/>
                  </a:lnTo>
                  <a:lnTo>
                    <a:pt x="119202" y="74701"/>
                  </a:lnTo>
                  <a:lnTo>
                    <a:pt x="120535" y="72212"/>
                  </a:lnTo>
                  <a:close/>
                </a:path>
                <a:path w="201930" h="210184">
                  <a:moveTo>
                    <a:pt x="123672" y="43408"/>
                  </a:moveTo>
                  <a:lnTo>
                    <a:pt x="122491" y="45377"/>
                  </a:lnTo>
                  <a:lnTo>
                    <a:pt x="123266" y="44323"/>
                  </a:lnTo>
                  <a:lnTo>
                    <a:pt x="123431" y="44284"/>
                  </a:lnTo>
                  <a:lnTo>
                    <a:pt x="123609" y="44348"/>
                  </a:lnTo>
                  <a:lnTo>
                    <a:pt x="123571" y="44094"/>
                  </a:lnTo>
                  <a:lnTo>
                    <a:pt x="123583" y="43789"/>
                  </a:lnTo>
                  <a:lnTo>
                    <a:pt x="123672" y="43408"/>
                  </a:lnTo>
                  <a:close/>
                </a:path>
                <a:path w="201930" h="210184">
                  <a:moveTo>
                    <a:pt x="124307" y="45250"/>
                  </a:moveTo>
                  <a:lnTo>
                    <a:pt x="124244" y="44767"/>
                  </a:lnTo>
                  <a:lnTo>
                    <a:pt x="124053" y="44411"/>
                  </a:lnTo>
                  <a:lnTo>
                    <a:pt x="123609" y="44373"/>
                  </a:lnTo>
                  <a:lnTo>
                    <a:pt x="123672" y="44831"/>
                  </a:lnTo>
                  <a:lnTo>
                    <a:pt x="123952" y="45097"/>
                  </a:lnTo>
                  <a:lnTo>
                    <a:pt x="124307" y="45250"/>
                  </a:lnTo>
                  <a:close/>
                </a:path>
                <a:path w="201930" h="210184">
                  <a:moveTo>
                    <a:pt x="125387" y="26441"/>
                  </a:moveTo>
                  <a:lnTo>
                    <a:pt x="125361" y="26047"/>
                  </a:lnTo>
                  <a:lnTo>
                    <a:pt x="125272" y="25793"/>
                  </a:lnTo>
                  <a:lnTo>
                    <a:pt x="124942" y="26022"/>
                  </a:lnTo>
                  <a:lnTo>
                    <a:pt x="125387" y="26441"/>
                  </a:lnTo>
                  <a:close/>
                </a:path>
                <a:path w="201930" h="210184">
                  <a:moveTo>
                    <a:pt x="128447" y="46304"/>
                  </a:moveTo>
                  <a:lnTo>
                    <a:pt x="128130" y="44488"/>
                  </a:lnTo>
                  <a:lnTo>
                    <a:pt x="127863" y="44856"/>
                  </a:lnTo>
                  <a:lnTo>
                    <a:pt x="125526" y="45745"/>
                  </a:lnTo>
                  <a:lnTo>
                    <a:pt x="124307" y="45250"/>
                  </a:lnTo>
                  <a:lnTo>
                    <a:pt x="124485" y="46507"/>
                  </a:lnTo>
                  <a:lnTo>
                    <a:pt x="124002" y="48425"/>
                  </a:lnTo>
                  <a:lnTo>
                    <a:pt x="125793" y="47269"/>
                  </a:lnTo>
                  <a:lnTo>
                    <a:pt x="126568" y="46215"/>
                  </a:lnTo>
                  <a:lnTo>
                    <a:pt x="128447" y="46304"/>
                  </a:lnTo>
                  <a:close/>
                </a:path>
                <a:path w="201930" h="210184">
                  <a:moveTo>
                    <a:pt x="130505" y="75920"/>
                  </a:moveTo>
                  <a:lnTo>
                    <a:pt x="129425" y="75171"/>
                  </a:lnTo>
                  <a:lnTo>
                    <a:pt x="126123" y="73291"/>
                  </a:lnTo>
                  <a:lnTo>
                    <a:pt x="119202" y="74701"/>
                  </a:lnTo>
                  <a:lnTo>
                    <a:pt x="116967" y="78892"/>
                  </a:lnTo>
                  <a:lnTo>
                    <a:pt x="116611" y="78105"/>
                  </a:lnTo>
                  <a:lnTo>
                    <a:pt x="115912" y="76568"/>
                  </a:lnTo>
                  <a:lnTo>
                    <a:pt x="112979" y="74942"/>
                  </a:lnTo>
                  <a:lnTo>
                    <a:pt x="109994" y="74485"/>
                  </a:lnTo>
                  <a:lnTo>
                    <a:pt x="109093" y="79375"/>
                  </a:lnTo>
                  <a:lnTo>
                    <a:pt x="115849" y="78105"/>
                  </a:lnTo>
                  <a:lnTo>
                    <a:pt x="116433" y="83261"/>
                  </a:lnTo>
                  <a:lnTo>
                    <a:pt x="118719" y="82067"/>
                  </a:lnTo>
                  <a:lnTo>
                    <a:pt x="118541" y="78892"/>
                  </a:lnTo>
                  <a:lnTo>
                    <a:pt x="118478" y="77939"/>
                  </a:lnTo>
                  <a:lnTo>
                    <a:pt x="120294" y="79971"/>
                  </a:lnTo>
                  <a:lnTo>
                    <a:pt x="123672" y="79146"/>
                  </a:lnTo>
                  <a:lnTo>
                    <a:pt x="124345" y="81965"/>
                  </a:lnTo>
                  <a:lnTo>
                    <a:pt x="122440" y="83045"/>
                  </a:lnTo>
                  <a:lnTo>
                    <a:pt x="120218" y="82308"/>
                  </a:lnTo>
                  <a:lnTo>
                    <a:pt x="119126" y="83756"/>
                  </a:lnTo>
                  <a:lnTo>
                    <a:pt x="119100" y="84150"/>
                  </a:lnTo>
                  <a:lnTo>
                    <a:pt x="120332" y="90690"/>
                  </a:lnTo>
                  <a:lnTo>
                    <a:pt x="120015" y="88506"/>
                  </a:lnTo>
                  <a:lnTo>
                    <a:pt x="124587" y="86487"/>
                  </a:lnTo>
                  <a:lnTo>
                    <a:pt x="122364" y="85369"/>
                  </a:lnTo>
                  <a:lnTo>
                    <a:pt x="124663" y="84150"/>
                  </a:lnTo>
                  <a:lnTo>
                    <a:pt x="124675" y="83388"/>
                  </a:lnTo>
                  <a:lnTo>
                    <a:pt x="123926" y="83273"/>
                  </a:lnTo>
                  <a:lnTo>
                    <a:pt x="124028" y="83045"/>
                  </a:lnTo>
                  <a:lnTo>
                    <a:pt x="124333" y="82359"/>
                  </a:lnTo>
                  <a:lnTo>
                    <a:pt x="125780" y="83756"/>
                  </a:lnTo>
                  <a:lnTo>
                    <a:pt x="125945" y="82359"/>
                  </a:lnTo>
                  <a:lnTo>
                    <a:pt x="126301" y="79349"/>
                  </a:lnTo>
                  <a:lnTo>
                    <a:pt x="126898" y="79146"/>
                  </a:lnTo>
                  <a:lnTo>
                    <a:pt x="128460" y="78587"/>
                  </a:lnTo>
                  <a:lnTo>
                    <a:pt x="128943" y="78409"/>
                  </a:lnTo>
                  <a:lnTo>
                    <a:pt x="126314" y="78587"/>
                  </a:lnTo>
                  <a:lnTo>
                    <a:pt x="127330" y="77939"/>
                  </a:lnTo>
                  <a:lnTo>
                    <a:pt x="130505" y="75920"/>
                  </a:lnTo>
                  <a:close/>
                </a:path>
                <a:path w="201930" h="210184">
                  <a:moveTo>
                    <a:pt x="130683" y="47053"/>
                  </a:moveTo>
                  <a:lnTo>
                    <a:pt x="128803" y="46189"/>
                  </a:lnTo>
                  <a:lnTo>
                    <a:pt x="128739" y="48133"/>
                  </a:lnTo>
                  <a:lnTo>
                    <a:pt x="128016" y="48387"/>
                  </a:lnTo>
                  <a:lnTo>
                    <a:pt x="130619" y="48602"/>
                  </a:lnTo>
                  <a:lnTo>
                    <a:pt x="130683" y="47053"/>
                  </a:lnTo>
                  <a:close/>
                </a:path>
                <a:path w="201930" h="210184">
                  <a:moveTo>
                    <a:pt x="131356" y="32486"/>
                  </a:moveTo>
                  <a:lnTo>
                    <a:pt x="131089" y="32296"/>
                  </a:lnTo>
                  <a:lnTo>
                    <a:pt x="129146" y="34544"/>
                  </a:lnTo>
                  <a:lnTo>
                    <a:pt x="131356" y="32486"/>
                  </a:lnTo>
                  <a:close/>
                </a:path>
                <a:path w="201930" h="210184">
                  <a:moveTo>
                    <a:pt x="134810" y="43967"/>
                  </a:moveTo>
                  <a:lnTo>
                    <a:pt x="134531" y="43357"/>
                  </a:lnTo>
                  <a:lnTo>
                    <a:pt x="134162" y="43840"/>
                  </a:lnTo>
                  <a:lnTo>
                    <a:pt x="134467" y="43789"/>
                  </a:lnTo>
                  <a:lnTo>
                    <a:pt x="134810" y="43967"/>
                  </a:lnTo>
                  <a:close/>
                </a:path>
                <a:path w="201930" h="210184">
                  <a:moveTo>
                    <a:pt x="134861" y="44107"/>
                  </a:moveTo>
                  <a:lnTo>
                    <a:pt x="134416" y="45262"/>
                  </a:lnTo>
                  <a:lnTo>
                    <a:pt x="133337" y="44945"/>
                  </a:lnTo>
                  <a:lnTo>
                    <a:pt x="132588" y="45605"/>
                  </a:lnTo>
                  <a:lnTo>
                    <a:pt x="134010" y="47764"/>
                  </a:lnTo>
                  <a:lnTo>
                    <a:pt x="134594" y="45262"/>
                  </a:lnTo>
                  <a:lnTo>
                    <a:pt x="134861" y="44107"/>
                  </a:lnTo>
                  <a:close/>
                </a:path>
                <a:path w="201930" h="210184">
                  <a:moveTo>
                    <a:pt x="134886" y="44005"/>
                  </a:moveTo>
                  <a:close/>
                </a:path>
                <a:path w="201930" h="210184">
                  <a:moveTo>
                    <a:pt x="135585" y="45669"/>
                  </a:moveTo>
                  <a:lnTo>
                    <a:pt x="134886" y="44005"/>
                  </a:lnTo>
                  <a:lnTo>
                    <a:pt x="135585" y="45669"/>
                  </a:lnTo>
                  <a:close/>
                </a:path>
                <a:path w="201930" h="210184">
                  <a:moveTo>
                    <a:pt x="136829" y="65976"/>
                  </a:moveTo>
                  <a:lnTo>
                    <a:pt x="135636" y="67932"/>
                  </a:lnTo>
                  <a:lnTo>
                    <a:pt x="134556" y="66789"/>
                  </a:lnTo>
                  <a:lnTo>
                    <a:pt x="135216" y="69240"/>
                  </a:lnTo>
                  <a:lnTo>
                    <a:pt x="135623" y="68719"/>
                  </a:lnTo>
                  <a:lnTo>
                    <a:pt x="136753" y="68300"/>
                  </a:lnTo>
                  <a:lnTo>
                    <a:pt x="136829" y="65976"/>
                  </a:lnTo>
                  <a:close/>
                </a:path>
                <a:path w="201930" h="210184">
                  <a:moveTo>
                    <a:pt x="137998" y="27508"/>
                  </a:moveTo>
                  <a:lnTo>
                    <a:pt x="137718" y="24523"/>
                  </a:lnTo>
                  <a:lnTo>
                    <a:pt x="136194" y="25463"/>
                  </a:lnTo>
                  <a:lnTo>
                    <a:pt x="137998" y="27508"/>
                  </a:lnTo>
                  <a:close/>
                </a:path>
                <a:path w="201930" h="210184">
                  <a:moveTo>
                    <a:pt x="140792" y="172910"/>
                  </a:moveTo>
                  <a:lnTo>
                    <a:pt x="140538" y="172999"/>
                  </a:lnTo>
                  <a:lnTo>
                    <a:pt x="140322" y="173075"/>
                  </a:lnTo>
                  <a:lnTo>
                    <a:pt x="140030" y="173139"/>
                  </a:lnTo>
                  <a:lnTo>
                    <a:pt x="139839" y="173697"/>
                  </a:lnTo>
                  <a:lnTo>
                    <a:pt x="140246" y="173329"/>
                  </a:lnTo>
                  <a:lnTo>
                    <a:pt x="140792" y="172910"/>
                  </a:lnTo>
                  <a:close/>
                </a:path>
                <a:path w="201930" h="210184">
                  <a:moveTo>
                    <a:pt x="142303" y="102743"/>
                  </a:moveTo>
                  <a:lnTo>
                    <a:pt x="141960" y="103276"/>
                  </a:lnTo>
                  <a:lnTo>
                    <a:pt x="142214" y="103454"/>
                  </a:lnTo>
                  <a:lnTo>
                    <a:pt x="142303" y="102743"/>
                  </a:lnTo>
                  <a:close/>
                </a:path>
                <a:path w="201930" h="210184">
                  <a:moveTo>
                    <a:pt x="142367" y="172402"/>
                  </a:moveTo>
                  <a:lnTo>
                    <a:pt x="142049" y="171996"/>
                  </a:lnTo>
                  <a:lnTo>
                    <a:pt x="141351" y="172478"/>
                  </a:lnTo>
                  <a:lnTo>
                    <a:pt x="140792" y="172910"/>
                  </a:lnTo>
                  <a:lnTo>
                    <a:pt x="141389" y="172732"/>
                  </a:lnTo>
                  <a:lnTo>
                    <a:pt x="141935" y="172567"/>
                  </a:lnTo>
                  <a:lnTo>
                    <a:pt x="142367" y="172402"/>
                  </a:lnTo>
                  <a:close/>
                </a:path>
                <a:path w="201930" h="210184">
                  <a:moveTo>
                    <a:pt x="142659" y="102196"/>
                  </a:moveTo>
                  <a:lnTo>
                    <a:pt x="139446" y="100342"/>
                  </a:lnTo>
                  <a:lnTo>
                    <a:pt x="140068" y="103962"/>
                  </a:lnTo>
                  <a:lnTo>
                    <a:pt x="140881" y="102501"/>
                  </a:lnTo>
                  <a:lnTo>
                    <a:pt x="142303" y="102743"/>
                  </a:lnTo>
                  <a:lnTo>
                    <a:pt x="142455" y="102501"/>
                  </a:lnTo>
                  <a:lnTo>
                    <a:pt x="142659" y="102196"/>
                  </a:lnTo>
                  <a:close/>
                </a:path>
                <a:path w="201930" h="210184">
                  <a:moveTo>
                    <a:pt x="142963" y="103962"/>
                  </a:moveTo>
                  <a:lnTo>
                    <a:pt x="142214" y="103454"/>
                  </a:lnTo>
                  <a:lnTo>
                    <a:pt x="141935" y="104800"/>
                  </a:lnTo>
                  <a:lnTo>
                    <a:pt x="141516" y="105740"/>
                  </a:lnTo>
                  <a:lnTo>
                    <a:pt x="141922" y="105219"/>
                  </a:lnTo>
                  <a:lnTo>
                    <a:pt x="142963" y="104838"/>
                  </a:lnTo>
                  <a:lnTo>
                    <a:pt x="142963" y="103962"/>
                  </a:lnTo>
                  <a:close/>
                </a:path>
                <a:path w="201930" h="210184">
                  <a:moveTo>
                    <a:pt x="143116" y="102463"/>
                  </a:moveTo>
                  <a:lnTo>
                    <a:pt x="143052" y="101574"/>
                  </a:lnTo>
                  <a:lnTo>
                    <a:pt x="142659" y="102196"/>
                  </a:lnTo>
                  <a:lnTo>
                    <a:pt x="143116" y="102463"/>
                  </a:lnTo>
                  <a:close/>
                </a:path>
                <a:path w="201930" h="210184">
                  <a:moveTo>
                    <a:pt x="143446" y="92252"/>
                  </a:moveTo>
                  <a:close/>
                </a:path>
                <a:path w="201930" h="210184">
                  <a:moveTo>
                    <a:pt x="143471" y="92303"/>
                  </a:moveTo>
                  <a:close/>
                </a:path>
                <a:path w="201930" h="210184">
                  <a:moveTo>
                    <a:pt x="143573" y="99402"/>
                  </a:moveTo>
                  <a:lnTo>
                    <a:pt x="142875" y="98729"/>
                  </a:lnTo>
                  <a:lnTo>
                    <a:pt x="143052" y="101574"/>
                  </a:lnTo>
                  <a:lnTo>
                    <a:pt x="143560" y="100787"/>
                  </a:lnTo>
                  <a:lnTo>
                    <a:pt x="143217" y="99377"/>
                  </a:lnTo>
                  <a:lnTo>
                    <a:pt x="143573" y="99402"/>
                  </a:lnTo>
                  <a:close/>
                </a:path>
                <a:path w="201930" h="210184">
                  <a:moveTo>
                    <a:pt x="144665" y="99453"/>
                  </a:moveTo>
                  <a:lnTo>
                    <a:pt x="143573" y="99402"/>
                  </a:lnTo>
                  <a:lnTo>
                    <a:pt x="144322" y="100126"/>
                  </a:lnTo>
                  <a:lnTo>
                    <a:pt x="144665" y="99453"/>
                  </a:lnTo>
                  <a:close/>
                </a:path>
                <a:path w="201930" h="210184">
                  <a:moveTo>
                    <a:pt x="144907" y="93891"/>
                  </a:moveTo>
                  <a:lnTo>
                    <a:pt x="144272" y="93065"/>
                  </a:lnTo>
                  <a:lnTo>
                    <a:pt x="143471" y="92303"/>
                  </a:lnTo>
                  <a:lnTo>
                    <a:pt x="144183" y="93154"/>
                  </a:lnTo>
                  <a:lnTo>
                    <a:pt x="143484" y="95440"/>
                  </a:lnTo>
                  <a:lnTo>
                    <a:pt x="144868" y="94957"/>
                  </a:lnTo>
                  <a:lnTo>
                    <a:pt x="144907" y="93891"/>
                  </a:lnTo>
                  <a:close/>
                </a:path>
                <a:path w="201930" h="210184">
                  <a:moveTo>
                    <a:pt x="145491" y="166751"/>
                  </a:moveTo>
                  <a:lnTo>
                    <a:pt x="144919" y="165531"/>
                  </a:lnTo>
                  <a:lnTo>
                    <a:pt x="144322" y="164261"/>
                  </a:lnTo>
                  <a:lnTo>
                    <a:pt x="143370" y="168071"/>
                  </a:lnTo>
                  <a:lnTo>
                    <a:pt x="144589" y="165531"/>
                  </a:lnTo>
                  <a:lnTo>
                    <a:pt x="145491" y="166751"/>
                  </a:lnTo>
                  <a:close/>
                </a:path>
                <a:path w="201930" h="210184">
                  <a:moveTo>
                    <a:pt x="146253" y="99415"/>
                  </a:moveTo>
                  <a:lnTo>
                    <a:pt x="145440" y="100507"/>
                  </a:lnTo>
                  <a:lnTo>
                    <a:pt x="145529" y="97777"/>
                  </a:lnTo>
                  <a:lnTo>
                    <a:pt x="144665" y="99453"/>
                  </a:lnTo>
                  <a:lnTo>
                    <a:pt x="145097" y="99479"/>
                  </a:lnTo>
                  <a:lnTo>
                    <a:pt x="144640" y="102323"/>
                  </a:lnTo>
                  <a:lnTo>
                    <a:pt x="144995" y="102196"/>
                  </a:lnTo>
                  <a:lnTo>
                    <a:pt x="145529" y="101346"/>
                  </a:lnTo>
                  <a:lnTo>
                    <a:pt x="145783" y="100507"/>
                  </a:lnTo>
                  <a:lnTo>
                    <a:pt x="145834" y="100342"/>
                  </a:lnTo>
                  <a:lnTo>
                    <a:pt x="146253" y="99415"/>
                  </a:lnTo>
                  <a:close/>
                </a:path>
                <a:path w="201930" h="210184">
                  <a:moveTo>
                    <a:pt x="146951" y="98475"/>
                  </a:moveTo>
                  <a:lnTo>
                    <a:pt x="146697" y="98729"/>
                  </a:lnTo>
                  <a:lnTo>
                    <a:pt x="146443" y="99009"/>
                  </a:lnTo>
                  <a:lnTo>
                    <a:pt x="146253" y="99402"/>
                  </a:lnTo>
                  <a:lnTo>
                    <a:pt x="146951" y="98475"/>
                  </a:lnTo>
                  <a:close/>
                </a:path>
                <a:path w="201930" h="210184">
                  <a:moveTo>
                    <a:pt x="147751" y="96951"/>
                  </a:moveTo>
                  <a:lnTo>
                    <a:pt x="147408" y="96951"/>
                  </a:lnTo>
                  <a:lnTo>
                    <a:pt x="146951" y="98221"/>
                  </a:lnTo>
                  <a:lnTo>
                    <a:pt x="147751" y="96951"/>
                  </a:lnTo>
                  <a:close/>
                </a:path>
                <a:path w="201930" h="210184">
                  <a:moveTo>
                    <a:pt x="148386" y="241"/>
                  </a:moveTo>
                  <a:lnTo>
                    <a:pt x="148170" y="0"/>
                  </a:lnTo>
                  <a:lnTo>
                    <a:pt x="147396" y="647"/>
                  </a:lnTo>
                  <a:lnTo>
                    <a:pt x="147320" y="2984"/>
                  </a:lnTo>
                  <a:lnTo>
                    <a:pt x="148348" y="647"/>
                  </a:lnTo>
                  <a:lnTo>
                    <a:pt x="148386" y="241"/>
                  </a:lnTo>
                  <a:close/>
                </a:path>
                <a:path w="201930" h="210184">
                  <a:moveTo>
                    <a:pt x="149987" y="2044"/>
                  </a:moveTo>
                  <a:lnTo>
                    <a:pt x="148551" y="419"/>
                  </a:lnTo>
                  <a:lnTo>
                    <a:pt x="148844" y="3213"/>
                  </a:lnTo>
                  <a:lnTo>
                    <a:pt x="149987" y="2044"/>
                  </a:lnTo>
                  <a:close/>
                </a:path>
                <a:path w="201930" h="210184">
                  <a:moveTo>
                    <a:pt x="151091" y="130695"/>
                  </a:moveTo>
                  <a:lnTo>
                    <a:pt x="150545" y="131279"/>
                  </a:lnTo>
                  <a:lnTo>
                    <a:pt x="150025" y="131914"/>
                  </a:lnTo>
                  <a:lnTo>
                    <a:pt x="149606" y="132588"/>
                  </a:lnTo>
                  <a:lnTo>
                    <a:pt x="150317" y="132118"/>
                  </a:lnTo>
                  <a:lnTo>
                    <a:pt x="150761" y="131445"/>
                  </a:lnTo>
                  <a:lnTo>
                    <a:pt x="151091" y="130695"/>
                  </a:lnTo>
                  <a:close/>
                </a:path>
                <a:path w="201930" h="210184">
                  <a:moveTo>
                    <a:pt x="151104" y="101015"/>
                  </a:moveTo>
                  <a:lnTo>
                    <a:pt x="151066" y="100850"/>
                  </a:lnTo>
                  <a:lnTo>
                    <a:pt x="151104" y="101015"/>
                  </a:lnTo>
                  <a:close/>
                </a:path>
                <a:path w="201930" h="210184">
                  <a:moveTo>
                    <a:pt x="151701" y="102844"/>
                  </a:moveTo>
                  <a:lnTo>
                    <a:pt x="151104" y="101015"/>
                  </a:lnTo>
                  <a:lnTo>
                    <a:pt x="151358" y="102476"/>
                  </a:lnTo>
                  <a:lnTo>
                    <a:pt x="151701" y="102844"/>
                  </a:lnTo>
                  <a:close/>
                </a:path>
                <a:path w="201930" h="210184">
                  <a:moveTo>
                    <a:pt x="152679" y="61074"/>
                  </a:moveTo>
                  <a:lnTo>
                    <a:pt x="151282" y="58496"/>
                  </a:lnTo>
                  <a:lnTo>
                    <a:pt x="152069" y="57061"/>
                  </a:lnTo>
                  <a:lnTo>
                    <a:pt x="150596" y="56057"/>
                  </a:lnTo>
                  <a:lnTo>
                    <a:pt x="148285" y="58026"/>
                  </a:lnTo>
                  <a:lnTo>
                    <a:pt x="149021" y="58915"/>
                  </a:lnTo>
                  <a:lnTo>
                    <a:pt x="148628" y="59436"/>
                  </a:lnTo>
                  <a:lnTo>
                    <a:pt x="150152" y="58521"/>
                  </a:lnTo>
                  <a:lnTo>
                    <a:pt x="149694" y="60985"/>
                  </a:lnTo>
                  <a:lnTo>
                    <a:pt x="148450" y="65265"/>
                  </a:lnTo>
                  <a:lnTo>
                    <a:pt x="151803" y="65608"/>
                  </a:lnTo>
                  <a:lnTo>
                    <a:pt x="152654" y="62217"/>
                  </a:lnTo>
                  <a:lnTo>
                    <a:pt x="151803" y="64833"/>
                  </a:lnTo>
                  <a:lnTo>
                    <a:pt x="150787" y="62141"/>
                  </a:lnTo>
                  <a:lnTo>
                    <a:pt x="150037" y="62014"/>
                  </a:lnTo>
                  <a:lnTo>
                    <a:pt x="152679" y="61074"/>
                  </a:lnTo>
                  <a:close/>
                </a:path>
                <a:path w="201930" h="210184">
                  <a:moveTo>
                    <a:pt x="153085" y="185851"/>
                  </a:moveTo>
                  <a:lnTo>
                    <a:pt x="152857" y="184581"/>
                  </a:lnTo>
                  <a:lnTo>
                    <a:pt x="151079" y="185775"/>
                  </a:lnTo>
                  <a:lnTo>
                    <a:pt x="152628" y="187121"/>
                  </a:lnTo>
                  <a:lnTo>
                    <a:pt x="153085" y="185851"/>
                  </a:lnTo>
                  <a:close/>
                </a:path>
                <a:path w="201930" h="210184">
                  <a:moveTo>
                    <a:pt x="153619" y="180581"/>
                  </a:moveTo>
                  <a:lnTo>
                    <a:pt x="153263" y="180936"/>
                  </a:lnTo>
                  <a:lnTo>
                    <a:pt x="152908" y="181292"/>
                  </a:lnTo>
                  <a:lnTo>
                    <a:pt x="152577" y="181686"/>
                  </a:lnTo>
                  <a:lnTo>
                    <a:pt x="153047" y="181368"/>
                  </a:lnTo>
                  <a:lnTo>
                    <a:pt x="153352" y="180975"/>
                  </a:lnTo>
                  <a:lnTo>
                    <a:pt x="153619" y="180581"/>
                  </a:lnTo>
                  <a:close/>
                </a:path>
                <a:path w="201930" h="210184">
                  <a:moveTo>
                    <a:pt x="154165" y="37896"/>
                  </a:moveTo>
                  <a:lnTo>
                    <a:pt x="154089" y="37719"/>
                  </a:lnTo>
                  <a:lnTo>
                    <a:pt x="152742" y="34925"/>
                  </a:lnTo>
                  <a:lnTo>
                    <a:pt x="148551" y="37592"/>
                  </a:lnTo>
                  <a:lnTo>
                    <a:pt x="145923" y="37731"/>
                  </a:lnTo>
                  <a:lnTo>
                    <a:pt x="147739" y="35598"/>
                  </a:lnTo>
                  <a:lnTo>
                    <a:pt x="148209" y="35039"/>
                  </a:lnTo>
                  <a:lnTo>
                    <a:pt x="148132" y="34264"/>
                  </a:lnTo>
                  <a:lnTo>
                    <a:pt x="147929" y="33172"/>
                  </a:lnTo>
                  <a:lnTo>
                    <a:pt x="144881" y="35039"/>
                  </a:lnTo>
                  <a:lnTo>
                    <a:pt x="144932" y="33616"/>
                  </a:lnTo>
                  <a:lnTo>
                    <a:pt x="145021" y="32486"/>
                  </a:lnTo>
                  <a:lnTo>
                    <a:pt x="145389" y="31013"/>
                  </a:lnTo>
                  <a:lnTo>
                    <a:pt x="144576" y="33172"/>
                  </a:lnTo>
                  <a:lnTo>
                    <a:pt x="144551" y="33616"/>
                  </a:lnTo>
                  <a:lnTo>
                    <a:pt x="141998" y="30683"/>
                  </a:lnTo>
                  <a:lnTo>
                    <a:pt x="140716" y="30861"/>
                  </a:lnTo>
                  <a:lnTo>
                    <a:pt x="140716" y="36144"/>
                  </a:lnTo>
                  <a:lnTo>
                    <a:pt x="137642" y="34404"/>
                  </a:lnTo>
                  <a:lnTo>
                    <a:pt x="137401" y="34264"/>
                  </a:lnTo>
                  <a:lnTo>
                    <a:pt x="139293" y="32740"/>
                  </a:lnTo>
                  <a:lnTo>
                    <a:pt x="140716" y="36144"/>
                  </a:lnTo>
                  <a:lnTo>
                    <a:pt x="140716" y="30861"/>
                  </a:lnTo>
                  <a:lnTo>
                    <a:pt x="138620" y="31140"/>
                  </a:lnTo>
                  <a:lnTo>
                    <a:pt x="138696" y="31330"/>
                  </a:lnTo>
                  <a:lnTo>
                    <a:pt x="136372" y="31165"/>
                  </a:lnTo>
                  <a:lnTo>
                    <a:pt x="137579" y="30010"/>
                  </a:lnTo>
                  <a:lnTo>
                    <a:pt x="138303" y="29324"/>
                  </a:lnTo>
                  <a:lnTo>
                    <a:pt x="135280" y="30010"/>
                  </a:lnTo>
                  <a:lnTo>
                    <a:pt x="131991" y="27355"/>
                  </a:lnTo>
                  <a:lnTo>
                    <a:pt x="130517" y="26352"/>
                  </a:lnTo>
                  <a:lnTo>
                    <a:pt x="125844" y="28625"/>
                  </a:lnTo>
                  <a:lnTo>
                    <a:pt x="126758" y="27686"/>
                  </a:lnTo>
                  <a:lnTo>
                    <a:pt x="125387" y="26441"/>
                  </a:lnTo>
                  <a:lnTo>
                    <a:pt x="125463" y="27406"/>
                  </a:lnTo>
                  <a:lnTo>
                    <a:pt x="125183" y="28943"/>
                  </a:lnTo>
                  <a:lnTo>
                    <a:pt x="124447" y="29298"/>
                  </a:lnTo>
                  <a:lnTo>
                    <a:pt x="131851" y="32016"/>
                  </a:lnTo>
                  <a:lnTo>
                    <a:pt x="131356" y="32486"/>
                  </a:lnTo>
                  <a:lnTo>
                    <a:pt x="134378" y="34582"/>
                  </a:lnTo>
                  <a:lnTo>
                    <a:pt x="131699" y="37071"/>
                  </a:lnTo>
                  <a:lnTo>
                    <a:pt x="133108" y="40030"/>
                  </a:lnTo>
                  <a:lnTo>
                    <a:pt x="130898" y="38506"/>
                  </a:lnTo>
                  <a:lnTo>
                    <a:pt x="131216" y="40335"/>
                  </a:lnTo>
                  <a:lnTo>
                    <a:pt x="130073" y="40347"/>
                  </a:lnTo>
                  <a:lnTo>
                    <a:pt x="132308" y="41071"/>
                  </a:lnTo>
                  <a:lnTo>
                    <a:pt x="134581" y="40259"/>
                  </a:lnTo>
                  <a:lnTo>
                    <a:pt x="134569" y="40030"/>
                  </a:lnTo>
                  <a:lnTo>
                    <a:pt x="133959" y="37020"/>
                  </a:lnTo>
                  <a:lnTo>
                    <a:pt x="135928" y="34404"/>
                  </a:lnTo>
                  <a:lnTo>
                    <a:pt x="137236" y="40474"/>
                  </a:lnTo>
                  <a:lnTo>
                    <a:pt x="141681" y="36144"/>
                  </a:lnTo>
                  <a:lnTo>
                    <a:pt x="142252" y="35598"/>
                  </a:lnTo>
                  <a:lnTo>
                    <a:pt x="142773" y="43091"/>
                  </a:lnTo>
                  <a:lnTo>
                    <a:pt x="146189" y="41871"/>
                  </a:lnTo>
                  <a:lnTo>
                    <a:pt x="147040" y="40474"/>
                  </a:lnTo>
                  <a:lnTo>
                    <a:pt x="147154" y="39852"/>
                  </a:lnTo>
                  <a:lnTo>
                    <a:pt x="146253" y="39573"/>
                  </a:lnTo>
                  <a:lnTo>
                    <a:pt x="147040" y="37731"/>
                  </a:lnTo>
                  <a:lnTo>
                    <a:pt x="147154" y="39852"/>
                  </a:lnTo>
                  <a:lnTo>
                    <a:pt x="147167" y="40259"/>
                  </a:lnTo>
                  <a:lnTo>
                    <a:pt x="147269" y="40106"/>
                  </a:lnTo>
                  <a:lnTo>
                    <a:pt x="147269" y="41783"/>
                  </a:lnTo>
                  <a:lnTo>
                    <a:pt x="146558" y="41732"/>
                  </a:lnTo>
                  <a:lnTo>
                    <a:pt x="147243" y="43815"/>
                  </a:lnTo>
                  <a:lnTo>
                    <a:pt x="146837" y="44716"/>
                  </a:lnTo>
                  <a:lnTo>
                    <a:pt x="147955" y="45085"/>
                  </a:lnTo>
                  <a:lnTo>
                    <a:pt x="148386" y="43014"/>
                  </a:lnTo>
                  <a:lnTo>
                    <a:pt x="148412" y="41846"/>
                  </a:lnTo>
                  <a:lnTo>
                    <a:pt x="148107" y="41833"/>
                  </a:lnTo>
                  <a:lnTo>
                    <a:pt x="153784" y="38887"/>
                  </a:lnTo>
                  <a:lnTo>
                    <a:pt x="154165" y="37896"/>
                  </a:lnTo>
                  <a:close/>
                </a:path>
                <a:path w="201930" h="210184">
                  <a:moveTo>
                    <a:pt x="154190" y="128638"/>
                  </a:moveTo>
                  <a:lnTo>
                    <a:pt x="152374" y="128917"/>
                  </a:lnTo>
                  <a:lnTo>
                    <a:pt x="153644" y="126199"/>
                  </a:lnTo>
                  <a:lnTo>
                    <a:pt x="153390" y="124777"/>
                  </a:lnTo>
                  <a:lnTo>
                    <a:pt x="152006" y="125831"/>
                  </a:lnTo>
                  <a:lnTo>
                    <a:pt x="152019" y="128612"/>
                  </a:lnTo>
                  <a:lnTo>
                    <a:pt x="151104" y="130695"/>
                  </a:lnTo>
                  <a:lnTo>
                    <a:pt x="152031" y="129692"/>
                  </a:lnTo>
                  <a:lnTo>
                    <a:pt x="153111" y="128917"/>
                  </a:lnTo>
                  <a:lnTo>
                    <a:pt x="154190" y="128638"/>
                  </a:lnTo>
                  <a:close/>
                </a:path>
                <a:path w="201930" h="210184">
                  <a:moveTo>
                    <a:pt x="154774" y="40322"/>
                  </a:moveTo>
                  <a:lnTo>
                    <a:pt x="154520" y="38519"/>
                  </a:lnTo>
                  <a:lnTo>
                    <a:pt x="153784" y="38887"/>
                  </a:lnTo>
                  <a:lnTo>
                    <a:pt x="153339" y="40093"/>
                  </a:lnTo>
                  <a:lnTo>
                    <a:pt x="154774" y="40322"/>
                  </a:lnTo>
                  <a:close/>
                </a:path>
                <a:path w="201930" h="210184">
                  <a:moveTo>
                    <a:pt x="155016" y="150863"/>
                  </a:moveTo>
                  <a:lnTo>
                    <a:pt x="154711" y="150431"/>
                  </a:lnTo>
                  <a:lnTo>
                    <a:pt x="154317" y="150063"/>
                  </a:lnTo>
                  <a:lnTo>
                    <a:pt x="153682" y="149860"/>
                  </a:lnTo>
                  <a:lnTo>
                    <a:pt x="155016" y="150863"/>
                  </a:lnTo>
                  <a:close/>
                </a:path>
                <a:path w="201930" h="210184">
                  <a:moveTo>
                    <a:pt x="155816" y="178346"/>
                  </a:moveTo>
                  <a:lnTo>
                    <a:pt x="154749" y="178130"/>
                  </a:lnTo>
                  <a:lnTo>
                    <a:pt x="154381" y="179387"/>
                  </a:lnTo>
                  <a:lnTo>
                    <a:pt x="153619" y="180581"/>
                  </a:lnTo>
                  <a:lnTo>
                    <a:pt x="154393" y="179806"/>
                  </a:lnTo>
                  <a:lnTo>
                    <a:pt x="155155" y="179044"/>
                  </a:lnTo>
                  <a:lnTo>
                    <a:pt x="155816" y="178346"/>
                  </a:lnTo>
                  <a:close/>
                </a:path>
                <a:path w="201930" h="210184">
                  <a:moveTo>
                    <a:pt x="156425" y="61252"/>
                  </a:moveTo>
                  <a:lnTo>
                    <a:pt x="156387" y="61112"/>
                  </a:lnTo>
                  <a:lnTo>
                    <a:pt x="155740" y="59601"/>
                  </a:lnTo>
                  <a:lnTo>
                    <a:pt x="154216" y="60134"/>
                  </a:lnTo>
                  <a:lnTo>
                    <a:pt x="154165" y="62077"/>
                  </a:lnTo>
                  <a:lnTo>
                    <a:pt x="156425" y="61252"/>
                  </a:lnTo>
                  <a:close/>
                </a:path>
                <a:path w="201930" h="210184">
                  <a:moveTo>
                    <a:pt x="156527" y="128066"/>
                  </a:moveTo>
                  <a:lnTo>
                    <a:pt x="155194" y="127635"/>
                  </a:lnTo>
                  <a:lnTo>
                    <a:pt x="155587" y="128701"/>
                  </a:lnTo>
                  <a:lnTo>
                    <a:pt x="156527" y="128066"/>
                  </a:lnTo>
                  <a:close/>
                </a:path>
                <a:path w="201930" h="210184">
                  <a:moveTo>
                    <a:pt x="156870" y="126161"/>
                  </a:moveTo>
                  <a:lnTo>
                    <a:pt x="156591" y="124891"/>
                  </a:lnTo>
                  <a:lnTo>
                    <a:pt x="156311" y="123621"/>
                  </a:lnTo>
                  <a:lnTo>
                    <a:pt x="153644" y="126161"/>
                  </a:lnTo>
                  <a:lnTo>
                    <a:pt x="154228" y="127431"/>
                  </a:lnTo>
                  <a:lnTo>
                    <a:pt x="154597" y="127431"/>
                  </a:lnTo>
                  <a:lnTo>
                    <a:pt x="155194" y="127635"/>
                  </a:lnTo>
                  <a:lnTo>
                    <a:pt x="154660" y="126161"/>
                  </a:lnTo>
                  <a:lnTo>
                    <a:pt x="155473" y="124891"/>
                  </a:lnTo>
                  <a:lnTo>
                    <a:pt x="156133" y="126161"/>
                  </a:lnTo>
                  <a:lnTo>
                    <a:pt x="156870" y="126161"/>
                  </a:lnTo>
                  <a:close/>
                </a:path>
                <a:path w="201930" h="210184">
                  <a:moveTo>
                    <a:pt x="157060" y="40690"/>
                  </a:moveTo>
                  <a:lnTo>
                    <a:pt x="154774" y="40322"/>
                  </a:lnTo>
                  <a:lnTo>
                    <a:pt x="155130" y="42900"/>
                  </a:lnTo>
                  <a:lnTo>
                    <a:pt x="157060" y="40690"/>
                  </a:lnTo>
                  <a:close/>
                </a:path>
                <a:path w="201930" h="210184">
                  <a:moveTo>
                    <a:pt x="157848" y="118592"/>
                  </a:moveTo>
                  <a:lnTo>
                    <a:pt x="155981" y="118541"/>
                  </a:lnTo>
                  <a:lnTo>
                    <a:pt x="156959" y="119811"/>
                  </a:lnTo>
                  <a:lnTo>
                    <a:pt x="157848" y="118592"/>
                  </a:lnTo>
                  <a:close/>
                </a:path>
                <a:path w="201930" h="210184">
                  <a:moveTo>
                    <a:pt x="158737" y="123469"/>
                  </a:moveTo>
                  <a:lnTo>
                    <a:pt x="158673" y="122504"/>
                  </a:lnTo>
                  <a:lnTo>
                    <a:pt x="158419" y="123659"/>
                  </a:lnTo>
                  <a:lnTo>
                    <a:pt x="158407" y="124663"/>
                  </a:lnTo>
                  <a:lnTo>
                    <a:pt x="158381" y="125222"/>
                  </a:lnTo>
                  <a:lnTo>
                    <a:pt x="158673" y="124460"/>
                  </a:lnTo>
                  <a:lnTo>
                    <a:pt x="158737" y="123469"/>
                  </a:lnTo>
                  <a:close/>
                </a:path>
                <a:path w="201930" h="210184">
                  <a:moveTo>
                    <a:pt x="158965" y="64211"/>
                  </a:moveTo>
                  <a:lnTo>
                    <a:pt x="156654" y="66179"/>
                  </a:lnTo>
                  <a:lnTo>
                    <a:pt x="158927" y="65747"/>
                  </a:lnTo>
                  <a:lnTo>
                    <a:pt x="158965" y="64211"/>
                  </a:lnTo>
                  <a:close/>
                </a:path>
                <a:path w="201930" h="210184">
                  <a:moveTo>
                    <a:pt x="159067" y="97917"/>
                  </a:moveTo>
                  <a:lnTo>
                    <a:pt x="158877" y="97688"/>
                  </a:lnTo>
                  <a:lnTo>
                    <a:pt x="158673" y="97421"/>
                  </a:lnTo>
                  <a:lnTo>
                    <a:pt x="158267" y="97421"/>
                  </a:lnTo>
                  <a:lnTo>
                    <a:pt x="158470" y="97942"/>
                  </a:lnTo>
                  <a:lnTo>
                    <a:pt x="158750" y="97993"/>
                  </a:lnTo>
                  <a:lnTo>
                    <a:pt x="159067" y="97917"/>
                  </a:lnTo>
                  <a:close/>
                </a:path>
                <a:path w="201930" h="210184">
                  <a:moveTo>
                    <a:pt x="159067" y="61112"/>
                  </a:moveTo>
                  <a:lnTo>
                    <a:pt x="157187" y="61785"/>
                  </a:lnTo>
                  <a:lnTo>
                    <a:pt x="157505" y="63207"/>
                  </a:lnTo>
                  <a:lnTo>
                    <a:pt x="156705" y="64643"/>
                  </a:lnTo>
                  <a:lnTo>
                    <a:pt x="157505" y="63588"/>
                  </a:lnTo>
                  <a:lnTo>
                    <a:pt x="158965" y="64198"/>
                  </a:lnTo>
                  <a:lnTo>
                    <a:pt x="159067" y="61112"/>
                  </a:lnTo>
                  <a:close/>
                </a:path>
                <a:path w="201930" h="210184">
                  <a:moveTo>
                    <a:pt x="159321" y="100330"/>
                  </a:moveTo>
                  <a:lnTo>
                    <a:pt x="158877" y="100761"/>
                  </a:lnTo>
                  <a:lnTo>
                    <a:pt x="159181" y="100761"/>
                  </a:lnTo>
                  <a:lnTo>
                    <a:pt x="159321" y="100330"/>
                  </a:lnTo>
                  <a:close/>
                </a:path>
                <a:path w="201930" h="210184">
                  <a:moveTo>
                    <a:pt x="161099" y="56146"/>
                  </a:moveTo>
                  <a:lnTo>
                    <a:pt x="159562" y="56311"/>
                  </a:lnTo>
                  <a:lnTo>
                    <a:pt x="158381" y="59029"/>
                  </a:lnTo>
                  <a:lnTo>
                    <a:pt x="160959" y="57543"/>
                  </a:lnTo>
                  <a:lnTo>
                    <a:pt x="160693" y="57061"/>
                  </a:lnTo>
                  <a:lnTo>
                    <a:pt x="161099" y="56146"/>
                  </a:lnTo>
                  <a:close/>
                </a:path>
                <a:path w="201930" h="210184">
                  <a:moveTo>
                    <a:pt x="161810" y="57048"/>
                  </a:moveTo>
                  <a:lnTo>
                    <a:pt x="160959" y="57543"/>
                  </a:lnTo>
                  <a:lnTo>
                    <a:pt x="161048" y="57696"/>
                  </a:lnTo>
                  <a:lnTo>
                    <a:pt x="161810" y="57048"/>
                  </a:lnTo>
                  <a:close/>
                </a:path>
                <a:path w="201930" h="210184">
                  <a:moveTo>
                    <a:pt x="161886" y="121081"/>
                  </a:moveTo>
                  <a:lnTo>
                    <a:pt x="159893" y="121081"/>
                  </a:lnTo>
                  <a:lnTo>
                    <a:pt x="159219" y="122351"/>
                  </a:lnTo>
                  <a:lnTo>
                    <a:pt x="160832" y="122351"/>
                  </a:lnTo>
                  <a:lnTo>
                    <a:pt x="161886" y="121081"/>
                  </a:lnTo>
                  <a:close/>
                </a:path>
                <a:path w="201930" h="210184">
                  <a:moveTo>
                    <a:pt x="164769" y="131813"/>
                  </a:moveTo>
                  <a:lnTo>
                    <a:pt x="164693" y="131597"/>
                  </a:lnTo>
                  <a:lnTo>
                    <a:pt x="164693" y="131737"/>
                  </a:lnTo>
                  <a:close/>
                </a:path>
                <a:path w="201930" h="210184">
                  <a:moveTo>
                    <a:pt x="165315" y="133248"/>
                  </a:moveTo>
                  <a:lnTo>
                    <a:pt x="165227" y="132842"/>
                  </a:lnTo>
                  <a:lnTo>
                    <a:pt x="165049" y="132359"/>
                  </a:lnTo>
                  <a:lnTo>
                    <a:pt x="164820" y="131914"/>
                  </a:lnTo>
                  <a:lnTo>
                    <a:pt x="165315" y="133248"/>
                  </a:lnTo>
                  <a:close/>
                </a:path>
                <a:path w="201930" h="210184">
                  <a:moveTo>
                    <a:pt x="166852" y="120002"/>
                  </a:moveTo>
                  <a:lnTo>
                    <a:pt x="166458" y="121081"/>
                  </a:lnTo>
                  <a:lnTo>
                    <a:pt x="166662" y="120916"/>
                  </a:lnTo>
                  <a:lnTo>
                    <a:pt x="166852" y="120002"/>
                  </a:lnTo>
                  <a:close/>
                </a:path>
                <a:path w="201930" h="210184">
                  <a:moveTo>
                    <a:pt x="169951" y="60667"/>
                  </a:moveTo>
                  <a:lnTo>
                    <a:pt x="168160" y="57848"/>
                  </a:lnTo>
                  <a:lnTo>
                    <a:pt x="168465" y="60045"/>
                  </a:lnTo>
                  <a:lnTo>
                    <a:pt x="169951" y="60667"/>
                  </a:lnTo>
                  <a:close/>
                </a:path>
                <a:path w="201930" h="210184">
                  <a:moveTo>
                    <a:pt x="170180" y="119811"/>
                  </a:moveTo>
                  <a:lnTo>
                    <a:pt x="168617" y="121081"/>
                  </a:lnTo>
                  <a:lnTo>
                    <a:pt x="169519" y="118541"/>
                  </a:lnTo>
                  <a:lnTo>
                    <a:pt x="166662" y="120916"/>
                  </a:lnTo>
                  <a:lnTo>
                    <a:pt x="166344" y="122351"/>
                  </a:lnTo>
                  <a:lnTo>
                    <a:pt x="164871" y="122351"/>
                  </a:lnTo>
                  <a:lnTo>
                    <a:pt x="166116" y="126161"/>
                  </a:lnTo>
                  <a:lnTo>
                    <a:pt x="166458" y="126161"/>
                  </a:lnTo>
                  <a:lnTo>
                    <a:pt x="166598" y="123621"/>
                  </a:lnTo>
                  <a:lnTo>
                    <a:pt x="167132" y="122351"/>
                  </a:lnTo>
                  <a:lnTo>
                    <a:pt x="169875" y="121653"/>
                  </a:lnTo>
                  <a:lnTo>
                    <a:pt x="169964" y="121081"/>
                  </a:lnTo>
                  <a:lnTo>
                    <a:pt x="170180" y="119811"/>
                  </a:lnTo>
                  <a:close/>
                </a:path>
                <a:path w="201930" h="210184">
                  <a:moveTo>
                    <a:pt x="170345" y="194500"/>
                  </a:moveTo>
                  <a:lnTo>
                    <a:pt x="170294" y="194729"/>
                  </a:lnTo>
                  <a:lnTo>
                    <a:pt x="170294" y="194881"/>
                  </a:lnTo>
                  <a:lnTo>
                    <a:pt x="170345" y="194500"/>
                  </a:lnTo>
                  <a:close/>
                </a:path>
                <a:path w="201930" h="210184">
                  <a:moveTo>
                    <a:pt x="170967" y="108381"/>
                  </a:moveTo>
                  <a:lnTo>
                    <a:pt x="169481" y="108381"/>
                  </a:lnTo>
                  <a:lnTo>
                    <a:pt x="169202" y="108826"/>
                  </a:lnTo>
                  <a:lnTo>
                    <a:pt x="169392" y="109651"/>
                  </a:lnTo>
                  <a:lnTo>
                    <a:pt x="170967" y="108381"/>
                  </a:lnTo>
                  <a:close/>
                </a:path>
                <a:path w="201930" h="210184">
                  <a:moveTo>
                    <a:pt x="171386" y="128816"/>
                  </a:moveTo>
                  <a:lnTo>
                    <a:pt x="171208" y="128841"/>
                  </a:lnTo>
                  <a:lnTo>
                    <a:pt x="170992" y="128765"/>
                  </a:lnTo>
                  <a:lnTo>
                    <a:pt x="171069" y="128892"/>
                  </a:lnTo>
                  <a:lnTo>
                    <a:pt x="171386" y="128816"/>
                  </a:lnTo>
                  <a:close/>
                </a:path>
                <a:path w="201930" h="210184">
                  <a:moveTo>
                    <a:pt x="171411" y="121246"/>
                  </a:moveTo>
                  <a:lnTo>
                    <a:pt x="169875" y="121653"/>
                  </a:lnTo>
                  <a:lnTo>
                    <a:pt x="169557" y="123621"/>
                  </a:lnTo>
                  <a:lnTo>
                    <a:pt x="171411" y="121246"/>
                  </a:lnTo>
                  <a:close/>
                </a:path>
                <a:path w="201930" h="210184">
                  <a:moveTo>
                    <a:pt x="171589" y="121208"/>
                  </a:moveTo>
                  <a:lnTo>
                    <a:pt x="171538" y="121081"/>
                  </a:lnTo>
                  <a:lnTo>
                    <a:pt x="171411" y="121246"/>
                  </a:lnTo>
                  <a:lnTo>
                    <a:pt x="171589" y="121208"/>
                  </a:lnTo>
                  <a:close/>
                </a:path>
                <a:path w="201930" h="210184">
                  <a:moveTo>
                    <a:pt x="172046" y="121081"/>
                  </a:moveTo>
                  <a:lnTo>
                    <a:pt x="171589" y="121208"/>
                  </a:lnTo>
                  <a:lnTo>
                    <a:pt x="171742" y="121513"/>
                  </a:lnTo>
                  <a:lnTo>
                    <a:pt x="172046" y="121081"/>
                  </a:lnTo>
                  <a:close/>
                </a:path>
                <a:path w="201930" h="210184">
                  <a:moveTo>
                    <a:pt x="172237" y="114731"/>
                  </a:moveTo>
                  <a:lnTo>
                    <a:pt x="171729" y="113461"/>
                  </a:lnTo>
                  <a:lnTo>
                    <a:pt x="171208" y="112191"/>
                  </a:lnTo>
                  <a:lnTo>
                    <a:pt x="170776" y="109651"/>
                  </a:lnTo>
                  <a:lnTo>
                    <a:pt x="169392" y="109651"/>
                  </a:lnTo>
                  <a:lnTo>
                    <a:pt x="168681" y="109651"/>
                  </a:lnTo>
                  <a:lnTo>
                    <a:pt x="169202" y="108826"/>
                  </a:lnTo>
                  <a:lnTo>
                    <a:pt x="168821" y="107111"/>
                  </a:lnTo>
                  <a:lnTo>
                    <a:pt x="168148" y="107111"/>
                  </a:lnTo>
                  <a:lnTo>
                    <a:pt x="170611" y="102031"/>
                  </a:lnTo>
                  <a:lnTo>
                    <a:pt x="171843" y="99491"/>
                  </a:lnTo>
                  <a:lnTo>
                    <a:pt x="165963" y="102031"/>
                  </a:lnTo>
                  <a:lnTo>
                    <a:pt x="166357" y="98221"/>
                  </a:lnTo>
                  <a:lnTo>
                    <a:pt x="166484" y="96951"/>
                  </a:lnTo>
                  <a:lnTo>
                    <a:pt x="165315" y="98221"/>
                  </a:lnTo>
                  <a:lnTo>
                    <a:pt x="163487" y="95681"/>
                  </a:lnTo>
                  <a:lnTo>
                    <a:pt x="161594" y="93141"/>
                  </a:lnTo>
                  <a:lnTo>
                    <a:pt x="160642" y="91871"/>
                  </a:lnTo>
                  <a:lnTo>
                    <a:pt x="160324" y="90601"/>
                  </a:lnTo>
                  <a:lnTo>
                    <a:pt x="161493" y="89331"/>
                  </a:lnTo>
                  <a:lnTo>
                    <a:pt x="159232" y="89331"/>
                  </a:lnTo>
                  <a:lnTo>
                    <a:pt x="159283" y="88061"/>
                  </a:lnTo>
                  <a:lnTo>
                    <a:pt x="159359" y="85521"/>
                  </a:lnTo>
                  <a:lnTo>
                    <a:pt x="159029" y="84251"/>
                  </a:lnTo>
                  <a:lnTo>
                    <a:pt x="157645" y="80441"/>
                  </a:lnTo>
                  <a:lnTo>
                    <a:pt x="153289" y="88061"/>
                  </a:lnTo>
                  <a:lnTo>
                    <a:pt x="152679" y="84251"/>
                  </a:lnTo>
                  <a:lnTo>
                    <a:pt x="153873" y="81711"/>
                  </a:lnTo>
                  <a:lnTo>
                    <a:pt x="155765" y="80441"/>
                  </a:lnTo>
                  <a:lnTo>
                    <a:pt x="154343" y="79171"/>
                  </a:lnTo>
                  <a:lnTo>
                    <a:pt x="149872" y="77901"/>
                  </a:lnTo>
                  <a:lnTo>
                    <a:pt x="149123" y="77901"/>
                  </a:lnTo>
                  <a:lnTo>
                    <a:pt x="144691" y="76631"/>
                  </a:lnTo>
                  <a:lnTo>
                    <a:pt x="144729" y="75361"/>
                  </a:lnTo>
                  <a:lnTo>
                    <a:pt x="145122" y="74091"/>
                  </a:lnTo>
                  <a:lnTo>
                    <a:pt x="142494" y="74091"/>
                  </a:lnTo>
                  <a:lnTo>
                    <a:pt x="138798" y="72821"/>
                  </a:lnTo>
                  <a:lnTo>
                    <a:pt x="137375" y="71551"/>
                  </a:lnTo>
                  <a:lnTo>
                    <a:pt x="139674" y="69011"/>
                  </a:lnTo>
                  <a:lnTo>
                    <a:pt x="137083" y="69011"/>
                  </a:lnTo>
                  <a:lnTo>
                    <a:pt x="133883" y="75361"/>
                  </a:lnTo>
                  <a:lnTo>
                    <a:pt x="134912" y="77901"/>
                  </a:lnTo>
                  <a:lnTo>
                    <a:pt x="136804" y="77901"/>
                  </a:lnTo>
                  <a:lnTo>
                    <a:pt x="135445" y="79502"/>
                  </a:lnTo>
                  <a:lnTo>
                    <a:pt x="129286" y="79044"/>
                  </a:lnTo>
                  <a:lnTo>
                    <a:pt x="129540" y="82791"/>
                  </a:lnTo>
                  <a:lnTo>
                    <a:pt x="126517" y="84277"/>
                  </a:lnTo>
                  <a:lnTo>
                    <a:pt x="127203" y="85547"/>
                  </a:lnTo>
                  <a:lnTo>
                    <a:pt x="126885" y="84124"/>
                  </a:lnTo>
                  <a:lnTo>
                    <a:pt x="134721" y="80365"/>
                  </a:lnTo>
                  <a:lnTo>
                    <a:pt x="132511" y="82981"/>
                  </a:lnTo>
                  <a:lnTo>
                    <a:pt x="134327" y="84251"/>
                  </a:lnTo>
                  <a:lnTo>
                    <a:pt x="133070" y="85521"/>
                  </a:lnTo>
                  <a:lnTo>
                    <a:pt x="135788" y="86791"/>
                  </a:lnTo>
                  <a:lnTo>
                    <a:pt x="134137" y="89331"/>
                  </a:lnTo>
                  <a:lnTo>
                    <a:pt x="135267" y="89331"/>
                  </a:lnTo>
                  <a:lnTo>
                    <a:pt x="136093" y="86791"/>
                  </a:lnTo>
                  <a:lnTo>
                    <a:pt x="138328" y="86791"/>
                  </a:lnTo>
                  <a:lnTo>
                    <a:pt x="135839" y="89331"/>
                  </a:lnTo>
                  <a:lnTo>
                    <a:pt x="135407" y="90601"/>
                  </a:lnTo>
                  <a:lnTo>
                    <a:pt x="138430" y="88061"/>
                  </a:lnTo>
                  <a:lnTo>
                    <a:pt x="138734" y="89331"/>
                  </a:lnTo>
                  <a:lnTo>
                    <a:pt x="140538" y="89331"/>
                  </a:lnTo>
                  <a:lnTo>
                    <a:pt x="141325" y="88061"/>
                  </a:lnTo>
                  <a:lnTo>
                    <a:pt x="142113" y="86791"/>
                  </a:lnTo>
                  <a:lnTo>
                    <a:pt x="143687" y="84251"/>
                  </a:lnTo>
                  <a:lnTo>
                    <a:pt x="142798" y="91059"/>
                  </a:lnTo>
                  <a:lnTo>
                    <a:pt x="142455" y="90601"/>
                  </a:lnTo>
                  <a:lnTo>
                    <a:pt x="141312" y="89357"/>
                  </a:lnTo>
                  <a:lnTo>
                    <a:pt x="141249" y="91871"/>
                  </a:lnTo>
                  <a:lnTo>
                    <a:pt x="138557" y="93141"/>
                  </a:lnTo>
                  <a:lnTo>
                    <a:pt x="140373" y="94411"/>
                  </a:lnTo>
                  <a:lnTo>
                    <a:pt x="140398" y="93141"/>
                  </a:lnTo>
                  <a:lnTo>
                    <a:pt x="140817" y="93141"/>
                  </a:lnTo>
                  <a:lnTo>
                    <a:pt x="141973" y="91871"/>
                  </a:lnTo>
                  <a:lnTo>
                    <a:pt x="142684" y="91871"/>
                  </a:lnTo>
                  <a:lnTo>
                    <a:pt x="143395" y="91871"/>
                  </a:lnTo>
                  <a:lnTo>
                    <a:pt x="146824" y="91871"/>
                  </a:lnTo>
                  <a:lnTo>
                    <a:pt x="146786" y="93141"/>
                  </a:lnTo>
                  <a:lnTo>
                    <a:pt x="147472" y="94411"/>
                  </a:lnTo>
                  <a:lnTo>
                    <a:pt x="148564" y="95681"/>
                  </a:lnTo>
                  <a:lnTo>
                    <a:pt x="147751" y="96951"/>
                  </a:lnTo>
                  <a:lnTo>
                    <a:pt x="150596" y="96951"/>
                  </a:lnTo>
                  <a:lnTo>
                    <a:pt x="150825" y="98221"/>
                  </a:lnTo>
                  <a:lnTo>
                    <a:pt x="151066" y="100761"/>
                  </a:lnTo>
                  <a:lnTo>
                    <a:pt x="153289" y="99491"/>
                  </a:lnTo>
                  <a:lnTo>
                    <a:pt x="154533" y="96951"/>
                  </a:lnTo>
                  <a:lnTo>
                    <a:pt x="154559" y="95681"/>
                  </a:lnTo>
                  <a:lnTo>
                    <a:pt x="157581" y="95681"/>
                  </a:lnTo>
                  <a:lnTo>
                    <a:pt x="157988" y="94411"/>
                  </a:lnTo>
                  <a:lnTo>
                    <a:pt x="157619" y="93141"/>
                  </a:lnTo>
                  <a:lnTo>
                    <a:pt x="158419" y="93141"/>
                  </a:lnTo>
                  <a:lnTo>
                    <a:pt x="159092" y="94411"/>
                  </a:lnTo>
                  <a:lnTo>
                    <a:pt x="160261" y="93141"/>
                  </a:lnTo>
                  <a:lnTo>
                    <a:pt x="161683" y="95681"/>
                  </a:lnTo>
                  <a:lnTo>
                    <a:pt x="160896" y="96951"/>
                  </a:lnTo>
                  <a:lnTo>
                    <a:pt x="160667" y="95681"/>
                  </a:lnTo>
                  <a:lnTo>
                    <a:pt x="159804" y="96951"/>
                  </a:lnTo>
                  <a:lnTo>
                    <a:pt x="159080" y="96951"/>
                  </a:lnTo>
                  <a:lnTo>
                    <a:pt x="159981" y="98221"/>
                  </a:lnTo>
                  <a:lnTo>
                    <a:pt x="159321" y="100330"/>
                  </a:lnTo>
                  <a:lnTo>
                    <a:pt x="162750" y="96951"/>
                  </a:lnTo>
                  <a:lnTo>
                    <a:pt x="161798" y="104571"/>
                  </a:lnTo>
                  <a:lnTo>
                    <a:pt x="165112" y="104571"/>
                  </a:lnTo>
                  <a:lnTo>
                    <a:pt x="162433" y="107111"/>
                  </a:lnTo>
                  <a:lnTo>
                    <a:pt x="164426" y="109651"/>
                  </a:lnTo>
                  <a:lnTo>
                    <a:pt x="165112" y="109651"/>
                  </a:lnTo>
                  <a:lnTo>
                    <a:pt x="164490" y="114731"/>
                  </a:lnTo>
                  <a:lnTo>
                    <a:pt x="161607" y="113461"/>
                  </a:lnTo>
                  <a:lnTo>
                    <a:pt x="157848" y="118592"/>
                  </a:lnTo>
                  <a:lnTo>
                    <a:pt x="158559" y="119811"/>
                  </a:lnTo>
                  <a:lnTo>
                    <a:pt x="158699" y="122351"/>
                  </a:lnTo>
                  <a:lnTo>
                    <a:pt x="158788" y="121081"/>
                  </a:lnTo>
                  <a:lnTo>
                    <a:pt x="159893" y="121081"/>
                  </a:lnTo>
                  <a:lnTo>
                    <a:pt x="161201" y="118592"/>
                  </a:lnTo>
                  <a:lnTo>
                    <a:pt x="161798" y="116001"/>
                  </a:lnTo>
                  <a:lnTo>
                    <a:pt x="165430" y="114731"/>
                  </a:lnTo>
                  <a:lnTo>
                    <a:pt x="166166" y="114731"/>
                  </a:lnTo>
                  <a:lnTo>
                    <a:pt x="168224" y="116001"/>
                  </a:lnTo>
                  <a:lnTo>
                    <a:pt x="166903" y="119811"/>
                  </a:lnTo>
                  <a:lnTo>
                    <a:pt x="166852" y="120002"/>
                  </a:lnTo>
                  <a:lnTo>
                    <a:pt x="167398" y="118541"/>
                  </a:lnTo>
                  <a:lnTo>
                    <a:pt x="169392" y="117271"/>
                  </a:lnTo>
                  <a:lnTo>
                    <a:pt x="168871" y="117271"/>
                  </a:lnTo>
                  <a:lnTo>
                    <a:pt x="171932" y="114731"/>
                  </a:lnTo>
                  <a:lnTo>
                    <a:pt x="169837" y="114731"/>
                  </a:lnTo>
                  <a:lnTo>
                    <a:pt x="171450" y="113461"/>
                  </a:lnTo>
                  <a:lnTo>
                    <a:pt x="172237" y="114731"/>
                  </a:lnTo>
                  <a:close/>
                </a:path>
                <a:path w="201930" h="210184">
                  <a:moveTo>
                    <a:pt x="173037" y="118541"/>
                  </a:moveTo>
                  <a:lnTo>
                    <a:pt x="172161" y="117271"/>
                  </a:lnTo>
                  <a:lnTo>
                    <a:pt x="171386" y="117271"/>
                  </a:lnTo>
                  <a:lnTo>
                    <a:pt x="173037" y="118541"/>
                  </a:lnTo>
                  <a:close/>
                </a:path>
                <a:path w="201930" h="210184">
                  <a:moveTo>
                    <a:pt x="173037" y="115760"/>
                  </a:moveTo>
                  <a:lnTo>
                    <a:pt x="172948" y="115176"/>
                  </a:lnTo>
                  <a:lnTo>
                    <a:pt x="172631" y="114922"/>
                  </a:lnTo>
                  <a:lnTo>
                    <a:pt x="172250" y="114769"/>
                  </a:lnTo>
                  <a:lnTo>
                    <a:pt x="172466" y="115163"/>
                  </a:lnTo>
                  <a:lnTo>
                    <a:pt x="172720" y="115519"/>
                  </a:lnTo>
                  <a:lnTo>
                    <a:pt x="173037" y="115760"/>
                  </a:lnTo>
                  <a:close/>
                </a:path>
                <a:path w="201930" h="210184">
                  <a:moveTo>
                    <a:pt x="174523" y="119557"/>
                  </a:moveTo>
                  <a:lnTo>
                    <a:pt x="174040" y="116547"/>
                  </a:lnTo>
                  <a:lnTo>
                    <a:pt x="173621" y="117424"/>
                  </a:lnTo>
                  <a:lnTo>
                    <a:pt x="174231" y="117944"/>
                  </a:lnTo>
                  <a:lnTo>
                    <a:pt x="173215" y="119049"/>
                  </a:lnTo>
                  <a:lnTo>
                    <a:pt x="173037" y="118986"/>
                  </a:lnTo>
                  <a:lnTo>
                    <a:pt x="173139" y="119138"/>
                  </a:lnTo>
                  <a:lnTo>
                    <a:pt x="174523" y="119557"/>
                  </a:lnTo>
                  <a:close/>
                </a:path>
                <a:path w="201930" h="210184">
                  <a:moveTo>
                    <a:pt x="174726" y="119672"/>
                  </a:moveTo>
                  <a:lnTo>
                    <a:pt x="174523" y="119557"/>
                  </a:lnTo>
                  <a:lnTo>
                    <a:pt x="174548" y="119773"/>
                  </a:lnTo>
                  <a:lnTo>
                    <a:pt x="174726" y="119672"/>
                  </a:lnTo>
                  <a:close/>
                </a:path>
                <a:path w="201930" h="210184">
                  <a:moveTo>
                    <a:pt x="175133" y="126161"/>
                  </a:moveTo>
                  <a:lnTo>
                    <a:pt x="173139" y="123621"/>
                  </a:lnTo>
                  <a:lnTo>
                    <a:pt x="172135" y="122351"/>
                  </a:lnTo>
                  <a:lnTo>
                    <a:pt x="171742" y="121513"/>
                  </a:lnTo>
                  <a:lnTo>
                    <a:pt x="166408" y="128701"/>
                  </a:lnTo>
                  <a:lnTo>
                    <a:pt x="170954" y="128701"/>
                  </a:lnTo>
                  <a:lnTo>
                    <a:pt x="170611" y="127431"/>
                  </a:lnTo>
                  <a:lnTo>
                    <a:pt x="171183" y="124891"/>
                  </a:lnTo>
                  <a:lnTo>
                    <a:pt x="169379" y="124891"/>
                  </a:lnTo>
                  <a:lnTo>
                    <a:pt x="170942" y="123621"/>
                  </a:lnTo>
                  <a:lnTo>
                    <a:pt x="172681" y="124891"/>
                  </a:lnTo>
                  <a:lnTo>
                    <a:pt x="173786" y="124891"/>
                  </a:lnTo>
                  <a:lnTo>
                    <a:pt x="175133" y="126161"/>
                  </a:lnTo>
                  <a:close/>
                </a:path>
                <a:path w="201930" h="210184">
                  <a:moveTo>
                    <a:pt x="178346" y="122174"/>
                  </a:moveTo>
                  <a:lnTo>
                    <a:pt x="177736" y="122834"/>
                  </a:lnTo>
                  <a:lnTo>
                    <a:pt x="178130" y="123393"/>
                  </a:lnTo>
                  <a:lnTo>
                    <a:pt x="178346" y="122174"/>
                  </a:lnTo>
                  <a:close/>
                </a:path>
                <a:path w="201930" h="210184">
                  <a:moveTo>
                    <a:pt x="180174" y="119075"/>
                  </a:moveTo>
                  <a:lnTo>
                    <a:pt x="180136" y="118897"/>
                  </a:lnTo>
                  <a:lnTo>
                    <a:pt x="179654" y="119075"/>
                  </a:lnTo>
                  <a:lnTo>
                    <a:pt x="179832" y="119176"/>
                  </a:lnTo>
                  <a:lnTo>
                    <a:pt x="179997" y="119354"/>
                  </a:lnTo>
                  <a:lnTo>
                    <a:pt x="180174" y="119075"/>
                  </a:lnTo>
                  <a:close/>
                </a:path>
                <a:path w="201930" h="210184">
                  <a:moveTo>
                    <a:pt x="180911" y="126542"/>
                  </a:moveTo>
                  <a:lnTo>
                    <a:pt x="180594" y="125920"/>
                  </a:lnTo>
                  <a:lnTo>
                    <a:pt x="180670" y="124891"/>
                  </a:lnTo>
                  <a:lnTo>
                    <a:pt x="180809" y="122821"/>
                  </a:lnTo>
                  <a:lnTo>
                    <a:pt x="179222" y="124891"/>
                  </a:lnTo>
                  <a:lnTo>
                    <a:pt x="178130" y="123393"/>
                  </a:lnTo>
                  <a:lnTo>
                    <a:pt x="177139" y="129006"/>
                  </a:lnTo>
                  <a:lnTo>
                    <a:pt x="180911" y="126542"/>
                  </a:lnTo>
                  <a:close/>
                </a:path>
                <a:path w="201930" h="210184">
                  <a:moveTo>
                    <a:pt x="182473" y="121335"/>
                  </a:moveTo>
                  <a:lnTo>
                    <a:pt x="180594" y="119849"/>
                  </a:lnTo>
                  <a:lnTo>
                    <a:pt x="179984" y="119367"/>
                  </a:lnTo>
                  <a:lnTo>
                    <a:pt x="179806" y="119672"/>
                  </a:lnTo>
                  <a:lnTo>
                    <a:pt x="179590" y="119849"/>
                  </a:lnTo>
                  <a:lnTo>
                    <a:pt x="178295" y="117665"/>
                  </a:lnTo>
                  <a:lnTo>
                    <a:pt x="174726" y="119672"/>
                  </a:lnTo>
                  <a:lnTo>
                    <a:pt x="175666" y="120167"/>
                  </a:lnTo>
                  <a:lnTo>
                    <a:pt x="176314" y="120256"/>
                  </a:lnTo>
                  <a:lnTo>
                    <a:pt x="176352" y="122313"/>
                  </a:lnTo>
                  <a:lnTo>
                    <a:pt x="176491" y="122821"/>
                  </a:lnTo>
                  <a:lnTo>
                    <a:pt x="175615" y="125044"/>
                  </a:lnTo>
                  <a:lnTo>
                    <a:pt x="177723" y="122834"/>
                  </a:lnTo>
                  <a:lnTo>
                    <a:pt x="177355" y="122313"/>
                  </a:lnTo>
                  <a:lnTo>
                    <a:pt x="182473" y="121335"/>
                  </a:lnTo>
                  <a:close/>
                </a:path>
                <a:path w="201930" h="210184">
                  <a:moveTo>
                    <a:pt x="194525" y="168071"/>
                  </a:moveTo>
                  <a:lnTo>
                    <a:pt x="192265" y="166801"/>
                  </a:lnTo>
                  <a:lnTo>
                    <a:pt x="193903" y="168071"/>
                  </a:lnTo>
                  <a:lnTo>
                    <a:pt x="194525" y="168071"/>
                  </a:lnTo>
                  <a:close/>
                </a:path>
                <a:path w="201930" h="210184">
                  <a:moveTo>
                    <a:pt x="194589" y="204901"/>
                  </a:moveTo>
                  <a:lnTo>
                    <a:pt x="192570" y="203682"/>
                  </a:lnTo>
                  <a:lnTo>
                    <a:pt x="193014" y="209981"/>
                  </a:lnTo>
                  <a:lnTo>
                    <a:pt x="194589" y="204901"/>
                  </a:lnTo>
                  <a:close/>
                </a:path>
                <a:path w="201930" h="210184">
                  <a:moveTo>
                    <a:pt x="194665" y="189179"/>
                  </a:moveTo>
                  <a:lnTo>
                    <a:pt x="194525" y="188874"/>
                  </a:lnTo>
                  <a:lnTo>
                    <a:pt x="194271" y="188709"/>
                  </a:lnTo>
                  <a:lnTo>
                    <a:pt x="194132" y="188429"/>
                  </a:lnTo>
                  <a:lnTo>
                    <a:pt x="193979" y="188595"/>
                  </a:lnTo>
                  <a:lnTo>
                    <a:pt x="193840" y="188734"/>
                  </a:lnTo>
                  <a:lnTo>
                    <a:pt x="193700" y="188861"/>
                  </a:lnTo>
                  <a:lnTo>
                    <a:pt x="194665" y="189179"/>
                  </a:lnTo>
                  <a:close/>
                </a:path>
                <a:path w="201930" h="210184">
                  <a:moveTo>
                    <a:pt x="201688" y="175691"/>
                  </a:moveTo>
                  <a:lnTo>
                    <a:pt x="193789" y="178231"/>
                  </a:lnTo>
                  <a:lnTo>
                    <a:pt x="193192" y="175691"/>
                  </a:lnTo>
                  <a:lnTo>
                    <a:pt x="192709" y="175691"/>
                  </a:lnTo>
                  <a:lnTo>
                    <a:pt x="193979" y="173151"/>
                  </a:lnTo>
                  <a:lnTo>
                    <a:pt x="194602" y="171881"/>
                  </a:lnTo>
                  <a:lnTo>
                    <a:pt x="195237" y="170611"/>
                  </a:lnTo>
                  <a:lnTo>
                    <a:pt x="185750" y="171881"/>
                  </a:lnTo>
                  <a:lnTo>
                    <a:pt x="187236" y="170611"/>
                  </a:lnTo>
                  <a:lnTo>
                    <a:pt x="191681" y="166801"/>
                  </a:lnTo>
                  <a:lnTo>
                    <a:pt x="192239" y="166801"/>
                  </a:lnTo>
                  <a:lnTo>
                    <a:pt x="190017" y="165531"/>
                  </a:lnTo>
                  <a:lnTo>
                    <a:pt x="190563" y="162991"/>
                  </a:lnTo>
                  <a:lnTo>
                    <a:pt x="191096" y="160451"/>
                  </a:lnTo>
                  <a:lnTo>
                    <a:pt x="191643" y="157911"/>
                  </a:lnTo>
                  <a:lnTo>
                    <a:pt x="188518" y="156641"/>
                  </a:lnTo>
                  <a:lnTo>
                    <a:pt x="185407" y="155371"/>
                  </a:lnTo>
                  <a:lnTo>
                    <a:pt x="184607" y="156641"/>
                  </a:lnTo>
                  <a:lnTo>
                    <a:pt x="184124" y="155371"/>
                  </a:lnTo>
                  <a:lnTo>
                    <a:pt x="183642" y="154101"/>
                  </a:lnTo>
                  <a:lnTo>
                    <a:pt x="177888" y="152831"/>
                  </a:lnTo>
                  <a:lnTo>
                    <a:pt x="179590" y="150291"/>
                  </a:lnTo>
                  <a:lnTo>
                    <a:pt x="176326" y="150291"/>
                  </a:lnTo>
                  <a:lnTo>
                    <a:pt x="175552" y="147751"/>
                  </a:lnTo>
                  <a:lnTo>
                    <a:pt x="174904" y="145592"/>
                  </a:lnTo>
                  <a:lnTo>
                    <a:pt x="174904" y="185851"/>
                  </a:lnTo>
                  <a:lnTo>
                    <a:pt x="170815" y="189661"/>
                  </a:lnTo>
                  <a:lnTo>
                    <a:pt x="170637" y="188391"/>
                  </a:lnTo>
                  <a:lnTo>
                    <a:pt x="169964" y="188391"/>
                  </a:lnTo>
                  <a:lnTo>
                    <a:pt x="169799" y="188048"/>
                  </a:lnTo>
                  <a:lnTo>
                    <a:pt x="171958" y="187121"/>
                  </a:lnTo>
                  <a:lnTo>
                    <a:pt x="174904" y="185851"/>
                  </a:lnTo>
                  <a:lnTo>
                    <a:pt x="174904" y="145592"/>
                  </a:lnTo>
                  <a:lnTo>
                    <a:pt x="174790" y="145211"/>
                  </a:lnTo>
                  <a:lnTo>
                    <a:pt x="171780" y="147751"/>
                  </a:lnTo>
                  <a:lnTo>
                    <a:pt x="171869" y="142671"/>
                  </a:lnTo>
                  <a:lnTo>
                    <a:pt x="171881" y="141401"/>
                  </a:lnTo>
                  <a:lnTo>
                    <a:pt x="171932" y="138861"/>
                  </a:lnTo>
                  <a:lnTo>
                    <a:pt x="171462" y="138976"/>
                  </a:lnTo>
                  <a:lnTo>
                    <a:pt x="171462" y="184581"/>
                  </a:lnTo>
                  <a:lnTo>
                    <a:pt x="170281" y="186410"/>
                  </a:lnTo>
                  <a:lnTo>
                    <a:pt x="170954" y="183311"/>
                  </a:lnTo>
                  <a:lnTo>
                    <a:pt x="171462" y="184581"/>
                  </a:lnTo>
                  <a:lnTo>
                    <a:pt x="171462" y="138976"/>
                  </a:lnTo>
                  <a:lnTo>
                    <a:pt x="161023" y="141401"/>
                  </a:lnTo>
                  <a:lnTo>
                    <a:pt x="161823" y="136321"/>
                  </a:lnTo>
                  <a:lnTo>
                    <a:pt x="162407" y="132511"/>
                  </a:lnTo>
                  <a:lnTo>
                    <a:pt x="164604" y="131241"/>
                  </a:lnTo>
                  <a:lnTo>
                    <a:pt x="164071" y="129971"/>
                  </a:lnTo>
                  <a:lnTo>
                    <a:pt x="162560" y="129971"/>
                  </a:lnTo>
                  <a:lnTo>
                    <a:pt x="164147" y="128701"/>
                  </a:lnTo>
                  <a:lnTo>
                    <a:pt x="161721" y="127431"/>
                  </a:lnTo>
                  <a:lnTo>
                    <a:pt x="161886" y="124891"/>
                  </a:lnTo>
                  <a:lnTo>
                    <a:pt x="161505" y="124891"/>
                  </a:lnTo>
                  <a:lnTo>
                    <a:pt x="162039" y="122351"/>
                  </a:lnTo>
                  <a:lnTo>
                    <a:pt x="160832" y="122351"/>
                  </a:lnTo>
                  <a:lnTo>
                    <a:pt x="158724" y="124891"/>
                  </a:lnTo>
                  <a:lnTo>
                    <a:pt x="159359" y="126161"/>
                  </a:lnTo>
                  <a:lnTo>
                    <a:pt x="156527" y="128066"/>
                  </a:lnTo>
                  <a:lnTo>
                    <a:pt x="158445" y="128701"/>
                  </a:lnTo>
                  <a:lnTo>
                    <a:pt x="153212" y="137591"/>
                  </a:lnTo>
                  <a:lnTo>
                    <a:pt x="156806" y="136321"/>
                  </a:lnTo>
                  <a:lnTo>
                    <a:pt x="157060" y="138861"/>
                  </a:lnTo>
                  <a:lnTo>
                    <a:pt x="155473" y="140131"/>
                  </a:lnTo>
                  <a:lnTo>
                    <a:pt x="154990" y="142671"/>
                  </a:lnTo>
                  <a:lnTo>
                    <a:pt x="153250" y="141401"/>
                  </a:lnTo>
                  <a:lnTo>
                    <a:pt x="152603" y="145211"/>
                  </a:lnTo>
                  <a:lnTo>
                    <a:pt x="153009" y="145211"/>
                  </a:lnTo>
                  <a:lnTo>
                    <a:pt x="153962" y="146481"/>
                  </a:lnTo>
                  <a:lnTo>
                    <a:pt x="156260" y="149021"/>
                  </a:lnTo>
                  <a:lnTo>
                    <a:pt x="155397" y="150291"/>
                  </a:lnTo>
                  <a:lnTo>
                    <a:pt x="155054" y="150291"/>
                  </a:lnTo>
                  <a:lnTo>
                    <a:pt x="156514" y="152831"/>
                  </a:lnTo>
                  <a:lnTo>
                    <a:pt x="154787" y="156641"/>
                  </a:lnTo>
                  <a:lnTo>
                    <a:pt x="159321" y="155371"/>
                  </a:lnTo>
                  <a:lnTo>
                    <a:pt x="157594" y="159181"/>
                  </a:lnTo>
                  <a:lnTo>
                    <a:pt x="156705" y="156641"/>
                  </a:lnTo>
                  <a:lnTo>
                    <a:pt x="154698" y="159181"/>
                  </a:lnTo>
                  <a:lnTo>
                    <a:pt x="154889" y="161721"/>
                  </a:lnTo>
                  <a:lnTo>
                    <a:pt x="157810" y="161721"/>
                  </a:lnTo>
                  <a:lnTo>
                    <a:pt x="155816" y="164261"/>
                  </a:lnTo>
                  <a:lnTo>
                    <a:pt x="154114" y="161721"/>
                  </a:lnTo>
                  <a:lnTo>
                    <a:pt x="151130" y="164261"/>
                  </a:lnTo>
                  <a:lnTo>
                    <a:pt x="151485" y="159181"/>
                  </a:lnTo>
                  <a:lnTo>
                    <a:pt x="148196" y="160451"/>
                  </a:lnTo>
                  <a:lnTo>
                    <a:pt x="148031" y="162991"/>
                  </a:lnTo>
                  <a:lnTo>
                    <a:pt x="148971" y="164261"/>
                  </a:lnTo>
                  <a:lnTo>
                    <a:pt x="146659" y="166801"/>
                  </a:lnTo>
                  <a:lnTo>
                    <a:pt x="145529" y="166801"/>
                  </a:lnTo>
                  <a:lnTo>
                    <a:pt x="144741" y="168071"/>
                  </a:lnTo>
                  <a:lnTo>
                    <a:pt x="143256" y="169341"/>
                  </a:lnTo>
                  <a:lnTo>
                    <a:pt x="144589" y="169341"/>
                  </a:lnTo>
                  <a:lnTo>
                    <a:pt x="145808" y="168071"/>
                  </a:lnTo>
                  <a:lnTo>
                    <a:pt x="144767" y="171881"/>
                  </a:lnTo>
                  <a:lnTo>
                    <a:pt x="144183" y="170611"/>
                  </a:lnTo>
                  <a:lnTo>
                    <a:pt x="143471" y="171881"/>
                  </a:lnTo>
                  <a:lnTo>
                    <a:pt x="142621" y="171881"/>
                  </a:lnTo>
                  <a:lnTo>
                    <a:pt x="142367" y="172402"/>
                  </a:lnTo>
                  <a:lnTo>
                    <a:pt x="141401" y="174421"/>
                  </a:lnTo>
                  <a:lnTo>
                    <a:pt x="140652" y="174421"/>
                  </a:lnTo>
                  <a:lnTo>
                    <a:pt x="140081" y="176961"/>
                  </a:lnTo>
                  <a:lnTo>
                    <a:pt x="140741" y="176961"/>
                  </a:lnTo>
                  <a:lnTo>
                    <a:pt x="141262" y="175691"/>
                  </a:lnTo>
                  <a:lnTo>
                    <a:pt x="141922" y="175691"/>
                  </a:lnTo>
                  <a:lnTo>
                    <a:pt x="142405" y="179501"/>
                  </a:lnTo>
                  <a:lnTo>
                    <a:pt x="149237" y="179501"/>
                  </a:lnTo>
                  <a:lnTo>
                    <a:pt x="145694" y="183311"/>
                  </a:lnTo>
                  <a:lnTo>
                    <a:pt x="144589" y="184581"/>
                  </a:lnTo>
                  <a:lnTo>
                    <a:pt x="147358" y="185851"/>
                  </a:lnTo>
                  <a:lnTo>
                    <a:pt x="146304" y="184581"/>
                  </a:lnTo>
                  <a:lnTo>
                    <a:pt x="147840" y="183311"/>
                  </a:lnTo>
                  <a:lnTo>
                    <a:pt x="148259" y="183311"/>
                  </a:lnTo>
                  <a:lnTo>
                    <a:pt x="150939" y="185661"/>
                  </a:lnTo>
                  <a:lnTo>
                    <a:pt x="150710" y="183311"/>
                  </a:lnTo>
                  <a:lnTo>
                    <a:pt x="151536" y="182041"/>
                  </a:lnTo>
                  <a:lnTo>
                    <a:pt x="152654" y="180771"/>
                  </a:lnTo>
                  <a:lnTo>
                    <a:pt x="149212" y="180771"/>
                  </a:lnTo>
                  <a:lnTo>
                    <a:pt x="150914" y="176961"/>
                  </a:lnTo>
                  <a:lnTo>
                    <a:pt x="150075" y="175691"/>
                  </a:lnTo>
                  <a:lnTo>
                    <a:pt x="149237" y="174421"/>
                  </a:lnTo>
                  <a:lnTo>
                    <a:pt x="149669" y="174421"/>
                  </a:lnTo>
                  <a:lnTo>
                    <a:pt x="150291" y="173151"/>
                  </a:lnTo>
                  <a:lnTo>
                    <a:pt x="150926" y="171881"/>
                  </a:lnTo>
                  <a:lnTo>
                    <a:pt x="148666" y="173151"/>
                  </a:lnTo>
                  <a:lnTo>
                    <a:pt x="148894" y="169341"/>
                  </a:lnTo>
                  <a:lnTo>
                    <a:pt x="151523" y="168071"/>
                  </a:lnTo>
                  <a:lnTo>
                    <a:pt x="153327" y="168071"/>
                  </a:lnTo>
                  <a:lnTo>
                    <a:pt x="152463" y="170611"/>
                  </a:lnTo>
                  <a:lnTo>
                    <a:pt x="153149" y="170611"/>
                  </a:lnTo>
                  <a:lnTo>
                    <a:pt x="154139" y="171881"/>
                  </a:lnTo>
                  <a:lnTo>
                    <a:pt x="155003" y="170611"/>
                  </a:lnTo>
                  <a:lnTo>
                    <a:pt x="156527" y="169341"/>
                  </a:lnTo>
                  <a:lnTo>
                    <a:pt x="157988" y="169341"/>
                  </a:lnTo>
                  <a:lnTo>
                    <a:pt x="159486" y="168071"/>
                  </a:lnTo>
                  <a:lnTo>
                    <a:pt x="159867" y="173151"/>
                  </a:lnTo>
                  <a:lnTo>
                    <a:pt x="162115" y="171881"/>
                  </a:lnTo>
                  <a:lnTo>
                    <a:pt x="162610" y="170611"/>
                  </a:lnTo>
                  <a:lnTo>
                    <a:pt x="163106" y="168071"/>
                  </a:lnTo>
                  <a:lnTo>
                    <a:pt x="163906" y="166852"/>
                  </a:lnTo>
                  <a:lnTo>
                    <a:pt x="163855" y="167017"/>
                  </a:lnTo>
                  <a:lnTo>
                    <a:pt x="164096" y="167233"/>
                  </a:lnTo>
                  <a:lnTo>
                    <a:pt x="164325" y="167398"/>
                  </a:lnTo>
                  <a:lnTo>
                    <a:pt x="163918" y="166852"/>
                  </a:lnTo>
                  <a:lnTo>
                    <a:pt x="162179" y="164261"/>
                  </a:lnTo>
                  <a:lnTo>
                    <a:pt x="158699" y="164261"/>
                  </a:lnTo>
                  <a:lnTo>
                    <a:pt x="158648" y="160451"/>
                  </a:lnTo>
                  <a:lnTo>
                    <a:pt x="160185" y="159181"/>
                  </a:lnTo>
                  <a:lnTo>
                    <a:pt x="163398" y="159181"/>
                  </a:lnTo>
                  <a:lnTo>
                    <a:pt x="162153" y="161721"/>
                  </a:lnTo>
                  <a:lnTo>
                    <a:pt x="163461" y="159181"/>
                  </a:lnTo>
                  <a:lnTo>
                    <a:pt x="164312" y="162991"/>
                  </a:lnTo>
                  <a:lnTo>
                    <a:pt x="165506" y="160451"/>
                  </a:lnTo>
                  <a:lnTo>
                    <a:pt x="165620" y="164261"/>
                  </a:lnTo>
                  <a:lnTo>
                    <a:pt x="168630" y="162991"/>
                  </a:lnTo>
                  <a:lnTo>
                    <a:pt x="169672" y="162991"/>
                  </a:lnTo>
                  <a:lnTo>
                    <a:pt x="167309" y="170611"/>
                  </a:lnTo>
                  <a:lnTo>
                    <a:pt x="165976" y="169341"/>
                  </a:lnTo>
                  <a:lnTo>
                    <a:pt x="165341" y="173151"/>
                  </a:lnTo>
                  <a:lnTo>
                    <a:pt x="164084" y="170611"/>
                  </a:lnTo>
                  <a:lnTo>
                    <a:pt x="164934" y="173151"/>
                  </a:lnTo>
                  <a:lnTo>
                    <a:pt x="161251" y="174421"/>
                  </a:lnTo>
                  <a:lnTo>
                    <a:pt x="163601" y="176961"/>
                  </a:lnTo>
                  <a:lnTo>
                    <a:pt x="165836" y="175691"/>
                  </a:lnTo>
                  <a:lnTo>
                    <a:pt x="167462" y="178231"/>
                  </a:lnTo>
                  <a:lnTo>
                    <a:pt x="168059" y="179501"/>
                  </a:lnTo>
                  <a:lnTo>
                    <a:pt x="165392" y="182041"/>
                  </a:lnTo>
                  <a:lnTo>
                    <a:pt x="166966" y="184581"/>
                  </a:lnTo>
                  <a:lnTo>
                    <a:pt x="167728" y="184581"/>
                  </a:lnTo>
                  <a:lnTo>
                    <a:pt x="167195" y="182041"/>
                  </a:lnTo>
                  <a:lnTo>
                    <a:pt x="168503" y="179501"/>
                  </a:lnTo>
                  <a:lnTo>
                    <a:pt x="168135" y="183311"/>
                  </a:lnTo>
                  <a:lnTo>
                    <a:pt x="168744" y="180771"/>
                  </a:lnTo>
                  <a:lnTo>
                    <a:pt x="169722" y="182041"/>
                  </a:lnTo>
                  <a:lnTo>
                    <a:pt x="170751" y="183311"/>
                  </a:lnTo>
                  <a:lnTo>
                    <a:pt x="169379" y="185851"/>
                  </a:lnTo>
                  <a:lnTo>
                    <a:pt x="169976" y="186880"/>
                  </a:lnTo>
                  <a:lnTo>
                    <a:pt x="169557" y="187528"/>
                  </a:lnTo>
                  <a:lnTo>
                    <a:pt x="169367" y="187121"/>
                  </a:lnTo>
                  <a:lnTo>
                    <a:pt x="167195" y="190931"/>
                  </a:lnTo>
                  <a:lnTo>
                    <a:pt x="169075" y="192201"/>
                  </a:lnTo>
                  <a:lnTo>
                    <a:pt x="170383" y="193471"/>
                  </a:lnTo>
                  <a:lnTo>
                    <a:pt x="170624" y="192201"/>
                  </a:lnTo>
                  <a:lnTo>
                    <a:pt x="172986" y="189661"/>
                  </a:lnTo>
                  <a:lnTo>
                    <a:pt x="174167" y="188391"/>
                  </a:lnTo>
                  <a:lnTo>
                    <a:pt x="171767" y="193090"/>
                  </a:lnTo>
                  <a:lnTo>
                    <a:pt x="171094" y="193471"/>
                  </a:lnTo>
                  <a:lnTo>
                    <a:pt x="172974" y="194741"/>
                  </a:lnTo>
                  <a:lnTo>
                    <a:pt x="173062" y="198551"/>
                  </a:lnTo>
                  <a:lnTo>
                    <a:pt x="176796" y="196011"/>
                  </a:lnTo>
                  <a:lnTo>
                    <a:pt x="177927" y="198551"/>
                  </a:lnTo>
                  <a:lnTo>
                    <a:pt x="180708" y="201091"/>
                  </a:lnTo>
                  <a:lnTo>
                    <a:pt x="181559" y="203631"/>
                  </a:lnTo>
                  <a:lnTo>
                    <a:pt x="182930" y="201091"/>
                  </a:lnTo>
                  <a:lnTo>
                    <a:pt x="181991" y="207441"/>
                  </a:lnTo>
                  <a:lnTo>
                    <a:pt x="189966" y="201091"/>
                  </a:lnTo>
                  <a:lnTo>
                    <a:pt x="189522" y="206171"/>
                  </a:lnTo>
                  <a:lnTo>
                    <a:pt x="192506" y="203682"/>
                  </a:lnTo>
                  <a:lnTo>
                    <a:pt x="192252" y="199821"/>
                  </a:lnTo>
                  <a:lnTo>
                    <a:pt x="189395" y="201091"/>
                  </a:lnTo>
                  <a:lnTo>
                    <a:pt x="191579" y="194741"/>
                  </a:lnTo>
                  <a:lnTo>
                    <a:pt x="187985" y="196011"/>
                  </a:lnTo>
                  <a:lnTo>
                    <a:pt x="186702" y="193471"/>
                  </a:lnTo>
                  <a:lnTo>
                    <a:pt x="186690" y="192201"/>
                  </a:lnTo>
                  <a:lnTo>
                    <a:pt x="188836" y="190931"/>
                  </a:lnTo>
                  <a:lnTo>
                    <a:pt x="188226" y="188391"/>
                  </a:lnTo>
                  <a:lnTo>
                    <a:pt x="188010" y="187121"/>
                  </a:lnTo>
                  <a:lnTo>
                    <a:pt x="187490" y="188391"/>
                  </a:lnTo>
                  <a:lnTo>
                    <a:pt x="186639" y="188391"/>
                  </a:lnTo>
                  <a:lnTo>
                    <a:pt x="186804" y="187121"/>
                  </a:lnTo>
                  <a:lnTo>
                    <a:pt x="189611" y="185851"/>
                  </a:lnTo>
                  <a:lnTo>
                    <a:pt x="189230" y="184581"/>
                  </a:lnTo>
                  <a:lnTo>
                    <a:pt x="187426" y="184581"/>
                  </a:lnTo>
                  <a:lnTo>
                    <a:pt x="187629" y="183311"/>
                  </a:lnTo>
                  <a:lnTo>
                    <a:pt x="190639" y="183311"/>
                  </a:lnTo>
                  <a:lnTo>
                    <a:pt x="192760" y="185851"/>
                  </a:lnTo>
                  <a:lnTo>
                    <a:pt x="194106" y="188391"/>
                  </a:lnTo>
                  <a:lnTo>
                    <a:pt x="194754" y="187121"/>
                  </a:lnTo>
                  <a:lnTo>
                    <a:pt x="195453" y="185851"/>
                  </a:lnTo>
                  <a:lnTo>
                    <a:pt x="195986" y="185851"/>
                  </a:lnTo>
                  <a:lnTo>
                    <a:pt x="195808" y="188391"/>
                  </a:lnTo>
                  <a:lnTo>
                    <a:pt x="198170" y="189661"/>
                  </a:lnTo>
                  <a:lnTo>
                    <a:pt x="195300" y="190931"/>
                  </a:lnTo>
                  <a:lnTo>
                    <a:pt x="194868" y="193471"/>
                  </a:lnTo>
                  <a:lnTo>
                    <a:pt x="197116" y="190931"/>
                  </a:lnTo>
                  <a:lnTo>
                    <a:pt x="196977" y="193471"/>
                  </a:lnTo>
                  <a:lnTo>
                    <a:pt x="197218" y="192201"/>
                  </a:lnTo>
                  <a:lnTo>
                    <a:pt x="198843" y="190931"/>
                  </a:lnTo>
                  <a:lnTo>
                    <a:pt x="199123" y="194741"/>
                  </a:lnTo>
                  <a:lnTo>
                    <a:pt x="200990" y="192201"/>
                  </a:lnTo>
                  <a:lnTo>
                    <a:pt x="201510" y="190931"/>
                  </a:lnTo>
                  <a:lnTo>
                    <a:pt x="200545" y="190931"/>
                  </a:lnTo>
                  <a:lnTo>
                    <a:pt x="198831" y="188391"/>
                  </a:lnTo>
                  <a:lnTo>
                    <a:pt x="200139" y="185851"/>
                  </a:lnTo>
                  <a:lnTo>
                    <a:pt x="200799" y="184581"/>
                  </a:lnTo>
                  <a:lnTo>
                    <a:pt x="199009" y="182041"/>
                  </a:lnTo>
                  <a:lnTo>
                    <a:pt x="196989" y="184581"/>
                  </a:lnTo>
                  <a:lnTo>
                    <a:pt x="197180" y="183311"/>
                  </a:lnTo>
                  <a:lnTo>
                    <a:pt x="197370" y="182041"/>
                  </a:lnTo>
                  <a:lnTo>
                    <a:pt x="196049" y="182041"/>
                  </a:lnTo>
                  <a:lnTo>
                    <a:pt x="197180" y="180771"/>
                  </a:lnTo>
                  <a:lnTo>
                    <a:pt x="198297" y="179501"/>
                  </a:lnTo>
                  <a:lnTo>
                    <a:pt x="199428" y="178231"/>
                  </a:lnTo>
                  <a:lnTo>
                    <a:pt x="201688" y="175691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6175597" y="7916354"/>
              <a:ext cx="144780" cy="152400"/>
            </a:xfrm>
            <a:custGeom>
              <a:rect l="l" t="t" r="r" b="b"/>
              <a:pathLst>
                <a:path w="144780" h="152400">
                  <a:moveTo>
                    <a:pt x="1828" y="45262"/>
                  </a:moveTo>
                  <a:lnTo>
                    <a:pt x="1117" y="44754"/>
                  </a:lnTo>
                  <a:lnTo>
                    <a:pt x="1168" y="42811"/>
                  </a:lnTo>
                  <a:lnTo>
                    <a:pt x="25" y="43624"/>
                  </a:lnTo>
                  <a:lnTo>
                    <a:pt x="0" y="44386"/>
                  </a:lnTo>
                  <a:lnTo>
                    <a:pt x="698" y="46050"/>
                  </a:lnTo>
                  <a:lnTo>
                    <a:pt x="1828" y="45262"/>
                  </a:lnTo>
                  <a:close/>
                </a:path>
                <a:path w="144780" h="152400">
                  <a:moveTo>
                    <a:pt x="29959" y="59321"/>
                  </a:moveTo>
                  <a:lnTo>
                    <a:pt x="29743" y="58877"/>
                  </a:lnTo>
                  <a:lnTo>
                    <a:pt x="29756" y="58559"/>
                  </a:lnTo>
                  <a:lnTo>
                    <a:pt x="29718" y="59334"/>
                  </a:lnTo>
                  <a:lnTo>
                    <a:pt x="29883" y="59309"/>
                  </a:lnTo>
                  <a:close/>
                </a:path>
                <a:path w="144780" h="152400">
                  <a:moveTo>
                    <a:pt x="30530" y="68237"/>
                  </a:moveTo>
                  <a:lnTo>
                    <a:pt x="29591" y="63220"/>
                  </a:lnTo>
                  <a:lnTo>
                    <a:pt x="27292" y="65201"/>
                  </a:lnTo>
                  <a:lnTo>
                    <a:pt x="29108" y="66446"/>
                  </a:lnTo>
                  <a:lnTo>
                    <a:pt x="29057" y="68008"/>
                  </a:lnTo>
                  <a:lnTo>
                    <a:pt x="30530" y="68237"/>
                  </a:lnTo>
                  <a:close/>
                </a:path>
                <a:path w="144780" h="152400">
                  <a:moveTo>
                    <a:pt x="33020" y="58089"/>
                  </a:moveTo>
                  <a:lnTo>
                    <a:pt x="31127" y="59436"/>
                  </a:lnTo>
                  <a:lnTo>
                    <a:pt x="29959" y="59321"/>
                  </a:lnTo>
                  <a:lnTo>
                    <a:pt x="30454" y="60464"/>
                  </a:lnTo>
                  <a:lnTo>
                    <a:pt x="32042" y="60680"/>
                  </a:lnTo>
                  <a:lnTo>
                    <a:pt x="32626" y="61734"/>
                  </a:lnTo>
                  <a:lnTo>
                    <a:pt x="32880" y="59436"/>
                  </a:lnTo>
                  <a:lnTo>
                    <a:pt x="33020" y="58089"/>
                  </a:lnTo>
                  <a:close/>
                </a:path>
                <a:path w="144780" h="152400">
                  <a:moveTo>
                    <a:pt x="37007" y="21996"/>
                  </a:moveTo>
                  <a:lnTo>
                    <a:pt x="36766" y="22059"/>
                  </a:lnTo>
                  <a:lnTo>
                    <a:pt x="36499" y="22034"/>
                  </a:lnTo>
                  <a:lnTo>
                    <a:pt x="36156" y="21729"/>
                  </a:lnTo>
                  <a:lnTo>
                    <a:pt x="36156" y="22517"/>
                  </a:lnTo>
                  <a:lnTo>
                    <a:pt x="36398" y="22339"/>
                  </a:lnTo>
                  <a:lnTo>
                    <a:pt x="36703" y="22174"/>
                  </a:lnTo>
                  <a:lnTo>
                    <a:pt x="37007" y="21996"/>
                  </a:lnTo>
                  <a:close/>
                </a:path>
                <a:path w="144780" h="152400">
                  <a:moveTo>
                    <a:pt x="39598" y="19735"/>
                  </a:moveTo>
                  <a:lnTo>
                    <a:pt x="38595" y="19850"/>
                  </a:lnTo>
                  <a:lnTo>
                    <a:pt x="38036" y="21259"/>
                  </a:lnTo>
                  <a:lnTo>
                    <a:pt x="37350" y="21805"/>
                  </a:lnTo>
                  <a:lnTo>
                    <a:pt x="38442" y="21209"/>
                  </a:lnTo>
                  <a:lnTo>
                    <a:pt x="39573" y="20561"/>
                  </a:lnTo>
                  <a:lnTo>
                    <a:pt x="39598" y="19735"/>
                  </a:lnTo>
                  <a:close/>
                </a:path>
                <a:path w="144780" h="152400">
                  <a:moveTo>
                    <a:pt x="39725" y="61480"/>
                  </a:moveTo>
                  <a:lnTo>
                    <a:pt x="39408" y="59677"/>
                  </a:lnTo>
                  <a:lnTo>
                    <a:pt x="36398" y="60769"/>
                  </a:lnTo>
                  <a:lnTo>
                    <a:pt x="36322" y="62699"/>
                  </a:lnTo>
                  <a:lnTo>
                    <a:pt x="35128" y="65049"/>
                  </a:lnTo>
                  <a:lnTo>
                    <a:pt x="35204" y="63119"/>
                  </a:lnTo>
                  <a:lnTo>
                    <a:pt x="33705" y="62890"/>
                  </a:lnTo>
                  <a:lnTo>
                    <a:pt x="31788" y="64719"/>
                  </a:lnTo>
                  <a:lnTo>
                    <a:pt x="31356" y="66408"/>
                  </a:lnTo>
                  <a:lnTo>
                    <a:pt x="35052" y="66992"/>
                  </a:lnTo>
                  <a:lnTo>
                    <a:pt x="32753" y="68973"/>
                  </a:lnTo>
                  <a:lnTo>
                    <a:pt x="35026" y="67779"/>
                  </a:lnTo>
                  <a:lnTo>
                    <a:pt x="34518" y="71412"/>
                  </a:lnTo>
                  <a:lnTo>
                    <a:pt x="34950" y="70104"/>
                  </a:lnTo>
                  <a:lnTo>
                    <a:pt x="35953" y="73190"/>
                  </a:lnTo>
                  <a:lnTo>
                    <a:pt x="37909" y="70573"/>
                  </a:lnTo>
                  <a:lnTo>
                    <a:pt x="34988" y="68567"/>
                  </a:lnTo>
                  <a:lnTo>
                    <a:pt x="35458" y="66090"/>
                  </a:lnTo>
                  <a:lnTo>
                    <a:pt x="37020" y="63982"/>
                  </a:lnTo>
                  <a:lnTo>
                    <a:pt x="37490" y="61506"/>
                  </a:lnTo>
                  <a:lnTo>
                    <a:pt x="39725" y="61480"/>
                  </a:lnTo>
                  <a:close/>
                </a:path>
                <a:path w="144780" h="152400">
                  <a:moveTo>
                    <a:pt x="45859" y="78409"/>
                  </a:moveTo>
                  <a:lnTo>
                    <a:pt x="45161" y="77127"/>
                  </a:lnTo>
                  <a:lnTo>
                    <a:pt x="45123" y="77901"/>
                  </a:lnTo>
                  <a:lnTo>
                    <a:pt x="43624" y="78435"/>
                  </a:lnTo>
                  <a:lnTo>
                    <a:pt x="44361" y="78943"/>
                  </a:lnTo>
                  <a:lnTo>
                    <a:pt x="44653" y="81140"/>
                  </a:lnTo>
                  <a:lnTo>
                    <a:pt x="45859" y="78409"/>
                  </a:lnTo>
                  <a:close/>
                </a:path>
                <a:path w="144780" h="152400">
                  <a:moveTo>
                    <a:pt x="49720" y="30289"/>
                  </a:moveTo>
                  <a:lnTo>
                    <a:pt x="49364" y="30048"/>
                  </a:lnTo>
                  <a:lnTo>
                    <a:pt x="47815" y="31737"/>
                  </a:lnTo>
                  <a:lnTo>
                    <a:pt x="49720" y="30289"/>
                  </a:lnTo>
                  <a:close/>
                </a:path>
                <a:path w="144780" h="152400">
                  <a:moveTo>
                    <a:pt x="54114" y="102463"/>
                  </a:moveTo>
                  <a:lnTo>
                    <a:pt x="52260" y="103530"/>
                  </a:lnTo>
                  <a:lnTo>
                    <a:pt x="52514" y="104940"/>
                  </a:lnTo>
                  <a:lnTo>
                    <a:pt x="54114" y="102463"/>
                  </a:lnTo>
                  <a:close/>
                </a:path>
                <a:path w="144780" h="152400">
                  <a:moveTo>
                    <a:pt x="55651" y="59258"/>
                  </a:moveTo>
                  <a:lnTo>
                    <a:pt x="54394" y="58115"/>
                  </a:lnTo>
                  <a:lnTo>
                    <a:pt x="50596" y="60236"/>
                  </a:lnTo>
                  <a:lnTo>
                    <a:pt x="50774" y="62699"/>
                  </a:lnTo>
                  <a:lnTo>
                    <a:pt x="53035" y="63385"/>
                  </a:lnTo>
                  <a:lnTo>
                    <a:pt x="55079" y="64147"/>
                  </a:lnTo>
                  <a:lnTo>
                    <a:pt x="54546" y="62496"/>
                  </a:lnTo>
                  <a:lnTo>
                    <a:pt x="55651" y="59258"/>
                  </a:lnTo>
                  <a:close/>
                </a:path>
                <a:path w="144780" h="152400">
                  <a:moveTo>
                    <a:pt x="57150" y="65163"/>
                  </a:moveTo>
                  <a:lnTo>
                    <a:pt x="56565" y="64757"/>
                  </a:lnTo>
                  <a:lnTo>
                    <a:pt x="55841" y="64452"/>
                  </a:lnTo>
                  <a:lnTo>
                    <a:pt x="55079" y="64173"/>
                  </a:lnTo>
                  <a:lnTo>
                    <a:pt x="55321" y="64909"/>
                  </a:lnTo>
                  <a:lnTo>
                    <a:pt x="55867" y="65392"/>
                  </a:lnTo>
                  <a:lnTo>
                    <a:pt x="57150" y="65163"/>
                  </a:lnTo>
                  <a:close/>
                </a:path>
                <a:path w="144780" h="152400">
                  <a:moveTo>
                    <a:pt x="58343" y="29489"/>
                  </a:moveTo>
                  <a:lnTo>
                    <a:pt x="55816" y="26936"/>
                  </a:lnTo>
                  <a:lnTo>
                    <a:pt x="56159" y="27965"/>
                  </a:lnTo>
                  <a:lnTo>
                    <a:pt x="54013" y="24904"/>
                  </a:lnTo>
                  <a:lnTo>
                    <a:pt x="53213" y="26733"/>
                  </a:lnTo>
                  <a:lnTo>
                    <a:pt x="52476" y="26606"/>
                  </a:lnTo>
                  <a:lnTo>
                    <a:pt x="50990" y="26365"/>
                  </a:lnTo>
                  <a:lnTo>
                    <a:pt x="51269" y="28943"/>
                  </a:lnTo>
                  <a:lnTo>
                    <a:pt x="53860" y="29946"/>
                  </a:lnTo>
                  <a:lnTo>
                    <a:pt x="53035" y="32156"/>
                  </a:lnTo>
                  <a:lnTo>
                    <a:pt x="54229" y="29819"/>
                  </a:lnTo>
                  <a:lnTo>
                    <a:pt x="54927" y="31483"/>
                  </a:lnTo>
                  <a:lnTo>
                    <a:pt x="55372" y="29400"/>
                  </a:lnTo>
                  <a:lnTo>
                    <a:pt x="57607" y="29375"/>
                  </a:lnTo>
                  <a:lnTo>
                    <a:pt x="58343" y="29489"/>
                  </a:lnTo>
                  <a:close/>
                </a:path>
                <a:path w="144780" h="152400">
                  <a:moveTo>
                    <a:pt x="59283" y="112014"/>
                  </a:moveTo>
                  <a:lnTo>
                    <a:pt x="58585" y="111899"/>
                  </a:lnTo>
                  <a:lnTo>
                    <a:pt x="57569" y="111544"/>
                  </a:lnTo>
                  <a:lnTo>
                    <a:pt x="56845" y="111823"/>
                  </a:lnTo>
                  <a:lnTo>
                    <a:pt x="57848" y="112191"/>
                  </a:lnTo>
                  <a:lnTo>
                    <a:pt x="57327" y="114236"/>
                  </a:lnTo>
                  <a:lnTo>
                    <a:pt x="59283" y="112014"/>
                  </a:lnTo>
                  <a:close/>
                </a:path>
                <a:path w="144780" h="152400">
                  <a:moveTo>
                    <a:pt x="61633" y="54571"/>
                  </a:moveTo>
                  <a:lnTo>
                    <a:pt x="61239" y="54508"/>
                  </a:lnTo>
                  <a:lnTo>
                    <a:pt x="61379" y="54927"/>
                  </a:lnTo>
                  <a:lnTo>
                    <a:pt x="59753" y="54673"/>
                  </a:lnTo>
                  <a:lnTo>
                    <a:pt x="60413" y="57124"/>
                  </a:lnTo>
                  <a:lnTo>
                    <a:pt x="61595" y="55930"/>
                  </a:lnTo>
                  <a:lnTo>
                    <a:pt x="61607" y="55600"/>
                  </a:lnTo>
                  <a:lnTo>
                    <a:pt x="61620" y="54965"/>
                  </a:lnTo>
                  <a:lnTo>
                    <a:pt x="61633" y="54571"/>
                  </a:lnTo>
                  <a:close/>
                </a:path>
                <a:path w="144780" h="152400">
                  <a:moveTo>
                    <a:pt x="61747" y="51015"/>
                  </a:moveTo>
                  <a:lnTo>
                    <a:pt x="61379" y="51015"/>
                  </a:lnTo>
                  <a:lnTo>
                    <a:pt x="61709" y="52057"/>
                  </a:lnTo>
                  <a:lnTo>
                    <a:pt x="61747" y="51015"/>
                  </a:lnTo>
                  <a:close/>
                </a:path>
                <a:path w="144780" h="152400">
                  <a:moveTo>
                    <a:pt x="61937" y="51015"/>
                  </a:moveTo>
                  <a:lnTo>
                    <a:pt x="61747" y="50876"/>
                  </a:lnTo>
                  <a:lnTo>
                    <a:pt x="61747" y="51015"/>
                  </a:lnTo>
                  <a:lnTo>
                    <a:pt x="61937" y="51015"/>
                  </a:lnTo>
                  <a:close/>
                </a:path>
                <a:path w="144780" h="152400">
                  <a:moveTo>
                    <a:pt x="62331" y="111061"/>
                  </a:moveTo>
                  <a:lnTo>
                    <a:pt x="60401" y="111213"/>
                  </a:lnTo>
                  <a:lnTo>
                    <a:pt x="60274" y="112750"/>
                  </a:lnTo>
                  <a:lnTo>
                    <a:pt x="59537" y="113017"/>
                  </a:lnTo>
                  <a:lnTo>
                    <a:pt x="59182" y="113144"/>
                  </a:lnTo>
                  <a:lnTo>
                    <a:pt x="59524" y="113017"/>
                  </a:lnTo>
                  <a:lnTo>
                    <a:pt x="58851" y="112903"/>
                  </a:lnTo>
                  <a:lnTo>
                    <a:pt x="59042" y="113652"/>
                  </a:lnTo>
                  <a:lnTo>
                    <a:pt x="58978" y="115455"/>
                  </a:lnTo>
                  <a:lnTo>
                    <a:pt x="60744" y="113144"/>
                  </a:lnTo>
                  <a:lnTo>
                    <a:pt x="62331" y="111061"/>
                  </a:lnTo>
                  <a:close/>
                </a:path>
                <a:path w="144780" h="152400">
                  <a:moveTo>
                    <a:pt x="62598" y="54724"/>
                  </a:moveTo>
                  <a:lnTo>
                    <a:pt x="61709" y="52057"/>
                  </a:lnTo>
                  <a:lnTo>
                    <a:pt x="61633" y="54571"/>
                  </a:lnTo>
                  <a:lnTo>
                    <a:pt x="62598" y="54724"/>
                  </a:lnTo>
                  <a:close/>
                </a:path>
                <a:path w="144780" h="152400">
                  <a:moveTo>
                    <a:pt x="62877" y="111023"/>
                  </a:moveTo>
                  <a:lnTo>
                    <a:pt x="62547" y="110769"/>
                  </a:lnTo>
                  <a:lnTo>
                    <a:pt x="62331" y="111061"/>
                  </a:lnTo>
                  <a:lnTo>
                    <a:pt x="62877" y="111023"/>
                  </a:lnTo>
                  <a:close/>
                </a:path>
                <a:path w="144780" h="152400">
                  <a:moveTo>
                    <a:pt x="63728" y="109220"/>
                  </a:moveTo>
                  <a:lnTo>
                    <a:pt x="61544" y="110045"/>
                  </a:lnTo>
                  <a:lnTo>
                    <a:pt x="62547" y="110769"/>
                  </a:lnTo>
                  <a:lnTo>
                    <a:pt x="63728" y="109220"/>
                  </a:lnTo>
                  <a:close/>
                </a:path>
                <a:path w="144780" h="152400">
                  <a:moveTo>
                    <a:pt x="63855" y="18351"/>
                  </a:moveTo>
                  <a:lnTo>
                    <a:pt x="63284" y="15824"/>
                  </a:lnTo>
                  <a:lnTo>
                    <a:pt x="60972" y="18567"/>
                  </a:lnTo>
                  <a:lnTo>
                    <a:pt x="63855" y="18351"/>
                  </a:lnTo>
                  <a:close/>
                </a:path>
                <a:path w="144780" h="152400">
                  <a:moveTo>
                    <a:pt x="64058" y="18338"/>
                  </a:moveTo>
                  <a:lnTo>
                    <a:pt x="63855" y="18351"/>
                  </a:lnTo>
                  <a:lnTo>
                    <a:pt x="63931" y="18669"/>
                  </a:lnTo>
                  <a:lnTo>
                    <a:pt x="64058" y="18338"/>
                  </a:lnTo>
                  <a:close/>
                </a:path>
                <a:path w="144780" h="152400">
                  <a:moveTo>
                    <a:pt x="64084" y="112318"/>
                  </a:moveTo>
                  <a:lnTo>
                    <a:pt x="63982" y="111417"/>
                  </a:lnTo>
                  <a:lnTo>
                    <a:pt x="63842" y="112141"/>
                  </a:lnTo>
                  <a:lnTo>
                    <a:pt x="64084" y="112318"/>
                  </a:lnTo>
                  <a:close/>
                </a:path>
                <a:path w="144780" h="152400">
                  <a:moveTo>
                    <a:pt x="64452" y="108940"/>
                  </a:moveTo>
                  <a:lnTo>
                    <a:pt x="63741" y="109207"/>
                  </a:lnTo>
                  <a:lnTo>
                    <a:pt x="63982" y="111417"/>
                  </a:lnTo>
                  <a:lnTo>
                    <a:pt x="64452" y="108940"/>
                  </a:lnTo>
                  <a:close/>
                </a:path>
                <a:path w="144780" h="152400">
                  <a:moveTo>
                    <a:pt x="64846" y="52743"/>
                  </a:moveTo>
                  <a:lnTo>
                    <a:pt x="64744" y="50977"/>
                  </a:lnTo>
                  <a:lnTo>
                    <a:pt x="61937" y="51015"/>
                  </a:lnTo>
                  <a:lnTo>
                    <a:pt x="64312" y="52666"/>
                  </a:lnTo>
                  <a:lnTo>
                    <a:pt x="64846" y="52743"/>
                  </a:lnTo>
                  <a:close/>
                </a:path>
                <a:path w="144780" h="152400">
                  <a:moveTo>
                    <a:pt x="65074" y="52781"/>
                  </a:moveTo>
                  <a:lnTo>
                    <a:pt x="64846" y="52743"/>
                  </a:lnTo>
                  <a:lnTo>
                    <a:pt x="64998" y="52997"/>
                  </a:lnTo>
                  <a:lnTo>
                    <a:pt x="65074" y="52781"/>
                  </a:lnTo>
                  <a:close/>
                </a:path>
                <a:path w="144780" h="152400">
                  <a:moveTo>
                    <a:pt x="65074" y="18262"/>
                  </a:moveTo>
                  <a:lnTo>
                    <a:pt x="64617" y="18288"/>
                  </a:lnTo>
                  <a:lnTo>
                    <a:pt x="63868" y="20612"/>
                  </a:lnTo>
                  <a:lnTo>
                    <a:pt x="65074" y="18262"/>
                  </a:lnTo>
                  <a:close/>
                </a:path>
                <a:path w="144780" h="152400">
                  <a:moveTo>
                    <a:pt x="65087" y="113144"/>
                  </a:moveTo>
                  <a:lnTo>
                    <a:pt x="65024" y="113017"/>
                  </a:lnTo>
                  <a:lnTo>
                    <a:pt x="64084" y="112318"/>
                  </a:lnTo>
                  <a:lnTo>
                    <a:pt x="63957" y="113118"/>
                  </a:lnTo>
                  <a:lnTo>
                    <a:pt x="63690" y="113652"/>
                  </a:lnTo>
                  <a:lnTo>
                    <a:pt x="65087" y="113144"/>
                  </a:lnTo>
                  <a:close/>
                </a:path>
                <a:path w="144780" h="152400">
                  <a:moveTo>
                    <a:pt x="66014" y="54851"/>
                  </a:moveTo>
                  <a:lnTo>
                    <a:pt x="65989" y="54508"/>
                  </a:lnTo>
                  <a:lnTo>
                    <a:pt x="64998" y="52997"/>
                  </a:lnTo>
                  <a:lnTo>
                    <a:pt x="64643" y="54089"/>
                  </a:lnTo>
                  <a:lnTo>
                    <a:pt x="64604" y="54851"/>
                  </a:lnTo>
                  <a:lnTo>
                    <a:pt x="63487" y="54851"/>
                  </a:lnTo>
                  <a:lnTo>
                    <a:pt x="62598" y="54724"/>
                  </a:lnTo>
                  <a:lnTo>
                    <a:pt x="62738" y="55143"/>
                  </a:lnTo>
                  <a:lnTo>
                    <a:pt x="61620" y="54965"/>
                  </a:lnTo>
                  <a:lnTo>
                    <a:pt x="61709" y="55930"/>
                  </a:lnTo>
                  <a:lnTo>
                    <a:pt x="61925" y="56565"/>
                  </a:lnTo>
                  <a:lnTo>
                    <a:pt x="63004" y="55143"/>
                  </a:lnTo>
                  <a:lnTo>
                    <a:pt x="63106" y="55003"/>
                  </a:lnTo>
                  <a:lnTo>
                    <a:pt x="64909" y="56654"/>
                  </a:lnTo>
                  <a:lnTo>
                    <a:pt x="65913" y="55003"/>
                  </a:lnTo>
                  <a:lnTo>
                    <a:pt x="66014" y="54851"/>
                  </a:lnTo>
                  <a:close/>
                </a:path>
                <a:path w="144780" h="152400">
                  <a:moveTo>
                    <a:pt x="67106" y="25577"/>
                  </a:moveTo>
                  <a:lnTo>
                    <a:pt x="66446" y="24434"/>
                  </a:lnTo>
                  <a:lnTo>
                    <a:pt x="65900" y="22059"/>
                  </a:lnTo>
                  <a:lnTo>
                    <a:pt x="64109" y="24726"/>
                  </a:lnTo>
                  <a:lnTo>
                    <a:pt x="65062" y="24079"/>
                  </a:lnTo>
                  <a:lnTo>
                    <a:pt x="67106" y="25577"/>
                  </a:lnTo>
                  <a:close/>
                </a:path>
                <a:path w="144780" h="152400">
                  <a:moveTo>
                    <a:pt x="67322" y="87020"/>
                  </a:moveTo>
                  <a:lnTo>
                    <a:pt x="65278" y="85928"/>
                  </a:lnTo>
                  <a:lnTo>
                    <a:pt x="64262" y="85559"/>
                  </a:lnTo>
                  <a:lnTo>
                    <a:pt x="62293" y="88176"/>
                  </a:lnTo>
                  <a:lnTo>
                    <a:pt x="65455" y="88112"/>
                  </a:lnTo>
                  <a:lnTo>
                    <a:pt x="65786" y="88722"/>
                  </a:lnTo>
                  <a:lnTo>
                    <a:pt x="67322" y="87020"/>
                  </a:lnTo>
                  <a:close/>
                </a:path>
                <a:path w="144780" h="152400">
                  <a:moveTo>
                    <a:pt x="67818" y="26098"/>
                  </a:moveTo>
                  <a:lnTo>
                    <a:pt x="67564" y="25933"/>
                  </a:lnTo>
                  <a:lnTo>
                    <a:pt x="67322" y="25755"/>
                  </a:lnTo>
                  <a:lnTo>
                    <a:pt x="67106" y="25590"/>
                  </a:lnTo>
                  <a:lnTo>
                    <a:pt x="67310" y="25958"/>
                  </a:lnTo>
                  <a:lnTo>
                    <a:pt x="67525" y="26200"/>
                  </a:lnTo>
                  <a:lnTo>
                    <a:pt x="67818" y="26098"/>
                  </a:lnTo>
                  <a:close/>
                </a:path>
                <a:path w="144780" h="152400">
                  <a:moveTo>
                    <a:pt x="67856" y="36055"/>
                  </a:moveTo>
                  <a:lnTo>
                    <a:pt x="65570" y="37249"/>
                  </a:lnTo>
                  <a:lnTo>
                    <a:pt x="67843" y="36436"/>
                  </a:lnTo>
                  <a:lnTo>
                    <a:pt x="67856" y="36055"/>
                  </a:lnTo>
                  <a:close/>
                </a:path>
                <a:path w="144780" h="152400">
                  <a:moveTo>
                    <a:pt x="68072" y="40957"/>
                  </a:moveTo>
                  <a:lnTo>
                    <a:pt x="67779" y="38379"/>
                  </a:lnTo>
                  <a:lnTo>
                    <a:pt x="67843" y="36436"/>
                  </a:lnTo>
                  <a:lnTo>
                    <a:pt x="66281" y="38544"/>
                  </a:lnTo>
                  <a:lnTo>
                    <a:pt x="65557" y="37642"/>
                  </a:lnTo>
                  <a:lnTo>
                    <a:pt x="65303" y="34290"/>
                  </a:lnTo>
                  <a:lnTo>
                    <a:pt x="63385" y="35750"/>
                  </a:lnTo>
                  <a:lnTo>
                    <a:pt x="64109" y="36639"/>
                  </a:lnTo>
                  <a:lnTo>
                    <a:pt x="61836" y="37452"/>
                  </a:lnTo>
                  <a:lnTo>
                    <a:pt x="63258" y="39624"/>
                  </a:lnTo>
                  <a:lnTo>
                    <a:pt x="66217" y="40474"/>
                  </a:lnTo>
                  <a:lnTo>
                    <a:pt x="65760" y="42951"/>
                  </a:lnTo>
                  <a:lnTo>
                    <a:pt x="68072" y="40957"/>
                  </a:lnTo>
                  <a:close/>
                </a:path>
                <a:path w="144780" h="152400">
                  <a:moveTo>
                    <a:pt x="68478" y="16306"/>
                  </a:moveTo>
                  <a:lnTo>
                    <a:pt x="66941" y="16789"/>
                  </a:lnTo>
                  <a:lnTo>
                    <a:pt x="64960" y="16014"/>
                  </a:lnTo>
                  <a:lnTo>
                    <a:pt x="64058" y="18338"/>
                  </a:lnTo>
                  <a:lnTo>
                    <a:pt x="64617" y="18288"/>
                  </a:lnTo>
                  <a:lnTo>
                    <a:pt x="64706" y="18008"/>
                  </a:lnTo>
                  <a:lnTo>
                    <a:pt x="65786" y="18173"/>
                  </a:lnTo>
                  <a:lnTo>
                    <a:pt x="66014" y="18008"/>
                  </a:lnTo>
                  <a:lnTo>
                    <a:pt x="67475" y="16916"/>
                  </a:lnTo>
                  <a:lnTo>
                    <a:pt x="67678" y="16789"/>
                  </a:lnTo>
                  <a:lnTo>
                    <a:pt x="68478" y="16306"/>
                  </a:lnTo>
                  <a:close/>
                </a:path>
                <a:path w="144780" h="152400">
                  <a:moveTo>
                    <a:pt x="69265" y="15989"/>
                  </a:moveTo>
                  <a:lnTo>
                    <a:pt x="68859" y="16078"/>
                  </a:lnTo>
                  <a:lnTo>
                    <a:pt x="68478" y="16306"/>
                  </a:lnTo>
                  <a:lnTo>
                    <a:pt x="68732" y="16217"/>
                  </a:lnTo>
                  <a:lnTo>
                    <a:pt x="69011" y="16192"/>
                  </a:lnTo>
                  <a:lnTo>
                    <a:pt x="69265" y="15989"/>
                  </a:lnTo>
                  <a:close/>
                </a:path>
                <a:path w="144780" h="152400">
                  <a:moveTo>
                    <a:pt x="70726" y="61442"/>
                  </a:moveTo>
                  <a:lnTo>
                    <a:pt x="66840" y="54800"/>
                  </a:lnTo>
                  <a:lnTo>
                    <a:pt x="65112" y="61925"/>
                  </a:lnTo>
                  <a:lnTo>
                    <a:pt x="66979" y="61645"/>
                  </a:lnTo>
                  <a:lnTo>
                    <a:pt x="69151" y="63919"/>
                  </a:lnTo>
                  <a:lnTo>
                    <a:pt x="70726" y="61442"/>
                  </a:lnTo>
                  <a:close/>
                </a:path>
                <a:path w="144780" h="152400">
                  <a:moveTo>
                    <a:pt x="75806" y="65366"/>
                  </a:moveTo>
                  <a:lnTo>
                    <a:pt x="74472" y="61252"/>
                  </a:lnTo>
                  <a:lnTo>
                    <a:pt x="74422" y="62801"/>
                  </a:lnTo>
                  <a:lnTo>
                    <a:pt x="73304" y="62433"/>
                  </a:lnTo>
                  <a:lnTo>
                    <a:pt x="72898" y="63347"/>
                  </a:lnTo>
                  <a:lnTo>
                    <a:pt x="75806" y="65366"/>
                  </a:lnTo>
                  <a:close/>
                </a:path>
                <a:path w="144780" h="152400">
                  <a:moveTo>
                    <a:pt x="76733" y="27876"/>
                  </a:moveTo>
                  <a:lnTo>
                    <a:pt x="76365" y="27622"/>
                  </a:lnTo>
                  <a:lnTo>
                    <a:pt x="76631" y="27965"/>
                  </a:lnTo>
                  <a:close/>
                </a:path>
                <a:path w="144780" h="152400">
                  <a:moveTo>
                    <a:pt x="77787" y="29425"/>
                  </a:moveTo>
                  <a:lnTo>
                    <a:pt x="76631" y="27965"/>
                  </a:lnTo>
                  <a:lnTo>
                    <a:pt x="75488" y="29667"/>
                  </a:lnTo>
                  <a:lnTo>
                    <a:pt x="74815" y="27813"/>
                  </a:lnTo>
                  <a:lnTo>
                    <a:pt x="74079" y="28460"/>
                  </a:lnTo>
                  <a:lnTo>
                    <a:pt x="71704" y="32372"/>
                  </a:lnTo>
                  <a:lnTo>
                    <a:pt x="72440" y="32499"/>
                  </a:lnTo>
                  <a:lnTo>
                    <a:pt x="74828" y="28194"/>
                  </a:lnTo>
                  <a:lnTo>
                    <a:pt x="75120" y="31165"/>
                  </a:lnTo>
                  <a:lnTo>
                    <a:pt x="73545" y="33248"/>
                  </a:lnTo>
                  <a:lnTo>
                    <a:pt x="75031" y="33096"/>
                  </a:lnTo>
                  <a:lnTo>
                    <a:pt x="76161" y="33451"/>
                  </a:lnTo>
                  <a:lnTo>
                    <a:pt x="77711" y="31750"/>
                  </a:lnTo>
                  <a:lnTo>
                    <a:pt x="75907" y="30099"/>
                  </a:lnTo>
                  <a:lnTo>
                    <a:pt x="77787" y="29425"/>
                  </a:lnTo>
                  <a:close/>
                </a:path>
                <a:path w="144780" h="152400">
                  <a:moveTo>
                    <a:pt x="80251" y="75463"/>
                  </a:moveTo>
                  <a:lnTo>
                    <a:pt x="80086" y="72885"/>
                  </a:lnTo>
                  <a:lnTo>
                    <a:pt x="78968" y="73672"/>
                  </a:lnTo>
                  <a:lnTo>
                    <a:pt x="80251" y="75463"/>
                  </a:lnTo>
                  <a:close/>
                </a:path>
                <a:path w="144780" h="152400">
                  <a:moveTo>
                    <a:pt x="83997" y="86410"/>
                  </a:moveTo>
                  <a:lnTo>
                    <a:pt x="80022" y="87503"/>
                  </a:lnTo>
                  <a:lnTo>
                    <a:pt x="78663" y="86525"/>
                  </a:lnTo>
                  <a:lnTo>
                    <a:pt x="79260" y="88150"/>
                  </a:lnTo>
                  <a:lnTo>
                    <a:pt x="80137" y="90449"/>
                  </a:lnTo>
                  <a:lnTo>
                    <a:pt x="82727" y="89115"/>
                  </a:lnTo>
                  <a:lnTo>
                    <a:pt x="83997" y="86410"/>
                  </a:lnTo>
                  <a:close/>
                </a:path>
                <a:path w="144780" h="152400">
                  <a:moveTo>
                    <a:pt x="89027" y="68224"/>
                  </a:moveTo>
                  <a:lnTo>
                    <a:pt x="88569" y="68999"/>
                  </a:lnTo>
                  <a:lnTo>
                    <a:pt x="87210" y="67983"/>
                  </a:lnTo>
                  <a:lnTo>
                    <a:pt x="88480" y="70142"/>
                  </a:lnTo>
                  <a:lnTo>
                    <a:pt x="88798" y="68999"/>
                  </a:lnTo>
                  <a:lnTo>
                    <a:pt x="89027" y="68224"/>
                  </a:lnTo>
                  <a:close/>
                </a:path>
                <a:path w="144780" h="152400">
                  <a:moveTo>
                    <a:pt x="89738" y="67017"/>
                  </a:moveTo>
                  <a:lnTo>
                    <a:pt x="89433" y="66789"/>
                  </a:lnTo>
                  <a:lnTo>
                    <a:pt x="89027" y="68224"/>
                  </a:lnTo>
                  <a:lnTo>
                    <a:pt x="89738" y="67017"/>
                  </a:lnTo>
                  <a:close/>
                </a:path>
                <a:path w="144780" h="152400">
                  <a:moveTo>
                    <a:pt x="91414" y="64198"/>
                  </a:moveTo>
                  <a:lnTo>
                    <a:pt x="89738" y="67017"/>
                  </a:lnTo>
                  <a:lnTo>
                    <a:pt x="90792" y="67805"/>
                  </a:lnTo>
                  <a:lnTo>
                    <a:pt x="91414" y="64198"/>
                  </a:lnTo>
                  <a:close/>
                </a:path>
                <a:path w="144780" h="152400">
                  <a:moveTo>
                    <a:pt x="93459" y="117030"/>
                  </a:moveTo>
                  <a:lnTo>
                    <a:pt x="92341" y="117424"/>
                  </a:lnTo>
                  <a:lnTo>
                    <a:pt x="91948" y="117919"/>
                  </a:lnTo>
                  <a:lnTo>
                    <a:pt x="91909" y="118300"/>
                  </a:lnTo>
                  <a:lnTo>
                    <a:pt x="91871" y="119087"/>
                  </a:lnTo>
                  <a:lnTo>
                    <a:pt x="92557" y="119202"/>
                  </a:lnTo>
                  <a:lnTo>
                    <a:pt x="93459" y="117030"/>
                  </a:lnTo>
                  <a:close/>
                </a:path>
                <a:path w="144780" h="152400">
                  <a:moveTo>
                    <a:pt x="94234" y="111899"/>
                  </a:moveTo>
                  <a:lnTo>
                    <a:pt x="93776" y="111823"/>
                  </a:lnTo>
                  <a:lnTo>
                    <a:pt x="93497" y="112166"/>
                  </a:lnTo>
                  <a:lnTo>
                    <a:pt x="94234" y="111899"/>
                  </a:lnTo>
                  <a:close/>
                </a:path>
                <a:path w="144780" h="152400">
                  <a:moveTo>
                    <a:pt x="95046" y="13144"/>
                  </a:moveTo>
                  <a:lnTo>
                    <a:pt x="94488" y="12636"/>
                  </a:lnTo>
                  <a:lnTo>
                    <a:pt x="94576" y="12103"/>
                  </a:lnTo>
                  <a:lnTo>
                    <a:pt x="94310" y="12458"/>
                  </a:lnTo>
                  <a:lnTo>
                    <a:pt x="94068" y="12827"/>
                  </a:lnTo>
                  <a:lnTo>
                    <a:pt x="94068" y="13258"/>
                  </a:lnTo>
                  <a:lnTo>
                    <a:pt x="94767" y="13766"/>
                  </a:lnTo>
                  <a:lnTo>
                    <a:pt x="95046" y="13144"/>
                  </a:lnTo>
                  <a:close/>
                </a:path>
                <a:path w="144780" h="152400">
                  <a:moveTo>
                    <a:pt x="95237" y="11277"/>
                  </a:moveTo>
                  <a:lnTo>
                    <a:pt x="94754" y="11582"/>
                  </a:lnTo>
                  <a:lnTo>
                    <a:pt x="94615" y="11836"/>
                  </a:lnTo>
                  <a:lnTo>
                    <a:pt x="94576" y="12090"/>
                  </a:lnTo>
                  <a:lnTo>
                    <a:pt x="94792" y="11798"/>
                  </a:lnTo>
                  <a:lnTo>
                    <a:pt x="95072" y="11531"/>
                  </a:lnTo>
                  <a:lnTo>
                    <a:pt x="95237" y="11277"/>
                  </a:lnTo>
                  <a:close/>
                </a:path>
                <a:path w="144780" h="152400">
                  <a:moveTo>
                    <a:pt x="96367" y="112268"/>
                  </a:moveTo>
                  <a:lnTo>
                    <a:pt x="96088" y="111252"/>
                  </a:lnTo>
                  <a:lnTo>
                    <a:pt x="94234" y="111899"/>
                  </a:lnTo>
                  <a:lnTo>
                    <a:pt x="96367" y="112268"/>
                  </a:lnTo>
                  <a:close/>
                </a:path>
                <a:path w="144780" h="152400">
                  <a:moveTo>
                    <a:pt x="96380" y="130175"/>
                  </a:moveTo>
                  <a:lnTo>
                    <a:pt x="94348" y="128663"/>
                  </a:lnTo>
                  <a:lnTo>
                    <a:pt x="94234" y="129819"/>
                  </a:lnTo>
                  <a:lnTo>
                    <a:pt x="94538" y="130454"/>
                  </a:lnTo>
                  <a:lnTo>
                    <a:pt x="93764" y="131114"/>
                  </a:lnTo>
                  <a:lnTo>
                    <a:pt x="92329" y="131241"/>
                  </a:lnTo>
                  <a:lnTo>
                    <a:pt x="89890" y="130251"/>
                  </a:lnTo>
                  <a:lnTo>
                    <a:pt x="91846" y="128435"/>
                  </a:lnTo>
                  <a:lnTo>
                    <a:pt x="90538" y="126657"/>
                  </a:lnTo>
                  <a:lnTo>
                    <a:pt x="87007" y="130136"/>
                  </a:lnTo>
                  <a:lnTo>
                    <a:pt x="89382" y="131902"/>
                  </a:lnTo>
                  <a:lnTo>
                    <a:pt x="90474" y="131483"/>
                  </a:lnTo>
                  <a:lnTo>
                    <a:pt x="92138" y="134340"/>
                  </a:lnTo>
                  <a:lnTo>
                    <a:pt x="93459" y="134124"/>
                  </a:lnTo>
                  <a:lnTo>
                    <a:pt x="94094" y="132130"/>
                  </a:lnTo>
                  <a:lnTo>
                    <a:pt x="96380" y="130175"/>
                  </a:lnTo>
                  <a:close/>
                </a:path>
                <a:path w="144780" h="152400">
                  <a:moveTo>
                    <a:pt x="97066" y="107886"/>
                  </a:moveTo>
                  <a:lnTo>
                    <a:pt x="93992" y="110109"/>
                  </a:lnTo>
                  <a:lnTo>
                    <a:pt x="93497" y="111772"/>
                  </a:lnTo>
                  <a:lnTo>
                    <a:pt x="93776" y="111823"/>
                  </a:lnTo>
                  <a:lnTo>
                    <a:pt x="97066" y="107886"/>
                  </a:lnTo>
                  <a:close/>
                </a:path>
                <a:path w="144780" h="152400">
                  <a:moveTo>
                    <a:pt x="99999" y="125539"/>
                  </a:moveTo>
                  <a:lnTo>
                    <a:pt x="98336" y="127952"/>
                  </a:lnTo>
                  <a:lnTo>
                    <a:pt x="98920" y="127711"/>
                  </a:lnTo>
                  <a:lnTo>
                    <a:pt x="99999" y="125539"/>
                  </a:lnTo>
                  <a:close/>
                </a:path>
                <a:path w="144780" h="152400">
                  <a:moveTo>
                    <a:pt x="101003" y="113245"/>
                  </a:moveTo>
                  <a:lnTo>
                    <a:pt x="98158" y="112382"/>
                  </a:lnTo>
                  <a:lnTo>
                    <a:pt x="94767" y="118795"/>
                  </a:lnTo>
                  <a:lnTo>
                    <a:pt x="95923" y="118021"/>
                  </a:lnTo>
                  <a:lnTo>
                    <a:pt x="96354" y="117132"/>
                  </a:lnTo>
                  <a:lnTo>
                    <a:pt x="101003" y="113245"/>
                  </a:lnTo>
                  <a:close/>
                </a:path>
                <a:path w="144780" h="152400">
                  <a:moveTo>
                    <a:pt x="103657" y="107099"/>
                  </a:moveTo>
                  <a:lnTo>
                    <a:pt x="103098" y="107543"/>
                  </a:lnTo>
                  <a:lnTo>
                    <a:pt x="102920" y="107988"/>
                  </a:lnTo>
                  <a:lnTo>
                    <a:pt x="102882" y="108381"/>
                  </a:lnTo>
                  <a:lnTo>
                    <a:pt x="103035" y="108013"/>
                  </a:lnTo>
                  <a:lnTo>
                    <a:pt x="103251" y="107594"/>
                  </a:lnTo>
                  <a:lnTo>
                    <a:pt x="103657" y="107099"/>
                  </a:lnTo>
                  <a:close/>
                </a:path>
                <a:path w="144780" h="152400">
                  <a:moveTo>
                    <a:pt x="104482" y="110731"/>
                  </a:moveTo>
                  <a:lnTo>
                    <a:pt x="102768" y="109715"/>
                  </a:lnTo>
                  <a:lnTo>
                    <a:pt x="102882" y="108381"/>
                  </a:lnTo>
                  <a:lnTo>
                    <a:pt x="102450" y="109537"/>
                  </a:lnTo>
                  <a:lnTo>
                    <a:pt x="102870" y="110172"/>
                  </a:lnTo>
                  <a:lnTo>
                    <a:pt x="102247" y="110934"/>
                  </a:lnTo>
                  <a:lnTo>
                    <a:pt x="104482" y="110731"/>
                  </a:lnTo>
                  <a:close/>
                </a:path>
                <a:path w="144780" h="152400">
                  <a:moveTo>
                    <a:pt x="105067" y="48260"/>
                  </a:moveTo>
                  <a:lnTo>
                    <a:pt x="104749" y="47625"/>
                  </a:lnTo>
                  <a:lnTo>
                    <a:pt x="102857" y="49060"/>
                  </a:lnTo>
                  <a:lnTo>
                    <a:pt x="105067" y="48260"/>
                  </a:lnTo>
                  <a:close/>
                </a:path>
                <a:path w="144780" h="152400">
                  <a:moveTo>
                    <a:pt x="105270" y="127508"/>
                  </a:moveTo>
                  <a:lnTo>
                    <a:pt x="102806" y="126441"/>
                  </a:lnTo>
                  <a:lnTo>
                    <a:pt x="101244" y="128117"/>
                  </a:lnTo>
                  <a:lnTo>
                    <a:pt x="100774" y="126923"/>
                  </a:lnTo>
                  <a:lnTo>
                    <a:pt x="98920" y="127711"/>
                  </a:lnTo>
                  <a:lnTo>
                    <a:pt x="97167" y="131191"/>
                  </a:lnTo>
                  <a:lnTo>
                    <a:pt x="96697" y="129997"/>
                  </a:lnTo>
                  <a:lnTo>
                    <a:pt x="96761" y="131686"/>
                  </a:lnTo>
                  <a:lnTo>
                    <a:pt x="97231" y="131191"/>
                  </a:lnTo>
                  <a:lnTo>
                    <a:pt x="98336" y="129997"/>
                  </a:lnTo>
                  <a:lnTo>
                    <a:pt x="101942" y="131940"/>
                  </a:lnTo>
                  <a:lnTo>
                    <a:pt x="101942" y="129997"/>
                  </a:lnTo>
                  <a:lnTo>
                    <a:pt x="104419" y="128117"/>
                  </a:lnTo>
                  <a:lnTo>
                    <a:pt x="105270" y="127508"/>
                  </a:lnTo>
                  <a:close/>
                </a:path>
                <a:path w="144780" h="152400">
                  <a:moveTo>
                    <a:pt x="115189" y="127"/>
                  </a:moveTo>
                  <a:lnTo>
                    <a:pt x="114909" y="0"/>
                  </a:lnTo>
                  <a:lnTo>
                    <a:pt x="114706" y="139"/>
                  </a:lnTo>
                  <a:lnTo>
                    <a:pt x="114884" y="76"/>
                  </a:lnTo>
                  <a:lnTo>
                    <a:pt x="115023" y="139"/>
                  </a:lnTo>
                  <a:lnTo>
                    <a:pt x="115189" y="127"/>
                  </a:lnTo>
                  <a:close/>
                </a:path>
                <a:path w="144780" h="152400">
                  <a:moveTo>
                    <a:pt x="117043" y="36385"/>
                  </a:moveTo>
                  <a:lnTo>
                    <a:pt x="115303" y="35115"/>
                  </a:lnTo>
                  <a:lnTo>
                    <a:pt x="116281" y="36639"/>
                  </a:lnTo>
                  <a:lnTo>
                    <a:pt x="117043" y="36385"/>
                  </a:lnTo>
                  <a:close/>
                </a:path>
                <a:path w="144780" h="152400">
                  <a:moveTo>
                    <a:pt x="118325" y="3822"/>
                  </a:moveTo>
                  <a:lnTo>
                    <a:pt x="118097" y="76"/>
                  </a:lnTo>
                  <a:lnTo>
                    <a:pt x="117043" y="1460"/>
                  </a:lnTo>
                  <a:lnTo>
                    <a:pt x="116357" y="127"/>
                  </a:lnTo>
                  <a:lnTo>
                    <a:pt x="115201" y="127"/>
                  </a:lnTo>
                  <a:lnTo>
                    <a:pt x="115963" y="762"/>
                  </a:lnTo>
                  <a:lnTo>
                    <a:pt x="115366" y="5219"/>
                  </a:lnTo>
                  <a:lnTo>
                    <a:pt x="118325" y="3822"/>
                  </a:lnTo>
                  <a:close/>
                </a:path>
                <a:path w="144780" h="152400">
                  <a:moveTo>
                    <a:pt x="119214" y="151599"/>
                  </a:moveTo>
                  <a:lnTo>
                    <a:pt x="119049" y="151587"/>
                  </a:lnTo>
                  <a:lnTo>
                    <a:pt x="118872" y="151968"/>
                  </a:lnTo>
                  <a:lnTo>
                    <a:pt x="118821" y="152120"/>
                  </a:lnTo>
                  <a:lnTo>
                    <a:pt x="119214" y="151599"/>
                  </a:lnTo>
                  <a:close/>
                </a:path>
                <a:path w="144780" h="152400">
                  <a:moveTo>
                    <a:pt x="122809" y="144627"/>
                  </a:moveTo>
                  <a:lnTo>
                    <a:pt x="118808" y="146646"/>
                  </a:lnTo>
                  <a:lnTo>
                    <a:pt x="119037" y="146824"/>
                  </a:lnTo>
                  <a:lnTo>
                    <a:pt x="118338" y="148361"/>
                  </a:lnTo>
                  <a:lnTo>
                    <a:pt x="115671" y="149567"/>
                  </a:lnTo>
                  <a:lnTo>
                    <a:pt x="116103" y="151193"/>
                  </a:lnTo>
                  <a:lnTo>
                    <a:pt x="119037" y="151587"/>
                  </a:lnTo>
                  <a:lnTo>
                    <a:pt x="119722" y="150177"/>
                  </a:lnTo>
                  <a:lnTo>
                    <a:pt x="122809" y="144627"/>
                  </a:lnTo>
                  <a:close/>
                </a:path>
                <a:path w="144780" h="152400">
                  <a:moveTo>
                    <a:pt x="126479" y="137706"/>
                  </a:moveTo>
                  <a:lnTo>
                    <a:pt x="124904" y="136842"/>
                  </a:lnTo>
                  <a:lnTo>
                    <a:pt x="124307" y="138036"/>
                  </a:lnTo>
                  <a:lnTo>
                    <a:pt x="124891" y="138099"/>
                  </a:lnTo>
                  <a:lnTo>
                    <a:pt x="125120" y="138315"/>
                  </a:lnTo>
                  <a:lnTo>
                    <a:pt x="123431" y="140284"/>
                  </a:lnTo>
                  <a:lnTo>
                    <a:pt x="126479" y="137706"/>
                  </a:lnTo>
                  <a:close/>
                </a:path>
                <a:path w="144780" h="152400">
                  <a:moveTo>
                    <a:pt x="127800" y="148475"/>
                  </a:moveTo>
                  <a:lnTo>
                    <a:pt x="127355" y="148983"/>
                  </a:lnTo>
                  <a:lnTo>
                    <a:pt x="126593" y="149606"/>
                  </a:lnTo>
                  <a:lnTo>
                    <a:pt x="125577" y="150025"/>
                  </a:lnTo>
                  <a:lnTo>
                    <a:pt x="125539" y="151257"/>
                  </a:lnTo>
                  <a:lnTo>
                    <a:pt x="126314" y="150634"/>
                  </a:lnTo>
                  <a:lnTo>
                    <a:pt x="126949" y="151561"/>
                  </a:lnTo>
                  <a:lnTo>
                    <a:pt x="127800" y="148475"/>
                  </a:lnTo>
                  <a:close/>
                </a:path>
                <a:path w="144780" h="152400">
                  <a:moveTo>
                    <a:pt x="130327" y="45288"/>
                  </a:moveTo>
                  <a:lnTo>
                    <a:pt x="129070" y="44157"/>
                  </a:lnTo>
                  <a:lnTo>
                    <a:pt x="126733" y="42799"/>
                  </a:lnTo>
                  <a:lnTo>
                    <a:pt x="126847" y="46164"/>
                  </a:lnTo>
                  <a:lnTo>
                    <a:pt x="130327" y="45288"/>
                  </a:lnTo>
                  <a:close/>
                </a:path>
                <a:path w="144780" h="152400">
                  <a:moveTo>
                    <a:pt x="130949" y="45834"/>
                  </a:moveTo>
                  <a:lnTo>
                    <a:pt x="130924" y="45135"/>
                  </a:lnTo>
                  <a:lnTo>
                    <a:pt x="130327" y="45288"/>
                  </a:lnTo>
                  <a:lnTo>
                    <a:pt x="130949" y="45834"/>
                  </a:lnTo>
                  <a:close/>
                </a:path>
                <a:path w="144780" h="152400">
                  <a:moveTo>
                    <a:pt x="133477" y="142811"/>
                  </a:moveTo>
                  <a:lnTo>
                    <a:pt x="133273" y="142989"/>
                  </a:lnTo>
                  <a:lnTo>
                    <a:pt x="133134" y="143141"/>
                  </a:lnTo>
                  <a:lnTo>
                    <a:pt x="132867" y="143319"/>
                  </a:lnTo>
                  <a:lnTo>
                    <a:pt x="132994" y="143268"/>
                  </a:lnTo>
                  <a:lnTo>
                    <a:pt x="133197" y="143294"/>
                  </a:lnTo>
                  <a:lnTo>
                    <a:pt x="133375" y="142989"/>
                  </a:lnTo>
                  <a:lnTo>
                    <a:pt x="133477" y="142811"/>
                  </a:lnTo>
                  <a:close/>
                </a:path>
                <a:path w="144780" h="152400">
                  <a:moveTo>
                    <a:pt x="134302" y="138290"/>
                  </a:moveTo>
                  <a:lnTo>
                    <a:pt x="132740" y="138785"/>
                  </a:lnTo>
                  <a:lnTo>
                    <a:pt x="133616" y="139217"/>
                  </a:lnTo>
                  <a:lnTo>
                    <a:pt x="134302" y="138290"/>
                  </a:lnTo>
                  <a:close/>
                </a:path>
                <a:path w="144780" h="152400">
                  <a:moveTo>
                    <a:pt x="134429" y="144030"/>
                  </a:moveTo>
                  <a:lnTo>
                    <a:pt x="134226" y="143167"/>
                  </a:lnTo>
                  <a:lnTo>
                    <a:pt x="133210" y="143294"/>
                  </a:lnTo>
                  <a:lnTo>
                    <a:pt x="132715" y="144132"/>
                  </a:lnTo>
                  <a:lnTo>
                    <a:pt x="132461" y="144894"/>
                  </a:lnTo>
                  <a:lnTo>
                    <a:pt x="133324" y="144970"/>
                  </a:lnTo>
                  <a:lnTo>
                    <a:pt x="133858" y="144132"/>
                  </a:lnTo>
                  <a:lnTo>
                    <a:pt x="134429" y="144030"/>
                  </a:lnTo>
                  <a:close/>
                </a:path>
                <a:path w="144780" h="152400">
                  <a:moveTo>
                    <a:pt x="134823" y="143967"/>
                  </a:moveTo>
                  <a:lnTo>
                    <a:pt x="134429" y="144030"/>
                  </a:lnTo>
                  <a:lnTo>
                    <a:pt x="134518" y="144373"/>
                  </a:lnTo>
                  <a:lnTo>
                    <a:pt x="134823" y="143967"/>
                  </a:lnTo>
                  <a:close/>
                </a:path>
                <a:path w="144780" h="152400">
                  <a:moveTo>
                    <a:pt x="135724" y="50888"/>
                  </a:moveTo>
                  <a:lnTo>
                    <a:pt x="135674" y="50698"/>
                  </a:lnTo>
                  <a:lnTo>
                    <a:pt x="135432" y="49669"/>
                  </a:lnTo>
                  <a:lnTo>
                    <a:pt x="135089" y="49936"/>
                  </a:lnTo>
                  <a:lnTo>
                    <a:pt x="134810" y="50279"/>
                  </a:lnTo>
                  <a:lnTo>
                    <a:pt x="134607" y="50698"/>
                  </a:lnTo>
                  <a:lnTo>
                    <a:pt x="132854" y="50393"/>
                  </a:lnTo>
                  <a:lnTo>
                    <a:pt x="134454" y="48920"/>
                  </a:lnTo>
                  <a:lnTo>
                    <a:pt x="134861" y="47459"/>
                  </a:lnTo>
                  <a:lnTo>
                    <a:pt x="134543" y="46342"/>
                  </a:lnTo>
                  <a:lnTo>
                    <a:pt x="131102" y="45986"/>
                  </a:lnTo>
                  <a:lnTo>
                    <a:pt x="130949" y="45834"/>
                  </a:lnTo>
                  <a:lnTo>
                    <a:pt x="131038" y="49263"/>
                  </a:lnTo>
                  <a:lnTo>
                    <a:pt x="132969" y="47459"/>
                  </a:lnTo>
                  <a:lnTo>
                    <a:pt x="131800" y="49669"/>
                  </a:lnTo>
                  <a:lnTo>
                    <a:pt x="131864" y="50076"/>
                  </a:lnTo>
                  <a:lnTo>
                    <a:pt x="132676" y="52108"/>
                  </a:lnTo>
                  <a:lnTo>
                    <a:pt x="133337" y="53009"/>
                  </a:lnTo>
                  <a:lnTo>
                    <a:pt x="134518" y="52616"/>
                  </a:lnTo>
                  <a:lnTo>
                    <a:pt x="135140" y="51816"/>
                  </a:lnTo>
                  <a:lnTo>
                    <a:pt x="135724" y="50888"/>
                  </a:lnTo>
                  <a:close/>
                </a:path>
                <a:path w="144780" h="152400">
                  <a:moveTo>
                    <a:pt x="135763" y="142748"/>
                  </a:moveTo>
                  <a:lnTo>
                    <a:pt x="134823" y="143967"/>
                  </a:lnTo>
                  <a:lnTo>
                    <a:pt x="135153" y="143916"/>
                  </a:lnTo>
                  <a:lnTo>
                    <a:pt x="135763" y="142748"/>
                  </a:lnTo>
                  <a:close/>
                </a:path>
                <a:path w="144780" h="152400">
                  <a:moveTo>
                    <a:pt x="135851" y="137782"/>
                  </a:moveTo>
                  <a:lnTo>
                    <a:pt x="135102" y="137185"/>
                  </a:lnTo>
                  <a:lnTo>
                    <a:pt x="134302" y="138290"/>
                  </a:lnTo>
                  <a:lnTo>
                    <a:pt x="135851" y="137782"/>
                  </a:lnTo>
                  <a:close/>
                </a:path>
                <a:path w="144780" h="152400">
                  <a:moveTo>
                    <a:pt x="136283" y="140512"/>
                  </a:moveTo>
                  <a:lnTo>
                    <a:pt x="134289" y="139547"/>
                  </a:lnTo>
                  <a:lnTo>
                    <a:pt x="133616" y="139217"/>
                  </a:lnTo>
                  <a:lnTo>
                    <a:pt x="133184" y="139814"/>
                  </a:lnTo>
                  <a:lnTo>
                    <a:pt x="131419" y="139636"/>
                  </a:lnTo>
                  <a:lnTo>
                    <a:pt x="131254" y="142468"/>
                  </a:lnTo>
                  <a:lnTo>
                    <a:pt x="133616" y="139814"/>
                  </a:lnTo>
                  <a:lnTo>
                    <a:pt x="133858" y="139547"/>
                  </a:lnTo>
                  <a:lnTo>
                    <a:pt x="131838" y="142532"/>
                  </a:lnTo>
                  <a:lnTo>
                    <a:pt x="134340" y="141173"/>
                  </a:lnTo>
                  <a:lnTo>
                    <a:pt x="134416" y="141414"/>
                  </a:lnTo>
                  <a:lnTo>
                    <a:pt x="133921" y="142113"/>
                  </a:lnTo>
                  <a:lnTo>
                    <a:pt x="133477" y="142836"/>
                  </a:lnTo>
                  <a:lnTo>
                    <a:pt x="135470" y="141173"/>
                  </a:lnTo>
                  <a:lnTo>
                    <a:pt x="136283" y="140512"/>
                  </a:lnTo>
                  <a:close/>
                </a:path>
                <a:path w="144780" h="152400">
                  <a:moveTo>
                    <a:pt x="136423" y="62026"/>
                  </a:moveTo>
                  <a:lnTo>
                    <a:pt x="135763" y="60921"/>
                  </a:lnTo>
                  <a:lnTo>
                    <a:pt x="135470" y="60706"/>
                  </a:lnTo>
                  <a:lnTo>
                    <a:pt x="134264" y="61429"/>
                  </a:lnTo>
                  <a:lnTo>
                    <a:pt x="136423" y="62026"/>
                  </a:lnTo>
                  <a:close/>
                </a:path>
                <a:path w="144780" h="152400">
                  <a:moveTo>
                    <a:pt x="137109" y="57035"/>
                  </a:moveTo>
                  <a:lnTo>
                    <a:pt x="133680" y="58966"/>
                  </a:lnTo>
                  <a:lnTo>
                    <a:pt x="136956" y="57264"/>
                  </a:lnTo>
                  <a:lnTo>
                    <a:pt x="137109" y="57035"/>
                  </a:lnTo>
                  <a:close/>
                </a:path>
                <a:path w="144780" h="152400">
                  <a:moveTo>
                    <a:pt x="137871" y="56794"/>
                  </a:moveTo>
                  <a:lnTo>
                    <a:pt x="136956" y="57264"/>
                  </a:lnTo>
                  <a:lnTo>
                    <a:pt x="136398" y="58115"/>
                  </a:lnTo>
                  <a:lnTo>
                    <a:pt x="136944" y="58242"/>
                  </a:lnTo>
                  <a:lnTo>
                    <a:pt x="137388" y="58305"/>
                  </a:lnTo>
                  <a:lnTo>
                    <a:pt x="137871" y="56794"/>
                  </a:lnTo>
                  <a:close/>
                </a:path>
                <a:path w="144780" h="152400">
                  <a:moveTo>
                    <a:pt x="137998" y="60185"/>
                  </a:moveTo>
                  <a:lnTo>
                    <a:pt x="137922" y="60045"/>
                  </a:lnTo>
                  <a:lnTo>
                    <a:pt x="137871" y="59626"/>
                  </a:lnTo>
                  <a:lnTo>
                    <a:pt x="137541" y="58318"/>
                  </a:lnTo>
                  <a:lnTo>
                    <a:pt x="137388" y="58305"/>
                  </a:lnTo>
                  <a:lnTo>
                    <a:pt x="136931" y="59753"/>
                  </a:lnTo>
                  <a:lnTo>
                    <a:pt x="134721" y="60147"/>
                  </a:lnTo>
                  <a:lnTo>
                    <a:pt x="135470" y="60706"/>
                  </a:lnTo>
                  <a:lnTo>
                    <a:pt x="137312" y="59626"/>
                  </a:lnTo>
                  <a:lnTo>
                    <a:pt x="137541" y="59728"/>
                  </a:lnTo>
                  <a:lnTo>
                    <a:pt x="137820" y="59994"/>
                  </a:lnTo>
                  <a:lnTo>
                    <a:pt x="137718" y="60147"/>
                  </a:lnTo>
                  <a:lnTo>
                    <a:pt x="137782" y="60274"/>
                  </a:lnTo>
                  <a:lnTo>
                    <a:pt x="137998" y="60185"/>
                  </a:lnTo>
                  <a:close/>
                </a:path>
                <a:path w="144780" h="152400">
                  <a:moveTo>
                    <a:pt x="138214" y="75069"/>
                  </a:moveTo>
                  <a:lnTo>
                    <a:pt x="137795" y="73825"/>
                  </a:lnTo>
                  <a:lnTo>
                    <a:pt x="135928" y="74434"/>
                  </a:lnTo>
                  <a:lnTo>
                    <a:pt x="134518" y="78701"/>
                  </a:lnTo>
                  <a:lnTo>
                    <a:pt x="138214" y="75069"/>
                  </a:lnTo>
                  <a:close/>
                </a:path>
                <a:path w="144780" h="152400">
                  <a:moveTo>
                    <a:pt x="138633" y="62801"/>
                  </a:moveTo>
                  <a:lnTo>
                    <a:pt x="138595" y="62636"/>
                  </a:lnTo>
                  <a:lnTo>
                    <a:pt x="136423" y="62026"/>
                  </a:lnTo>
                  <a:lnTo>
                    <a:pt x="137083" y="63106"/>
                  </a:lnTo>
                  <a:lnTo>
                    <a:pt x="135915" y="64274"/>
                  </a:lnTo>
                  <a:lnTo>
                    <a:pt x="135204" y="63741"/>
                  </a:lnTo>
                  <a:lnTo>
                    <a:pt x="135648" y="62458"/>
                  </a:lnTo>
                  <a:lnTo>
                    <a:pt x="134429" y="64389"/>
                  </a:lnTo>
                  <a:lnTo>
                    <a:pt x="136258" y="64516"/>
                  </a:lnTo>
                  <a:lnTo>
                    <a:pt x="136550" y="64274"/>
                  </a:lnTo>
                  <a:lnTo>
                    <a:pt x="138569" y="62623"/>
                  </a:lnTo>
                  <a:lnTo>
                    <a:pt x="138569" y="62814"/>
                  </a:lnTo>
                  <a:lnTo>
                    <a:pt x="138557" y="62979"/>
                  </a:lnTo>
                  <a:lnTo>
                    <a:pt x="138633" y="62801"/>
                  </a:lnTo>
                  <a:close/>
                </a:path>
                <a:path w="144780" h="152400">
                  <a:moveTo>
                    <a:pt x="139611" y="75361"/>
                  </a:moveTo>
                  <a:lnTo>
                    <a:pt x="139242" y="74053"/>
                  </a:lnTo>
                  <a:lnTo>
                    <a:pt x="138214" y="75069"/>
                  </a:lnTo>
                  <a:lnTo>
                    <a:pt x="138696" y="76517"/>
                  </a:lnTo>
                  <a:lnTo>
                    <a:pt x="139611" y="75361"/>
                  </a:lnTo>
                  <a:close/>
                </a:path>
                <a:path w="144780" h="152400">
                  <a:moveTo>
                    <a:pt x="140970" y="74129"/>
                  </a:moveTo>
                  <a:lnTo>
                    <a:pt x="140804" y="73240"/>
                  </a:lnTo>
                  <a:lnTo>
                    <a:pt x="140741" y="73939"/>
                  </a:lnTo>
                  <a:lnTo>
                    <a:pt x="139611" y="75361"/>
                  </a:lnTo>
                  <a:lnTo>
                    <a:pt x="139827" y="76136"/>
                  </a:lnTo>
                  <a:lnTo>
                    <a:pt x="140766" y="74434"/>
                  </a:lnTo>
                  <a:lnTo>
                    <a:pt x="140970" y="74129"/>
                  </a:lnTo>
                  <a:close/>
                </a:path>
                <a:path w="144780" h="152400">
                  <a:moveTo>
                    <a:pt x="142151" y="80365"/>
                  </a:moveTo>
                  <a:lnTo>
                    <a:pt x="142125" y="80225"/>
                  </a:lnTo>
                  <a:lnTo>
                    <a:pt x="142100" y="80098"/>
                  </a:lnTo>
                  <a:lnTo>
                    <a:pt x="142087" y="79959"/>
                  </a:lnTo>
                  <a:lnTo>
                    <a:pt x="142074" y="80111"/>
                  </a:lnTo>
                  <a:lnTo>
                    <a:pt x="142049" y="80251"/>
                  </a:lnTo>
                  <a:close/>
                </a:path>
                <a:path w="144780" h="152400">
                  <a:moveTo>
                    <a:pt x="142760" y="84061"/>
                  </a:moveTo>
                  <a:lnTo>
                    <a:pt x="142697" y="83680"/>
                  </a:lnTo>
                  <a:lnTo>
                    <a:pt x="142582" y="82918"/>
                  </a:lnTo>
                  <a:lnTo>
                    <a:pt x="141643" y="84099"/>
                  </a:lnTo>
                  <a:lnTo>
                    <a:pt x="142074" y="83972"/>
                  </a:lnTo>
                  <a:lnTo>
                    <a:pt x="142443" y="83972"/>
                  </a:lnTo>
                  <a:lnTo>
                    <a:pt x="142760" y="84061"/>
                  </a:lnTo>
                  <a:close/>
                </a:path>
                <a:path w="144780" h="152400">
                  <a:moveTo>
                    <a:pt x="144526" y="131787"/>
                  </a:moveTo>
                  <a:lnTo>
                    <a:pt x="143065" y="132702"/>
                  </a:lnTo>
                  <a:lnTo>
                    <a:pt x="141947" y="129692"/>
                  </a:lnTo>
                  <a:lnTo>
                    <a:pt x="142125" y="130238"/>
                  </a:lnTo>
                  <a:lnTo>
                    <a:pt x="141782" y="130390"/>
                  </a:lnTo>
                  <a:lnTo>
                    <a:pt x="141338" y="130886"/>
                  </a:lnTo>
                  <a:lnTo>
                    <a:pt x="139890" y="128016"/>
                  </a:lnTo>
                  <a:lnTo>
                    <a:pt x="143662" y="123913"/>
                  </a:lnTo>
                  <a:lnTo>
                    <a:pt x="139852" y="122910"/>
                  </a:lnTo>
                  <a:lnTo>
                    <a:pt x="138252" y="124523"/>
                  </a:lnTo>
                  <a:lnTo>
                    <a:pt x="140716" y="124460"/>
                  </a:lnTo>
                  <a:lnTo>
                    <a:pt x="138658" y="125310"/>
                  </a:lnTo>
                  <a:lnTo>
                    <a:pt x="138150" y="124879"/>
                  </a:lnTo>
                  <a:lnTo>
                    <a:pt x="136105" y="129540"/>
                  </a:lnTo>
                  <a:lnTo>
                    <a:pt x="135851" y="129349"/>
                  </a:lnTo>
                  <a:lnTo>
                    <a:pt x="136029" y="129895"/>
                  </a:lnTo>
                  <a:lnTo>
                    <a:pt x="139700" y="132499"/>
                  </a:lnTo>
                  <a:lnTo>
                    <a:pt x="138201" y="135915"/>
                  </a:lnTo>
                  <a:lnTo>
                    <a:pt x="138645" y="135394"/>
                  </a:lnTo>
                  <a:lnTo>
                    <a:pt x="138861" y="138112"/>
                  </a:lnTo>
                  <a:lnTo>
                    <a:pt x="140017" y="136093"/>
                  </a:lnTo>
                  <a:lnTo>
                    <a:pt x="140855" y="136372"/>
                  </a:lnTo>
                  <a:lnTo>
                    <a:pt x="142367" y="134213"/>
                  </a:lnTo>
                  <a:lnTo>
                    <a:pt x="141643" y="135763"/>
                  </a:lnTo>
                  <a:lnTo>
                    <a:pt x="140652" y="138303"/>
                  </a:lnTo>
                  <a:lnTo>
                    <a:pt x="141503" y="138582"/>
                  </a:lnTo>
                  <a:lnTo>
                    <a:pt x="142481" y="137274"/>
                  </a:lnTo>
                  <a:lnTo>
                    <a:pt x="142773" y="134988"/>
                  </a:lnTo>
                  <a:lnTo>
                    <a:pt x="144348" y="134988"/>
                  </a:lnTo>
                  <a:lnTo>
                    <a:pt x="144526" y="131787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6066060" y="7838185"/>
              <a:ext cx="219075" cy="360680"/>
            </a:xfrm>
            <a:custGeom>
              <a:rect l="l" t="t" r="r" b="b"/>
              <a:pathLst>
                <a:path w="219075" h="360679">
                  <a:moveTo>
                    <a:pt x="21742" y="18757"/>
                  </a:moveTo>
                  <a:lnTo>
                    <a:pt x="21069" y="16814"/>
                  </a:lnTo>
                  <a:lnTo>
                    <a:pt x="20447" y="16103"/>
                  </a:lnTo>
                  <a:lnTo>
                    <a:pt x="18605" y="15227"/>
                  </a:lnTo>
                  <a:lnTo>
                    <a:pt x="17665" y="15189"/>
                  </a:lnTo>
                  <a:lnTo>
                    <a:pt x="15735" y="15900"/>
                  </a:lnTo>
                  <a:lnTo>
                    <a:pt x="15024" y="16560"/>
                  </a:lnTo>
                  <a:lnTo>
                    <a:pt x="14122" y="18440"/>
                  </a:lnTo>
                  <a:lnTo>
                    <a:pt x="14071" y="19405"/>
                  </a:lnTo>
                  <a:lnTo>
                    <a:pt x="14732" y="21361"/>
                  </a:lnTo>
                  <a:lnTo>
                    <a:pt x="15367" y="22072"/>
                  </a:lnTo>
                  <a:lnTo>
                    <a:pt x="16281" y="22504"/>
                  </a:lnTo>
                  <a:lnTo>
                    <a:pt x="17195" y="22936"/>
                  </a:lnTo>
                  <a:lnTo>
                    <a:pt x="18148" y="22974"/>
                  </a:lnTo>
                  <a:lnTo>
                    <a:pt x="20078" y="22263"/>
                  </a:lnTo>
                  <a:lnTo>
                    <a:pt x="20777" y="21615"/>
                  </a:lnTo>
                  <a:lnTo>
                    <a:pt x="21678" y="19723"/>
                  </a:lnTo>
                  <a:lnTo>
                    <a:pt x="21742" y="18757"/>
                  </a:lnTo>
                  <a:close/>
                </a:path>
                <a:path w="219075" h="360679">
                  <a:moveTo>
                    <a:pt x="27444" y="58356"/>
                  </a:moveTo>
                  <a:lnTo>
                    <a:pt x="26822" y="56870"/>
                  </a:lnTo>
                  <a:lnTo>
                    <a:pt x="24345" y="54394"/>
                  </a:lnTo>
                  <a:lnTo>
                    <a:pt x="22860" y="53771"/>
                  </a:lnTo>
                  <a:lnTo>
                    <a:pt x="19354" y="53771"/>
                  </a:lnTo>
                  <a:lnTo>
                    <a:pt x="17868" y="54394"/>
                  </a:lnTo>
                  <a:lnTo>
                    <a:pt x="15392" y="56870"/>
                  </a:lnTo>
                  <a:lnTo>
                    <a:pt x="14782" y="58356"/>
                  </a:lnTo>
                  <a:lnTo>
                    <a:pt x="14782" y="61861"/>
                  </a:lnTo>
                  <a:lnTo>
                    <a:pt x="15392" y="63360"/>
                  </a:lnTo>
                  <a:lnTo>
                    <a:pt x="17868" y="65824"/>
                  </a:lnTo>
                  <a:lnTo>
                    <a:pt x="19354" y="66446"/>
                  </a:lnTo>
                  <a:lnTo>
                    <a:pt x="22860" y="66446"/>
                  </a:lnTo>
                  <a:lnTo>
                    <a:pt x="24345" y="65824"/>
                  </a:lnTo>
                  <a:lnTo>
                    <a:pt x="26822" y="63347"/>
                  </a:lnTo>
                  <a:lnTo>
                    <a:pt x="27444" y="61861"/>
                  </a:lnTo>
                  <a:lnTo>
                    <a:pt x="27444" y="60109"/>
                  </a:lnTo>
                  <a:lnTo>
                    <a:pt x="27444" y="58356"/>
                  </a:lnTo>
                  <a:close/>
                </a:path>
                <a:path w="219075" h="360679">
                  <a:moveTo>
                    <a:pt x="74434" y="75234"/>
                  </a:moveTo>
                  <a:lnTo>
                    <a:pt x="73914" y="73964"/>
                  </a:lnTo>
                  <a:lnTo>
                    <a:pt x="71818" y="71869"/>
                  </a:lnTo>
                  <a:lnTo>
                    <a:pt x="70548" y="71348"/>
                  </a:lnTo>
                  <a:lnTo>
                    <a:pt x="67589" y="71348"/>
                  </a:lnTo>
                  <a:lnTo>
                    <a:pt x="66319" y="71869"/>
                  </a:lnTo>
                  <a:lnTo>
                    <a:pt x="64223" y="73964"/>
                  </a:lnTo>
                  <a:lnTo>
                    <a:pt x="63703" y="75234"/>
                  </a:lnTo>
                  <a:lnTo>
                    <a:pt x="63703" y="78206"/>
                  </a:lnTo>
                  <a:lnTo>
                    <a:pt x="64223" y="79463"/>
                  </a:lnTo>
                  <a:lnTo>
                    <a:pt x="66319" y="81572"/>
                  </a:lnTo>
                  <a:lnTo>
                    <a:pt x="67589" y="82092"/>
                  </a:lnTo>
                  <a:lnTo>
                    <a:pt x="70548" y="82092"/>
                  </a:lnTo>
                  <a:lnTo>
                    <a:pt x="71818" y="81572"/>
                  </a:lnTo>
                  <a:lnTo>
                    <a:pt x="73914" y="79463"/>
                  </a:lnTo>
                  <a:lnTo>
                    <a:pt x="74434" y="78206"/>
                  </a:lnTo>
                  <a:lnTo>
                    <a:pt x="74434" y="76720"/>
                  </a:lnTo>
                  <a:lnTo>
                    <a:pt x="74434" y="75234"/>
                  </a:lnTo>
                  <a:close/>
                </a:path>
                <a:path w="219075" h="360679">
                  <a:moveTo>
                    <a:pt x="81356" y="271170"/>
                  </a:moveTo>
                  <a:lnTo>
                    <a:pt x="80835" y="269913"/>
                  </a:lnTo>
                  <a:lnTo>
                    <a:pt x="78727" y="267804"/>
                  </a:lnTo>
                  <a:lnTo>
                    <a:pt x="77470" y="267284"/>
                  </a:lnTo>
                  <a:lnTo>
                    <a:pt x="74498" y="267284"/>
                  </a:lnTo>
                  <a:lnTo>
                    <a:pt x="73240" y="267804"/>
                  </a:lnTo>
                  <a:lnTo>
                    <a:pt x="71145" y="269913"/>
                  </a:lnTo>
                  <a:lnTo>
                    <a:pt x="70624" y="271170"/>
                  </a:lnTo>
                  <a:lnTo>
                    <a:pt x="70624" y="274142"/>
                  </a:lnTo>
                  <a:lnTo>
                    <a:pt x="71145" y="275412"/>
                  </a:lnTo>
                  <a:lnTo>
                    <a:pt x="73240" y="277507"/>
                  </a:lnTo>
                  <a:lnTo>
                    <a:pt x="74498" y="278028"/>
                  </a:lnTo>
                  <a:lnTo>
                    <a:pt x="77470" y="278028"/>
                  </a:lnTo>
                  <a:lnTo>
                    <a:pt x="78727" y="277507"/>
                  </a:lnTo>
                  <a:lnTo>
                    <a:pt x="80835" y="275412"/>
                  </a:lnTo>
                  <a:lnTo>
                    <a:pt x="81356" y="274142"/>
                  </a:lnTo>
                  <a:lnTo>
                    <a:pt x="81356" y="272656"/>
                  </a:lnTo>
                  <a:lnTo>
                    <a:pt x="81356" y="271170"/>
                  </a:lnTo>
                  <a:close/>
                </a:path>
                <a:path w="219075" h="360679">
                  <a:moveTo>
                    <a:pt x="94373" y="280301"/>
                  </a:moveTo>
                  <a:close/>
                </a:path>
                <a:path w="219075" h="360679">
                  <a:moveTo>
                    <a:pt x="102006" y="279349"/>
                  </a:moveTo>
                  <a:lnTo>
                    <a:pt x="101701" y="278714"/>
                  </a:lnTo>
                  <a:lnTo>
                    <a:pt x="97993" y="275361"/>
                  </a:lnTo>
                  <a:lnTo>
                    <a:pt x="95859" y="274218"/>
                  </a:lnTo>
                  <a:lnTo>
                    <a:pt x="94932" y="273799"/>
                  </a:lnTo>
                  <a:lnTo>
                    <a:pt x="94322" y="273799"/>
                  </a:lnTo>
                  <a:lnTo>
                    <a:pt x="93573" y="273596"/>
                  </a:lnTo>
                  <a:lnTo>
                    <a:pt x="92214" y="273329"/>
                  </a:lnTo>
                  <a:lnTo>
                    <a:pt x="91541" y="273481"/>
                  </a:lnTo>
                  <a:lnTo>
                    <a:pt x="90512" y="273481"/>
                  </a:lnTo>
                  <a:lnTo>
                    <a:pt x="89535" y="273723"/>
                  </a:lnTo>
                  <a:lnTo>
                    <a:pt x="88557" y="273824"/>
                  </a:lnTo>
                  <a:lnTo>
                    <a:pt x="87680" y="274383"/>
                  </a:lnTo>
                  <a:lnTo>
                    <a:pt x="83921" y="276326"/>
                  </a:lnTo>
                  <a:lnTo>
                    <a:pt x="83083" y="279768"/>
                  </a:lnTo>
                  <a:lnTo>
                    <a:pt x="83210" y="285534"/>
                  </a:lnTo>
                  <a:lnTo>
                    <a:pt x="83273" y="286042"/>
                  </a:lnTo>
                  <a:lnTo>
                    <a:pt x="84747" y="288759"/>
                  </a:lnTo>
                  <a:lnTo>
                    <a:pt x="87096" y="289991"/>
                  </a:lnTo>
                  <a:lnTo>
                    <a:pt x="88252" y="290652"/>
                  </a:lnTo>
                  <a:lnTo>
                    <a:pt x="89382" y="290766"/>
                  </a:lnTo>
                  <a:lnTo>
                    <a:pt x="90373" y="290779"/>
                  </a:lnTo>
                  <a:lnTo>
                    <a:pt x="91363" y="290728"/>
                  </a:lnTo>
                  <a:lnTo>
                    <a:pt x="92417" y="290576"/>
                  </a:lnTo>
                  <a:lnTo>
                    <a:pt x="92671" y="290423"/>
                  </a:lnTo>
                  <a:lnTo>
                    <a:pt x="93472" y="290169"/>
                  </a:lnTo>
                  <a:lnTo>
                    <a:pt x="95173" y="289560"/>
                  </a:lnTo>
                  <a:lnTo>
                    <a:pt x="95910" y="288175"/>
                  </a:lnTo>
                  <a:lnTo>
                    <a:pt x="95186" y="285750"/>
                  </a:lnTo>
                  <a:lnTo>
                    <a:pt x="95110" y="285534"/>
                  </a:lnTo>
                  <a:lnTo>
                    <a:pt x="93713" y="284746"/>
                  </a:lnTo>
                  <a:lnTo>
                    <a:pt x="91097" y="285534"/>
                  </a:lnTo>
                  <a:lnTo>
                    <a:pt x="90512" y="285750"/>
                  </a:lnTo>
                  <a:lnTo>
                    <a:pt x="90500" y="285584"/>
                  </a:lnTo>
                  <a:lnTo>
                    <a:pt x="90246" y="285584"/>
                  </a:lnTo>
                  <a:lnTo>
                    <a:pt x="90081" y="285546"/>
                  </a:lnTo>
                  <a:lnTo>
                    <a:pt x="89725" y="285534"/>
                  </a:lnTo>
                  <a:lnTo>
                    <a:pt x="89535" y="285330"/>
                  </a:lnTo>
                  <a:lnTo>
                    <a:pt x="89128" y="285076"/>
                  </a:lnTo>
                  <a:lnTo>
                    <a:pt x="88531" y="284200"/>
                  </a:lnTo>
                  <a:lnTo>
                    <a:pt x="88557" y="281381"/>
                  </a:lnTo>
                  <a:lnTo>
                    <a:pt x="89242" y="279844"/>
                  </a:lnTo>
                  <a:lnTo>
                    <a:pt x="90297" y="279539"/>
                  </a:lnTo>
                  <a:lnTo>
                    <a:pt x="90500" y="279349"/>
                  </a:lnTo>
                  <a:lnTo>
                    <a:pt x="90906" y="279425"/>
                  </a:lnTo>
                  <a:lnTo>
                    <a:pt x="91109" y="279349"/>
                  </a:lnTo>
                  <a:lnTo>
                    <a:pt x="91414" y="279349"/>
                  </a:lnTo>
                  <a:lnTo>
                    <a:pt x="92329" y="279349"/>
                  </a:lnTo>
                  <a:lnTo>
                    <a:pt x="102006" y="279349"/>
                  </a:lnTo>
                  <a:close/>
                </a:path>
                <a:path w="219075" h="360679">
                  <a:moveTo>
                    <a:pt x="109181" y="342773"/>
                  </a:moveTo>
                  <a:lnTo>
                    <a:pt x="108813" y="341896"/>
                  </a:lnTo>
                  <a:lnTo>
                    <a:pt x="107365" y="340474"/>
                  </a:lnTo>
                  <a:lnTo>
                    <a:pt x="106476" y="340118"/>
                  </a:lnTo>
                  <a:lnTo>
                    <a:pt x="104419" y="340169"/>
                  </a:lnTo>
                  <a:lnTo>
                    <a:pt x="103543" y="340550"/>
                  </a:lnTo>
                  <a:lnTo>
                    <a:pt x="102082" y="342036"/>
                  </a:lnTo>
                  <a:lnTo>
                    <a:pt x="101714" y="342925"/>
                  </a:lnTo>
                  <a:lnTo>
                    <a:pt x="101714" y="344995"/>
                  </a:lnTo>
                  <a:lnTo>
                    <a:pt x="102069" y="345859"/>
                  </a:lnTo>
                  <a:lnTo>
                    <a:pt x="103530" y="347294"/>
                  </a:lnTo>
                  <a:lnTo>
                    <a:pt x="104406" y="347637"/>
                  </a:lnTo>
                  <a:lnTo>
                    <a:pt x="106464" y="347599"/>
                  </a:lnTo>
                  <a:lnTo>
                    <a:pt x="107353" y="347218"/>
                  </a:lnTo>
                  <a:lnTo>
                    <a:pt x="108077" y="346468"/>
                  </a:lnTo>
                  <a:lnTo>
                    <a:pt x="108813" y="345732"/>
                  </a:lnTo>
                  <a:lnTo>
                    <a:pt x="109181" y="344843"/>
                  </a:lnTo>
                  <a:lnTo>
                    <a:pt x="109181" y="342773"/>
                  </a:lnTo>
                  <a:close/>
                </a:path>
                <a:path w="219075" h="360679">
                  <a:moveTo>
                    <a:pt x="122135" y="302412"/>
                  </a:moveTo>
                  <a:lnTo>
                    <a:pt x="121513" y="300913"/>
                  </a:lnTo>
                  <a:lnTo>
                    <a:pt x="119037" y="298450"/>
                  </a:lnTo>
                  <a:lnTo>
                    <a:pt x="117551" y="297827"/>
                  </a:lnTo>
                  <a:lnTo>
                    <a:pt x="114058" y="297827"/>
                  </a:lnTo>
                  <a:lnTo>
                    <a:pt x="112572" y="298450"/>
                  </a:lnTo>
                  <a:lnTo>
                    <a:pt x="110096" y="300913"/>
                  </a:lnTo>
                  <a:lnTo>
                    <a:pt x="109486" y="302412"/>
                  </a:lnTo>
                  <a:lnTo>
                    <a:pt x="109486" y="305904"/>
                  </a:lnTo>
                  <a:lnTo>
                    <a:pt x="110096" y="307403"/>
                  </a:lnTo>
                  <a:lnTo>
                    <a:pt x="112572" y="309867"/>
                  </a:lnTo>
                  <a:lnTo>
                    <a:pt x="114058" y="310489"/>
                  </a:lnTo>
                  <a:lnTo>
                    <a:pt x="117551" y="310489"/>
                  </a:lnTo>
                  <a:lnTo>
                    <a:pt x="119037" y="309867"/>
                  </a:lnTo>
                  <a:lnTo>
                    <a:pt x="121513" y="307403"/>
                  </a:lnTo>
                  <a:lnTo>
                    <a:pt x="122135" y="305904"/>
                  </a:lnTo>
                  <a:lnTo>
                    <a:pt x="122135" y="304165"/>
                  </a:lnTo>
                  <a:lnTo>
                    <a:pt x="122135" y="302412"/>
                  </a:lnTo>
                  <a:close/>
                </a:path>
                <a:path w="219075" h="360679">
                  <a:moveTo>
                    <a:pt x="127469" y="334352"/>
                  </a:moveTo>
                  <a:lnTo>
                    <a:pt x="125006" y="327977"/>
                  </a:lnTo>
                  <a:lnTo>
                    <a:pt x="124104" y="325424"/>
                  </a:lnTo>
                  <a:lnTo>
                    <a:pt x="123710" y="324256"/>
                  </a:lnTo>
                  <a:lnTo>
                    <a:pt x="121183" y="322046"/>
                  </a:lnTo>
                  <a:lnTo>
                    <a:pt x="117602" y="321170"/>
                  </a:lnTo>
                  <a:lnTo>
                    <a:pt x="109499" y="319392"/>
                  </a:lnTo>
                  <a:lnTo>
                    <a:pt x="107734" y="324104"/>
                  </a:lnTo>
                  <a:lnTo>
                    <a:pt x="106540" y="329361"/>
                  </a:lnTo>
                  <a:lnTo>
                    <a:pt x="106629" y="330098"/>
                  </a:lnTo>
                  <a:lnTo>
                    <a:pt x="109474" y="335508"/>
                  </a:lnTo>
                  <a:lnTo>
                    <a:pt x="113817" y="336537"/>
                  </a:lnTo>
                  <a:lnTo>
                    <a:pt x="117500" y="337134"/>
                  </a:lnTo>
                  <a:lnTo>
                    <a:pt x="119011" y="331025"/>
                  </a:lnTo>
                  <a:lnTo>
                    <a:pt x="119176" y="330390"/>
                  </a:lnTo>
                  <a:lnTo>
                    <a:pt x="118338" y="329018"/>
                  </a:lnTo>
                  <a:lnTo>
                    <a:pt x="115620" y="328345"/>
                  </a:lnTo>
                  <a:lnTo>
                    <a:pt x="114236" y="329184"/>
                  </a:lnTo>
                  <a:lnTo>
                    <a:pt x="113766" y="331025"/>
                  </a:lnTo>
                  <a:lnTo>
                    <a:pt x="112915" y="330098"/>
                  </a:lnTo>
                  <a:lnTo>
                    <a:pt x="111937" y="327977"/>
                  </a:lnTo>
                  <a:lnTo>
                    <a:pt x="112737" y="325424"/>
                  </a:lnTo>
                  <a:lnTo>
                    <a:pt x="115874" y="326021"/>
                  </a:lnTo>
                  <a:lnTo>
                    <a:pt x="118313" y="326618"/>
                  </a:lnTo>
                  <a:lnTo>
                    <a:pt x="119545" y="327660"/>
                  </a:lnTo>
                  <a:lnTo>
                    <a:pt x="121996" y="334060"/>
                  </a:lnTo>
                  <a:lnTo>
                    <a:pt x="119341" y="341820"/>
                  </a:lnTo>
                  <a:lnTo>
                    <a:pt x="117360" y="344716"/>
                  </a:lnTo>
                  <a:lnTo>
                    <a:pt x="112331" y="352475"/>
                  </a:lnTo>
                  <a:lnTo>
                    <a:pt x="106133" y="355866"/>
                  </a:lnTo>
                  <a:lnTo>
                    <a:pt x="98437" y="355079"/>
                  </a:lnTo>
                  <a:lnTo>
                    <a:pt x="84709" y="349999"/>
                  </a:lnTo>
                  <a:lnTo>
                    <a:pt x="71221" y="339445"/>
                  </a:lnTo>
                  <a:lnTo>
                    <a:pt x="59220" y="326161"/>
                  </a:lnTo>
                  <a:lnTo>
                    <a:pt x="49987" y="312851"/>
                  </a:lnTo>
                  <a:lnTo>
                    <a:pt x="54483" y="317093"/>
                  </a:lnTo>
                  <a:lnTo>
                    <a:pt x="59004" y="320687"/>
                  </a:lnTo>
                  <a:lnTo>
                    <a:pt x="62699" y="323202"/>
                  </a:lnTo>
                  <a:lnTo>
                    <a:pt x="74701" y="329361"/>
                  </a:lnTo>
                  <a:lnTo>
                    <a:pt x="86461" y="331076"/>
                  </a:lnTo>
                  <a:lnTo>
                    <a:pt x="97320" y="327583"/>
                  </a:lnTo>
                  <a:lnTo>
                    <a:pt x="100114" y="324751"/>
                  </a:lnTo>
                  <a:lnTo>
                    <a:pt x="106629" y="318135"/>
                  </a:lnTo>
                  <a:lnTo>
                    <a:pt x="107505" y="316788"/>
                  </a:lnTo>
                  <a:lnTo>
                    <a:pt x="105435" y="315252"/>
                  </a:lnTo>
                  <a:lnTo>
                    <a:pt x="104355" y="316445"/>
                  </a:lnTo>
                  <a:lnTo>
                    <a:pt x="91465" y="324751"/>
                  </a:lnTo>
                  <a:lnTo>
                    <a:pt x="78955" y="322897"/>
                  </a:lnTo>
                  <a:lnTo>
                    <a:pt x="67068" y="314071"/>
                  </a:lnTo>
                  <a:lnTo>
                    <a:pt x="66001" y="312851"/>
                  </a:lnTo>
                  <a:lnTo>
                    <a:pt x="56070" y="301498"/>
                  </a:lnTo>
                  <a:lnTo>
                    <a:pt x="60058" y="303491"/>
                  </a:lnTo>
                  <a:lnTo>
                    <a:pt x="64643" y="305244"/>
                  </a:lnTo>
                  <a:lnTo>
                    <a:pt x="73139" y="307314"/>
                  </a:lnTo>
                  <a:lnTo>
                    <a:pt x="76822" y="307886"/>
                  </a:lnTo>
                  <a:lnTo>
                    <a:pt x="84505" y="307962"/>
                  </a:lnTo>
                  <a:lnTo>
                    <a:pt x="88519" y="307530"/>
                  </a:lnTo>
                  <a:lnTo>
                    <a:pt x="92341" y="305930"/>
                  </a:lnTo>
                  <a:lnTo>
                    <a:pt x="96151" y="304393"/>
                  </a:lnTo>
                  <a:lnTo>
                    <a:pt x="99199" y="301955"/>
                  </a:lnTo>
                  <a:lnTo>
                    <a:pt x="99656" y="301586"/>
                  </a:lnTo>
                  <a:lnTo>
                    <a:pt x="101701" y="297929"/>
                  </a:lnTo>
                  <a:lnTo>
                    <a:pt x="102781" y="296265"/>
                  </a:lnTo>
                  <a:lnTo>
                    <a:pt x="103581" y="293928"/>
                  </a:lnTo>
                  <a:lnTo>
                    <a:pt x="104241" y="291388"/>
                  </a:lnTo>
                  <a:lnTo>
                    <a:pt x="104292" y="291236"/>
                  </a:lnTo>
                  <a:lnTo>
                    <a:pt x="104305" y="290817"/>
                  </a:lnTo>
                  <a:lnTo>
                    <a:pt x="104432" y="287832"/>
                  </a:lnTo>
                  <a:lnTo>
                    <a:pt x="104330" y="287248"/>
                  </a:lnTo>
                  <a:lnTo>
                    <a:pt x="104178" y="286042"/>
                  </a:lnTo>
                  <a:lnTo>
                    <a:pt x="103352" y="282181"/>
                  </a:lnTo>
                  <a:lnTo>
                    <a:pt x="102006" y="279361"/>
                  </a:lnTo>
                  <a:lnTo>
                    <a:pt x="92303" y="279361"/>
                  </a:lnTo>
                  <a:lnTo>
                    <a:pt x="92786" y="279603"/>
                  </a:lnTo>
                  <a:lnTo>
                    <a:pt x="93853" y="279768"/>
                  </a:lnTo>
                  <a:lnTo>
                    <a:pt x="94119" y="280009"/>
                  </a:lnTo>
                  <a:lnTo>
                    <a:pt x="94259" y="280263"/>
                  </a:lnTo>
                  <a:lnTo>
                    <a:pt x="96227" y="281978"/>
                  </a:lnTo>
                  <a:lnTo>
                    <a:pt x="97536" y="284619"/>
                  </a:lnTo>
                  <a:lnTo>
                    <a:pt x="97891" y="286893"/>
                  </a:lnTo>
                  <a:lnTo>
                    <a:pt x="98005" y="288036"/>
                  </a:lnTo>
                  <a:lnTo>
                    <a:pt x="97929" y="290169"/>
                  </a:lnTo>
                  <a:lnTo>
                    <a:pt x="97205" y="292582"/>
                  </a:lnTo>
                  <a:lnTo>
                    <a:pt x="96888" y="293293"/>
                  </a:lnTo>
                  <a:lnTo>
                    <a:pt x="96062" y="294589"/>
                  </a:lnTo>
                  <a:lnTo>
                    <a:pt x="94602" y="296951"/>
                  </a:lnTo>
                  <a:lnTo>
                    <a:pt x="92443" y="298653"/>
                  </a:lnTo>
                  <a:lnTo>
                    <a:pt x="84302" y="301955"/>
                  </a:lnTo>
                  <a:lnTo>
                    <a:pt x="79108" y="301498"/>
                  </a:lnTo>
                  <a:lnTo>
                    <a:pt x="48628" y="289140"/>
                  </a:lnTo>
                  <a:lnTo>
                    <a:pt x="52019" y="289712"/>
                  </a:lnTo>
                  <a:lnTo>
                    <a:pt x="55638" y="289255"/>
                  </a:lnTo>
                  <a:lnTo>
                    <a:pt x="55867" y="289140"/>
                  </a:lnTo>
                  <a:lnTo>
                    <a:pt x="56870" y="288671"/>
                  </a:lnTo>
                  <a:lnTo>
                    <a:pt x="60680" y="286893"/>
                  </a:lnTo>
                  <a:lnTo>
                    <a:pt x="59817" y="285407"/>
                  </a:lnTo>
                  <a:lnTo>
                    <a:pt x="59613" y="285051"/>
                  </a:lnTo>
                  <a:lnTo>
                    <a:pt x="57327" y="285407"/>
                  </a:lnTo>
                  <a:lnTo>
                    <a:pt x="56261" y="285369"/>
                  </a:lnTo>
                  <a:lnTo>
                    <a:pt x="55130" y="285229"/>
                  </a:lnTo>
                  <a:lnTo>
                    <a:pt x="59004" y="283870"/>
                  </a:lnTo>
                  <a:lnTo>
                    <a:pt x="62280" y="280822"/>
                  </a:lnTo>
                  <a:lnTo>
                    <a:pt x="65392" y="278257"/>
                  </a:lnTo>
                  <a:lnTo>
                    <a:pt x="66522" y="277329"/>
                  </a:lnTo>
                  <a:lnTo>
                    <a:pt x="65074" y="275882"/>
                  </a:lnTo>
                  <a:lnTo>
                    <a:pt x="62217" y="277164"/>
                  </a:lnTo>
                  <a:lnTo>
                    <a:pt x="60515" y="277837"/>
                  </a:lnTo>
                  <a:lnTo>
                    <a:pt x="58648" y="278257"/>
                  </a:lnTo>
                  <a:lnTo>
                    <a:pt x="62458" y="276567"/>
                  </a:lnTo>
                  <a:lnTo>
                    <a:pt x="66421" y="273126"/>
                  </a:lnTo>
                  <a:lnTo>
                    <a:pt x="66814" y="268465"/>
                  </a:lnTo>
                  <a:lnTo>
                    <a:pt x="66217" y="267830"/>
                  </a:lnTo>
                  <a:lnTo>
                    <a:pt x="65379" y="267601"/>
                  </a:lnTo>
                  <a:lnTo>
                    <a:pt x="64084" y="267271"/>
                  </a:lnTo>
                  <a:lnTo>
                    <a:pt x="62484" y="267373"/>
                  </a:lnTo>
                  <a:lnTo>
                    <a:pt x="60871" y="267601"/>
                  </a:lnTo>
                  <a:lnTo>
                    <a:pt x="64198" y="265633"/>
                  </a:lnTo>
                  <a:lnTo>
                    <a:pt x="66789" y="262585"/>
                  </a:lnTo>
                  <a:lnTo>
                    <a:pt x="67818" y="257860"/>
                  </a:lnTo>
                  <a:lnTo>
                    <a:pt x="67906" y="257479"/>
                  </a:lnTo>
                  <a:lnTo>
                    <a:pt x="67360" y="256692"/>
                  </a:lnTo>
                  <a:lnTo>
                    <a:pt x="64503" y="256806"/>
                  </a:lnTo>
                  <a:lnTo>
                    <a:pt x="61963" y="257213"/>
                  </a:lnTo>
                  <a:lnTo>
                    <a:pt x="59778" y="257860"/>
                  </a:lnTo>
                  <a:lnTo>
                    <a:pt x="60769" y="255981"/>
                  </a:lnTo>
                  <a:lnTo>
                    <a:pt x="61595" y="254190"/>
                  </a:lnTo>
                  <a:lnTo>
                    <a:pt x="63004" y="250215"/>
                  </a:lnTo>
                  <a:lnTo>
                    <a:pt x="59626" y="248653"/>
                  </a:lnTo>
                  <a:lnTo>
                    <a:pt x="58102" y="250215"/>
                  </a:lnTo>
                  <a:lnTo>
                    <a:pt x="53162" y="255346"/>
                  </a:lnTo>
                  <a:lnTo>
                    <a:pt x="48336" y="260413"/>
                  </a:lnTo>
                  <a:lnTo>
                    <a:pt x="43434" y="265417"/>
                  </a:lnTo>
                  <a:lnTo>
                    <a:pt x="9144" y="280530"/>
                  </a:lnTo>
                  <a:lnTo>
                    <a:pt x="8356" y="281559"/>
                  </a:lnTo>
                  <a:lnTo>
                    <a:pt x="14617" y="289623"/>
                  </a:lnTo>
                  <a:lnTo>
                    <a:pt x="21488" y="290855"/>
                  </a:lnTo>
                  <a:lnTo>
                    <a:pt x="28409" y="288671"/>
                  </a:lnTo>
                  <a:lnTo>
                    <a:pt x="28168" y="289420"/>
                  </a:lnTo>
                  <a:lnTo>
                    <a:pt x="27940" y="289991"/>
                  </a:lnTo>
                  <a:lnTo>
                    <a:pt x="27813" y="290423"/>
                  </a:lnTo>
                  <a:lnTo>
                    <a:pt x="26873" y="294589"/>
                  </a:lnTo>
                  <a:lnTo>
                    <a:pt x="26898" y="295719"/>
                  </a:lnTo>
                  <a:lnTo>
                    <a:pt x="28041" y="301205"/>
                  </a:lnTo>
                  <a:lnTo>
                    <a:pt x="32080" y="303225"/>
                  </a:lnTo>
                  <a:lnTo>
                    <a:pt x="32677" y="303504"/>
                  </a:lnTo>
                  <a:lnTo>
                    <a:pt x="33439" y="303301"/>
                  </a:lnTo>
                  <a:lnTo>
                    <a:pt x="33972" y="299961"/>
                  </a:lnTo>
                  <a:lnTo>
                    <a:pt x="34328" y="296951"/>
                  </a:lnTo>
                  <a:lnTo>
                    <a:pt x="34823" y="294284"/>
                  </a:lnTo>
                  <a:lnTo>
                    <a:pt x="39573" y="303225"/>
                  </a:lnTo>
                  <a:lnTo>
                    <a:pt x="44221" y="312140"/>
                  </a:lnTo>
                  <a:lnTo>
                    <a:pt x="49225" y="320827"/>
                  </a:lnTo>
                  <a:lnTo>
                    <a:pt x="81241" y="353822"/>
                  </a:lnTo>
                  <a:lnTo>
                    <a:pt x="97828" y="360108"/>
                  </a:lnTo>
                  <a:lnTo>
                    <a:pt x="104749" y="359892"/>
                  </a:lnTo>
                  <a:lnTo>
                    <a:pt x="111036" y="357708"/>
                  </a:lnTo>
                  <a:lnTo>
                    <a:pt x="113525" y="355866"/>
                  </a:lnTo>
                  <a:lnTo>
                    <a:pt x="116636" y="353580"/>
                  </a:lnTo>
                  <a:lnTo>
                    <a:pt x="121526" y="347522"/>
                  </a:lnTo>
                  <a:lnTo>
                    <a:pt x="123977" y="343916"/>
                  </a:lnTo>
                  <a:lnTo>
                    <a:pt x="127469" y="334352"/>
                  </a:lnTo>
                  <a:close/>
                </a:path>
                <a:path w="219075" h="360679">
                  <a:moveTo>
                    <a:pt x="129794" y="46202"/>
                  </a:moveTo>
                  <a:lnTo>
                    <a:pt x="129717" y="45872"/>
                  </a:lnTo>
                  <a:lnTo>
                    <a:pt x="121310" y="40436"/>
                  </a:lnTo>
                  <a:lnTo>
                    <a:pt x="114414" y="41541"/>
                  </a:lnTo>
                  <a:lnTo>
                    <a:pt x="108597" y="45872"/>
                  </a:lnTo>
                  <a:lnTo>
                    <a:pt x="108585" y="43891"/>
                  </a:lnTo>
                  <a:lnTo>
                    <a:pt x="108470" y="42926"/>
                  </a:lnTo>
                  <a:lnTo>
                    <a:pt x="108432" y="42710"/>
                  </a:lnTo>
                  <a:lnTo>
                    <a:pt x="108077" y="39738"/>
                  </a:lnTo>
                  <a:lnTo>
                    <a:pt x="107962" y="39166"/>
                  </a:lnTo>
                  <a:lnTo>
                    <a:pt x="104813" y="33921"/>
                  </a:lnTo>
                  <a:lnTo>
                    <a:pt x="99682" y="33248"/>
                  </a:lnTo>
                  <a:lnTo>
                    <a:pt x="99021" y="33731"/>
                  </a:lnTo>
                  <a:lnTo>
                    <a:pt x="99644" y="37096"/>
                  </a:lnTo>
                  <a:lnTo>
                    <a:pt x="100215" y="39738"/>
                  </a:lnTo>
                  <a:lnTo>
                    <a:pt x="100672" y="42710"/>
                  </a:lnTo>
                  <a:lnTo>
                    <a:pt x="94729" y="37198"/>
                  </a:lnTo>
                  <a:lnTo>
                    <a:pt x="87325" y="30264"/>
                  </a:lnTo>
                  <a:lnTo>
                    <a:pt x="54241" y="7785"/>
                  </a:lnTo>
                  <a:lnTo>
                    <a:pt x="50647" y="6311"/>
                  </a:lnTo>
                  <a:lnTo>
                    <a:pt x="45897" y="4343"/>
                  </a:lnTo>
                  <a:lnTo>
                    <a:pt x="37223" y="1790"/>
                  </a:lnTo>
                  <a:lnTo>
                    <a:pt x="31546" y="482"/>
                  </a:lnTo>
                  <a:lnTo>
                    <a:pt x="25247" y="0"/>
                  </a:lnTo>
                  <a:lnTo>
                    <a:pt x="19494" y="1346"/>
                  </a:lnTo>
                  <a:lnTo>
                    <a:pt x="0" y="35445"/>
                  </a:lnTo>
                  <a:lnTo>
                    <a:pt x="6921" y="43662"/>
                  </a:lnTo>
                  <a:lnTo>
                    <a:pt x="10058" y="44907"/>
                  </a:lnTo>
                  <a:lnTo>
                    <a:pt x="13728" y="44577"/>
                  </a:lnTo>
                  <a:lnTo>
                    <a:pt x="22059" y="43662"/>
                  </a:lnTo>
                  <a:lnTo>
                    <a:pt x="22136" y="39738"/>
                  </a:lnTo>
                  <a:lnTo>
                    <a:pt x="22047" y="37719"/>
                  </a:lnTo>
                  <a:lnTo>
                    <a:pt x="21640" y="34074"/>
                  </a:lnTo>
                  <a:lnTo>
                    <a:pt x="21513" y="32842"/>
                  </a:lnTo>
                  <a:lnTo>
                    <a:pt x="16751" y="28409"/>
                  </a:lnTo>
                  <a:lnTo>
                    <a:pt x="12319" y="28854"/>
                  </a:lnTo>
                  <a:lnTo>
                    <a:pt x="8636" y="29527"/>
                  </a:lnTo>
                  <a:lnTo>
                    <a:pt x="9283" y="36449"/>
                  </a:lnTo>
                  <a:lnTo>
                    <a:pt x="10515" y="37477"/>
                  </a:lnTo>
                  <a:lnTo>
                    <a:pt x="13322" y="37198"/>
                  </a:lnTo>
                  <a:lnTo>
                    <a:pt x="14351" y="35966"/>
                  </a:lnTo>
                  <a:lnTo>
                    <a:pt x="14185" y="34074"/>
                  </a:lnTo>
                  <a:lnTo>
                    <a:pt x="15265" y="34671"/>
                  </a:lnTo>
                  <a:lnTo>
                    <a:pt x="16903" y="36360"/>
                  </a:lnTo>
                  <a:lnTo>
                    <a:pt x="17005" y="39039"/>
                  </a:lnTo>
                  <a:lnTo>
                    <a:pt x="13284" y="39573"/>
                  </a:lnTo>
                  <a:lnTo>
                    <a:pt x="11315" y="39738"/>
                  </a:lnTo>
                  <a:lnTo>
                    <a:pt x="9829" y="39166"/>
                  </a:lnTo>
                  <a:lnTo>
                    <a:pt x="8636" y="37719"/>
                  </a:lnTo>
                  <a:lnTo>
                    <a:pt x="5422" y="33921"/>
                  </a:lnTo>
                  <a:lnTo>
                    <a:pt x="5499" y="25260"/>
                  </a:lnTo>
                  <a:lnTo>
                    <a:pt x="6159" y="22758"/>
                  </a:lnTo>
                  <a:lnTo>
                    <a:pt x="8483" y="13322"/>
                  </a:lnTo>
                  <a:lnTo>
                    <a:pt x="13220" y="8077"/>
                  </a:lnTo>
                  <a:lnTo>
                    <a:pt x="20739" y="6311"/>
                  </a:lnTo>
                  <a:lnTo>
                    <a:pt x="35369" y="6565"/>
                  </a:lnTo>
                  <a:lnTo>
                    <a:pt x="51574" y="12077"/>
                  </a:lnTo>
                  <a:lnTo>
                    <a:pt x="67271" y="20662"/>
                  </a:lnTo>
                  <a:lnTo>
                    <a:pt x="80378" y="30200"/>
                  </a:lnTo>
                  <a:lnTo>
                    <a:pt x="74739" y="27673"/>
                  </a:lnTo>
                  <a:lnTo>
                    <a:pt x="69265" y="25768"/>
                  </a:lnTo>
                  <a:lnTo>
                    <a:pt x="64960" y="24612"/>
                  </a:lnTo>
                  <a:lnTo>
                    <a:pt x="51612" y="22758"/>
                  </a:lnTo>
                  <a:lnTo>
                    <a:pt x="39941" y="25019"/>
                  </a:lnTo>
                  <a:lnTo>
                    <a:pt x="30848" y="31889"/>
                  </a:lnTo>
                  <a:lnTo>
                    <a:pt x="25171" y="43891"/>
                  </a:lnTo>
                  <a:lnTo>
                    <a:pt x="24765" y="45440"/>
                  </a:lnTo>
                  <a:lnTo>
                    <a:pt x="27254" y="46202"/>
                  </a:lnTo>
                  <a:lnTo>
                    <a:pt x="27863" y="44742"/>
                  </a:lnTo>
                  <a:lnTo>
                    <a:pt x="37312" y="32639"/>
                  </a:lnTo>
                  <a:lnTo>
                    <a:pt x="49745" y="30264"/>
                  </a:lnTo>
                  <a:lnTo>
                    <a:pt x="63881" y="34671"/>
                  </a:lnTo>
                  <a:lnTo>
                    <a:pt x="78409" y="42926"/>
                  </a:lnTo>
                  <a:lnTo>
                    <a:pt x="73964" y="42367"/>
                  </a:lnTo>
                  <a:lnTo>
                    <a:pt x="69062" y="42214"/>
                  </a:lnTo>
                  <a:lnTo>
                    <a:pt x="42697" y="50685"/>
                  </a:lnTo>
                  <a:lnTo>
                    <a:pt x="39598" y="53378"/>
                  </a:lnTo>
                  <a:lnTo>
                    <a:pt x="37223" y="57226"/>
                  </a:lnTo>
                  <a:lnTo>
                    <a:pt x="36487" y="61315"/>
                  </a:lnTo>
                  <a:lnTo>
                    <a:pt x="36017" y="63233"/>
                  </a:lnTo>
                  <a:lnTo>
                    <a:pt x="36131" y="67056"/>
                  </a:lnTo>
                  <a:lnTo>
                    <a:pt x="36233" y="68326"/>
                  </a:lnTo>
                  <a:lnTo>
                    <a:pt x="36245" y="68478"/>
                  </a:lnTo>
                  <a:lnTo>
                    <a:pt x="36245" y="68326"/>
                  </a:lnTo>
                  <a:lnTo>
                    <a:pt x="36296" y="68592"/>
                  </a:lnTo>
                  <a:lnTo>
                    <a:pt x="36791" y="70535"/>
                  </a:lnTo>
                  <a:lnTo>
                    <a:pt x="37160" y="71564"/>
                  </a:lnTo>
                  <a:lnTo>
                    <a:pt x="37642" y="72415"/>
                  </a:lnTo>
                  <a:lnTo>
                    <a:pt x="38074" y="73355"/>
                  </a:lnTo>
                  <a:lnTo>
                    <a:pt x="50838" y="81851"/>
                  </a:lnTo>
                  <a:lnTo>
                    <a:pt x="51371" y="81635"/>
                  </a:lnTo>
                  <a:lnTo>
                    <a:pt x="52184" y="81597"/>
                  </a:lnTo>
                  <a:lnTo>
                    <a:pt x="53543" y="81419"/>
                  </a:lnTo>
                  <a:lnTo>
                    <a:pt x="54127" y="81026"/>
                  </a:lnTo>
                  <a:lnTo>
                    <a:pt x="55092" y="80695"/>
                  </a:lnTo>
                  <a:lnTo>
                    <a:pt x="55943" y="80149"/>
                  </a:lnTo>
                  <a:lnTo>
                    <a:pt x="56819" y="79717"/>
                  </a:lnTo>
                  <a:lnTo>
                    <a:pt x="57454" y="78892"/>
                  </a:lnTo>
                  <a:lnTo>
                    <a:pt x="60286" y="75882"/>
                  </a:lnTo>
                  <a:lnTo>
                    <a:pt x="59994" y="71793"/>
                  </a:lnTo>
                  <a:lnTo>
                    <a:pt x="58915" y="69062"/>
                  </a:lnTo>
                  <a:lnTo>
                    <a:pt x="57861" y="66484"/>
                  </a:lnTo>
                  <a:lnTo>
                    <a:pt x="55499" y="64350"/>
                  </a:lnTo>
                  <a:lnTo>
                    <a:pt x="52870" y="63982"/>
                  </a:lnTo>
                  <a:lnTo>
                    <a:pt x="51612" y="63741"/>
                  </a:lnTo>
                  <a:lnTo>
                    <a:pt x="47472" y="65405"/>
                  </a:lnTo>
                  <a:lnTo>
                    <a:pt x="45364" y="67056"/>
                  </a:lnTo>
                  <a:lnTo>
                    <a:pt x="45135" y="68592"/>
                  </a:lnTo>
                  <a:lnTo>
                    <a:pt x="46761" y="70866"/>
                  </a:lnTo>
                  <a:lnTo>
                    <a:pt x="48336" y="71120"/>
                  </a:lnTo>
                  <a:lnTo>
                    <a:pt x="50596" y="69507"/>
                  </a:lnTo>
                  <a:lnTo>
                    <a:pt x="51041" y="69100"/>
                  </a:lnTo>
                  <a:lnTo>
                    <a:pt x="51117" y="69329"/>
                  </a:lnTo>
                  <a:lnTo>
                    <a:pt x="51308" y="69215"/>
                  </a:lnTo>
                  <a:lnTo>
                    <a:pt x="51498" y="69189"/>
                  </a:lnTo>
                  <a:lnTo>
                    <a:pt x="51727" y="69100"/>
                  </a:lnTo>
                  <a:lnTo>
                    <a:pt x="52095" y="69215"/>
                  </a:lnTo>
                  <a:lnTo>
                    <a:pt x="52565" y="69316"/>
                  </a:lnTo>
                  <a:lnTo>
                    <a:pt x="53403" y="69938"/>
                  </a:lnTo>
                  <a:lnTo>
                    <a:pt x="54267" y="72415"/>
                  </a:lnTo>
                  <a:lnTo>
                    <a:pt x="54190" y="74295"/>
                  </a:lnTo>
                  <a:lnTo>
                    <a:pt x="53276" y="74930"/>
                  </a:lnTo>
                  <a:lnTo>
                    <a:pt x="53149" y="75158"/>
                  </a:lnTo>
                  <a:lnTo>
                    <a:pt x="52743" y="75222"/>
                  </a:lnTo>
                  <a:lnTo>
                    <a:pt x="52501" y="75438"/>
                  </a:lnTo>
                  <a:lnTo>
                    <a:pt x="52209" y="75488"/>
                  </a:lnTo>
                  <a:lnTo>
                    <a:pt x="51422" y="75768"/>
                  </a:lnTo>
                  <a:lnTo>
                    <a:pt x="50901" y="75679"/>
                  </a:lnTo>
                  <a:lnTo>
                    <a:pt x="49847" y="75882"/>
                  </a:lnTo>
                  <a:lnTo>
                    <a:pt x="49555" y="75768"/>
                  </a:lnTo>
                  <a:lnTo>
                    <a:pt x="49326" y="75552"/>
                  </a:lnTo>
                  <a:lnTo>
                    <a:pt x="43281" y="69634"/>
                  </a:lnTo>
                  <a:lnTo>
                    <a:pt x="42951" y="69011"/>
                  </a:lnTo>
                  <a:lnTo>
                    <a:pt x="42799" y="68592"/>
                  </a:lnTo>
                  <a:lnTo>
                    <a:pt x="42646" y="67919"/>
                  </a:lnTo>
                  <a:lnTo>
                    <a:pt x="42532" y="67564"/>
                  </a:lnTo>
                  <a:lnTo>
                    <a:pt x="70891" y="48895"/>
                  </a:lnTo>
                  <a:lnTo>
                    <a:pt x="76936" y="49517"/>
                  </a:lnTo>
                  <a:lnTo>
                    <a:pt x="89128" y="52031"/>
                  </a:lnTo>
                  <a:lnTo>
                    <a:pt x="89408" y="52108"/>
                  </a:lnTo>
                  <a:lnTo>
                    <a:pt x="86017" y="52666"/>
                  </a:lnTo>
                  <a:lnTo>
                    <a:pt x="82753" y="54317"/>
                  </a:lnTo>
                  <a:lnTo>
                    <a:pt x="78778" y="58216"/>
                  </a:lnTo>
                  <a:lnTo>
                    <a:pt x="80403" y="59588"/>
                  </a:lnTo>
                  <a:lnTo>
                    <a:pt x="82423" y="58521"/>
                  </a:lnTo>
                  <a:lnTo>
                    <a:pt x="83426" y="58216"/>
                  </a:lnTo>
                  <a:lnTo>
                    <a:pt x="84543" y="57962"/>
                  </a:lnTo>
                  <a:lnTo>
                    <a:pt x="81343" y="60528"/>
                  </a:lnTo>
                  <a:lnTo>
                    <a:pt x="79362" y="64312"/>
                  </a:lnTo>
                  <a:lnTo>
                    <a:pt x="76517" y="69011"/>
                  </a:lnTo>
                  <a:lnTo>
                    <a:pt x="76492" y="69215"/>
                  </a:lnTo>
                  <a:lnTo>
                    <a:pt x="78270" y="70065"/>
                  </a:lnTo>
                  <a:lnTo>
                    <a:pt x="80518" y="67919"/>
                  </a:lnTo>
                  <a:lnTo>
                    <a:pt x="81915" y="66713"/>
                  </a:lnTo>
                  <a:lnTo>
                    <a:pt x="83540" y="65684"/>
                  </a:lnTo>
                  <a:lnTo>
                    <a:pt x="80568" y="68465"/>
                  </a:lnTo>
                  <a:lnTo>
                    <a:pt x="80454" y="68592"/>
                  </a:lnTo>
                  <a:lnTo>
                    <a:pt x="77889" y="73075"/>
                  </a:lnTo>
                  <a:lnTo>
                    <a:pt x="79057" y="77635"/>
                  </a:lnTo>
                  <a:lnTo>
                    <a:pt x="79832" y="78041"/>
                  </a:lnTo>
                  <a:lnTo>
                    <a:pt x="82003" y="77825"/>
                  </a:lnTo>
                  <a:lnTo>
                    <a:pt x="83464" y="77216"/>
                  </a:lnTo>
                  <a:lnTo>
                    <a:pt x="84924" y="76466"/>
                  </a:lnTo>
                  <a:lnTo>
                    <a:pt x="82410" y="79425"/>
                  </a:lnTo>
                  <a:lnTo>
                    <a:pt x="81013" y="83146"/>
                  </a:lnTo>
                  <a:lnTo>
                    <a:pt x="81635" y="88341"/>
                  </a:lnTo>
                  <a:lnTo>
                    <a:pt x="82397" y="88900"/>
                  </a:lnTo>
                  <a:lnTo>
                    <a:pt x="85039" y="87871"/>
                  </a:lnTo>
                  <a:lnTo>
                    <a:pt x="87312" y="86626"/>
                  </a:lnTo>
                  <a:lnTo>
                    <a:pt x="89154" y="85305"/>
                  </a:lnTo>
                  <a:lnTo>
                    <a:pt x="88836" y="87426"/>
                  </a:lnTo>
                  <a:lnTo>
                    <a:pt x="88646" y="89382"/>
                  </a:lnTo>
                  <a:lnTo>
                    <a:pt x="88595" y="93586"/>
                  </a:lnTo>
                  <a:lnTo>
                    <a:pt x="92290" y="93954"/>
                  </a:lnTo>
                  <a:lnTo>
                    <a:pt x="96278" y="85305"/>
                  </a:lnTo>
                  <a:lnTo>
                    <a:pt x="98818" y="79717"/>
                  </a:lnTo>
                  <a:lnTo>
                    <a:pt x="100330" y="76466"/>
                  </a:lnTo>
                  <a:lnTo>
                    <a:pt x="102069" y="72783"/>
                  </a:lnTo>
                  <a:lnTo>
                    <a:pt x="105321" y="66484"/>
                  </a:lnTo>
                  <a:lnTo>
                    <a:pt x="105867" y="65684"/>
                  </a:lnTo>
                  <a:lnTo>
                    <a:pt x="109766" y="59918"/>
                  </a:lnTo>
                  <a:lnTo>
                    <a:pt x="129463" y="47205"/>
                  </a:lnTo>
                  <a:lnTo>
                    <a:pt x="129794" y="46202"/>
                  </a:lnTo>
                  <a:close/>
                </a:path>
                <a:path w="219075" h="360679">
                  <a:moveTo>
                    <a:pt x="138404" y="103212"/>
                  </a:moveTo>
                  <a:lnTo>
                    <a:pt x="137782" y="101714"/>
                  </a:lnTo>
                  <a:lnTo>
                    <a:pt x="135318" y="99237"/>
                  </a:lnTo>
                  <a:lnTo>
                    <a:pt x="133819" y="98615"/>
                  </a:lnTo>
                  <a:lnTo>
                    <a:pt x="130327" y="98615"/>
                  </a:lnTo>
                  <a:lnTo>
                    <a:pt x="128828" y="99237"/>
                  </a:lnTo>
                  <a:lnTo>
                    <a:pt x="126365" y="101714"/>
                  </a:lnTo>
                  <a:lnTo>
                    <a:pt x="125742" y="103212"/>
                  </a:lnTo>
                  <a:lnTo>
                    <a:pt x="125742" y="106705"/>
                  </a:lnTo>
                  <a:lnTo>
                    <a:pt x="126365" y="108204"/>
                  </a:lnTo>
                  <a:lnTo>
                    <a:pt x="128828" y="110680"/>
                  </a:lnTo>
                  <a:lnTo>
                    <a:pt x="130327" y="111290"/>
                  </a:lnTo>
                  <a:lnTo>
                    <a:pt x="133819" y="111290"/>
                  </a:lnTo>
                  <a:lnTo>
                    <a:pt x="135318" y="110680"/>
                  </a:lnTo>
                  <a:lnTo>
                    <a:pt x="137782" y="108204"/>
                  </a:lnTo>
                  <a:lnTo>
                    <a:pt x="138404" y="106705"/>
                  </a:lnTo>
                  <a:lnTo>
                    <a:pt x="138404" y="104952"/>
                  </a:lnTo>
                  <a:lnTo>
                    <a:pt x="138404" y="103212"/>
                  </a:lnTo>
                  <a:close/>
                </a:path>
                <a:path w="219075" h="360679">
                  <a:moveTo>
                    <a:pt x="141262" y="137909"/>
                  </a:moveTo>
                  <a:close/>
                </a:path>
                <a:path w="219075" h="360679">
                  <a:moveTo>
                    <a:pt x="142316" y="249567"/>
                  </a:moveTo>
                  <a:close/>
                </a:path>
                <a:path w="219075" h="360679">
                  <a:moveTo>
                    <a:pt x="146253" y="265722"/>
                  </a:moveTo>
                  <a:lnTo>
                    <a:pt x="145732" y="264464"/>
                  </a:lnTo>
                  <a:lnTo>
                    <a:pt x="143637" y="262369"/>
                  </a:lnTo>
                  <a:lnTo>
                    <a:pt x="142367" y="261835"/>
                  </a:lnTo>
                  <a:lnTo>
                    <a:pt x="139407" y="261835"/>
                  </a:lnTo>
                  <a:lnTo>
                    <a:pt x="138137" y="262369"/>
                  </a:lnTo>
                  <a:lnTo>
                    <a:pt x="136042" y="264464"/>
                  </a:lnTo>
                  <a:lnTo>
                    <a:pt x="135521" y="265722"/>
                  </a:lnTo>
                  <a:lnTo>
                    <a:pt x="135521" y="268693"/>
                  </a:lnTo>
                  <a:lnTo>
                    <a:pt x="136042" y="269963"/>
                  </a:lnTo>
                  <a:lnTo>
                    <a:pt x="138137" y="272059"/>
                  </a:lnTo>
                  <a:lnTo>
                    <a:pt x="139407" y="272580"/>
                  </a:lnTo>
                  <a:lnTo>
                    <a:pt x="142367" y="272580"/>
                  </a:lnTo>
                  <a:lnTo>
                    <a:pt x="143637" y="272059"/>
                  </a:lnTo>
                  <a:lnTo>
                    <a:pt x="145732" y="269963"/>
                  </a:lnTo>
                  <a:lnTo>
                    <a:pt x="146253" y="268693"/>
                  </a:lnTo>
                  <a:lnTo>
                    <a:pt x="146253" y="267208"/>
                  </a:lnTo>
                  <a:lnTo>
                    <a:pt x="146253" y="265722"/>
                  </a:lnTo>
                  <a:close/>
                </a:path>
                <a:path w="219075" h="360679">
                  <a:moveTo>
                    <a:pt x="157937" y="149948"/>
                  </a:moveTo>
                  <a:lnTo>
                    <a:pt x="157403" y="148678"/>
                  </a:lnTo>
                  <a:lnTo>
                    <a:pt x="155308" y="146583"/>
                  </a:lnTo>
                  <a:lnTo>
                    <a:pt x="154051" y="146062"/>
                  </a:lnTo>
                  <a:lnTo>
                    <a:pt x="151079" y="146062"/>
                  </a:lnTo>
                  <a:lnTo>
                    <a:pt x="149821" y="146583"/>
                  </a:lnTo>
                  <a:lnTo>
                    <a:pt x="147713" y="148678"/>
                  </a:lnTo>
                  <a:lnTo>
                    <a:pt x="147193" y="149948"/>
                  </a:lnTo>
                  <a:lnTo>
                    <a:pt x="147193" y="152920"/>
                  </a:lnTo>
                  <a:lnTo>
                    <a:pt x="147713" y="154178"/>
                  </a:lnTo>
                  <a:lnTo>
                    <a:pt x="149821" y="156273"/>
                  </a:lnTo>
                  <a:lnTo>
                    <a:pt x="151079" y="156806"/>
                  </a:lnTo>
                  <a:lnTo>
                    <a:pt x="154051" y="156806"/>
                  </a:lnTo>
                  <a:lnTo>
                    <a:pt x="155308" y="156273"/>
                  </a:lnTo>
                  <a:lnTo>
                    <a:pt x="157403" y="154178"/>
                  </a:lnTo>
                  <a:lnTo>
                    <a:pt x="157937" y="152920"/>
                  </a:lnTo>
                  <a:lnTo>
                    <a:pt x="157937" y="151434"/>
                  </a:lnTo>
                  <a:lnTo>
                    <a:pt x="157937" y="149948"/>
                  </a:lnTo>
                  <a:close/>
                </a:path>
                <a:path w="219075" h="360679">
                  <a:moveTo>
                    <a:pt x="163550" y="74460"/>
                  </a:moveTo>
                  <a:lnTo>
                    <a:pt x="162928" y="72517"/>
                  </a:lnTo>
                  <a:lnTo>
                    <a:pt x="162318" y="71793"/>
                  </a:lnTo>
                  <a:lnTo>
                    <a:pt x="160477" y="70866"/>
                  </a:lnTo>
                  <a:lnTo>
                    <a:pt x="159512" y="70802"/>
                  </a:lnTo>
                  <a:lnTo>
                    <a:pt x="158521" y="71120"/>
                  </a:lnTo>
                  <a:lnTo>
                    <a:pt x="157518" y="71437"/>
                  </a:lnTo>
                  <a:lnTo>
                    <a:pt x="156781" y="72047"/>
                  </a:lnTo>
                  <a:lnTo>
                    <a:pt x="155816" y="73875"/>
                  </a:lnTo>
                  <a:lnTo>
                    <a:pt x="155727" y="74815"/>
                  </a:lnTo>
                  <a:lnTo>
                    <a:pt x="156349" y="76758"/>
                  </a:lnTo>
                  <a:lnTo>
                    <a:pt x="156959" y="77470"/>
                  </a:lnTo>
                  <a:lnTo>
                    <a:pt x="158800" y="78397"/>
                  </a:lnTo>
                  <a:lnTo>
                    <a:pt x="159766" y="78473"/>
                  </a:lnTo>
                  <a:lnTo>
                    <a:pt x="161759" y="77838"/>
                  </a:lnTo>
                  <a:lnTo>
                    <a:pt x="162496" y="77228"/>
                  </a:lnTo>
                  <a:lnTo>
                    <a:pt x="163461" y="75399"/>
                  </a:lnTo>
                  <a:lnTo>
                    <a:pt x="163550" y="74460"/>
                  </a:lnTo>
                  <a:close/>
                </a:path>
                <a:path w="219075" h="360679">
                  <a:moveTo>
                    <a:pt x="164960" y="217881"/>
                  </a:moveTo>
                  <a:lnTo>
                    <a:pt x="164338" y="216382"/>
                  </a:lnTo>
                  <a:lnTo>
                    <a:pt x="161861" y="213906"/>
                  </a:lnTo>
                  <a:lnTo>
                    <a:pt x="160375" y="213283"/>
                  </a:lnTo>
                  <a:lnTo>
                    <a:pt x="156883" y="213283"/>
                  </a:lnTo>
                  <a:lnTo>
                    <a:pt x="155384" y="213906"/>
                  </a:lnTo>
                  <a:lnTo>
                    <a:pt x="152908" y="216382"/>
                  </a:lnTo>
                  <a:lnTo>
                    <a:pt x="152298" y="217881"/>
                  </a:lnTo>
                  <a:lnTo>
                    <a:pt x="152298" y="221373"/>
                  </a:lnTo>
                  <a:lnTo>
                    <a:pt x="152908" y="222872"/>
                  </a:lnTo>
                  <a:lnTo>
                    <a:pt x="155384" y="225348"/>
                  </a:lnTo>
                  <a:lnTo>
                    <a:pt x="156883" y="225958"/>
                  </a:lnTo>
                  <a:lnTo>
                    <a:pt x="160375" y="225958"/>
                  </a:lnTo>
                  <a:lnTo>
                    <a:pt x="161861" y="225348"/>
                  </a:lnTo>
                  <a:lnTo>
                    <a:pt x="164338" y="222872"/>
                  </a:lnTo>
                  <a:lnTo>
                    <a:pt x="164960" y="221373"/>
                  </a:lnTo>
                  <a:lnTo>
                    <a:pt x="164960" y="219621"/>
                  </a:lnTo>
                  <a:lnTo>
                    <a:pt x="164960" y="217881"/>
                  </a:lnTo>
                  <a:close/>
                </a:path>
                <a:path w="219075" h="360679">
                  <a:moveTo>
                    <a:pt x="203441" y="217271"/>
                  </a:moveTo>
                  <a:lnTo>
                    <a:pt x="202780" y="215315"/>
                  </a:lnTo>
                  <a:lnTo>
                    <a:pt x="202145" y="214591"/>
                  </a:lnTo>
                  <a:lnTo>
                    <a:pt x="200279" y="213652"/>
                  </a:lnTo>
                  <a:lnTo>
                    <a:pt x="199326" y="213575"/>
                  </a:lnTo>
                  <a:lnTo>
                    <a:pt x="197358" y="214198"/>
                  </a:lnTo>
                  <a:lnTo>
                    <a:pt x="196646" y="214807"/>
                  </a:lnTo>
                  <a:lnTo>
                    <a:pt x="196189" y="215709"/>
                  </a:lnTo>
                  <a:lnTo>
                    <a:pt x="195719" y="216623"/>
                  </a:lnTo>
                  <a:lnTo>
                    <a:pt x="199783" y="221259"/>
                  </a:lnTo>
                  <a:lnTo>
                    <a:pt x="201739" y="220637"/>
                  </a:lnTo>
                  <a:lnTo>
                    <a:pt x="202463" y="220027"/>
                  </a:lnTo>
                  <a:lnTo>
                    <a:pt x="203377" y="218211"/>
                  </a:lnTo>
                  <a:lnTo>
                    <a:pt x="203441" y="217271"/>
                  </a:lnTo>
                  <a:close/>
                </a:path>
                <a:path w="219075" h="360679">
                  <a:moveTo>
                    <a:pt x="216408" y="175285"/>
                  </a:moveTo>
                  <a:lnTo>
                    <a:pt x="215493" y="170002"/>
                  </a:lnTo>
                  <a:lnTo>
                    <a:pt x="214642" y="165227"/>
                  </a:lnTo>
                  <a:lnTo>
                    <a:pt x="209156" y="160896"/>
                  </a:lnTo>
                  <a:lnTo>
                    <a:pt x="202018" y="159600"/>
                  </a:lnTo>
                  <a:lnTo>
                    <a:pt x="202577" y="159067"/>
                  </a:lnTo>
                  <a:lnTo>
                    <a:pt x="203200" y="158559"/>
                  </a:lnTo>
                  <a:lnTo>
                    <a:pt x="206476" y="154698"/>
                  </a:lnTo>
                  <a:lnTo>
                    <a:pt x="207352" y="151638"/>
                  </a:lnTo>
                  <a:lnTo>
                    <a:pt x="208203" y="148691"/>
                  </a:lnTo>
                  <a:lnTo>
                    <a:pt x="205206" y="144475"/>
                  </a:lnTo>
                  <a:lnTo>
                    <a:pt x="204393" y="144310"/>
                  </a:lnTo>
                  <a:lnTo>
                    <a:pt x="202374" y="147027"/>
                  </a:lnTo>
                  <a:lnTo>
                    <a:pt x="200748" y="149390"/>
                  </a:lnTo>
                  <a:lnTo>
                    <a:pt x="198970" y="151638"/>
                  </a:lnTo>
                  <a:lnTo>
                    <a:pt x="198970" y="150126"/>
                  </a:lnTo>
                  <a:lnTo>
                    <a:pt x="198970" y="149694"/>
                  </a:lnTo>
                  <a:lnTo>
                    <a:pt x="198983" y="135293"/>
                  </a:lnTo>
                  <a:lnTo>
                    <a:pt x="192938" y="93814"/>
                  </a:lnTo>
                  <a:lnTo>
                    <a:pt x="173621" y="63779"/>
                  </a:lnTo>
                  <a:lnTo>
                    <a:pt x="167805" y="60921"/>
                  </a:lnTo>
                  <a:lnTo>
                    <a:pt x="161201" y="59893"/>
                  </a:lnTo>
                  <a:lnTo>
                    <a:pt x="154330" y="60921"/>
                  </a:lnTo>
                  <a:lnTo>
                    <a:pt x="147243" y="63957"/>
                  </a:lnTo>
                  <a:lnTo>
                    <a:pt x="143306" y="66040"/>
                  </a:lnTo>
                  <a:lnTo>
                    <a:pt x="135763" y="72872"/>
                  </a:lnTo>
                  <a:lnTo>
                    <a:pt x="134480" y="83375"/>
                  </a:lnTo>
                  <a:lnTo>
                    <a:pt x="134594" y="83934"/>
                  </a:lnTo>
                  <a:lnTo>
                    <a:pt x="135674" y="86702"/>
                  </a:lnTo>
                  <a:lnTo>
                    <a:pt x="138442" y="89154"/>
                  </a:lnTo>
                  <a:lnTo>
                    <a:pt x="144767" y="94449"/>
                  </a:lnTo>
                  <a:lnTo>
                    <a:pt x="148513" y="91109"/>
                  </a:lnTo>
                  <a:lnTo>
                    <a:pt x="149504" y="77749"/>
                  </a:lnTo>
                  <a:lnTo>
                    <a:pt x="148983" y="77254"/>
                  </a:lnTo>
                  <a:lnTo>
                    <a:pt x="145948" y="75006"/>
                  </a:lnTo>
                  <a:lnTo>
                    <a:pt x="141325" y="80175"/>
                  </a:lnTo>
                  <a:lnTo>
                    <a:pt x="141414" y="81788"/>
                  </a:lnTo>
                  <a:lnTo>
                    <a:pt x="143484" y="83654"/>
                  </a:lnTo>
                  <a:lnTo>
                    <a:pt x="145097" y="83566"/>
                  </a:lnTo>
                  <a:lnTo>
                    <a:pt x="146088" y="82448"/>
                  </a:lnTo>
                  <a:lnTo>
                    <a:pt x="146367" y="82169"/>
                  </a:lnTo>
                  <a:lnTo>
                    <a:pt x="146659" y="83375"/>
                  </a:lnTo>
                  <a:lnTo>
                    <a:pt x="146532" y="85725"/>
                  </a:lnTo>
                  <a:lnTo>
                    <a:pt x="145542" y="86702"/>
                  </a:lnTo>
                  <a:lnTo>
                    <a:pt x="144640" y="87630"/>
                  </a:lnTo>
                  <a:lnTo>
                    <a:pt x="141719" y="85242"/>
                  </a:lnTo>
                  <a:lnTo>
                    <a:pt x="140233" y="83934"/>
                  </a:lnTo>
                  <a:lnTo>
                    <a:pt x="139661" y="82448"/>
                  </a:lnTo>
                  <a:lnTo>
                    <a:pt x="140474" y="75653"/>
                  </a:lnTo>
                  <a:lnTo>
                    <a:pt x="146469" y="70027"/>
                  </a:lnTo>
                  <a:lnTo>
                    <a:pt x="149555" y="68376"/>
                  </a:lnTo>
                  <a:lnTo>
                    <a:pt x="157607" y="63855"/>
                  </a:lnTo>
                  <a:lnTo>
                    <a:pt x="187896" y="94653"/>
                  </a:lnTo>
                  <a:lnTo>
                    <a:pt x="194233" y="128104"/>
                  </a:lnTo>
                  <a:lnTo>
                    <a:pt x="192239" y="122237"/>
                  </a:lnTo>
                  <a:lnTo>
                    <a:pt x="189966" y="117081"/>
                  </a:lnTo>
                  <a:lnTo>
                    <a:pt x="159283" y="92913"/>
                  </a:lnTo>
                  <a:lnTo>
                    <a:pt x="146646" y="96913"/>
                  </a:lnTo>
                  <a:lnTo>
                    <a:pt x="145224" y="97701"/>
                  </a:lnTo>
                  <a:lnTo>
                    <a:pt x="146367" y="100025"/>
                  </a:lnTo>
                  <a:lnTo>
                    <a:pt x="147840" y="99479"/>
                  </a:lnTo>
                  <a:lnTo>
                    <a:pt x="163131" y="98158"/>
                  </a:lnTo>
                  <a:lnTo>
                    <a:pt x="173329" y="105651"/>
                  </a:lnTo>
                  <a:lnTo>
                    <a:pt x="179717" y="119011"/>
                  </a:lnTo>
                  <a:lnTo>
                    <a:pt x="183565" y="135293"/>
                  </a:lnTo>
                  <a:lnTo>
                    <a:pt x="180962" y="131660"/>
                  </a:lnTo>
                  <a:lnTo>
                    <a:pt x="177736" y="127965"/>
                  </a:lnTo>
                  <a:lnTo>
                    <a:pt x="153581" y="114401"/>
                  </a:lnTo>
                  <a:lnTo>
                    <a:pt x="149491" y="113969"/>
                  </a:lnTo>
                  <a:lnTo>
                    <a:pt x="145072" y="114846"/>
                  </a:lnTo>
                  <a:lnTo>
                    <a:pt x="141554" y="117081"/>
                  </a:lnTo>
                  <a:lnTo>
                    <a:pt x="139827" y="118059"/>
                  </a:lnTo>
                  <a:lnTo>
                    <a:pt x="138010" y="119748"/>
                  </a:lnTo>
                  <a:lnTo>
                    <a:pt x="137083" y="120789"/>
                  </a:lnTo>
                  <a:lnTo>
                    <a:pt x="136245" y="121691"/>
                  </a:lnTo>
                  <a:lnTo>
                    <a:pt x="135128" y="123431"/>
                  </a:lnTo>
                  <a:lnTo>
                    <a:pt x="134518" y="124523"/>
                  </a:lnTo>
                  <a:lnTo>
                    <a:pt x="134251" y="125374"/>
                  </a:lnTo>
                  <a:lnTo>
                    <a:pt x="133832" y="126466"/>
                  </a:lnTo>
                  <a:lnTo>
                    <a:pt x="132740" y="130263"/>
                  </a:lnTo>
                  <a:lnTo>
                    <a:pt x="132613" y="133743"/>
                  </a:lnTo>
                  <a:lnTo>
                    <a:pt x="132664" y="134315"/>
                  </a:lnTo>
                  <a:lnTo>
                    <a:pt x="134302" y="138811"/>
                  </a:lnTo>
                  <a:lnTo>
                    <a:pt x="135674" y="140804"/>
                  </a:lnTo>
                  <a:lnTo>
                    <a:pt x="136309" y="141617"/>
                  </a:lnTo>
                  <a:lnTo>
                    <a:pt x="136842" y="141884"/>
                  </a:lnTo>
                  <a:lnTo>
                    <a:pt x="137414" y="142430"/>
                  </a:lnTo>
                  <a:lnTo>
                    <a:pt x="138480" y="143281"/>
                  </a:lnTo>
                  <a:lnTo>
                    <a:pt x="139166" y="143484"/>
                  </a:lnTo>
                  <a:lnTo>
                    <a:pt x="140068" y="143967"/>
                  </a:lnTo>
                  <a:lnTo>
                    <a:pt x="141033" y="144195"/>
                  </a:lnTo>
                  <a:lnTo>
                    <a:pt x="141947" y="144564"/>
                  </a:lnTo>
                  <a:lnTo>
                    <a:pt x="142976" y="144475"/>
                  </a:lnTo>
                  <a:lnTo>
                    <a:pt x="147205" y="144513"/>
                  </a:lnTo>
                  <a:lnTo>
                    <a:pt x="149898" y="141490"/>
                  </a:lnTo>
                  <a:lnTo>
                    <a:pt x="151104" y="138899"/>
                  </a:lnTo>
                  <a:lnTo>
                    <a:pt x="152158" y="136652"/>
                  </a:lnTo>
                  <a:lnTo>
                    <a:pt x="152209" y="133019"/>
                  </a:lnTo>
                  <a:lnTo>
                    <a:pt x="150876" y="131114"/>
                  </a:lnTo>
                  <a:lnTo>
                    <a:pt x="150063" y="129832"/>
                  </a:lnTo>
                  <a:lnTo>
                    <a:pt x="149098" y="129184"/>
                  </a:lnTo>
                  <a:lnTo>
                    <a:pt x="148209" y="128714"/>
                  </a:lnTo>
                  <a:lnTo>
                    <a:pt x="147332" y="128308"/>
                  </a:lnTo>
                  <a:lnTo>
                    <a:pt x="146367" y="127952"/>
                  </a:lnTo>
                  <a:lnTo>
                    <a:pt x="146011" y="127952"/>
                  </a:lnTo>
                  <a:lnTo>
                    <a:pt x="145161" y="127800"/>
                  </a:lnTo>
                  <a:lnTo>
                    <a:pt x="144729" y="127762"/>
                  </a:lnTo>
                  <a:lnTo>
                    <a:pt x="143383" y="127546"/>
                  </a:lnTo>
                  <a:lnTo>
                    <a:pt x="142100" y="128397"/>
                  </a:lnTo>
                  <a:lnTo>
                    <a:pt x="141554" y="131114"/>
                  </a:lnTo>
                  <a:lnTo>
                    <a:pt x="142430" y="132461"/>
                  </a:lnTo>
                  <a:lnTo>
                    <a:pt x="145148" y="133019"/>
                  </a:lnTo>
                  <a:lnTo>
                    <a:pt x="145732" y="133070"/>
                  </a:lnTo>
                  <a:lnTo>
                    <a:pt x="145656" y="133299"/>
                  </a:lnTo>
                  <a:lnTo>
                    <a:pt x="145872" y="133350"/>
                  </a:lnTo>
                  <a:lnTo>
                    <a:pt x="146024" y="133477"/>
                  </a:lnTo>
                  <a:lnTo>
                    <a:pt x="146329" y="133654"/>
                  </a:lnTo>
                  <a:lnTo>
                    <a:pt x="146405" y="133934"/>
                  </a:lnTo>
                  <a:lnTo>
                    <a:pt x="146621" y="134315"/>
                  </a:lnTo>
                  <a:lnTo>
                    <a:pt x="146761" y="135369"/>
                  </a:lnTo>
                  <a:lnTo>
                    <a:pt x="146392" y="136067"/>
                  </a:lnTo>
                  <a:lnTo>
                    <a:pt x="145427" y="137845"/>
                  </a:lnTo>
                  <a:lnTo>
                    <a:pt x="144094" y="138899"/>
                  </a:lnTo>
                  <a:lnTo>
                    <a:pt x="143357" y="138734"/>
                  </a:lnTo>
                  <a:lnTo>
                    <a:pt x="143014" y="138671"/>
                  </a:lnTo>
                  <a:lnTo>
                    <a:pt x="142748" y="138734"/>
                  </a:lnTo>
                  <a:lnTo>
                    <a:pt x="142430" y="138468"/>
                  </a:lnTo>
                  <a:lnTo>
                    <a:pt x="142100" y="138442"/>
                  </a:lnTo>
                  <a:lnTo>
                    <a:pt x="141884" y="138264"/>
                  </a:lnTo>
                  <a:lnTo>
                    <a:pt x="141147" y="137883"/>
                  </a:lnTo>
                  <a:lnTo>
                    <a:pt x="140817" y="137426"/>
                  </a:lnTo>
                  <a:lnTo>
                    <a:pt x="139979" y="136817"/>
                  </a:lnTo>
                  <a:lnTo>
                    <a:pt x="139839" y="136448"/>
                  </a:lnTo>
                  <a:lnTo>
                    <a:pt x="139738" y="136067"/>
                  </a:lnTo>
                  <a:lnTo>
                    <a:pt x="139039" y="134124"/>
                  </a:lnTo>
                  <a:lnTo>
                    <a:pt x="138976" y="130759"/>
                  </a:lnTo>
                  <a:lnTo>
                    <a:pt x="139776" y="128397"/>
                  </a:lnTo>
                  <a:lnTo>
                    <a:pt x="140296" y="127088"/>
                  </a:lnTo>
                  <a:lnTo>
                    <a:pt x="140563" y="126606"/>
                  </a:lnTo>
                  <a:lnTo>
                    <a:pt x="140690" y="126466"/>
                  </a:lnTo>
                  <a:lnTo>
                    <a:pt x="141084" y="125844"/>
                  </a:lnTo>
                  <a:lnTo>
                    <a:pt x="143014" y="123901"/>
                  </a:lnTo>
                  <a:lnTo>
                    <a:pt x="143637" y="123431"/>
                  </a:lnTo>
                  <a:lnTo>
                    <a:pt x="144945" y="122682"/>
                  </a:lnTo>
                  <a:lnTo>
                    <a:pt x="147320" y="121259"/>
                  </a:lnTo>
                  <a:lnTo>
                    <a:pt x="180543" y="142989"/>
                  </a:lnTo>
                  <a:lnTo>
                    <a:pt x="184251" y="149542"/>
                  </a:lnTo>
                  <a:lnTo>
                    <a:pt x="184340" y="149694"/>
                  </a:lnTo>
                  <a:lnTo>
                    <a:pt x="181610" y="147599"/>
                  </a:lnTo>
                  <a:lnTo>
                    <a:pt x="178181" y="146316"/>
                  </a:lnTo>
                  <a:lnTo>
                    <a:pt x="172643" y="146050"/>
                  </a:lnTo>
                  <a:lnTo>
                    <a:pt x="172732" y="148170"/>
                  </a:lnTo>
                  <a:lnTo>
                    <a:pt x="174904" y="148958"/>
                  </a:lnTo>
                  <a:lnTo>
                    <a:pt x="175691" y="149390"/>
                  </a:lnTo>
                  <a:lnTo>
                    <a:pt x="176784" y="150126"/>
                  </a:lnTo>
                  <a:lnTo>
                    <a:pt x="172732" y="149542"/>
                  </a:lnTo>
                  <a:lnTo>
                    <a:pt x="168414" y="150685"/>
                  </a:lnTo>
                  <a:lnTo>
                    <a:pt x="163017" y="151790"/>
                  </a:lnTo>
                  <a:lnTo>
                    <a:pt x="163626" y="153746"/>
                  </a:lnTo>
                  <a:lnTo>
                    <a:pt x="166738" y="153962"/>
                  </a:lnTo>
                  <a:lnTo>
                    <a:pt x="168567" y="154152"/>
                  </a:lnTo>
                  <a:lnTo>
                    <a:pt x="170446" y="154647"/>
                  </a:lnTo>
                  <a:lnTo>
                    <a:pt x="166281" y="154381"/>
                  </a:lnTo>
                  <a:lnTo>
                    <a:pt x="161163" y="155536"/>
                  </a:lnTo>
                  <a:lnTo>
                    <a:pt x="158648" y="159499"/>
                  </a:lnTo>
                  <a:lnTo>
                    <a:pt x="158877" y="160350"/>
                  </a:lnTo>
                  <a:lnTo>
                    <a:pt x="160515" y="161810"/>
                  </a:lnTo>
                  <a:lnTo>
                    <a:pt x="161950" y="162471"/>
                  </a:lnTo>
                  <a:lnTo>
                    <a:pt x="163499" y="163017"/>
                  </a:lnTo>
                  <a:lnTo>
                    <a:pt x="159613" y="163195"/>
                  </a:lnTo>
                  <a:lnTo>
                    <a:pt x="155943" y="164693"/>
                  </a:lnTo>
                  <a:lnTo>
                    <a:pt x="152552" y="168681"/>
                  </a:lnTo>
                  <a:lnTo>
                    <a:pt x="152679" y="169621"/>
                  </a:lnTo>
                  <a:lnTo>
                    <a:pt x="153390" y="169989"/>
                  </a:lnTo>
                  <a:lnTo>
                    <a:pt x="155257" y="170865"/>
                  </a:lnTo>
                  <a:lnTo>
                    <a:pt x="157683" y="171691"/>
                  </a:lnTo>
                  <a:lnTo>
                    <a:pt x="159918" y="172173"/>
                  </a:lnTo>
                  <a:lnTo>
                    <a:pt x="158153" y="173367"/>
                  </a:lnTo>
                  <a:lnTo>
                    <a:pt x="156603" y="174586"/>
                  </a:lnTo>
                  <a:lnTo>
                    <a:pt x="153492" y="177406"/>
                  </a:lnTo>
                  <a:lnTo>
                    <a:pt x="155740" y="180365"/>
                  </a:lnTo>
                  <a:lnTo>
                    <a:pt x="157911" y="179679"/>
                  </a:lnTo>
                  <a:lnTo>
                    <a:pt x="171107" y="175285"/>
                  </a:lnTo>
                  <a:lnTo>
                    <a:pt x="177876" y="173126"/>
                  </a:lnTo>
                  <a:lnTo>
                    <a:pt x="184632" y="171234"/>
                  </a:lnTo>
                  <a:lnTo>
                    <a:pt x="192582" y="170002"/>
                  </a:lnTo>
                  <a:lnTo>
                    <a:pt x="199999" y="170421"/>
                  </a:lnTo>
                  <a:lnTo>
                    <a:pt x="207200" y="172313"/>
                  </a:lnTo>
                  <a:lnTo>
                    <a:pt x="214033" y="175247"/>
                  </a:lnTo>
                  <a:lnTo>
                    <a:pt x="215239" y="175806"/>
                  </a:lnTo>
                  <a:lnTo>
                    <a:pt x="216408" y="175285"/>
                  </a:lnTo>
                  <a:close/>
                </a:path>
                <a:path w="219075" h="360679">
                  <a:moveTo>
                    <a:pt x="218503" y="225298"/>
                  </a:moveTo>
                  <a:lnTo>
                    <a:pt x="217297" y="219506"/>
                  </a:lnTo>
                  <a:lnTo>
                    <a:pt x="214972" y="212979"/>
                  </a:lnTo>
                  <a:lnTo>
                    <a:pt x="210972" y="207657"/>
                  </a:lnTo>
                  <a:lnTo>
                    <a:pt x="206667" y="204546"/>
                  </a:lnTo>
                  <a:lnTo>
                    <a:pt x="205333" y="203581"/>
                  </a:lnTo>
                  <a:lnTo>
                    <a:pt x="198069" y="200774"/>
                  </a:lnTo>
                  <a:lnTo>
                    <a:pt x="193878" y="199555"/>
                  </a:lnTo>
                  <a:lnTo>
                    <a:pt x="183718" y="199161"/>
                  </a:lnTo>
                  <a:lnTo>
                    <a:pt x="175336" y="205930"/>
                  </a:lnTo>
                  <a:lnTo>
                    <a:pt x="174078" y="208851"/>
                  </a:lnTo>
                  <a:lnTo>
                    <a:pt x="174193" y="211594"/>
                  </a:lnTo>
                  <a:lnTo>
                    <a:pt x="174294" y="212991"/>
                  </a:lnTo>
                  <a:lnTo>
                    <a:pt x="175069" y="220980"/>
                  </a:lnTo>
                  <a:lnTo>
                    <a:pt x="180086" y="221195"/>
                  </a:lnTo>
                  <a:lnTo>
                    <a:pt x="185851" y="220675"/>
                  </a:lnTo>
                  <a:lnTo>
                    <a:pt x="184454" y="213334"/>
                  </a:lnTo>
                  <a:lnTo>
                    <a:pt x="184785" y="213334"/>
                  </a:lnTo>
                  <a:lnTo>
                    <a:pt x="184162" y="214414"/>
                  </a:lnTo>
                  <a:lnTo>
                    <a:pt x="182422" y="215988"/>
                  </a:lnTo>
                  <a:lnTo>
                    <a:pt x="179743" y="216027"/>
                  </a:lnTo>
                  <a:lnTo>
                    <a:pt x="179362" y="212699"/>
                  </a:lnTo>
                  <a:lnTo>
                    <a:pt x="179171" y="210324"/>
                  </a:lnTo>
                  <a:lnTo>
                    <a:pt x="179806" y="208851"/>
                  </a:lnTo>
                  <a:lnTo>
                    <a:pt x="185153" y="204546"/>
                  </a:lnTo>
                  <a:lnTo>
                    <a:pt x="193332" y="204711"/>
                  </a:lnTo>
                  <a:lnTo>
                    <a:pt x="196697" y="205689"/>
                  </a:lnTo>
                  <a:lnTo>
                    <a:pt x="205638" y="208089"/>
                  </a:lnTo>
                  <a:lnTo>
                    <a:pt x="210743" y="212979"/>
                  </a:lnTo>
                  <a:lnTo>
                    <a:pt x="212331" y="220560"/>
                  </a:lnTo>
                  <a:lnTo>
                    <a:pt x="211721" y="235191"/>
                  </a:lnTo>
                  <a:lnTo>
                    <a:pt x="205803" y="251320"/>
                  </a:lnTo>
                  <a:lnTo>
                    <a:pt x="196875" y="266776"/>
                  </a:lnTo>
                  <a:lnTo>
                    <a:pt x="187032" y="279654"/>
                  </a:lnTo>
                  <a:lnTo>
                    <a:pt x="188125" y="277368"/>
                  </a:lnTo>
                  <a:lnTo>
                    <a:pt x="189687" y="274078"/>
                  </a:lnTo>
                  <a:lnTo>
                    <a:pt x="191719" y="268643"/>
                  </a:lnTo>
                  <a:lnTo>
                    <a:pt x="192989" y="264401"/>
                  </a:lnTo>
                  <a:lnTo>
                    <a:pt x="194957" y="252374"/>
                  </a:lnTo>
                  <a:lnTo>
                    <a:pt x="195072" y="250418"/>
                  </a:lnTo>
                  <a:lnTo>
                    <a:pt x="193205" y="239331"/>
                  </a:lnTo>
                  <a:lnTo>
                    <a:pt x="186550" y="230060"/>
                  </a:lnTo>
                  <a:lnTo>
                    <a:pt x="174713" y="224078"/>
                  </a:lnTo>
                  <a:lnTo>
                    <a:pt x="173164" y="223647"/>
                  </a:lnTo>
                  <a:lnTo>
                    <a:pt x="172339" y="226110"/>
                  </a:lnTo>
                  <a:lnTo>
                    <a:pt x="173799" y="226771"/>
                  </a:lnTo>
                  <a:lnTo>
                    <a:pt x="185661" y="236499"/>
                  </a:lnTo>
                  <a:lnTo>
                    <a:pt x="187617" y="248297"/>
                  </a:lnTo>
                  <a:lnTo>
                    <a:pt x="187502" y="249682"/>
                  </a:lnTo>
                  <a:lnTo>
                    <a:pt x="182994" y="263042"/>
                  </a:lnTo>
                  <a:lnTo>
                    <a:pt x="174396" y="277368"/>
                  </a:lnTo>
                  <a:lnTo>
                    <a:pt x="175069" y="272948"/>
                  </a:lnTo>
                  <a:lnTo>
                    <a:pt x="175234" y="269684"/>
                  </a:lnTo>
                  <a:lnTo>
                    <a:pt x="175234" y="266776"/>
                  </a:lnTo>
                  <a:lnTo>
                    <a:pt x="174701" y="259308"/>
                  </a:lnTo>
                  <a:lnTo>
                    <a:pt x="174078" y="255536"/>
                  </a:lnTo>
                  <a:lnTo>
                    <a:pt x="171818" y="248297"/>
                  </a:lnTo>
                  <a:lnTo>
                    <a:pt x="170180" y="244602"/>
                  </a:lnTo>
                  <a:lnTo>
                    <a:pt x="167601" y="241604"/>
                  </a:lnTo>
                  <a:lnTo>
                    <a:pt x="166408" y="240157"/>
                  </a:lnTo>
                  <a:lnTo>
                    <a:pt x="164871" y="238290"/>
                  </a:lnTo>
                  <a:lnTo>
                    <a:pt x="161099" y="235826"/>
                  </a:lnTo>
                  <a:lnTo>
                    <a:pt x="157022" y="234988"/>
                  </a:lnTo>
                  <a:lnTo>
                    <a:pt x="155117" y="234467"/>
                  </a:lnTo>
                  <a:lnTo>
                    <a:pt x="152895" y="233603"/>
                  </a:lnTo>
                  <a:lnTo>
                    <a:pt x="152641" y="233502"/>
                  </a:lnTo>
                  <a:lnTo>
                    <a:pt x="151066" y="233603"/>
                  </a:lnTo>
                  <a:lnTo>
                    <a:pt x="150418" y="232740"/>
                  </a:lnTo>
                  <a:lnTo>
                    <a:pt x="149872" y="232740"/>
                  </a:lnTo>
                  <a:lnTo>
                    <a:pt x="149999" y="233502"/>
                  </a:lnTo>
                  <a:lnTo>
                    <a:pt x="149898" y="233680"/>
                  </a:lnTo>
                  <a:lnTo>
                    <a:pt x="149466" y="234213"/>
                  </a:lnTo>
                  <a:lnTo>
                    <a:pt x="147815" y="234823"/>
                  </a:lnTo>
                  <a:lnTo>
                    <a:pt x="146786" y="235153"/>
                  </a:lnTo>
                  <a:lnTo>
                    <a:pt x="145910" y="235737"/>
                  </a:lnTo>
                  <a:lnTo>
                    <a:pt x="136258" y="247992"/>
                  </a:lnTo>
                  <a:lnTo>
                    <a:pt x="136385" y="249821"/>
                  </a:lnTo>
                  <a:lnTo>
                    <a:pt x="136550" y="251548"/>
                  </a:lnTo>
                  <a:lnTo>
                    <a:pt x="136906" y="252145"/>
                  </a:lnTo>
                  <a:lnTo>
                    <a:pt x="137236" y="253136"/>
                  </a:lnTo>
                  <a:lnTo>
                    <a:pt x="137731" y="253936"/>
                  </a:lnTo>
                  <a:lnTo>
                    <a:pt x="138163" y="254889"/>
                  </a:lnTo>
                  <a:lnTo>
                    <a:pt x="138976" y="255536"/>
                  </a:lnTo>
                  <a:lnTo>
                    <a:pt x="141960" y="258508"/>
                  </a:lnTo>
                  <a:lnTo>
                    <a:pt x="145999" y="258254"/>
                  </a:lnTo>
                  <a:lnTo>
                    <a:pt x="148640" y="257276"/>
                  </a:lnTo>
                  <a:lnTo>
                    <a:pt x="154190" y="249821"/>
                  </a:lnTo>
                  <a:lnTo>
                    <a:pt x="153987" y="248818"/>
                  </a:lnTo>
                  <a:lnTo>
                    <a:pt x="153720" y="247954"/>
                  </a:lnTo>
                  <a:lnTo>
                    <a:pt x="153365" y="247040"/>
                  </a:lnTo>
                  <a:lnTo>
                    <a:pt x="152895" y="246075"/>
                  </a:lnTo>
                  <a:lnTo>
                    <a:pt x="152679" y="245872"/>
                  </a:lnTo>
                  <a:lnTo>
                    <a:pt x="151079" y="243713"/>
                  </a:lnTo>
                  <a:lnTo>
                    <a:pt x="149567" y="243446"/>
                  </a:lnTo>
                  <a:lnTo>
                    <a:pt x="147243" y="245021"/>
                  </a:lnTo>
                  <a:lnTo>
                    <a:pt x="146951" y="246583"/>
                  </a:lnTo>
                  <a:lnTo>
                    <a:pt x="148475" y="248818"/>
                  </a:lnTo>
                  <a:lnTo>
                    <a:pt x="148907" y="249351"/>
                  </a:lnTo>
                  <a:lnTo>
                    <a:pt x="148704" y="249440"/>
                  </a:lnTo>
                  <a:lnTo>
                    <a:pt x="148818" y="249821"/>
                  </a:lnTo>
                  <a:lnTo>
                    <a:pt x="148717" y="250647"/>
                  </a:lnTo>
                  <a:lnTo>
                    <a:pt x="148628" y="250913"/>
                  </a:lnTo>
                  <a:lnTo>
                    <a:pt x="148018" y="251701"/>
                  </a:lnTo>
                  <a:lnTo>
                    <a:pt x="146723" y="252145"/>
                  </a:lnTo>
                  <a:lnTo>
                    <a:pt x="145313" y="252564"/>
                  </a:lnTo>
                  <a:lnTo>
                    <a:pt x="143637" y="252374"/>
                  </a:lnTo>
                  <a:lnTo>
                    <a:pt x="143027" y="251472"/>
                  </a:lnTo>
                  <a:lnTo>
                    <a:pt x="142811" y="251320"/>
                  </a:lnTo>
                  <a:lnTo>
                    <a:pt x="142722" y="250875"/>
                  </a:lnTo>
                  <a:lnTo>
                    <a:pt x="142532" y="250647"/>
                  </a:lnTo>
                  <a:lnTo>
                    <a:pt x="142430" y="250177"/>
                  </a:lnTo>
                  <a:lnTo>
                    <a:pt x="142240" y="249567"/>
                  </a:lnTo>
                  <a:lnTo>
                    <a:pt x="142240" y="247777"/>
                  </a:lnTo>
                  <a:lnTo>
                    <a:pt x="142303" y="247637"/>
                  </a:lnTo>
                  <a:lnTo>
                    <a:pt x="142570" y="247408"/>
                  </a:lnTo>
                  <a:lnTo>
                    <a:pt x="142621" y="247040"/>
                  </a:lnTo>
                  <a:lnTo>
                    <a:pt x="143548" y="245046"/>
                  </a:lnTo>
                  <a:lnTo>
                    <a:pt x="145630" y="242976"/>
                  </a:lnTo>
                  <a:lnTo>
                    <a:pt x="147993" y="241769"/>
                  </a:lnTo>
                  <a:lnTo>
                    <a:pt x="148526" y="241604"/>
                  </a:lnTo>
                  <a:lnTo>
                    <a:pt x="149186" y="241261"/>
                  </a:lnTo>
                  <a:lnTo>
                    <a:pt x="149694" y="241096"/>
                  </a:lnTo>
                  <a:lnTo>
                    <a:pt x="149923" y="241071"/>
                  </a:lnTo>
                  <a:lnTo>
                    <a:pt x="150177" y="240652"/>
                  </a:lnTo>
                  <a:lnTo>
                    <a:pt x="150418" y="240588"/>
                  </a:lnTo>
                  <a:lnTo>
                    <a:pt x="150583" y="240157"/>
                  </a:lnTo>
                  <a:lnTo>
                    <a:pt x="153301" y="240157"/>
                  </a:lnTo>
                  <a:lnTo>
                    <a:pt x="154101" y="240576"/>
                  </a:lnTo>
                  <a:lnTo>
                    <a:pt x="155549" y="240957"/>
                  </a:lnTo>
                  <a:lnTo>
                    <a:pt x="158229" y="241604"/>
                  </a:lnTo>
                  <a:lnTo>
                    <a:pt x="160502" y="243344"/>
                  </a:lnTo>
                  <a:lnTo>
                    <a:pt x="168579" y="269684"/>
                  </a:lnTo>
                  <a:lnTo>
                    <a:pt x="167805" y="275704"/>
                  </a:lnTo>
                  <a:lnTo>
                    <a:pt x="166878" y="280670"/>
                  </a:lnTo>
                  <a:lnTo>
                    <a:pt x="166395" y="282892"/>
                  </a:lnTo>
                  <a:lnTo>
                    <a:pt x="165481" y="286334"/>
                  </a:lnTo>
                  <a:lnTo>
                    <a:pt x="164922" y="288137"/>
                  </a:lnTo>
                  <a:lnTo>
                    <a:pt x="164769" y="287070"/>
                  </a:lnTo>
                  <a:lnTo>
                    <a:pt x="164414" y="284734"/>
                  </a:lnTo>
                  <a:lnTo>
                    <a:pt x="163677" y="283159"/>
                  </a:lnTo>
                  <a:lnTo>
                    <a:pt x="162877" y="281444"/>
                  </a:lnTo>
                  <a:lnTo>
                    <a:pt x="159067" y="277368"/>
                  </a:lnTo>
                  <a:lnTo>
                    <a:pt x="157657" y="278968"/>
                  </a:lnTo>
                  <a:lnTo>
                    <a:pt x="158686" y="281000"/>
                  </a:lnTo>
                  <a:lnTo>
                    <a:pt x="158953" y="281940"/>
                  </a:lnTo>
                  <a:lnTo>
                    <a:pt x="159194" y="283159"/>
                  </a:lnTo>
                  <a:lnTo>
                    <a:pt x="158267" y="281940"/>
                  </a:lnTo>
                  <a:lnTo>
                    <a:pt x="156718" y="279908"/>
                  </a:lnTo>
                  <a:lnTo>
                    <a:pt x="152806" y="277698"/>
                  </a:lnTo>
                  <a:lnTo>
                    <a:pt x="148209" y="274713"/>
                  </a:lnTo>
                  <a:lnTo>
                    <a:pt x="147256" y="276542"/>
                  </a:lnTo>
                  <a:lnTo>
                    <a:pt x="149313" y="278828"/>
                  </a:lnTo>
                  <a:lnTo>
                    <a:pt x="150482" y="280238"/>
                  </a:lnTo>
                  <a:lnTo>
                    <a:pt x="151511" y="281940"/>
                  </a:lnTo>
                  <a:lnTo>
                    <a:pt x="148729" y="278828"/>
                  </a:lnTo>
                  <a:lnTo>
                    <a:pt x="144246" y="276098"/>
                  </a:lnTo>
                  <a:lnTo>
                    <a:pt x="139700" y="277152"/>
                  </a:lnTo>
                  <a:lnTo>
                    <a:pt x="139382" y="277698"/>
                  </a:lnTo>
                  <a:lnTo>
                    <a:pt x="139484" y="280276"/>
                  </a:lnTo>
                  <a:lnTo>
                    <a:pt x="139941" y="281444"/>
                  </a:lnTo>
                  <a:lnTo>
                    <a:pt x="140703" y="283044"/>
                  </a:lnTo>
                  <a:lnTo>
                    <a:pt x="137807" y="280479"/>
                  </a:lnTo>
                  <a:lnTo>
                    <a:pt x="134112" y="278968"/>
                  </a:lnTo>
                  <a:lnTo>
                    <a:pt x="128892" y="279488"/>
                  </a:lnTo>
                  <a:lnTo>
                    <a:pt x="128447" y="280085"/>
                  </a:lnTo>
                  <a:lnTo>
                    <a:pt x="128485" y="280670"/>
                  </a:lnTo>
                  <a:lnTo>
                    <a:pt x="129298" y="282892"/>
                  </a:lnTo>
                  <a:lnTo>
                    <a:pt x="130467" y="285203"/>
                  </a:lnTo>
                  <a:lnTo>
                    <a:pt x="131749" y="287070"/>
                  </a:lnTo>
                  <a:lnTo>
                    <a:pt x="129641" y="286702"/>
                  </a:lnTo>
                  <a:lnTo>
                    <a:pt x="127698" y="286499"/>
                  </a:lnTo>
                  <a:lnTo>
                    <a:pt x="123507" y="286334"/>
                  </a:lnTo>
                  <a:lnTo>
                    <a:pt x="123063" y="290029"/>
                  </a:lnTo>
                  <a:lnTo>
                    <a:pt x="131406" y="294144"/>
                  </a:lnTo>
                  <a:lnTo>
                    <a:pt x="137706" y="297180"/>
                  </a:lnTo>
                  <a:lnTo>
                    <a:pt x="143967" y="300316"/>
                  </a:lnTo>
                  <a:lnTo>
                    <a:pt x="168846" y="328345"/>
                  </a:lnTo>
                  <a:lnTo>
                    <a:pt x="170078" y="328777"/>
                  </a:lnTo>
                  <a:lnTo>
                    <a:pt x="175818" y="320344"/>
                  </a:lnTo>
                  <a:lnTo>
                    <a:pt x="174879" y="313436"/>
                  </a:lnTo>
                  <a:lnTo>
                    <a:pt x="170688" y="307505"/>
                  </a:lnTo>
                  <a:lnTo>
                    <a:pt x="171488" y="307517"/>
                  </a:lnTo>
                  <a:lnTo>
                    <a:pt x="183413" y="298754"/>
                  </a:lnTo>
                  <a:lnTo>
                    <a:pt x="183070" y="298234"/>
                  </a:lnTo>
                  <a:lnTo>
                    <a:pt x="182435" y="298310"/>
                  </a:lnTo>
                  <a:lnTo>
                    <a:pt x="179730" y="298754"/>
                  </a:lnTo>
                  <a:lnTo>
                    <a:pt x="176898" y="299300"/>
                  </a:lnTo>
                  <a:lnTo>
                    <a:pt x="174078" y="299681"/>
                  </a:lnTo>
                  <a:lnTo>
                    <a:pt x="181127" y="292404"/>
                  </a:lnTo>
                  <a:lnTo>
                    <a:pt x="185331" y="288137"/>
                  </a:lnTo>
                  <a:lnTo>
                    <a:pt x="188175" y="285242"/>
                  </a:lnTo>
                  <a:lnTo>
                    <a:pt x="210070" y="254050"/>
                  </a:lnTo>
                  <a:lnTo>
                    <a:pt x="217868" y="231571"/>
                  </a:lnTo>
                  <a:lnTo>
                    <a:pt x="218503" y="225298"/>
                  </a:lnTo>
                  <a:close/>
                </a:path>
              </a:pathLst>
            </a:custGeom>
            <a:solidFill>
              <a:srgbClr val="FA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6053653" y="7880171"/>
              <a:ext cx="137795" cy="227329"/>
            </a:xfrm>
            <a:custGeom>
              <a:rect l="l" t="t" r="r" b="b"/>
              <a:pathLst>
                <a:path w="137794" h="227327">
                  <a:moveTo>
                    <a:pt x="87737" y="227125"/>
                  </a:moveTo>
                  <a:lnTo>
                    <a:pt x="55482" y="223150"/>
                  </a:lnTo>
                  <a:lnTo>
                    <a:pt x="29084" y="197468"/>
                  </a:lnTo>
                  <a:lnTo>
                    <a:pt x="10226" y="158631"/>
                  </a:lnTo>
                  <a:lnTo>
                    <a:pt x="592" y="115193"/>
                  </a:lnTo>
                  <a:lnTo>
                    <a:pt x="1862" y="75706"/>
                  </a:lnTo>
                  <a:lnTo>
                    <a:pt x="0" y="47190"/>
                  </a:lnTo>
                  <a:lnTo>
                    <a:pt x="30742" y="13011"/>
                  </a:lnTo>
                  <a:lnTo>
                    <a:pt x="61452" y="0"/>
                  </a:lnTo>
                  <a:lnTo>
                    <a:pt x="78208" y="2429"/>
                  </a:lnTo>
                  <a:lnTo>
                    <a:pt x="118783" y="33708"/>
                  </a:lnTo>
                  <a:lnTo>
                    <a:pt x="136340" y="77832"/>
                  </a:lnTo>
                  <a:lnTo>
                    <a:pt x="137572" y="117689"/>
                  </a:lnTo>
                  <a:lnTo>
                    <a:pt x="131775" y="163880"/>
                  </a:lnTo>
                  <a:lnTo>
                    <a:pt x="116110" y="204371"/>
                  </a:lnTo>
                  <a:lnTo>
                    <a:pt x="87737" y="227125"/>
                  </a:lnTo>
                  <a:close/>
                </a:path>
              </a:pathLst>
            </a:custGeom>
            <a:solidFill>
              <a:srgbClr val="1B5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6045523" y="7874664"/>
              <a:ext cx="152400" cy="238125"/>
            </a:xfrm>
            <a:custGeom>
              <a:rect l="l" t="t" r="r" b="b"/>
              <a:pathLst>
                <a:path w="152400" h="238125">
                  <a:moveTo>
                    <a:pt x="92307" y="237739"/>
                  </a:moveTo>
                  <a:lnTo>
                    <a:pt x="40465" y="216408"/>
                  </a:lnTo>
                  <a:lnTo>
                    <a:pt x="8137" y="151826"/>
                  </a:lnTo>
                  <a:lnTo>
                    <a:pt x="2356" y="115474"/>
                  </a:lnTo>
                  <a:lnTo>
                    <a:pt x="4607" y="79724"/>
                  </a:lnTo>
                  <a:lnTo>
                    <a:pt x="5931" y="72634"/>
                  </a:lnTo>
                  <a:lnTo>
                    <a:pt x="16699" y="75652"/>
                  </a:lnTo>
                  <a:lnTo>
                    <a:pt x="15367" y="82685"/>
                  </a:lnTo>
                  <a:lnTo>
                    <a:pt x="13273" y="111814"/>
                  </a:lnTo>
                  <a:lnTo>
                    <a:pt x="26200" y="170803"/>
                  </a:lnTo>
                  <a:lnTo>
                    <a:pt x="47702" y="207627"/>
                  </a:lnTo>
                  <a:lnTo>
                    <a:pt x="82345" y="228584"/>
                  </a:lnTo>
                  <a:lnTo>
                    <a:pt x="96042" y="226371"/>
                  </a:lnTo>
                  <a:lnTo>
                    <a:pt x="124167" y="198531"/>
                  </a:lnTo>
                  <a:lnTo>
                    <a:pt x="139120" y="143659"/>
                  </a:lnTo>
                  <a:lnTo>
                    <a:pt x="140750" y="114759"/>
                  </a:lnTo>
                  <a:lnTo>
                    <a:pt x="139208" y="86512"/>
                  </a:lnTo>
                  <a:lnTo>
                    <a:pt x="125147" y="46419"/>
                  </a:lnTo>
                  <a:lnTo>
                    <a:pt x="94052" y="17508"/>
                  </a:lnTo>
                  <a:lnTo>
                    <a:pt x="69877" y="12485"/>
                  </a:lnTo>
                  <a:lnTo>
                    <a:pt x="46988" y="19579"/>
                  </a:lnTo>
                  <a:lnTo>
                    <a:pt x="27357" y="35140"/>
                  </a:lnTo>
                  <a:lnTo>
                    <a:pt x="12957" y="55518"/>
                  </a:lnTo>
                  <a:lnTo>
                    <a:pt x="9640" y="61929"/>
                  </a:lnTo>
                  <a:lnTo>
                    <a:pt x="0" y="56270"/>
                  </a:lnTo>
                  <a:lnTo>
                    <a:pt x="32990" y="15149"/>
                  </a:lnTo>
                  <a:lnTo>
                    <a:pt x="75302" y="0"/>
                  </a:lnTo>
                  <a:lnTo>
                    <a:pt x="96441" y="5260"/>
                  </a:lnTo>
                  <a:lnTo>
                    <a:pt x="131135" y="35721"/>
                  </a:lnTo>
                  <a:lnTo>
                    <a:pt x="148350" y="72228"/>
                  </a:lnTo>
                  <a:lnTo>
                    <a:pt x="151821" y="110797"/>
                  </a:lnTo>
                  <a:lnTo>
                    <a:pt x="150972" y="129674"/>
                  </a:lnTo>
                  <a:lnTo>
                    <a:pt x="142110" y="183609"/>
                  </a:lnTo>
                  <a:lnTo>
                    <a:pt x="116912" y="225453"/>
                  </a:lnTo>
                  <a:lnTo>
                    <a:pt x="92307" y="237739"/>
                  </a:lnTo>
                  <a:close/>
                </a:path>
              </a:pathLst>
            </a:custGeom>
            <a:solidFill>
              <a:srgbClr val="FA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024823" y="7852817"/>
              <a:ext cx="128270" cy="154940"/>
            </a:xfrm>
            <a:custGeom>
              <a:rect l="l" t="t" r="r" b="b"/>
              <a:pathLst>
                <a:path w="128269" h="154940">
                  <a:moveTo>
                    <a:pt x="58616" y="139270"/>
                  </a:moveTo>
                  <a:lnTo>
                    <a:pt x="57145" y="136890"/>
                  </a:lnTo>
                  <a:lnTo>
                    <a:pt x="51982" y="125327"/>
                  </a:lnTo>
                  <a:lnTo>
                    <a:pt x="45927" y="112730"/>
                  </a:lnTo>
                  <a:lnTo>
                    <a:pt x="39465" y="99985"/>
                  </a:lnTo>
                  <a:lnTo>
                    <a:pt x="33464" y="87217"/>
                  </a:lnTo>
                  <a:lnTo>
                    <a:pt x="28787" y="74551"/>
                  </a:lnTo>
                  <a:lnTo>
                    <a:pt x="20543" y="67642"/>
                  </a:lnTo>
                  <a:lnTo>
                    <a:pt x="1305" y="30229"/>
                  </a:lnTo>
                  <a:lnTo>
                    <a:pt x="0" y="20066"/>
                  </a:lnTo>
                  <a:lnTo>
                    <a:pt x="772" y="10757"/>
                  </a:lnTo>
                  <a:lnTo>
                    <a:pt x="4849" y="3923"/>
                  </a:lnTo>
                  <a:lnTo>
                    <a:pt x="11593" y="195"/>
                  </a:lnTo>
                  <a:lnTo>
                    <a:pt x="19278" y="0"/>
                  </a:lnTo>
                  <a:lnTo>
                    <a:pt x="26181" y="3765"/>
                  </a:lnTo>
                  <a:lnTo>
                    <a:pt x="31799" y="11674"/>
                  </a:lnTo>
                  <a:lnTo>
                    <a:pt x="35302" y="20908"/>
                  </a:lnTo>
                  <a:lnTo>
                    <a:pt x="37474" y="30680"/>
                  </a:lnTo>
                  <a:lnTo>
                    <a:pt x="39098" y="40205"/>
                  </a:lnTo>
                  <a:lnTo>
                    <a:pt x="39988" y="42126"/>
                  </a:lnTo>
                  <a:lnTo>
                    <a:pt x="97013" y="42126"/>
                  </a:lnTo>
                  <a:lnTo>
                    <a:pt x="99515" y="43940"/>
                  </a:lnTo>
                  <a:lnTo>
                    <a:pt x="122130" y="77206"/>
                  </a:lnTo>
                  <a:lnTo>
                    <a:pt x="128145" y="120996"/>
                  </a:lnTo>
                  <a:lnTo>
                    <a:pt x="123161" y="136102"/>
                  </a:lnTo>
                  <a:lnTo>
                    <a:pt x="121518" y="137847"/>
                  </a:lnTo>
                  <a:lnTo>
                    <a:pt x="64229" y="137847"/>
                  </a:lnTo>
                  <a:lnTo>
                    <a:pt x="58616" y="139270"/>
                  </a:lnTo>
                  <a:close/>
                </a:path>
                <a:path w="128269" h="154940">
                  <a:moveTo>
                    <a:pt x="97013" y="42126"/>
                  </a:moveTo>
                  <a:lnTo>
                    <a:pt x="39988" y="42126"/>
                  </a:lnTo>
                  <a:lnTo>
                    <a:pt x="75078" y="28535"/>
                  </a:lnTo>
                  <a:lnTo>
                    <a:pt x="87490" y="35225"/>
                  </a:lnTo>
                  <a:lnTo>
                    <a:pt x="97013" y="42126"/>
                  </a:lnTo>
                  <a:close/>
                </a:path>
                <a:path w="128269" h="154940">
                  <a:moveTo>
                    <a:pt x="90103" y="154880"/>
                  </a:moveTo>
                  <a:lnTo>
                    <a:pt x="79142" y="148739"/>
                  </a:lnTo>
                  <a:lnTo>
                    <a:pt x="70213" y="141045"/>
                  </a:lnTo>
                  <a:lnTo>
                    <a:pt x="64229" y="137847"/>
                  </a:lnTo>
                  <a:lnTo>
                    <a:pt x="121518" y="137847"/>
                  </a:lnTo>
                  <a:lnTo>
                    <a:pt x="113903" y="145936"/>
                  </a:lnTo>
                  <a:lnTo>
                    <a:pt x="102186" y="153418"/>
                  </a:lnTo>
                  <a:lnTo>
                    <a:pt x="90103" y="154880"/>
                  </a:lnTo>
                  <a:close/>
                </a:path>
              </a:pathLst>
            </a:custGeom>
            <a:solidFill>
              <a:srgbClr val="E78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5941853" y="7547266"/>
              <a:ext cx="399415" cy="251460"/>
            </a:xfrm>
            <a:custGeom>
              <a:rect l="l" t="t" r="r" b="b"/>
              <a:pathLst>
                <a:path w="399415" h="251459">
                  <a:moveTo>
                    <a:pt x="55237" y="251368"/>
                  </a:moveTo>
                  <a:lnTo>
                    <a:pt x="0" y="122601"/>
                  </a:lnTo>
                  <a:lnTo>
                    <a:pt x="10003" y="103471"/>
                  </a:lnTo>
                  <a:lnTo>
                    <a:pt x="36477" y="61420"/>
                  </a:lnTo>
                  <a:lnTo>
                    <a:pt x="74121" y="19457"/>
                  </a:lnTo>
                  <a:lnTo>
                    <a:pt x="117631" y="589"/>
                  </a:lnTo>
                  <a:lnTo>
                    <a:pt x="165368" y="0"/>
                  </a:lnTo>
                  <a:lnTo>
                    <a:pt x="220147" y="73"/>
                  </a:lnTo>
                  <a:lnTo>
                    <a:pt x="275322" y="2100"/>
                  </a:lnTo>
                  <a:lnTo>
                    <a:pt x="324248" y="7372"/>
                  </a:lnTo>
                  <a:lnTo>
                    <a:pt x="376774" y="32818"/>
                  </a:lnTo>
                  <a:lnTo>
                    <a:pt x="389564" y="94151"/>
                  </a:lnTo>
                  <a:lnTo>
                    <a:pt x="399021" y="153006"/>
                  </a:lnTo>
                  <a:lnTo>
                    <a:pt x="362515" y="177419"/>
                  </a:lnTo>
                  <a:lnTo>
                    <a:pt x="315062" y="178376"/>
                  </a:lnTo>
                  <a:lnTo>
                    <a:pt x="263988" y="171006"/>
                  </a:lnTo>
                  <a:lnTo>
                    <a:pt x="216618" y="170441"/>
                  </a:lnTo>
                  <a:lnTo>
                    <a:pt x="171048" y="178963"/>
                  </a:lnTo>
                  <a:lnTo>
                    <a:pt x="126650" y="194152"/>
                  </a:lnTo>
                  <a:lnTo>
                    <a:pt x="86891" y="217717"/>
                  </a:lnTo>
                  <a:lnTo>
                    <a:pt x="55237" y="251368"/>
                  </a:lnTo>
                  <a:close/>
                </a:path>
              </a:pathLst>
            </a:custGeom>
            <a:solidFill>
              <a:srgbClr val="FA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5897454" y="7477696"/>
              <a:ext cx="421640" cy="612140"/>
            </a:xfrm>
            <a:custGeom>
              <a:rect l="l" t="t" r="r" b="b"/>
              <a:pathLst>
                <a:path w="421640" h="612140">
                  <a:moveTo>
                    <a:pt x="421195" y="102387"/>
                  </a:moveTo>
                  <a:lnTo>
                    <a:pt x="414121" y="75196"/>
                  </a:lnTo>
                  <a:lnTo>
                    <a:pt x="406184" y="48806"/>
                  </a:lnTo>
                  <a:lnTo>
                    <a:pt x="397319" y="23609"/>
                  </a:lnTo>
                  <a:lnTo>
                    <a:pt x="387489" y="0"/>
                  </a:lnTo>
                  <a:lnTo>
                    <a:pt x="341718" y="10820"/>
                  </a:lnTo>
                  <a:lnTo>
                    <a:pt x="298297" y="23850"/>
                  </a:lnTo>
                  <a:lnTo>
                    <a:pt x="255282" y="36512"/>
                  </a:lnTo>
                  <a:lnTo>
                    <a:pt x="210731" y="46240"/>
                  </a:lnTo>
                  <a:lnTo>
                    <a:pt x="162712" y="50431"/>
                  </a:lnTo>
                  <a:lnTo>
                    <a:pt x="119126" y="51803"/>
                  </a:lnTo>
                  <a:lnTo>
                    <a:pt x="78282" y="59169"/>
                  </a:lnTo>
                  <a:lnTo>
                    <a:pt x="40970" y="76377"/>
                  </a:lnTo>
                  <a:lnTo>
                    <a:pt x="12357" y="103212"/>
                  </a:lnTo>
                  <a:lnTo>
                    <a:pt x="10807" y="99187"/>
                  </a:lnTo>
                  <a:lnTo>
                    <a:pt x="0" y="102069"/>
                  </a:lnTo>
                  <a:lnTo>
                    <a:pt x="2616" y="108800"/>
                  </a:lnTo>
                  <a:lnTo>
                    <a:pt x="20980" y="154228"/>
                  </a:lnTo>
                  <a:lnTo>
                    <a:pt x="40297" y="199263"/>
                  </a:lnTo>
                  <a:lnTo>
                    <a:pt x="60299" y="244005"/>
                  </a:lnTo>
                  <a:lnTo>
                    <a:pt x="121653" y="377659"/>
                  </a:lnTo>
                  <a:lnTo>
                    <a:pt x="141655" y="422389"/>
                  </a:lnTo>
                  <a:lnTo>
                    <a:pt x="160959" y="467398"/>
                  </a:lnTo>
                  <a:lnTo>
                    <a:pt x="179298" y="512800"/>
                  </a:lnTo>
                  <a:lnTo>
                    <a:pt x="196405" y="558698"/>
                  </a:lnTo>
                  <a:lnTo>
                    <a:pt x="211988" y="605218"/>
                  </a:lnTo>
                  <a:lnTo>
                    <a:pt x="214160" y="612076"/>
                  </a:lnTo>
                  <a:lnTo>
                    <a:pt x="224942" y="609142"/>
                  </a:lnTo>
                  <a:lnTo>
                    <a:pt x="207162" y="555726"/>
                  </a:lnTo>
                  <a:lnTo>
                    <a:pt x="190068" y="509816"/>
                  </a:lnTo>
                  <a:lnTo>
                    <a:pt x="171716" y="464413"/>
                  </a:lnTo>
                  <a:lnTo>
                    <a:pt x="152425" y="419404"/>
                  </a:lnTo>
                  <a:lnTo>
                    <a:pt x="132422" y="374675"/>
                  </a:lnTo>
                  <a:lnTo>
                    <a:pt x="71069" y="241033"/>
                  </a:lnTo>
                  <a:lnTo>
                    <a:pt x="51066" y="196291"/>
                  </a:lnTo>
                  <a:lnTo>
                    <a:pt x="84137" y="167640"/>
                  </a:lnTo>
                  <a:lnTo>
                    <a:pt x="127838" y="150533"/>
                  </a:lnTo>
                  <a:lnTo>
                    <a:pt x="174053" y="140093"/>
                  </a:lnTo>
                  <a:lnTo>
                    <a:pt x="221322" y="135610"/>
                  </a:lnTo>
                  <a:lnTo>
                    <a:pt x="268198" y="136347"/>
                  </a:lnTo>
                  <a:lnTo>
                    <a:pt x="289179" y="137350"/>
                  </a:lnTo>
                  <a:lnTo>
                    <a:pt x="309638" y="137033"/>
                  </a:lnTo>
                  <a:lnTo>
                    <a:pt x="350405" y="129857"/>
                  </a:lnTo>
                  <a:lnTo>
                    <a:pt x="402323" y="110490"/>
                  </a:lnTo>
                  <a:lnTo>
                    <a:pt x="421195" y="102387"/>
                  </a:lnTo>
                  <a:close/>
                </a:path>
              </a:pathLst>
            </a:custGeom>
            <a:solidFill>
              <a:srgbClr val="D63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25"/>
            <a:stretch>
              <a:fillRect/>
            </a:stretch>
          </p:blipFill>
          <p:spPr>
            <a:xfrm>
              <a:off x="16008280" y="7862184"/>
              <a:ext cx="125511" cy="152961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5053666" y="7564475"/>
              <a:ext cx="69215" cy="302260"/>
            </a:xfrm>
            <a:custGeom>
              <a:rect l="l" t="t" r="r" b="b"/>
              <a:pathLst>
                <a:path w="69215" h="302259">
                  <a:moveTo>
                    <a:pt x="596" y="0"/>
                  </a:moveTo>
                  <a:lnTo>
                    <a:pt x="0" y="304"/>
                  </a:lnTo>
                  <a:lnTo>
                    <a:pt x="215" y="571"/>
                  </a:lnTo>
                  <a:lnTo>
                    <a:pt x="520" y="177"/>
                  </a:lnTo>
                  <a:lnTo>
                    <a:pt x="596" y="0"/>
                  </a:lnTo>
                  <a:close/>
                </a:path>
                <a:path w="69215" h="302259">
                  <a:moveTo>
                    <a:pt x="69100" y="297802"/>
                  </a:moveTo>
                  <a:lnTo>
                    <a:pt x="67602" y="297129"/>
                  </a:lnTo>
                  <a:lnTo>
                    <a:pt x="67830" y="298907"/>
                  </a:lnTo>
                  <a:lnTo>
                    <a:pt x="66408" y="301371"/>
                  </a:lnTo>
                  <a:lnTo>
                    <a:pt x="67906" y="302069"/>
                  </a:lnTo>
                  <a:lnTo>
                    <a:pt x="68465" y="301091"/>
                  </a:lnTo>
                  <a:lnTo>
                    <a:pt x="69100" y="297802"/>
                  </a:lnTo>
                  <a:close/>
                </a:path>
              </a:pathLst>
            </a:custGeom>
            <a:solidFill>
              <a:srgbClr val="FAE7C7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6"/>
          <p:cNvSpPr txBox="1"/>
          <p:nvPr/>
        </p:nvSpPr>
        <p:spPr>
          <a:xfrm>
            <a:off x="2804157" y="4397819"/>
            <a:ext cx="14018895" cy="1295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  <a:tabLst>
                <a:tab pos="2031364"/>
                <a:tab pos="4355465"/>
                <a:tab pos="4674870"/>
                <a:tab pos="6017895"/>
                <a:tab pos="8831580"/>
                <a:tab pos="9645650"/>
                <a:tab pos="10758805"/>
                <a:tab pos="11082655"/>
                <a:tab pos="11221720"/>
                <a:tab pos="11533505"/>
                <a:tab pos="12622530"/>
                <a:tab pos="13071475"/>
              </a:tabLst>
            </a:pPr>
            <a:r>
              <a:rPr sz="3600" spc="1055">
                <a:latin typeface="Cambria"/>
                <a:cs typeface="Cambria"/>
              </a:rPr>
              <a:t>H</a:t>
            </a:r>
            <a:r>
              <a:rPr sz="3600" spc="430">
                <a:latin typeface="Cambria"/>
                <a:cs typeface="Cambria"/>
              </a:rPr>
              <a:t>a</a:t>
            </a:r>
            <a:r>
              <a:rPr sz="3600" spc="575">
                <a:latin typeface="Cambria"/>
                <a:cs typeface="Cambria"/>
              </a:rPr>
              <a:t>b</a:t>
            </a:r>
            <a:r>
              <a:rPr sz="3600" spc="385">
                <a:latin typeface="Cambria"/>
                <a:cs typeface="Cambria"/>
              </a:rPr>
              <a:t>l</a:t>
            </a:r>
            <a:r>
              <a:rPr sz="3600" spc="620">
                <a:latin typeface="Cambria"/>
                <a:cs typeface="Cambria"/>
              </a:rPr>
              <a:t>u</a:t>
            </a:r>
            <a:r>
              <a:rPr sz="3600" spc="1065">
                <a:latin typeface="Cambria"/>
                <a:cs typeface="Cambria"/>
              </a:rPr>
              <a:t>mm</a:t>
            </a:r>
            <a:r>
              <a:rPr sz="3600" spc="420">
                <a:latin typeface="Cambria"/>
                <a:cs typeface="Cambria"/>
              </a:rPr>
              <a:t>i</a:t>
            </a:r>
            <a:r>
              <a:rPr sz="3600" spc="665">
                <a:latin typeface="Cambria"/>
                <a:cs typeface="Cambria"/>
              </a:rPr>
              <a:t>n</a:t>
            </a:r>
            <a:r>
              <a:rPr sz="3600" spc="430">
                <a:latin typeface="Cambria"/>
                <a:cs typeface="Cambria"/>
              </a:rPr>
              <a:t>a</a:t>
            </a:r>
            <a:r>
              <a:rPr sz="3600" spc="385">
                <a:latin typeface="Cambria"/>
                <a:cs typeface="Cambria"/>
              </a:rPr>
              <a:t>ll</a:t>
            </a:r>
            <a:r>
              <a:rPr sz="3600" spc="430">
                <a:latin typeface="Cambria"/>
                <a:cs typeface="Cambria"/>
              </a:rPr>
              <a:t>a</a:t>
            </a:r>
            <a:r>
              <a:rPr sz="3600" spc="685">
                <a:latin typeface="Cambria"/>
                <a:cs typeface="Cambria"/>
              </a:rPr>
              <a:t>h</a:t>
            </a:r>
            <a:r>
              <a:rPr sz="3600" spc="245">
                <a:latin typeface="Cambria"/>
                <a:cs typeface="Cambria"/>
              </a:rPr>
              <a:t>,</a:t>
            </a:r>
            <a:r>
              <a:rPr sz="3600">
                <a:latin typeface="Cambria"/>
                <a:cs typeface="Cambria"/>
              </a:rPr>
              <a:t>	</a:t>
            </a:r>
            <a:r>
              <a:rPr sz="3600" spc="685">
                <a:latin typeface="Cambria"/>
                <a:cs typeface="Cambria"/>
              </a:rPr>
              <a:t>h</a:t>
            </a:r>
            <a:r>
              <a:rPr sz="3600" spc="430">
                <a:latin typeface="Cambria"/>
                <a:cs typeface="Cambria"/>
              </a:rPr>
              <a:t>a</a:t>
            </a:r>
            <a:r>
              <a:rPr sz="3600" spc="575">
                <a:latin typeface="Cambria"/>
                <a:cs typeface="Cambria"/>
              </a:rPr>
              <a:t>b</a:t>
            </a:r>
            <a:r>
              <a:rPr sz="3600" spc="385">
                <a:latin typeface="Cambria"/>
                <a:cs typeface="Cambria"/>
              </a:rPr>
              <a:t>l</a:t>
            </a:r>
            <a:r>
              <a:rPr sz="3600" spc="620">
                <a:latin typeface="Cambria"/>
                <a:cs typeface="Cambria"/>
              </a:rPr>
              <a:t>u</a:t>
            </a:r>
            <a:r>
              <a:rPr sz="3600" spc="1065">
                <a:latin typeface="Cambria"/>
                <a:cs typeface="Cambria"/>
              </a:rPr>
              <a:t>mm</a:t>
            </a:r>
            <a:r>
              <a:rPr sz="3600" spc="420">
                <a:latin typeface="Cambria"/>
                <a:cs typeface="Cambria"/>
              </a:rPr>
              <a:t>i</a:t>
            </a:r>
            <a:r>
              <a:rPr sz="3600" spc="665">
                <a:latin typeface="Cambria"/>
                <a:cs typeface="Cambria"/>
              </a:rPr>
              <a:t>n</a:t>
            </a:r>
            <a:r>
              <a:rPr sz="3600" spc="430">
                <a:latin typeface="Cambria"/>
                <a:cs typeface="Cambria"/>
              </a:rPr>
              <a:t>a</a:t>
            </a:r>
            <a:r>
              <a:rPr sz="3600" spc="665">
                <a:latin typeface="Cambria"/>
                <a:cs typeface="Cambria"/>
              </a:rPr>
              <a:t>nn</a:t>
            </a:r>
            <a:r>
              <a:rPr sz="3600" spc="430">
                <a:latin typeface="Cambria"/>
                <a:cs typeface="Cambria"/>
              </a:rPr>
              <a:t>a</a:t>
            </a:r>
            <a:r>
              <a:rPr sz="3600" spc="280">
                <a:latin typeface="Cambria"/>
                <a:cs typeface="Cambria"/>
              </a:rPr>
              <a:t>s</a:t>
            </a:r>
            <a:r>
              <a:rPr sz="3600" spc="495">
                <a:latin typeface="Cambria"/>
                <a:cs typeface="Cambria"/>
              </a:rPr>
              <a:t>h</a:t>
            </a:r>
            <a:r>
              <a:rPr sz="3600">
                <a:latin typeface="Cambria"/>
                <a:cs typeface="Cambria"/>
              </a:rPr>
              <a:t>	</a:t>
            </a:r>
            <a:r>
              <a:rPr sz="3600" spc="10">
                <a:solidFill>
                  <a:srgbClr val="D63A4B"/>
                </a:solidFill>
                <a:latin typeface="Cambria"/>
                <a:cs typeface="Cambria"/>
              </a:rPr>
              <a:t>(</a:t>
            </a:r>
            <a:r>
              <a:rPr sz="3600" spc="1255">
                <a:solidFill>
                  <a:srgbClr val="D63A4B"/>
                </a:solidFill>
                <a:latin typeface="Cambria"/>
                <a:cs typeface="Cambria"/>
              </a:rPr>
              <a:t>Q</a:t>
            </a:r>
            <a:r>
              <a:rPr sz="3600" spc="540">
                <a:solidFill>
                  <a:srgbClr val="D63A4B"/>
                </a:solidFill>
                <a:latin typeface="Cambria"/>
                <a:cs typeface="Cambria"/>
              </a:rPr>
              <a:t>S</a:t>
            </a:r>
            <a:r>
              <a:rPr sz="3600">
                <a:solidFill>
                  <a:srgbClr val="D63A4B"/>
                </a:solidFill>
                <a:latin typeface="Cambria"/>
                <a:cs typeface="Cambria"/>
              </a:rPr>
              <a:t>	</a:t>
            </a:r>
            <a:r>
              <a:rPr sz="3600" spc="225">
                <a:solidFill>
                  <a:srgbClr val="D63A4B"/>
                </a:solidFill>
                <a:latin typeface="Cambria"/>
                <a:cs typeface="Cambria"/>
              </a:rPr>
              <a:t>3</a:t>
            </a:r>
            <a:r>
              <a:rPr sz="3600">
                <a:solidFill>
                  <a:srgbClr val="D63A4B"/>
                </a:solidFill>
                <a:latin typeface="Cambria"/>
                <a:cs typeface="Cambria"/>
              </a:rPr>
              <a:t>		</a:t>
            </a:r>
            <a:r>
              <a:rPr sz="3600" spc="75">
                <a:solidFill>
                  <a:srgbClr val="D63A4B"/>
                </a:solidFill>
                <a:latin typeface="Cambria"/>
                <a:cs typeface="Cambria"/>
              </a:rPr>
              <a:t>:</a:t>
            </a:r>
            <a:r>
              <a:rPr sz="3600">
                <a:solidFill>
                  <a:srgbClr val="D63A4B"/>
                </a:solidFill>
                <a:latin typeface="Cambria"/>
                <a:cs typeface="Cambria"/>
              </a:rPr>
              <a:t>	</a:t>
            </a:r>
            <a:r>
              <a:rPr sz="3600" spc="-195">
                <a:solidFill>
                  <a:srgbClr val="D63A4B"/>
                </a:solidFill>
                <a:latin typeface="Cambria"/>
                <a:cs typeface="Cambria"/>
              </a:rPr>
              <a:t>11</a:t>
            </a:r>
            <a:r>
              <a:rPr sz="3600" spc="415">
                <a:solidFill>
                  <a:srgbClr val="D63A4B"/>
                </a:solidFill>
                <a:latin typeface="Cambria"/>
                <a:cs typeface="Cambria"/>
              </a:rPr>
              <a:t>2</a:t>
            </a:r>
            <a:r>
              <a:rPr sz="3600" spc="170">
                <a:solidFill>
                  <a:srgbClr val="D63A4B"/>
                </a:solidFill>
                <a:latin typeface="Cambria"/>
                <a:cs typeface="Cambria"/>
              </a:rPr>
              <a:t>;</a:t>
            </a:r>
            <a:r>
              <a:rPr sz="3600">
                <a:solidFill>
                  <a:srgbClr val="D63A4B"/>
                </a:solidFill>
                <a:latin typeface="Cambria"/>
                <a:cs typeface="Cambria"/>
              </a:rPr>
              <a:t>	</a:t>
            </a:r>
            <a:r>
              <a:rPr sz="3600" spc="114">
                <a:solidFill>
                  <a:srgbClr val="D63A4B"/>
                </a:solidFill>
                <a:latin typeface="Cambria"/>
                <a:cs typeface="Cambria"/>
              </a:rPr>
              <a:t>4</a:t>
            </a:r>
            <a:r>
              <a:rPr sz="3600">
                <a:solidFill>
                  <a:srgbClr val="D63A4B"/>
                </a:solidFill>
                <a:latin typeface="Cambria"/>
                <a:cs typeface="Cambria"/>
              </a:rPr>
              <a:t>	</a:t>
            </a:r>
            <a:r>
              <a:rPr sz="3600" spc="265">
                <a:solidFill>
                  <a:srgbClr val="D63A4B"/>
                </a:solidFill>
                <a:latin typeface="Cambria"/>
                <a:cs typeface="Cambria"/>
              </a:rPr>
              <a:t>:</a:t>
            </a:r>
            <a:r>
              <a:rPr sz="3600" spc="415">
                <a:solidFill>
                  <a:srgbClr val="D63A4B"/>
                </a:solidFill>
                <a:latin typeface="Cambria"/>
                <a:cs typeface="Cambria"/>
              </a:rPr>
              <a:t>3</a:t>
            </a:r>
            <a:r>
              <a:rPr sz="3600" spc="515">
                <a:solidFill>
                  <a:srgbClr val="D63A4B"/>
                </a:solidFill>
                <a:latin typeface="Cambria"/>
                <a:cs typeface="Cambria"/>
              </a:rPr>
              <a:t>6</a:t>
            </a:r>
            <a:r>
              <a:rPr sz="3600" spc="-130">
                <a:solidFill>
                  <a:srgbClr val="D63A4B"/>
                </a:solidFill>
                <a:latin typeface="Cambria"/>
                <a:cs typeface="Cambria"/>
              </a:rPr>
              <a:t>)  </a:t>
            </a:r>
            <a:r>
              <a:rPr sz="3600" spc="555">
                <a:latin typeface="Cambria"/>
                <a:cs typeface="Cambria"/>
              </a:rPr>
              <a:t>Supaya	</a:t>
            </a:r>
            <a:r>
              <a:rPr sz="3600" spc="550">
                <a:latin typeface="Cambria"/>
                <a:cs typeface="Cambria"/>
              </a:rPr>
              <a:t>Manusia	</a:t>
            </a:r>
            <a:r>
              <a:rPr sz="3600" spc="425">
                <a:latin typeface="Cambria"/>
                <a:cs typeface="Cambria"/>
              </a:rPr>
              <a:t>saling	</a:t>
            </a:r>
            <a:r>
              <a:rPr sz="3600" spc="540">
                <a:latin typeface="Cambria"/>
                <a:cs typeface="Cambria"/>
              </a:rPr>
              <a:t>mengasihi	</a:t>
            </a:r>
            <a:r>
              <a:rPr sz="3600" spc="470">
                <a:solidFill>
                  <a:srgbClr val="D63A4B"/>
                </a:solidFill>
                <a:latin typeface="Cambria"/>
                <a:cs typeface="Cambria"/>
              </a:rPr>
              <a:t>(Markus	</a:t>
            </a:r>
            <a:r>
              <a:rPr sz="3600" spc="275">
                <a:solidFill>
                  <a:srgbClr val="D63A4B"/>
                </a:solidFill>
                <a:latin typeface="Cambria"/>
                <a:cs typeface="Cambria"/>
              </a:rPr>
              <a:t>12;30-31)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58807" y="3293111"/>
            <a:ext cx="291465" cy="328295"/>
            <a:chOff x="4458807" y="3293111"/>
            <a:chExt cx="291465" cy="328295"/>
          </a:xfrm>
        </p:grpSpPr>
        <p:sp>
          <p:nvSpPr>
            <p:cNvPr id="8" name="object 8"/>
            <p:cNvSpPr/>
            <p:nvPr/>
          </p:nvSpPr>
          <p:spPr>
            <a:xfrm>
              <a:off x="4466427" y="3300731"/>
              <a:ext cx="276225" cy="313055"/>
            </a:xfrm>
            <a:custGeom>
              <a:rect l="l" t="t" r="r" b="b"/>
              <a:pathLst>
                <a:path w="276225" h="313054">
                  <a:moveTo>
                    <a:pt x="0" y="312887"/>
                  </a:moveTo>
                  <a:lnTo>
                    <a:pt x="0" y="297411"/>
                  </a:lnTo>
                  <a:lnTo>
                    <a:pt x="7496" y="297113"/>
                  </a:lnTo>
                  <a:lnTo>
                    <a:pt x="14210" y="296617"/>
                  </a:lnTo>
                  <a:lnTo>
                    <a:pt x="39978" y="288086"/>
                  </a:lnTo>
                  <a:lnTo>
                    <a:pt x="43351" y="284845"/>
                  </a:lnTo>
                  <a:lnTo>
                    <a:pt x="45633" y="280249"/>
                  </a:lnTo>
                  <a:lnTo>
                    <a:pt x="46823" y="274296"/>
                  </a:lnTo>
                  <a:lnTo>
                    <a:pt x="48080" y="268344"/>
                  </a:lnTo>
                  <a:lnTo>
                    <a:pt x="48708" y="260606"/>
                  </a:lnTo>
                  <a:lnTo>
                    <a:pt x="48708" y="251083"/>
                  </a:lnTo>
                  <a:lnTo>
                    <a:pt x="48708" y="61803"/>
                  </a:lnTo>
                  <a:lnTo>
                    <a:pt x="48708" y="52280"/>
                  </a:lnTo>
                  <a:lnTo>
                    <a:pt x="48212" y="44608"/>
                  </a:lnTo>
                  <a:lnTo>
                    <a:pt x="47220" y="38788"/>
                  </a:lnTo>
                  <a:lnTo>
                    <a:pt x="46294" y="32968"/>
                  </a:lnTo>
                  <a:lnTo>
                    <a:pt x="29165" y="18154"/>
                  </a:lnTo>
                  <a:lnTo>
                    <a:pt x="23808" y="16897"/>
                  </a:lnTo>
                  <a:lnTo>
                    <a:pt x="16798" y="16004"/>
                  </a:lnTo>
                  <a:lnTo>
                    <a:pt x="8134" y="15475"/>
                  </a:lnTo>
                  <a:lnTo>
                    <a:pt x="8134" y="0"/>
                  </a:lnTo>
                  <a:lnTo>
                    <a:pt x="129559" y="0"/>
                  </a:lnTo>
                  <a:lnTo>
                    <a:pt x="155463" y="1221"/>
                  </a:lnTo>
                  <a:lnTo>
                    <a:pt x="198121" y="10992"/>
                  </a:lnTo>
                  <a:lnTo>
                    <a:pt x="237790" y="42979"/>
                  </a:lnTo>
                  <a:lnTo>
                    <a:pt x="245428" y="74402"/>
                  </a:lnTo>
                  <a:lnTo>
                    <a:pt x="244374" y="87187"/>
                  </a:lnTo>
                  <a:lnTo>
                    <a:pt x="218898" y="126403"/>
                  </a:lnTo>
                  <a:lnTo>
                    <a:pt x="175093" y="146324"/>
                  </a:lnTo>
                  <a:lnTo>
                    <a:pt x="175093" y="147912"/>
                  </a:lnTo>
                  <a:lnTo>
                    <a:pt x="183492" y="148705"/>
                  </a:lnTo>
                  <a:lnTo>
                    <a:pt x="190800" y="149664"/>
                  </a:lnTo>
                  <a:lnTo>
                    <a:pt x="197017" y="150788"/>
                  </a:lnTo>
                  <a:lnTo>
                    <a:pt x="203234" y="151847"/>
                  </a:lnTo>
                  <a:lnTo>
                    <a:pt x="208789" y="153136"/>
                  </a:lnTo>
                  <a:lnTo>
                    <a:pt x="213683" y="154657"/>
                  </a:lnTo>
                  <a:lnTo>
                    <a:pt x="218577" y="156112"/>
                  </a:lnTo>
                  <a:lnTo>
                    <a:pt x="223108" y="157931"/>
                  </a:lnTo>
                  <a:lnTo>
                    <a:pt x="227274" y="160114"/>
                  </a:lnTo>
                  <a:lnTo>
                    <a:pt x="231507" y="162296"/>
                  </a:lnTo>
                  <a:lnTo>
                    <a:pt x="266831" y="196298"/>
                  </a:lnTo>
                  <a:lnTo>
                    <a:pt x="275884" y="231639"/>
                  </a:lnTo>
                  <a:lnTo>
                    <a:pt x="275133" y="242217"/>
                  </a:lnTo>
                  <a:lnTo>
                    <a:pt x="257283" y="280447"/>
                  </a:lnTo>
                  <a:lnTo>
                    <a:pt x="225720" y="303132"/>
                  </a:lnTo>
                  <a:lnTo>
                    <a:pt x="185014" y="311894"/>
                  </a:lnTo>
                  <a:lnTo>
                    <a:pt x="146225" y="312887"/>
                  </a:lnTo>
                  <a:lnTo>
                    <a:pt x="0" y="312887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50173" y="3312258"/>
              <a:ext cx="144898" cy="291521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4938928" y="3300731"/>
            <a:ext cx="258445" cy="313055"/>
          </a:xfrm>
          <a:custGeom>
            <a:rect l="l" t="t" r="r" b="b"/>
            <a:pathLst>
              <a:path w="258445" h="313054">
                <a:moveTo>
                  <a:pt x="87398" y="140967"/>
                </a:moveTo>
                <a:lnTo>
                  <a:pt x="134023" y="136602"/>
                </a:lnTo>
                <a:lnTo>
                  <a:pt x="162891" y="109421"/>
                </a:lnTo>
                <a:lnTo>
                  <a:pt x="164181" y="102377"/>
                </a:lnTo>
                <a:lnTo>
                  <a:pt x="164181" y="94243"/>
                </a:lnTo>
                <a:lnTo>
                  <a:pt x="178367" y="94243"/>
                </a:lnTo>
                <a:lnTo>
                  <a:pt x="178367" y="205251"/>
                </a:lnTo>
                <a:lnTo>
                  <a:pt x="164181" y="205251"/>
                </a:lnTo>
                <a:lnTo>
                  <a:pt x="164181" y="197116"/>
                </a:lnTo>
                <a:lnTo>
                  <a:pt x="163024" y="190073"/>
                </a:lnTo>
                <a:lnTo>
                  <a:pt x="160709" y="184121"/>
                </a:lnTo>
                <a:lnTo>
                  <a:pt x="158394" y="178102"/>
                </a:lnTo>
                <a:lnTo>
                  <a:pt x="154327" y="173142"/>
                </a:lnTo>
                <a:lnTo>
                  <a:pt x="117010" y="158966"/>
                </a:lnTo>
                <a:lnTo>
                  <a:pt x="87398" y="157237"/>
                </a:lnTo>
                <a:lnTo>
                  <a:pt x="87398" y="249099"/>
                </a:lnTo>
                <a:lnTo>
                  <a:pt x="87398" y="258027"/>
                </a:lnTo>
                <a:lnTo>
                  <a:pt x="114050" y="291723"/>
                </a:lnTo>
                <a:lnTo>
                  <a:pt x="154856" y="295427"/>
                </a:lnTo>
                <a:lnTo>
                  <a:pt x="165210" y="295235"/>
                </a:lnTo>
                <a:lnTo>
                  <a:pt x="205201" y="288234"/>
                </a:lnTo>
                <a:lnTo>
                  <a:pt x="235775" y="256322"/>
                </a:lnTo>
                <a:lnTo>
                  <a:pt x="243047" y="232829"/>
                </a:lnTo>
                <a:lnTo>
                  <a:pt x="258424" y="232829"/>
                </a:lnTo>
                <a:lnTo>
                  <a:pt x="252373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2651" y="71525"/>
                </a:lnTo>
                <a:lnTo>
                  <a:pt x="228365" y="71525"/>
                </a:lnTo>
                <a:lnTo>
                  <a:pt x="226976" y="63762"/>
                </a:lnTo>
                <a:lnTo>
                  <a:pt x="225191" y="56744"/>
                </a:lnTo>
                <a:lnTo>
                  <a:pt x="200365" y="25631"/>
                </a:lnTo>
                <a:lnTo>
                  <a:pt x="155910" y="17614"/>
                </a:lnTo>
                <a:lnTo>
                  <a:pt x="145927" y="17459"/>
                </a:lnTo>
                <a:lnTo>
                  <a:pt x="94342" y="17459"/>
                </a:lnTo>
                <a:lnTo>
                  <a:pt x="89712" y="17459"/>
                </a:lnTo>
                <a:lnTo>
                  <a:pt x="87398" y="19774"/>
                </a:lnTo>
                <a:lnTo>
                  <a:pt x="87398" y="24403"/>
                </a:lnTo>
                <a:lnTo>
                  <a:pt x="87398" y="1409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384372" y="3293111"/>
            <a:ext cx="328295" cy="328295"/>
            <a:chOff x="5384372" y="3293111"/>
            <a:chExt cx="328295" cy="328295"/>
          </a:xfrm>
        </p:grpSpPr>
        <p:sp>
          <p:nvSpPr>
            <p:cNvPr id="12" name="object 12"/>
            <p:cNvSpPr/>
            <p:nvPr/>
          </p:nvSpPr>
          <p:spPr>
            <a:xfrm>
              <a:off x="5391992" y="3300731"/>
              <a:ext cx="313055" cy="313055"/>
            </a:xfrm>
            <a:custGeom>
              <a:rect l="l" t="t" r="r" b="b"/>
              <a:pathLst>
                <a:path w="313054" h="313054">
                  <a:moveTo>
                    <a:pt x="249099" y="78469"/>
                  </a:moveTo>
                  <a:lnTo>
                    <a:pt x="238106" y="120990"/>
                  </a:lnTo>
                  <a:lnTo>
                    <a:pt x="204309" y="150416"/>
                  </a:lnTo>
                  <a:lnTo>
                    <a:pt x="167455" y="161304"/>
                  </a:lnTo>
                  <a:lnTo>
                    <a:pt x="257233" y="269435"/>
                  </a:lnTo>
                  <a:lnTo>
                    <a:pt x="288352" y="291514"/>
                  </a:lnTo>
                  <a:lnTo>
                    <a:pt x="312886" y="297411"/>
                  </a:lnTo>
                  <a:lnTo>
                    <a:pt x="312886" y="312887"/>
                  </a:lnTo>
                  <a:lnTo>
                    <a:pt x="234516" y="312887"/>
                  </a:lnTo>
                  <a:lnTo>
                    <a:pt x="134916" y="185311"/>
                  </a:lnTo>
                  <a:lnTo>
                    <a:pt x="131411" y="180682"/>
                  </a:lnTo>
                  <a:lnTo>
                    <a:pt x="128104" y="177011"/>
                  </a:lnTo>
                  <a:lnTo>
                    <a:pt x="124996" y="174300"/>
                  </a:lnTo>
                  <a:lnTo>
                    <a:pt x="121887" y="171588"/>
                  </a:lnTo>
                  <a:lnTo>
                    <a:pt x="118614" y="169505"/>
                  </a:lnTo>
                  <a:lnTo>
                    <a:pt x="115174" y="168050"/>
                  </a:lnTo>
                  <a:lnTo>
                    <a:pt x="111802" y="166529"/>
                  </a:lnTo>
                  <a:lnTo>
                    <a:pt x="107866" y="165570"/>
                  </a:lnTo>
                  <a:lnTo>
                    <a:pt x="103369" y="165173"/>
                  </a:lnTo>
                  <a:lnTo>
                    <a:pt x="98938" y="164776"/>
                  </a:lnTo>
                  <a:lnTo>
                    <a:pt x="93614" y="164578"/>
                  </a:lnTo>
                  <a:lnTo>
                    <a:pt x="87398" y="164578"/>
                  </a:lnTo>
                  <a:lnTo>
                    <a:pt x="87398" y="249099"/>
                  </a:lnTo>
                  <a:lnTo>
                    <a:pt x="87398" y="259085"/>
                  </a:lnTo>
                  <a:lnTo>
                    <a:pt x="106577" y="294369"/>
                  </a:lnTo>
                  <a:lnTo>
                    <a:pt x="143447" y="297411"/>
                  </a:lnTo>
                  <a:lnTo>
                    <a:pt x="143447" y="312887"/>
                  </a:lnTo>
                  <a:lnTo>
                    <a:pt x="0" y="312887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5" y="296353"/>
                  </a:lnTo>
                  <a:lnTo>
                    <a:pt x="23015" y="295030"/>
                  </a:lnTo>
                  <a:lnTo>
                    <a:pt x="28835" y="293641"/>
                  </a:lnTo>
                  <a:lnTo>
                    <a:pt x="33365" y="291326"/>
                  </a:lnTo>
                  <a:lnTo>
                    <a:pt x="36605" y="288086"/>
                  </a:lnTo>
                  <a:lnTo>
                    <a:pt x="39846" y="284845"/>
                  </a:lnTo>
                  <a:lnTo>
                    <a:pt x="41996" y="280249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4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1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2" y="0"/>
                  </a:lnTo>
                  <a:lnTo>
                    <a:pt x="158123" y="1295"/>
                  </a:lnTo>
                  <a:lnTo>
                    <a:pt x="201525" y="11662"/>
                  </a:lnTo>
                  <a:lnTo>
                    <a:pt x="241435" y="45534"/>
                  </a:lnTo>
                  <a:lnTo>
                    <a:pt x="247183" y="60985"/>
                  </a:lnTo>
                  <a:lnTo>
                    <a:pt x="249099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471770" y="3312258"/>
              <a:ext cx="124165" cy="14033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859850" y="3293111"/>
            <a:ext cx="291465" cy="328295"/>
            <a:chOff x="5859850" y="3293111"/>
            <a:chExt cx="291465" cy="328295"/>
          </a:xfrm>
        </p:grpSpPr>
        <p:sp>
          <p:nvSpPr>
            <p:cNvPr id="15" name="object 15"/>
            <p:cNvSpPr/>
            <p:nvPr/>
          </p:nvSpPr>
          <p:spPr>
            <a:xfrm>
              <a:off x="5867470" y="3300731"/>
              <a:ext cx="276225" cy="313055"/>
            </a:xfrm>
            <a:custGeom>
              <a:rect l="l" t="t" r="r" b="b"/>
              <a:pathLst>
                <a:path w="276225" h="313054">
                  <a:moveTo>
                    <a:pt x="0" y="312887"/>
                  </a:moveTo>
                  <a:lnTo>
                    <a:pt x="0" y="297411"/>
                  </a:lnTo>
                  <a:lnTo>
                    <a:pt x="7496" y="297113"/>
                  </a:lnTo>
                  <a:lnTo>
                    <a:pt x="14210" y="296617"/>
                  </a:lnTo>
                  <a:lnTo>
                    <a:pt x="46824" y="274296"/>
                  </a:lnTo>
                  <a:lnTo>
                    <a:pt x="48080" y="268344"/>
                  </a:lnTo>
                  <a:lnTo>
                    <a:pt x="48708" y="260606"/>
                  </a:lnTo>
                  <a:lnTo>
                    <a:pt x="48708" y="251083"/>
                  </a:lnTo>
                  <a:lnTo>
                    <a:pt x="48708" y="61803"/>
                  </a:lnTo>
                  <a:lnTo>
                    <a:pt x="48708" y="52280"/>
                  </a:lnTo>
                  <a:lnTo>
                    <a:pt x="48212" y="44608"/>
                  </a:lnTo>
                  <a:lnTo>
                    <a:pt x="47220" y="38788"/>
                  </a:lnTo>
                  <a:lnTo>
                    <a:pt x="46294" y="32968"/>
                  </a:lnTo>
                  <a:lnTo>
                    <a:pt x="29165" y="18154"/>
                  </a:lnTo>
                  <a:lnTo>
                    <a:pt x="23808" y="16897"/>
                  </a:lnTo>
                  <a:lnTo>
                    <a:pt x="16798" y="16004"/>
                  </a:lnTo>
                  <a:lnTo>
                    <a:pt x="8134" y="15475"/>
                  </a:lnTo>
                  <a:lnTo>
                    <a:pt x="8134" y="0"/>
                  </a:lnTo>
                  <a:lnTo>
                    <a:pt x="129559" y="0"/>
                  </a:lnTo>
                  <a:lnTo>
                    <a:pt x="155463" y="1221"/>
                  </a:lnTo>
                  <a:lnTo>
                    <a:pt x="198121" y="10992"/>
                  </a:lnTo>
                  <a:lnTo>
                    <a:pt x="237790" y="42979"/>
                  </a:lnTo>
                  <a:lnTo>
                    <a:pt x="245428" y="74402"/>
                  </a:lnTo>
                  <a:lnTo>
                    <a:pt x="244374" y="87187"/>
                  </a:lnTo>
                  <a:lnTo>
                    <a:pt x="218898" y="126403"/>
                  </a:lnTo>
                  <a:lnTo>
                    <a:pt x="175093" y="146324"/>
                  </a:lnTo>
                  <a:lnTo>
                    <a:pt x="175093" y="147912"/>
                  </a:lnTo>
                  <a:lnTo>
                    <a:pt x="183492" y="148705"/>
                  </a:lnTo>
                  <a:lnTo>
                    <a:pt x="190801" y="149664"/>
                  </a:lnTo>
                  <a:lnTo>
                    <a:pt x="197017" y="150788"/>
                  </a:lnTo>
                  <a:lnTo>
                    <a:pt x="203234" y="151847"/>
                  </a:lnTo>
                  <a:lnTo>
                    <a:pt x="208789" y="153136"/>
                  </a:lnTo>
                  <a:lnTo>
                    <a:pt x="213683" y="154657"/>
                  </a:lnTo>
                  <a:lnTo>
                    <a:pt x="218577" y="156112"/>
                  </a:lnTo>
                  <a:lnTo>
                    <a:pt x="223108" y="157931"/>
                  </a:lnTo>
                  <a:lnTo>
                    <a:pt x="227274" y="160114"/>
                  </a:lnTo>
                  <a:lnTo>
                    <a:pt x="231507" y="162296"/>
                  </a:lnTo>
                  <a:lnTo>
                    <a:pt x="266831" y="196298"/>
                  </a:lnTo>
                  <a:lnTo>
                    <a:pt x="275884" y="231639"/>
                  </a:lnTo>
                  <a:lnTo>
                    <a:pt x="275134" y="242217"/>
                  </a:lnTo>
                  <a:lnTo>
                    <a:pt x="257283" y="280447"/>
                  </a:lnTo>
                  <a:lnTo>
                    <a:pt x="225720" y="303132"/>
                  </a:lnTo>
                  <a:lnTo>
                    <a:pt x="185014" y="311894"/>
                  </a:lnTo>
                  <a:lnTo>
                    <a:pt x="146225" y="312887"/>
                  </a:lnTo>
                  <a:lnTo>
                    <a:pt x="0" y="312887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951216" y="3312258"/>
              <a:ext cx="144898" cy="291521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6339971" y="3300731"/>
            <a:ext cx="258445" cy="313055"/>
          </a:xfrm>
          <a:custGeom>
            <a:rect l="l" t="t" r="r" b="b"/>
            <a:pathLst>
              <a:path w="258445" h="313054">
                <a:moveTo>
                  <a:pt x="87397" y="140967"/>
                </a:moveTo>
                <a:lnTo>
                  <a:pt x="134023" y="136602"/>
                </a:lnTo>
                <a:lnTo>
                  <a:pt x="160312" y="115373"/>
                </a:lnTo>
                <a:lnTo>
                  <a:pt x="162891" y="109421"/>
                </a:lnTo>
                <a:lnTo>
                  <a:pt x="164181" y="102377"/>
                </a:lnTo>
                <a:lnTo>
                  <a:pt x="164181" y="94243"/>
                </a:lnTo>
                <a:lnTo>
                  <a:pt x="178367" y="94243"/>
                </a:lnTo>
                <a:lnTo>
                  <a:pt x="178367" y="205251"/>
                </a:lnTo>
                <a:lnTo>
                  <a:pt x="164181" y="205251"/>
                </a:lnTo>
                <a:lnTo>
                  <a:pt x="164181" y="197116"/>
                </a:lnTo>
                <a:lnTo>
                  <a:pt x="163024" y="190073"/>
                </a:lnTo>
                <a:lnTo>
                  <a:pt x="160709" y="184121"/>
                </a:lnTo>
                <a:lnTo>
                  <a:pt x="158394" y="178102"/>
                </a:lnTo>
                <a:lnTo>
                  <a:pt x="154327" y="173142"/>
                </a:lnTo>
                <a:lnTo>
                  <a:pt x="148507" y="169240"/>
                </a:lnTo>
                <a:lnTo>
                  <a:pt x="142687" y="165338"/>
                </a:lnTo>
                <a:lnTo>
                  <a:pt x="134817" y="162362"/>
                </a:lnTo>
                <a:lnTo>
                  <a:pt x="87397" y="157237"/>
                </a:lnTo>
                <a:lnTo>
                  <a:pt x="87397" y="249099"/>
                </a:lnTo>
                <a:lnTo>
                  <a:pt x="87397" y="258027"/>
                </a:lnTo>
                <a:lnTo>
                  <a:pt x="114050" y="291723"/>
                </a:lnTo>
                <a:lnTo>
                  <a:pt x="154856" y="295427"/>
                </a:lnTo>
                <a:lnTo>
                  <a:pt x="165210" y="295235"/>
                </a:lnTo>
                <a:lnTo>
                  <a:pt x="205201" y="288234"/>
                </a:lnTo>
                <a:lnTo>
                  <a:pt x="235775" y="256322"/>
                </a:lnTo>
                <a:lnTo>
                  <a:pt x="243047" y="232829"/>
                </a:lnTo>
                <a:lnTo>
                  <a:pt x="258424" y="232829"/>
                </a:lnTo>
                <a:lnTo>
                  <a:pt x="252373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2651" y="71525"/>
                </a:lnTo>
                <a:lnTo>
                  <a:pt x="228365" y="71525"/>
                </a:lnTo>
                <a:lnTo>
                  <a:pt x="226977" y="63762"/>
                </a:lnTo>
                <a:lnTo>
                  <a:pt x="225191" y="56744"/>
                </a:lnTo>
                <a:lnTo>
                  <a:pt x="200365" y="25631"/>
                </a:lnTo>
                <a:lnTo>
                  <a:pt x="155910" y="17614"/>
                </a:lnTo>
                <a:lnTo>
                  <a:pt x="145928" y="17459"/>
                </a:lnTo>
                <a:lnTo>
                  <a:pt x="94342" y="17459"/>
                </a:lnTo>
                <a:lnTo>
                  <a:pt x="89712" y="17459"/>
                </a:lnTo>
                <a:lnTo>
                  <a:pt x="87397" y="19774"/>
                </a:lnTo>
                <a:lnTo>
                  <a:pt x="87397" y="24403"/>
                </a:lnTo>
                <a:lnTo>
                  <a:pt x="87397" y="1409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90258" y="3300731"/>
            <a:ext cx="320040" cy="313055"/>
          </a:xfrm>
          <a:custGeom>
            <a:rect l="l" t="t" r="r" b="b"/>
            <a:pathLst>
              <a:path w="320040" h="313054">
                <a:moveTo>
                  <a:pt x="0" y="312887"/>
                </a:moveTo>
                <a:lnTo>
                  <a:pt x="0" y="297411"/>
                </a:lnTo>
                <a:lnTo>
                  <a:pt x="10250" y="297146"/>
                </a:lnTo>
                <a:lnTo>
                  <a:pt x="18551" y="296419"/>
                </a:lnTo>
                <a:lnTo>
                  <a:pt x="46824" y="274495"/>
                </a:lnTo>
                <a:lnTo>
                  <a:pt x="48080" y="268675"/>
                </a:lnTo>
                <a:lnTo>
                  <a:pt x="48708" y="260871"/>
                </a:lnTo>
                <a:lnTo>
                  <a:pt x="48708" y="251083"/>
                </a:lnTo>
                <a:lnTo>
                  <a:pt x="48708" y="61803"/>
                </a:lnTo>
                <a:lnTo>
                  <a:pt x="48708" y="52280"/>
                </a:lnTo>
                <a:lnTo>
                  <a:pt x="48212" y="44608"/>
                </a:lnTo>
                <a:lnTo>
                  <a:pt x="47220" y="38788"/>
                </a:lnTo>
                <a:lnTo>
                  <a:pt x="46294" y="32968"/>
                </a:lnTo>
                <a:lnTo>
                  <a:pt x="29165" y="18154"/>
                </a:lnTo>
                <a:lnTo>
                  <a:pt x="23808" y="16897"/>
                </a:lnTo>
                <a:lnTo>
                  <a:pt x="16798" y="16004"/>
                </a:lnTo>
                <a:lnTo>
                  <a:pt x="8134" y="15475"/>
                </a:lnTo>
                <a:lnTo>
                  <a:pt x="8134" y="0"/>
                </a:lnTo>
                <a:lnTo>
                  <a:pt x="150689" y="0"/>
                </a:lnTo>
                <a:lnTo>
                  <a:pt x="168645" y="762"/>
                </a:lnTo>
                <a:lnTo>
                  <a:pt x="218346" y="12201"/>
                </a:lnTo>
                <a:lnTo>
                  <a:pt x="260216" y="35750"/>
                </a:lnTo>
                <a:lnTo>
                  <a:pt x="292054" y="69491"/>
                </a:lnTo>
                <a:lnTo>
                  <a:pt x="312645" y="112279"/>
                </a:lnTo>
                <a:lnTo>
                  <a:pt x="319732" y="161701"/>
                </a:lnTo>
                <a:lnTo>
                  <a:pt x="318994" y="178026"/>
                </a:lnTo>
                <a:lnTo>
                  <a:pt x="307926" y="222909"/>
                </a:lnTo>
                <a:lnTo>
                  <a:pt x="284955" y="260166"/>
                </a:lnTo>
                <a:lnTo>
                  <a:pt x="251480" y="288383"/>
                </a:lnTo>
                <a:lnTo>
                  <a:pt x="208711" y="306637"/>
                </a:lnTo>
                <a:lnTo>
                  <a:pt x="158824" y="312887"/>
                </a:lnTo>
                <a:lnTo>
                  <a:pt x="0" y="312887"/>
                </a:lnTo>
                <a:close/>
              </a:path>
              <a:path w="320040" h="313054">
                <a:moveTo>
                  <a:pt x="98310" y="19939"/>
                </a:moveTo>
                <a:lnTo>
                  <a:pt x="93680" y="19939"/>
                </a:lnTo>
                <a:lnTo>
                  <a:pt x="91366" y="22221"/>
                </a:lnTo>
                <a:lnTo>
                  <a:pt x="91366" y="26784"/>
                </a:lnTo>
                <a:lnTo>
                  <a:pt x="91366" y="246619"/>
                </a:lnTo>
                <a:lnTo>
                  <a:pt x="95154" y="266887"/>
                </a:lnTo>
                <a:lnTo>
                  <a:pt x="106519" y="281365"/>
                </a:lnTo>
                <a:lnTo>
                  <a:pt x="125461" y="290051"/>
                </a:lnTo>
                <a:lnTo>
                  <a:pt x="151979" y="292947"/>
                </a:lnTo>
                <a:lnTo>
                  <a:pt x="178181" y="290882"/>
                </a:lnTo>
                <a:lnTo>
                  <a:pt x="220838" y="274365"/>
                </a:lnTo>
                <a:lnTo>
                  <a:pt x="250271" y="241398"/>
                </a:lnTo>
                <a:lnTo>
                  <a:pt x="265102" y="192689"/>
                </a:lnTo>
                <a:lnTo>
                  <a:pt x="266955" y="162494"/>
                </a:lnTo>
                <a:lnTo>
                  <a:pt x="266447" y="146132"/>
                </a:lnTo>
                <a:lnTo>
                  <a:pt x="258821" y="102476"/>
                </a:lnTo>
                <a:lnTo>
                  <a:pt x="242601" y="67377"/>
                </a:lnTo>
                <a:lnTo>
                  <a:pt x="209070" y="35062"/>
                </a:lnTo>
                <a:lnTo>
                  <a:pt x="163177" y="20547"/>
                </a:lnTo>
                <a:lnTo>
                  <a:pt x="149896" y="19939"/>
                </a:lnTo>
                <a:lnTo>
                  <a:pt x="98310" y="19939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89562" y="3300731"/>
            <a:ext cx="321945" cy="313055"/>
          </a:xfrm>
          <a:custGeom>
            <a:rect l="l" t="t" r="r" b="b"/>
            <a:pathLst>
              <a:path w="321945" h="313054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1" y="312887"/>
                </a:lnTo>
                <a:lnTo>
                  <a:pt x="188981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4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56750" y="3300731"/>
            <a:ext cx="132080" cy="313055"/>
          </a:xfrm>
          <a:custGeom>
            <a:rect l="l" t="t" r="r" b="b"/>
            <a:pathLst>
              <a:path w="132079" h="313054">
                <a:moveTo>
                  <a:pt x="87397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8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7" y="76783"/>
                </a:lnTo>
                <a:lnTo>
                  <a:pt x="87397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73733" y="3300731"/>
            <a:ext cx="311150" cy="313055"/>
          </a:xfrm>
          <a:custGeom>
            <a:rect l="l" t="t" r="r" b="b"/>
            <a:pathLst>
              <a:path w="311150" h="313054">
                <a:moveTo>
                  <a:pt x="310803" y="77576"/>
                </a:moveTo>
                <a:lnTo>
                  <a:pt x="294236" y="77576"/>
                </a:lnTo>
                <a:lnTo>
                  <a:pt x="293393" y="69206"/>
                </a:lnTo>
                <a:lnTo>
                  <a:pt x="292153" y="61555"/>
                </a:lnTo>
                <a:lnTo>
                  <a:pt x="275685" y="29959"/>
                </a:lnTo>
                <a:lnTo>
                  <a:pt x="270130" y="25462"/>
                </a:lnTo>
                <a:lnTo>
                  <a:pt x="224695" y="17459"/>
                </a:lnTo>
                <a:lnTo>
                  <a:pt x="214708" y="17459"/>
                </a:lnTo>
                <a:lnTo>
                  <a:pt x="206640" y="17691"/>
                </a:lnTo>
                <a:lnTo>
                  <a:pt x="200489" y="18154"/>
                </a:lnTo>
                <a:lnTo>
                  <a:pt x="194405" y="18551"/>
                </a:lnTo>
                <a:lnTo>
                  <a:pt x="178764" y="27611"/>
                </a:lnTo>
                <a:lnTo>
                  <a:pt x="178764" y="30058"/>
                </a:lnTo>
                <a:lnTo>
                  <a:pt x="178764" y="247512"/>
                </a:lnTo>
                <a:lnTo>
                  <a:pt x="178764" y="256175"/>
                </a:lnTo>
                <a:lnTo>
                  <a:pt x="179359" y="263616"/>
                </a:lnTo>
                <a:lnTo>
                  <a:pt x="203763" y="294038"/>
                </a:lnTo>
                <a:lnTo>
                  <a:pt x="231242" y="297411"/>
                </a:lnTo>
                <a:lnTo>
                  <a:pt x="231242" y="312887"/>
                </a:lnTo>
                <a:lnTo>
                  <a:pt x="77576" y="312887"/>
                </a:lnTo>
                <a:lnTo>
                  <a:pt x="77576" y="297411"/>
                </a:lnTo>
                <a:lnTo>
                  <a:pt x="85699" y="297051"/>
                </a:lnTo>
                <a:lnTo>
                  <a:pt x="93002" y="296369"/>
                </a:lnTo>
                <a:lnTo>
                  <a:pt x="121226" y="285110"/>
                </a:lnTo>
                <a:lnTo>
                  <a:pt x="124929" y="281141"/>
                </a:lnTo>
                <a:lnTo>
                  <a:pt x="127377" y="276049"/>
                </a:lnTo>
                <a:lnTo>
                  <a:pt x="128567" y="269832"/>
                </a:lnTo>
                <a:lnTo>
                  <a:pt x="129824" y="263616"/>
                </a:lnTo>
                <a:lnTo>
                  <a:pt x="130452" y="256175"/>
                </a:lnTo>
                <a:lnTo>
                  <a:pt x="130452" y="247512"/>
                </a:lnTo>
                <a:lnTo>
                  <a:pt x="130452" y="30058"/>
                </a:lnTo>
                <a:lnTo>
                  <a:pt x="130452" y="27611"/>
                </a:lnTo>
                <a:lnTo>
                  <a:pt x="129956" y="25660"/>
                </a:lnTo>
                <a:lnTo>
                  <a:pt x="128964" y="24205"/>
                </a:lnTo>
                <a:lnTo>
                  <a:pt x="128038" y="22684"/>
                </a:lnTo>
                <a:lnTo>
                  <a:pt x="126153" y="21394"/>
                </a:lnTo>
                <a:lnTo>
                  <a:pt x="123309" y="20336"/>
                </a:lnTo>
                <a:lnTo>
                  <a:pt x="120465" y="19278"/>
                </a:lnTo>
                <a:lnTo>
                  <a:pt x="116464" y="18551"/>
                </a:lnTo>
                <a:lnTo>
                  <a:pt x="111305" y="18154"/>
                </a:lnTo>
                <a:lnTo>
                  <a:pt x="106147" y="17691"/>
                </a:lnTo>
                <a:lnTo>
                  <a:pt x="99236" y="17459"/>
                </a:lnTo>
                <a:lnTo>
                  <a:pt x="90572" y="17459"/>
                </a:lnTo>
                <a:lnTo>
                  <a:pt x="52048" y="19543"/>
                </a:lnTo>
                <a:lnTo>
                  <a:pt x="37597" y="25892"/>
                </a:lnTo>
                <a:lnTo>
                  <a:pt x="30984" y="29794"/>
                </a:lnTo>
                <a:lnTo>
                  <a:pt x="15630" y="67402"/>
                </a:lnTo>
                <a:lnTo>
                  <a:pt x="15079" y="77576"/>
                </a:lnTo>
                <a:lnTo>
                  <a:pt x="0" y="77576"/>
                </a:lnTo>
                <a:lnTo>
                  <a:pt x="0" y="0"/>
                </a:lnTo>
                <a:lnTo>
                  <a:pt x="306736" y="0"/>
                </a:lnTo>
                <a:lnTo>
                  <a:pt x="310803" y="77576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61356" y="3300731"/>
            <a:ext cx="326390" cy="317500"/>
          </a:xfrm>
          <a:custGeom>
            <a:rect l="l" t="t" r="r" b="b"/>
            <a:pathLst>
              <a:path w="326390" h="317500">
                <a:moveTo>
                  <a:pt x="281538" y="186898"/>
                </a:moveTo>
                <a:lnTo>
                  <a:pt x="277967" y="230759"/>
                </a:lnTo>
                <a:lnTo>
                  <a:pt x="261462" y="275381"/>
                </a:lnTo>
                <a:lnTo>
                  <a:pt x="229227" y="303958"/>
                </a:lnTo>
                <a:lnTo>
                  <a:pt x="179818" y="316433"/>
                </a:lnTo>
                <a:lnTo>
                  <a:pt x="164578" y="316954"/>
                </a:lnTo>
                <a:lnTo>
                  <a:pt x="150026" y="316588"/>
                </a:lnTo>
                <a:lnTo>
                  <a:pt x="112099" y="311101"/>
                </a:lnTo>
                <a:lnTo>
                  <a:pt x="74700" y="291558"/>
                </a:lnTo>
                <a:lnTo>
                  <a:pt x="52379" y="256043"/>
                </a:lnTo>
                <a:lnTo>
                  <a:pt x="45497" y="217372"/>
                </a:lnTo>
                <a:lnTo>
                  <a:pt x="45038" y="201977"/>
                </a:lnTo>
                <a:lnTo>
                  <a:pt x="45038" y="94639"/>
                </a:lnTo>
                <a:lnTo>
                  <a:pt x="44951" y="80478"/>
                </a:lnTo>
                <a:lnTo>
                  <a:pt x="42608" y="40809"/>
                </a:lnTo>
                <a:lnTo>
                  <a:pt x="22122" y="17360"/>
                </a:lnTo>
                <a:lnTo>
                  <a:pt x="16567" y="16103"/>
                </a:lnTo>
                <a:lnTo>
                  <a:pt x="9192" y="15475"/>
                </a:lnTo>
                <a:lnTo>
                  <a:pt x="0" y="15475"/>
                </a:lnTo>
                <a:lnTo>
                  <a:pt x="0" y="0"/>
                </a:lnTo>
                <a:lnTo>
                  <a:pt x="138586" y="0"/>
                </a:lnTo>
                <a:lnTo>
                  <a:pt x="138586" y="15475"/>
                </a:lnTo>
                <a:lnTo>
                  <a:pt x="129327" y="15475"/>
                </a:lnTo>
                <a:lnTo>
                  <a:pt x="121854" y="16037"/>
                </a:lnTo>
                <a:lnTo>
                  <a:pt x="116166" y="17162"/>
                </a:lnTo>
                <a:lnTo>
                  <a:pt x="110479" y="18220"/>
                </a:lnTo>
                <a:lnTo>
                  <a:pt x="106015" y="20898"/>
                </a:lnTo>
                <a:lnTo>
                  <a:pt x="102774" y="25197"/>
                </a:lnTo>
                <a:lnTo>
                  <a:pt x="99004" y="30091"/>
                </a:lnTo>
                <a:lnTo>
                  <a:pt x="96557" y="37895"/>
                </a:lnTo>
                <a:lnTo>
                  <a:pt x="93945" y="80491"/>
                </a:lnTo>
                <a:lnTo>
                  <a:pt x="93846" y="94639"/>
                </a:lnTo>
                <a:lnTo>
                  <a:pt x="93846" y="205251"/>
                </a:lnTo>
                <a:lnTo>
                  <a:pt x="100585" y="249688"/>
                </a:lnTo>
                <a:lnTo>
                  <a:pt x="130067" y="282890"/>
                </a:lnTo>
                <a:lnTo>
                  <a:pt x="175887" y="291756"/>
                </a:lnTo>
                <a:lnTo>
                  <a:pt x="194953" y="290349"/>
                </a:lnTo>
                <a:lnTo>
                  <a:pt x="236897" y="269237"/>
                </a:lnTo>
                <a:lnTo>
                  <a:pt x="255962" y="223368"/>
                </a:lnTo>
                <a:lnTo>
                  <a:pt x="257233" y="202771"/>
                </a:lnTo>
                <a:lnTo>
                  <a:pt x="257233" y="104857"/>
                </a:lnTo>
                <a:lnTo>
                  <a:pt x="255615" y="60420"/>
                </a:lnTo>
                <a:lnTo>
                  <a:pt x="243742" y="23610"/>
                </a:lnTo>
                <a:lnTo>
                  <a:pt x="229556" y="16864"/>
                </a:lnTo>
                <a:lnTo>
                  <a:pt x="223868" y="15938"/>
                </a:lnTo>
                <a:lnTo>
                  <a:pt x="216825" y="15475"/>
                </a:lnTo>
                <a:lnTo>
                  <a:pt x="208426" y="15475"/>
                </a:lnTo>
                <a:lnTo>
                  <a:pt x="208426" y="0"/>
                </a:lnTo>
                <a:lnTo>
                  <a:pt x="326279" y="0"/>
                </a:lnTo>
                <a:lnTo>
                  <a:pt x="326279" y="15475"/>
                </a:lnTo>
                <a:lnTo>
                  <a:pt x="317615" y="15475"/>
                </a:lnTo>
                <a:lnTo>
                  <a:pt x="310506" y="16170"/>
                </a:lnTo>
                <a:lnTo>
                  <a:pt x="304950" y="17558"/>
                </a:lnTo>
                <a:lnTo>
                  <a:pt x="299395" y="18881"/>
                </a:lnTo>
                <a:lnTo>
                  <a:pt x="294997" y="21824"/>
                </a:lnTo>
                <a:lnTo>
                  <a:pt x="282654" y="63080"/>
                </a:lnTo>
                <a:lnTo>
                  <a:pt x="281538" y="104857"/>
                </a:lnTo>
                <a:lnTo>
                  <a:pt x="281538" y="18689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50418" y="3300731"/>
            <a:ext cx="304165" cy="313055"/>
          </a:xfrm>
          <a:custGeom>
            <a:rect l="l" t="t" r="r" b="b"/>
            <a:pathLst>
              <a:path w="304165" h="313054">
                <a:moveTo>
                  <a:pt x="87398" y="248305"/>
                </a:moveTo>
                <a:lnTo>
                  <a:pt x="87398" y="258556"/>
                </a:lnTo>
                <a:lnTo>
                  <a:pt x="87927" y="266955"/>
                </a:lnTo>
                <a:lnTo>
                  <a:pt x="88985" y="273503"/>
                </a:lnTo>
                <a:lnTo>
                  <a:pt x="90109" y="279984"/>
                </a:lnTo>
                <a:lnTo>
                  <a:pt x="92292" y="284977"/>
                </a:lnTo>
                <a:lnTo>
                  <a:pt x="95532" y="288483"/>
                </a:lnTo>
                <a:lnTo>
                  <a:pt x="98773" y="291988"/>
                </a:lnTo>
                <a:lnTo>
                  <a:pt x="103237" y="294369"/>
                </a:lnTo>
                <a:lnTo>
                  <a:pt x="108924" y="29562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411"/>
                </a:lnTo>
                <a:lnTo>
                  <a:pt x="17194" y="296816"/>
                </a:lnTo>
                <a:lnTo>
                  <a:pt x="23014" y="295625"/>
                </a:lnTo>
                <a:lnTo>
                  <a:pt x="28834" y="294369"/>
                </a:lnTo>
                <a:lnTo>
                  <a:pt x="33365" y="292054"/>
                </a:lnTo>
                <a:lnTo>
                  <a:pt x="36605" y="288681"/>
                </a:lnTo>
                <a:lnTo>
                  <a:pt x="39846" y="285308"/>
                </a:lnTo>
                <a:lnTo>
                  <a:pt x="41995" y="280579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1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6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7" y="16864"/>
                </a:lnTo>
                <a:lnTo>
                  <a:pt x="18848" y="15938"/>
                </a:lnTo>
                <a:lnTo>
                  <a:pt x="12202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6" y="18220"/>
                </a:lnTo>
                <a:lnTo>
                  <a:pt x="98442" y="20501"/>
                </a:lnTo>
                <a:lnTo>
                  <a:pt x="87398" y="64581"/>
                </a:lnTo>
                <a:lnTo>
                  <a:pt x="87398" y="164974"/>
                </a:lnTo>
                <a:lnTo>
                  <a:pt x="188982" y="42657"/>
                </a:lnTo>
                <a:lnTo>
                  <a:pt x="194405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5" y="21837"/>
                </a:lnTo>
                <a:lnTo>
                  <a:pt x="191313" y="18302"/>
                </a:lnTo>
                <a:lnTo>
                  <a:pt x="184059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5" y="0"/>
                </a:lnTo>
                <a:lnTo>
                  <a:pt x="271915" y="15078"/>
                </a:lnTo>
                <a:lnTo>
                  <a:pt x="266493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7" y="33795"/>
                </a:lnTo>
                <a:lnTo>
                  <a:pt x="223934" y="39053"/>
                </a:lnTo>
                <a:lnTo>
                  <a:pt x="218247" y="45534"/>
                </a:lnTo>
                <a:lnTo>
                  <a:pt x="141860" y="133725"/>
                </a:lnTo>
                <a:lnTo>
                  <a:pt x="260507" y="276281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7"/>
                </a:lnTo>
                <a:lnTo>
                  <a:pt x="178863" y="312887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0" y="294832"/>
                </a:lnTo>
                <a:lnTo>
                  <a:pt x="206210" y="293046"/>
                </a:lnTo>
                <a:lnTo>
                  <a:pt x="208525" y="290268"/>
                </a:lnTo>
                <a:lnTo>
                  <a:pt x="208525" y="286498"/>
                </a:lnTo>
                <a:lnTo>
                  <a:pt x="208525" y="284316"/>
                </a:lnTo>
                <a:lnTo>
                  <a:pt x="207433" y="281208"/>
                </a:lnTo>
                <a:lnTo>
                  <a:pt x="205251" y="277173"/>
                </a:lnTo>
                <a:lnTo>
                  <a:pt x="203068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8" y="197116"/>
                </a:lnTo>
                <a:lnTo>
                  <a:pt x="87398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29878" y="3296664"/>
            <a:ext cx="338455" cy="321310"/>
          </a:xfrm>
          <a:custGeom>
            <a:rect l="l" t="t" r="r" b="b"/>
            <a:pathLst>
              <a:path w="338454" h="321310">
                <a:moveTo>
                  <a:pt x="169042" y="0"/>
                </a:moveTo>
                <a:lnTo>
                  <a:pt x="219971" y="7086"/>
                </a:lnTo>
                <a:lnTo>
                  <a:pt x="264525" y="27528"/>
                </a:lnTo>
                <a:lnTo>
                  <a:pt x="300071" y="58567"/>
                </a:lnTo>
                <a:lnTo>
                  <a:pt x="325088" y="98707"/>
                </a:lnTo>
                <a:lnTo>
                  <a:pt x="337272" y="145989"/>
                </a:lnTo>
                <a:lnTo>
                  <a:pt x="338084" y="162990"/>
                </a:lnTo>
                <a:lnTo>
                  <a:pt x="337259" y="179161"/>
                </a:lnTo>
                <a:lnTo>
                  <a:pt x="324890" y="224695"/>
                </a:lnTo>
                <a:lnTo>
                  <a:pt x="299686" y="263756"/>
                </a:lnTo>
                <a:lnTo>
                  <a:pt x="264128" y="293988"/>
                </a:lnTo>
                <a:lnTo>
                  <a:pt x="219598" y="314046"/>
                </a:lnTo>
                <a:lnTo>
                  <a:pt x="169042" y="321021"/>
                </a:lnTo>
                <a:lnTo>
                  <a:pt x="151657" y="320246"/>
                </a:lnTo>
                <a:lnTo>
                  <a:pt x="102774" y="308621"/>
                </a:lnTo>
                <a:lnTo>
                  <a:pt x="61072" y="284998"/>
                </a:lnTo>
                <a:lnTo>
                  <a:pt x="28843" y="251678"/>
                </a:lnTo>
                <a:lnTo>
                  <a:pt x="7421" y="210013"/>
                </a:lnTo>
                <a:lnTo>
                  <a:pt x="0" y="162990"/>
                </a:lnTo>
                <a:lnTo>
                  <a:pt x="812" y="145989"/>
                </a:lnTo>
                <a:lnTo>
                  <a:pt x="12995" y="98707"/>
                </a:lnTo>
                <a:lnTo>
                  <a:pt x="38050" y="58567"/>
                </a:lnTo>
                <a:lnTo>
                  <a:pt x="73559" y="27528"/>
                </a:lnTo>
                <a:lnTo>
                  <a:pt x="118151" y="7086"/>
                </a:lnTo>
                <a:lnTo>
                  <a:pt x="169042" y="0"/>
                </a:lnTo>
                <a:close/>
              </a:path>
              <a:path w="338454" h="321310">
                <a:moveTo>
                  <a:pt x="169042" y="298700"/>
                </a:moveTo>
                <a:lnTo>
                  <a:pt x="217255" y="289375"/>
                </a:lnTo>
                <a:lnTo>
                  <a:pt x="253761" y="262491"/>
                </a:lnTo>
                <a:lnTo>
                  <a:pt x="277173" y="220032"/>
                </a:lnTo>
                <a:lnTo>
                  <a:pt x="284800" y="179241"/>
                </a:lnTo>
                <a:lnTo>
                  <a:pt x="285308" y="164181"/>
                </a:lnTo>
                <a:lnTo>
                  <a:pt x="284800" y="148308"/>
                </a:lnTo>
                <a:lnTo>
                  <a:pt x="277173" y="105453"/>
                </a:lnTo>
                <a:lnTo>
                  <a:pt x="261065" y="70521"/>
                </a:lnTo>
                <a:lnTo>
                  <a:pt x="227807" y="37839"/>
                </a:lnTo>
                <a:lnTo>
                  <a:pt x="182149" y="22946"/>
                </a:lnTo>
                <a:lnTo>
                  <a:pt x="169042" y="22320"/>
                </a:lnTo>
                <a:lnTo>
                  <a:pt x="155978" y="22946"/>
                </a:lnTo>
                <a:lnTo>
                  <a:pt x="110369" y="37839"/>
                </a:lnTo>
                <a:lnTo>
                  <a:pt x="77062" y="70521"/>
                </a:lnTo>
                <a:lnTo>
                  <a:pt x="61010" y="105453"/>
                </a:lnTo>
                <a:lnTo>
                  <a:pt x="53383" y="148308"/>
                </a:lnTo>
                <a:lnTo>
                  <a:pt x="52875" y="164181"/>
                </a:lnTo>
                <a:lnTo>
                  <a:pt x="53383" y="179241"/>
                </a:lnTo>
                <a:lnTo>
                  <a:pt x="61010" y="220032"/>
                </a:lnTo>
                <a:lnTo>
                  <a:pt x="84124" y="262491"/>
                </a:lnTo>
                <a:lnTo>
                  <a:pt x="120730" y="289375"/>
                </a:lnTo>
                <a:lnTo>
                  <a:pt x="169042" y="298700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664690" y="3300731"/>
            <a:ext cx="320040" cy="313055"/>
          </a:xfrm>
          <a:custGeom>
            <a:rect l="l" t="t" r="r" b="b"/>
            <a:pathLst>
              <a:path w="320040" h="313054">
                <a:moveTo>
                  <a:pt x="0" y="312887"/>
                </a:moveTo>
                <a:lnTo>
                  <a:pt x="0" y="297411"/>
                </a:lnTo>
                <a:lnTo>
                  <a:pt x="10251" y="297146"/>
                </a:lnTo>
                <a:lnTo>
                  <a:pt x="18550" y="296419"/>
                </a:lnTo>
                <a:lnTo>
                  <a:pt x="46823" y="274495"/>
                </a:lnTo>
                <a:lnTo>
                  <a:pt x="48080" y="268675"/>
                </a:lnTo>
                <a:lnTo>
                  <a:pt x="48708" y="260871"/>
                </a:lnTo>
                <a:lnTo>
                  <a:pt x="48708" y="251083"/>
                </a:lnTo>
                <a:lnTo>
                  <a:pt x="48708" y="61803"/>
                </a:lnTo>
                <a:lnTo>
                  <a:pt x="48708" y="52280"/>
                </a:lnTo>
                <a:lnTo>
                  <a:pt x="48212" y="44608"/>
                </a:lnTo>
                <a:lnTo>
                  <a:pt x="47220" y="38788"/>
                </a:lnTo>
                <a:lnTo>
                  <a:pt x="46294" y="32968"/>
                </a:lnTo>
                <a:lnTo>
                  <a:pt x="29165" y="18154"/>
                </a:lnTo>
                <a:lnTo>
                  <a:pt x="23808" y="16897"/>
                </a:lnTo>
                <a:lnTo>
                  <a:pt x="16798" y="16004"/>
                </a:lnTo>
                <a:lnTo>
                  <a:pt x="8134" y="15475"/>
                </a:lnTo>
                <a:lnTo>
                  <a:pt x="8134" y="0"/>
                </a:lnTo>
                <a:lnTo>
                  <a:pt x="150689" y="0"/>
                </a:lnTo>
                <a:lnTo>
                  <a:pt x="168645" y="762"/>
                </a:lnTo>
                <a:lnTo>
                  <a:pt x="218346" y="12201"/>
                </a:lnTo>
                <a:lnTo>
                  <a:pt x="260216" y="35750"/>
                </a:lnTo>
                <a:lnTo>
                  <a:pt x="292054" y="69491"/>
                </a:lnTo>
                <a:lnTo>
                  <a:pt x="312645" y="112279"/>
                </a:lnTo>
                <a:lnTo>
                  <a:pt x="319732" y="161701"/>
                </a:lnTo>
                <a:lnTo>
                  <a:pt x="318994" y="178026"/>
                </a:lnTo>
                <a:lnTo>
                  <a:pt x="307926" y="222909"/>
                </a:lnTo>
                <a:lnTo>
                  <a:pt x="284955" y="260166"/>
                </a:lnTo>
                <a:lnTo>
                  <a:pt x="251480" y="288383"/>
                </a:lnTo>
                <a:lnTo>
                  <a:pt x="208711" y="306637"/>
                </a:lnTo>
                <a:lnTo>
                  <a:pt x="158824" y="312887"/>
                </a:lnTo>
                <a:lnTo>
                  <a:pt x="0" y="312887"/>
                </a:lnTo>
                <a:close/>
              </a:path>
              <a:path w="320040" h="313054">
                <a:moveTo>
                  <a:pt x="98310" y="19939"/>
                </a:moveTo>
                <a:lnTo>
                  <a:pt x="93680" y="19939"/>
                </a:lnTo>
                <a:lnTo>
                  <a:pt x="91365" y="22221"/>
                </a:lnTo>
                <a:lnTo>
                  <a:pt x="91365" y="26784"/>
                </a:lnTo>
                <a:lnTo>
                  <a:pt x="91365" y="246619"/>
                </a:lnTo>
                <a:lnTo>
                  <a:pt x="95154" y="266887"/>
                </a:lnTo>
                <a:lnTo>
                  <a:pt x="106519" y="281365"/>
                </a:lnTo>
                <a:lnTo>
                  <a:pt x="125460" y="290051"/>
                </a:lnTo>
                <a:lnTo>
                  <a:pt x="151979" y="292947"/>
                </a:lnTo>
                <a:lnTo>
                  <a:pt x="178181" y="290882"/>
                </a:lnTo>
                <a:lnTo>
                  <a:pt x="220838" y="274365"/>
                </a:lnTo>
                <a:lnTo>
                  <a:pt x="250271" y="241398"/>
                </a:lnTo>
                <a:lnTo>
                  <a:pt x="265101" y="192689"/>
                </a:lnTo>
                <a:lnTo>
                  <a:pt x="266955" y="162494"/>
                </a:lnTo>
                <a:lnTo>
                  <a:pt x="266447" y="146132"/>
                </a:lnTo>
                <a:lnTo>
                  <a:pt x="258821" y="102476"/>
                </a:lnTo>
                <a:lnTo>
                  <a:pt x="242601" y="67377"/>
                </a:lnTo>
                <a:lnTo>
                  <a:pt x="209070" y="35062"/>
                </a:lnTo>
                <a:lnTo>
                  <a:pt x="163176" y="20547"/>
                </a:lnTo>
                <a:lnTo>
                  <a:pt x="149896" y="19939"/>
                </a:lnTo>
                <a:lnTo>
                  <a:pt x="98310" y="19939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1177108" y="3293111"/>
            <a:ext cx="328295" cy="328295"/>
            <a:chOff x="11177108" y="3293111"/>
            <a:chExt cx="328295" cy="328295"/>
          </a:xfrm>
        </p:grpSpPr>
        <p:sp>
          <p:nvSpPr>
            <p:cNvPr id="27" name="object 27"/>
            <p:cNvSpPr/>
            <p:nvPr/>
          </p:nvSpPr>
          <p:spPr>
            <a:xfrm>
              <a:off x="11184728" y="3300731"/>
              <a:ext cx="313055" cy="313055"/>
            </a:xfrm>
            <a:custGeom>
              <a:rect l="l" t="t" r="r" b="b"/>
              <a:pathLst>
                <a:path w="313054" h="313054">
                  <a:moveTo>
                    <a:pt x="249099" y="78469"/>
                  </a:moveTo>
                  <a:lnTo>
                    <a:pt x="238106" y="120990"/>
                  </a:lnTo>
                  <a:lnTo>
                    <a:pt x="204309" y="150416"/>
                  </a:lnTo>
                  <a:lnTo>
                    <a:pt x="167454" y="161304"/>
                  </a:lnTo>
                  <a:lnTo>
                    <a:pt x="257233" y="269435"/>
                  </a:lnTo>
                  <a:lnTo>
                    <a:pt x="288352" y="291514"/>
                  </a:lnTo>
                  <a:lnTo>
                    <a:pt x="312886" y="297411"/>
                  </a:lnTo>
                  <a:lnTo>
                    <a:pt x="312886" y="312887"/>
                  </a:lnTo>
                  <a:lnTo>
                    <a:pt x="234516" y="312887"/>
                  </a:lnTo>
                  <a:lnTo>
                    <a:pt x="134916" y="185311"/>
                  </a:lnTo>
                  <a:lnTo>
                    <a:pt x="131411" y="180682"/>
                  </a:lnTo>
                  <a:lnTo>
                    <a:pt x="128104" y="177011"/>
                  </a:lnTo>
                  <a:lnTo>
                    <a:pt x="124995" y="174300"/>
                  </a:lnTo>
                  <a:lnTo>
                    <a:pt x="121887" y="171588"/>
                  </a:lnTo>
                  <a:lnTo>
                    <a:pt x="118613" y="169505"/>
                  </a:lnTo>
                  <a:lnTo>
                    <a:pt x="115174" y="168050"/>
                  </a:lnTo>
                  <a:lnTo>
                    <a:pt x="111801" y="166529"/>
                  </a:lnTo>
                  <a:lnTo>
                    <a:pt x="107866" y="165570"/>
                  </a:lnTo>
                  <a:lnTo>
                    <a:pt x="103369" y="165173"/>
                  </a:lnTo>
                  <a:lnTo>
                    <a:pt x="98938" y="164776"/>
                  </a:lnTo>
                  <a:lnTo>
                    <a:pt x="93614" y="164578"/>
                  </a:lnTo>
                  <a:lnTo>
                    <a:pt x="87398" y="164578"/>
                  </a:lnTo>
                  <a:lnTo>
                    <a:pt x="87398" y="249099"/>
                  </a:lnTo>
                  <a:lnTo>
                    <a:pt x="87398" y="259085"/>
                  </a:lnTo>
                  <a:lnTo>
                    <a:pt x="106577" y="294369"/>
                  </a:lnTo>
                  <a:lnTo>
                    <a:pt x="143447" y="297411"/>
                  </a:lnTo>
                  <a:lnTo>
                    <a:pt x="143447" y="312887"/>
                  </a:lnTo>
                  <a:lnTo>
                    <a:pt x="0" y="312887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4" y="296353"/>
                  </a:lnTo>
                  <a:lnTo>
                    <a:pt x="23014" y="295030"/>
                  </a:lnTo>
                  <a:lnTo>
                    <a:pt x="28834" y="293641"/>
                  </a:lnTo>
                  <a:lnTo>
                    <a:pt x="33365" y="291326"/>
                  </a:lnTo>
                  <a:lnTo>
                    <a:pt x="36605" y="288086"/>
                  </a:lnTo>
                  <a:lnTo>
                    <a:pt x="39846" y="284845"/>
                  </a:lnTo>
                  <a:lnTo>
                    <a:pt x="41995" y="280249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4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40441" y="28372"/>
                  </a:lnTo>
                  <a:lnTo>
                    <a:pt x="37597" y="24999"/>
                  </a:lnTo>
                  <a:lnTo>
                    <a:pt x="34754" y="21626"/>
                  </a:lnTo>
                  <a:lnTo>
                    <a:pt x="30620" y="19344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1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2" y="0"/>
                  </a:lnTo>
                  <a:lnTo>
                    <a:pt x="158123" y="1295"/>
                  </a:lnTo>
                  <a:lnTo>
                    <a:pt x="201524" y="11662"/>
                  </a:lnTo>
                  <a:lnTo>
                    <a:pt x="241435" y="45534"/>
                  </a:lnTo>
                  <a:lnTo>
                    <a:pt x="247183" y="60985"/>
                  </a:lnTo>
                  <a:lnTo>
                    <a:pt x="249099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264506" y="3312258"/>
              <a:ext cx="124164" cy="140335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11642249" y="3300731"/>
            <a:ext cx="321945" cy="313055"/>
          </a:xfrm>
          <a:custGeom>
            <a:rect l="l" t="t" r="r" b="b"/>
            <a:pathLst>
              <a:path w="321945" h="313054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40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4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25015" y="3300731"/>
            <a:ext cx="311150" cy="313055"/>
          </a:xfrm>
          <a:custGeom>
            <a:rect l="l" t="t" r="r" b="b"/>
            <a:pathLst>
              <a:path w="311150" h="313054">
                <a:moveTo>
                  <a:pt x="310803" y="77576"/>
                </a:moveTo>
                <a:lnTo>
                  <a:pt x="294236" y="77576"/>
                </a:lnTo>
                <a:lnTo>
                  <a:pt x="293393" y="69206"/>
                </a:lnTo>
                <a:lnTo>
                  <a:pt x="292153" y="61555"/>
                </a:lnTo>
                <a:lnTo>
                  <a:pt x="275686" y="29959"/>
                </a:lnTo>
                <a:lnTo>
                  <a:pt x="270130" y="25462"/>
                </a:lnTo>
                <a:lnTo>
                  <a:pt x="224695" y="17459"/>
                </a:lnTo>
                <a:lnTo>
                  <a:pt x="214708" y="17459"/>
                </a:lnTo>
                <a:lnTo>
                  <a:pt x="206640" y="17691"/>
                </a:lnTo>
                <a:lnTo>
                  <a:pt x="200489" y="18154"/>
                </a:lnTo>
                <a:lnTo>
                  <a:pt x="194405" y="18551"/>
                </a:lnTo>
                <a:lnTo>
                  <a:pt x="178764" y="27611"/>
                </a:lnTo>
                <a:lnTo>
                  <a:pt x="178764" y="30058"/>
                </a:lnTo>
                <a:lnTo>
                  <a:pt x="178764" y="247512"/>
                </a:lnTo>
                <a:lnTo>
                  <a:pt x="178764" y="256175"/>
                </a:lnTo>
                <a:lnTo>
                  <a:pt x="179359" y="263616"/>
                </a:lnTo>
                <a:lnTo>
                  <a:pt x="203763" y="294038"/>
                </a:lnTo>
                <a:lnTo>
                  <a:pt x="231242" y="297411"/>
                </a:lnTo>
                <a:lnTo>
                  <a:pt x="231242" y="312887"/>
                </a:lnTo>
                <a:lnTo>
                  <a:pt x="77577" y="312887"/>
                </a:lnTo>
                <a:lnTo>
                  <a:pt x="77577" y="297411"/>
                </a:lnTo>
                <a:lnTo>
                  <a:pt x="85699" y="297051"/>
                </a:lnTo>
                <a:lnTo>
                  <a:pt x="93003" y="296369"/>
                </a:lnTo>
                <a:lnTo>
                  <a:pt x="121226" y="285110"/>
                </a:lnTo>
                <a:lnTo>
                  <a:pt x="124930" y="281141"/>
                </a:lnTo>
                <a:lnTo>
                  <a:pt x="127377" y="276049"/>
                </a:lnTo>
                <a:lnTo>
                  <a:pt x="128567" y="269832"/>
                </a:lnTo>
                <a:lnTo>
                  <a:pt x="129824" y="263616"/>
                </a:lnTo>
                <a:lnTo>
                  <a:pt x="130452" y="256175"/>
                </a:lnTo>
                <a:lnTo>
                  <a:pt x="130452" y="247512"/>
                </a:lnTo>
                <a:lnTo>
                  <a:pt x="130452" y="30058"/>
                </a:lnTo>
                <a:lnTo>
                  <a:pt x="130452" y="27611"/>
                </a:lnTo>
                <a:lnTo>
                  <a:pt x="129956" y="25660"/>
                </a:lnTo>
                <a:lnTo>
                  <a:pt x="128964" y="24205"/>
                </a:lnTo>
                <a:lnTo>
                  <a:pt x="128038" y="22684"/>
                </a:lnTo>
                <a:lnTo>
                  <a:pt x="111305" y="18154"/>
                </a:lnTo>
                <a:lnTo>
                  <a:pt x="106147" y="17691"/>
                </a:lnTo>
                <a:lnTo>
                  <a:pt x="99236" y="17459"/>
                </a:lnTo>
                <a:lnTo>
                  <a:pt x="90572" y="17459"/>
                </a:lnTo>
                <a:lnTo>
                  <a:pt x="52048" y="19543"/>
                </a:lnTo>
                <a:lnTo>
                  <a:pt x="37598" y="25892"/>
                </a:lnTo>
                <a:lnTo>
                  <a:pt x="30984" y="29794"/>
                </a:lnTo>
                <a:lnTo>
                  <a:pt x="15630" y="67402"/>
                </a:lnTo>
                <a:lnTo>
                  <a:pt x="15078" y="77576"/>
                </a:lnTo>
                <a:lnTo>
                  <a:pt x="0" y="77576"/>
                </a:lnTo>
                <a:lnTo>
                  <a:pt x="0" y="0"/>
                </a:lnTo>
                <a:lnTo>
                  <a:pt x="306736" y="0"/>
                </a:lnTo>
                <a:lnTo>
                  <a:pt x="310803" y="77576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619087" y="3300731"/>
            <a:ext cx="132080" cy="313055"/>
          </a:xfrm>
          <a:custGeom>
            <a:rect l="l" t="t" r="r" b="b"/>
            <a:pathLst>
              <a:path w="132079" h="313054">
                <a:moveTo>
                  <a:pt x="87398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8" y="76783"/>
                </a:lnTo>
                <a:lnTo>
                  <a:pt x="87398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4438251" y="3194582"/>
            <a:ext cx="83445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/>
                <a:tab pos="935355"/>
                <a:tab pos="1413510"/>
                <a:tab pos="1882775"/>
                <a:tab pos="2336165"/>
                <a:tab pos="2853690"/>
                <a:tab pos="3599815"/>
                <a:tab pos="3926840"/>
                <a:tab pos="4410710"/>
                <a:tab pos="5193665"/>
                <a:tab pos="5668010"/>
                <a:tab pos="6210300"/>
                <a:tab pos="6727825"/>
                <a:tab pos="7205980"/>
                <a:tab pos="7677784"/>
                <a:tab pos="8162290"/>
              </a:tabLst>
            </a:pPr>
            <a:r>
              <a:rPr i="0" spc="495">
                <a:latin typeface="Cambria"/>
                <a:cs typeface="Cambria"/>
              </a:rPr>
              <a:t>B	</a:t>
            </a:r>
            <a:r>
              <a:rPr i="0" spc="480">
                <a:latin typeface="Cambria"/>
                <a:cs typeface="Cambria"/>
              </a:rPr>
              <a:t>E	</a:t>
            </a:r>
            <a:r>
              <a:rPr i="0" spc="530">
                <a:latin typeface="Cambria"/>
                <a:cs typeface="Cambria"/>
              </a:rPr>
              <a:t>R	</a:t>
            </a:r>
            <a:r>
              <a:rPr i="0" spc="495">
                <a:latin typeface="Cambria"/>
                <a:cs typeface="Cambria"/>
              </a:rPr>
              <a:t>B	</a:t>
            </a:r>
            <a:r>
              <a:rPr i="0" spc="480">
                <a:latin typeface="Cambria"/>
                <a:cs typeface="Cambria"/>
              </a:rPr>
              <a:t>E	</a:t>
            </a:r>
            <a:r>
              <a:rPr i="0" spc="710">
                <a:latin typeface="Cambria"/>
                <a:cs typeface="Cambria"/>
              </a:rPr>
              <a:t>D	</a:t>
            </a:r>
            <a:r>
              <a:rPr i="0" spc="475">
                <a:latin typeface="Cambria"/>
                <a:cs typeface="Cambria"/>
              </a:rPr>
              <a:t>A	</a:t>
            </a:r>
            <a:r>
              <a:rPr i="0" spc="290">
                <a:latin typeface="Cambria"/>
                <a:cs typeface="Cambria"/>
              </a:rPr>
              <a:t>I	</a:t>
            </a:r>
            <a:r>
              <a:rPr i="0" spc="670">
                <a:latin typeface="Cambria"/>
                <a:cs typeface="Cambria"/>
              </a:rPr>
              <a:t>T	</a:t>
            </a:r>
            <a:r>
              <a:rPr i="0" spc="680">
                <a:latin typeface="Cambria"/>
                <a:cs typeface="Cambria"/>
              </a:rPr>
              <a:t>U	</a:t>
            </a:r>
            <a:r>
              <a:rPr i="0" spc="475">
                <a:latin typeface="Cambria"/>
                <a:cs typeface="Cambria"/>
              </a:rPr>
              <a:t>K	</a:t>
            </a:r>
            <a:r>
              <a:rPr i="0" spc="935">
                <a:latin typeface="Cambria"/>
                <a:cs typeface="Cambria"/>
              </a:rPr>
              <a:t>O	</a:t>
            </a:r>
            <a:r>
              <a:rPr i="0" spc="710">
                <a:latin typeface="Cambria"/>
                <a:cs typeface="Cambria"/>
              </a:rPr>
              <a:t>D	</a:t>
            </a:r>
            <a:r>
              <a:rPr i="0" spc="530">
                <a:latin typeface="Cambria"/>
                <a:cs typeface="Cambria"/>
              </a:rPr>
              <a:t>R	</a:t>
            </a:r>
            <a:r>
              <a:rPr i="0" spc="475">
                <a:latin typeface="Cambria"/>
                <a:cs typeface="Cambria"/>
              </a:rPr>
              <a:t>A	</a:t>
            </a:r>
            <a:r>
              <a:rPr i="0" spc="670">
                <a:latin typeface="Cambria"/>
                <a:cs typeface="Cambria"/>
              </a:rPr>
              <a:t>T	</a:t>
            </a:r>
            <a:r>
              <a:rPr i="0" spc="290">
                <a:latin typeface="Cambria"/>
                <a:cs typeface="Cambria"/>
              </a:rPr>
              <a:t>I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object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04273" y="4081282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04273" y="4957582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/>
          <a:stretch>
            <a:fillRect/>
          </a:stretch>
        </p:blipFill>
        <p:spPr>
          <a:xfrm>
            <a:off x="6104273" y="5833882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/>
          <a:stretch>
            <a:fillRect/>
          </a:stretch>
        </p:blipFill>
        <p:spPr>
          <a:xfrm>
            <a:off x="6104273" y="6710181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/>
          <a:stretch>
            <a:fillRect/>
          </a:stretch>
        </p:blipFill>
        <p:spPr>
          <a:xfrm>
            <a:off x="6104273" y="7586481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104273" y="8462781"/>
            <a:ext cx="104775" cy="1047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146145" y="3903799"/>
            <a:ext cx="2534920" cy="478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229">
                <a:latin typeface="Cambria"/>
                <a:cs typeface="Cambria"/>
              </a:rPr>
              <a:t>Fitnah</a:t>
            </a:r>
            <a:endParaRPr sz="2500">
              <a:latin typeface="Cambria"/>
              <a:cs typeface="Cambria"/>
            </a:endParaRPr>
          </a:p>
          <a:p>
            <a:pPr marL="12700" marR="5080" algn="ctr">
              <a:lnSpc>
                <a:spcPct val="229999"/>
              </a:lnSpc>
            </a:pPr>
            <a:r>
              <a:rPr sz="2500" spc="280">
                <a:latin typeface="Cambria"/>
                <a:cs typeface="Cambria"/>
              </a:rPr>
              <a:t>Mengolok-olok </a:t>
            </a:r>
            <a:r>
              <a:rPr sz="2500" spc="-540">
                <a:latin typeface="Cambria"/>
                <a:cs typeface="Cambria"/>
              </a:rPr>
              <a:t> </a:t>
            </a:r>
            <a:r>
              <a:rPr sz="2500" spc="315">
                <a:latin typeface="Cambria"/>
                <a:cs typeface="Cambria"/>
              </a:rPr>
              <a:t>Adu </a:t>
            </a:r>
            <a:r>
              <a:rPr sz="2500" spc="320">
                <a:latin typeface="Cambria"/>
                <a:cs typeface="Cambria"/>
              </a:rPr>
              <a:t>domba </a:t>
            </a:r>
            <a:r>
              <a:rPr sz="2500" spc="325">
                <a:latin typeface="Cambria"/>
                <a:cs typeface="Cambria"/>
              </a:rPr>
              <a:t> </a:t>
            </a:r>
            <a:r>
              <a:rPr sz="2500" spc="195">
                <a:latin typeface="Cambria"/>
                <a:cs typeface="Cambria"/>
              </a:rPr>
              <a:t>Prasangka </a:t>
            </a:r>
            <a:r>
              <a:rPr sz="2500" spc="200">
                <a:latin typeface="Cambria"/>
                <a:cs typeface="Cambria"/>
              </a:rPr>
              <a:t> </a:t>
            </a:r>
            <a:r>
              <a:rPr sz="2500" i="1" spc="260">
                <a:latin typeface="Cambria"/>
                <a:cs typeface="Cambria"/>
              </a:rPr>
              <a:t>Hoax</a:t>
            </a:r>
            <a:endParaRPr sz="2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500" i="1" spc="110">
                <a:latin typeface="Cambria"/>
                <a:cs typeface="Cambria"/>
              </a:rPr>
              <a:t>Fake</a:t>
            </a:r>
            <a:r>
              <a:rPr sz="2500" i="1" spc="100">
                <a:latin typeface="Cambria"/>
                <a:cs typeface="Cambria"/>
              </a:rPr>
              <a:t> </a:t>
            </a:r>
            <a:r>
              <a:rPr sz="2500" i="1" spc="175">
                <a:latin typeface="Cambria"/>
                <a:cs typeface="Cambria"/>
              </a:rPr>
              <a:t>News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69678" y="3087899"/>
            <a:ext cx="276225" cy="269240"/>
          </a:xfrm>
          <a:custGeom>
            <a:rect l="l" t="t" r="r" b="b"/>
            <a:pathLst>
              <a:path w="276225" h="269239">
                <a:moveTo>
                  <a:pt x="172453" y="171345"/>
                </a:moveTo>
                <a:lnTo>
                  <a:pt x="79239" y="171345"/>
                </a:lnTo>
                <a:lnTo>
                  <a:pt x="76401" y="178294"/>
                </a:lnTo>
                <a:lnTo>
                  <a:pt x="62284" y="215736"/>
                </a:lnTo>
                <a:lnTo>
                  <a:pt x="57597" y="236072"/>
                </a:lnTo>
                <a:lnTo>
                  <a:pt x="57597" y="238401"/>
                </a:lnTo>
                <a:lnTo>
                  <a:pt x="57597" y="244876"/>
                </a:lnTo>
                <a:lnTo>
                  <a:pt x="59699" y="249335"/>
                </a:lnTo>
                <a:lnTo>
                  <a:pt x="63903" y="251778"/>
                </a:lnTo>
                <a:lnTo>
                  <a:pt x="68106" y="254220"/>
                </a:lnTo>
                <a:lnTo>
                  <a:pt x="75093" y="255441"/>
                </a:lnTo>
                <a:lnTo>
                  <a:pt x="84863" y="255441"/>
                </a:lnTo>
                <a:lnTo>
                  <a:pt x="84863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5396" y="254760"/>
                </a:lnTo>
                <a:lnTo>
                  <a:pt x="9997" y="253851"/>
                </a:lnTo>
                <a:lnTo>
                  <a:pt x="31610" y="239593"/>
                </a:lnTo>
                <a:lnTo>
                  <a:pt x="33826" y="236242"/>
                </a:lnTo>
                <a:lnTo>
                  <a:pt x="35984" y="232124"/>
                </a:lnTo>
                <a:lnTo>
                  <a:pt x="38086" y="227239"/>
                </a:lnTo>
                <a:lnTo>
                  <a:pt x="128828" y="0"/>
                </a:lnTo>
                <a:lnTo>
                  <a:pt x="143824" y="0"/>
                </a:lnTo>
                <a:lnTo>
                  <a:pt x="223064" y="196821"/>
                </a:lnTo>
                <a:lnTo>
                  <a:pt x="240928" y="235873"/>
                </a:lnTo>
                <a:lnTo>
                  <a:pt x="270040" y="255101"/>
                </a:lnTo>
                <a:lnTo>
                  <a:pt x="276061" y="255101"/>
                </a:lnTo>
                <a:lnTo>
                  <a:pt x="276061" y="268733"/>
                </a:lnTo>
                <a:lnTo>
                  <a:pt x="162313" y="268733"/>
                </a:lnTo>
                <a:lnTo>
                  <a:pt x="162313" y="255101"/>
                </a:lnTo>
                <a:lnTo>
                  <a:pt x="170839" y="254882"/>
                </a:lnTo>
                <a:lnTo>
                  <a:pt x="177927" y="254227"/>
                </a:lnTo>
                <a:lnTo>
                  <a:pt x="183577" y="253136"/>
                </a:lnTo>
                <a:lnTo>
                  <a:pt x="187789" y="251607"/>
                </a:lnTo>
                <a:lnTo>
                  <a:pt x="192447" y="249278"/>
                </a:lnTo>
                <a:lnTo>
                  <a:pt x="194776" y="245444"/>
                </a:lnTo>
                <a:lnTo>
                  <a:pt x="194776" y="240105"/>
                </a:lnTo>
                <a:lnTo>
                  <a:pt x="194776" y="237776"/>
                </a:lnTo>
                <a:lnTo>
                  <a:pt x="194662" y="235646"/>
                </a:lnTo>
                <a:lnTo>
                  <a:pt x="194435" y="233714"/>
                </a:lnTo>
                <a:lnTo>
                  <a:pt x="194208" y="231726"/>
                </a:lnTo>
                <a:lnTo>
                  <a:pt x="193782" y="229568"/>
                </a:lnTo>
                <a:lnTo>
                  <a:pt x="193157" y="227239"/>
                </a:lnTo>
                <a:lnTo>
                  <a:pt x="192589" y="224910"/>
                </a:lnTo>
                <a:lnTo>
                  <a:pt x="191766" y="222297"/>
                </a:lnTo>
                <a:lnTo>
                  <a:pt x="190686" y="219400"/>
                </a:lnTo>
                <a:lnTo>
                  <a:pt x="189664" y="216446"/>
                </a:lnTo>
                <a:lnTo>
                  <a:pt x="188357" y="213010"/>
                </a:lnTo>
                <a:lnTo>
                  <a:pt x="186767" y="209090"/>
                </a:lnTo>
                <a:lnTo>
                  <a:pt x="172453" y="171345"/>
                </a:lnTo>
                <a:close/>
              </a:path>
              <a:path w="276225" h="269239">
                <a:moveTo>
                  <a:pt x="86226" y="153878"/>
                </a:moveTo>
                <a:lnTo>
                  <a:pt x="165807" y="153878"/>
                </a:lnTo>
                <a:lnTo>
                  <a:pt x="127039" y="50952"/>
                </a:lnTo>
                <a:lnTo>
                  <a:pt x="86226" y="153878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2581" y="3087899"/>
            <a:ext cx="286385" cy="272415"/>
          </a:xfrm>
          <a:custGeom>
            <a:rect l="l" t="t" r="r" b="b"/>
            <a:pathLst>
              <a:path w="286385" h="272414">
                <a:moveTo>
                  <a:pt x="226557" y="272227"/>
                </a:moveTo>
                <a:lnTo>
                  <a:pt x="60750" y="53763"/>
                </a:lnTo>
                <a:lnTo>
                  <a:pt x="59387" y="53763"/>
                </a:lnTo>
                <a:lnTo>
                  <a:pt x="59387" y="202785"/>
                </a:lnTo>
                <a:lnTo>
                  <a:pt x="59461" y="211061"/>
                </a:lnTo>
                <a:lnTo>
                  <a:pt x="67879" y="249761"/>
                </a:lnTo>
                <a:lnTo>
                  <a:pt x="93894" y="255441"/>
                </a:lnTo>
                <a:lnTo>
                  <a:pt x="93894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214"/>
                </a:lnTo>
                <a:lnTo>
                  <a:pt x="14768" y="254476"/>
                </a:lnTo>
                <a:lnTo>
                  <a:pt x="38064" y="219933"/>
                </a:lnTo>
                <a:lnTo>
                  <a:pt x="38427" y="205256"/>
                </a:lnTo>
                <a:lnTo>
                  <a:pt x="38427" y="63562"/>
                </a:lnTo>
                <a:lnTo>
                  <a:pt x="38427" y="53792"/>
                </a:lnTo>
                <a:lnTo>
                  <a:pt x="38001" y="45697"/>
                </a:lnTo>
                <a:lnTo>
                  <a:pt x="37148" y="39279"/>
                </a:lnTo>
                <a:lnTo>
                  <a:pt x="36353" y="32860"/>
                </a:lnTo>
                <a:lnTo>
                  <a:pt x="34734" y="27804"/>
                </a:lnTo>
                <a:lnTo>
                  <a:pt x="32292" y="24112"/>
                </a:lnTo>
                <a:lnTo>
                  <a:pt x="29849" y="20363"/>
                </a:lnTo>
                <a:lnTo>
                  <a:pt x="26299" y="17750"/>
                </a:lnTo>
                <a:lnTo>
                  <a:pt x="21641" y="16273"/>
                </a:lnTo>
                <a:lnTo>
                  <a:pt x="16983" y="14740"/>
                </a:lnTo>
                <a:lnTo>
                  <a:pt x="10934" y="13746"/>
                </a:lnTo>
                <a:lnTo>
                  <a:pt x="3493" y="13291"/>
                </a:lnTo>
                <a:lnTo>
                  <a:pt x="3493" y="0"/>
                </a:lnTo>
                <a:lnTo>
                  <a:pt x="72593" y="0"/>
                </a:lnTo>
                <a:lnTo>
                  <a:pt x="225109" y="203467"/>
                </a:lnTo>
                <a:lnTo>
                  <a:pt x="226557" y="203467"/>
                </a:lnTo>
                <a:lnTo>
                  <a:pt x="226557" y="65947"/>
                </a:lnTo>
                <a:lnTo>
                  <a:pt x="226477" y="57848"/>
                </a:lnTo>
                <a:lnTo>
                  <a:pt x="220422" y="22749"/>
                </a:lnTo>
                <a:lnTo>
                  <a:pt x="217980" y="19000"/>
                </a:lnTo>
                <a:lnTo>
                  <a:pt x="214487" y="16557"/>
                </a:lnTo>
                <a:lnTo>
                  <a:pt x="209942" y="15421"/>
                </a:lnTo>
                <a:lnTo>
                  <a:pt x="205398" y="14229"/>
                </a:lnTo>
                <a:lnTo>
                  <a:pt x="199405" y="13519"/>
                </a:lnTo>
                <a:lnTo>
                  <a:pt x="191964" y="13291"/>
                </a:lnTo>
                <a:lnTo>
                  <a:pt x="191964" y="0"/>
                </a:lnTo>
                <a:lnTo>
                  <a:pt x="285859" y="0"/>
                </a:lnTo>
                <a:lnTo>
                  <a:pt x="285859" y="13291"/>
                </a:lnTo>
                <a:lnTo>
                  <a:pt x="277736" y="13519"/>
                </a:lnTo>
                <a:lnTo>
                  <a:pt x="271147" y="14285"/>
                </a:lnTo>
                <a:lnTo>
                  <a:pt x="266092" y="15592"/>
                </a:lnTo>
                <a:lnTo>
                  <a:pt x="261093" y="16841"/>
                </a:lnTo>
                <a:lnTo>
                  <a:pt x="257202" y="19227"/>
                </a:lnTo>
                <a:lnTo>
                  <a:pt x="254419" y="22749"/>
                </a:lnTo>
                <a:lnTo>
                  <a:pt x="251636" y="26214"/>
                </a:lnTo>
                <a:lnTo>
                  <a:pt x="249761" y="31213"/>
                </a:lnTo>
                <a:lnTo>
                  <a:pt x="247432" y="63562"/>
                </a:lnTo>
                <a:lnTo>
                  <a:pt x="247432" y="272227"/>
                </a:lnTo>
                <a:lnTo>
                  <a:pt x="226557" y="272227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8310" y="3084406"/>
            <a:ext cx="238760" cy="276225"/>
          </a:xfrm>
          <a:custGeom>
            <a:rect l="l" t="t" r="r" b="b"/>
            <a:pathLst>
              <a:path w="238760" h="276225">
                <a:moveTo>
                  <a:pt x="219485" y="3493"/>
                </a:moveTo>
                <a:lnTo>
                  <a:pt x="229284" y="3493"/>
                </a:lnTo>
                <a:lnTo>
                  <a:pt x="232436" y="83755"/>
                </a:lnTo>
                <a:lnTo>
                  <a:pt x="219485" y="83755"/>
                </a:lnTo>
                <a:lnTo>
                  <a:pt x="214756" y="69244"/>
                </a:lnTo>
                <a:lnTo>
                  <a:pt x="208238" y="56383"/>
                </a:lnTo>
                <a:lnTo>
                  <a:pt x="178273" y="27973"/>
                </a:lnTo>
                <a:lnTo>
                  <a:pt x="136752" y="18148"/>
                </a:lnTo>
                <a:lnTo>
                  <a:pt x="126421" y="18675"/>
                </a:lnTo>
                <a:lnTo>
                  <a:pt x="83287" y="36765"/>
                </a:lnTo>
                <a:lnTo>
                  <a:pt x="60303" y="68056"/>
                </a:lnTo>
                <a:lnTo>
                  <a:pt x="48289" y="113193"/>
                </a:lnTo>
                <a:lnTo>
                  <a:pt x="46777" y="140331"/>
                </a:lnTo>
                <a:lnTo>
                  <a:pt x="48236" y="166787"/>
                </a:lnTo>
                <a:lnTo>
                  <a:pt x="59909" y="209985"/>
                </a:lnTo>
                <a:lnTo>
                  <a:pt x="98730" y="249349"/>
                </a:lnTo>
                <a:lnTo>
                  <a:pt x="137860" y="256890"/>
                </a:lnTo>
                <a:lnTo>
                  <a:pt x="168507" y="252417"/>
                </a:lnTo>
                <a:lnTo>
                  <a:pt x="193136" y="238997"/>
                </a:lnTo>
                <a:lnTo>
                  <a:pt x="211748" y="216631"/>
                </a:lnTo>
                <a:lnTo>
                  <a:pt x="224342" y="185318"/>
                </a:lnTo>
                <a:lnTo>
                  <a:pt x="238656" y="185318"/>
                </a:lnTo>
                <a:lnTo>
                  <a:pt x="238656" y="272227"/>
                </a:lnTo>
                <a:lnTo>
                  <a:pt x="226472" y="272227"/>
                </a:lnTo>
                <a:lnTo>
                  <a:pt x="218463" y="244620"/>
                </a:lnTo>
                <a:lnTo>
                  <a:pt x="199180" y="258226"/>
                </a:lnTo>
                <a:lnTo>
                  <a:pt x="177970" y="267945"/>
                </a:lnTo>
                <a:lnTo>
                  <a:pt x="154831" y="273776"/>
                </a:lnTo>
                <a:lnTo>
                  <a:pt x="129765" y="275720"/>
                </a:lnTo>
                <a:lnTo>
                  <a:pt x="115297" y="275134"/>
                </a:lnTo>
                <a:lnTo>
                  <a:pt x="76172" y="266347"/>
                </a:lnTo>
                <a:lnTo>
                  <a:pt x="35359" y="239593"/>
                </a:lnTo>
                <a:lnTo>
                  <a:pt x="9202" y="197588"/>
                </a:lnTo>
                <a:lnTo>
                  <a:pt x="575" y="157233"/>
                </a:lnTo>
                <a:lnTo>
                  <a:pt x="0" y="142376"/>
                </a:lnTo>
                <a:lnTo>
                  <a:pt x="607" y="126874"/>
                </a:lnTo>
                <a:lnTo>
                  <a:pt x="9713" y="84522"/>
                </a:lnTo>
                <a:lnTo>
                  <a:pt x="28820" y="49327"/>
                </a:lnTo>
                <a:lnTo>
                  <a:pt x="56511" y="22749"/>
                </a:lnTo>
                <a:lnTo>
                  <a:pt x="91956" y="5799"/>
                </a:lnTo>
                <a:lnTo>
                  <a:pt x="133685" y="0"/>
                </a:lnTo>
                <a:lnTo>
                  <a:pt x="143973" y="372"/>
                </a:lnTo>
                <a:lnTo>
                  <a:pt x="182491" y="9367"/>
                </a:lnTo>
                <a:lnTo>
                  <a:pt x="213180" y="25135"/>
                </a:lnTo>
                <a:lnTo>
                  <a:pt x="219485" y="3493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40781" y="3087899"/>
            <a:ext cx="276225" cy="269240"/>
          </a:xfrm>
          <a:custGeom>
            <a:rect l="l" t="t" r="r" b="b"/>
            <a:pathLst>
              <a:path w="276225" h="269239">
                <a:moveTo>
                  <a:pt x="172453" y="171345"/>
                </a:moveTo>
                <a:lnTo>
                  <a:pt x="79239" y="171345"/>
                </a:lnTo>
                <a:lnTo>
                  <a:pt x="76401" y="178294"/>
                </a:lnTo>
                <a:lnTo>
                  <a:pt x="62284" y="215736"/>
                </a:lnTo>
                <a:lnTo>
                  <a:pt x="57597" y="236072"/>
                </a:lnTo>
                <a:lnTo>
                  <a:pt x="57597" y="238401"/>
                </a:lnTo>
                <a:lnTo>
                  <a:pt x="57597" y="244876"/>
                </a:lnTo>
                <a:lnTo>
                  <a:pt x="59699" y="249335"/>
                </a:lnTo>
                <a:lnTo>
                  <a:pt x="63903" y="251778"/>
                </a:lnTo>
                <a:lnTo>
                  <a:pt x="68106" y="254220"/>
                </a:lnTo>
                <a:lnTo>
                  <a:pt x="75093" y="255441"/>
                </a:lnTo>
                <a:lnTo>
                  <a:pt x="84863" y="255441"/>
                </a:lnTo>
                <a:lnTo>
                  <a:pt x="84863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5396" y="254760"/>
                </a:lnTo>
                <a:lnTo>
                  <a:pt x="9997" y="253851"/>
                </a:lnTo>
                <a:lnTo>
                  <a:pt x="13803" y="252715"/>
                </a:lnTo>
                <a:lnTo>
                  <a:pt x="17665" y="251522"/>
                </a:lnTo>
                <a:lnTo>
                  <a:pt x="21045" y="249875"/>
                </a:lnTo>
                <a:lnTo>
                  <a:pt x="23942" y="247773"/>
                </a:lnTo>
                <a:lnTo>
                  <a:pt x="26839" y="245671"/>
                </a:lnTo>
                <a:lnTo>
                  <a:pt x="29395" y="242945"/>
                </a:lnTo>
                <a:lnTo>
                  <a:pt x="31610" y="239593"/>
                </a:lnTo>
                <a:lnTo>
                  <a:pt x="33825" y="236242"/>
                </a:lnTo>
                <a:lnTo>
                  <a:pt x="35984" y="232124"/>
                </a:lnTo>
                <a:lnTo>
                  <a:pt x="38086" y="227239"/>
                </a:lnTo>
                <a:lnTo>
                  <a:pt x="128828" y="0"/>
                </a:lnTo>
                <a:lnTo>
                  <a:pt x="143824" y="0"/>
                </a:lnTo>
                <a:lnTo>
                  <a:pt x="223064" y="196821"/>
                </a:lnTo>
                <a:lnTo>
                  <a:pt x="240928" y="235873"/>
                </a:lnTo>
                <a:lnTo>
                  <a:pt x="270040" y="255101"/>
                </a:lnTo>
                <a:lnTo>
                  <a:pt x="276061" y="255101"/>
                </a:lnTo>
                <a:lnTo>
                  <a:pt x="276061" y="268733"/>
                </a:lnTo>
                <a:lnTo>
                  <a:pt x="162313" y="268733"/>
                </a:lnTo>
                <a:lnTo>
                  <a:pt x="162313" y="255101"/>
                </a:lnTo>
                <a:lnTo>
                  <a:pt x="170839" y="254882"/>
                </a:lnTo>
                <a:lnTo>
                  <a:pt x="177927" y="254227"/>
                </a:lnTo>
                <a:lnTo>
                  <a:pt x="183577" y="253136"/>
                </a:lnTo>
                <a:lnTo>
                  <a:pt x="187789" y="251607"/>
                </a:lnTo>
                <a:lnTo>
                  <a:pt x="192447" y="249278"/>
                </a:lnTo>
                <a:lnTo>
                  <a:pt x="194776" y="245444"/>
                </a:lnTo>
                <a:lnTo>
                  <a:pt x="194776" y="240105"/>
                </a:lnTo>
                <a:lnTo>
                  <a:pt x="194776" y="237776"/>
                </a:lnTo>
                <a:lnTo>
                  <a:pt x="194662" y="235646"/>
                </a:lnTo>
                <a:lnTo>
                  <a:pt x="194435" y="233714"/>
                </a:lnTo>
                <a:lnTo>
                  <a:pt x="194208" y="231726"/>
                </a:lnTo>
                <a:lnTo>
                  <a:pt x="193782" y="229568"/>
                </a:lnTo>
                <a:lnTo>
                  <a:pt x="193157" y="227239"/>
                </a:lnTo>
                <a:lnTo>
                  <a:pt x="192589" y="224910"/>
                </a:lnTo>
                <a:lnTo>
                  <a:pt x="191766" y="222297"/>
                </a:lnTo>
                <a:lnTo>
                  <a:pt x="190686" y="219400"/>
                </a:lnTo>
                <a:lnTo>
                  <a:pt x="189664" y="216446"/>
                </a:lnTo>
                <a:lnTo>
                  <a:pt x="188357" y="213010"/>
                </a:lnTo>
                <a:lnTo>
                  <a:pt x="186767" y="209090"/>
                </a:lnTo>
                <a:lnTo>
                  <a:pt x="172453" y="171345"/>
                </a:lnTo>
                <a:close/>
              </a:path>
              <a:path w="276225" h="269239">
                <a:moveTo>
                  <a:pt x="86226" y="153878"/>
                </a:moveTo>
                <a:lnTo>
                  <a:pt x="165807" y="153878"/>
                </a:lnTo>
                <a:lnTo>
                  <a:pt x="127039" y="50952"/>
                </a:lnTo>
                <a:lnTo>
                  <a:pt x="86226" y="153878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63684" y="3087899"/>
            <a:ext cx="349250" cy="272415"/>
          </a:xfrm>
          <a:custGeom>
            <a:rect l="l" t="t" r="r" b="b"/>
            <a:pathLst>
              <a:path w="349250" h="272414">
                <a:moveTo>
                  <a:pt x="176287" y="206279"/>
                </a:moveTo>
                <a:lnTo>
                  <a:pt x="267029" y="0"/>
                </a:lnTo>
                <a:lnTo>
                  <a:pt x="345161" y="0"/>
                </a:lnTo>
                <a:lnTo>
                  <a:pt x="345161" y="13291"/>
                </a:lnTo>
                <a:lnTo>
                  <a:pt x="337720" y="13519"/>
                </a:lnTo>
                <a:lnTo>
                  <a:pt x="331728" y="14456"/>
                </a:lnTo>
                <a:lnTo>
                  <a:pt x="327183" y="16103"/>
                </a:lnTo>
                <a:lnTo>
                  <a:pt x="322639" y="17694"/>
                </a:lnTo>
                <a:lnTo>
                  <a:pt x="319146" y="20420"/>
                </a:lnTo>
                <a:lnTo>
                  <a:pt x="316703" y="24283"/>
                </a:lnTo>
                <a:lnTo>
                  <a:pt x="314261" y="28088"/>
                </a:lnTo>
                <a:lnTo>
                  <a:pt x="312642" y="33371"/>
                </a:lnTo>
                <a:lnTo>
                  <a:pt x="310654" y="65947"/>
                </a:lnTo>
                <a:lnTo>
                  <a:pt x="310654" y="202785"/>
                </a:lnTo>
                <a:lnTo>
                  <a:pt x="314800" y="242320"/>
                </a:lnTo>
                <a:lnTo>
                  <a:pt x="348655" y="255441"/>
                </a:lnTo>
                <a:lnTo>
                  <a:pt x="348655" y="268733"/>
                </a:lnTo>
                <a:lnTo>
                  <a:pt x="235589" y="268733"/>
                </a:lnTo>
                <a:lnTo>
                  <a:pt x="235589" y="255441"/>
                </a:lnTo>
                <a:lnTo>
                  <a:pt x="243712" y="255214"/>
                </a:lnTo>
                <a:lnTo>
                  <a:pt x="250272" y="254476"/>
                </a:lnTo>
                <a:lnTo>
                  <a:pt x="273654" y="219933"/>
                </a:lnTo>
                <a:lnTo>
                  <a:pt x="274016" y="205256"/>
                </a:lnTo>
                <a:lnTo>
                  <a:pt x="274016" y="43283"/>
                </a:lnTo>
                <a:lnTo>
                  <a:pt x="270523" y="43283"/>
                </a:lnTo>
                <a:lnTo>
                  <a:pt x="168618" y="272227"/>
                </a:lnTo>
                <a:lnTo>
                  <a:pt x="160950" y="272227"/>
                </a:lnTo>
                <a:lnTo>
                  <a:pt x="60750" y="43283"/>
                </a:lnTo>
                <a:lnTo>
                  <a:pt x="59387" y="43283"/>
                </a:lnTo>
                <a:lnTo>
                  <a:pt x="59387" y="202785"/>
                </a:lnTo>
                <a:lnTo>
                  <a:pt x="59472" y="211061"/>
                </a:lnTo>
                <a:lnTo>
                  <a:pt x="68844" y="249761"/>
                </a:lnTo>
                <a:lnTo>
                  <a:pt x="97388" y="255441"/>
                </a:lnTo>
                <a:lnTo>
                  <a:pt x="97388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214"/>
                </a:lnTo>
                <a:lnTo>
                  <a:pt x="14768" y="254476"/>
                </a:lnTo>
                <a:lnTo>
                  <a:pt x="38064" y="219933"/>
                </a:lnTo>
                <a:lnTo>
                  <a:pt x="38426" y="205256"/>
                </a:lnTo>
                <a:lnTo>
                  <a:pt x="38426" y="63562"/>
                </a:lnTo>
                <a:lnTo>
                  <a:pt x="38426" y="53792"/>
                </a:lnTo>
                <a:lnTo>
                  <a:pt x="38001" y="45697"/>
                </a:lnTo>
                <a:lnTo>
                  <a:pt x="37149" y="39279"/>
                </a:lnTo>
                <a:lnTo>
                  <a:pt x="36353" y="32860"/>
                </a:lnTo>
                <a:lnTo>
                  <a:pt x="34734" y="27804"/>
                </a:lnTo>
                <a:lnTo>
                  <a:pt x="32292" y="24112"/>
                </a:lnTo>
                <a:lnTo>
                  <a:pt x="29849" y="20363"/>
                </a:lnTo>
                <a:lnTo>
                  <a:pt x="26299" y="17750"/>
                </a:lnTo>
                <a:lnTo>
                  <a:pt x="21641" y="16273"/>
                </a:lnTo>
                <a:lnTo>
                  <a:pt x="16984" y="14740"/>
                </a:lnTo>
                <a:lnTo>
                  <a:pt x="10934" y="13746"/>
                </a:lnTo>
                <a:lnTo>
                  <a:pt x="3493" y="13291"/>
                </a:lnTo>
                <a:lnTo>
                  <a:pt x="3493" y="0"/>
                </a:lnTo>
                <a:lnTo>
                  <a:pt x="86908" y="0"/>
                </a:lnTo>
                <a:lnTo>
                  <a:pt x="174838" y="206279"/>
                </a:lnTo>
                <a:lnTo>
                  <a:pt x="176287" y="206279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1907" y="3087899"/>
            <a:ext cx="276225" cy="269240"/>
          </a:xfrm>
          <a:custGeom>
            <a:rect l="l" t="t" r="r" b="b"/>
            <a:pathLst>
              <a:path w="276225" h="269239">
                <a:moveTo>
                  <a:pt x="172453" y="171345"/>
                </a:moveTo>
                <a:lnTo>
                  <a:pt x="79239" y="171345"/>
                </a:lnTo>
                <a:lnTo>
                  <a:pt x="76401" y="178294"/>
                </a:lnTo>
                <a:lnTo>
                  <a:pt x="62284" y="215736"/>
                </a:lnTo>
                <a:lnTo>
                  <a:pt x="57597" y="236072"/>
                </a:lnTo>
                <a:lnTo>
                  <a:pt x="57597" y="238401"/>
                </a:lnTo>
                <a:lnTo>
                  <a:pt x="57597" y="244876"/>
                </a:lnTo>
                <a:lnTo>
                  <a:pt x="59699" y="249335"/>
                </a:lnTo>
                <a:lnTo>
                  <a:pt x="63903" y="251778"/>
                </a:lnTo>
                <a:lnTo>
                  <a:pt x="68106" y="254220"/>
                </a:lnTo>
                <a:lnTo>
                  <a:pt x="75093" y="255441"/>
                </a:lnTo>
                <a:lnTo>
                  <a:pt x="84863" y="255441"/>
                </a:lnTo>
                <a:lnTo>
                  <a:pt x="84863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5396" y="254760"/>
                </a:lnTo>
                <a:lnTo>
                  <a:pt x="9997" y="253851"/>
                </a:lnTo>
                <a:lnTo>
                  <a:pt x="13803" y="252715"/>
                </a:lnTo>
                <a:lnTo>
                  <a:pt x="17665" y="251522"/>
                </a:lnTo>
                <a:lnTo>
                  <a:pt x="21045" y="249875"/>
                </a:lnTo>
                <a:lnTo>
                  <a:pt x="23942" y="247773"/>
                </a:lnTo>
                <a:lnTo>
                  <a:pt x="26839" y="245671"/>
                </a:lnTo>
                <a:lnTo>
                  <a:pt x="128828" y="0"/>
                </a:lnTo>
                <a:lnTo>
                  <a:pt x="143824" y="0"/>
                </a:lnTo>
                <a:lnTo>
                  <a:pt x="223064" y="196821"/>
                </a:lnTo>
                <a:lnTo>
                  <a:pt x="240928" y="235873"/>
                </a:lnTo>
                <a:lnTo>
                  <a:pt x="270040" y="255101"/>
                </a:lnTo>
                <a:lnTo>
                  <a:pt x="276061" y="255101"/>
                </a:lnTo>
                <a:lnTo>
                  <a:pt x="276061" y="268733"/>
                </a:lnTo>
                <a:lnTo>
                  <a:pt x="162313" y="268733"/>
                </a:lnTo>
                <a:lnTo>
                  <a:pt x="162313" y="255101"/>
                </a:lnTo>
                <a:lnTo>
                  <a:pt x="170839" y="254882"/>
                </a:lnTo>
                <a:lnTo>
                  <a:pt x="177927" y="254227"/>
                </a:lnTo>
                <a:lnTo>
                  <a:pt x="183577" y="253136"/>
                </a:lnTo>
                <a:lnTo>
                  <a:pt x="187789" y="251607"/>
                </a:lnTo>
                <a:lnTo>
                  <a:pt x="192447" y="249278"/>
                </a:lnTo>
                <a:lnTo>
                  <a:pt x="194776" y="245444"/>
                </a:lnTo>
                <a:lnTo>
                  <a:pt x="194776" y="240105"/>
                </a:lnTo>
                <a:lnTo>
                  <a:pt x="194776" y="237776"/>
                </a:lnTo>
                <a:lnTo>
                  <a:pt x="194662" y="235646"/>
                </a:lnTo>
                <a:lnTo>
                  <a:pt x="194435" y="233714"/>
                </a:lnTo>
                <a:lnTo>
                  <a:pt x="194208" y="231726"/>
                </a:lnTo>
                <a:lnTo>
                  <a:pt x="193782" y="229568"/>
                </a:lnTo>
                <a:lnTo>
                  <a:pt x="193157" y="227239"/>
                </a:lnTo>
                <a:lnTo>
                  <a:pt x="192589" y="224910"/>
                </a:lnTo>
                <a:lnTo>
                  <a:pt x="191766" y="222297"/>
                </a:lnTo>
                <a:lnTo>
                  <a:pt x="190686" y="219400"/>
                </a:lnTo>
                <a:lnTo>
                  <a:pt x="189664" y="216446"/>
                </a:lnTo>
                <a:lnTo>
                  <a:pt x="188357" y="213010"/>
                </a:lnTo>
                <a:lnTo>
                  <a:pt x="186767" y="209090"/>
                </a:lnTo>
                <a:lnTo>
                  <a:pt x="172453" y="171345"/>
                </a:lnTo>
                <a:close/>
              </a:path>
              <a:path w="276225" h="269239">
                <a:moveTo>
                  <a:pt x="86226" y="153878"/>
                </a:moveTo>
                <a:lnTo>
                  <a:pt x="165807" y="153878"/>
                </a:lnTo>
                <a:lnTo>
                  <a:pt x="127039" y="50952"/>
                </a:lnTo>
                <a:lnTo>
                  <a:pt x="86226" y="153878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84810" y="3087899"/>
            <a:ext cx="286385" cy="272415"/>
          </a:xfrm>
          <a:custGeom>
            <a:rect l="l" t="t" r="r" b="b"/>
            <a:pathLst>
              <a:path w="286385" h="272414">
                <a:moveTo>
                  <a:pt x="226557" y="272227"/>
                </a:moveTo>
                <a:lnTo>
                  <a:pt x="60750" y="53763"/>
                </a:lnTo>
                <a:lnTo>
                  <a:pt x="59387" y="53763"/>
                </a:lnTo>
                <a:lnTo>
                  <a:pt x="59387" y="202785"/>
                </a:lnTo>
                <a:lnTo>
                  <a:pt x="59461" y="211061"/>
                </a:lnTo>
                <a:lnTo>
                  <a:pt x="67879" y="249761"/>
                </a:lnTo>
                <a:lnTo>
                  <a:pt x="93894" y="255441"/>
                </a:lnTo>
                <a:lnTo>
                  <a:pt x="93894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214"/>
                </a:lnTo>
                <a:lnTo>
                  <a:pt x="14768" y="254476"/>
                </a:lnTo>
                <a:lnTo>
                  <a:pt x="38064" y="219933"/>
                </a:lnTo>
                <a:lnTo>
                  <a:pt x="38427" y="205256"/>
                </a:lnTo>
                <a:lnTo>
                  <a:pt x="38427" y="63562"/>
                </a:lnTo>
                <a:lnTo>
                  <a:pt x="38427" y="53792"/>
                </a:lnTo>
                <a:lnTo>
                  <a:pt x="38000" y="45697"/>
                </a:lnTo>
                <a:lnTo>
                  <a:pt x="37148" y="39279"/>
                </a:lnTo>
                <a:lnTo>
                  <a:pt x="36353" y="32860"/>
                </a:lnTo>
                <a:lnTo>
                  <a:pt x="34735" y="27804"/>
                </a:lnTo>
                <a:lnTo>
                  <a:pt x="32292" y="24112"/>
                </a:lnTo>
                <a:lnTo>
                  <a:pt x="29849" y="20363"/>
                </a:lnTo>
                <a:lnTo>
                  <a:pt x="26299" y="17750"/>
                </a:lnTo>
                <a:lnTo>
                  <a:pt x="21642" y="16273"/>
                </a:lnTo>
                <a:lnTo>
                  <a:pt x="16984" y="14740"/>
                </a:lnTo>
                <a:lnTo>
                  <a:pt x="10934" y="13746"/>
                </a:lnTo>
                <a:lnTo>
                  <a:pt x="3493" y="13291"/>
                </a:lnTo>
                <a:lnTo>
                  <a:pt x="3493" y="0"/>
                </a:lnTo>
                <a:lnTo>
                  <a:pt x="72593" y="0"/>
                </a:lnTo>
                <a:lnTo>
                  <a:pt x="225109" y="203467"/>
                </a:lnTo>
                <a:lnTo>
                  <a:pt x="226557" y="203467"/>
                </a:lnTo>
                <a:lnTo>
                  <a:pt x="226557" y="65947"/>
                </a:lnTo>
                <a:lnTo>
                  <a:pt x="226477" y="57848"/>
                </a:lnTo>
                <a:lnTo>
                  <a:pt x="220423" y="22749"/>
                </a:lnTo>
                <a:lnTo>
                  <a:pt x="217980" y="19000"/>
                </a:lnTo>
                <a:lnTo>
                  <a:pt x="214487" y="16557"/>
                </a:lnTo>
                <a:lnTo>
                  <a:pt x="209942" y="15421"/>
                </a:lnTo>
                <a:lnTo>
                  <a:pt x="205398" y="14229"/>
                </a:lnTo>
                <a:lnTo>
                  <a:pt x="199405" y="13519"/>
                </a:lnTo>
                <a:lnTo>
                  <a:pt x="191964" y="13291"/>
                </a:lnTo>
                <a:lnTo>
                  <a:pt x="191964" y="0"/>
                </a:lnTo>
                <a:lnTo>
                  <a:pt x="285859" y="0"/>
                </a:lnTo>
                <a:lnTo>
                  <a:pt x="285859" y="13291"/>
                </a:lnTo>
                <a:lnTo>
                  <a:pt x="277737" y="13519"/>
                </a:lnTo>
                <a:lnTo>
                  <a:pt x="271147" y="14285"/>
                </a:lnTo>
                <a:lnTo>
                  <a:pt x="266092" y="15592"/>
                </a:lnTo>
                <a:lnTo>
                  <a:pt x="261093" y="16841"/>
                </a:lnTo>
                <a:lnTo>
                  <a:pt x="257202" y="19227"/>
                </a:lnTo>
                <a:lnTo>
                  <a:pt x="254419" y="22749"/>
                </a:lnTo>
                <a:lnTo>
                  <a:pt x="251636" y="26214"/>
                </a:lnTo>
                <a:lnTo>
                  <a:pt x="249761" y="31213"/>
                </a:lnTo>
                <a:lnTo>
                  <a:pt x="247432" y="63562"/>
                </a:lnTo>
                <a:lnTo>
                  <a:pt x="247432" y="272227"/>
                </a:lnTo>
                <a:lnTo>
                  <a:pt x="226557" y="272227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764614" y="3081355"/>
            <a:ext cx="227329" cy="281940"/>
            <a:chOff x="4764614" y="3081355"/>
            <a:chExt cx="227329" cy="281940"/>
          </a:xfrm>
        </p:grpSpPr>
        <p:sp>
          <p:nvSpPr>
            <p:cNvPr id="28" name="object 28"/>
            <p:cNvSpPr/>
            <p:nvPr/>
          </p:nvSpPr>
          <p:spPr>
            <a:xfrm>
              <a:off x="4771159" y="3087900"/>
              <a:ext cx="213995" cy="269240"/>
            </a:xfrm>
            <a:custGeom>
              <a:rect l="l" t="t" r="r" b="b"/>
              <a:pathLst>
                <a:path w="213995" h="269239">
                  <a:moveTo>
                    <a:pt x="213947" y="67396"/>
                  </a:moveTo>
                  <a:lnTo>
                    <a:pt x="204612" y="107586"/>
                  </a:lnTo>
                  <a:lnTo>
                    <a:pt x="174689" y="134281"/>
                  </a:lnTo>
                  <a:lnTo>
                    <a:pt x="133578" y="145166"/>
                  </a:lnTo>
                  <a:lnTo>
                    <a:pt x="106505" y="146551"/>
                  </a:lnTo>
                  <a:lnTo>
                    <a:pt x="75064" y="146551"/>
                  </a:lnTo>
                  <a:lnTo>
                    <a:pt x="75064" y="213947"/>
                  </a:lnTo>
                  <a:lnTo>
                    <a:pt x="75064" y="222524"/>
                  </a:lnTo>
                  <a:lnTo>
                    <a:pt x="75576" y="229568"/>
                  </a:lnTo>
                  <a:lnTo>
                    <a:pt x="104318" y="254930"/>
                  </a:lnTo>
                  <a:lnTo>
                    <a:pt x="112753" y="255441"/>
                  </a:lnTo>
                  <a:lnTo>
                    <a:pt x="123205" y="255441"/>
                  </a:lnTo>
                  <a:lnTo>
                    <a:pt x="123205" y="268733"/>
                  </a:lnTo>
                  <a:lnTo>
                    <a:pt x="0" y="268733"/>
                  </a:lnTo>
                  <a:lnTo>
                    <a:pt x="0" y="255441"/>
                  </a:lnTo>
                  <a:lnTo>
                    <a:pt x="8179" y="255214"/>
                  </a:lnTo>
                  <a:lnTo>
                    <a:pt x="14768" y="254533"/>
                  </a:lnTo>
                  <a:lnTo>
                    <a:pt x="19767" y="253396"/>
                  </a:lnTo>
                  <a:lnTo>
                    <a:pt x="24765" y="252204"/>
                  </a:lnTo>
                  <a:lnTo>
                    <a:pt x="28657" y="250216"/>
                  </a:lnTo>
                  <a:lnTo>
                    <a:pt x="31440" y="247432"/>
                  </a:lnTo>
                  <a:lnTo>
                    <a:pt x="34223" y="244649"/>
                  </a:lnTo>
                  <a:lnTo>
                    <a:pt x="36069" y="240701"/>
                  </a:lnTo>
                  <a:lnTo>
                    <a:pt x="36978" y="235589"/>
                  </a:lnTo>
                  <a:lnTo>
                    <a:pt x="37944" y="230477"/>
                  </a:lnTo>
                  <a:lnTo>
                    <a:pt x="38426" y="223831"/>
                  </a:lnTo>
                  <a:lnTo>
                    <a:pt x="38426" y="215651"/>
                  </a:lnTo>
                  <a:lnTo>
                    <a:pt x="38426" y="53082"/>
                  </a:lnTo>
                  <a:lnTo>
                    <a:pt x="38426" y="44902"/>
                  </a:lnTo>
                  <a:lnTo>
                    <a:pt x="38000" y="38313"/>
                  </a:lnTo>
                  <a:lnTo>
                    <a:pt x="37148" y="33314"/>
                  </a:lnTo>
                  <a:lnTo>
                    <a:pt x="36353" y="28316"/>
                  </a:lnTo>
                  <a:lnTo>
                    <a:pt x="34735" y="24368"/>
                  </a:lnTo>
                  <a:lnTo>
                    <a:pt x="32292" y="21471"/>
                  </a:lnTo>
                  <a:lnTo>
                    <a:pt x="29849" y="18574"/>
                  </a:lnTo>
                  <a:lnTo>
                    <a:pt x="26299" y="16614"/>
                  </a:lnTo>
                  <a:lnTo>
                    <a:pt x="21642" y="15592"/>
                  </a:lnTo>
                  <a:lnTo>
                    <a:pt x="16984" y="14513"/>
                  </a:lnTo>
                  <a:lnTo>
                    <a:pt x="10934" y="13746"/>
                  </a:lnTo>
                  <a:lnTo>
                    <a:pt x="3493" y="13291"/>
                  </a:lnTo>
                  <a:lnTo>
                    <a:pt x="3493" y="0"/>
                  </a:lnTo>
                  <a:lnTo>
                    <a:pt x="113065" y="0"/>
                  </a:lnTo>
                  <a:lnTo>
                    <a:pt x="135809" y="1112"/>
                  </a:lnTo>
                  <a:lnTo>
                    <a:pt x="173086" y="10016"/>
                  </a:lnTo>
                  <a:lnTo>
                    <a:pt x="207365" y="39108"/>
                  </a:lnTo>
                  <a:lnTo>
                    <a:pt x="212301" y="52379"/>
                  </a:lnTo>
                  <a:lnTo>
                    <a:pt x="213947" y="67396"/>
                  </a:lnTo>
                  <a:close/>
                </a:path>
              </a:pathLst>
            </a:custGeom>
            <a:ln w="13089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39679" y="3097799"/>
              <a:ext cx="106643" cy="125814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5146602" y="3087899"/>
            <a:ext cx="222250" cy="269240"/>
          </a:xfrm>
          <a:custGeom>
            <a:rect l="l" t="t" r="r" b="b"/>
            <a:pathLst>
              <a:path w="222250" h="269239">
                <a:moveTo>
                  <a:pt x="75064" y="121075"/>
                </a:moveTo>
                <a:lnTo>
                  <a:pt x="115110" y="117326"/>
                </a:lnTo>
                <a:lnTo>
                  <a:pt x="137689" y="99092"/>
                </a:lnTo>
                <a:lnTo>
                  <a:pt x="139905" y="93980"/>
                </a:lnTo>
                <a:lnTo>
                  <a:pt x="141012" y="87930"/>
                </a:lnTo>
                <a:lnTo>
                  <a:pt x="141012" y="80943"/>
                </a:lnTo>
                <a:lnTo>
                  <a:pt x="153197" y="80943"/>
                </a:lnTo>
                <a:lnTo>
                  <a:pt x="153197" y="176287"/>
                </a:lnTo>
                <a:lnTo>
                  <a:pt x="141012" y="176287"/>
                </a:lnTo>
                <a:lnTo>
                  <a:pt x="141012" y="169300"/>
                </a:lnTo>
                <a:lnTo>
                  <a:pt x="140018" y="163251"/>
                </a:lnTo>
                <a:lnTo>
                  <a:pt x="138030" y="158138"/>
                </a:lnTo>
                <a:lnTo>
                  <a:pt x="136042" y="152969"/>
                </a:lnTo>
                <a:lnTo>
                  <a:pt x="132549" y="148709"/>
                </a:lnTo>
                <a:lnTo>
                  <a:pt x="92872" y="135708"/>
                </a:lnTo>
                <a:lnTo>
                  <a:pt x="75064" y="135048"/>
                </a:lnTo>
                <a:lnTo>
                  <a:pt x="75064" y="213947"/>
                </a:lnTo>
                <a:lnTo>
                  <a:pt x="75064" y="221615"/>
                </a:lnTo>
                <a:lnTo>
                  <a:pt x="105397" y="251863"/>
                </a:lnTo>
                <a:lnTo>
                  <a:pt x="133003" y="253737"/>
                </a:lnTo>
                <a:lnTo>
                  <a:pt x="141896" y="253572"/>
                </a:lnTo>
                <a:lnTo>
                  <a:pt x="180206" y="246381"/>
                </a:lnTo>
                <a:lnTo>
                  <a:pt x="204809" y="214053"/>
                </a:lnTo>
                <a:lnTo>
                  <a:pt x="208749" y="199973"/>
                </a:lnTo>
                <a:lnTo>
                  <a:pt x="221956" y="199973"/>
                </a:lnTo>
                <a:lnTo>
                  <a:pt x="216759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214"/>
                </a:lnTo>
                <a:lnTo>
                  <a:pt x="14768" y="254533"/>
                </a:lnTo>
                <a:lnTo>
                  <a:pt x="36978" y="235589"/>
                </a:lnTo>
                <a:lnTo>
                  <a:pt x="37944" y="230477"/>
                </a:lnTo>
                <a:lnTo>
                  <a:pt x="38426" y="223831"/>
                </a:lnTo>
                <a:lnTo>
                  <a:pt x="38426" y="215651"/>
                </a:lnTo>
                <a:lnTo>
                  <a:pt x="38426" y="53082"/>
                </a:lnTo>
                <a:lnTo>
                  <a:pt x="38426" y="44902"/>
                </a:lnTo>
                <a:lnTo>
                  <a:pt x="38000" y="38313"/>
                </a:lnTo>
                <a:lnTo>
                  <a:pt x="37148" y="33314"/>
                </a:lnTo>
                <a:lnTo>
                  <a:pt x="36353" y="28316"/>
                </a:lnTo>
                <a:lnTo>
                  <a:pt x="21641" y="15592"/>
                </a:lnTo>
                <a:lnTo>
                  <a:pt x="16984" y="14513"/>
                </a:lnTo>
                <a:lnTo>
                  <a:pt x="10934" y="13746"/>
                </a:lnTo>
                <a:lnTo>
                  <a:pt x="3493" y="13291"/>
                </a:lnTo>
                <a:lnTo>
                  <a:pt x="3493" y="0"/>
                </a:lnTo>
                <a:lnTo>
                  <a:pt x="205256" y="0"/>
                </a:lnTo>
                <a:lnTo>
                  <a:pt x="208409" y="61432"/>
                </a:lnTo>
                <a:lnTo>
                  <a:pt x="196139" y="61432"/>
                </a:lnTo>
                <a:lnTo>
                  <a:pt x="194776" y="52116"/>
                </a:lnTo>
                <a:lnTo>
                  <a:pt x="192504" y="44504"/>
                </a:lnTo>
                <a:lnTo>
                  <a:pt x="189323" y="38597"/>
                </a:lnTo>
                <a:lnTo>
                  <a:pt x="186199" y="32633"/>
                </a:lnTo>
                <a:lnTo>
                  <a:pt x="181910" y="27918"/>
                </a:lnTo>
                <a:lnTo>
                  <a:pt x="176457" y="24453"/>
                </a:lnTo>
                <a:lnTo>
                  <a:pt x="171004" y="20931"/>
                </a:lnTo>
                <a:lnTo>
                  <a:pt x="164074" y="18489"/>
                </a:lnTo>
                <a:lnTo>
                  <a:pt x="125335" y="14995"/>
                </a:lnTo>
                <a:lnTo>
                  <a:pt x="81029" y="14995"/>
                </a:lnTo>
                <a:lnTo>
                  <a:pt x="77052" y="14995"/>
                </a:lnTo>
                <a:lnTo>
                  <a:pt x="75064" y="16984"/>
                </a:lnTo>
                <a:lnTo>
                  <a:pt x="75064" y="20960"/>
                </a:lnTo>
                <a:lnTo>
                  <a:pt x="75064" y="121075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35651" y="3087899"/>
            <a:ext cx="349250" cy="272415"/>
          </a:xfrm>
          <a:custGeom>
            <a:rect l="l" t="t" r="r" b="b"/>
            <a:pathLst>
              <a:path w="349250" h="272414">
                <a:moveTo>
                  <a:pt x="176287" y="206279"/>
                </a:moveTo>
                <a:lnTo>
                  <a:pt x="267029" y="0"/>
                </a:lnTo>
                <a:lnTo>
                  <a:pt x="345161" y="0"/>
                </a:lnTo>
                <a:lnTo>
                  <a:pt x="345161" y="13291"/>
                </a:lnTo>
                <a:lnTo>
                  <a:pt x="337720" y="13519"/>
                </a:lnTo>
                <a:lnTo>
                  <a:pt x="331727" y="14456"/>
                </a:lnTo>
                <a:lnTo>
                  <a:pt x="327183" y="16103"/>
                </a:lnTo>
                <a:lnTo>
                  <a:pt x="322639" y="17694"/>
                </a:lnTo>
                <a:lnTo>
                  <a:pt x="319146" y="20420"/>
                </a:lnTo>
                <a:lnTo>
                  <a:pt x="316703" y="24283"/>
                </a:lnTo>
                <a:lnTo>
                  <a:pt x="314260" y="28088"/>
                </a:lnTo>
                <a:lnTo>
                  <a:pt x="312642" y="33371"/>
                </a:lnTo>
                <a:lnTo>
                  <a:pt x="310654" y="65947"/>
                </a:lnTo>
                <a:lnTo>
                  <a:pt x="310654" y="202785"/>
                </a:lnTo>
                <a:lnTo>
                  <a:pt x="314800" y="242320"/>
                </a:lnTo>
                <a:lnTo>
                  <a:pt x="348655" y="255441"/>
                </a:lnTo>
                <a:lnTo>
                  <a:pt x="348655" y="268733"/>
                </a:lnTo>
                <a:lnTo>
                  <a:pt x="235589" y="268733"/>
                </a:lnTo>
                <a:lnTo>
                  <a:pt x="235589" y="255441"/>
                </a:lnTo>
                <a:lnTo>
                  <a:pt x="243712" y="255214"/>
                </a:lnTo>
                <a:lnTo>
                  <a:pt x="250272" y="254476"/>
                </a:lnTo>
                <a:lnTo>
                  <a:pt x="273654" y="219933"/>
                </a:lnTo>
                <a:lnTo>
                  <a:pt x="274016" y="205256"/>
                </a:lnTo>
                <a:lnTo>
                  <a:pt x="274016" y="43283"/>
                </a:lnTo>
                <a:lnTo>
                  <a:pt x="270522" y="43283"/>
                </a:lnTo>
                <a:lnTo>
                  <a:pt x="168619" y="272227"/>
                </a:lnTo>
                <a:lnTo>
                  <a:pt x="160950" y="272227"/>
                </a:lnTo>
                <a:lnTo>
                  <a:pt x="60750" y="43283"/>
                </a:lnTo>
                <a:lnTo>
                  <a:pt x="59387" y="43283"/>
                </a:lnTo>
                <a:lnTo>
                  <a:pt x="59387" y="202785"/>
                </a:lnTo>
                <a:lnTo>
                  <a:pt x="59472" y="211061"/>
                </a:lnTo>
                <a:lnTo>
                  <a:pt x="68844" y="249761"/>
                </a:lnTo>
                <a:lnTo>
                  <a:pt x="97388" y="255441"/>
                </a:lnTo>
                <a:lnTo>
                  <a:pt x="97388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214"/>
                </a:lnTo>
                <a:lnTo>
                  <a:pt x="14768" y="254476"/>
                </a:lnTo>
                <a:lnTo>
                  <a:pt x="38064" y="219933"/>
                </a:lnTo>
                <a:lnTo>
                  <a:pt x="38426" y="205256"/>
                </a:lnTo>
                <a:lnTo>
                  <a:pt x="38426" y="63562"/>
                </a:lnTo>
                <a:lnTo>
                  <a:pt x="38426" y="53792"/>
                </a:lnTo>
                <a:lnTo>
                  <a:pt x="38000" y="45697"/>
                </a:lnTo>
                <a:lnTo>
                  <a:pt x="37148" y="39279"/>
                </a:lnTo>
                <a:lnTo>
                  <a:pt x="36353" y="32860"/>
                </a:lnTo>
                <a:lnTo>
                  <a:pt x="34735" y="27804"/>
                </a:lnTo>
                <a:lnTo>
                  <a:pt x="32292" y="24112"/>
                </a:lnTo>
                <a:lnTo>
                  <a:pt x="29849" y="20363"/>
                </a:lnTo>
                <a:lnTo>
                  <a:pt x="26299" y="17750"/>
                </a:lnTo>
                <a:lnTo>
                  <a:pt x="21641" y="16273"/>
                </a:lnTo>
                <a:lnTo>
                  <a:pt x="16984" y="14740"/>
                </a:lnTo>
                <a:lnTo>
                  <a:pt x="10934" y="13746"/>
                </a:lnTo>
                <a:lnTo>
                  <a:pt x="3493" y="13291"/>
                </a:lnTo>
                <a:lnTo>
                  <a:pt x="3493" y="0"/>
                </a:lnTo>
                <a:lnTo>
                  <a:pt x="86907" y="0"/>
                </a:lnTo>
                <a:lnTo>
                  <a:pt x="174838" y="206279"/>
                </a:lnTo>
                <a:lnTo>
                  <a:pt x="176287" y="206279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6042751" y="3081355"/>
            <a:ext cx="250190" cy="281940"/>
            <a:chOff x="6042751" y="3081355"/>
            <a:chExt cx="250190" cy="281940"/>
          </a:xfrm>
        </p:grpSpPr>
        <p:sp>
          <p:nvSpPr>
            <p:cNvPr id="33" name="object 33"/>
            <p:cNvSpPr/>
            <p:nvPr/>
          </p:nvSpPr>
          <p:spPr>
            <a:xfrm>
              <a:off x="6049296" y="3087900"/>
              <a:ext cx="237490" cy="269240"/>
            </a:xfrm>
            <a:custGeom>
              <a:rect l="l" t="t" r="r" b="b"/>
              <a:pathLst>
                <a:path w="237489" h="269239">
                  <a:moveTo>
                    <a:pt x="0" y="268733"/>
                  </a:moveTo>
                  <a:lnTo>
                    <a:pt x="0" y="255441"/>
                  </a:lnTo>
                  <a:lnTo>
                    <a:pt x="9031" y="255214"/>
                  </a:lnTo>
                  <a:lnTo>
                    <a:pt x="16274" y="254533"/>
                  </a:lnTo>
                  <a:lnTo>
                    <a:pt x="40216" y="235589"/>
                  </a:lnTo>
                  <a:lnTo>
                    <a:pt x="41295" y="230477"/>
                  </a:lnTo>
                  <a:lnTo>
                    <a:pt x="41835" y="223831"/>
                  </a:lnTo>
                  <a:lnTo>
                    <a:pt x="41835" y="215651"/>
                  </a:lnTo>
                  <a:lnTo>
                    <a:pt x="41835" y="53082"/>
                  </a:lnTo>
                  <a:lnTo>
                    <a:pt x="41835" y="44902"/>
                  </a:lnTo>
                  <a:lnTo>
                    <a:pt x="41409" y="38313"/>
                  </a:lnTo>
                  <a:lnTo>
                    <a:pt x="40557" y="33314"/>
                  </a:lnTo>
                  <a:lnTo>
                    <a:pt x="39761" y="28316"/>
                  </a:lnTo>
                  <a:lnTo>
                    <a:pt x="38143" y="24368"/>
                  </a:lnTo>
                  <a:lnTo>
                    <a:pt x="35700" y="21471"/>
                  </a:lnTo>
                  <a:lnTo>
                    <a:pt x="33257" y="18574"/>
                  </a:lnTo>
                  <a:lnTo>
                    <a:pt x="29707" y="16614"/>
                  </a:lnTo>
                  <a:lnTo>
                    <a:pt x="25049" y="15592"/>
                  </a:lnTo>
                  <a:lnTo>
                    <a:pt x="20448" y="14513"/>
                  </a:lnTo>
                  <a:lnTo>
                    <a:pt x="14427" y="13746"/>
                  </a:lnTo>
                  <a:lnTo>
                    <a:pt x="6986" y="13291"/>
                  </a:lnTo>
                  <a:lnTo>
                    <a:pt x="6986" y="0"/>
                  </a:lnTo>
                  <a:lnTo>
                    <a:pt x="111276" y="0"/>
                  </a:lnTo>
                  <a:lnTo>
                    <a:pt x="133525" y="1049"/>
                  </a:lnTo>
                  <a:lnTo>
                    <a:pt x="184552" y="16785"/>
                  </a:lnTo>
                  <a:lnTo>
                    <a:pt x="209154" y="49551"/>
                  </a:lnTo>
                  <a:lnTo>
                    <a:pt x="210794" y="63903"/>
                  </a:lnTo>
                  <a:lnTo>
                    <a:pt x="209889" y="74883"/>
                  </a:lnTo>
                  <a:lnTo>
                    <a:pt x="188008" y="108565"/>
                  </a:lnTo>
                  <a:lnTo>
                    <a:pt x="150385" y="125676"/>
                  </a:lnTo>
                  <a:lnTo>
                    <a:pt x="150385" y="127039"/>
                  </a:lnTo>
                  <a:lnTo>
                    <a:pt x="157599" y="127720"/>
                  </a:lnTo>
                  <a:lnTo>
                    <a:pt x="163875" y="128544"/>
                  </a:lnTo>
                  <a:lnTo>
                    <a:pt x="169215" y="129510"/>
                  </a:lnTo>
                  <a:lnTo>
                    <a:pt x="174554" y="130419"/>
                  </a:lnTo>
                  <a:lnTo>
                    <a:pt x="179326" y="131526"/>
                  </a:lnTo>
                  <a:lnTo>
                    <a:pt x="183529" y="132833"/>
                  </a:lnTo>
                  <a:lnTo>
                    <a:pt x="187733" y="134082"/>
                  </a:lnTo>
                  <a:lnTo>
                    <a:pt x="191624" y="135644"/>
                  </a:lnTo>
                  <a:lnTo>
                    <a:pt x="195202" y="137519"/>
                  </a:lnTo>
                  <a:lnTo>
                    <a:pt x="198837" y="139393"/>
                  </a:lnTo>
                  <a:lnTo>
                    <a:pt x="229177" y="168597"/>
                  </a:lnTo>
                  <a:lnTo>
                    <a:pt x="236952" y="198951"/>
                  </a:lnTo>
                  <a:lnTo>
                    <a:pt x="236308" y="208036"/>
                  </a:lnTo>
                  <a:lnTo>
                    <a:pt x="214288" y="247517"/>
                  </a:lnTo>
                  <a:lnTo>
                    <a:pt x="176542" y="265666"/>
                  </a:lnTo>
                  <a:lnTo>
                    <a:pt x="132838" y="268701"/>
                  </a:lnTo>
                  <a:lnTo>
                    <a:pt x="125590" y="268733"/>
                  </a:lnTo>
                  <a:lnTo>
                    <a:pt x="0" y="268733"/>
                  </a:lnTo>
                  <a:close/>
                </a:path>
              </a:pathLst>
            </a:custGeom>
            <a:ln w="13089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121224" y="3097799"/>
              <a:ext cx="124451" cy="250382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6437225" y="3087899"/>
            <a:ext cx="276225" cy="269240"/>
          </a:xfrm>
          <a:custGeom>
            <a:rect l="l" t="t" r="r" b="b"/>
            <a:pathLst>
              <a:path w="276225" h="269239">
                <a:moveTo>
                  <a:pt x="172452" y="171345"/>
                </a:moveTo>
                <a:lnTo>
                  <a:pt x="79239" y="171345"/>
                </a:lnTo>
                <a:lnTo>
                  <a:pt x="76401" y="178294"/>
                </a:lnTo>
                <a:lnTo>
                  <a:pt x="62283" y="215736"/>
                </a:lnTo>
                <a:lnTo>
                  <a:pt x="57598" y="236072"/>
                </a:lnTo>
                <a:lnTo>
                  <a:pt x="57598" y="238401"/>
                </a:lnTo>
                <a:lnTo>
                  <a:pt x="57598" y="244876"/>
                </a:lnTo>
                <a:lnTo>
                  <a:pt x="59699" y="249335"/>
                </a:lnTo>
                <a:lnTo>
                  <a:pt x="63903" y="251778"/>
                </a:lnTo>
                <a:lnTo>
                  <a:pt x="68106" y="254220"/>
                </a:lnTo>
                <a:lnTo>
                  <a:pt x="75093" y="255441"/>
                </a:lnTo>
                <a:lnTo>
                  <a:pt x="84863" y="255441"/>
                </a:lnTo>
                <a:lnTo>
                  <a:pt x="84863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5396" y="254760"/>
                </a:lnTo>
                <a:lnTo>
                  <a:pt x="9997" y="253851"/>
                </a:lnTo>
                <a:lnTo>
                  <a:pt x="38086" y="227239"/>
                </a:lnTo>
                <a:lnTo>
                  <a:pt x="128828" y="0"/>
                </a:lnTo>
                <a:lnTo>
                  <a:pt x="143824" y="0"/>
                </a:lnTo>
                <a:lnTo>
                  <a:pt x="223064" y="196821"/>
                </a:lnTo>
                <a:lnTo>
                  <a:pt x="240928" y="235873"/>
                </a:lnTo>
                <a:lnTo>
                  <a:pt x="270039" y="255101"/>
                </a:lnTo>
                <a:lnTo>
                  <a:pt x="276061" y="255101"/>
                </a:lnTo>
                <a:lnTo>
                  <a:pt x="276061" y="268733"/>
                </a:lnTo>
                <a:lnTo>
                  <a:pt x="162313" y="268733"/>
                </a:lnTo>
                <a:lnTo>
                  <a:pt x="162313" y="255101"/>
                </a:lnTo>
                <a:lnTo>
                  <a:pt x="170839" y="254882"/>
                </a:lnTo>
                <a:lnTo>
                  <a:pt x="177927" y="254227"/>
                </a:lnTo>
                <a:lnTo>
                  <a:pt x="183577" y="253136"/>
                </a:lnTo>
                <a:lnTo>
                  <a:pt x="187789" y="251607"/>
                </a:lnTo>
                <a:lnTo>
                  <a:pt x="192447" y="249278"/>
                </a:lnTo>
                <a:lnTo>
                  <a:pt x="194776" y="245444"/>
                </a:lnTo>
                <a:lnTo>
                  <a:pt x="194776" y="240105"/>
                </a:lnTo>
                <a:lnTo>
                  <a:pt x="194776" y="237776"/>
                </a:lnTo>
                <a:lnTo>
                  <a:pt x="194663" y="235646"/>
                </a:lnTo>
                <a:lnTo>
                  <a:pt x="194435" y="233714"/>
                </a:lnTo>
                <a:lnTo>
                  <a:pt x="194208" y="231726"/>
                </a:lnTo>
                <a:lnTo>
                  <a:pt x="193782" y="229568"/>
                </a:lnTo>
                <a:lnTo>
                  <a:pt x="193157" y="227239"/>
                </a:lnTo>
                <a:lnTo>
                  <a:pt x="192589" y="224910"/>
                </a:lnTo>
                <a:lnTo>
                  <a:pt x="191766" y="222297"/>
                </a:lnTo>
                <a:lnTo>
                  <a:pt x="190686" y="219400"/>
                </a:lnTo>
                <a:lnTo>
                  <a:pt x="189663" y="216446"/>
                </a:lnTo>
                <a:lnTo>
                  <a:pt x="188357" y="213010"/>
                </a:lnTo>
                <a:lnTo>
                  <a:pt x="186767" y="209090"/>
                </a:lnTo>
                <a:lnTo>
                  <a:pt x="172452" y="171345"/>
                </a:lnTo>
                <a:close/>
              </a:path>
              <a:path w="276225" h="269239">
                <a:moveTo>
                  <a:pt x="86226" y="153878"/>
                </a:moveTo>
                <a:lnTo>
                  <a:pt x="165807" y="153878"/>
                </a:lnTo>
                <a:lnTo>
                  <a:pt x="127039" y="50952"/>
                </a:lnTo>
                <a:lnTo>
                  <a:pt x="86226" y="153878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54590" y="3087899"/>
            <a:ext cx="280670" cy="272415"/>
          </a:xfrm>
          <a:custGeom>
            <a:rect l="l" t="t" r="r" b="b"/>
            <a:pathLst>
              <a:path w="280670" h="272414">
                <a:moveTo>
                  <a:pt x="241809" y="160524"/>
                </a:moveTo>
                <a:lnTo>
                  <a:pt x="236355" y="209090"/>
                </a:lnTo>
                <a:lnTo>
                  <a:pt x="218974" y="243939"/>
                </a:lnTo>
                <a:lnTo>
                  <a:pt x="177618" y="268201"/>
                </a:lnTo>
                <a:lnTo>
                  <a:pt x="141353" y="272227"/>
                </a:lnTo>
                <a:lnTo>
                  <a:pt x="128855" y="271912"/>
                </a:lnTo>
                <a:lnTo>
                  <a:pt x="87083" y="264233"/>
                </a:lnTo>
                <a:lnTo>
                  <a:pt x="52932" y="236952"/>
                </a:lnTo>
                <a:lnTo>
                  <a:pt x="40258" y="198845"/>
                </a:lnTo>
                <a:lnTo>
                  <a:pt x="38682" y="173475"/>
                </a:lnTo>
                <a:lnTo>
                  <a:pt x="38682" y="81284"/>
                </a:lnTo>
                <a:lnTo>
                  <a:pt x="38607" y="69121"/>
                </a:lnTo>
                <a:lnTo>
                  <a:pt x="34308" y="25390"/>
                </a:lnTo>
                <a:lnTo>
                  <a:pt x="19000" y="14910"/>
                </a:lnTo>
                <a:lnTo>
                  <a:pt x="14228" y="13831"/>
                </a:lnTo>
                <a:lnTo>
                  <a:pt x="7895" y="13291"/>
                </a:lnTo>
                <a:lnTo>
                  <a:pt x="0" y="13291"/>
                </a:lnTo>
                <a:lnTo>
                  <a:pt x="0" y="0"/>
                </a:lnTo>
                <a:lnTo>
                  <a:pt x="119029" y="0"/>
                </a:lnTo>
                <a:lnTo>
                  <a:pt x="119029" y="13291"/>
                </a:lnTo>
                <a:lnTo>
                  <a:pt x="111077" y="13291"/>
                </a:lnTo>
                <a:lnTo>
                  <a:pt x="104658" y="13774"/>
                </a:lnTo>
                <a:lnTo>
                  <a:pt x="99773" y="14740"/>
                </a:lnTo>
                <a:lnTo>
                  <a:pt x="94888" y="15649"/>
                </a:lnTo>
                <a:lnTo>
                  <a:pt x="91054" y="17949"/>
                </a:lnTo>
                <a:lnTo>
                  <a:pt x="88271" y="21641"/>
                </a:lnTo>
                <a:lnTo>
                  <a:pt x="85033" y="25845"/>
                </a:lnTo>
                <a:lnTo>
                  <a:pt x="82931" y="32547"/>
                </a:lnTo>
                <a:lnTo>
                  <a:pt x="80602" y="81284"/>
                </a:lnTo>
                <a:lnTo>
                  <a:pt x="80602" y="176287"/>
                </a:lnTo>
                <a:lnTo>
                  <a:pt x="86391" y="214453"/>
                </a:lnTo>
                <a:lnTo>
                  <a:pt x="111713" y="242970"/>
                </a:lnTo>
                <a:lnTo>
                  <a:pt x="151066" y="250585"/>
                </a:lnTo>
                <a:lnTo>
                  <a:pt x="167441" y="249376"/>
                </a:lnTo>
                <a:lnTo>
                  <a:pt x="203467" y="231243"/>
                </a:lnTo>
                <a:lnTo>
                  <a:pt x="219842" y="191847"/>
                </a:lnTo>
                <a:lnTo>
                  <a:pt x="220934" y="174157"/>
                </a:lnTo>
                <a:lnTo>
                  <a:pt x="220934" y="90060"/>
                </a:lnTo>
                <a:lnTo>
                  <a:pt x="219544" y="51894"/>
                </a:lnTo>
                <a:lnTo>
                  <a:pt x="202046" y="15279"/>
                </a:lnTo>
                <a:lnTo>
                  <a:pt x="197161" y="14484"/>
                </a:lnTo>
                <a:lnTo>
                  <a:pt x="192276" y="13689"/>
                </a:lnTo>
                <a:lnTo>
                  <a:pt x="186227" y="13291"/>
                </a:lnTo>
                <a:lnTo>
                  <a:pt x="179013" y="13291"/>
                </a:lnTo>
                <a:lnTo>
                  <a:pt x="179013" y="0"/>
                </a:lnTo>
                <a:lnTo>
                  <a:pt x="280235" y="0"/>
                </a:lnTo>
                <a:lnTo>
                  <a:pt x="280235" y="13291"/>
                </a:lnTo>
                <a:lnTo>
                  <a:pt x="272794" y="13291"/>
                </a:lnTo>
                <a:lnTo>
                  <a:pt x="266688" y="13888"/>
                </a:lnTo>
                <a:lnTo>
                  <a:pt x="261917" y="15081"/>
                </a:lnTo>
                <a:lnTo>
                  <a:pt x="257145" y="16217"/>
                </a:lnTo>
                <a:lnTo>
                  <a:pt x="253368" y="18744"/>
                </a:lnTo>
                <a:lnTo>
                  <a:pt x="250585" y="22664"/>
                </a:lnTo>
                <a:lnTo>
                  <a:pt x="247063" y="27549"/>
                </a:lnTo>
                <a:lnTo>
                  <a:pt x="244705" y="35189"/>
                </a:lnTo>
                <a:lnTo>
                  <a:pt x="241915" y="76417"/>
                </a:lnTo>
                <a:lnTo>
                  <a:pt x="241809" y="90060"/>
                </a:lnTo>
                <a:lnTo>
                  <a:pt x="241809" y="160524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7289727" y="3081355"/>
            <a:ext cx="281940" cy="281940"/>
            <a:chOff x="7289727" y="3081355"/>
            <a:chExt cx="281940" cy="281940"/>
          </a:xfrm>
        </p:grpSpPr>
        <p:sp>
          <p:nvSpPr>
            <p:cNvPr id="38" name="object 38"/>
            <p:cNvSpPr/>
            <p:nvPr/>
          </p:nvSpPr>
          <p:spPr>
            <a:xfrm>
              <a:off x="7296272" y="3087900"/>
              <a:ext cx="269240" cy="269240"/>
            </a:xfrm>
            <a:custGeom>
              <a:rect l="l" t="t" r="r" b="b"/>
              <a:pathLst>
                <a:path w="269240" h="269239">
                  <a:moveTo>
                    <a:pt x="213947" y="67396"/>
                  </a:moveTo>
                  <a:lnTo>
                    <a:pt x="197162" y="113747"/>
                  </a:lnTo>
                  <a:lnTo>
                    <a:pt x="160897" y="134627"/>
                  </a:lnTo>
                  <a:lnTo>
                    <a:pt x="143824" y="138541"/>
                  </a:lnTo>
                  <a:lnTo>
                    <a:pt x="220934" y="231414"/>
                  </a:lnTo>
                  <a:lnTo>
                    <a:pt x="254142" y="252395"/>
                  </a:lnTo>
                  <a:lnTo>
                    <a:pt x="268733" y="255441"/>
                  </a:lnTo>
                  <a:lnTo>
                    <a:pt x="268733" y="268733"/>
                  </a:lnTo>
                  <a:lnTo>
                    <a:pt x="201422" y="268733"/>
                  </a:lnTo>
                  <a:lnTo>
                    <a:pt x="115877" y="159161"/>
                  </a:lnTo>
                  <a:lnTo>
                    <a:pt x="112866" y="155185"/>
                  </a:lnTo>
                  <a:lnTo>
                    <a:pt x="110026" y="152032"/>
                  </a:lnTo>
                  <a:lnTo>
                    <a:pt x="107357" y="149703"/>
                  </a:lnTo>
                  <a:lnTo>
                    <a:pt x="104687" y="147374"/>
                  </a:lnTo>
                  <a:lnTo>
                    <a:pt x="101875" y="145585"/>
                  </a:lnTo>
                  <a:lnTo>
                    <a:pt x="98921" y="144335"/>
                  </a:lnTo>
                  <a:lnTo>
                    <a:pt x="96024" y="143029"/>
                  </a:lnTo>
                  <a:lnTo>
                    <a:pt x="92645" y="142205"/>
                  </a:lnTo>
                  <a:lnTo>
                    <a:pt x="88782" y="141864"/>
                  </a:lnTo>
                  <a:lnTo>
                    <a:pt x="84976" y="141524"/>
                  </a:lnTo>
                  <a:lnTo>
                    <a:pt x="80404" y="141353"/>
                  </a:lnTo>
                  <a:lnTo>
                    <a:pt x="75064" y="141353"/>
                  </a:lnTo>
                  <a:lnTo>
                    <a:pt x="75064" y="213947"/>
                  </a:lnTo>
                  <a:lnTo>
                    <a:pt x="75064" y="222524"/>
                  </a:lnTo>
                  <a:lnTo>
                    <a:pt x="97899" y="253908"/>
                  </a:lnTo>
                  <a:lnTo>
                    <a:pt x="112753" y="255441"/>
                  </a:lnTo>
                  <a:lnTo>
                    <a:pt x="123205" y="255441"/>
                  </a:lnTo>
                  <a:lnTo>
                    <a:pt x="123205" y="268733"/>
                  </a:lnTo>
                  <a:lnTo>
                    <a:pt x="0" y="268733"/>
                  </a:lnTo>
                  <a:lnTo>
                    <a:pt x="0" y="255441"/>
                  </a:lnTo>
                  <a:lnTo>
                    <a:pt x="8179" y="255214"/>
                  </a:lnTo>
                  <a:lnTo>
                    <a:pt x="14768" y="254533"/>
                  </a:lnTo>
                  <a:lnTo>
                    <a:pt x="36978" y="235589"/>
                  </a:lnTo>
                  <a:lnTo>
                    <a:pt x="37944" y="230477"/>
                  </a:lnTo>
                  <a:lnTo>
                    <a:pt x="38427" y="223831"/>
                  </a:lnTo>
                  <a:lnTo>
                    <a:pt x="38427" y="215651"/>
                  </a:lnTo>
                  <a:lnTo>
                    <a:pt x="38427" y="53082"/>
                  </a:lnTo>
                  <a:lnTo>
                    <a:pt x="38427" y="44902"/>
                  </a:lnTo>
                  <a:lnTo>
                    <a:pt x="38001" y="38313"/>
                  </a:lnTo>
                  <a:lnTo>
                    <a:pt x="37148" y="33314"/>
                  </a:lnTo>
                  <a:lnTo>
                    <a:pt x="36353" y="28316"/>
                  </a:lnTo>
                  <a:lnTo>
                    <a:pt x="34734" y="24368"/>
                  </a:lnTo>
                  <a:lnTo>
                    <a:pt x="32292" y="21471"/>
                  </a:lnTo>
                  <a:lnTo>
                    <a:pt x="29849" y="18574"/>
                  </a:lnTo>
                  <a:lnTo>
                    <a:pt x="26299" y="16614"/>
                  </a:lnTo>
                  <a:lnTo>
                    <a:pt x="21641" y="15592"/>
                  </a:lnTo>
                  <a:lnTo>
                    <a:pt x="16983" y="14513"/>
                  </a:lnTo>
                  <a:lnTo>
                    <a:pt x="10934" y="13746"/>
                  </a:lnTo>
                  <a:lnTo>
                    <a:pt x="3493" y="13291"/>
                  </a:lnTo>
                  <a:lnTo>
                    <a:pt x="3493" y="0"/>
                  </a:lnTo>
                  <a:lnTo>
                    <a:pt x="113065" y="0"/>
                  </a:lnTo>
                  <a:lnTo>
                    <a:pt x="135809" y="1112"/>
                  </a:lnTo>
                  <a:lnTo>
                    <a:pt x="173086" y="10016"/>
                  </a:lnTo>
                  <a:lnTo>
                    <a:pt x="207365" y="39108"/>
                  </a:lnTo>
                  <a:lnTo>
                    <a:pt x="212301" y="52379"/>
                  </a:lnTo>
                  <a:lnTo>
                    <a:pt x="213947" y="67396"/>
                  </a:lnTo>
                  <a:close/>
                </a:path>
              </a:pathLst>
            </a:custGeom>
            <a:ln w="13089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364792" y="3097799"/>
              <a:ext cx="106643" cy="120531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7689142" y="3087899"/>
            <a:ext cx="276225" cy="269240"/>
          </a:xfrm>
          <a:custGeom>
            <a:rect l="l" t="t" r="r" b="b"/>
            <a:pathLst>
              <a:path w="276225" h="269239">
                <a:moveTo>
                  <a:pt x="172452" y="171345"/>
                </a:moveTo>
                <a:lnTo>
                  <a:pt x="79239" y="171345"/>
                </a:lnTo>
                <a:lnTo>
                  <a:pt x="76401" y="178294"/>
                </a:lnTo>
                <a:lnTo>
                  <a:pt x="62283" y="215736"/>
                </a:lnTo>
                <a:lnTo>
                  <a:pt x="57598" y="236072"/>
                </a:lnTo>
                <a:lnTo>
                  <a:pt x="57598" y="238401"/>
                </a:lnTo>
                <a:lnTo>
                  <a:pt x="57598" y="244876"/>
                </a:lnTo>
                <a:lnTo>
                  <a:pt x="59699" y="249335"/>
                </a:lnTo>
                <a:lnTo>
                  <a:pt x="63903" y="251778"/>
                </a:lnTo>
                <a:lnTo>
                  <a:pt x="68106" y="254220"/>
                </a:lnTo>
                <a:lnTo>
                  <a:pt x="75092" y="255441"/>
                </a:lnTo>
                <a:lnTo>
                  <a:pt x="84863" y="255441"/>
                </a:lnTo>
                <a:lnTo>
                  <a:pt x="84863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5396" y="254760"/>
                </a:lnTo>
                <a:lnTo>
                  <a:pt x="9997" y="253851"/>
                </a:lnTo>
                <a:lnTo>
                  <a:pt x="31610" y="239593"/>
                </a:lnTo>
                <a:lnTo>
                  <a:pt x="33826" y="236242"/>
                </a:lnTo>
                <a:lnTo>
                  <a:pt x="35984" y="232124"/>
                </a:lnTo>
                <a:lnTo>
                  <a:pt x="38085" y="227239"/>
                </a:lnTo>
                <a:lnTo>
                  <a:pt x="128828" y="0"/>
                </a:lnTo>
                <a:lnTo>
                  <a:pt x="143824" y="0"/>
                </a:lnTo>
                <a:lnTo>
                  <a:pt x="223064" y="196821"/>
                </a:lnTo>
                <a:lnTo>
                  <a:pt x="240928" y="235873"/>
                </a:lnTo>
                <a:lnTo>
                  <a:pt x="270039" y="255101"/>
                </a:lnTo>
                <a:lnTo>
                  <a:pt x="276060" y="255101"/>
                </a:lnTo>
                <a:lnTo>
                  <a:pt x="276060" y="268733"/>
                </a:lnTo>
                <a:lnTo>
                  <a:pt x="162313" y="268733"/>
                </a:lnTo>
                <a:lnTo>
                  <a:pt x="162313" y="255101"/>
                </a:lnTo>
                <a:lnTo>
                  <a:pt x="170839" y="254882"/>
                </a:lnTo>
                <a:lnTo>
                  <a:pt x="177927" y="254227"/>
                </a:lnTo>
                <a:lnTo>
                  <a:pt x="183577" y="253136"/>
                </a:lnTo>
                <a:lnTo>
                  <a:pt x="187789" y="251607"/>
                </a:lnTo>
                <a:lnTo>
                  <a:pt x="192447" y="249278"/>
                </a:lnTo>
                <a:lnTo>
                  <a:pt x="194776" y="245444"/>
                </a:lnTo>
                <a:lnTo>
                  <a:pt x="194776" y="240105"/>
                </a:lnTo>
                <a:lnTo>
                  <a:pt x="194776" y="237776"/>
                </a:lnTo>
                <a:lnTo>
                  <a:pt x="194663" y="235646"/>
                </a:lnTo>
                <a:lnTo>
                  <a:pt x="194435" y="233714"/>
                </a:lnTo>
                <a:lnTo>
                  <a:pt x="194208" y="231726"/>
                </a:lnTo>
                <a:lnTo>
                  <a:pt x="193782" y="229568"/>
                </a:lnTo>
                <a:lnTo>
                  <a:pt x="193157" y="227239"/>
                </a:lnTo>
                <a:lnTo>
                  <a:pt x="192589" y="224910"/>
                </a:lnTo>
                <a:lnTo>
                  <a:pt x="191766" y="222297"/>
                </a:lnTo>
                <a:lnTo>
                  <a:pt x="190686" y="219400"/>
                </a:lnTo>
                <a:lnTo>
                  <a:pt x="189663" y="216446"/>
                </a:lnTo>
                <a:lnTo>
                  <a:pt x="188357" y="213010"/>
                </a:lnTo>
                <a:lnTo>
                  <a:pt x="186767" y="209090"/>
                </a:lnTo>
                <a:lnTo>
                  <a:pt x="172452" y="171345"/>
                </a:lnTo>
                <a:close/>
              </a:path>
              <a:path w="276225" h="269239">
                <a:moveTo>
                  <a:pt x="86226" y="153878"/>
                </a:moveTo>
                <a:lnTo>
                  <a:pt x="165807" y="153878"/>
                </a:lnTo>
                <a:lnTo>
                  <a:pt x="127039" y="50952"/>
                </a:lnTo>
                <a:lnTo>
                  <a:pt x="86226" y="153878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12045" y="3087899"/>
            <a:ext cx="286385" cy="272415"/>
          </a:xfrm>
          <a:custGeom>
            <a:rect l="l" t="t" r="r" b="b"/>
            <a:pathLst>
              <a:path w="286384" h="272414">
                <a:moveTo>
                  <a:pt x="226557" y="272227"/>
                </a:moveTo>
                <a:lnTo>
                  <a:pt x="60750" y="53763"/>
                </a:lnTo>
                <a:lnTo>
                  <a:pt x="59387" y="53763"/>
                </a:lnTo>
                <a:lnTo>
                  <a:pt x="59387" y="202785"/>
                </a:lnTo>
                <a:lnTo>
                  <a:pt x="59461" y="211061"/>
                </a:lnTo>
                <a:lnTo>
                  <a:pt x="67878" y="249761"/>
                </a:lnTo>
                <a:lnTo>
                  <a:pt x="93894" y="255441"/>
                </a:lnTo>
                <a:lnTo>
                  <a:pt x="93894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214"/>
                </a:lnTo>
                <a:lnTo>
                  <a:pt x="14768" y="254476"/>
                </a:lnTo>
                <a:lnTo>
                  <a:pt x="38065" y="219933"/>
                </a:lnTo>
                <a:lnTo>
                  <a:pt x="38427" y="205256"/>
                </a:lnTo>
                <a:lnTo>
                  <a:pt x="38427" y="63562"/>
                </a:lnTo>
                <a:lnTo>
                  <a:pt x="38427" y="53792"/>
                </a:lnTo>
                <a:lnTo>
                  <a:pt x="38001" y="45697"/>
                </a:lnTo>
                <a:lnTo>
                  <a:pt x="37148" y="39279"/>
                </a:lnTo>
                <a:lnTo>
                  <a:pt x="36353" y="32860"/>
                </a:lnTo>
                <a:lnTo>
                  <a:pt x="34734" y="27804"/>
                </a:lnTo>
                <a:lnTo>
                  <a:pt x="32292" y="24112"/>
                </a:lnTo>
                <a:lnTo>
                  <a:pt x="29849" y="20363"/>
                </a:lnTo>
                <a:lnTo>
                  <a:pt x="26299" y="17750"/>
                </a:lnTo>
                <a:lnTo>
                  <a:pt x="21641" y="16273"/>
                </a:lnTo>
                <a:lnTo>
                  <a:pt x="16983" y="14740"/>
                </a:lnTo>
                <a:lnTo>
                  <a:pt x="10934" y="13746"/>
                </a:lnTo>
                <a:lnTo>
                  <a:pt x="3493" y="13291"/>
                </a:lnTo>
                <a:lnTo>
                  <a:pt x="3493" y="0"/>
                </a:lnTo>
                <a:lnTo>
                  <a:pt x="72593" y="0"/>
                </a:lnTo>
                <a:lnTo>
                  <a:pt x="225109" y="203467"/>
                </a:lnTo>
                <a:lnTo>
                  <a:pt x="226557" y="203467"/>
                </a:lnTo>
                <a:lnTo>
                  <a:pt x="226557" y="65947"/>
                </a:lnTo>
                <a:lnTo>
                  <a:pt x="226477" y="57848"/>
                </a:lnTo>
                <a:lnTo>
                  <a:pt x="220423" y="22749"/>
                </a:lnTo>
                <a:lnTo>
                  <a:pt x="217980" y="19000"/>
                </a:lnTo>
                <a:lnTo>
                  <a:pt x="214487" y="16557"/>
                </a:lnTo>
                <a:lnTo>
                  <a:pt x="209942" y="15421"/>
                </a:lnTo>
                <a:lnTo>
                  <a:pt x="205398" y="14229"/>
                </a:lnTo>
                <a:lnTo>
                  <a:pt x="199405" y="13519"/>
                </a:lnTo>
                <a:lnTo>
                  <a:pt x="191965" y="13291"/>
                </a:lnTo>
                <a:lnTo>
                  <a:pt x="191965" y="0"/>
                </a:lnTo>
                <a:lnTo>
                  <a:pt x="285859" y="0"/>
                </a:lnTo>
                <a:lnTo>
                  <a:pt x="285859" y="13291"/>
                </a:lnTo>
                <a:lnTo>
                  <a:pt x="277737" y="13519"/>
                </a:lnTo>
                <a:lnTo>
                  <a:pt x="271147" y="14285"/>
                </a:lnTo>
                <a:lnTo>
                  <a:pt x="266092" y="15592"/>
                </a:lnTo>
                <a:lnTo>
                  <a:pt x="261093" y="16841"/>
                </a:lnTo>
                <a:lnTo>
                  <a:pt x="257202" y="19227"/>
                </a:lnTo>
                <a:lnTo>
                  <a:pt x="254419" y="22749"/>
                </a:lnTo>
                <a:lnTo>
                  <a:pt x="251636" y="26214"/>
                </a:lnTo>
                <a:lnTo>
                  <a:pt x="249761" y="31213"/>
                </a:lnTo>
                <a:lnTo>
                  <a:pt x="247432" y="63562"/>
                </a:lnTo>
                <a:lnTo>
                  <a:pt x="247432" y="272227"/>
                </a:lnTo>
                <a:lnTo>
                  <a:pt x="226557" y="272227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98393" y="3087899"/>
            <a:ext cx="260985" cy="269240"/>
          </a:xfrm>
          <a:custGeom>
            <a:rect l="l" t="t" r="r" b="b"/>
            <a:pathLst>
              <a:path w="260984" h="269239">
                <a:moveTo>
                  <a:pt x="75064" y="213265"/>
                </a:moveTo>
                <a:lnTo>
                  <a:pt x="75064" y="222070"/>
                </a:lnTo>
                <a:lnTo>
                  <a:pt x="75519" y="229284"/>
                </a:lnTo>
                <a:lnTo>
                  <a:pt x="104943" y="255441"/>
                </a:lnTo>
                <a:lnTo>
                  <a:pt x="113065" y="255441"/>
                </a:lnTo>
                <a:lnTo>
                  <a:pt x="113065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441"/>
                </a:lnTo>
                <a:lnTo>
                  <a:pt x="14768" y="254930"/>
                </a:lnTo>
                <a:lnTo>
                  <a:pt x="36978" y="235759"/>
                </a:lnTo>
                <a:lnTo>
                  <a:pt x="37944" y="230533"/>
                </a:lnTo>
                <a:lnTo>
                  <a:pt x="38427" y="223831"/>
                </a:lnTo>
                <a:lnTo>
                  <a:pt x="38427" y="215651"/>
                </a:lnTo>
                <a:lnTo>
                  <a:pt x="38427" y="53082"/>
                </a:lnTo>
                <a:lnTo>
                  <a:pt x="38427" y="44220"/>
                </a:lnTo>
                <a:lnTo>
                  <a:pt x="37887" y="37177"/>
                </a:lnTo>
                <a:lnTo>
                  <a:pt x="36808" y="31951"/>
                </a:lnTo>
                <a:lnTo>
                  <a:pt x="35785" y="26725"/>
                </a:lnTo>
                <a:lnTo>
                  <a:pt x="33939" y="22721"/>
                </a:lnTo>
                <a:lnTo>
                  <a:pt x="31270" y="19937"/>
                </a:lnTo>
                <a:lnTo>
                  <a:pt x="28600" y="17097"/>
                </a:lnTo>
                <a:lnTo>
                  <a:pt x="25050" y="15279"/>
                </a:lnTo>
                <a:lnTo>
                  <a:pt x="20619" y="14484"/>
                </a:lnTo>
                <a:lnTo>
                  <a:pt x="16189" y="13689"/>
                </a:lnTo>
                <a:lnTo>
                  <a:pt x="10480" y="13291"/>
                </a:lnTo>
                <a:lnTo>
                  <a:pt x="3493" y="13291"/>
                </a:lnTo>
                <a:lnTo>
                  <a:pt x="3493" y="0"/>
                </a:lnTo>
                <a:lnTo>
                  <a:pt x="109572" y="0"/>
                </a:lnTo>
                <a:lnTo>
                  <a:pt x="109572" y="13291"/>
                </a:lnTo>
                <a:lnTo>
                  <a:pt x="102642" y="13291"/>
                </a:lnTo>
                <a:lnTo>
                  <a:pt x="96962" y="13774"/>
                </a:lnTo>
                <a:lnTo>
                  <a:pt x="92531" y="14740"/>
                </a:lnTo>
                <a:lnTo>
                  <a:pt x="88101" y="15649"/>
                </a:lnTo>
                <a:lnTo>
                  <a:pt x="84551" y="17608"/>
                </a:lnTo>
                <a:lnTo>
                  <a:pt x="75064" y="46209"/>
                </a:lnTo>
                <a:lnTo>
                  <a:pt x="75064" y="55467"/>
                </a:lnTo>
                <a:lnTo>
                  <a:pt x="75064" y="141694"/>
                </a:lnTo>
                <a:lnTo>
                  <a:pt x="162313" y="36637"/>
                </a:lnTo>
                <a:lnTo>
                  <a:pt x="166971" y="30843"/>
                </a:lnTo>
                <a:lnTo>
                  <a:pt x="169300" y="26299"/>
                </a:lnTo>
                <a:lnTo>
                  <a:pt x="169300" y="23005"/>
                </a:lnTo>
                <a:lnTo>
                  <a:pt x="169300" y="16529"/>
                </a:lnTo>
                <a:lnTo>
                  <a:pt x="162654" y="13291"/>
                </a:lnTo>
                <a:lnTo>
                  <a:pt x="149363" y="13291"/>
                </a:lnTo>
                <a:lnTo>
                  <a:pt x="149363" y="0"/>
                </a:lnTo>
                <a:lnTo>
                  <a:pt x="233544" y="0"/>
                </a:lnTo>
                <a:lnTo>
                  <a:pt x="233544" y="12951"/>
                </a:lnTo>
                <a:lnTo>
                  <a:pt x="228886" y="12951"/>
                </a:lnTo>
                <a:lnTo>
                  <a:pt x="224796" y="13235"/>
                </a:lnTo>
                <a:lnTo>
                  <a:pt x="200315" y="25561"/>
                </a:lnTo>
                <a:lnTo>
                  <a:pt x="196622" y="29026"/>
                </a:lnTo>
                <a:lnTo>
                  <a:pt x="192334" y="33542"/>
                </a:lnTo>
                <a:lnTo>
                  <a:pt x="187449" y="39108"/>
                </a:lnTo>
                <a:lnTo>
                  <a:pt x="121841" y="114855"/>
                </a:lnTo>
                <a:lnTo>
                  <a:pt x="223746" y="237293"/>
                </a:lnTo>
                <a:lnTo>
                  <a:pt x="252090" y="255441"/>
                </a:lnTo>
                <a:lnTo>
                  <a:pt x="260724" y="255441"/>
                </a:lnTo>
                <a:lnTo>
                  <a:pt x="260724" y="268733"/>
                </a:lnTo>
                <a:lnTo>
                  <a:pt x="153623" y="268733"/>
                </a:lnTo>
                <a:lnTo>
                  <a:pt x="153623" y="255441"/>
                </a:lnTo>
                <a:lnTo>
                  <a:pt x="162654" y="255441"/>
                </a:lnTo>
                <a:lnTo>
                  <a:pt x="169158" y="254703"/>
                </a:lnTo>
                <a:lnTo>
                  <a:pt x="173134" y="253226"/>
                </a:lnTo>
                <a:lnTo>
                  <a:pt x="177110" y="251692"/>
                </a:lnTo>
                <a:lnTo>
                  <a:pt x="179098" y="249307"/>
                </a:lnTo>
                <a:lnTo>
                  <a:pt x="179098" y="246069"/>
                </a:lnTo>
                <a:lnTo>
                  <a:pt x="179098" y="244194"/>
                </a:lnTo>
                <a:lnTo>
                  <a:pt x="178161" y="241525"/>
                </a:lnTo>
                <a:lnTo>
                  <a:pt x="176287" y="238060"/>
                </a:lnTo>
                <a:lnTo>
                  <a:pt x="174412" y="234538"/>
                </a:lnTo>
                <a:lnTo>
                  <a:pt x="171373" y="230221"/>
                </a:lnTo>
                <a:lnTo>
                  <a:pt x="167170" y="225109"/>
                </a:lnTo>
                <a:lnTo>
                  <a:pt x="99177" y="141353"/>
                </a:lnTo>
                <a:lnTo>
                  <a:pt x="75064" y="169300"/>
                </a:lnTo>
                <a:lnTo>
                  <a:pt x="75064" y="213265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05931" y="3087899"/>
            <a:ext cx="222250" cy="269240"/>
          </a:xfrm>
          <a:custGeom>
            <a:rect l="l" t="t" r="r" b="b"/>
            <a:pathLst>
              <a:path w="222250" h="269239">
                <a:moveTo>
                  <a:pt x="75064" y="121075"/>
                </a:moveTo>
                <a:lnTo>
                  <a:pt x="115110" y="117326"/>
                </a:lnTo>
                <a:lnTo>
                  <a:pt x="137689" y="99092"/>
                </a:lnTo>
                <a:lnTo>
                  <a:pt x="139905" y="93980"/>
                </a:lnTo>
                <a:lnTo>
                  <a:pt x="141012" y="87930"/>
                </a:lnTo>
                <a:lnTo>
                  <a:pt x="141012" y="80943"/>
                </a:lnTo>
                <a:lnTo>
                  <a:pt x="153197" y="80943"/>
                </a:lnTo>
                <a:lnTo>
                  <a:pt x="153197" y="176287"/>
                </a:lnTo>
                <a:lnTo>
                  <a:pt x="141012" y="176287"/>
                </a:lnTo>
                <a:lnTo>
                  <a:pt x="141012" y="169300"/>
                </a:lnTo>
                <a:lnTo>
                  <a:pt x="140018" y="163251"/>
                </a:lnTo>
                <a:lnTo>
                  <a:pt x="138030" y="158138"/>
                </a:lnTo>
                <a:lnTo>
                  <a:pt x="136042" y="152969"/>
                </a:lnTo>
                <a:lnTo>
                  <a:pt x="132549" y="148709"/>
                </a:lnTo>
                <a:lnTo>
                  <a:pt x="127550" y="145358"/>
                </a:lnTo>
                <a:lnTo>
                  <a:pt x="122551" y="142006"/>
                </a:lnTo>
                <a:lnTo>
                  <a:pt x="115792" y="139450"/>
                </a:lnTo>
                <a:lnTo>
                  <a:pt x="75064" y="135048"/>
                </a:lnTo>
                <a:lnTo>
                  <a:pt x="75064" y="213947"/>
                </a:lnTo>
                <a:lnTo>
                  <a:pt x="75064" y="221615"/>
                </a:lnTo>
                <a:lnTo>
                  <a:pt x="105397" y="251863"/>
                </a:lnTo>
                <a:lnTo>
                  <a:pt x="133003" y="253737"/>
                </a:lnTo>
                <a:lnTo>
                  <a:pt x="141896" y="253572"/>
                </a:lnTo>
                <a:lnTo>
                  <a:pt x="180206" y="246381"/>
                </a:lnTo>
                <a:lnTo>
                  <a:pt x="204809" y="214053"/>
                </a:lnTo>
                <a:lnTo>
                  <a:pt x="208749" y="199973"/>
                </a:lnTo>
                <a:lnTo>
                  <a:pt x="221956" y="199973"/>
                </a:lnTo>
                <a:lnTo>
                  <a:pt x="216759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214"/>
                </a:lnTo>
                <a:lnTo>
                  <a:pt x="14768" y="254533"/>
                </a:lnTo>
                <a:lnTo>
                  <a:pt x="36978" y="235589"/>
                </a:lnTo>
                <a:lnTo>
                  <a:pt x="37944" y="230477"/>
                </a:lnTo>
                <a:lnTo>
                  <a:pt x="38427" y="223831"/>
                </a:lnTo>
                <a:lnTo>
                  <a:pt x="38427" y="215651"/>
                </a:lnTo>
                <a:lnTo>
                  <a:pt x="38427" y="53082"/>
                </a:lnTo>
                <a:lnTo>
                  <a:pt x="38427" y="44902"/>
                </a:lnTo>
                <a:lnTo>
                  <a:pt x="38001" y="38313"/>
                </a:lnTo>
                <a:lnTo>
                  <a:pt x="37148" y="33314"/>
                </a:lnTo>
                <a:lnTo>
                  <a:pt x="36353" y="28316"/>
                </a:lnTo>
                <a:lnTo>
                  <a:pt x="21641" y="15592"/>
                </a:lnTo>
                <a:lnTo>
                  <a:pt x="16983" y="14513"/>
                </a:lnTo>
                <a:lnTo>
                  <a:pt x="10934" y="13746"/>
                </a:lnTo>
                <a:lnTo>
                  <a:pt x="3493" y="13291"/>
                </a:lnTo>
                <a:lnTo>
                  <a:pt x="3493" y="0"/>
                </a:lnTo>
                <a:lnTo>
                  <a:pt x="205256" y="0"/>
                </a:lnTo>
                <a:lnTo>
                  <a:pt x="208409" y="61432"/>
                </a:lnTo>
                <a:lnTo>
                  <a:pt x="196139" y="61432"/>
                </a:lnTo>
                <a:lnTo>
                  <a:pt x="194776" y="52116"/>
                </a:lnTo>
                <a:lnTo>
                  <a:pt x="192504" y="44504"/>
                </a:lnTo>
                <a:lnTo>
                  <a:pt x="189323" y="38597"/>
                </a:lnTo>
                <a:lnTo>
                  <a:pt x="186199" y="32633"/>
                </a:lnTo>
                <a:lnTo>
                  <a:pt x="181910" y="27918"/>
                </a:lnTo>
                <a:lnTo>
                  <a:pt x="176457" y="24453"/>
                </a:lnTo>
                <a:lnTo>
                  <a:pt x="171004" y="20931"/>
                </a:lnTo>
                <a:lnTo>
                  <a:pt x="164074" y="18489"/>
                </a:lnTo>
                <a:lnTo>
                  <a:pt x="125335" y="14995"/>
                </a:lnTo>
                <a:lnTo>
                  <a:pt x="81029" y="14995"/>
                </a:lnTo>
                <a:lnTo>
                  <a:pt x="77052" y="14995"/>
                </a:lnTo>
                <a:lnTo>
                  <a:pt x="75064" y="16984"/>
                </a:lnTo>
                <a:lnTo>
                  <a:pt x="75064" y="20960"/>
                </a:lnTo>
                <a:lnTo>
                  <a:pt x="75064" y="121075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9586048" y="3081355"/>
            <a:ext cx="250190" cy="281940"/>
            <a:chOff x="9586048" y="3081355"/>
            <a:chExt cx="250190" cy="281940"/>
          </a:xfrm>
        </p:grpSpPr>
        <p:sp>
          <p:nvSpPr>
            <p:cNvPr id="45" name="object 45"/>
            <p:cNvSpPr/>
            <p:nvPr/>
          </p:nvSpPr>
          <p:spPr>
            <a:xfrm>
              <a:off x="9592593" y="3087900"/>
              <a:ext cx="237490" cy="269240"/>
            </a:xfrm>
            <a:custGeom>
              <a:rect l="l" t="t" r="r" b="b"/>
              <a:pathLst>
                <a:path w="237490" h="269239">
                  <a:moveTo>
                    <a:pt x="0" y="268733"/>
                  </a:moveTo>
                  <a:lnTo>
                    <a:pt x="0" y="255441"/>
                  </a:lnTo>
                  <a:lnTo>
                    <a:pt x="9031" y="255214"/>
                  </a:lnTo>
                  <a:lnTo>
                    <a:pt x="16274" y="254533"/>
                  </a:lnTo>
                  <a:lnTo>
                    <a:pt x="40216" y="235589"/>
                  </a:lnTo>
                  <a:lnTo>
                    <a:pt x="41295" y="230477"/>
                  </a:lnTo>
                  <a:lnTo>
                    <a:pt x="41835" y="223831"/>
                  </a:lnTo>
                  <a:lnTo>
                    <a:pt x="41835" y="215651"/>
                  </a:lnTo>
                  <a:lnTo>
                    <a:pt x="41835" y="53082"/>
                  </a:lnTo>
                  <a:lnTo>
                    <a:pt x="41835" y="44902"/>
                  </a:lnTo>
                  <a:lnTo>
                    <a:pt x="41409" y="38313"/>
                  </a:lnTo>
                  <a:lnTo>
                    <a:pt x="40557" y="33314"/>
                  </a:lnTo>
                  <a:lnTo>
                    <a:pt x="39762" y="28316"/>
                  </a:lnTo>
                  <a:lnTo>
                    <a:pt x="25050" y="15592"/>
                  </a:lnTo>
                  <a:lnTo>
                    <a:pt x="20449" y="14513"/>
                  </a:lnTo>
                  <a:lnTo>
                    <a:pt x="14428" y="13746"/>
                  </a:lnTo>
                  <a:lnTo>
                    <a:pt x="6986" y="13291"/>
                  </a:lnTo>
                  <a:lnTo>
                    <a:pt x="6986" y="0"/>
                  </a:lnTo>
                  <a:lnTo>
                    <a:pt x="111276" y="0"/>
                  </a:lnTo>
                  <a:lnTo>
                    <a:pt x="133525" y="1049"/>
                  </a:lnTo>
                  <a:lnTo>
                    <a:pt x="184552" y="16785"/>
                  </a:lnTo>
                  <a:lnTo>
                    <a:pt x="209155" y="49551"/>
                  </a:lnTo>
                  <a:lnTo>
                    <a:pt x="210795" y="63903"/>
                  </a:lnTo>
                  <a:lnTo>
                    <a:pt x="209889" y="74883"/>
                  </a:lnTo>
                  <a:lnTo>
                    <a:pt x="188008" y="108565"/>
                  </a:lnTo>
                  <a:lnTo>
                    <a:pt x="150385" y="125676"/>
                  </a:lnTo>
                  <a:lnTo>
                    <a:pt x="150385" y="127039"/>
                  </a:lnTo>
                  <a:lnTo>
                    <a:pt x="157599" y="127720"/>
                  </a:lnTo>
                  <a:lnTo>
                    <a:pt x="163875" y="128544"/>
                  </a:lnTo>
                  <a:lnTo>
                    <a:pt x="169215" y="129510"/>
                  </a:lnTo>
                  <a:lnTo>
                    <a:pt x="174555" y="130419"/>
                  </a:lnTo>
                  <a:lnTo>
                    <a:pt x="179326" y="131526"/>
                  </a:lnTo>
                  <a:lnTo>
                    <a:pt x="183530" y="132833"/>
                  </a:lnTo>
                  <a:lnTo>
                    <a:pt x="187733" y="134082"/>
                  </a:lnTo>
                  <a:lnTo>
                    <a:pt x="191624" y="135644"/>
                  </a:lnTo>
                  <a:lnTo>
                    <a:pt x="195202" y="137519"/>
                  </a:lnTo>
                  <a:lnTo>
                    <a:pt x="198837" y="139393"/>
                  </a:lnTo>
                  <a:lnTo>
                    <a:pt x="229177" y="168597"/>
                  </a:lnTo>
                  <a:lnTo>
                    <a:pt x="236952" y="198951"/>
                  </a:lnTo>
                  <a:lnTo>
                    <a:pt x="236308" y="208036"/>
                  </a:lnTo>
                  <a:lnTo>
                    <a:pt x="214288" y="247517"/>
                  </a:lnTo>
                  <a:lnTo>
                    <a:pt x="176543" y="265666"/>
                  </a:lnTo>
                  <a:lnTo>
                    <a:pt x="132838" y="268701"/>
                  </a:lnTo>
                  <a:lnTo>
                    <a:pt x="125591" y="268733"/>
                  </a:lnTo>
                  <a:lnTo>
                    <a:pt x="0" y="268733"/>
                  </a:lnTo>
                  <a:close/>
                </a:path>
              </a:pathLst>
            </a:custGeom>
            <a:ln w="13089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664522" y="3097799"/>
              <a:ext cx="124451" cy="250382"/>
            </a:xfrm>
            <a:prstGeom prst="rect">
              <a:avLst/>
            </a:prstGeom>
          </p:spPr>
        </p:pic>
      </p:grpSp>
      <p:sp>
        <p:nvSpPr>
          <p:cNvPr id="47" name="object 47"/>
          <p:cNvSpPr/>
          <p:nvPr/>
        </p:nvSpPr>
        <p:spPr>
          <a:xfrm>
            <a:off x="9980523" y="3087899"/>
            <a:ext cx="276225" cy="269240"/>
          </a:xfrm>
          <a:custGeom>
            <a:rect l="l" t="t" r="r" b="b"/>
            <a:pathLst>
              <a:path w="276225" h="269239">
                <a:moveTo>
                  <a:pt x="172452" y="171345"/>
                </a:moveTo>
                <a:lnTo>
                  <a:pt x="79239" y="171345"/>
                </a:lnTo>
                <a:lnTo>
                  <a:pt x="76401" y="178294"/>
                </a:lnTo>
                <a:lnTo>
                  <a:pt x="62283" y="215736"/>
                </a:lnTo>
                <a:lnTo>
                  <a:pt x="57598" y="236072"/>
                </a:lnTo>
                <a:lnTo>
                  <a:pt x="57598" y="238401"/>
                </a:lnTo>
                <a:lnTo>
                  <a:pt x="57598" y="244876"/>
                </a:lnTo>
                <a:lnTo>
                  <a:pt x="59699" y="249335"/>
                </a:lnTo>
                <a:lnTo>
                  <a:pt x="63903" y="251778"/>
                </a:lnTo>
                <a:lnTo>
                  <a:pt x="68106" y="254220"/>
                </a:lnTo>
                <a:lnTo>
                  <a:pt x="75093" y="255441"/>
                </a:lnTo>
                <a:lnTo>
                  <a:pt x="84863" y="255441"/>
                </a:lnTo>
                <a:lnTo>
                  <a:pt x="84863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5396" y="254760"/>
                </a:lnTo>
                <a:lnTo>
                  <a:pt x="9997" y="253851"/>
                </a:lnTo>
                <a:lnTo>
                  <a:pt x="31610" y="239593"/>
                </a:lnTo>
                <a:lnTo>
                  <a:pt x="33826" y="236242"/>
                </a:lnTo>
                <a:lnTo>
                  <a:pt x="35984" y="232124"/>
                </a:lnTo>
                <a:lnTo>
                  <a:pt x="38085" y="227239"/>
                </a:lnTo>
                <a:lnTo>
                  <a:pt x="128828" y="0"/>
                </a:lnTo>
                <a:lnTo>
                  <a:pt x="143824" y="0"/>
                </a:lnTo>
                <a:lnTo>
                  <a:pt x="223064" y="196821"/>
                </a:lnTo>
                <a:lnTo>
                  <a:pt x="240928" y="235873"/>
                </a:lnTo>
                <a:lnTo>
                  <a:pt x="270039" y="255101"/>
                </a:lnTo>
                <a:lnTo>
                  <a:pt x="276061" y="255101"/>
                </a:lnTo>
                <a:lnTo>
                  <a:pt x="276061" y="268733"/>
                </a:lnTo>
                <a:lnTo>
                  <a:pt x="162313" y="268733"/>
                </a:lnTo>
                <a:lnTo>
                  <a:pt x="162313" y="255101"/>
                </a:lnTo>
                <a:lnTo>
                  <a:pt x="170839" y="254882"/>
                </a:lnTo>
                <a:lnTo>
                  <a:pt x="177927" y="254227"/>
                </a:lnTo>
                <a:lnTo>
                  <a:pt x="183577" y="253136"/>
                </a:lnTo>
                <a:lnTo>
                  <a:pt x="187789" y="251607"/>
                </a:lnTo>
                <a:lnTo>
                  <a:pt x="192447" y="249278"/>
                </a:lnTo>
                <a:lnTo>
                  <a:pt x="194776" y="245444"/>
                </a:lnTo>
                <a:lnTo>
                  <a:pt x="194776" y="240105"/>
                </a:lnTo>
                <a:lnTo>
                  <a:pt x="194776" y="237776"/>
                </a:lnTo>
                <a:lnTo>
                  <a:pt x="194663" y="235646"/>
                </a:lnTo>
                <a:lnTo>
                  <a:pt x="194435" y="233714"/>
                </a:lnTo>
                <a:lnTo>
                  <a:pt x="194208" y="231726"/>
                </a:lnTo>
                <a:lnTo>
                  <a:pt x="193782" y="229568"/>
                </a:lnTo>
                <a:lnTo>
                  <a:pt x="193157" y="227239"/>
                </a:lnTo>
                <a:lnTo>
                  <a:pt x="192589" y="224910"/>
                </a:lnTo>
                <a:lnTo>
                  <a:pt x="191766" y="222297"/>
                </a:lnTo>
                <a:lnTo>
                  <a:pt x="190686" y="219400"/>
                </a:lnTo>
                <a:lnTo>
                  <a:pt x="189663" y="216446"/>
                </a:lnTo>
                <a:lnTo>
                  <a:pt x="188357" y="213010"/>
                </a:lnTo>
                <a:lnTo>
                  <a:pt x="186767" y="209090"/>
                </a:lnTo>
                <a:lnTo>
                  <a:pt x="172452" y="171345"/>
                </a:lnTo>
                <a:close/>
              </a:path>
              <a:path w="276225" h="269239">
                <a:moveTo>
                  <a:pt x="86226" y="153878"/>
                </a:moveTo>
                <a:lnTo>
                  <a:pt x="165807" y="153878"/>
                </a:lnTo>
                <a:lnTo>
                  <a:pt x="127039" y="50952"/>
                </a:lnTo>
                <a:lnTo>
                  <a:pt x="86226" y="153878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403427" y="3087899"/>
            <a:ext cx="286385" cy="272415"/>
          </a:xfrm>
          <a:custGeom>
            <a:rect l="l" t="t" r="r" b="b"/>
            <a:pathLst>
              <a:path w="286384" h="272414">
                <a:moveTo>
                  <a:pt x="226557" y="272227"/>
                </a:moveTo>
                <a:lnTo>
                  <a:pt x="60750" y="53763"/>
                </a:lnTo>
                <a:lnTo>
                  <a:pt x="59387" y="53763"/>
                </a:lnTo>
                <a:lnTo>
                  <a:pt x="59387" y="202785"/>
                </a:lnTo>
                <a:lnTo>
                  <a:pt x="59461" y="211061"/>
                </a:lnTo>
                <a:lnTo>
                  <a:pt x="67878" y="249761"/>
                </a:lnTo>
                <a:lnTo>
                  <a:pt x="93894" y="255441"/>
                </a:lnTo>
                <a:lnTo>
                  <a:pt x="93894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214"/>
                </a:lnTo>
                <a:lnTo>
                  <a:pt x="14768" y="254476"/>
                </a:lnTo>
                <a:lnTo>
                  <a:pt x="38065" y="219933"/>
                </a:lnTo>
                <a:lnTo>
                  <a:pt x="38427" y="205256"/>
                </a:lnTo>
                <a:lnTo>
                  <a:pt x="38427" y="63562"/>
                </a:lnTo>
                <a:lnTo>
                  <a:pt x="38427" y="53792"/>
                </a:lnTo>
                <a:lnTo>
                  <a:pt x="38001" y="45697"/>
                </a:lnTo>
                <a:lnTo>
                  <a:pt x="37148" y="39279"/>
                </a:lnTo>
                <a:lnTo>
                  <a:pt x="36353" y="32860"/>
                </a:lnTo>
                <a:lnTo>
                  <a:pt x="34734" y="27804"/>
                </a:lnTo>
                <a:lnTo>
                  <a:pt x="32292" y="24112"/>
                </a:lnTo>
                <a:lnTo>
                  <a:pt x="29849" y="20363"/>
                </a:lnTo>
                <a:lnTo>
                  <a:pt x="26299" y="17750"/>
                </a:lnTo>
                <a:lnTo>
                  <a:pt x="21641" y="16273"/>
                </a:lnTo>
                <a:lnTo>
                  <a:pt x="16983" y="14740"/>
                </a:lnTo>
                <a:lnTo>
                  <a:pt x="10934" y="13746"/>
                </a:lnTo>
                <a:lnTo>
                  <a:pt x="3493" y="13291"/>
                </a:lnTo>
                <a:lnTo>
                  <a:pt x="3493" y="0"/>
                </a:lnTo>
                <a:lnTo>
                  <a:pt x="72593" y="0"/>
                </a:lnTo>
                <a:lnTo>
                  <a:pt x="225109" y="203467"/>
                </a:lnTo>
                <a:lnTo>
                  <a:pt x="226557" y="203467"/>
                </a:lnTo>
                <a:lnTo>
                  <a:pt x="226557" y="65947"/>
                </a:lnTo>
                <a:lnTo>
                  <a:pt x="226477" y="57848"/>
                </a:lnTo>
                <a:lnTo>
                  <a:pt x="220423" y="22749"/>
                </a:lnTo>
                <a:lnTo>
                  <a:pt x="217980" y="19000"/>
                </a:lnTo>
                <a:lnTo>
                  <a:pt x="214487" y="16557"/>
                </a:lnTo>
                <a:lnTo>
                  <a:pt x="209942" y="15421"/>
                </a:lnTo>
                <a:lnTo>
                  <a:pt x="205398" y="14229"/>
                </a:lnTo>
                <a:lnTo>
                  <a:pt x="199405" y="13519"/>
                </a:lnTo>
                <a:lnTo>
                  <a:pt x="191965" y="13291"/>
                </a:lnTo>
                <a:lnTo>
                  <a:pt x="191965" y="0"/>
                </a:lnTo>
                <a:lnTo>
                  <a:pt x="285859" y="0"/>
                </a:lnTo>
                <a:lnTo>
                  <a:pt x="285859" y="13291"/>
                </a:lnTo>
                <a:lnTo>
                  <a:pt x="277737" y="13519"/>
                </a:lnTo>
                <a:lnTo>
                  <a:pt x="271147" y="14285"/>
                </a:lnTo>
                <a:lnTo>
                  <a:pt x="266092" y="15592"/>
                </a:lnTo>
                <a:lnTo>
                  <a:pt x="261093" y="16841"/>
                </a:lnTo>
                <a:lnTo>
                  <a:pt x="257202" y="19227"/>
                </a:lnTo>
                <a:lnTo>
                  <a:pt x="254419" y="22749"/>
                </a:lnTo>
                <a:lnTo>
                  <a:pt x="251636" y="26214"/>
                </a:lnTo>
                <a:lnTo>
                  <a:pt x="249761" y="31213"/>
                </a:lnTo>
                <a:lnTo>
                  <a:pt x="247432" y="63562"/>
                </a:lnTo>
                <a:lnTo>
                  <a:pt x="247432" y="272227"/>
                </a:lnTo>
                <a:lnTo>
                  <a:pt x="226557" y="272227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59155" y="3084406"/>
            <a:ext cx="273685" cy="276225"/>
          </a:xfrm>
          <a:custGeom>
            <a:rect l="l" t="t" r="r" b="b"/>
            <a:pathLst>
              <a:path w="273684" h="276225">
                <a:moveTo>
                  <a:pt x="128402" y="275720"/>
                </a:moveTo>
                <a:lnTo>
                  <a:pt x="87233" y="270448"/>
                </a:lnTo>
                <a:lnTo>
                  <a:pt x="43331" y="247752"/>
                </a:lnTo>
                <a:lnTo>
                  <a:pt x="13818" y="209479"/>
                </a:lnTo>
                <a:lnTo>
                  <a:pt x="2215" y="171388"/>
                </a:lnTo>
                <a:lnTo>
                  <a:pt x="0" y="142376"/>
                </a:lnTo>
                <a:lnTo>
                  <a:pt x="607" y="126874"/>
                </a:lnTo>
                <a:lnTo>
                  <a:pt x="9713" y="84522"/>
                </a:lnTo>
                <a:lnTo>
                  <a:pt x="28820" y="49327"/>
                </a:lnTo>
                <a:lnTo>
                  <a:pt x="56511" y="22749"/>
                </a:lnTo>
                <a:lnTo>
                  <a:pt x="91956" y="5799"/>
                </a:lnTo>
                <a:lnTo>
                  <a:pt x="133684" y="0"/>
                </a:lnTo>
                <a:lnTo>
                  <a:pt x="143973" y="372"/>
                </a:lnTo>
                <a:lnTo>
                  <a:pt x="182491" y="9367"/>
                </a:lnTo>
                <a:lnTo>
                  <a:pt x="213180" y="25135"/>
                </a:lnTo>
                <a:lnTo>
                  <a:pt x="220508" y="3493"/>
                </a:lnTo>
                <a:lnTo>
                  <a:pt x="232777" y="3493"/>
                </a:lnTo>
                <a:lnTo>
                  <a:pt x="228261" y="83755"/>
                </a:lnTo>
                <a:lnTo>
                  <a:pt x="211476" y="83755"/>
                </a:lnTo>
                <a:lnTo>
                  <a:pt x="211071" y="75490"/>
                </a:lnTo>
                <a:lnTo>
                  <a:pt x="209857" y="67822"/>
                </a:lnTo>
                <a:lnTo>
                  <a:pt x="188045" y="33911"/>
                </a:lnTo>
                <a:lnTo>
                  <a:pt x="150598" y="19107"/>
                </a:lnTo>
                <a:lnTo>
                  <a:pt x="136752" y="18148"/>
                </a:lnTo>
                <a:lnTo>
                  <a:pt x="126421" y="18675"/>
                </a:lnTo>
                <a:lnTo>
                  <a:pt x="83286" y="36765"/>
                </a:lnTo>
                <a:lnTo>
                  <a:pt x="60302" y="68056"/>
                </a:lnTo>
                <a:lnTo>
                  <a:pt x="48289" y="113193"/>
                </a:lnTo>
                <a:lnTo>
                  <a:pt x="46776" y="140331"/>
                </a:lnTo>
                <a:lnTo>
                  <a:pt x="48235" y="166787"/>
                </a:lnTo>
                <a:lnTo>
                  <a:pt x="59909" y="209985"/>
                </a:lnTo>
                <a:lnTo>
                  <a:pt x="98730" y="249349"/>
                </a:lnTo>
                <a:lnTo>
                  <a:pt x="137860" y="256890"/>
                </a:lnTo>
                <a:lnTo>
                  <a:pt x="145997" y="256640"/>
                </a:lnTo>
                <a:lnTo>
                  <a:pt x="184210" y="246609"/>
                </a:lnTo>
                <a:lnTo>
                  <a:pt x="190345" y="242064"/>
                </a:lnTo>
                <a:lnTo>
                  <a:pt x="196537" y="237520"/>
                </a:lnTo>
                <a:lnTo>
                  <a:pt x="201195" y="232294"/>
                </a:lnTo>
                <a:lnTo>
                  <a:pt x="204319" y="226387"/>
                </a:lnTo>
                <a:lnTo>
                  <a:pt x="207443" y="220423"/>
                </a:lnTo>
                <a:lnTo>
                  <a:pt x="209005" y="214174"/>
                </a:lnTo>
                <a:lnTo>
                  <a:pt x="209005" y="207642"/>
                </a:lnTo>
                <a:lnTo>
                  <a:pt x="182757" y="173582"/>
                </a:lnTo>
                <a:lnTo>
                  <a:pt x="174156" y="173134"/>
                </a:lnTo>
                <a:lnTo>
                  <a:pt x="174156" y="159842"/>
                </a:lnTo>
                <a:lnTo>
                  <a:pt x="273249" y="159842"/>
                </a:lnTo>
                <a:lnTo>
                  <a:pt x="273249" y="173134"/>
                </a:lnTo>
                <a:lnTo>
                  <a:pt x="267683" y="173134"/>
                </a:lnTo>
                <a:lnTo>
                  <a:pt x="263025" y="173617"/>
                </a:lnTo>
                <a:lnTo>
                  <a:pt x="259276" y="174583"/>
                </a:lnTo>
                <a:lnTo>
                  <a:pt x="255583" y="175492"/>
                </a:lnTo>
                <a:lnTo>
                  <a:pt x="252629" y="177167"/>
                </a:lnTo>
                <a:lnTo>
                  <a:pt x="250414" y="179610"/>
                </a:lnTo>
                <a:lnTo>
                  <a:pt x="248199" y="182052"/>
                </a:lnTo>
                <a:lnTo>
                  <a:pt x="246665" y="185262"/>
                </a:lnTo>
                <a:lnTo>
                  <a:pt x="245813" y="189238"/>
                </a:lnTo>
                <a:lnTo>
                  <a:pt x="245018" y="193157"/>
                </a:lnTo>
                <a:lnTo>
                  <a:pt x="244620" y="198127"/>
                </a:lnTo>
                <a:lnTo>
                  <a:pt x="244620" y="204149"/>
                </a:lnTo>
                <a:lnTo>
                  <a:pt x="244620" y="243257"/>
                </a:lnTo>
                <a:lnTo>
                  <a:pt x="240190" y="243257"/>
                </a:lnTo>
                <a:lnTo>
                  <a:pt x="236157" y="243428"/>
                </a:lnTo>
                <a:lnTo>
                  <a:pt x="232521" y="243768"/>
                </a:lnTo>
                <a:lnTo>
                  <a:pt x="228943" y="244109"/>
                </a:lnTo>
                <a:lnTo>
                  <a:pt x="225165" y="244933"/>
                </a:lnTo>
                <a:lnTo>
                  <a:pt x="221189" y="246239"/>
                </a:lnTo>
                <a:lnTo>
                  <a:pt x="217270" y="247489"/>
                </a:lnTo>
                <a:lnTo>
                  <a:pt x="191197" y="260383"/>
                </a:lnTo>
                <a:lnTo>
                  <a:pt x="184871" y="263701"/>
                </a:lnTo>
                <a:lnTo>
                  <a:pt x="146487" y="274676"/>
                </a:lnTo>
                <a:lnTo>
                  <a:pt x="137631" y="275459"/>
                </a:lnTo>
                <a:lnTo>
                  <a:pt x="128402" y="275720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297757" y="3084406"/>
            <a:ext cx="186055" cy="276225"/>
          </a:xfrm>
          <a:custGeom>
            <a:rect l="l" t="t" r="r" b="b"/>
            <a:pathLst>
              <a:path w="186054" h="276225">
                <a:moveTo>
                  <a:pt x="0" y="190175"/>
                </a:moveTo>
                <a:lnTo>
                  <a:pt x="12865" y="190175"/>
                </a:lnTo>
                <a:lnTo>
                  <a:pt x="14372" y="197859"/>
                </a:lnTo>
                <a:lnTo>
                  <a:pt x="16422" y="205150"/>
                </a:lnTo>
                <a:lnTo>
                  <a:pt x="39192" y="239764"/>
                </a:lnTo>
                <a:lnTo>
                  <a:pt x="76981" y="256741"/>
                </a:lnTo>
                <a:lnTo>
                  <a:pt x="92104" y="257912"/>
                </a:lnTo>
                <a:lnTo>
                  <a:pt x="104337" y="257151"/>
                </a:lnTo>
                <a:lnTo>
                  <a:pt x="139478" y="239056"/>
                </a:lnTo>
                <a:lnTo>
                  <a:pt x="147914" y="212584"/>
                </a:lnTo>
                <a:lnTo>
                  <a:pt x="147914" y="206733"/>
                </a:lnTo>
                <a:lnTo>
                  <a:pt x="146920" y="201365"/>
                </a:lnTo>
                <a:lnTo>
                  <a:pt x="144931" y="196480"/>
                </a:lnTo>
                <a:lnTo>
                  <a:pt x="143000" y="191595"/>
                </a:lnTo>
                <a:lnTo>
                  <a:pt x="110083" y="165572"/>
                </a:lnTo>
                <a:lnTo>
                  <a:pt x="86822" y="154645"/>
                </a:lnTo>
                <a:lnTo>
                  <a:pt x="76470" y="149964"/>
                </a:lnTo>
                <a:lnTo>
                  <a:pt x="37361" y="127571"/>
                </a:lnTo>
                <a:lnTo>
                  <a:pt x="14824" y="98240"/>
                </a:lnTo>
                <a:lnTo>
                  <a:pt x="12381" y="91139"/>
                </a:lnTo>
                <a:lnTo>
                  <a:pt x="11160" y="83045"/>
                </a:lnTo>
                <a:lnTo>
                  <a:pt x="11160" y="73957"/>
                </a:lnTo>
                <a:lnTo>
                  <a:pt x="23835" y="31674"/>
                </a:lnTo>
                <a:lnTo>
                  <a:pt x="57853" y="5453"/>
                </a:lnTo>
                <a:lnTo>
                  <a:pt x="89293" y="0"/>
                </a:lnTo>
                <a:lnTo>
                  <a:pt x="96833" y="308"/>
                </a:lnTo>
                <a:lnTo>
                  <a:pt x="138003" y="15581"/>
                </a:lnTo>
                <a:lnTo>
                  <a:pt x="144760" y="20619"/>
                </a:lnTo>
                <a:lnTo>
                  <a:pt x="153877" y="4856"/>
                </a:lnTo>
                <a:lnTo>
                  <a:pt x="161887" y="4856"/>
                </a:lnTo>
                <a:lnTo>
                  <a:pt x="165721" y="74383"/>
                </a:lnTo>
                <a:lnTo>
                  <a:pt x="152855" y="74383"/>
                </a:lnTo>
                <a:lnTo>
                  <a:pt x="148174" y="60984"/>
                </a:lnTo>
                <a:lnTo>
                  <a:pt x="142567" y="49418"/>
                </a:lnTo>
                <a:lnTo>
                  <a:pt x="111084" y="21301"/>
                </a:lnTo>
                <a:lnTo>
                  <a:pt x="90315" y="17807"/>
                </a:lnTo>
                <a:lnTo>
                  <a:pt x="80245" y="18462"/>
                </a:lnTo>
                <a:lnTo>
                  <a:pt x="47096" y="40599"/>
                </a:lnTo>
                <a:lnTo>
                  <a:pt x="43964" y="56575"/>
                </a:lnTo>
                <a:lnTo>
                  <a:pt x="43964" y="62142"/>
                </a:lnTo>
                <a:lnTo>
                  <a:pt x="72167" y="96877"/>
                </a:lnTo>
                <a:lnTo>
                  <a:pt x="97302" y="109572"/>
                </a:lnTo>
                <a:lnTo>
                  <a:pt x="109667" y="115227"/>
                </a:lnTo>
                <a:lnTo>
                  <a:pt x="148366" y="136028"/>
                </a:lnTo>
                <a:lnTo>
                  <a:pt x="178956" y="164529"/>
                </a:lnTo>
                <a:lnTo>
                  <a:pt x="181740" y="171856"/>
                </a:lnTo>
                <a:lnTo>
                  <a:pt x="184580" y="179184"/>
                </a:lnTo>
                <a:lnTo>
                  <a:pt x="186000" y="187392"/>
                </a:lnTo>
                <a:lnTo>
                  <a:pt x="186000" y="196480"/>
                </a:lnTo>
                <a:lnTo>
                  <a:pt x="175168" y="235669"/>
                </a:lnTo>
                <a:lnTo>
                  <a:pt x="145656" y="263046"/>
                </a:lnTo>
                <a:lnTo>
                  <a:pt x="101307" y="275363"/>
                </a:lnTo>
                <a:lnTo>
                  <a:pt x="91082" y="275720"/>
                </a:lnTo>
                <a:lnTo>
                  <a:pt x="81363" y="275374"/>
                </a:lnTo>
                <a:lnTo>
                  <a:pt x="39235" y="262641"/>
                </a:lnTo>
                <a:lnTo>
                  <a:pt x="23004" y="251266"/>
                </a:lnTo>
                <a:lnTo>
                  <a:pt x="13206" y="268392"/>
                </a:lnTo>
                <a:lnTo>
                  <a:pt x="5197" y="268392"/>
                </a:lnTo>
                <a:lnTo>
                  <a:pt x="0" y="190175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636140" y="3087899"/>
            <a:ext cx="276225" cy="269240"/>
          </a:xfrm>
          <a:custGeom>
            <a:rect l="l" t="t" r="r" b="b"/>
            <a:pathLst>
              <a:path w="276225" h="269239">
                <a:moveTo>
                  <a:pt x="172453" y="171345"/>
                </a:moveTo>
                <a:lnTo>
                  <a:pt x="79239" y="171345"/>
                </a:lnTo>
                <a:lnTo>
                  <a:pt x="76401" y="178294"/>
                </a:lnTo>
                <a:lnTo>
                  <a:pt x="62284" y="215736"/>
                </a:lnTo>
                <a:lnTo>
                  <a:pt x="57597" y="236072"/>
                </a:lnTo>
                <a:lnTo>
                  <a:pt x="57597" y="238401"/>
                </a:lnTo>
                <a:lnTo>
                  <a:pt x="57597" y="244876"/>
                </a:lnTo>
                <a:lnTo>
                  <a:pt x="59699" y="249335"/>
                </a:lnTo>
                <a:lnTo>
                  <a:pt x="63903" y="251778"/>
                </a:lnTo>
                <a:lnTo>
                  <a:pt x="68106" y="254220"/>
                </a:lnTo>
                <a:lnTo>
                  <a:pt x="75093" y="255441"/>
                </a:lnTo>
                <a:lnTo>
                  <a:pt x="84863" y="255441"/>
                </a:lnTo>
                <a:lnTo>
                  <a:pt x="84863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5396" y="254760"/>
                </a:lnTo>
                <a:lnTo>
                  <a:pt x="9997" y="253851"/>
                </a:lnTo>
                <a:lnTo>
                  <a:pt x="38086" y="227239"/>
                </a:lnTo>
                <a:lnTo>
                  <a:pt x="128828" y="0"/>
                </a:lnTo>
                <a:lnTo>
                  <a:pt x="143824" y="0"/>
                </a:lnTo>
                <a:lnTo>
                  <a:pt x="223064" y="196821"/>
                </a:lnTo>
                <a:lnTo>
                  <a:pt x="240928" y="235873"/>
                </a:lnTo>
                <a:lnTo>
                  <a:pt x="270040" y="255101"/>
                </a:lnTo>
                <a:lnTo>
                  <a:pt x="276061" y="255101"/>
                </a:lnTo>
                <a:lnTo>
                  <a:pt x="276061" y="268733"/>
                </a:lnTo>
                <a:lnTo>
                  <a:pt x="162313" y="268733"/>
                </a:lnTo>
                <a:lnTo>
                  <a:pt x="162313" y="255101"/>
                </a:lnTo>
                <a:lnTo>
                  <a:pt x="170839" y="254882"/>
                </a:lnTo>
                <a:lnTo>
                  <a:pt x="177927" y="254227"/>
                </a:lnTo>
                <a:lnTo>
                  <a:pt x="183577" y="253136"/>
                </a:lnTo>
                <a:lnTo>
                  <a:pt x="187789" y="251607"/>
                </a:lnTo>
                <a:lnTo>
                  <a:pt x="192447" y="249278"/>
                </a:lnTo>
                <a:lnTo>
                  <a:pt x="194776" y="245444"/>
                </a:lnTo>
                <a:lnTo>
                  <a:pt x="194776" y="240105"/>
                </a:lnTo>
                <a:lnTo>
                  <a:pt x="194776" y="237776"/>
                </a:lnTo>
                <a:lnTo>
                  <a:pt x="194662" y="235646"/>
                </a:lnTo>
                <a:lnTo>
                  <a:pt x="194435" y="233714"/>
                </a:lnTo>
                <a:lnTo>
                  <a:pt x="194209" y="231726"/>
                </a:lnTo>
                <a:lnTo>
                  <a:pt x="193782" y="229568"/>
                </a:lnTo>
                <a:lnTo>
                  <a:pt x="193157" y="227239"/>
                </a:lnTo>
                <a:lnTo>
                  <a:pt x="192589" y="224910"/>
                </a:lnTo>
                <a:lnTo>
                  <a:pt x="191766" y="222297"/>
                </a:lnTo>
                <a:lnTo>
                  <a:pt x="190687" y="219400"/>
                </a:lnTo>
                <a:lnTo>
                  <a:pt x="189665" y="216446"/>
                </a:lnTo>
                <a:lnTo>
                  <a:pt x="188358" y="213010"/>
                </a:lnTo>
                <a:lnTo>
                  <a:pt x="186767" y="209090"/>
                </a:lnTo>
                <a:lnTo>
                  <a:pt x="172453" y="171345"/>
                </a:lnTo>
                <a:close/>
              </a:path>
              <a:path w="276225" h="269239">
                <a:moveTo>
                  <a:pt x="86226" y="153878"/>
                </a:moveTo>
                <a:lnTo>
                  <a:pt x="165807" y="153878"/>
                </a:lnTo>
                <a:lnTo>
                  <a:pt x="127038" y="50952"/>
                </a:lnTo>
                <a:lnTo>
                  <a:pt x="86226" y="153878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041236" y="3087899"/>
            <a:ext cx="276225" cy="269240"/>
          </a:xfrm>
          <a:custGeom>
            <a:rect l="l" t="t" r="r" b="b"/>
            <a:pathLst>
              <a:path w="276225" h="269239">
                <a:moveTo>
                  <a:pt x="172453" y="171345"/>
                </a:moveTo>
                <a:lnTo>
                  <a:pt x="79239" y="171345"/>
                </a:lnTo>
                <a:lnTo>
                  <a:pt x="76401" y="178294"/>
                </a:lnTo>
                <a:lnTo>
                  <a:pt x="62284" y="215736"/>
                </a:lnTo>
                <a:lnTo>
                  <a:pt x="57597" y="236072"/>
                </a:lnTo>
                <a:lnTo>
                  <a:pt x="57597" y="238401"/>
                </a:lnTo>
                <a:lnTo>
                  <a:pt x="57597" y="244876"/>
                </a:lnTo>
                <a:lnTo>
                  <a:pt x="59699" y="249335"/>
                </a:lnTo>
                <a:lnTo>
                  <a:pt x="63903" y="251778"/>
                </a:lnTo>
                <a:lnTo>
                  <a:pt x="68106" y="254220"/>
                </a:lnTo>
                <a:lnTo>
                  <a:pt x="75093" y="255441"/>
                </a:lnTo>
                <a:lnTo>
                  <a:pt x="84863" y="255441"/>
                </a:lnTo>
                <a:lnTo>
                  <a:pt x="84863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5396" y="254760"/>
                </a:lnTo>
                <a:lnTo>
                  <a:pt x="9997" y="253851"/>
                </a:lnTo>
                <a:lnTo>
                  <a:pt x="31610" y="239593"/>
                </a:lnTo>
                <a:lnTo>
                  <a:pt x="33825" y="236242"/>
                </a:lnTo>
                <a:lnTo>
                  <a:pt x="35984" y="232124"/>
                </a:lnTo>
                <a:lnTo>
                  <a:pt x="38085" y="227239"/>
                </a:lnTo>
                <a:lnTo>
                  <a:pt x="128828" y="0"/>
                </a:lnTo>
                <a:lnTo>
                  <a:pt x="143824" y="0"/>
                </a:lnTo>
                <a:lnTo>
                  <a:pt x="223064" y="196821"/>
                </a:lnTo>
                <a:lnTo>
                  <a:pt x="240928" y="235873"/>
                </a:lnTo>
                <a:lnTo>
                  <a:pt x="270040" y="255101"/>
                </a:lnTo>
                <a:lnTo>
                  <a:pt x="276061" y="255101"/>
                </a:lnTo>
                <a:lnTo>
                  <a:pt x="276061" y="268733"/>
                </a:lnTo>
                <a:lnTo>
                  <a:pt x="162313" y="268733"/>
                </a:lnTo>
                <a:lnTo>
                  <a:pt x="162313" y="255101"/>
                </a:lnTo>
                <a:lnTo>
                  <a:pt x="170839" y="254882"/>
                </a:lnTo>
                <a:lnTo>
                  <a:pt x="177927" y="254227"/>
                </a:lnTo>
                <a:lnTo>
                  <a:pt x="183577" y="253136"/>
                </a:lnTo>
                <a:lnTo>
                  <a:pt x="187789" y="251607"/>
                </a:lnTo>
                <a:lnTo>
                  <a:pt x="192447" y="249278"/>
                </a:lnTo>
                <a:lnTo>
                  <a:pt x="194776" y="245444"/>
                </a:lnTo>
                <a:lnTo>
                  <a:pt x="194776" y="240105"/>
                </a:lnTo>
                <a:lnTo>
                  <a:pt x="194776" y="237776"/>
                </a:lnTo>
                <a:lnTo>
                  <a:pt x="194662" y="235646"/>
                </a:lnTo>
                <a:lnTo>
                  <a:pt x="194435" y="233714"/>
                </a:lnTo>
                <a:lnTo>
                  <a:pt x="194209" y="231726"/>
                </a:lnTo>
                <a:lnTo>
                  <a:pt x="193782" y="229568"/>
                </a:lnTo>
                <a:lnTo>
                  <a:pt x="193157" y="227239"/>
                </a:lnTo>
                <a:lnTo>
                  <a:pt x="192589" y="224910"/>
                </a:lnTo>
                <a:lnTo>
                  <a:pt x="191766" y="222297"/>
                </a:lnTo>
                <a:lnTo>
                  <a:pt x="190687" y="219400"/>
                </a:lnTo>
                <a:lnTo>
                  <a:pt x="189665" y="216446"/>
                </a:lnTo>
                <a:lnTo>
                  <a:pt x="188358" y="213010"/>
                </a:lnTo>
                <a:lnTo>
                  <a:pt x="186767" y="209090"/>
                </a:lnTo>
                <a:lnTo>
                  <a:pt x="172453" y="171345"/>
                </a:lnTo>
                <a:close/>
              </a:path>
              <a:path w="276225" h="269239">
                <a:moveTo>
                  <a:pt x="86226" y="153878"/>
                </a:moveTo>
                <a:lnTo>
                  <a:pt x="165807" y="153878"/>
                </a:lnTo>
                <a:lnTo>
                  <a:pt x="127038" y="50952"/>
                </a:lnTo>
                <a:lnTo>
                  <a:pt x="86226" y="153878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464140" y="3087899"/>
            <a:ext cx="286385" cy="272415"/>
          </a:xfrm>
          <a:custGeom>
            <a:rect l="l" t="t" r="r" b="b"/>
            <a:pathLst>
              <a:path w="286384" h="272414">
                <a:moveTo>
                  <a:pt x="226557" y="272227"/>
                </a:moveTo>
                <a:lnTo>
                  <a:pt x="60749" y="53763"/>
                </a:lnTo>
                <a:lnTo>
                  <a:pt x="59387" y="53763"/>
                </a:lnTo>
                <a:lnTo>
                  <a:pt x="59387" y="202785"/>
                </a:lnTo>
                <a:lnTo>
                  <a:pt x="59461" y="211061"/>
                </a:lnTo>
                <a:lnTo>
                  <a:pt x="67879" y="249761"/>
                </a:lnTo>
                <a:lnTo>
                  <a:pt x="93894" y="255441"/>
                </a:lnTo>
                <a:lnTo>
                  <a:pt x="93894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214"/>
                </a:lnTo>
                <a:lnTo>
                  <a:pt x="14767" y="254476"/>
                </a:lnTo>
                <a:lnTo>
                  <a:pt x="38064" y="219933"/>
                </a:lnTo>
                <a:lnTo>
                  <a:pt x="38426" y="205256"/>
                </a:lnTo>
                <a:lnTo>
                  <a:pt x="38426" y="63562"/>
                </a:lnTo>
                <a:lnTo>
                  <a:pt x="38426" y="53792"/>
                </a:lnTo>
                <a:lnTo>
                  <a:pt x="38001" y="45697"/>
                </a:lnTo>
                <a:lnTo>
                  <a:pt x="37148" y="39279"/>
                </a:lnTo>
                <a:lnTo>
                  <a:pt x="36353" y="32860"/>
                </a:lnTo>
                <a:lnTo>
                  <a:pt x="34735" y="27804"/>
                </a:lnTo>
                <a:lnTo>
                  <a:pt x="32292" y="24112"/>
                </a:lnTo>
                <a:lnTo>
                  <a:pt x="29849" y="20363"/>
                </a:lnTo>
                <a:lnTo>
                  <a:pt x="26299" y="17750"/>
                </a:lnTo>
                <a:lnTo>
                  <a:pt x="21641" y="16273"/>
                </a:lnTo>
                <a:lnTo>
                  <a:pt x="16983" y="14740"/>
                </a:lnTo>
                <a:lnTo>
                  <a:pt x="10934" y="13746"/>
                </a:lnTo>
                <a:lnTo>
                  <a:pt x="3492" y="13291"/>
                </a:lnTo>
                <a:lnTo>
                  <a:pt x="3492" y="0"/>
                </a:lnTo>
                <a:lnTo>
                  <a:pt x="72593" y="0"/>
                </a:lnTo>
                <a:lnTo>
                  <a:pt x="225108" y="203467"/>
                </a:lnTo>
                <a:lnTo>
                  <a:pt x="226557" y="203467"/>
                </a:lnTo>
                <a:lnTo>
                  <a:pt x="226557" y="65947"/>
                </a:lnTo>
                <a:lnTo>
                  <a:pt x="226477" y="57848"/>
                </a:lnTo>
                <a:lnTo>
                  <a:pt x="220422" y="22749"/>
                </a:lnTo>
                <a:lnTo>
                  <a:pt x="217979" y="19000"/>
                </a:lnTo>
                <a:lnTo>
                  <a:pt x="214486" y="16557"/>
                </a:lnTo>
                <a:lnTo>
                  <a:pt x="209941" y="15421"/>
                </a:lnTo>
                <a:lnTo>
                  <a:pt x="205397" y="14229"/>
                </a:lnTo>
                <a:lnTo>
                  <a:pt x="199405" y="13519"/>
                </a:lnTo>
                <a:lnTo>
                  <a:pt x="191963" y="13291"/>
                </a:lnTo>
                <a:lnTo>
                  <a:pt x="191963" y="0"/>
                </a:lnTo>
                <a:lnTo>
                  <a:pt x="285859" y="0"/>
                </a:lnTo>
                <a:lnTo>
                  <a:pt x="285859" y="13291"/>
                </a:lnTo>
                <a:lnTo>
                  <a:pt x="277736" y="13519"/>
                </a:lnTo>
                <a:lnTo>
                  <a:pt x="271147" y="14285"/>
                </a:lnTo>
                <a:lnTo>
                  <a:pt x="266091" y="15592"/>
                </a:lnTo>
                <a:lnTo>
                  <a:pt x="261093" y="16841"/>
                </a:lnTo>
                <a:lnTo>
                  <a:pt x="257201" y="19227"/>
                </a:lnTo>
                <a:lnTo>
                  <a:pt x="254419" y="22749"/>
                </a:lnTo>
                <a:lnTo>
                  <a:pt x="251635" y="26214"/>
                </a:lnTo>
                <a:lnTo>
                  <a:pt x="249761" y="31213"/>
                </a:lnTo>
                <a:lnTo>
                  <a:pt x="247432" y="63562"/>
                </a:lnTo>
                <a:lnTo>
                  <a:pt x="247432" y="272227"/>
                </a:lnTo>
                <a:lnTo>
                  <a:pt x="226557" y="272227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13141559" y="3081355"/>
            <a:ext cx="288290" cy="281940"/>
            <a:chOff x="13141559" y="3081355"/>
            <a:chExt cx="288290" cy="281940"/>
          </a:xfrm>
        </p:grpSpPr>
        <p:sp>
          <p:nvSpPr>
            <p:cNvPr id="55" name="object 55"/>
            <p:cNvSpPr/>
            <p:nvPr/>
          </p:nvSpPr>
          <p:spPr>
            <a:xfrm>
              <a:off x="13148103" y="3087900"/>
              <a:ext cx="274955" cy="269240"/>
            </a:xfrm>
            <a:custGeom>
              <a:rect l="l" t="t" r="r" b="b"/>
              <a:pathLst>
                <a:path w="274955" h="269239">
                  <a:moveTo>
                    <a:pt x="0" y="268733"/>
                  </a:moveTo>
                  <a:lnTo>
                    <a:pt x="0" y="255441"/>
                  </a:lnTo>
                  <a:lnTo>
                    <a:pt x="8804" y="255214"/>
                  </a:lnTo>
                  <a:lnTo>
                    <a:pt x="15932" y="254589"/>
                  </a:lnTo>
                  <a:lnTo>
                    <a:pt x="40216" y="235759"/>
                  </a:lnTo>
                  <a:lnTo>
                    <a:pt x="41295" y="230761"/>
                  </a:lnTo>
                  <a:lnTo>
                    <a:pt x="41834" y="224058"/>
                  </a:lnTo>
                  <a:lnTo>
                    <a:pt x="41834" y="215651"/>
                  </a:lnTo>
                  <a:lnTo>
                    <a:pt x="41834" y="53082"/>
                  </a:lnTo>
                  <a:lnTo>
                    <a:pt x="41834" y="44902"/>
                  </a:lnTo>
                  <a:lnTo>
                    <a:pt x="41409" y="38313"/>
                  </a:lnTo>
                  <a:lnTo>
                    <a:pt x="40556" y="33314"/>
                  </a:lnTo>
                  <a:lnTo>
                    <a:pt x="39761" y="28316"/>
                  </a:lnTo>
                  <a:lnTo>
                    <a:pt x="25049" y="15592"/>
                  </a:lnTo>
                  <a:lnTo>
                    <a:pt x="20448" y="14513"/>
                  </a:lnTo>
                  <a:lnTo>
                    <a:pt x="14427" y="13746"/>
                  </a:lnTo>
                  <a:lnTo>
                    <a:pt x="6986" y="13291"/>
                  </a:lnTo>
                  <a:lnTo>
                    <a:pt x="6986" y="0"/>
                  </a:lnTo>
                  <a:lnTo>
                    <a:pt x="129424" y="0"/>
                  </a:lnTo>
                  <a:lnTo>
                    <a:pt x="144846" y="655"/>
                  </a:lnTo>
                  <a:lnTo>
                    <a:pt x="187533" y="10480"/>
                  </a:lnTo>
                  <a:lnTo>
                    <a:pt x="223495" y="30705"/>
                  </a:lnTo>
                  <a:lnTo>
                    <a:pt x="250840" y="59685"/>
                  </a:lnTo>
                  <a:lnTo>
                    <a:pt x="268525" y="96435"/>
                  </a:lnTo>
                  <a:lnTo>
                    <a:pt x="274612" y="138882"/>
                  </a:lnTo>
                  <a:lnTo>
                    <a:pt x="273978" y="152904"/>
                  </a:lnTo>
                  <a:lnTo>
                    <a:pt x="264473" y="191453"/>
                  </a:lnTo>
                  <a:lnTo>
                    <a:pt x="236100" y="232436"/>
                  </a:lnTo>
                  <a:lnTo>
                    <a:pt x="204596" y="253908"/>
                  </a:lnTo>
                  <a:lnTo>
                    <a:pt x="165594" y="266347"/>
                  </a:lnTo>
                  <a:lnTo>
                    <a:pt x="136411" y="268733"/>
                  </a:lnTo>
                  <a:lnTo>
                    <a:pt x="0" y="268733"/>
                  </a:lnTo>
                  <a:close/>
                </a:path>
              </a:pathLst>
            </a:custGeom>
            <a:ln w="13089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3220032" y="3098481"/>
              <a:ext cx="163900" cy="247571"/>
            </a:xfrm>
            <a:prstGeom prst="rect">
              <a:avLst/>
            </a:prstGeom>
          </p:spPr>
        </p:pic>
      </p:grpSp>
      <p:sp>
        <p:nvSpPr>
          <p:cNvPr id="57" name="object 57"/>
          <p:cNvSpPr/>
          <p:nvPr/>
        </p:nvSpPr>
        <p:spPr>
          <a:xfrm>
            <a:off x="13594657" y="3087899"/>
            <a:ext cx="113664" cy="269240"/>
          </a:xfrm>
          <a:custGeom>
            <a:rect l="l" t="t" r="r" b="b"/>
            <a:pathLst>
              <a:path w="113663" h="269239">
                <a:moveTo>
                  <a:pt x="75064" y="202785"/>
                </a:moveTo>
                <a:lnTo>
                  <a:pt x="79210" y="242320"/>
                </a:lnTo>
                <a:lnTo>
                  <a:pt x="113065" y="255441"/>
                </a:lnTo>
                <a:lnTo>
                  <a:pt x="113065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214"/>
                </a:lnTo>
                <a:lnTo>
                  <a:pt x="14767" y="254476"/>
                </a:lnTo>
                <a:lnTo>
                  <a:pt x="38064" y="219933"/>
                </a:lnTo>
                <a:lnTo>
                  <a:pt x="38426" y="205256"/>
                </a:lnTo>
                <a:lnTo>
                  <a:pt x="38426" y="63562"/>
                </a:lnTo>
                <a:lnTo>
                  <a:pt x="38426" y="53792"/>
                </a:lnTo>
                <a:lnTo>
                  <a:pt x="38001" y="45697"/>
                </a:lnTo>
                <a:lnTo>
                  <a:pt x="37148" y="39279"/>
                </a:lnTo>
                <a:lnTo>
                  <a:pt x="36353" y="32860"/>
                </a:lnTo>
                <a:lnTo>
                  <a:pt x="34735" y="27804"/>
                </a:lnTo>
                <a:lnTo>
                  <a:pt x="32292" y="24112"/>
                </a:lnTo>
                <a:lnTo>
                  <a:pt x="29849" y="20363"/>
                </a:lnTo>
                <a:lnTo>
                  <a:pt x="26299" y="17750"/>
                </a:lnTo>
                <a:lnTo>
                  <a:pt x="21641" y="16273"/>
                </a:lnTo>
                <a:lnTo>
                  <a:pt x="16983" y="14740"/>
                </a:lnTo>
                <a:lnTo>
                  <a:pt x="10934" y="13746"/>
                </a:lnTo>
                <a:lnTo>
                  <a:pt x="3492" y="13291"/>
                </a:lnTo>
                <a:lnTo>
                  <a:pt x="3492" y="0"/>
                </a:lnTo>
                <a:lnTo>
                  <a:pt x="109572" y="0"/>
                </a:lnTo>
                <a:lnTo>
                  <a:pt x="109572" y="13291"/>
                </a:lnTo>
                <a:lnTo>
                  <a:pt x="102130" y="13519"/>
                </a:lnTo>
                <a:lnTo>
                  <a:pt x="96138" y="14456"/>
                </a:lnTo>
                <a:lnTo>
                  <a:pt x="91594" y="16103"/>
                </a:lnTo>
                <a:lnTo>
                  <a:pt x="87106" y="17694"/>
                </a:lnTo>
                <a:lnTo>
                  <a:pt x="83641" y="20420"/>
                </a:lnTo>
                <a:lnTo>
                  <a:pt x="81198" y="24283"/>
                </a:lnTo>
                <a:lnTo>
                  <a:pt x="78755" y="28088"/>
                </a:lnTo>
                <a:lnTo>
                  <a:pt x="77109" y="33371"/>
                </a:lnTo>
                <a:lnTo>
                  <a:pt x="75064" y="65947"/>
                </a:lnTo>
                <a:lnTo>
                  <a:pt x="75064" y="202785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111112" y="3087899"/>
            <a:ext cx="349250" cy="272415"/>
          </a:xfrm>
          <a:custGeom>
            <a:rect l="l" t="t" r="r" b="b"/>
            <a:pathLst>
              <a:path w="349250" h="272414">
                <a:moveTo>
                  <a:pt x="176286" y="206279"/>
                </a:moveTo>
                <a:lnTo>
                  <a:pt x="267029" y="0"/>
                </a:lnTo>
                <a:lnTo>
                  <a:pt x="345161" y="0"/>
                </a:lnTo>
                <a:lnTo>
                  <a:pt x="345161" y="13291"/>
                </a:lnTo>
                <a:lnTo>
                  <a:pt x="337720" y="13519"/>
                </a:lnTo>
                <a:lnTo>
                  <a:pt x="331727" y="14456"/>
                </a:lnTo>
                <a:lnTo>
                  <a:pt x="327183" y="16103"/>
                </a:lnTo>
                <a:lnTo>
                  <a:pt x="322638" y="17694"/>
                </a:lnTo>
                <a:lnTo>
                  <a:pt x="319145" y="20420"/>
                </a:lnTo>
                <a:lnTo>
                  <a:pt x="316702" y="24283"/>
                </a:lnTo>
                <a:lnTo>
                  <a:pt x="314259" y="28088"/>
                </a:lnTo>
                <a:lnTo>
                  <a:pt x="312641" y="33371"/>
                </a:lnTo>
                <a:lnTo>
                  <a:pt x="310653" y="65947"/>
                </a:lnTo>
                <a:lnTo>
                  <a:pt x="310653" y="202785"/>
                </a:lnTo>
                <a:lnTo>
                  <a:pt x="314800" y="242320"/>
                </a:lnTo>
                <a:lnTo>
                  <a:pt x="348654" y="255441"/>
                </a:lnTo>
                <a:lnTo>
                  <a:pt x="348654" y="268733"/>
                </a:lnTo>
                <a:lnTo>
                  <a:pt x="235589" y="268733"/>
                </a:lnTo>
                <a:lnTo>
                  <a:pt x="235589" y="255441"/>
                </a:lnTo>
                <a:lnTo>
                  <a:pt x="243711" y="255214"/>
                </a:lnTo>
                <a:lnTo>
                  <a:pt x="250271" y="254476"/>
                </a:lnTo>
                <a:lnTo>
                  <a:pt x="273653" y="219933"/>
                </a:lnTo>
                <a:lnTo>
                  <a:pt x="274015" y="205256"/>
                </a:lnTo>
                <a:lnTo>
                  <a:pt x="274015" y="43283"/>
                </a:lnTo>
                <a:lnTo>
                  <a:pt x="270523" y="43283"/>
                </a:lnTo>
                <a:lnTo>
                  <a:pt x="168618" y="272227"/>
                </a:lnTo>
                <a:lnTo>
                  <a:pt x="160949" y="272227"/>
                </a:lnTo>
                <a:lnTo>
                  <a:pt x="60749" y="43283"/>
                </a:lnTo>
                <a:lnTo>
                  <a:pt x="59387" y="43283"/>
                </a:lnTo>
                <a:lnTo>
                  <a:pt x="59387" y="202785"/>
                </a:lnTo>
                <a:lnTo>
                  <a:pt x="59472" y="211061"/>
                </a:lnTo>
                <a:lnTo>
                  <a:pt x="68844" y="249761"/>
                </a:lnTo>
                <a:lnTo>
                  <a:pt x="97388" y="255441"/>
                </a:lnTo>
                <a:lnTo>
                  <a:pt x="97388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214"/>
                </a:lnTo>
                <a:lnTo>
                  <a:pt x="14767" y="254476"/>
                </a:lnTo>
                <a:lnTo>
                  <a:pt x="38064" y="219933"/>
                </a:lnTo>
                <a:lnTo>
                  <a:pt x="38426" y="205256"/>
                </a:lnTo>
                <a:lnTo>
                  <a:pt x="38426" y="63562"/>
                </a:lnTo>
                <a:lnTo>
                  <a:pt x="38426" y="53792"/>
                </a:lnTo>
                <a:lnTo>
                  <a:pt x="38001" y="45697"/>
                </a:lnTo>
                <a:lnTo>
                  <a:pt x="37148" y="39279"/>
                </a:lnTo>
                <a:lnTo>
                  <a:pt x="36353" y="32860"/>
                </a:lnTo>
                <a:lnTo>
                  <a:pt x="34735" y="27804"/>
                </a:lnTo>
                <a:lnTo>
                  <a:pt x="32292" y="24112"/>
                </a:lnTo>
                <a:lnTo>
                  <a:pt x="29849" y="20363"/>
                </a:lnTo>
                <a:lnTo>
                  <a:pt x="26299" y="17750"/>
                </a:lnTo>
                <a:lnTo>
                  <a:pt x="21641" y="16273"/>
                </a:lnTo>
                <a:lnTo>
                  <a:pt x="16983" y="14740"/>
                </a:lnTo>
                <a:lnTo>
                  <a:pt x="10934" y="13746"/>
                </a:lnTo>
                <a:lnTo>
                  <a:pt x="3492" y="13291"/>
                </a:lnTo>
                <a:lnTo>
                  <a:pt x="3492" y="0"/>
                </a:lnTo>
                <a:lnTo>
                  <a:pt x="86907" y="0"/>
                </a:lnTo>
                <a:lnTo>
                  <a:pt x="174838" y="206279"/>
                </a:lnTo>
                <a:lnTo>
                  <a:pt x="176286" y="206279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627144" y="3087899"/>
            <a:ext cx="222250" cy="269240"/>
          </a:xfrm>
          <a:custGeom>
            <a:rect l="l" t="t" r="r" b="b"/>
            <a:pathLst>
              <a:path w="222250" h="269239">
                <a:moveTo>
                  <a:pt x="75063" y="121075"/>
                </a:moveTo>
                <a:lnTo>
                  <a:pt x="115110" y="117326"/>
                </a:lnTo>
                <a:lnTo>
                  <a:pt x="137689" y="99092"/>
                </a:lnTo>
                <a:lnTo>
                  <a:pt x="139904" y="93980"/>
                </a:lnTo>
                <a:lnTo>
                  <a:pt x="141012" y="87930"/>
                </a:lnTo>
                <a:lnTo>
                  <a:pt x="141012" y="80943"/>
                </a:lnTo>
                <a:lnTo>
                  <a:pt x="153196" y="80943"/>
                </a:lnTo>
                <a:lnTo>
                  <a:pt x="153196" y="176287"/>
                </a:lnTo>
                <a:lnTo>
                  <a:pt x="141012" y="176287"/>
                </a:lnTo>
                <a:lnTo>
                  <a:pt x="141012" y="169300"/>
                </a:lnTo>
                <a:lnTo>
                  <a:pt x="140018" y="163251"/>
                </a:lnTo>
                <a:lnTo>
                  <a:pt x="138029" y="158138"/>
                </a:lnTo>
                <a:lnTo>
                  <a:pt x="136041" y="152969"/>
                </a:lnTo>
                <a:lnTo>
                  <a:pt x="132548" y="148709"/>
                </a:lnTo>
                <a:lnTo>
                  <a:pt x="127550" y="145358"/>
                </a:lnTo>
                <a:lnTo>
                  <a:pt x="122551" y="142006"/>
                </a:lnTo>
                <a:lnTo>
                  <a:pt x="115791" y="139450"/>
                </a:lnTo>
                <a:lnTo>
                  <a:pt x="75063" y="135048"/>
                </a:lnTo>
                <a:lnTo>
                  <a:pt x="75063" y="213947"/>
                </a:lnTo>
                <a:lnTo>
                  <a:pt x="75063" y="221615"/>
                </a:lnTo>
                <a:lnTo>
                  <a:pt x="105396" y="251863"/>
                </a:lnTo>
                <a:lnTo>
                  <a:pt x="133003" y="253737"/>
                </a:lnTo>
                <a:lnTo>
                  <a:pt x="141896" y="253572"/>
                </a:lnTo>
                <a:lnTo>
                  <a:pt x="180206" y="246381"/>
                </a:lnTo>
                <a:lnTo>
                  <a:pt x="204809" y="214053"/>
                </a:lnTo>
                <a:lnTo>
                  <a:pt x="208749" y="199973"/>
                </a:lnTo>
                <a:lnTo>
                  <a:pt x="221956" y="199973"/>
                </a:lnTo>
                <a:lnTo>
                  <a:pt x="216758" y="268733"/>
                </a:lnTo>
                <a:lnTo>
                  <a:pt x="0" y="268733"/>
                </a:lnTo>
                <a:lnTo>
                  <a:pt x="0" y="255441"/>
                </a:lnTo>
                <a:lnTo>
                  <a:pt x="8179" y="255214"/>
                </a:lnTo>
                <a:lnTo>
                  <a:pt x="14767" y="254533"/>
                </a:lnTo>
                <a:lnTo>
                  <a:pt x="36977" y="235589"/>
                </a:lnTo>
                <a:lnTo>
                  <a:pt x="37944" y="230477"/>
                </a:lnTo>
                <a:lnTo>
                  <a:pt x="38426" y="223831"/>
                </a:lnTo>
                <a:lnTo>
                  <a:pt x="38426" y="215651"/>
                </a:lnTo>
                <a:lnTo>
                  <a:pt x="38426" y="53082"/>
                </a:lnTo>
                <a:lnTo>
                  <a:pt x="38426" y="44902"/>
                </a:lnTo>
                <a:lnTo>
                  <a:pt x="38001" y="38313"/>
                </a:lnTo>
                <a:lnTo>
                  <a:pt x="37148" y="33314"/>
                </a:lnTo>
                <a:lnTo>
                  <a:pt x="36353" y="28316"/>
                </a:lnTo>
                <a:lnTo>
                  <a:pt x="34735" y="24368"/>
                </a:lnTo>
                <a:lnTo>
                  <a:pt x="32292" y="21471"/>
                </a:lnTo>
                <a:lnTo>
                  <a:pt x="29849" y="18574"/>
                </a:lnTo>
                <a:lnTo>
                  <a:pt x="26299" y="16614"/>
                </a:lnTo>
                <a:lnTo>
                  <a:pt x="21641" y="15592"/>
                </a:lnTo>
                <a:lnTo>
                  <a:pt x="16983" y="14513"/>
                </a:lnTo>
                <a:lnTo>
                  <a:pt x="10934" y="13746"/>
                </a:lnTo>
                <a:lnTo>
                  <a:pt x="3492" y="13291"/>
                </a:lnTo>
                <a:lnTo>
                  <a:pt x="3492" y="0"/>
                </a:lnTo>
                <a:lnTo>
                  <a:pt x="205256" y="0"/>
                </a:lnTo>
                <a:lnTo>
                  <a:pt x="208408" y="61432"/>
                </a:lnTo>
                <a:lnTo>
                  <a:pt x="196139" y="61432"/>
                </a:lnTo>
                <a:lnTo>
                  <a:pt x="194775" y="52116"/>
                </a:lnTo>
                <a:lnTo>
                  <a:pt x="192503" y="44504"/>
                </a:lnTo>
                <a:lnTo>
                  <a:pt x="189323" y="38597"/>
                </a:lnTo>
                <a:lnTo>
                  <a:pt x="186199" y="32633"/>
                </a:lnTo>
                <a:lnTo>
                  <a:pt x="181909" y="27918"/>
                </a:lnTo>
                <a:lnTo>
                  <a:pt x="176456" y="24453"/>
                </a:lnTo>
                <a:lnTo>
                  <a:pt x="171004" y="20931"/>
                </a:lnTo>
                <a:lnTo>
                  <a:pt x="164074" y="18489"/>
                </a:lnTo>
                <a:lnTo>
                  <a:pt x="125334" y="14995"/>
                </a:lnTo>
                <a:lnTo>
                  <a:pt x="81028" y="14995"/>
                </a:lnTo>
                <a:lnTo>
                  <a:pt x="77052" y="14995"/>
                </a:lnTo>
                <a:lnTo>
                  <a:pt x="75063" y="16984"/>
                </a:lnTo>
                <a:lnTo>
                  <a:pt x="75063" y="20960"/>
                </a:lnTo>
                <a:lnTo>
                  <a:pt x="75063" y="121075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15007261" y="3081355"/>
            <a:ext cx="288290" cy="281940"/>
            <a:chOff x="15007261" y="3081355"/>
            <a:chExt cx="288290" cy="281940"/>
          </a:xfrm>
        </p:grpSpPr>
        <p:sp>
          <p:nvSpPr>
            <p:cNvPr id="61" name="object 61"/>
            <p:cNvSpPr/>
            <p:nvPr/>
          </p:nvSpPr>
          <p:spPr>
            <a:xfrm>
              <a:off x="15013805" y="3087900"/>
              <a:ext cx="274955" cy="269240"/>
            </a:xfrm>
            <a:custGeom>
              <a:rect l="l" t="t" r="r" b="b"/>
              <a:pathLst>
                <a:path w="274955" h="269239">
                  <a:moveTo>
                    <a:pt x="0" y="268733"/>
                  </a:moveTo>
                  <a:lnTo>
                    <a:pt x="0" y="255441"/>
                  </a:lnTo>
                  <a:lnTo>
                    <a:pt x="8804" y="255214"/>
                  </a:lnTo>
                  <a:lnTo>
                    <a:pt x="15932" y="254589"/>
                  </a:lnTo>
                  <a:lnTo>
                    <a:pt x="40216" y="235759"/>
                  </a:lnTo>
                  <a:lnTo>
                    <a:pt x="41295" y="230761"/>
                  </a:lnTo>
                  <a:lnTo>
                    <a:pt x="41834" y="224058"/>
                  </a:lnTo>
                  <a:lnTo>
                    <a:pt x="41834" y="215651"/>
                  </a:lnTo>
                  <a:lnTo>
                    <a:pt x="41834" y="53082"/>
                  </a:lnTo>
                  <a:lnTo>
                    <a:pt x="41834" y="44902"/>
                  </a:lnTo>
                  <a:lnTo>
                    <a:pt x="41409" y="38313"/>
                  </a:lnTo>
                  <a:lnTo>
                    <a:pt x="40556" y="33314"/>
                  </a:lnTo>
                  <a:lnTo>
                    <a:pt x="39761" y="28316"/>
                  </a:lnTo>
                  <a:lnTo>
                    <a:pt x="38142" y="24368"/>
                  </a:lnTo>
                  <a:lnTo>
                    <a:pt x="35700" y="21471"/>
                  </a:lnTo>
                  <a:lnTo>
                    <a:pt x="33257" y="18574"/>
                  </a:lnTo>
                  <a:lnTo>
                    <a:pt x="29707" y="16614"/>
                  </a:lnTo>
                  <a:lnTo>
                    <a:pt x="25049" y="15592"/>
                  </a:lnTo>
                  <a:lnTo>
                    <a:pt x="20448" y="14513"/>
                  </a:lnTo>
                  <a:lnTo>
                    <a:pt x="14427" y="13746"/>
                  </a:lnTo>
                  <a:lnTo>
                    <a:pt x="6986" y="13291"/>
                  </a:lnTo>
                  <a:lnTo>
                    <a:pt x="6986" y="0"/>
                  </a:lnTo>
                  <a:lnTo>
                    <a:pt x="129424" y="0"/>
                  </a:lnTo>
                  <a:lnTo>
                    <a:pt x="144846" y="655"/>
                  </a:lnTo>
                  <a:lnTo>
                    <a:pt x="187533" y="10480"/>
                  </a:lnTo>
                  <a:lnTo>
                    <a:pt x="223495" y="30705"/>
                  </a:lnTo>
                  <a:lnTo>
                    <a:pt x="250840" y="59685"/>
                  </a:lnTo>
                  <a:lnTo>
                    <a:pt x="268525" y="96435"/>
                  </a:lnTo>
                  <a:lnTo>
                    <a:pt x="274612" y="138882"/>
                  </a:lnTo>
                  <a:lnTo>
                    <a:pt x="273978" y="152904"/>
                  </a:lnTo>
                  <a:lnTo>
                    <a:pt x="264473" y="191453"/>
                  </a:lnTo>
                  <a:lnTo>
                    <a:pt x="236100" y="232436"/>
                  </a:lnTo>
                  <a:lnTo>
                    <a:pt x="204596" y="253908"/>
                  </a:lnTo>
                  <a:lnTo>
                    <a:pt x="165594" y="266347"/>
                  </a:lnTo>
                  <a:lnTo>
                    <a:pt x="136411" y="268733"/>
                  </a:lnTo>
                  <a:lnTo>
                    <a:pt x="0" y="268733"/>
                  </a:lnTo>
                  <a:close/>
                </a:path>
              </a:pathLst>
            </a:custGeom>
            <a:ln w="13089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5085733" y="3098481"/>
              <a:ext cx="163900" cy="247571"/>
            </a:xfrm>
            <a:prstGeom prst="rect">
              <a:avLst/>
            </a:prstGeom>
          </p:spPr>
        </p:pic>
      </p:grpSp>
      <p:sp>
        <p:nvSpPr>
          <p:cNvPr id="63" name="object 63"/>
          <p:cNvSpPr/>
          <p:nvPr/>
        </p:nvSpPr>
        <p:spPr>
          <a:xfrm>
            <a:off x="15464958" y="3084406"/>
            <a:ext cx="186055" cy="276225"/>
          </a:xfrm>
          <a:custGeom>
            <a:rect l="l" t="t" r="r" b="b"/>
            <a:pathLst>
              <a:path w="186055" h="276225">
                <a:moveTo>
                  <a:pt x="0" y="190175"/>
                </a:moveTo>
                <a:lnTo>
                  <a:pt x="12865" y="190175"/>
                </a:lnTo>
                <a:lnTo>
                  <a:pt x="14372" y="197859"/>
                </a:lnTo>
                <a:lnTo>
                  <a:pt x="16422" y="205150"/>
                </a:lnTo>
                <a:lnTo>
                  <a:pt x="39192" y="239764"/>
                </a:lnTo>
                <a:lnTo>
                  <a:pt x="76981" y="256741"/>
                </a:lnTo>
                <a:lnTo>
                  <a:pt x="92104" y="257912"/>
                </a:lnTo>
                <a:lnTo>
                  <a:pt x="104337" y="257151"/>
                </a:lnTo>
                <a:lnTo>
                  <a:pt x="139478" y="239056"/>
                </a:lnTo>
                <a:lnTo>
                  <a:pt x="147914" y="212584"/>
                </a:lnTo>
                <a:lnTo>
                  <a:pt x="147914" y="206733"/>
                </a:lnTo>
                <a:lnTo>
                  <a:pt x="146920" y="201365"/>
                </a:lnTo>
                <a:lnTo>
                  <a:pt x="144931" y="196480"/>
                </a:lnTo>
                <a:lnTo>
                  <a:pt x="143000" y="191595"/>
                </a:lnTo>
                <a:lnTo>
                  <a:pt x="139705" y="186880"/>
                </a:lnTo>
                <a:lnTo>
                  <a:pt x="135047" y="182336"/>
                </a:lnTo>
                <a:lnTo>
                  <a:pt x="130389" y="177792"/>
                </a:lnTo>
                <a:lnTo>
                  <a:pt x="95342" y="158415"/>
                </a:lnTo>
                <a:lnTo>
                  <a:pt x="86822" y="154645"/>
                </a:lnTo>
                <a:lnTo>
                  <a:pt x="76470" y="149964"/>
                </a:lnTo>
                <a:lnTo>
                  <a:pt x="37361" y="127571"/>
                </a:lnTo>
                <a:lnTo>
                  <a:pt x="12381" y="91139"/>
                </a:lnTo>
                <a:lnTo>
                  <a:pt x="11161" y="83045"/>
                </a:lnTo>
                <a:lnTo>
                  <a:pt x="11161" y="73957"/>
                </a:lnTo>
                <a:lnTo>
                  <a:pt x="23835" y="31674"/>
                </a:lnTo>
                <a:lnTo>
                  <a:pt x="57853" y="5453"/>
                </a:lnTo>
                <a:lnTo>
                  <a:pt x="89293" y="0"/>
                </a:lnTo>
                <a:lnTo>
                  <a:pt x="96833" y="308"/>
                </a:lnTo>
                <a:lnTo>
                  <a:pt x="138003" y="15581"/>
                </a:lnTo>
                <a:lnTo>
                  <a:pt x="144760" y="20619"/>
                </a:lnTo>
                <a:lnTo>
                  <a:pt x="153877" y="4856"/>
                </a:lnTo>
                <a:lnTo>
                  <a:pt x="161887" y="4856"/>
                </a:lnTo>
                <a:lnTo>
                  <a:pt x="165721" y="74383"/>
                </a:lnTo>
                <a:lnTo>
                  <a:pt x="152855" y="74383"/>
                </a:lnTo>
                <a:lnTo>
                  <a:pt x="148174" y="60984"/>
                </a:lnTo>
                <a:lnTo>
                  <a:pt x="142567" y="49418"/>
                </a:lnTo>
                <a:lnTo>
                  <a:pt x="111084" y="21301"/>
                </a:lnTo>
                <a:lnTo>
                  <a:pt x="90315" y="17807"/>
                </a:lnTo>
                <a:lnTo>
                  <a:pt x="80245" y="18462"/>
                </a:lnTo>
                <a:lnTo>
                  <a:pt x="47096" y="40599"/>
                </a:lnTo>
                <a:lnTo>
                  <a:pt x="43964" y="56575"/>
                </a:lnTo>
                <a:lnTo>
                  <a:pt x="43964" y="62142"/>
                </a:lnTo>
                <a:lnTo>
                  <a:pt x="72167" y="96877"/>
                </a:lnTo>
                <a:lnTo>
                  <a:pt x="97302" y="109572"/>
                </a:lnTo>
                <a:lnTo>
                  <a:pt x="109667" y="115227"/>
                </a:lnTo>
                <a:lnTo>
                  <a:pt x="148366" y="136028"/>
                </a:lnTo>
                <a:lnTo>
                  <a:pt x="178956" y="164529"/>
                </a:lnTo>
                <a:lnTo>
                  <a:pt x="181740" y="171856"/>
                </a:lnTo>
                <a:lnTo>
                  <a:pt x="184580" y="179184"/>
                </a:lnTo>
                <a:lnTo>
                  <a:pt x="186000" y="187392"/>
                </a:lnTo>
                <a:lnTo>
                  <a:pt x="186000" y="196480"/>
                </a:lnTo>
                <a:lnTo>
                  <a:pt x="175168" y="235669"/>
                </a:lnTo>
                <a:lnTo>
                  <a:pt x="145656" y="263046"/>
                </a:lnTo>
                <a:lnTo>
                  <a:pt x="101307" y="275363"/>
                </a:lnTo>
                <a:lnTo>
                  <a:pt x="91082" y="275720"/>
                </a:lnTo>
                <a:lnTo>
                  <a:pt x="81363" y="275374"/>
                </a:lnTo>
                <a:lnTo>
                  <a:pt x="39235" y="262641"/>
                </a:lnTo>
                <a:lnTo>
                  <a:pt x="23004" y="251266"/>
                </a:lnTo>
                <a:lnTo>
                  <a:pt x="13206" y="268392"/>
                </a:lnTo>
                <a:lnTo>
                  <a:pt x="5197" y="268392"/>
                </a:lnTo>
                <a:lnTo>
                  <a:pt x="0" y="190175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15818779" y="3077861"/>
            <a:ext cx="303530" cy="288925"/>
            <a:chOff x="15818779" y="3077861"/>
            <a:chExt cx="303530" cy="288925"/>
          </a:xfrm>
        </p:grpSpPr>
        <p:sp>
          <p:nvSpPr>
            <p:cNvPr id="65" name="object 65"/>
            <p:cNvSpPr/>
            <p:nvPr/>
          </p:nvSpPr>
          <p:spPr>
            <a:xfrm>
              <a:off x="15825322" y="3084406"/>
              <a:ext cx="290830" cy="276225"/>
            </a:xfrm>
            <a:custGeom>
              <a:rect l="l" t="t" r="r" b="b"/>
              <a:pathLst>
                <a:path w="290830" h="276225">
                  <a:moveTo>
                    <a:pt x="145187" y="0"/>
                  </a:moveTo>
                  <a:lnTo>
                    <a:pt x="188929" y="6086"/>
                  </a:lnTo>
                  <a:lnTo>
                    <a:pt x="227197" y="23644"/>
                  </a:lnTo>
                  <a:lnTo>
                    <a:pt x="257726" y="50302"/>
                  </a:lnTo>
                  <a:lnTo>
                    <a:pt x="279214" y="84778"/>
                  </a:lnTo>
                  <a:lnTo>
                    <a:pt x="289677" y="125388"/>
                  </a:lnTo>
                  <a:lnTo>
                    <a:pt x="290375" y="139990"/>
                  </a:lnTo>
                  <a:lnTo>
                    <a:pt x="289666" y="153878"/>
                  </a:lnTo>
                  <a:lnTo>
                    <a:pt x="279043" y="192987"/>
                  </a:lnTo>
                  <a:lnTo>
                    <a:pt x="257396" y="226536"/>
                  </a:lnTo>
                  <a:lnTo>
                    <a:pt x="226855" y="252502"/>
                  </a:lnTo>
                  <a:lnTo>
                    <a:pt x="188609" y="269729"/>
                  </a:lnTo>
                  <a:lnTo>
                    <a:pt x="145187" y="275720"/>
                  </a:lnTo>
                  <a:lnTo>
                    <a:pt x="130256" y="275054"/>
                  </a:lnTo>
                  <a:lnTo>
                    <a:pt x="88271" y="265069"/>
                  </a:lnTo>
                  <a:lnTo>
                    <a:pt x="52453" y="244780"/>
                  </a:lnTo>
                  <a:lnTo>
                    <a:pt x="24773" y="216162"/>
                  </a:lnTo>
                  <a:lnTo>
                    <a:pt x="6374" y="180377"/>
                  </a:lnTo>
                  <a:lnTo>
                    <a:pt x="0" y="139990"/>
                  </a:lnTo>
                  <a:lnTo>
                    <a:pt x="697" y="125388"/>
                  </a:lnTo>
                  <a:lnTo>
                    <a:pt x="11162" y="84778"/>
                  </a:lnTo>
                  <a:lnTo>
                    <a:pt x="32681" y="50302"/>
                  </a:lnTo>
                  <a:lnTo>
                    <a:pt x="63178" y="23644"/>
                  </a:lnTo>
                  <a:lnTo>
                    <a:pt x="101478" y="6086"/>
                  </a:lnTo>
                  <a:lnTo>
                    <a:pt x="145187" y="0"/>
                  </a:lnTo>
                  <a:close/>
                </a:path>
              </a:pathLst>
            </a:custGeom>
            <a:ln w="13089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5864191" y="3097032"/>
              <a:ext cx="212723" cy="250468"/>
            </a:xfrm>
            <a:prstGeom prst="rect">
              <a:avLst/>
            </a:prstGeom>
          </p:spPr>
        </p:pic>
      </p:grpSp>
      <p:sp>
        <p:nvSpPr>
          <p:cNvPr id="67" name="object 67"/>
          <p:cNvSpPr/>
          <p:nvPr/>
        </p:nvSpPr>
        <p:spPr>
          <a:xfrm>
            <a:off x="16291547" y="3084406"/>
            <a:ext cx="186055" cy="276225"/>
          </a:xfrm>
          <a:custGeom>
            <a:rect l="l" t="t" r="r" b="b"/>
            <a:pathLst>
              <a:path w="186055" h="276225">
                <a:moveTo>
                  <a:pt x="0" y="190175"/>
                </a:moveTo>
                <a:lnTo>
                  <a:pt x="12865" y="190175"/>
                </a:lnTo>
                <a:lnTo>
                  <a:pt x="14372" y="197859"/>
                </a:lnTo>
                <a:lnTo>
                  <a:pt x="16422" y="205150"/>
                </a:lnTo>
                <a:lnTo>
                  <a:pt x="39192" y="239764"/>
                </a:lnTo>
                <a:lnTo>
                  <a:pt x="76981" y="256741"/>
                </a:lnTo>
                <a:lnTo>
                  <a:pt x="92104" y="257912"/>
                </a:lnTo>
                <a:lnTo>
                  <a:pt x="104337" y="257151"/>
                </a:lnTo>
                <a:lnTo>
                  <a:pt x="139478" y="239056"/>
                </a:lnTo>
                <a:lnTo>
                  <a:pt x="147914" y="212584"/>
                </a:lnTo>
                <a:lnTo>
                  <a:pt x="147914" y="206733"/>
                </a:lnTo>
                <a:lnTo>
                  <a:pt x="146920" y="201365"/>
                </a:lnTo>
                <a:lnTo>
                  <a:pt x="144931" y="196480"/>
                </a:lnTo>
                <a:lnTo>
                  <a:pt x="143000" y="191595"/>
                </a:lnTo>
                <a:lnTo>
                  <a:pt x="110083" y="165572"/>
                </a:lnTo>
                <a:lnTo>
                  <a:pt x="86822" y="154645"/>
                </a:lnTo>
                <a:lnTo>
                  <a:pt x="76470" y="149964"/>
                </a:lnTo>
                <a:lnTo>
                  <a:pt x="37361" y="127571"/>
                </a:lnTo>
                <a:lnTo>
                  <a:pt x="14824" y="98240"/>
                </a:lnTo>
                <a:lnTo>
                  <a:pt x="12381" y="91139"/>
                </a:lnTo>
                <a:lnTo>
                  <a:pt x="11161" y="83045"/>
                </a:lnTo>
                <a:lnTo>
                  <a:pt x="11161" y="73957"/>
                </a:lnTo>
                <a:lnTo>
                  <a:pt x="23835" y="31674"/>
                </a:lnTo>
                <a:lnTo>
                  <a:pt x="57853" y="5453"/>
                </a:lnTo>
                <a:lnTo>
                  <a:pt x="89293" y="0"/>
                </a:lnTo>
                <a:lnTo>
                  <a:pt x="96833" y="308"/>
                </a:lnTo>
                <a:lnTo>
                  <a:pt x="138003" y="15581"/>
                </a:lnTo>
                <a:lnTo>
                  <a:pt x="144760" y="20619"/>
                </a:lnTo>
                <a:lnTo>
                  <a:pt x="153877" y="4856"/>
                </a:lnTo>
                <a:lnTo>
                  <a:pt x="161887" y="4856"/>
                </a:lnTo>
                <a:lnTo>
                  <a:pt x="165721" y="74383"/>
                </a:lnTo>
                <a:lnTo>
                  <a:pt x="152855" y="74383"/>
                </a:lnTo>
                <a:lnTo>
                  <a:pt x="148174" y="60984"/>
                </a:lnTo>
                <a:lnTo>
                  <a:pt x="142567" y="49418"/>
                </a:lnTo>
                <a:lnTo>
                  <a:pt x="111084" y="21301"/>
                </a:lnTo>
                <a:lnTo>
                  <a:pt x="90315" y="17807"/>
                </a:lnTo>
                <a:lnTo>
                  <a:pt x="80245" y="18462"/>
                </a:lnTo>
                <a:lnTo>
                  <a:pt x="47096" y="40599"/>
                </a:lnTo>
                <a:lnTo>
                  <a:pt x="43964" y="56575"/>
                </a:lnTo>
                <a:lnTo>
                  <a:pt x="43964" y="62142"/>
                </a:lnTo>
                <a:lnTo>
                  <a:pt x="72167" y="96877"/>
                </a:lnTo>
                <a:lnTo>
                  <a:pt x="97302" y="109572"/>
                </a:lnTo>
                <a:lnTo>
                  <a:pt x="109667" y="115227"/>
                </a:lnTo>
                <a:lnTo>
                  <a:pt x="148366" y="136028"/>
                </a:lnTo>
                <a:lnTo>
                  <a:pt x="178956" y="164529"/>
                </a:lnTo>
                <a:lnTo>
                  <a:pt x="181740" y="171856"/>
                </a:lnTo>
                <a:lnTo>
                  <a:pt x="184580" y="179184"/>
                </a:lnTo>
                <a:lnTo>
                  <a:pt x="186000" y="187392"/>
                </a:lnTo>
                <a:lnTo>
                  <a:pt x="186000" y="196480"/>
                </a:lnTo>
                <a:lnTo>
                  <a:pt x="175168" y="235669"/>
                </a:lnTo>
                <a:lnTo>
                  <a:pt x="145656" y="263046"/>
                </a:lnTo>
                <a:lnTo>
                  <a:pt x="101307" y="275363"/>
                </a:lnTo>
                <a:lnTo>
                  <a:pt x="91082" y="275720"/>
                </a:lnTo>
                <a:lnTo>
                  <a:pt x="81363" y="275374"/>
                </a:lnTo>
                <a:lnTo>
                  <a:pt x="39235" y="262641"/>
                </a:lnTo>
                <a:lnTo>
                  <a:pt x="23004" y="251266"/>
                </a:lnTo>
                <a:lnTo>
                  <a:pt x="13206" y="268392"/>
                </a:lnTo>
                <a:lnTo>
                  <a:pt x="5197" y="268392"/>
                </a:lnTo>
                <a:lnTo>
                  <a:pt x="0" y="190175"/>
                </a:lnTo>
                <a:close/>
              </a:path>
            </a:pathLst>
          </a:custGeom>
          <a:ln w="13089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1459108" y="2994937"/>
            <a:ext cx="15050136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7195"/>
                <a:tab pos="868044"/>
                <a:tab pos="1283335"/>
                <a:tab pos="1688464"/>
                <a:tab pos="2204720"/>
                <a:tab pos="2609850"/>
                <a:tab pos="3296285"/>
                <a:tab pos="3671570"/>
                <a:tab pos="4060190"/>
                <a:tab pos="4576445"/>
                <a:tab pos="4979670"/>
                <a:tab pos="5384800"/>
                <a:tab pos="5821045"/>
                <a:tab pos="6231890"/>
                <a:tab pos="6637020"/>
                <a:tab pos="7323455"/>
                <a:tab pos="7730490"/>
                <a:tab pos="8119745"/>
                <a:tab pos="8522970"/>
                <a:tab pos="8928100"/>
                <a:tab pos="9378950"/>
                <a:tab pos="9817735"/>
                <a:tab pos="10179050"/>
                <a:tab pos="10584180"/>
                <a:tab pos="10988675"/>
                <a:tab pos="11675110"/>
                <a:tab pos="12119610"/>
                <a:tab pos="12635865"/>
                <a:tab pos="13152119"/>
                <a:tab pos="13540740"/>
                <a:tab pos="13985240"/>
                <a:tab pos="14345919"/>
              </a:tabLst>
            </a:pPr>
            <a:r>
              <a:rPr sz="2750" i="0" spc="405">
                <a:latin typeface="Cambria"/>
                <a:cs typeface="Cambria"/>
              </a:rPr>
              <a:t>A	</a:t>
            </a:r>
            <a:r>
              <a:rPr sz="2750" i="0" spc="605">
                <a:latin typeface="Cambria"/>
                <a:cs typeface="Cambria"/>
              </a:rPr>
              <a:t>N	</a:t>
            </a:r>
            <a:r>
              <a:rPr sz="2750" i="0" spc="655">
                <a:latin typeface="Cambria"/>
                <a:cs typeface="Cambria"/>
              </a:rPr>
              <a:t>C	</a:t>
            </a:r>
            <a:r>
              <a:rPr sz="2750" i="0" spc="405">
                <a:latin typeface="Cambria"/>
                <a:cs typeface="Cambria"/>
              </a:rPr>
              <a:t>A	</a:t>
            </a:r>
            <a:r>
              <a:rPr sz="2750" i="0" spc="750">
                <a:latin typeface="Cambria"/>
                <a:cs typeface="Cambria"/>
              </a:rPr>
              <a:t>M	</a:t>
            </a:r>
            <a:r>
              <a:rPr sz="2750" i="0" spc="405">
                <a:latin typeface="Cambria"/>
                <a:cs typeface="Cambria"/>
              </a:rPr>
              <a:t>A	</a:t>
            </a:r>
            <a:r>
              <a:rPr sz="2750" i="0" spc="605">
                <a:latin typeface="Cambria"/>
                <a:cs typeface="Cambria"/>
              </a:rPr>
              <a:t>N	</a:t>
            </a:r>
            <a:r>
              <a:rPr sz="2750" i="0" spc="325">
                <a:latin typeface="Cambria"/>
                <a:cs typeface="Cambria"/>
              </a:rPr>
              <a:t>P	</a:t>
            </a:r>
            <a:r>
              <a:rPr sz="2750" i="0" spc="409">
                <a:latin typeface="Cambria"/>
                <a:cs typeface="Cambria"/>
              </a:rPr>
              <a:t>E	</a:t>
            </a:r>
            <a:r>
              <a:rPr sz="2750" i="0" spc="750">
                <a:latin typeface="Cambria"/>
                <a:cs typeface="Cambria"/>
              </a:rPr>
              <a:t>M	</a:t>
            </a:r>
            <a:r>
              <a:rPr sz="2750" i="0" spc="425">
                <a:latin typeface="Cambria"/>
                <a:cs typeface="Cambria"/>
              </a:rPr>
              <a:t>B	</a:t>
            </a:r>
            <a:r>
              <a:rPr sz="2750" i="0" spc="405">
                <a:latin typeface="Cambria"/>
                <a:cs typeface="Cambria"/>
              </a:rPr>
              <a:t>A	</a:t>
            </a:r>
            <a:r>
              <a:rPr sz="2750" i="0" spc="580">
                <a:latin typeface="Cambria"/>
                <a:cs typeface="Cambria"/>
              </a:rPr>
              <a:t>U	</a:t>
            </a:r>
            <a:r>
              <a:rPr sz="2750" i="0" spc="455">
                <a:latin typeface="Cambria"/>
                <a:cs typeface="Cambria"/>
              </a:rPr>
              <a:t>R	</a:t>
            </a:r>
            <a:r>
              <a:rPr sz="2750" i="0" spc="405">
                <a:latin typeface="Cambria"/>
                <a:cs typeface="Cambria"/>
              </a:rPr>
              <a:t>A	</a:t>
            </a:r>
            <a:r>
              <a:rPr sz="2750" i="0" spc="605">
                <a:latin typeface="Cambria"/>
                <a:cs typeface="Cambria"/>
              </a:rPr>
              <a:t>N	</a:t>
            </a:r>
            <a:r>
              <a:rPr sz="2750" i="0" spc="405">
                <a:latin typeface="Cambria"/>
                <a:cs typeface="Cambria"/>
              </a:rPr>
              <a:t>K	</a:t>
            </a:r>
            <a:r>
              <a:rPr sz="2750" i="0" spc="409">
                <a:latin typeface="Cambria"/>
                <a:cs typeface="Cambria"/>
              </a:rPr>
              <a:t>E	</a:t>
            </a:r>
            <a:r>
              <a:rPr sz="2750" i="0" spc="425">
                <a:latin typeface="Cambria"/>
                <a:cs typeface="Cambria"/>
              </a:rPr>
              <a:t>B	</a:t>
            </a:r>
            <a:r>
              <a:rPr sz="2750" i="0" spc="405">
                <a:latin typeface="Cambria"/>
                <a:cs typeface="Cambria"/>
              </a:rPr>
              <a:t>A	</a:t>
            </a:r>
            <a:r>
              <a:rPr sz="2750" i="0" spc="605">
                <a:latin typeface="Cambria"/>
                <a:cs typeface="Cambria"/>
              </a:rPr>
              <a:t>N	</a:t>
            </a:r>
            <a:r>
              <a:rPr sz="2750" i="0" spc="710">
                <a:latin typeface="Cambria"/>
                <a:cs typeface="Cambria"/>
              </a:rPr>
              <a:t>G	</a:t>
            </a:r>
            <a:r>
              <a:rPr sz="2750" i="0" spc="405">
                <a:latin typeface="Cambria"/>
                <a:cs typeface="Cambria"/>
              </a:rPr>
              <a:t>S	A	A	</a:t>
            </a:r>
            <a:r>
              <a:rPr sz="2750" i="0" spc="605">
                <a:latin typeface="Cambria"/>
                <a:cs typeface="Cambria"/>
              </a:rPr>
              <a:t>N	D	</a:t>
            </a:r>
            <a:r>
              <a:rPr sz="2750" i="0" spc="245">
                <a:latin typeface="Cambria"/>
                <a:cs typeface="Cambria"/>
              </a:rPr>
              <a:t>I	</a:t>
            </a:r>
            <a:r>
              <a:rPr sz="2750" i="0" spc="750">
                <a:latin typeface="Cambria"/>
                <a:cs typeface="Cambria"/>
              </a:rPr>
              <a:t>M	</a:t>
            </a:r>
            <a:r>
              <a:rPr sz="2750" i="0" spc="409">
                <a:latin typeface="Cambria"/>
                <a:cs typeface="Cambria"/>
              </a:rPr>
              <a:t>E	</a:t>
            </a:r>
            <a:r>
              <a:rPr sz="2750" i="0" spc="605">
                <a:latin typeface="Cambria"/>
                <a:cs typeface="Cambria"/>
              </a:rPr>
              <a:t>D	</a:t>
            </a:r>
            <a:r>
              <a:rPr sz="2750" i="0" spc="405">
                <a:latin typeface="Cambria"/>
                <a:cs typeface="Cambria"/>
              </a:rPr>
              <a:t>S	</a:t>
            </a:r>
            <a:r>
              <a:rPr sz="2750" i="0" spc="800">
                <a:latin typeface="Cambria"/>
                <a:cs typeface="Cambria"/>
              </a:rPr>
              <a:t>O</a:t>
            </a:r>
            <a:r>
              <a:rPr sz="2750" i="0" spc="375">
                <a:latin typeface="Cambria"/>
                <a:cs typeface="Cambria"/>
              </a:rPr>
              <a:t> </a:t>
            </a:r>
            <a:r>
              <a:rPr sz="2750" i="0" spc="405">
                <a:latin typeface="Cambria"/>
                <a:cs typeface="Cambria"/>
              </a:rPr>
              <a:t>S</a:t>
            </a:r>
            <a:endParaRPr sz="2750">
              <a:latin typeface="Cambria"/>
              <a:cs typeface="Cambria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5"/>
          <p:cNvSpPr/>
          <p:nvPr/>
        </p:nvSpPr>
        <p:spPr>
          <a:xfrm>
            <a:off x="6335124" y="1534890"/>
            <a:ext cx="396240" cy="398780"/>
          </a:xfrm>
          <a:custGeom>
            <a:rect l="l" t="t" r="r" b="b"/>
            <a:pathLst>
              <a:path w="396240" h="398780">
                <a:moveTo>
                  <a:pt x="396048" y="98854"/>
                </a:moveTo>
                <a:lnTo>
                  <a:pt x="374937" y="98854"/>
                </a:lnTo>
                <a:lnTo>
                  <a:pt x="373863" y="88188"/>
                </a:lnTo>
                <a:lnTo>
                  <a:pt x="372283" y="78438"/>
                </a:lnTo>
                <a:lnTo>
                  <a:pt x="356300" y="42822"/>
                </a:lnTo>
                <a:lnTo>
                  <a:pt x="316211" y="24310"/>
                </a:lnTo>
                <a:lnTo>
                  <a:pt x="286323" y="22248"/>
                </a:lnTo>
                <a:lnTo>
                  <a:pt x="277237" y="22303"/>
                </a:lnTo>
                <a:lnTo>
                  <a:pt x="237654" y="25914"/>
                </a:lnTo>
                <a:lnTo>
                  <a:pt x="233525" y="27262"/>
                </a:lnTo>
                <a:lnTo>
                  <a:pt x="230828" y="28906"/>
                </a:lnTo>
                <a:lnTo>
                  <a:pt x="229564" y="30844"/>
                </a:lnTo>
                <a:lnTo>
                  <a:pt x="228384" y="32698"/>
                </a:lnTo>
                <a:lnTo>
                  <a:pt x="227794" y="35184"/>
                </a:lnTo>
                <a:lnTo>
                  <a:pt x="227794" y="38302"/>
                </a:lnTo>
                <a:lnTo>
                  <a:pt x="227794" y="315397"/>
                </a:lnTo>
                <a:lnTo>
                  <a:pt x="234789" y="358251"/>
                </a:lnTo>
                <a:lnTo>
                  <a:pt x="275040" y="377655"/>
                </a:lnTo>
                <a:lnTo>
                  <a:pt x="294666" y="378983"/>
                </a:lnTo>
                <a:lnTo>
                  <a:pt x="294666" y="398703"/>
                </a:lnTo>
                <a:lnTo>
                  <a:pt x="98854" y="398703"/>
                </a:lnTo>
                <a:lnTo>
                  <a:pt x="98854" y="378983"/>
                </a:lnTo>
                <a:lnTo>
                  <a:pt x="109204" y="378524"/>
                </a:lnTo>
                <a:lnTo>
                  <a:pt x="118511" y="377655"/>
                </a:lnTo>
                <a:lnTo>
                  <a:pt x="154475" y="363308"/>
                </a:lnTo>
                <a:lnTo>
                  <a:pt x="159194" y="358251"/>
                </a:lnTo>
                <a:lnTo>
                  <a:pt x="166231" y="315397"/>
                </a:lnTo>
                <a:lnTo>
                  <a:pt x="166231" y="38302"/>
                </a:lnTo>
                <a:lnTo>
                  <a:pt x="166231" y="35184"/>
                </a:lnTo>
                <a:lnTo>
                  <a:pt x="165599" y="32698"/>
                </a:lnTo>
                <a:lnTo>
                  <a:pt x="164335" y="30844"/>
                </a:lnTo>
                <a:lnTo>
                  <a:pt x="163155" y="28906"/>
                </a:lnTo>
                <a:lnTo>
                  <a:pt x="160753" y="27262"/>
                </a:lnTo>
                <a:lnTo>
                  <a:pt x="157130" y="25914"/>
                </a:lnTo>
                <a:lnTo>
                  <a:pt x="153506" y="24566"/>
                </a:lnTo>
                <a:lnTo>
                  <a:pt x="115414" y="22248"/>
                </a:lnTo>
                <a:lnTo>
                  <a:pt x="105530" y="22351"/>
                </a:lnTo>
                <a:lnTo>
                  <a:pt x="61720" y="26925"/>
                </a:lnTo>
                <a:lnTo>
                  <a:pt x="27431" y="56000"/>
                </a:lnTo>
                <a:lnTo>
                  <a:pt x="19214" y="98854"/>
                </a:lnTo>
                <a:lnTo>
                  <a:pt x="0" y="98854"/>
                </a:lnTo>
                <a:lnTo>
                  <a:pt x="0" y="0"/>
                </a:lnTo>
                <a:lnTo>
                  <a:pt x="390865" y="0"/>
                </a:lnTo>
                <a:lnTo>
                  <a:pt x="396048" y="98854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4706" y="1534890"/>
            <a:ext cx="329565" cy="398780"/>
          </a:xfrm>
          <a:custGeom>
            <a:rect l="l" t="t" r="r" b="b"/>
            <a:pathLst>
              <a:path w="329565" h="398780">
                <a:moveTo>
                  <a:pt x="111368" y="179631"/>
                </a:moveTo>
                <a:lnTo>
                  <a:pt x="158141" y="176344"/>
                </a:lnTo>
                <a:lnTo>
                  <a:pt x="195643" y="160838"/>
                </a:lnTo>
                <a:lnTo>
                  <a:pt x="209211" y="120091"/>
                </a:lnTo>
                <a:lnTo>
                  <a:pt x="227288" y="120091"/>
                </a:lnTo>
                <a:lnTo>
                  <a:pt x="227288" y="261546"/>
                </a:lnTo>
                <a:lnTo>
                  <a:pt x="209211" y="261546"/>
                </a:lnTo>
                <a:lnTo>
                  <a:pt x="208935" y="254032"/>
                </a:lnTo>
                <a:lnTo>
                  <a:pt x="208105" y="247040"/>
                </a:lnTo>
                <a:lnTo>
                  <a:pt x="183186" y="212150"/>
                </a:lnTo>
                <a:lnTo>
                  <a:pt x="137789" y="201342"/>
                </a:lnTo>
                <a:lnTo>
                  <a:pt x="111368" y="200363"/>
                </a:lnTo>
                <a:lnTo>
                  <a:pt x="111368" y="317420"/>
                </a:lnTo>
                <a:lnTo>
                  <a:pt x="122956" y="359094"/>
                </a:lnTo>
                <a:lnTo>
                  <a:pt x="165141" y="374890"/>
                </a:lnTo>
                <a:lnTo>
                  <a:pt x="197329" y="376454"/>
                </a:lnTo>
                <a:lnTo>
                  <a:pt x="210523" y="376210"/>
                </a:lnTo>
                <a:lnTo>
                  <a:pt x="253061" y="370244"/>
                </a:lnTo>
                <a:lnTo>
                  <a:pt x="287650" y="348549"/>
                </a:lnTo>
                <a:lnTo>
                  <a:pt x="306952" y="307599"/>
                </a:lnTo>
                <a:lnTo>
                  <a:pt x="309709" y="296688"/>
                </a:lnTo>
                <a:lnTo>
                  <a:pt x="329303" y="296688"/>
                </a:lnTo>
                <a:lnTo>
                  <a:pt x="321592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603"/>
                </a:lnTo>
                <a:lnTo>
                  <a:pt x="16433" y="377971"/>
                </a:lnTo>
                <a:lnTo>
                  <a:pt x="46645" y="367100"/>
                </a:lnTo>
                <a:lnTo>
                  <a:pt x="50775" y="362970"/>
                </a:lnTo>
                <a:lnTo>
                  <a:pt x="57011" y="319948"/>
                </a:lnTo>
                <a:lnTo>
                  <a:pt x="57011" y="78754"/>
                </a:lnTo>
                <a:lnTo>
                  <a:pt x="51533" y="36153"/>
                </a:lnTo>
                <a:lnTo>
                  <a:pt x="13075" y="20312"/>
                </a:lnTo>
                <a:lnTo>
                  <a:pt x="5182" y="19720"/>
                </a:lnTo>
                <a:lnTo>
                  <a:pt x="5182" y="0"/>
                </a:lnTo>
                <a:lnTo>
                  <a:pt x="304526" y="0"/>
                </a:lnTo>
                <a:lnTo>
                  <a:pt x="309203" y="91143"/>
                </a:lnTo>
                <a:lnTo>
                  <a:pt x="291000" y="91143"/>
                </a:lnTo>
                <a:lnTo>
                  <a:pt x="289230" y="81251"/>
                </a:lnTo>
                <a:lnTo>
                  <a:pt x="286955" y="72307"/>
                </a:lnTo>
                <a:lnTo>
                  <a:pt x="261799" y="36280"/>
                </a:lnTo>
                <a:lnTo>
                  <a:pt x="221173" y="24026"/>
                </a:lnTo>
                <a:lnTo>
                  <a:pt x="185952" y="22248"/>
                </a:lnTo>
                <a:lnTo>
                  <a:pt x="120217" y="22248"/>
                </a:lnTo>
                <a:lnTo>
                  <a:pt x="114318" y="22248"/>
                </a:lnTo>
                <a:lnTo>
                  <a:pt x="111368" y="25198"/>
                </a:lnTo>
                <a:lnTo>
                  <a:pt x="111368" y="31097"/>
                </a:lnTo>
                <a:lnTo>
                  <a:pt x="111368" y="17963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532324" y="1525180"/>
            <a:ext cx="418465" cy="418465"/>
            <a:chOff x="7532324" y="1525180"/>
            <a:chExt cx="418465" cy="418465"/>
          </a:xfrm>
        </p:grpSpPr>
        <p:sp>
          <p:nvSpPr>
            <p:cNvPr id="8" name="object 8"/>
            <p:cNvSpPr/>
            <p:nvPr/>
          </p:nvSpPr>
          <p:spPr>
            <a:xfrm>
              <a:off x="7542034" y="1534890"/>
              <a:ext cx="398780" cy="398780"/>
            </a:xfrm>
            <a:custGeom>
              <a:rect l="l" t="t" r="r" b="b"/>
              <a:pathLst>
                <a:path w="398779" h="398780">
                  <a:moveTo>
                    <a:pt x="317420" y="99991"/>
                  </a:moveTo>
                  <a:lnTo>
                    <a:pt x="311194" y="137852"/>
                  </a:lnTo>
                  <a:lnTo>
                    <a:pt x="278280" y="181345"/>
                  </a:lnTo>
                  <a:lnTo>
                    <a:pt x="238713" y="199738"/>
                  </a:lnTo>
                  <a:lnTo>
                    <a:pt x="213383" y="205545"/>
                  </a:lnTo>
                  <a:lnTo>
                    <a:pt x="327786" y="343334"/>
                  </a:lnTo>
                  <a:lnTo>
                    <a:pt x="358630" y="367985"/>
                  </a:lnTo>
                  <a:lnTo>
                    <a:pt x="398703" y="378983"/>
                  </a:lnTo>
                  <a:lnTo>
                    <a:pt x="398703" y="398703"/>
                  </a:lnTo>
                  <a:lnTo>
                    <a:pt x="298837" y="398703"/>
                  </a:lnTo>
                  <a:lnTo>
                    <a:pt x="171920" y="236137"/>
                  </a:lnTo>
                  <a:lnTo>
                    <a:pt x="167453" y="230238"/>
                  </a:lnTo>
                  <a:lnTo>
                    <a:pt x="163240" y="225561"/>
                  </a:lnTo>
                  <a:lnTo>
                    <a:pt x="159279" y="222105"/>
                  </a:lnTo>
                  <a:lnTo>
                    <a:pt x="155318" y="218650"/>
                  </a:lnTo>
                  <a:lnTo>
                    <a:pt x="151146" y="215995"/>
                  </a:lnTo>
                  <a:lnTo>
                    <a:pt x="146764" y="214141"/>
                  </a:lnTo>
                  <a:lnTo>
                    <a:pt x="142466" y="212203"/>
                  </a:lnTo>
                  <a:lnTo>
                    <a:pt x="137452" y="210981"/>
                  </a:lnTo>
                  <a:lnTo>
                    <a:pt x="131721" y="210475"/>
                  </a:lnTo>
                  <a:lnTo>
                    <a:pt x="126074" y="209970"/>
                  </a:lnTo>
                  <a:lnTo>
                    <a:pt x="119290" y="209717"/>
                  </a:lnTo>
                  <a:lnTo>
                    <a:pt x="111368" y="209717"/>
                  </a:lnTo>
                  <a:lnTo>
                    <a:pt x="111368" y="317420"/>
                  </a:lnTo>
                  <a:lnTo>
                    <a:pt x="115245" y="356861"/>
                  </a:lnTo>
                  <a:lnTo>
                    <a:pt x="152950" y="377703"/>
                  </a:lnTo>
                  <a:lnTo>
                    <a:pt x="182791" y="378983"/>
                  </a:lnTo>
                  <a:lnTo>
                    <a:pt x="182791" y="398703"/>
                  </a:lnTo>
                  <a:lnTo>
                    <a:pt x="0" y="398703"/>
                  </a:lnTo>
                  <a:lnTo>
                    <a:pt x="0" y="378983"/>
                  </a:lnTo>
                  <a:lnTo>
                    <a:pt x="8659" y="378603"/>
                  </a:lnTo>
                  <a:lnTo>
                    <a:pt x="16433" y="377971"/>
                  </a:lnTo>
                  <a:lnTo>
                    <a:pt x="46646" y="367100"/>
                  </a:lnTo>
                  <a:lnTo>
                    <a:pt x="50775" y="362970"/>
                  </a:lnTo>
                  <a:lnTo>
                    <a:pt x="57011" y="319948"/>
                  </a:lnTo>
                  <a:lnTo>
                    <a:pt x="57011" y="78754"/>
                  </a:lnTo>
                  <a:lnTo>
                    <a:pt x="51533" y="36153"/>
                  </a:lnTo>
                  <a:lnTo>
                    <a:pt x="13075" y="20312"/>
                  </a:lnTo>
                  <a:lnTo>
                    <a:pt x="5182" y="19720"/>
                  </a:lnTo>
                  <a:lnTo>
                    <a:pt x="5182" y="0"/>
                  </a:lnTo>
                  <a:lnTo>
                    <a:pt x="167748" y="0"/>
                  </a:lnTo>
                  <a:lnTo>
                    <a:pt x="201492" y="1651"/>
                  </a:lnTo>
                  <a:lnTo>
                    <a:pt x="256798" y="14861"/>
                  </a:lnTo>
                  <a:lnTo>
                    <a:pt x="295448" y="40925"/>
                  </a:lnTo>
                  <a:lnTo>
                    <a:pt x="314979" y="77711"/>
                  </a:lnTo>
                  <a:lnTo>
                    <a:pt x="317420" y="99991"/>
                  </a:lnTo>
                  <a:close/>
                </a:path>
              </a:pathLst>
            </a:custGeom>
            <a:ln w="1942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643693" y="1549577"/>
              <a:ext cx="158220" cy="178825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8151462" y="1534890"/>
            <a:ext cx="168275" cy="398780"/>
          </a:xfrm>
          <a:custGeom>
            <a:rect l="l" t="t" r="r" b="b"/>
            <a:pathLst>
              <a:path w="168275" h="398780">
                <a:moveTo>
                  <a:pt x="111368" y="300860"/>
                </a:moveTo>
                <a:lnTo>
                  <a:pt x="113391" y="341818"/>
                </a:lnTo>
                <a:lnTo>
                  <a:pt x="138547" y="375949"/>
                </a:lnTo>
                <a:lnTo>
                  <a:pt x="167748" y="378983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588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4688" y="20170"/>
                </a:lnTo>
                <a:lnTo>
                  <a:pt x="147617" y="21015"/>
                </a:lnTo>
                <a:lnTo>
                  <a:pt x="120470" y="36027"/>
                </a:lnTo>
                <a:lnTo>
                  <a:pt x="116846" y="41673"/>
                </a:lnTo>
                <a:lnTo>
                  <a:pt x="111479" y="86726"/>
                </a:lnTo>
                <a:lnTo>
                  <a:pt x="111368" y="97842"/>
                </a:lnTo>
                <a:lnTo>
                  <a:pt x="111368" y="3008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7774" y="1534890"/>
            <a:ext cx="517525" cy="404495"/>
          </a:xfrm>
          <a:custGeom>
            <a:rect l="l" t="t" r="r" b="b"/>
            <a:pathLst>
              <a:path w="517525" h="404494">
                <a:moveTo>
                  <a:pt x="261546" y="306043"/>
                </a:moveTo>
                <a:lnTo>
                  <a:pt x="396175" y="0"/>
                </a:lnTo>
                <a:lnTo>
                  <a:pt x="512095" y="0"/>
                </a:lnTo>
                <a:lnTo>
                  <a:pt x="512095" y="19720"/>
                </a:lnTo>
                <a:lnTo>
                  <a:pt x="504218" y="20170"/>
                </a:lnTo>
                <a:lnTo>
                  <a:pt x="497146" y="21015"/>
                </a:lnTo>
                <a:lnTo>
                  <a:pt x="469873" y="36027"/>
                </a:lnTo>
                <a:lnTo>
                  <a:pt x="466249" y="41673"/>
                </a:lnTo>
                <a:lnTo>
                  <a:pt x="461008" y="86726"/>
                </a:lnTo>
                <a:lnTo>
                  <a:pt x="460898" y="97842"/>
                </a:lnTo>
                <a:lnTo>
                  <a:pt x="460898" y="300860"/>
                </a:lnTo>
                <a:lnTo>
                  <a:pt x="462920" y="341818"/>
                </a:lnTo>
                <a:lnTo>
                  <a:pt x="488076" y="375949"/>
                </a:lnTo>
                <a:lnTo>
                  <a:pt x="517277" y="378983"/>
                </a:lnTo>
                <a:lnTo>
                  <a:pt x="517277" y="398703"/>
                </a:lnTo>
                <a:lnTo>
                  <a:pt x="349529" y="398703"/>
                </a:lnTo>
                <a:lnTo>
                  <a:pt x="349529" y="378983"/>
                </a:lnTo>
                <a:lnTo>
                  <a:pt x="358133" y="378588"/>
                </a:lnTo>
                <a:lnTo>
                  <a:pt x="365867" y="377908"/>
                </a:lnTo>
                <a:lnTo>
                  <a:pt x="400304" y="359852"/>
                </a:lnTo>
                <a:lnTo>
                  <a:pt x="406406" y="316037"/>
                </a:lnTo>
                <a:lnTo>
                  <a:pt x="406541" y="304526"/>
                </a:lnTo>
                <a:lnTo>
                  <a:pt x="406541" y="64217"/>
                </a:lnTo>
                <a:lnTo>
                  <a:pt x="401357" y="64217"/>
                </a:lnTo>
                <a:lnTo>
                  <a:pt x="250169" y="403886"/>
                </a:lnTo>
                <a:lnTo>
                  <a:pt x="238792" y="403886"/>
                </a:lnTo>
                <a:lnTo>
                  <a:pt x="90131" y="64217"/>
                </a:lnTo>
                <a:lnTo>
                  <a:pt x="88109" y="64217"/>
                </a:lnTo>
                <a:lnTo>
                  <a:pt x="88109" y="300860"/>
                </a:lnTo>
                <a:lnTo>
                  <a:pt x="88235" y="313138"/>
                </a:lnTo>
                <a:lnTo>
                  <a:pt x="91480" y="351762"/>
                </a:lnTo>
                <a:lnTo>
                  <a:pt x="121284" y="377087"/>
                </a:lnTo>
                <a:lnTo>
                  <a:pt x="144488" y="378983"/>
                </a:lnTo>
                <a:lnTo>
                  <a:pt x="144488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588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28940" y="0"/>
                </a:lnTo>
                <a:lnTo>
                  <a:pt x="259397" y="306043"/>
                </a:lnTo>
                <a:lnTo>
                  <a:pt x="261546" y="306043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07138" y="1534890"/>
            <a:ext cx="409575" cy="398780"/>
          </a:xfrm>
          <a:custGeom>
            <a:rect l="l" t="t" r="r" b="b"/>
            <a:pathLst>
              <a:path w="409575" h="398780">
                <a:moveTo>
                  <a:pt x="255858" y="254214"/>
                </a:moveTo>
                <a:lnTo>
                  <a:pt x="117562" y="254214"/>
                </a:lnTo>
                <a:lnTo>
                  <a:pt x="113351" y="264525"/>
                </a:lnTo>
                <a:lnTo>
                  <a:pt x="96894" y="306991"/>
                </a:lnTo>
                <a:lnTo>
                  <a:pt x="85959" y="345778"/>
                </a:lnTo>
                <a:lnTo>
                  <a:pt x="85454" y="350245"/>
                </a:lnTo>
                <a:lnTo>
                  <a:pt x="85454" y="353700"/>
                </a:lnTo>
                <a:lnTo>
                  <a:pt x="85454" y="363308"/>
                </a:lnTo>
                <a:lnTo>
                  <a:pt x="125906" y="378983"/>
                </a:lnTo>
                <a:lnTo>
                  <a:pt x="125906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006" y="377971"/>
                </a:lnTo>
                <a:lnTo>
                  <a:pt x="14832" y="376623"/>
                </a:lnTo>
                <a:lnTo>
                  <a:pt x="46898" y="355470"/>
                </a:lnTo>
                <a:lnTo>
                  <a:pt x="50185" y="350498"/>
                </a:lnTo>
                <a:lnTo>
                  <a:pt x="53388" y="344388"/>
                </a:lnTo>
                <a:lnTo>
                  <a:pt x="56506" y="337140"/>
                </a:lnTo>
                <a:lnTo>
                  <a:pt x="191134" y="0"/>
                </a:lnTo>
                <a:lnTo>
                  <a:pt x="213383" y="0"/>
                </a:lnTo>
                <a:lnTo>
                  <a:pt x="330946" y="292011"/>
                </a:lnTo>
                <a:lnTo>
                  <a:pt x="346993" y="329010"/>
                </a:lnTo>
                <a:lnTo>
                  <a:pt x="368617" y="364572"/>
                </a:lnTo>
                <a:lnTo>
                  <a:pt x="400641" y="378477"/>
                </a:lnTo>
                <a:lnTo>
                  <a:pt x="409574" y="378477"/>
                </a:lnTo>
                <a:lnTo>
                  <a:pt x="409574" y="398703"/>
                </a:lnTo>
                <a:lnTo>
                  <a:pt x="240814" y="398703"/>
                </a:lnTo>
                <a:lnTo>
                  <a:pt x="240814" y="378477"/>
                </a:lnTo>
                <a:lnTo>
                  <a:pt x="253463" y="378153"/>
                </a:lnTo>
                <a:lnTo>
                  <a:pt x="263979" y="377181"/>
                </a:lnTo>
                <a:lnTo>
                  <a:pt x="272362" y="375562"/>
                </a:lnTo>
                <a:lnTo>
                  <a:pt x="278611" y="373294"/>
                </a:lnTo>
                <a:lnTo>
                  <a:pt x="285522" y="369839"/>
                </a:lnTo>
                <a:lnTo>
                  <a:pt x="288977" y="364150"/>
                </a:lnTo>
                <a:lnTo>
                  <a:pt x="288977" y="356229"/>
                </a:lnTo>
                <a:lnTo>
                  <a:pt x="288977" y="352773"/>
                </a:lnTo>
                <a:lnTo>
                  <a:pt x="288809" y="349613"/>
                </a:lnTo>
                <a:lnTo>
                  <a:pt x="288472" y="346748"/>
                </a:lnTo>
                <a:lnTo>
                  <a:pt x="288135" y="343798"/>
                </a:lnTo>
                <a:lnTo>
                  <a:pt x="287503" y="340596"/>
                </a:lnTo>
                <a:lnTo>
                  <a:pt x="286576" y="337140"/>
                </a:lnTo>
                <a:lnTo>
                  <a:pt x="285733" y="333685"/>
                </a:lnTo>
                <a:lnTo>
                  <a:pt x="284511" y="329808"/>
                </a:lnTo>
                <a:lnTo>
                  <a:pt x="282910" y="325510"/>
                </a:lnTo>
                <a:lnTo>
                  <a:pt x="281393" y="321128"/>
                </a:lnTo>
                <a:lnTo>
                  <a:pt x="279455" y="316030"/>
                </a:lnTo>
                <a:lnTo>
                  <a:pt x="277095" y="310215"/>
                </a:lnTo>
                <a:lnTo>
                  <a:pt x="255858" y="254214"/>
                </a:lnTo>
                <a:close/>
              </a:path>
              <a:path w="409575" h="398780">
                <a:moveTo>
                  <a:pt x="127928" y="228300"/>
                </a:moveTo>
                <a:lnTo>
                  <a:pt x="245997" y="228300"/>
                </a:lnTo>
                <a:lnTo>
                  <a:pt x="188480" y="75594"/>
                </a:lnTo>
                <a:lnTo>
                  <a:pt x="127928" y="22830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4702" y="1534890"/>
            <a:ext cx="387350" cy="398780"/>
          </a:xfrm>
          <a:custGeom>
            <a:rect l="l" t="t" r="r" b="b"/>
            <a:pathLst>
              <a:path w="387350" h="398780">
                <a:moveTo>
                  <a:pt x="111368" y="316409"/>
                </a:moveTo>
                <a:lnTo>
                  <a:pt x="114823" y="356776"/>
                </a:lnTo>
                <a:lnTo>
                  <a:pt x="121734" y="367606"/>
                </a:lnTo>
                <a:lnTo>
                  <a:pt x="125864" y="372072"/>
                </a:lnTo>
                <a:lnTo>
                  <a:pt x="167748" y="378983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840"/>
                </a:lnTo>
                <a:lnTo>
                  <a:pt x="16433" y="378414"/>
                </a:lnTo>
                <a:lnTo>
                  <a:pt x="46645" y="367858"/>
                </a:lnTo>
                <a:lnTo>
                  <a:pt x="50775" y="363560"/>
                </a:lnTo>
                <a:lnTo>
                  <a:pt x="57011" y="319948"/>
                </a:lnTo>
                <a:lnTo>
                  <a:pt x="57011" y="78754"/>
                </a:lnTo>
                <a:lnTo>
                  <a:pt x="53092" y="39651"/>
                </a:lnTo>
                <a:lnTo>
                  <a:pt x="46392" y="29580"/>
                </a:lnTo>
                <a:lnTo>
                  <a:pt x="42432" y="25366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2284" y="19720"/>
                </a:lnTo>
                <a:lnTo>
                  <a:pt x="143856" y="20436"/>
                </a:lnTo>
                <a:lnTo>
                  <a:pt x="137283" y="21869"/>
                </a:lnTo>
                <a:lnTo>
                  <a:pt x="130709" y="23217"/>
                </a:lnTo>
                <a:lnTo>
                  <a:pt x="125442" y="26125"/>
                </a:lnTo>
                <a:lnTo>
                  <a:pt x="121481" y="30591"/>
                </a:lnTo>
                <a:lnTo>
                  <a:pt x="117520" y="35058"/>
                </a:lnTo>
                <a:lnTo>
                  <a:pt x="114823" y="41378"/>
                </a:lnTo>
                <a:lnTo>
                  <a:pt x="111368" y="82294"/>
                </a:lnTo>
                <a:lnTo>
                  <a:pt x="111368" y="210223"/>
                </a:lnTo>
                <a:lnTo>
                  <a:pt x="240814" y="54357"/>
                </a:lnTo>
                <a:lnTo>
                  <a:pt x="247725" y="45761"/>
                </a:lnTo>
                <a:lnTo>
                  <a:pt x="251180" y="39019"/>
                </a:lnTo>
                <a:lnTo>
                  <a:pt x="251180" y="34131"/>
                </a:lnTo>
                <a:lnTo>
                  <a:pt x="249331" y="27826"/>
                </a:lnTo>
                <a:lnTo>
                  <a:pt x="243785" y="23323"/>
                </a:lnTo>
                <a:lnTo>
                  <a:pt x="234541" y="20620"/>
                </a:lnTo>
                <a:lnTo>
                  <a:pt x="221599" y="19720"/>
                </a:lnTo>
                <a:lnTo>
                  <a:pt x="221599" y="0"/>
                </a:lnTo>
                <a:lnTo>
                  <a:pt x="346495" y="0"/>
                </a:lnTo>
                <a:lnTo>
                  <a:pt x="346495" y="19214"/>
                </a:lnTo>
                <a:lnTo>
                  <a:pt x="339584" y="19214"/>
                </a:lnTo>
                <a:lnTo>
                  <a:pt x="333516" y="19636"/>
                </a:lnTo>
                <a:lnTo>
                  <a:pt x="297194" y="37923"/>
                </a:lnTo>
                <a:lnTo>
                  <a:pt x="180769" y="170403"/>
                </a:lnTo>
                <a:lnTo>
                  <a:pt x="331957" y="352057"/>
                </a:lnTo>
                <a:lnTo>
                  <a:pt x="362407" y="375641"/>
                </a:lnTo>
                <a:lnTo>
                  <a:pt x="386820" y="378983"/>
                </a:lnTo>
                <a:lnTo>
                  <a:pt x="386820" y="398703"/>
                </a:lnTo>
                <a:lnTo>
                  <a:pt x="227920" y="398703"/>
                </a:lnTo>
                <a:lnTo>
                  <a:pt x="227920" y="378983"/>
                </a:lnTo>
                <a:lnTo>
                  <a:pt x="237267" y="378777"/>
                </a:lnTo>
                <a:lnTo>
                  <a:pt x="245207" y="378161"/>
                </a:lnTo>
                <a:lnTo>
                  <a:pt x="251741" y="377134"/>
                </a:lnTo>
                <a:lnTo>
                  <a:pt x="256868" y="375696"/>
                </a:lnTo>
                <a:lnTo>
                  <a:pt x="262768" y="373421"/>
                </a:lnTo>
                <a:lnTo>
                  <a:pt x="265717" y="369881"/>
                </a:lnTo>
                <a:lnTo>
                  <a:pt x="265717" y="365077"/>
                </a:lnTo>
                <a:lnTo>
                  <a:pt x="265717" y="362296"/>
                </a:lnTo>
                <a:lnTo>
                  <a:pt x="264327" y="358335"/>
                </a:lnTo>
                <a:lnTo>
                  <a:pt x="261546" y="353195"/>
                </a:lnTo>
                <a:lnTo>
                  <a:pt x="258765" y="347970"/>
                </a:lnTo>
                <a:lnTo>
                  <a:pt x="254256" y="341565"/>
                </a:lnTo>
                <a:lnTo>
                  <a:pt x="248020" y="333980"/>
                </a:lnTo>
                <a:lnTo>
                  <a:pt x="147143" y="209717"/>
                </a:lnTo>
                <a:lnTo>
                  <a:pt x="111368" y="251180"/>
                </a:lnTo>
                <a:lnTo>
                  <a:pt x="111368" y="316409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13051" y="1534890"/>
            <a:ext cx="409575" cy="398780"/>
          </a:xfrm>
          <a:custGeom>
            <a:rect l="l" t="t" r="r" b="b"/>
            <a:pathLst>
              <a:path w="409575" h="398780">
                <a:moveTo>
                  <a:pt x="255857" y="254214"/>
                </a:moveTo>
                <a:lnTo>
                  <a:pt x="117562" y="254214"/>
                </a:lnTo>
                <a:lnTo>
                  <a:pt x="113351" y="264525"/>
                </a:lnTo>
                <a:lnTo>
                  <a:pt x="96894" y="306991"/>
                </a:lnTo>
                <a:lnTo>
                  <a:pt x="85959" y="345778"/>
                </a:lnTo>
                <a:lnTo>
                  <a:pt x="85454" y="350245"/>
                </a:lnTo>
                <a:lnTo>
                  <a:pt x="85454" y="353700"/>
                </a:lnTo>
                <a:lnTo>
                  <a:pt x="85454" y="363308"/>
                </a:lnTo>
                <a:lnTo>
                  <a:pt x="125906" y="378983"/>
                </a:lnTo>
                <a:lnTo>
                  <a:pt x="125906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006" y="377971"/>
                </a:lnTo>
                <a:lnTo>
                  <a:pt x="14832" y="376623"/>
                </a:lnTo>
                <a:lnTo>
                  <a:pt x="46898" y="355470"/>
                </a:lnTo>
                <a:lnTo>
                  <a:pt x="191134" y="0"/>
                </a:lnTo>
                <a:lnTo>
                  <a:pt x="213383" y="0"/>
                </a:lnTo>
                <a:lnTo>
                  <a:pt x="330946" y="292011"/>
                </a:lnTo>
                <a:lnTo>
                  <a:pt x="346993" y="329010"/>
                </a:lnTo>
                <a:lnTo>
                  <a:pt x="368617" y="364572"/>
                </a:lnTo>
                <a:lnTo>
                  <a:pt x="400641" y="378477"/>
                </a:lnTo>
                <a:lnTo>
                  <a:pt x="409574" y="378477"/>
                </a:lnTo>
                <a:lnTo>
                  <a:pt x="409574" y="398703"/>
                </a:lnTo>
                <a:lnTo>
                  <a:pt x="240814" y="398703"/>
                </a:lnTo>
                <a:lnTo>
                  <a:pt x="240814" y="378477"/>
                </a:lnTo>
                <a:lnTo>
                  <a:pt x="253463" y="378153"/>
                </a:lnTo>
                <a:lnTo>
                  <a:pt x="263979" y="377181"/>
                </a:lnTo>
                <a:lnTo>
                  <a:pt x="272362" y="375562"/>
                </a:lnTo>
                <a:lnTo>
                  <a:pt x="278611" y="373294"/>
                </a:lnTo>
                <a:lnTo>
                  <a:pt x="285522" y="369839"/>
                </a:lnTo>
                <a:lnTo>
                  <a:pt x="288977" y="364150"/>
                </a:lnTo>
                <a:lnTo>
                  <a:pt x="288977" y="356229"/>
                </a:lnTo>
                <a:lnTo>
                  <a:pt x="288977" y="352773"/>
                </a:lnTo>
                <a:lnTo>
                  <a:pt x="288809" y="349613"/>
                </a:lnTo>
                <a:lnTo>
                  <a:pt x="288472" y="346748"/>
                </a:lnTo>
                <a:lnTo>
                  <a:pt x="288135" y="343798"/>
                </a:lnTo>
                <a:lnTo>
                  <a:pt x="287503" y="340596"/>
                </a:lnTo>
                <a:lnTo>
                  <a:pt x="286576" y="337140"/>
                </a:lnTo>
                <a:lnTo>
                  <a:pt x="285733" y="333685"/>
                </a:lnTo>
                <a:lnTo>
                  <a:pt x="284511" y="329808"/>
                </a:lnTo>
                <a:lnTo>
                  <a:pt x="282910" y="325510"/>
                </a:lnTo>
                <a:lnTo>
                  <a:pt x="281393" y="321128"/>
                </a:lnTo>
                <a:lnTo>
                  <a:pt x="279455" y="316030"/>
                </a:lnTo>
                <a:lnTo>
                  <a:pt x="277095" y="310215"/>
                </a:lnTo>
                <a:lnTo>
                  <a:pt x="255857" y="254214"/>
                </a:lnTo>
                <a:close/>
              </a:path>
              <a:path w="409575" h="398780">
                <a:moveTo>
                  <a:pt x="127928" y="228300"/>
                </a:moveTo>
                <a:lnTo>
                  <a:pt x="245997" y="228300"/>
                </a:lnTo>
                <a:lnTo>
                  <a:pt x="188480" y="75594"/>
                </a:lnTo>
                <a:lnTo>
                  <a:pt x="127928" y="22830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47442" y="1529707"/>
            <a:ext cx="276225" cy="409575"/>
          </a:xfrm>
          <a:custGeom>
            <a:rect l="l" t="t" r="r" b="b"/>
            <a:pathLst>
              <a:path w="276225" h="409575">
                <a:moveTo>
                  <a:pt x="0" y="282151"/>
                </a:moveTo>
                <a:lnTo>
                  <a:pt x="19088" y="282151"/>
                </a:lnTo>
                <a:lnTo>
                  <a:pt x="21324" y="293552"/>
                </a:lnTo>
                <a:lnTo>
                  <a:pt x="24365" y="304368"/>
                </a:lnTo>
                <a:lnTo>
                  <a:pt x="44243" y="341407"/>
                </a:lnTo>
                <a:lnTo>
                  <a:pt x="74614" y="367163"/>
                </a:lnTo>
                <a:lnTo>
                  <a:pt x="114213" y="380910"/>
                </a:lnTo>
                <a:lnTo>
                  <a:pt x="136651" y="382649"/>
                </a:lnTo>
                <a:lnTo>
                  <a:pt x="154799" y="381519"/>
                </a:lnTo>
                <a:lnTo>
                  <a:pt x="197202" y="364572"/>
                </a:lnTo>
                <a:lnTo>
                  <a:pt x="218060" y="330085"/>
                </a:lnTo>
                <a:lnTo>
                  <a:pt x="219451" y="315397"/>
                </a:lnTo>
                <a:lnTo>
                  <a:pt x="219451" y="306717"/>
                </a:lnTo>
                <a:lnTo>
                  <a:pt x="200362" y="270521"/>
                </a:lnTo>
                <a:lnTo>
                  <a:pt x="163324" y="245650"/>
                </a:lnTo>
                <a:lnTo>
                  <a:pt x="128813" y="229437"/>
                </a:lnTo>
                <a:lnTo>
                  <a:pt x="113454" y="222493"/>
                </a:lnTo>
                <a:lnTo>
                  <a:pt x="74962" y="202512"/>
                </a:lnTo>
                <a:lnTo>
                  <a:pt x="40325" y="175586"/>
                </a:lnTo>
                <a:lnTo>
                  <a:pt x="19617" y="137575"/>
                </a:lnTo>
                <a:lnTo>
                  <a:pt x="16559" y="109725"/>
                </a:lnTo>
                <a:lnTo>
                  <a:pt x="17089" y="98072"/>
                </a:lnTo>
                <a:lnTo>
                  <a:pt x="29761" y="56087"/>
                </a:lnTo>
                <a:lnTo>
                  <a:pt x="57296" y="23876"/>
                </a:lnTo>
                <a:lnTo>
                  <a:pt x="96712" y="4550"/>
                </a:lnTo>
                <a:lnTo>
                  <a:pt x="132479" y="0"/>
                </a:lnTo>
                <a:lnTo>
                  <a:pt x="143666" y="458"/>
                </a:lnTo>
                <a:lnTo>
                  <a:pt x="184837" y="11487"/>
                </a:lnTo>
                <a:lnTo>
                  <a:pt x="214773" y="30591"/>
                </a:lnTo>
                <a:lnTo>
                  <a:pt x="228299" y="7205"/>
                </a:lnTo>
                <a:lnTo>
                  <a:pt x="240182" y="7205"/>
                </a:lnTo>
                <a:lnTo>
                  <a:pt x="245871" y="110357"/>
                </a:lnTo>
                <a:lnTo>
                  <a:pt x="226783" y="110357"/>
                </a:lnTo>
                <a:lnTo>
                  <a:pt x="219838" y="90479"/>
                </a:lnTo>
                <a:lnTo>
                  <a:pt x="211518" y="73318"/>
                </a:lnTo>
                <a:lnTo>
                  <a:pt x="178390" y="38081"/>
                </a:lnTo>
                <a:lnTo>
                  <a:pt x="133996" y="26420"/>
                </a:lnTo>
                <a:lnTo>
                  <a:pt x="119056" y="27391"/>
                </a:lnTo>
                <a:lnTo>
                  <a:pt x="83810" y="41968"/>
                </a:lnTo>
                <a:lnTo>
                  <a:pt x="65228" y="83937"/>
                </a:lnTo>
                <a:lnTo>
                  <a:pt x="65228" y="92196"/>
                </a:lnTo>
                <a:lnTo>
                  <a:pt x="87824" y="130149"/>
                </a:lnTo>
                <a:lnTo>
                  <a:pt x="123915" y="152926"/>
                </a:lnTo>
                <a:lnTo>
                  <a:pt x="144362" y="162565"/>
                </a:lnTo>
                <a:lnTo>
                  <a:pt x="162707" y="170956"/>
                </a:lnTo>
                <a:lnTo>
                  <a:pt x="208074" y="194421"/>
                </a:lnTo>
                <a:lnTo>
                  <a:pt x="240285" y="216606"/>
                </a:lnTo>
                <a:lnTo>
                  <a:pt x="265986" y="246922"/>
                </a:lnTo>
                <a:lnTo>
                  <a:pt x="275957" y="291506"/>
                </a:lnTo>
                <a:lnTo>
                  <a:pt x="275309" y="304202"/>
                </a:lnTo>
                <a:lnTo>
                  <a:pt x="259887" y="349647"/>
                </a:lnTo>
                <a:lnTo>
                  <a:pt x="226767" y="383794"/>
                </a:lnTo>
                <a:lnTo>
                  <a:pt x="192019" y="400599"/>
                </a:lnTo>
                <a:lnTo>
                  <a:pt x="150303" y="408539"/>
                </a:lnTo>
                <a:lnTo>
                  <a:pt x="135134" y="409069"/>
                </a:lnTo>
                <a:lnTo>
                  <a:pt x="120715" y="408555"/>
                </a:lnTo>
                <a:lnTo>
                  <a:pt x="81914" y="400852"/>
                </a:lnTo>
                <a:lnTo>
                  <a:pt x="46219" y="381938"/>
                </a:lnTo>
                <a:lnTo>
                  <a:pt x="34130" y="372789"/>
                </a:lnTo>
                <a:lnTo>
                  <a:pt x="19593" y="398197"/>
                </a:lnTo>
                <a:lnTo>
                  <a:pt x="7711" y="398197"/>
                </a:lnTo>
                <a:lnTo>
                  <a:pt x="0" y="28215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76007" y="1534890"/>
            <a:ext cx="168275" cy="398780"/>
          </a:xfrm>
          <a:custGeom>
            <a:rect l="l" t="t" r="r" b="b"/>
            <a:pathLst>
              <a:path w="168275" h="398780">
                <a:moveTo>
                  <a:pt x="111368" y="300860"/>
                </a:moveTo>
                <a:lnTo>
                  <a:pt x="113391" y="341818"/>
                </a:lnTo>
                <a:lnTo>
                  <a:pt x="138547" y="375949"/>
                </a:lnTo>
                <a:lnTo>
                  <a:pt x="167748" y="378983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588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4688" y="20170"/>
                </a:lnTo>
                <a:lnTo>
                  <a:pt x="147617" y="21015"/>
                </a:lnTo>
                <a:lnTo>
                  <a:pt x="120470" y="36027"/>
                </a:lnTo>
                <a:lnTo>
                  <a:pt x="116846" y="41673"/>
                </a:lnTo>
                <a:lnTo>
                  <a:pt x="111479" y="86726"/>
                </a:lnTo>
                <a:lnTo>
                  <a:pt x="111368" y="97842"/>
                </a:lnTo>
                <a:lnTo>
                  <a:pt x="111368" y="3008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92319" y="1534890"/>
            <a:ext cx="432434" cy="398780"/>
          </a:xfrm>
          <a:custGeom>
            <a:rect l="l" t="t" r="r" b="b"/>
            <a:pathLst>
              <a:path w="432434" h="398780">
                <a:moveTo>
                  <a:pt x="375443" y="316409"/>
                </a:moveTo>
                <a:lnTo>
                  <a:pt x="378898" y="356355"/>
                </a:lnTo>
                <a:lnTo>
                  <a:pt x="415484" y="377971"/>
                </a:lnTo>
                <a:lnTo>
                  <a:pt x="431823" y="378983"/>
                </a:lnTo>
                <a:lnTo>
                  <a:pt x="431823" y="398703"/>
                </a:lnTo>
                <a:lnTo>
                  <a:pt x="264074" y="398703"/>
                </a:lnTo>
                <a:lnTo>
                  <a:pt x="264074" y="378983"/>
                </a:lnTo>
                <a:lnTo>
                  <a:pt x="272733" y="378603"/>
                </a:lnTo>
                <a:lnTo>
                  <a:pt x="280507" y="377971"/>
                </a:lnTo>
                <a:lnTo>
                  <a:pt x="310720" y="367100"/>
                </a:lnTo>
                <a:lnTo>
                  <a:pt x="314849" y="362970"/>
                </a:lnTo>
                <a:lnTo>
                  <a:pt x="321086" y="319948"/>
                </a:lnTo>
                <a:lnTo>
                  <a:pt x="321086" y="207694"/>
                </a:lnTo>
                <a:lnTo>
                  <a:pt x="111369" y="207694"/>
                </a:lnTo>
                <a:lnTo>
                  <a:pt x="111369" y="316409"/>
                </a:lnTo>
                <a:lnTo>
                  <a:pt x="114824" y="356355"/>
                </a:lnTo>
                <a:lnTo>
                  <a:pt x="151409" y="377971"/>
                </a:lnTo>
                <a:lnTo>
                  <a:pt x="167748" y="378983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603"/>
                </a:lnTo>
                <a:lnTo>
                  <a:pt x="16433" y="377971"/>
                </a:lnTo>
                <a:lnTo>
                  <a:pt x="46645" y="367100"/>
                </a:lnTo>
                <a:lnTo>
                  <a:pt x="50775" y="362970"/>
                </a:lnTo>
                <a:lnTo>
                  <a:pt x="57011" y="319948"/>
                </a:lnTo>
                <a:lnTo>
                  <a:pt x="57011" y="78754"/>
                </a:lnTo>
                <a:lnTo>
                  <a:pt x="51533" y="36153"/>
                </a:lnTo>
                <a:lnTo>
                  <a:pt x="47909" y="31855"/>
                </a:lnTo>
                <a:lnTo>
                  <a:pt x="44286" y="27557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4688" y="20107"/>
                </a:lnTo>
                <a:lnTo>
                  <a:pt x="147617" y="20763"/>
                </a:lnTo>
                <a:lnTo>
                  <a:pt x="120470" y="32108"/>
                </a:lnTo>
                <a:lnTo>
                  <a:pt x="116846" y="36575"/>
                </a:lnTo>
                <a:lnTo>
                  <a:pt x="111369" y="82294"/>
                </a:lnTo>
                <a:lnTo>
                  <a:pt x="111369" y="181780"/>
                </a:lnTo>
                <a:lnTo>
                  <a:pt x="321086" y="181780"/>
                </a:lnTo>
                <a:lnTo>
                  <a:pt x="321086" y="78754"/>
                </a:lnTo>
                <a:lnTo>
                  <a:pt x="315608" y="36153"/>
                </a:lnTo>
                <a:lnTo>
                  <a:pt x="311984" y="31855"/>
                </a:lnTo>
                <a:lnTo>
                  <a:pt x="308361" y="27557"/>
                </a:lnTo>
                <a:lnTo>
                  <a:pt x="269257" y="19720"/>
                </a:lnTo>
                <a:lnTo>
                  <a:pt x="269257" y="0"/>
                </a:lnTo>
                <a:lnTo>
                  <a:pt x="426640" y="0"/>
                </a:lnTo>
                <a:lnTo>
                  <a:pt x="426640" y="19720"/>
                </a:lnTo>
                <a:lnTo>
                  <a:pt x="418763" y="20107"/>
                </a:lnTo>
                <a:lnTo>
                  <a:pt x="411692" y="20763"/>
                </a:lnTo>
                <a:lnTo>
                  <a:pt x="384545" y="32108"/>
                </a:lnTo>
                <a:lnTo>
                  <a:pt x="380921" y="36575"/>
                </a:lnTo>
                <a:lnTo>
                  <a:pt x="375443" y="82294"/>
                </a:lnTo>
                <a:lnTo>
                  <a:pt x="375443" y="316409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11553" y="1403109"/>
            <a:ext cx="6249670" cy="647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29285"/>
                <a:tab pos="1207135"/>
                <a:tab pos="1816100"/>
                <a:tab pos="2232660"/>
                <a:tab pos="2998470"/>
                <a:tab pos="3599815"/>
                <a:tab pos="4204335"/>
                <a:tab pos="4805680"/>
                <a:tab pos="5340985"/>
                <a:tab pos="5756910"/>
              </a:tabLst>
            </a:pPr>
            <a:r>
              <a:rPr sz="4050" spc="869">
                <a:latin typeface="Cambria"/>
                <a:cs typeface="Cambria"/>
              </a:rPr>
              <a:t>T	</a:t>
            </a:r>
            <a:r>
              <a:rPr sz="4050" spc="630">
                <a:latin typeface="Cambria"/>
                <a:cs typeface="Cambria"/>
              </a:rPr>
              <a:t>E	</a:t>
            </a:r>
            <a:r>
              <a:rPr sz="4050" spc="695">
                <a:latin typeface="Cambria"/>
                <a:cs typeface="Cambria"/>
              </a:rPr>
              <a:t>R	</a:t>
            </a:r>
            <a:r>
              <a:rPr sz="4050" spc="375">
                <a:latin typeface="Cambria"/>
                <a:cs typeface="Cambria"/>
              </a:rPr>
              <a:t>I	</a:t>
            </a:r>
            <a:r>
              <a:rPr sz="4050" spc="1140">
                <a:latin typeface="Cambria"/>
                <a:cs typeface="Cambria"/>
              </a:rPr>
              <a:t>M	</a:t>
            </a:r>
            <a:r>
              <a:rPr sz="4050" spc="620">
                <a:latin typeface="Cambria"/>
                <a:cs typeface="Cambria"/>
              </a:rPr>
              <a:t>A	</a:t>
            </a:r>
            <a:r>
              <a:rPr sz="4050" spc="625">
                <a:latin typeface="Cambria"/>
                <a:cs typeface="Cambria"/>
              </a:rPr>
              <a:t>K	</a:t>
            </a:r>
            <a:r>
              <a:rPr sz="4050" spc="620">
                <a:latin typeface="Cambria"/>
                <a:cs typeface="Cambria"/>
              </a:rPr>
              <a:t>A	S	</a:t>
            </a:r>
            <a:r>
              <a:rPr sz="4050" spc="375">
                <a:latin typeface="Cambria"/>
                <a:cs typeface="Cambria"/>
              </a:rPr>
              <a:t>I	</a:t>
            </a:r>
            <a:r>
              <a:rPr sz="4050" spc="990">
                <a:latin typeface="Cambria"/>
                <a:cs typeface="Cambria"/>
              </a:rPr>
              <a:t>H</a:t>
            </a:r>
            <a:endParaRPr sz="405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43886" y="2433061"/>
            <a:ext cx="517525" cy="404495"/>
          </a:xfrm>
          <a:custGeom>
            <a:rect l="l" t="t" r="r" b="b"/>
            <a:pathLst>
              <a:path w="517525" h="404494">
                <a:moveTo>
                  <a:pt x="261546" y="306043"/>
                </a:moveTo>
                <a:lnTo>
                  <a:pt x="396175" y="0"/>
                </a:lnTo>
                <a:lnTo>
                  <a:pt x="512095" y="0"/>
                </a:lnTo>
                <a:lnTo>
                  <a:pt x="512095" y="19720"/>
                </a:lnTo>
                <a:lnTo>
                  <a:pt x="504217" y="20170"/>
                </a:lnTo>
                <a:lnTo>
                  <a:pt x="497146" y="21015"/>
                </a:lnTo>
                <a:lnTo>
                  <a:pt x="469873" y="36027"/>
                </a:lnTo>
                <a:lnTo>
                  <a:pt x="466249" y="41673"/>
                </a:lnTo>
                <a:lnTo>
                  <a:pt x="461008" y="86726"/>
                </a:lnTo>
                <a:lnTo>
                  <a:pt x="460898" y="97842"/>
                </a:lnTo>
                <a:lnTo>
                  <a:pt x="460898" y="300860"/>
                </a:lnTo>
                <a:lnTo>
                  <a:pt x="462920" y="341818"/>
                </a:lnTo>
                <a:lnTo>
                  <a:pt x="488076" y="375949"/>
                </a:lnTo>
                <a:lnTo>
                  <a:pt x="517277" y="378983"/>
                </a:lnTo>
                <a:lnTo>
                  <a:pt x="517277" y="398703"/>
                </a:lnTo>
                <a:lnTo>
                  <a:pt x="349529" y="398703"/>
                </a:lnTo>
                <a:lnTo>
                  <a:pt x="349529" y="378983"/>
                </a:lnTo>
                <a:lnTo>
                  <a:pt x="358133" y="378588"/>
                </a:lnTo>
                <a:lnTo>
                  <a:pt x="365867" y="377908"/>
                </a:lnTo>
                <a:lnTo>
                  <a:pt x="400304" y="359852"/>
                </a:lnTo>
                <a:lnTo>
                  <a:pt x="406406" y="316037"/>
                </a:lnTo>
                <a:lnTo>
                  <a:pt x="406541" y="304526"/>
                </a:lnTo>
                <a:lnTo>
                  <a:pt x="406541" y="64217"/>
                </a:lnTo>
                <a:lnTo>
                  <a:pt x="401358" y="64217"/>
                </a:lnTo>
                <a:lnTo>
                  <a:pt x="250169" y="403886"/>
                </a:lnTo>
                <a:lnTo>
                  <a:pt x="238792" y="403886"/>
                </a:lnTo>
                <a:lnTo>
                  <a:pt x="90131" y="64217"/>
                </a:lnTo>
                <a:lnTo>
                  <a:pt x="88109" y="64217"/>
                </a:lnTo>
                <a:lnTo>
                  <a:pt x="88109" y="300860"/>
                </a:lnTo>
                <a:lnTo>
                  <a:pt x="88235" y="313138"/>
                </a:lnTo>
                <a:lnTo>
                  <a:pt x="91480" y="351762"/>
                </a:lnTo>
                <a:lnTo>
                  <a:pt x="121284" y="377086"/>
                </a:lnTo>
                <a:lnTo>
                  <a:pt x="144488" y="378983"/>
                </a:lnTo>
                <a:lnTo>
                  <a:pt x="144488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588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28940" y="0"/>
                </a:lnTo>
                <a:lnTo>
                  <a:pt x="259397" y="306043"/>
                </a:lnTo>
                <a:lnTo>
                  <a:pt x="261546" y="306043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83251" y="2433061"/>
            <a:ext cx="409575" cy="398780"/>
          </a:xfrm>
          <a:custGeom>
            <a:rect l="l" t="t" r="r" b="b"/>
            <a:pathLst>
              <a:path w="409575" h="398780">
                <a:moveTo>
                  <a:pt x="255857" y="254214"/>
                </a:moveTo>
                <a:lnTo>
                  <a:pt x="117563" y="254214"/>
                </a:lnTo>
                <a:lnTo>
                  <a:pt x="113352" y="264524"/>
                </a:lnTo>
                <a:lnTo>
                  <a:pt x="96894" y="306991"/>
                </a:lnTo>
                <a:lnTo>
                  <a:pt x="85960" y="345778"/>
                </a:lnTo>
                <a:lnTo>
                  <a:pt x="85454" y="350245"/>
                </a:lnTo>
                <a:lnTo>
                  <a:pt x="85454" y="353700"/>
                </a:lnTo>
                <a:lnTo>
                  <a:pt x="85454" y="363308"/>
                </a:lnTo>
                <a:lnTo>
                  <a:pt x="125906" y="378983"/>
                </a:lnTo>
                <a:lnTo>
                  <a:pt x="125906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006" y="377971"/>
                </a:lnTo>
                <a:lnTo>
                  <a:pt x="14832" y="376623"/>
                </a:lnTo>
                <a:lnTo>
                  <a:pt x="46898" y="355470"/>
                </a:lnTo>
                <a:lnTo>
                  <a:pt x="191134" y="0"/>
                </a:lnTo>
                <a:lnTo>
                  <a:pt x="213383" y="0"/>
                </a:lnTo>
                <a:lnTo>
                  <a:pt x="330946" y="292011"/>
                </a:lnTo>
                <a:lnTo>
                  <a:pt x="346993" y="329010"/>
                </a:lnTo>
                <a:lnTo>
                  <a:pt x="368617" y="364572"/>
                </a:lnTo>
                <a:lnTo>
                  <a:pt x="400641" y="378477"/>
                </a:lnTo>
                <a:lnTo>
                  <a:pt x="409574" y="378477"/>
                </a:lnTo>
                <a:lnTo>
                  <a:pt x="409574" y="398703"/>
                </a:lnTo>
                <a:lnTo>
                  <a:pt x="240814" y="398703"/>
                </a:lnTo>
                <a:lnTo>
                  <a:pt x="240814" y="378477"/>
                </a:lnTo>
                <a:lnTo>
                  <a:pt x="253463" y="378153"/>
                </a:lnTo>
                <a:lnTo>
                  <a:pt x="263979" y="377181"/>
                </a:lnTo>
                <a:lnTo>
                  <a:pt x="272362" y="375562"/>
                </a:lnTo>
                <a:lnTo>
                  <a:pt x="278612" y="373294"/>
                </a:lnTo>
                <a:lnTo>
                  <a:pt x="285522" y="369839"/>
                </a:lnTo>
                <a:lnTo>
                  <a:pt x="288977" y="364150"/>
                </a:lnTo>
                <a:lnTo>
                  <a:pt x="288977" y="356229"/>
                </a:lnTo>
                <a:lnTo>
                  <a:pt x="288977" y="352773"/>
                </a:lnTo>
                <a:lnTo>
                  <a:pt x="288809" y="349613"/>
                </a:lnTo>
                <a:lnTo>
                  <a:pt x="288472" y="346748"/>
                </a:lnTo>
                <a:lnTo>
                  <a:pt x="288135" y="343798"/>
                </a:lnTo>
                <a:lnTo>
                  <a:pt x="287503" y="340596"/>
                </a:lnTo>
                <a:lnTo>
                  <a:pt x="286576" y="337140"/>
                </a:lnTo>
                <a:lnTo>
                  <a:pt x="285733" y="333685"/>
                </a:lnTo>
                <a:lnTo>
                  <a:pt x="284511" y="329808"/>
                </a:lnTo>
                <a:lnTo>
                  <a:pt x="282910" y="325510"/>
                </a:lnTo>
                <a:lnTo>
                  <a:pt x="281393" y="321128"/>
                </a:lnTo>
                <a:lnTo>
                  <a:pt x="279454" y="316029"/>
                </a:lnTo>
                <a:lnTo>
                  <a:pt x="277095" y="310215"/>
                </a:lnTo>
                <a:lnTo>
                  <a:pt x="255857" y="254214"/>
                </a:lnTo>
                <a:close/>
              </a:path>
              <a:path w="409575" h="398780">
                <a:moveTo>
                  <a:pt x="127928" y="228300"/>
                </a:moveTo>
                <a:lnTo>
                  <a:pt x="245997" y="228300"/>
                </a:lnTo>
                <a:lnTo>
                  <a:pt x="188480" y="75594"/>
                </a:lnTo>
                <a:lnTo>
                  <a:pt x="127928" y="22830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98426" y="2433061"/>
            <a:ext cx="396240" cy="398780"/>
          </a:xfrm>
          <a:custGeom>
            <a:rect l="l" t="t" r="r" b="b"/>
            <a:pathLst>
              <a:path w="396240" h="398780">
                <a:moveTo>
                  <a:pt x="396048" y="98854"/>
                </a:moveTo>
                <a:lnTo>
                  <a:pt x="374938" y="98854"/>
                </a:lnTo>
                <a:lnTo>
                  <a:pt x="373863" y="88188"/>
                </a:lnTo>
                <a:lnTo>
                  <a:pt x="372283" y="78438"/>
                </a:lnTo>
                <a:lnTo>
                  <a:pt x="356300" y="42822"/>
                </a:lnTo>
                <a:lnTo>
                  <a:pt x="316211" y="24310"/>
                </a:lnTo>
                <a:lnTo>
                  <a:pt x="286323" y="22248"/>
                </a:lnTo>
                <a:lnTo>
                  <a:pt x="277237" y="22303"/>
                </a:lnTo>
                <a:lnTo>
                  <a:pt x="237654" y="25914"/>
                </a:lnTo>
                <a:lnTo>
                  <a:pt x="233525" y="27262"/>
                </a:lnTo>
                <a:lnTo>
                  <a:pt x="230828" y="28906"/>
                </a:lnTo>
                <a:lnTo>
                  <a:pt x="229564" y="30844"/>
                </a:lnTo>
                <a:lnTo>
                  <a:pt x="228384" y="32698"/>
                </a:lnTo>
                <a:lnTo>
                  <a:pt x="227794" y="35184"/>
                </a:lnTo>
                <a:lnTo>
                  <a:pt x="227794" y="38302"/>
                </a:lnTo>
                <a:lnTo>
                  <a:pt x="227794" y="315397"/>
                </a:lnTo>
                <a:lnTo>
                  <a:pt x="234789" y="358251"/>
                </a:lnTo>
                <a:lnTo>
                  <a:pt x="275040" y="377655"/>
                </a:lnTo>
                <a:lnTo>
                  <a:pt x="294666" y="378983"/>
                </a:lnTo>
                <a:lnTo>
                  <a:pt x="294666" y="398703"/>
                </a:lnTo>
                <a:lnTo>
                  <a:pt x="98854" y="398703"/>
                </a:lnTo>
                <a:lnTo>
                  <a:pt x="98854" y="378983"/>
                </a:lnTo>
                <a:lnTo>
                  <a:pt x="109204" y="378524"/>
                </a:lnTo>
                <a:lnTo>
                  <a:pt x="118511" y="377655"/>
                </a:lnTo>
                <a:lnTo>
                  <a:pt x="154475" y="363308"/>
                </a:lnTo>
                <a:lnTo>
                  <a:pt x="159194" y="358251"/>
                </a:lnTo>
                <a:lnTo>
                  <a:pt x="166231" y="315397"/>
                </a:lnTo>
                <a:lnTo>
                  <a:pt x="166231" y="38302"/>
                </a:lnTo>
                <a:lnTo>
                  <a:pt x="166231" y="35184"/>
                </a:lnTo>
                <a:lnTo>
                  <a:pt x="165599" y="32698"/>
                </a:lnTo>
                <a:lnTo>
                  <a:pt x="164335" y="30844"/>
                </a:lnTo>
                <a:lnTo>
                  <a:pt x="163155" y="28906"/>
                </a:lnTo>
                <a:lnTo>
                  <a:pt x="160753" y="27262"/>
                </a:lnTo>
                <a:lnTo>
                  <a:pt x="157130" y="25914"/>
                </a:lnTo>
                <a:lnTo>
                  <a:pt x="153506" y="24566"/>
                </a:lnTo>
                <a:lnTo>
                  <a:pt x="115414" y="22248"/>
                </a:lnTo>
                <a:lnTo>
                  <a:pt x="105530" y="22351"/>
                </a:lnTo>
                <a:lnTo>
                  <a:pt x="61720" y="26925"/>
                </a:lnTo>
                <a:lnTo>
                  <a:pt x="27431" y="56000"/>
                </a:lnTo>
                <a:lnTo>
                  <a:pt x="19214" y="98854"/>
                </a:lnTo>
                <a:lnTo>
                  <a:pt x="0" y="98854"/>
                </a:lnTo>
                <a:lnTo>
                  <a:pt x="0" y="0"/>
                </a:lnTo>
                <a:lnTo>
                  <a:pt x="390866" y="0"/>
                </a:lnTo>
                <a:lnTo>
                  <a:pt x="396048" y="98854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19792" y="2433061"/>
            <a:ext cx="415925" cy="404495"/>
          </a:xfrm>
          <a:custGeom>
            <a:rect l="l" t="t" r="r" b="b"/>
            <a:pathLst>
              <a:path w="415925" h="404494">
                <a:moveTo>
                  <a:pt x="358757" y="238160"/>
                </a:moveTo>
                <a:lnTo>
                  <a:pt x="356734" y="276652"/>
                </a:lnTo>
                <a:lnTo>
                  <a:pt x="346068" y="325060"/>
                </a:lnTo>
                <a:lnTo>
                  <a:pt x="324878" y="361917"/>
                </a:lnTo>
                <a:lnTo>
                  <a:pt x="292098" y="387326"/>
                </a:lnTo>
                <a:lnTo>
                  <a:pt x="247072" y="401231"/>
                </a:lnTo>
                <a:lnTo>
                  <a:pt x="209717" y="403886"/>
                </a:lnTo>
                <a:lnTo>
                  <a:pt x="191174" y="403420"/>
                </a:lnTo>
                <a:lnTo>
                  <a:pt x="142845" y="396428"/>
                </a:lnTo>
                <a:lnTo>
                  <a:pt x="105372" y="379575"/>
                </a:lnTo>
                <a:lnTo>
                  <a:pt x="78533" y="351551"/>
                </a:lnTo>
                <a:lnTo>
                  <a:pt x="62652" y="311439"/>
                </a:lnTo>
                <a:lnTo>
                  <a:pt x="57390" y="257374"/>
                </a:lnTo>
                <a:lnTo>
                  <a:pt x="57390" y="120597"/>
                </a:lnTo>
                <a:lnTo>
                  <a:pt x="57280" y="102551"/>
                </a:lnTo>
                <a:lnTo>
                  <a:pt x="55621" y="61689"/>
                </a:lnTo>
                <a:lnTo>
                  <a:pt x="35268" y="23639"/>
                </a:lnTo>
                <a:lnTo>
                  <a:pt x="0" y="19720"/>
                </a:lnTo>
                <a:lnTo>
                  <a:pt x="0" y="0"/>
                </a:lnTo>
                <a:lnTo>
                  <a:pt x="176597" y="0"/>
                </a:lnTo>
                <a:lnTo>
                  <a:pt x="176597" y="19720"/>
                </a:lnTo>
                <a:lnTo>
                  <a:pt x="168175" y="19854"/>
                </a:lnTo>
                <a:lnTo>
                  <a:pt x="160606" y="20257"/>
                </a:lnTo>
                <a:lnTo>
                  <a:pt x="125021" y="44244"/>
                </a:lnTo>
                <a:lnTo>
                  <a:pt x="120091" y="86781"/>
                </a:lnTo>
                <a:lnTo>
                  <a:pt x="119585" y="120597"/>
                </a:lnTo>
                <a:lnTo>
                  <a:pt x="119585" y="261546"/>
                </a:lnTo>
                <a:lnTo>
                  <a:pt x="125021" y="308318"/>
                </a:lnTo>
                <a:lnTo>
                  <a:pt x="142845" y="343082"/>
                </a:lnTo>
                <a:lnTo>
                  <a:pt x="175206" y="364572"/>
                </a:lnTo>
                <a:lnTo>
                  <a:pt x="224128" y="371777"/>
                </a:lnTo>
                <a:lnTo>
                  <a:pt x="248423" y="369984"/>
                </a:lnTo>
                <a:lnTo>
                  <a:pt x="287294" y="355636"/>
                </a:lnTo>
                <a:lnTo>
                  <a:pt x="313209" y="326980"/>
                </a:lnTo>
                <a:lnTo>
                  <a:pt x="326166" y="284632"/>
                </a:lnTo>
                <a:lnTo>
                  <a:pt x="327786" y="258386"/>
                </a:lnTo>
                <a:lnTo>
                  <a:pt x="327786" y="133617"/>
                </a:lnTo>
                <a:lnTo>
                  <a:pt x="326869" y="93070"/>
                </a:lnTo>
                <a:lnTo>
                  <a:pt x="321900" y="52650"/>
                </a:lnTo>
                <a:lnTo>
                  <a:pt x="292517" y="21490"/>
                </a:lnTo>
                <a:lnTo>
                  <a:pt x="265591" y="19720"/>
                </a:lnTo>
                <a:lnTo>
                  <a:pt x="265591" y="0"/>
                </a:lnTo>
                <a:lnTo>
                  <a:pt x="415768" y="0"/>
                </a:lnTo>
                <a:lnTo>
                  <a:pt x="415768" y="19720"/>
                </a:lnTo>
                <a:lnTo>
                  <a:pt x="407860" y="19886"/>
                </a:lnTo>
                <a:lnTo>
                  <a:pt x="400694" y="20383"/>
                </a:lnTo>
                <a:lnTo>
                  <a:pt x="365235" y="47562"/>
                </a:lnTo>
                <a:lnTo>
                  <a:pt x="359389" y="95630"/>
                </a:lnTo>
                <a:lnTo>
                  <a:pt x="358757" y="133617"/>
                </a:lnTo>
                <a:lnTo>
                  <a:pt x="358757" y="2381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8665522" y="2423351"/>
            <a:ext cx="418465" cy="418465"/>
            <a:chOff x="8665522" y="2423351"/>
            <a:chExt cx="418465" cy="418465"/>
          </a:xfrm>
        </p:grpSpPr>
        <p:sp>
          <p:nvSpPr>
            <p:cNvPr id="24" name="object 24"/>
            <p:cNvSpPr/>
            <p:nvPr/>
          </p:nvSpPr>
          <p:spPr>
            <a:xfrm>
              <a:off x="8675232" y="2433061"/>
              <a:ext cx="398780" cy="398780"/>
            </a:xfrm>
            <a:custGeom>
              <a:rect l="l" t="t" r="r" b="b"/>
              <a:pathLst>
                <a:path w="398779" h="398780">
                  <a:moveTo>
                    <a:pt x="317420" y="99991"/>
                  </a:moveTo>
                  <a:lnTo>
                    <a:pt x="311194" y="137852"/>
                  </a:lnTo>
                  <a:lnTo>
                    <a:pt x="278280" y="181345"/>
                  </a:lnTo>
                  <a:lnTo>
                    <a:pt x="238713" y="199738"/>
                  </a:lnTo>
                  <a:lnTo>
                    <a:pt x="213383" y="205545"/>
                  </a:lnTo>
                  <a:lnTo>
                    <a:pt x="327786" y="343334"/>
                  </a:lnTo>
                  <a:lnTo>
                    <a:pt x="358630" y="367985"/>
                  </a:lnTo>
                  <a:lnTo>
                    <a:pt x="398703" y="378983"/>
                  </a:lnTo>
                  <a:lnTo>
                    <a:pt x="398703" y="398703"/>
                  </a:lnTo>
                  <a:lnTo>
                    <a:pt x="298837" y="398703"/>
                  </a:lnTo>
                  <a:lnTo>
                    <a:pt x="171920" y="236137"/>
                  </a:lnTo>
                  <a:lnTo>
                    <a:pt x="167453" y="230238"/>
                  </a:lnTo>
                  <a:lnTo>
                    <a:pt x="163239" y="225561"/>
                  </a:lnTo>
                  <a:lnTo>
                    <a:pt x="159279" y="222105"/>
                  </a:lnTo>
                  <a:lnTo>
                    <a:pt x="155318" y="218650"/>
                  </a:lnTo>
                  <a:lnTo>
                    <a:pt x="151146" y="215995"/>
                  </a:lnTo>
                  <a:lnTo>
                    <a:pt x="146764" y="214141"/>
                  </a:lnTo>
                  <a:lnTo>
                    <a:pt x="142466" y="212203"/>
                  </a:lnTo>
                  <a:lnTo>
                    <a:pt x="137451" y="210981"/>
                  </a:lnTo>
                  <a:lnTo>
                    <a:pt x="131721" y="210475"/>
                  </a:lnTo>
                  <a:lnTo>
                    <a:pt x="126075" y="209970"/>
                  </a:lnTo>
                  <a:lnTo>
                    <a:pt x="119290" y="209717"/>
                  </a:lnTo>
                  <a:lnTo>
                    <a:pt x="111368" y="209717"/>
                  </a:lnTo>
                  <a:lnTo>
                    <a:pt x="111368" y="317420"/>
                  </a:lnTo>
                  <a:lnTo>
                    <a:pt x="115245" y="356861"/>
                  </a:lnTo>
                  <a:lnTo>
                    <a:pt x="152950" y="377703"/>
                  </a:lnTo>
                  <a:lnTo>
                    <a:pt x="182791" y="378983"/>
                  </a:lnTo>
                  <a:lnTo>
                    <a:pt x="182791" y="398703"/>
                  </a:lnTo>
                  <a:lnTo>
                    <a:pt x="0" y="398703"/>
                  </a:lnTo>
                  <a:lnTo>
                    <a:pt x="0" y="378983"/>
                  </a:lnTo>
                  <a:lnTo>
                    <a:pt x="8659" y="378603"/>
                  </a:lnTo>
                  <a:lnTo>
                    <a:pt x="16433" y="377971"/>
                  </a:lnTo>
                  <a:lnTo>
                    <a:pt x="53514" y="357113"/>
                  </a:lnTo>
                  <a:lnTo>
                    <a:pt x="57011" y="319948"/>
                  </a:lnTo>
                  <a:lnTo>
                    <a:pt x="57011" y="78754"/>
                  </a:lnTo>
                  <a:lnTo>
                    <a:pt x="51534" y="36153"/>
                  </a:lnTo>
                  <a:lnTo>
                    <a:pt x="13075" y="20312"/>
                  </a:lnTo>
                  <a:lnTo>
                    <a:pt x="5182" y="19720"/>
                  </a:lnTo>
                  <a:lnTo>
                    <a:pt x="5182" y="0"/>
                  </a:lnTo>
                  <a:lnTo>
                    <a:pt x="167748" y="0"/>
                  </a:lnTo>
                  <a:lnTo>
                    <a:pt x="201492" y="1651"/>
                  </a:lnTo>
                  <a:lnTo>
                    <a:pt x="256798" y="14861"/>
                  </a:lnTo>
                  <a:lnTo>
                    <a:pt x="295448" y="40925"/>
                  </a:lnTo>
                  <a:lnTo>
                    <a:pt x="314979" y="77711"/>
                  </a:lnTo>
                  <a:lnTo>
                    <a:pt x="317420" y="99991"/>
                  </a:lnTo>
                  <a:close/>
                </a:path>
              </a:pathLst>
            </a:custGeom>
            <a:ln w="1942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776891" y="2447749"/>
              <a:ext cx="158220" cy="178825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9634701" y="2433061"/>
            <a:ext cx="424180" cy="404495"/>
          </a:xfrm>
          <a:custGeom>
            <a:rect l="l" t="t" r="r" b="b"/>
            <a:pathLst>
              <a:path w="424179" h="404494">
                <a:moveTo>
                  <a:pt x="336129" y="403886"/>
                </a:moveTo>
                <a:lnTo>
                  <a:pt x="90131" y="79765"/>
                </a:lnTo>
                <a:lnTo>
                  <a:pt x="88109" y="79765"/>
                </a:lnTo>
                <a:lnTo>
                  <a:pt x="88109" y="300860"/>
                </a:lnTo>
                <a:lnTo>
                  <a:pt x="88219" y="313138"/>
                </a:lnTo>
                <a:lnTo>
                  <a:pt x="91058" y="351762"/>
                </a:lnTo>
                <a:lnTo>
                  <a:pt x="124357" y="377971"/>
                </a:lnTo>
                <a:lnTo>
                  <a:pt x="139305" y="378983"/>
                </a:lnTo>
                <a:lnTo>
                  <a:pt x="139305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588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07702" y="0"/>
                </a:lnTo>
                <a:lnTo>
                  <a:pt x="333980" y="301871"/>
                </a:lnTo>
                <a:lnTo>
                  <a:pt x="336129" y="301871"/>
                </a:lnTo>
                <a:lnTo>
                  <a:pt x="336129" y="97842"/>
                </a:lnTo>
                <a:lnTo>
                  <a:pt x="336010" y="85825"/>
                </a:lnTo>
                <a:lnTo>
                  <a:pt x="333053" y="47067"/>
                </a:lnTo>
                <a:lnTo>
                  <a:pt x="327027" y="33751"/>
                </a:lnTo>
                <a:lnTo>
                  <a:pt x="323404" y="28189"/>
                </a:lnTo>
                <a:lnTo>
                  <a:pt x="284805" y="19720"/>
                </a:lnTo>
                <a:lnTo>
                  <a:pt x="284805" y="0"/>
                </a:lnTo>
                <a:lnTo>
                  <a:pt x="424112" y="0"/>
                </a:lnTo>
                <a:lnTo>
                  <a:pt x="424112" y="19720"/>
                </a:lnTo>
                <a:lnTo>
                  <a:pt x="415500" y="20123"/>
                </a:lnTo>
                <a:lnTo>
                  <a:pt x="407741" y="20826"/>
                </a:lnTo>
                <a:lnTo>
                  <a:pt x="377466" y="33751"/>
                </a:lnTo>
                <a:lnTo>
                  <a:pt x="373336" y="38892"/>
                </a:lnTo>
                <a:lnTo>
                  <a:pt x="367226" y="82949"/>
                </a:lnTo>
                <a:lnTo>
                  <a:pt x="367100" y="94303"/>
                </a:lnTo>
                <a:lnTo>
                  <a:pt x="367100" y="403886"/>
                </a:lnTo>
                <a:lnTo>
                  <a:pt x="336129" y="403886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94934" y="2433061"/>
            <a:ext cx="415925" cy="404495"/>
          </a:xfrm>
          <a:custGeom>
            <a:rect l="l" t="t" r="r" b="b"/>
            <a:pathLst>
              <a:path w="415925" h="404494">
                <a:moveTo>
                  <a:pt x="358757" y="238160"/>
                </a:moveTo>
                <a:lnTo>
                  <a:pt x="356734" y="276652"/>
                </a:lnTo>
                <a:lnTo>
                  <a:pt x="346068" y="325060"/>
                </a:lnTo>
                <a:lnTo>
                  <a:pt x="324879" y="361917"/>
                </a:lnTo>
                <a:lnTo>
                  <a:pt x="292098" y="387326"/>
                </a:lnTo>
                <a:lnTo>
                  <a:pt x="247072" y="401231"/>
                </a:lnTo>
                <a:lnTo>
                  <a:pt x="209717" y="403886"/>
                </a:lnTo>
                <a:lnTo>
                  <a:pt x="191174" y="403420"/>
                </a:lnTo>
                <a:lnTo>
                  <a:pt x="142845" y="396428"/>
                </a:lnTo>
                <a:lnTo>
                  <a:pt x="105372" y="379575"/>
                </a:lnTo>
                <a:lnTo>
                  <a:pt x="78533" y="351551"/>
                </a:lnTo>
                <a:lnTo>
                  <a:pt x="62652" y="311439"/>
                </a:lnTo>
                <a:lnTo>
                  <a:pt x="57391" y="257374"/>
                </a:lnTo>
                <a:lnTo>
                  <a:pt x="57391" y="120597"/>
                </a:lnTo>
                <a:lnTo>
                  <a:pt x="57280" y="102551"/>
                </a:lnTo>
                <a:lnTo>
                  <a:pt x="55621" y="61689"/>
                </a:lnTo>
                <a:lnTo>
                  <a:pt x="35268" y="23639"/>
                </a:lnTo>
                <a:lnTo>
                  <a:pt x="0" y="19720"/>
                </a:lnTo>
                <a:lnTo>
                  <a:pt x="0" y="0"/>
                </a:lnTo>
                <a:lnTo>
                  <a:pt x="176597" y="0"/>
                </a:lnTo>
                <a:lnTo>
                  <a:pt x="176597" y="19720"/>
                </a:lnTo>
                <a:lnTo>
                  <a:pt x="168175" y="19854"/>
                </a:lnTo>
                <a:lnTo>
                  <a:pt x="160606" y="20257"/>
                </a:lnTo>
                <a:lnTo>
                  <a:pt x="125021" y="44244"/>
                </a:lnTo>
                <a:lnTo>
                  <a:pt x="120091" y="86781"/>
                </a:lnTo>
                <a:lnTo>
                  <a:pt x="119585" y="120597"/>
                </a:lnTo>
                <a:lnTo>
                  <a:pt x="119585" y="261546"/>
                </a:lnTo>
                <a:lnTo>
                  <a:pt x="125021" y="308318"/>
                </a:lnTo>
                <a:lnTo>
                  <a:pt x="142845" y="343082"/>
                </a:lnTo>
                <a:lnTo>
                  <a:pt x="175207" y="364572"/>
                </a:lnTo>
                <a:lnTo>
                  <a:pt x="224128" y="371777"/>
                </a:lnTo>
                <a:lnTo>
                  <a:pt x="248423" y="369984"/>
                </a:lnTo>
                <a:lnTo>
                  <a:pt x="287295" y="355636"/>
                </a:lnTo>
                <a:lnTo>
                  <a:pt x="313209" y="326980"/>
                </a:lnTo>
                <a:lnTo>
                  <a:pt x="326166" y="284632"/>
                </a:lnTo>
                <a:lnTo>
                  <a:pt x="327786" y="258386"/>
                </a:lnTo>
                <a:lnTo>
                  <a:pt x="327786" y="133617"/>
                </a:lnTo>
                <a:lnTo>
                  <a:pt x="326869" y="93070"/>
                </a:lnTo>
                <a:lnTo>
                  <a:pt x="321900" y="52650"/>
                </a:lnTo>
                <a:lnTo>
                  <a:pt x="292517" y="21490"/>
                </a:lnTo>
                <a:lnTo>
                  <a:pt x="265591" y="19720"/>
                </a:lnTo>
                <a:lnTo>
                  <a:pt x="265591" y="0"/>
                </a:lnTo>
                <a:lnTo>
                  <a:pt x="415769" y="0"/>
                </a:lnTo>
                <a:lnTo>
                  <a:pt x="415769" y="19720"/>
                </a:lnTo>
                <a:lnTo>
                  <a:pt x="407860" y="19886"/>
                </a:lnTo>
                <a:lnTo>
                  <a:pt x="400694" y="20383"/>
                </a:lnTo>
                <a:lnTo>
                  <a:pt x="365235" y="47562"/>
                </a:lnTo>
                <a:lnTo>
                  <a:pt x="359389" y="95630"/>
                </a:lnTo>
                <a:lnTo>
                  <a:pt x="358757" y="133617"/>
                </a:lnTo>
                <a:lnTo>
                  <a:pt x="358757" y="2381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21424" y="2433061"/>
            <a:ext cx="619125" cy="404495"/>
          </a:xfrm>
          <a:custGeom>
            <a:rect l="l" t="t" r="r" b="b"/>
            <a:pathLst>
              <a:path w="619125" h="404494">
                <a:moveTo>
                  <a:pt x="437511" y="320580"/>
                </a:moveTo>
                <a:lnTo>
                  <a:pt x="518289" y="95820"/>
                </a:lnTo>
                <a:lnTo>
                  <a:pt x="530761" y="55789"/>
                </a:lnTo>
                <a:lnTo>
                  <a:pt x="531815" y="48879"/>
                </a:lnTo>
                <a:lnTo>
                  <a:pt x="531815" y="42980"/>
                </a:lnTo>
                <a:lnTo>
                  <a:pt x="531815" y="34046"/>
                </a:lnTo>
                <a:lnTo>
                  <a:pt x="492880" y="19720"/>
                </a:lnTo>
                <a:lnTo>
                  <a:pt x="492880" y="0"/>
                </a:lnTo>
                <a:lnTo>
                  <a:pt x="618786" y="0"/>
                </a:lnTo>
                <a:lnTo>
                  <a:pt x="618786" y="19720"/>
                </a:lnTo>
                <a:lnTo>
                  <a:pt x="607575" y="20336"/>
                </a:lnTo>
                <a:lnTo>
                  <a:pt x="597834" y="22185"/>
                </a:lnTo>
                <a:lnTo>
                  <a:pt x="566689" y="51291"/>
                </a:lnTo>
                <a:lnTo>
                  <a:pt x="432329" y="403886"/>
                </a:lnTo>
                <a:lnTo>
                  <a:pt x="414252" y="403886"/>
                </a:lnTo>
                <a:lnTo>
                  <a:pt x="314766" y="109219"/>
                </a:lnTo>
                <a:lnTo>
                  <a:pt x="204534" y="403886"/>
                </a:lnTo>
                <a:lnTo>
                  <a:pt x="186457" y="403886"/>
                </a:lnTo>
                <a:lnTo>
                  <a:pt x="78754" y="106691"/>
                </a:lnTo>
                <a:lnTo>
                  <a:pt x="61815" y="64975"/>
                </a:lnTo>
                <a:lnTo>
                  <a:pt x="40114" y="31729"/>
                </a:lnTo>
                <a:lnTo>
                  <a:pt x="0" y="20225"/>
                </a:lnTo>
                <a:lnTo>
                  <a:pt x="0" y="0"/>
                </a:lnTo>
                <a:lnTo>
                  <a:pt x="168760" y="0"/>
                </a:lnTo>
                <a:lnTo>
                  <a:pt x="168760" y="20225"/>
                </a:lnTo>
                <a:lnTo>
                  <a:pt x="156537" y="20518"/>
                </a:lnTo>
                <a:lnTo>
                  <a:pt x="146290" y="21395"/>
                </a:lnTo>
                <a:lnTo>
                  <a:pt x="138018" y="22856"/>
                </a:lnTo>
                <a:lnTo>
                  <a:pt x="131721" y="24903"/>
                </a:lnTo>
                <a:lnTo>
                  <a:pt x="124642" y="28021"/>
                </a:lnTo>
                <a:lnTo>
                  <a:pt x="121102" y="34046"/>
                </a:lnTo>
                <a:lnTo>
                  <a:pt x="121102" y="42980"/>
                </a:lnTo>
                <a:lnTo>
                  <a:pt x="121102" y="47446"/>
                </a:lnTo>
                <a:lnTo>
                  <a:pt x="129446" y="79260"/>
                </a:lnTo>
                <a:lnTo>
                  <a:pt x="208200" y="318937"/>
                </a:lnTo>
                <a:lnTo>
                  <a:pt x="271785" y="139811"/>
                </a:lnTo>
                <a:lnTo>
                  <a:pt x="286070" y="102267"/>
                </a:lnTo>
                <a:lnTo>
                  <a:pt x="289372" y="93813"/>
                </a:lnTo>
                <a:lnTo>
                  <a:pt x="292327" y="85770"/>
                </a:lnTo>
                <a:lnTo>
                  <a:pt x="294935" y="78138"/>
                </a:lnTo>
                <a:lnTo>
                  <a:pt x="297194" y="70917"/>
                </a:lnTo>
                <a:lnTo>
                  <a:pt x="293663" y="63727"/>
                </a:lnTo>
                <a:lnTo>
                  <a:pt x="272038" y="30591"/>
                </a:lnTo>
                <a:lnTo>
                  <a:pt x="259650" y="22627"/>
                </a:lnTo>
                <a:lnTo>
                  <a:pt x="255352" y="21026"/>
                </a:lnTo>
                <a:lnTo>
                  <a:pt x="250801" y="20225"/>
                </a:lnTo>
                <a:lnTo>
                  <a:pt x="245997" y="20225"/>
                </a:lnTo>
                <a:lnTo>
                  <a:pt x="245997" y="0"/>
                </a:lnTo>
                <a:lnTo>
                  <a:pt x="404392" y="0"/>
                </a:lnTo>
                <a:lnTo>
                  <a:pt x="404392" y="20225"/>
                </a:lnTo>
                <a:lnTo>
                  <a:pt x="394363" y="20225"/>
                </a:lnTo>
                <a:lnTo>
                  <a:pt x="386231" y="20562"/>
                </a:lnTo>
                <a:lnTo>
                  <a:pt x="379994" y="21237"/>
                </a:lnTo>
                <a:lnTo>
                  <a:pt x="373842" y="21911"/>
                </a:lnTo>
                <a:lnTo>
                  <a:pt x="369123" y="23049"/>
                </a:lnTo>
                <a:lnTo>
                  <a:pt x="365836" y="24650"/>
                </a:lnTo>
                <a:lnTo>
                  <a:pt x="362549" y="26167"/>
                </a:lnTo>
                <a:lnTo>
                  <a:pt x="360274" y="28316"/>
                </a:lnTo>
                <a:lnTo>
                  <a:pt x="359010" y="31097"/>
                </a:lnTo>
                <a:lnTo>
                  <a:pt x="357830" y="33878"/>
                </a:lnTo>
                <a:lnTo>
                  <a:pt x="357240" y="37165"/>
                </a:lnTo>
                <a:lnTo>
                  <a:pt x="357240" y="40957"/>
                </a:lnTo>
                <a:lnTo>
                  <a:pt x="357240" y="46098"/>
                </a:lnTo>
                <a:lnTo>
                  <a:pt x="368111" y="87982"/>
                </a:lnTo>
                <a:lnTo>
                  <a:pt x="437511" y="32058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752466" y="2433061"/>
            <a:ext cx="415925" cy="404495"/>
          </a:xfrm>
          <a:custGeom>
            <a:rect l="l" t="t" r="r" b="b"/>
            <a:pathLst>
              <a:path w="415925" h="404494">
                <a:moveTo>
                  <a:pt x="358757" y="238160"/>
                </a:moveTo>
                <a:lnTo>
                  <a:pt x="356734" y="276652"/>
                </a:lnTo>
                <a:lnTo>
                  <a:pt x="346068" y="325060"/>
                </a:lnTo>
                <a:lnTo>
                  <a:pt x="324878" y="361917"/>
                </a:lnTo>
                <a:lnTo>
                  <a:pt x="292098" y="387326"/>
                </a:lnTo>
                <a:lnTo>
                  <a:pt x="247072" y="401231"/>
                </a:lnTo>
                <a:lnTo>
                  <a:pt x="209717" y="403886"/>
                </a:lnTo>
                <a:lnTo>
                  <a:pt x="191174" y="403420"/>
                </a:lnTo>
                <a:lnTo>
                  <a:pt x="142845" y="396428"/>
                </a:lnTo>
                <a:lnTo>
                  <a:pt x="105372" y="379575"/>
                </a:lnTo>
                <a:lnTo>
                  <a:pt x="78533" y="351551"/>
                </a:lnTo>
                <a:lnTo>
                  <a:pt x="62652" y="311439"/>
                </a:lnTo>
                <a:lnTo>
                  <a:pt x="57390" y="257374"/>
                </a:lnTo>
                <a:lnTo>
                  <a:pt x="57390" y="120597"/>
                </a:lnTo>
                <a:lnTo>
                  <a:pt x="57280" y="102551"/>
                </a:lnTo>
                <a:lnTo>
                  <a:pt x="55621" y="61689"/>
                </a:lnTo>
                <a:lnTo>
                  <a:pt x="35268" y="23639"/>
                </a:lnTo>
                <a:lnTo>
                  <a:pt x="0" y="19720"/>
                </a:lnTo>
                <a:lnTo>
                  <a:pt x="0" y="0"/>
                </a:lnTo>
                <a:lnTo>
                  <a:pt x="176597" y="0"/>
                </a:lnTo>
                <a:lnTo>
                  <a:pt x="176597" y="19720"/>
                </a:lnTo>
                <a:lnTo>
                  <a:pt x="168175" y="19854"/>
                </a:lnTo>
                <a:lnTo>
                  <a:pt x="160606" y="20257"/>
                </a:lnTo>
                <a:lnTo>
                  <a:pt x="125021" y="44244"/>
                </a:lnTo>
                <a:lnTo>
                  <a:pt x="120091" y="86781"/>
                </a:lnTo>
                <a:lnTo>
                  <a:pt x="119585" y="120597"/>
                </a:lnTo>
                <a:lnTo>
                  <a:pt x="119585" y="261546"/>
                </a:lnTo>
                <a:lnTo>
                  <a:pt x="125021" y="308318"/>
                </a:lnTo>
                <a:lnTo>
                  <a:pt x="142845" y="343082"/>
                </a:lnTo>
                <a:lnTo>
                  <a:pt x="175207" y="364572"/>
                </a:lnTo>
                <a:lnTo>
                  <a:pt x="224128" y="371777"/>
                </a:lnTo>
                <a:lnTo>
                  <a:pt x="248423" y="369984"/>
                </a:lnTo>
                <a:lnTo>
                  <a:pt x="287295" y="355636"/>
                </a:lnTo>
                <a:lnTo>
                  <a:pt x="313209" y="326980"/>
                </a:lnTo>
                <a:lnTo>
                  <a:pt x="326166" y="284632"/>
                </a:lnTo>
                <a:lnTo>
                  <a:pt x="327786" y="258386"/>
                </a:lnTo>
                <a:lnTo>
                  <a:pt x="327786" y="133617"/>
                </a:lnTo>
                <a:lnTo>
                  <a:pt x="326869" y="93070"/>
                </a:lnTo>
                <a:lnTo>
                  <a:pt x="321900" y="52650"/>
                </a:lnTo>
                <a:lnTo>
                  <a:pt x="292517" y="21490"/>
                </a:lnTo>
                <a:lnTo>
                  <a:pt x="265591" y="19720"/>
                </a:lnTo>
                <a:lnTo>
                  <a:pt x="265591" y="0"/>
                </a:lnTo>
                <a:lnTo>
                  <a:pt x="415769" y="0"/>
                </a:lnTo>
                <a:lnTo>
                  <a:pt x="415769" y="19720"/>
                </a:lnTo>
                <a:lnTo>
                  <a:pt x="407860" y="19886"/>
                </a:lnTo>
                <a:lnTo>
                  <a:pt x="400694" y="20383"/>
                </a:lnTo>
                <a:lnTo>
                  <a:pt x="365236" y="47562"/>
                </a:lnTo>
                <a:lnTo>
                  <a:pt x="359389" y="95630"/>
                </a:lnTo>
                <a:lnTo>
                  <a:pt x="358757" y="133617"/>
                </a:lnTo>
                <a:lnTo>
                  <a:pt x="358757" y="2381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07906" y="2433061"/>
            <a:ext cx="424180" cy="404495"/>
          </a:xfrm>
          <a:custGeom>
            <a:rect l="l" t="t" r="r" b="b"/>
            <a:pathLst>
              <a:path w="424179" h="404494">
                <a:moveTo>
                  <a:pt x="336129" y="403886"/>
                </a:moveTo>
                <a:lnTo>
                  <a:pt x="90131" y="79765"/>
                </a:lnTo>
                <a:lnTo>
                  <a:pt x="88109" y="79765"/>
                </a:lnTo>
                <a:lnTo>
                  <a:pt x="88109" y="300860"/>
                </a:lnTo>
                <a:lnTo>
                  <a:pt x="88219" y="313138"/>
                </a:lnTo>
                <a:lnTo>
                  <a:pt x="91059" y="351762"/>
                </a:lnTo>
                <a:lnTo>
                  <a:pt x="124357" y="377971"/>
                </a:lnTo>
                <a:lnTo>
                  <a:pt x="139305" y="378983"/>
                </a:lnTo>
                <a:lnTo>
                  <a:pt x="139305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588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6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09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07702" y="0"/>
                </a:lnTo>
                <a:lnTo>
                  <a:pt x="333980" y="301871"/>
                </a:lnTo>
                <a:lnTo>
                  <a:pt x="336129" y="301871"/>
                </a:lnTo>
                <a:lnTo>
                  <a:pt x="336129" y="97842"/>
                </a:lnTo>
                <a:lnTo>
                  <a:pt x="336011" y="85825"/>
                </a:lnTo>
                <a:lnTo>
                  <a:pt x="333053" y="47067"/>
                </a:lnTo>
                <a:lnTo>
                  <a:pt x="327027" y="33751"/>
                </a:lnTo>
                <a:lnTo>
                  <a:pt x="323404" y="28189"/>
                </a:lnTo>
                <a:lnTo>
                  <a:pt x="284806" y="19720"/>
                </a:lnTo>
                <a:lnTo>
                  <a:pt x="284806" y="0"/>
                </a:lnTo>
                <a:lnTo>
                  <a:pt x="424112" y="0"/>
                </a:lnTo>
                <a:lnTo>
                  <a:pt x="424112" y="19720"/>
                </a:lnTo>
                <a:lnTo>
                  <a:pt x="415500" y="20123"/>
                </a:lnTo>
                <a:lnTo>
                  <a:pt x="407741" y="20826"/>
                </a:lnTo>
                <a:lnTo>
                  <a:pt x="377466" y="33751"/>
                </a:lnTo>
                <a:lnTo>
                  <a:pt x="373336" y="38892"/>
                </a:lnTo>
                <a:lnTo>
                  <a:pt x="367226" y="82949"/>
                </a:lnTo>
                <a:lnTo>
                  <a:pt x="367100" y="94303"/>
                </a:lnTo>
                <a:lnTo>
                  <a:pt x="367100" y="403886"/>
                </a:lnTo>
                <a:lnTo>
                  <a:pt x="336129" y="403886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51417" y="3331232"/>
            <a:ext cx="432434" cy="398780"/>
          </a:xfrm>
          <a:custGeom>
            <a:rect l="l" t="t" r="r" b="b"/>
            <a:pathLst>
              <a:path w="432434" h="398779">
                <a:moveTo>
                  <a:pt x="375443" y="316409"/>
                </a:moveTo>
                <a:lnTo>
                  <a:pt x="378898" y="356355"/>
                </a:lnTo>
                <a:lnTo>
                  <a:pt x="385556" y="366847"/>
                </a:lnTo>
                <a:lnTo>
                  <a:pt x="389517" y="371145"/>
                </a:lnTo>
                <a:lnTo>
                  <a:pt x="431823" y="378983"/>
                </a:lnTo>
                <a:lnTo>
                  <a:pt x="431823" y="398703"/>
                </a:lnTo>
                <a:lnTo>
                  <a:pt x="264074" y="398703"/>
                </a:lnTo>
                <a:lnTo>
                  <a:pt x="264074" y="378983"/>
                </a:lnTo>
                <a:lnTo>
                  <a:pt x="272733" y="378603"/>
                </a:lnTo>
                <a:lnTo>
                  <a:pt x="280508" y="377971"/>
                </a:lnTo>
                <a:lnTo>
                  <a:pt x="310720" y="367100"/>
                </a:lnTo>
                <a:lnTo>
                  <a:pt x="314850" y="362971"/>
                </a:lnTo>
                <a:lnTo>
                  <a:pt x="321086" y="319948"/>
                </a:lnTo>
                <a:lnTo>
                  <a:pt x="321086" y="207694"/>
                </a:lnTo>
                <a:lnTo>
                  <a:pt x="111368" y="207694"/>
                </a:lnTo>
                <a:lnTo>
                  <a:pt x="111368" y="316409"/>
                </a:lnTo>
                <a:lnTo>
                  <a:pt x="114824" y="356355"/>
                </a:lnTo>
                <a:lnTo>
                  <a:pt x="151409" y="377971"/>
                </a:lnTo>
                <a:lnTo>
                  <a:pt x="167748" y="378983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603"/>
                </a:lnTo>
                <a:lnTo>
                  <a:pt x="16433" y="377971"/>
                </a:lnTo>
                <a:lnTo>
                  <a:pt x="46646" y="367100"/>
                </a:lnTo>
                <a:lnTo>
                  <a:pt x="50775" y="362971"/>
                </a:lnTo>
                <a:lnTo>
                  <a:pt x="57011" y="319948"/>
                </a:lnTo>
                <a:lnTo>
                  <a:pt x="57011" y="78754"/>
                </a:lnTo>
                <a:lnTo>
                  <a:pt x="51533" y="36153"/>
                </a:lnTo>
                <a:lnTo>
                  <a:pt x="13075" y="20312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4688" y="20107"/>
                </a:lnTo>
                <a:lnTo>
                  <a:pt x="147617" y="20763"/>
                </a:lnTo>
                <a:lnTo>
                  <a:pt x="120470" y="32108"/>
                </a:lnTo>
                <a:lnTo>
                  <a:pt x="116846" y="36575"/>
                </a:lnTo>
                <a:lnTo>
                  <a:pt x="111368" y="82294"/>
                </a:lnTo>
                <a:lnTo>
                  <a:pt x="111368" y="181780"/>
                </a:lnTo>
                <a:lnTo>
                  <a:pt x="321086" y="181780"/>
                </a:lnTo>
                <a:lnTo>
                  <a:pt x="321086" y="78754"/>
                </a:lnTo>
                <a:lnTo>
                  <a:pt x="315608" y="36153"/>
                </a:lnTo>
                <a:lnTo>
                  <a:pt x="277150" y="20312"/>
                </a:lnTo>
                <a:lnTo>
                  <a:pt x="269257" y="19720"/>
                </a:lnTo>
                <a:lnTo>
                  <a:pt x="269257" y="0"/>
                </a:lnTo>
                <a:lnTo>
                  <a:pt x="426640" y="0"/>
                </a:lnTo>
                <a:lnTo>
                  <a:pt x="426640" y="19720"/>
                </a:lnTo>
                <a:lnTo>
                  <a:pt x="418763" y="20107"/>
                </a:lnTo>
                <a:lnTo>
                  <a:pt x="411692" y="20763"/>
                </a:lnTo>
                <a:lnTo>
                  <a:pt x="384545" y="32108"/>
                </a:lnTo>
                <a:lnTo>
                  <a:pt x="380921" y="36575"/>
                </a:lnTo>
                <a:lnTo>
                  <a:pt x="375443" y="82294"/>
                </a:lnTo>
                <a:lnTo>
                  <a:pt x="375443" y="316409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05355" y="3331232"/>
            <a:ext cx="409575" cy="398780"/>
          </a:xfrm>
          <a:custGeom>
            <a:rect l="l" t="t" r="r" b="b"/>
            <a:pathLst>
              <a:path w="409575" h="398779">
                <a:moveTo>
                  <a:pt x="255857" y="254214"/>
                </a:moveTo>
                <a:lnTo>
                  <a:pt x="117563" y="254214"/>
                </a:lnTo>
                <a:lnTo>
                  <a:pt x="113352" y="264524"/>
                </a:lnTo>
                <a:lnTo>
                  <a:pt x="96894" y="306991"/>
                </a:lnTo>
                <a:lnTo>
                  <a:pt x="85960" y="345778"/>
                </a:lnTo>
                <a:lnTo>
                  <a:pt x="85454" y="350245"/>
                </a:lnTo>
                <a:lnTo>
                  <a:pt x="85454" y="353700"/>
                </a:lnTo>
                <a:lnTo>
                  <a:pt x="85454" y="363308"/>
                </a:lnTo>
                <a:lnTo>
                  <a:pt x="125906" y="378983"/>
                </a:lnTo>
                <a:lnTo>
                  <a:pt x="125906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006" y="377971"/>
                </a:lnTo>
                <a:lnTo>
                  <a:pt x="14832" y="376623"/>
                </a:lnTo>
                <a:lnTo>
                  <a:pt x="20478" y="374938"/>
                </a:lnTo>
                <a:lnTo>
                  <a:pt x="26209" y="373168"/>
                </a:lnTo>
                <a:lnTo>
                  <a:pt x="31223" y="370724"/>
                </a:lnTo>
                <a:lnTo>
                  <a:pt x="35521" y="367606"/>
                </a:lnTo>
                <a:lnTo>
                  <a:pt x="39819" y="364487"/>
                </a:lnTo>
                <a:lnTo>
                  <a:pt x="43612" y="360442"/>
                </a:lnTo>
                <a:lnTo>
                  <a:pt x="46898" y="355470"/>
                </a:lnTo>
                <a:lnTo>
                  <a:pt x="50185" y="350498"/>
                </a:lnTo>
                <a:lnTo>
                  <a:pt x="53388" y="344388"/>
                </a:lnTo>
                <a:lnTo>
                  <a:pt x="56506" y="337140"/>
                </a:lnTo>
                <a:lnTo>
                  <a:pt x="191134" y="0"/>
                </a:lnTo>
                <a:lnTo>
                  <a:pt x="213383" y="0"/>
                </a:lnTo>
                <a:lnTo>
                  <a:pt x="330946" y="292011"/>
                </a:lnTo>
                <a:lnTo>
                  <a:pt x="346993" y="329010"/>
                </a:lnTo>
                <a:lnTo>
                  <a:pt x="368617" y="364572"/>
                </a:lnTo>
                <a:lnTo>
                  <a:pt x="400641" y="378477"/>
                </a:lnTo>
                <a:lnTo>
                  <a:pt x="409574" y="378477"/>
                </a:lnTo>
                <a:lnTo>
                  <a:pt x="409574" y="398703"/>
                </a:lnTo>
                <a:lnTo>
                  <a:pt x="240814" y="398703"/>
                </a:lnTo>
                <a:lnTo>
                  <a:pt x="240814" y="378477"/>
                </a:lnTo>
                <a:lnTo>
                  <a:pt x="253463" y="378153"/>
                </a:lnTo>
                <a:lnTo>
                  <a:pt x="263979" y="377181"/>
                </a:lnTo>
                <a:lnTo>
                  <a:pt x="272362" y="375562"/>
                </a:lnTo>
                <a:lnTo>
                  <a:pt x="278612" y="373294"/>
                </a:lnTo>
                <a:lnTo>
                  <a:pt x="285522" y="369839"/>
                </a:lnTo>
                <a:lnTo>
                  <a:pt x="288977" y="364150"/>
                </a:lnTo>
                <a:lnTo>
                  <a:pt x="288977" y="356229"/>
                </a:lnTo>
                <a:lnTo>
                  <a:pt x="288977" y="352773"/>
                </a:lnTo>
                <a:lnTo>
                  <a:pt x="288809" y="349613"/>
                </a:lnTo>
                <a:lnTo>
                  <a:pt x="288472" y="346748"/>
                </a:lnTo>
                <a:lnTo>
                  <a:pt x="288135" y="343798"/>
                </a:lnTo>
                <a:lnTo>
                  <a:pt x="287503" y="340595"/>
                </a:lnTo>
                <a:lnTo>
                  <a:pt x="286576" y="337140"/>
                </a:lnTo>
                <a:lnTo>
                  <a:pt x="285733" y="333685"/>
                </a:lnTo>
                <a:lnTo>
                  <a:pt x="284511" y="329808"/>
                </a:lnTo>
                <a:lnTo>
                  <a:pt x="282910" y="325510"/>
                </a:lnTo>
                <a:lnTo>
                  <a:pt x="281393" y="321128"/>
                </a:lnTo>
                <a:lnTo>
                  <a:pt x="279454" y="316030"/>
                </a:lnTo>
                <a:lnTo>
                  <a:pt x="277095" y="310214"/>
                </a:lnTo>
                <a:lnTo>
                  <a:pt x="255857" y="254214"/>
                </a:lnTo>
                <a:close/>
              </a:path>
              <a:path w="409575" h="398779">
                <a:moveTo>
                  <a:pt x="127928" y="228300"/>
                </a:moveTo>
                <a:lnTo>
                  <a:pt x="245997" y="228300"/>
                </a:lnTo>
                <a:lnTo>
                  <a:pt x="188480" y="75594"/>
                </a:lnTo>
                <a:lnTo>
                  <a:pt x="127928" y="22830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20530" y="3331232"/>
            <a:ext cx="396240" cy="398780"/>
          </a:xfrm>
          <a:custGeom>
            <a:rect l="l" t="t" r="r" b="b"/>
            <a:pathLst>
              <a:path w="396240" h="398779">
                <a:moveTo>
                  <a:pt x="396048" y="98854"/>
                </a:moveTo>
                <a:lnTo>
                  <a:pt x="374937" y="98854"/>
                </a:lnTo>
                <a:lnTo>
                  <a:pt x="373863" y="88188"/>
                </a:lnTo>
                <a:lnTo>
                  <a:pt x="372283" y="78438"/>
                </a:lnTo>
                <a:lnTo>
                  <a:pt x="356300" y="42822"/>
                </a:lnTo>
                <a:lnTo>
                  <a:pt x="316211" y="24310"/>
                </a:lnTo>
                <a:lnTo>
                  <a:pt x="286323" y="22248"/>
                </a:lnTo>
                <a:lnTo>
                  <a:pt x="277237" y="22303"/>
                </a:lnTo>
                <a:lnTo>
                  <a:pt x="237654" y="25914"/>
                </a:lnTo>
                <a:lnTo>
                  <a:pt x="227794" y="35184"/>
                </a:lnTo>
                <a:lnTo>
                  <a:pt x="227794" y="38302"/>
                </a:lnTo>
                <a:lnTo>
                  <a:pt x="227794" y="315397"/>
                </a:lnTo>
                <a:lnTo>
                  <a:pt x="234789" y="358251"/>
                </a:lnTo>
                <a:lnTo>
                  <a:pt x="275040" y="377655"/>
                </a:lnTo>
                <a:lnTo>
                  <a:pt x="294666" y="378983"/>
                </a:lnTo>
                <a:lnTo>
                  <a:pt x="294666" y="398703"/>
                </a:lnTo>
                <a:lnTo>
                  <a:pt x="98854" y="398703"/>
                </a:lnTo>
                <a:lnTo>
                  <a:pt x="98854" y="378983"/>
                </a:lnTo>
                <a:lnTo>
                  <a:pt x="109204" y="378524"/>
                </a:lnTo>
                <a:lnTo>
                  <a:pt x="118511" y="377655"/>
                </a:lnTo>
                <a:lnTo>
                  <a:pt x="154475" y="363308"/>
                </a:lnTo>
                <a:lnTo>
                  <a:pt x="159194" y="358251"/>
                </a:lnTo>
                <a:lnTo>
                  <a:pt x="166231" y="315397"/>
                </a:lnTo>
                <a:lnTo>
                  <a:pt x="166231" y="38302"/>
                </a:lnTo>
                <a:lnTo>
                  <a:pt x="166231" y="35184"/>
                </a:lnTo>
                <a:lnTo>
                  <a:pt x="165599" y="32698"/>
                </a:lnTo>
                <a:lnTo>
                  <a:pt x="164335" y="30844"/>
                </a:lnTo>
                <a:lnTo>
                  <a:pt x="163155" y="28906"/>
                </a:lnTo>
                <a:lnTo>
                  <a:pt x="123275" y="22303"/>
                </a:lnTo>
                <a:lnTo>
                  <a:pt x="115414" y="22248"/>
                </a:lnTo>
                <a:lnTo>
                  <a:pt x="105530" y="22351"/>
                </a:lnTo>
                <a:lnTo>
                  <a:pt x="61720" y="26925"/>
                </a:lnTo>
                <a:lnTo>
                  <a:pt x="27431" y="56000"/>
                </a:lnTo>
                <a:lnTo>
                  <a:pt x="19214" y="98854"/>
                </a:lnTo>
                <a:lnTo>
                  <a:pt x="0" y="98854"/>
                </a:lnTo>
                <a:lnTo>
                  <a:pt x="0" y="0"/>
                </a:lnTo>
                <a:lnTo>
                  <a:pt x="390865" y="0"/>
                </a:lnTo>
                <a:lnTo>
                  <a:pt x="396048" y="98854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41895" y="3331232"/>
            <a:ext cx="415925" cy="404495"/>
          </a:xfrm>
          <a:custGeom>
            <a:rect l="l" t="t" r="r" b="b"/>
            <a:pathLst>
              <a:path w="415925" h="404495">
                <a:moveTo>
                  <a:pt x="358757" y="238160"/>
                </a:moveTo>
                <a:lnTo>
                  <a:pt x="356734" y="276652"/>
                </a:lnTo>
                <a:lnTo>
                  <a:pt x="346068" y="325060"/>
                </a:lnTo>
                <a:lnTo>
                  <a:pt x="324878" y="361917"/>
                </a:lnTo>
                <a:lnTo>
                  <a:pt x="292098" y="387326"/>
                </a:lnTo>
                <a:lnTo>
                  <a:pt x="247072" y="401231"/>
                </a:lnTo>
                <a:lnTo>
                  <a:pt x="209717" y="403886"/>
                </a:lnTo>
                <a:lnTo>
                  <a:pt x="191174" y="403420"/>
                </a:lnTo>
                <a:lnTo>
                  <a:pt x="142845" y="396428"/>
                </a:lnTo>
                <a:lnTo>
                  <a:pt x="105372" y="379575"/>
                </a:lnTo>
                <a:lnTo>
                  <a:pt x="78533" y="351551"/>
                </a:lnTo>
                <a:lnTo>
                  <a:pt x="62652" y="311439"/>
                </a:lnTo>
                <a:lnTo>
                  <a:pt x="57390" y="257374"/>
                </a:lnTo>
                <a:lnTo>
                  <a:pt x="57390" y="120596"/>
                </a:lnTo>
                <a:lnTo>
                  <a:pt x="57280" y="102551"/>
                </a:lnTo>
                <a:lnTo>
                  <a:pt x="55621" y="61689"/>
                </a:lnTo>
                <a:lnTo>
                  <a:pt x="35268" y="23639"/>
                </a:lnTo>
                <a:lnTo>
                  <a:pt x="0" y="19720"/>
                </a:lnTo>
                <a:lnTo>
                  <a:pt x="0" y="0"/>
                </a:lnTo>
                <a:lnTo>
                  <a:pt x="176597" y="0"/>
                </a:lnTo>
                <a:lnTo>
                  <a:pt x="176597" y="19720"/>
                </a:lnTo>
                <a:lnTo>
                  <a:pt x="168175" y="19854"/>
                </a:lnTo>
                <a:lnTo>
                  <a:pt x="160606" y="20257"/>
                </a:lnTo>
                <a:lnTo>
                  <a:pt x="125021" y="44244"/>
                </a:lnTo>
                <a:lnTo>
                  <a:pt x="120091" y="86781"/>
                </a:lnTo>
                <a:lnTo>
                  <a:pt x="119585" y="120596"/>
                </a:lnTo>
                <a:lnTo>
                  <a:pt x="119585" y="261546"/>
                </a:lnTo>
                <a:lnTo>
                  <a:pt x="125021" y="308318"/>
                </a:lnTo>
                <a:lnTo>
                  <a:pt x="142845" y="343082"/>
                </a:lnTo>
                <a:lnTo>
                  <a:pt x="175206" y="364572"/>
                </a:lnTo>
                <a:lnTo>
                  <a:pt x="224128" y="371777"/>
                </a:lnTo>
                <a:lnTo>
                  <a:pt x="248423" y="369984"/>
                </a:lnTo>
                <a:lnTo>
                  <a:pt x="287294" y="355636"/>
                </a:lnTo>
                <a:lnTo>
                  <a:pt x="313209" y="326980"/>
                </a:lnTo>
                <a:lnTo>
                  <a:pt x="326166" y="284632"/>
                </a:lnTo>
                <a:lnTo>
                  <a:pt x="327786" y="258386"/>
                </a:lnTo>
                <a:lnTo>
                  <a:pt x="327786" y="133617"/>
                </a:lnTo>
                <a:lnTo>
                  <a:pt x="326869" y="93070"/>
                </a:lnTo>
                <a:lnTo>
                  <a:pt x="321900" y="52650"/>
                </a:lnTo>
                <a:lnTo>
                  <a:pt x="292517" y="21489"/>
                </a:lnTo>
                <a:lnTo>
                  <a:pt x="265591" y="19720"/>
                </a:lnTo>
                <a:lnTo>
                  <a:pt x="265591" y="0"/>
                </a:lnTo>
                <a:lnTo>
                  <a:pt x="415768" y="0"/>
                </a:lnTo>
                <a:lnTo>
                  <a:pt x="415768" y="19720"/>
                </a:lnTo>
                <a:lnTo>
                  <a:pt x="407860" y="19886"/>
                </a:lnTo>
                <a:lnTo>
                  <a:pt x="400694" y="20383"/>
                </a:lnTo>
                <a:lnTo>
                  <a:pt x="365235" y="47562"/>
                </a:lnTo>
                <a:lnTo>
                  <a:pt x="359389" y="95630"/>
                </a:lnTo>
                <a:lnTo>
                  <a:pt x="358757" y="133617"/>
                </a:lnTo>
                <a:lnTo>
                  <a:pt x="358757" y="2381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8687625" y="3321522"/>
            <a:ext cx="418465" cy="418465"/>
            <a:chOff x="8687625" y="3321522"/>
            <a:chExt cx="418465" cy="418465"/>
          </a:xfrm>
        </p:grpSpPr>
        <p:sp>
          <p:nvSpPr>
            <p:cNvPr id="36" name="object 36"/>
            <p:cNvSpPr/>
            <p:nvPr/>
          </p:nvSpPr>
          <p:spPr>
            <a:xfrm>
              <a:off x="8697335" y="3331232"/>
              <a:ext cx="398780" cy="398780"/>
            </a:xfrm>
            <a:custGeom>
              <a:rect l="l" t="t" r="r" b="b"/>
              <a:pathLst>
                <a:path w="398779" h="398779">
                  <a:moveTo>
                    <a:pt x="317420" y="99991"/>
                  </a:moveTo>
                  <a:lnTo>
                    <a:pt x="311194" y="137852"/>
                  </a:lnTo>
                  <a:lnTo>
                    <a:pt x="278280" y="181345"/>
                  </a:lnTo>
                  <a:lnTo>
                    <a:pt x="238713" y="199738"/>
                  </a:lnTo>
                  <a:lnTo>
                    <a:pt x="213383" y="205545"/>
                  </a:lnTo>
                  <a:lnTo>
                    <a:pt x="327786" y="343335"/>
                  </a:lnTo>
                  <a:lnTo>
                    <a:pt x="358630" y="367985"/>
                  </a:lnTo>
                  <a:lnTo>
                    <a:pt x="398703" y="378983"/>
                  </a:lnTo>
                  <a:lnTo>
                    <a:pt x="398703" y="398703"/>
                  </a:lnTo>
                  <a:lnTo>
                    <a:pt x="298837" y="398703"/>
                  </a:lnTo>
                  <a:lnTo>
                    <a:pt x="171920" y="236137"/>
                  </a:lnTo>
                  <a:lnTo>
                    <a:pt x="167453" y="230238"/>
                  </a:lnTo>
                  <a:lnTo>
                    <a:pt x="163239" y="225561"/>
                  </a:lnTo>
                  <a:lnTo>
                    <a:pt x="159279" y="222105"/>
                  </a:lnTo>
                  <a:lnTo>
                    <a:pt x="155318" y="218650"/>
                  </a:lnTo>
                  <a:lnTo>
                    <a:pt x="151146" y="215995"/>
                  </a:lnTo>
                  <a:lnTo>
                    <a:pt x="146764" y="214141"/>
                  </a:lnTo>
                  <a:lnTo>
                    <a:pt x="142466" y="212203"/>
                  </a:lnTo>
                  <a:lnTo>
                    <a:pt x="137451" y="210981"/>
                  </a:lnTo>
                  <a:lnTo>
                    <a:pt x="131721" y="210475"/>
                  </a:lnTo>
                  <a:lnTo>
                    <a:pt x="126075" y="209970"/>
                  </a:lnTo>
                  <a:lnTo>
                    <a:pt x="119290" y="209717"/>
                  </a:lnTo>
                  <a:lnTo>
                    <a:pt x="111368" y="209717"/>
                  </a:lnTo>
                  <a:lnTo>
                    <a:pt x="111368" y="317420"/>
                  </a:lnTo>
                  <a:lnTo>
                    <a:pt x="115245" y="356861"/>
                  </a:lnTo>
                  <a:lnTo>
                    <a:pt x="152950" y="377703"/>
                  </a:lnTo>
                  <a:lnTo>
                    <a:pt x="182791" y="378983"/>
                  </a:lnTo>
                  <a:lnTo>
                    <a:pt x="182791" y="398703"/>
                  </a:lnTo>
                  <a:lnTo>
                    <a:pt x="0" y="398703"/>
                  </a:lnTo>
                  <a:lnTo>
                    <a:pt x="0" y="378983"/>
                  </a:lnTo>
                  <a:lnTo>
                    <a:pt x="8659" y="378603"/>
                  </a:lnTo>
                  <a:lnTo>
                    <a:pt x="16433" y="377971"/>
                  </a:lnTo>
                  <a:lnTo>
                    <a:pt x="46646" y="367100"/>
                  </a:lnTo>
                  <a:lnTo>
                    <a:pt x="50775" y="362971"/>
                  </a:lnTo>
                  <a:lnTo>
                    <a:pt x="57011" y="319948"/>
                  </a:lnTo>
                  <a:lnTo>
                    <a:pt x="57011" y="78754"/>
                  </a:lnTo>
                  <a:lnTo>
                    <a:pt x="51534" y="36153"/>
                  </a:lnTo>
                  <a:lnTo>
                    <a:pt x="47910" y="31855"/>
                  </a:lnTo>
                  <a:lnTo>
                    <a:pt x="44286" y="27557"/>
                  </a:lnTo>
                  <a:lnTo>
                    <a:pt x="5182" y="19720"/>
                  </a:lnTo>
                  <a:lnTo>
                    <a:pt x="5182" y="0"/>
                  </a:lnTo>
                  <a:lnTo>
                    <a:pt x="167748" y="0"/>
                  </a:lnTo>
                  <a:lnTo>
                    <a:pt x="201492" y="1651"/>
                  </a:lnTo>
                  <a:lnTo>
                    <a:pt x="256798" y="14861"/>
                  </a:lnTo>
                  <a:lnTo>
                    <a:pt x="295448" y="40925"/>
                  </a:lnTo>
                  <a:lnTo>
                    <a:pt x="314979" y="77711"/>
                  </a:lnTo>
                  <a:lnTo>
                    <a:pt x="317420" y="99991"/>
                  </a:lnTo>
                  <a:close/>
                </a:path>
              </a:pathLst>
            </a:custGeom>
            <a:ln w="1942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98994" y="3345920"/>
              <a:ext cx="158220" cy="178825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9656805" y="3331232"/>
            <a:ext cx="424180" cy="404495"/>
          </a:xfrm>
          <a:custGeom>
            <a:rect l="l" t="t" r="r" b="b"/>
            <a:pathLst>
              <a:path w="424179" h="404495">
                <a:moveTo>
                  <a:pt x="336129" y="403886"/>
                </a:moveTo>
                <a:lnTo>
                  <a:pt x="90131" y="79765"/>
                </a:lnTo>
                <a:lnTo>
                  <a:pt x="88109" y="79765"/>
                </a:lnTo>
                <a:lnTo>
                  <a:pt x="88109" y="300860"/>
                </a:lnTo>
                <a:lnTo>
                  <a:pt x="88219" y="313138"/>
                </a:lnTo>
                <a:lnTo>
                  <a:pt x="91058" y="351762"/>
                </a:lnTo>
                <a:lnTo>
                  <a:pt x="124357" y="377971"/>
                </a:lnTo>
                <a:lnTo>
                  <a:pt x="139305" y="378983"/>
                </a:lnTo>
                <a:lnTo>
                  <a:pt x="139305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588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07702" y="0"/>
                </a:lnTo>
                <a:lnTo>
                  <a:pt x="333980" y="301871"/>
                </a:lnTo>
                <a:lnTo>
                  <a:pt x="336129" y="301871"/>
                </a:lnTo>
                <a:lnTo>
                  <a:pt x="336129" y="97842"/>
                </a:lnTo>
                <a:lnTo>
                  <a:pt x="336010" y="85825"/>
                </a:lnTo>
                <a:lnTo>
                  <a:pt x="333053" y="47067"/>
                </a:lnTo>
                <a:lnTo>
                  <a:pt x="327027" y="33751"/>
                </a:lnTo>
                <a:lnTo>
                  <a:pt x="323404" y="28189"/>
                </a:lnTo>
                <a:lnTo>
                  <a:pt x="284805" y="19720"/>
                </a:lnTo>
                <a:lnTo>
                  <a:pt x="284805" y="0"/>
                </a:lnTo>
                <a:lnTo>
                  <a:pt x="424112" y="0"/>
                </a:lnTo>
                <a:lnTo>
                  <a:pt x="424112" y="19720"/>
                </a:lnTo>
                <a:lnTo>
                  <a:pt x="415500" y="20123"/>
                </a:lnTo>
                <a:lnTo>
                  <a:pt x="407741" y="20826"/>
                </a:lnTo>
                <a:lnTo>
                  <a:pt x="377466" y="33751"/>
                </a:lnTo>
                <a:lnTo>
                  <a:pt x="373336" y="38892"/>
                </a:lnTo>
                <a:lnTo>
                  <a:pt x="367226" y="82949"/>
                </a:lnTo>
                <a:lnTo>
                  <a:pt x="367100" y="94303"/>
                </a:lnTo>
                <a:lnTo>
                  <a:pt x="367100" y="403886"/>
                </a:lnTo>
                <a:lnTo>
                  <a:pt x="336129" y="403886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317037" y="3331232"/>
            <a:ext cx="415925" cy="404495"/>
          </a:xfrm>
          <a:custGeom>
            <a:rect l="l" t="t" r="r" b="b"/>
            <a:pathLst>
              <a:path w="415925" h="404495">
                <a:moveTo>
                  <a:pt x="358757" y="238160"/>
                </a:moveTo>
                <a:lnTo>
                  <a:pt x="356734" y="276652"/>
                </a:lnTo>
                <a:lnTo>
                  <a:pt x="346068" y="325060"/>
                </a:lnTo>
                <a:lnTo>
                  <a:pt x="324878" y="361917"/>
                </a:lnTo>
                <a:lnTo>
                  <a:pt x="292098" y="387326"/>
                </a:lnTo>
                <a:lnTo>
                  <a:pt x="247072" y="401231"/>
                </a:lnTo>
                <a:lnTo>
                  <a:pt x="209717" y="403886"/>
                </a:lnTo>
                <a:lnTo>
                  <a:pt x="191174" y="403420"/>
                </a:lnTo>
                <a:lnTo>
                  <a:pt x="142845" y="396428"/>
                </a:lnTo>
                <a:lnTo>
                  <a:pt x="105372" y="379575"/>
                </a:lnTo>
                <a:lnTo>
                  <a:pt x="78533" y="351551"/>
                </a:lnTo>
                <a:lnTo>
                  <a:pt x="62652" y="311439"/>
                </a:lnTo>
                <a:lnTo>
                  <a:pt x="57390" y="257374"/>
                </a:lnTo>
                <a:lnTo>
                  <a:pt x="57390" y="120596"/>
                </a:lnTo>
                <a:lnTo>
                  <a:pt x="57280" y="102551"/>
                </a:lnTo>
                <a:lnTo>
                  <a:pt x="55621" y="61689"/>
                </a:lnTo>
                <a:lnTo>
                  <a:pt x="35268" y="23639"/>
                </a:lnTo>
                <a:lnTo>
                  <a:pt x="0" y="19720"/>
                </a:lnTo>
                <a:lnTo>
                  <a:pt x="0" y="0"/>
                </a:lnTo>
                <a:lnTo>
                  <a:pt x="176597" y="0"/>
                </a:lnTo>
                <a:lnTo>
                  <a:pt x="176597" y="19720"/>
                </a:lnTo>
                <a:lnTo>
                  <a:pt x="168175" y="19854"/>
                </a:lnTo>
                <a:lnTo>
                  <a:pt x="160606" y="20257"/>
                </a:lnTo>
                <a:lnTo>
                  <a:pt x="125021" y="44244"/>
                </a:lnTo>
                <a:lnTo>
                  <a:pt x="120091" y="86781"/>
                </a:lnTo>
                <a:lnTo>
                  <a:pt x="119585" y="120596"/>
                </a:lnTo>
                <a:lnTo>
                  <a:pt x="119585" y="261546"/>
                </a:lnTo>
                <a:lnTo>
                  <a:pt x="125021" y="308318"/>
                </a:lnTo>
                <a:lnTo>
                  <a:pt x="142845" y="343082"/>
                </a:lnTo>
                <a:lnTo>
                  <a:pt x="175206" y="364572"/>
                </a:lnTo>
                <a:lnTo>
                  <a:pt x="224128" y="371777"/>
                </a:lnTo>
                <a:lnTo>
                  <a:pt x="248423" y="369984"/>
                </a:lnTo>
                <a:lnTo>
                  <a:pt x="287295" y="355636"/>
                </a:lnTo>
                <a:lnTo>
                  <a:pt x="313209" y="326980"/>
                </a:lnTo>
                <a:lnTo>
                  <a:pt x="326166" y="284632"/>
                </a:lnTo>
                <a:lnTo>
                  <a:pt x="327786" y="258386"/>
                </a:lnTo>
                <a:lnTo>
                  <a:pt x="327786" y="133617"/>
                </a:lnTo>
                <a:lnTo>
                  <a:pt x="326869" y="93070"/>
                </a:lnTo>
                <a:lnTo>
                  <a:pt x="321900" y="52650"/>
                </a:lnTo>
                <a:lnTo>
                  <a:pt x="292517" y="21489"/>
                </a:lnTo>
                <a:lnTo>
                  <a:pt x="265591" y="19720"/>
                </a:lnTo>
                <a:lnTo>
                  <a:pt x="265591" y="0"/>
                </a:lnTo>
                <a:lnTo>
                  <a:pt x="415769" y="0"/>
                </a:lnTo>
                <a:lnTo>
                  <a:pt x="415769" y="19720"/>
                </a:lnTo>
                <a:lnTo>
                  <a:pt x="407860" y="19886"/>
                </a:lnTo>
                <a:lnTo>
                  <a:pt x="400694" y="20383"/>
                </a:lnTo>
                <a:lnTo>
                  <a:pt x="365235" y="47562"/>
                </a:lnTo>
                <a:lnTo>
                  <a:pt x="359389" y="95630"/>
                </a:lnTo>
                <a:lnTo>
                  <a:pt x="358757" y="133617"/>
                </a:lnTo>
                <a:lnTo>
                  <a:pt x="358757" y="2381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972477" y="3331232"/>
            <a:ext cx="432434" cy="398780"/>
          </a:xfrm>
          <a:custGeom>
            <a:rect l="l" t="t" r="r" b="b"/>
            <a:pathLst>
              <a:path w="432434" h="398779">
                <a:moveTo>
                  <a:pt x="375443" y="316409"/>
                </a:moveTo>
                <a:lnTo>
                  <a:pt x="378898" y="356355"/>
                </a:lnTo>
                <a:lnTo>
                  <a:pt x="385556" y="366847"/>
                </a:lnTo>
                <a:lnTo>
                  <a:pt x="389517" y="371145"/>
                </a:lnTo>
                <a:lnTo>
                  <a:pt x="431823" y="378983"/>
                </a:lnTo>
                <a:lnTo>
                  <a:pt x="431823" y="398703"/>
                </a:lnTo>
                <a:lnTo>
                  <a:pt x="264074" y="398703"/>
                </a:lnTo>
                <a:lnTo>
                  <a:pt x="264074" y="378983"/>
                </a:lnTo>
                <a:lnTo>
                  <a:pt x="272733" y="378603"/>
                </a:lnTo>
                <a:lnTo>
                  <a:pt x="280507" y="377971"/>
                </a:lnTo>
                <a:lnTo>
                  <a:pt x="317588" y="357113"/>
                </a:lnTo>
                <a:lnTo>
                  <a:pt x="321086" y="319948"/>
                </a:lnTo>
                <a:lnTo>
                  <a:pt x="321086" y="207694"/>
                </a:lnTo>
                <a:lnTo>
                  <a:pt x="111368" y="207694"/>
                </a:lnTo>
                <a:lnTo>
                  <a:pt x="111368" y="316409"/>
                </a:lnTo>
                <a:lnTo>
                  <a:pt x="114823" y="356355"/>
                </a:lnTo>
                <a:lnTo>
                  <a:pt x="121481" y="366847"/>
                </a:lnTo>
                <a:lnTo>
                  <a:pt x="125442" y="371145"/>
                </a:lnTo>
                <a:lnTo>
                  <a:pt x="167748" y="378983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603"/>
                </a:lnTo>
                <a:lnTo>
                  <a:pt x="16433" y="377971"/>
                </a:lnTo>
                <a:lnTo>
                  <a:pt x="46645" y="367100"/>
                </a:lnTo>
                <a:lnTo>
                  <a:pt x="50775" y="362971"/>
                </a:lnTo>
                <a:lnTo>
                  <a:pt x="57011" y="319948"/>
                </a:lnTo>
                <a:lnTo>
                  <a:pt x="57011" y="78754"/>
                </a:lnTo>
                <a:lnTo>
                  <a:pt x="51533" y="36153"/>
                </a:lnTo>
                <a:lnTo>
                  <a:pt x="47910" y="31855"/>
                </a:lnTo>
                <a:lnTo>
                  <a:pt x="44286" y="27557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4688" y="20107"/>
                </a:lnTo>
                <a:lnTo>
                  <a:pt x="147617" y="20763"/>
                </a:lnTo>
                <a:lnTo>
                  <a:pt x="114402" y="42811"/>
                </a:lnTo>
                <a:lnTo>
                  <a:pt x="111368" y="82294"/>
                </a:lnTo>
                <a:lnTo>
                  <a:pt x="111368" y="181780"/>
                </a:lnTo>
                <a:lnTo>
                  <a:pt x="321086" y="181780"/>
                </a:lnTo>
                <a:lnTo>
                  <a:pt x="321086" y="78754"/>
                </a:lnTo>
                <a:lnTo>
                  <a:pt x="315608" y="36153"/>
                </a:lnTo>
                <a:lnTo>
                  <a:pt x="311984" y="31855"/>
                </a:lnTo>
                <a:lnTo>
                  <a:pt x="308361" y="27557"/>
                </a:lnTo>
                <a:lnTo>
                  <a:pt x="269257" y="19720"/>
                </a:lnTo>
                <a:lnTo>
                  <a:pt x="269257" y="0"/>
                </a:lnTo>
                <a:lnTo>
                  <a:pt x="426640" y="0"/>
                </a:lnTo>
                <a:lnTo>
                  <a:pt x="426640" y="19720"/>
                </a:lnTo>
                <a:lnTo>
                  <a:pt x="418763" y="20107"/>
                </a:lnTo>
                <a:lnTo>
                  <a:pt x="411692" y="20763"/>
                </a:lnTo>
                <a:lnTo>
                  <a:pt x="384544" y="32108"/>
                </a:lnTo>
                <a:lnTo>
                  <a:pt x="380921" y="36575"/>
                </a:lnTo>
                <a:lnTo>
                  <a:pt x="375443" y="82294"/>
                </a:lnTo>
                <a:lnTo>
                  <a:pt x="375443" y="316409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644617" y="3331232"/>
            <a:ext cx="415925" cy="404495"/>
          </a:xfrm>
          <a:custGeom>
            <a:rect l="l" t="t" r="r" b="b"/>
            <a:pathLst>
              <a:path w="415925" h="404495">
                <a:moveTo>
                  <a:pt x="358757" y="238160"/>
                </a:moveTo>
                <a:lnTo>
                  <a:pt x="356734" y="276652"/>
                </a:lnTo>
                <a:lnTo>
                  <a:pt x="346068" y="325060"/>
                </a:lnTo>
                <a:lnTo>
                  <a:pt x="324878" y="361917"/>
                </a:lnTo>
                <a:lnTo>
                  <a:pt x="292098" y="387326"/>
                </a:lnTo>
                <a:lnTo>
                  <a:pt x="247072" y="401231"/>
                </a:lnTo>
                <a:lnTo>
                  <a:pt x="209717" y="403886"/>
                </a:lnTo>
                <a:lnTo>
                  <a:pt x="191174" y="403420"/>
                </a:lnTo>
                <a:lnTo>
                  <a:pt x="142845" y="396428"/>
                </a:lnTo>
                <a:lnTo>
                  <a:pt x="105372" y="379575"/>
                </a:lnTo>
                <a:lnTo>
                  <a:pt x="78533" y="351551"/>
                </a:lnTo>
                <a:lnTo>
                  <a:pt x="62652" y="311439"/>
                </a:lnTo>
                <a:lnTo>
                  <a:pt x="57390" y="257374"/>
                </a:lnTo>
                <a:lnTo>
                  <a:pt x="57390" y="120596"/>
                </a:lnTo>
                <a:lnTo>
                  <a:pt x="57280" y="102551"/>
                </a:lnTo>
                <a:lnTo>
                  <a:pt x="55621" y="61689"/>
                </a:lnTo>
                <a:lnTo>
                  <a:pt x="35268" y="23639"/>
                </a:lnTo>
                <a:lnTo>
                  <a:pt x="0" y="19720"/>
                </a:lnTo>
                <a:lnTo>
                  <a:pt x="0" y="0"/>
                </a:lnTo>
                <a:lnTo>
                  <a:pt x="176597" y="0"/>
                </a:lnTo>
                <a:lnTo>
                  <a:pt x="176597" y="19720"/>
                </a:lnTo>
                <a:lnTo>
                  <a:pt x="168175" y="19854"/>
                </a:lnTo>
                <a:lnTo>
                  <a:pt x="160606" y="20257"/>
                </a:lnTo>
                <a:lnTo>
                  <a:pt x="125021" y="44244"/>
                </a:lnTo>
                <a:lnTo>
                  <a:pt x="120091" y="86781"/>
                </a:lnTo>
                <a:lnTo>
                  <a:pt x="119585" y="120596"/>
                </a:lnTo>
                <a:lnTo>
                  <a:pt x="119585" y="261546"/>
                </a:lnTo>
                <a:lnTo>
                  <a:pt x="125021" y="308318"/>
                </a:lnTo>
                <a:lnTo>
                  <a:pt x="142845" y="343082"/>
                </a:lnTo>
                <a:lnTo>
                  <a:pt x="175206" y="364572"/>
                </a:lnTo>
                <a:lnTo>
                  <a:pt x="224128" y="371777"/>
                </a:lnTo>
                <a:lnTo>
                  <a:pt x="248423" y="369984"/>
                </a:lnTo>
                <a:lnTo>
                  <a:pt x="287294" y="355636"/>
                </a:lnTo>
                <a:lnTo>
                  <a:pt x="313209" y="326980"/>
                </a:lnTo>
                <a:lnTo>
                  <a:pt x="326166" y="284632"/>
                </a:lnTo>
                <a:lnTo>
                  <a:pt x="327786" y="258386"/>
                </a:lnTo>
                <a:lnTo>
                  <a:pt x="327786" y="133617"/>
                </a:lnTo>
                <a:lnTo>
                  <a:pt x="326869" y="93070"/>
                </a:lnTo>
                <a:lnTo>
                  <a:pt x="321900" y="52650"/>
                </a:lnTo>
                <a:lnTo>
                  <a:pt x="292517" y="21489"/>
                </a:lnTo>
                <a:lnTo>
                  <a:pt x="265591" y="19720"/>
                </a:lnTo>
                <a:lnTo>
                  <a:pt x="265591" y="0"/>
                </a:lnTo>
                <a:lnTo>
                  <a:pt x="415769" y="0"/>
                </a:lnTo>
                <a:lnTo>
                  <a:pt x="415769" y="19720"/>
                </a:lnTo>
                <a:lnTo>
                  <a:pt x="407860" y="19886"/>
                </a:lnTo>
                <a:lnTo>
                  <a:pt x="400694" y="20383"/>
                </a:lnTo>
                <a:lnTo>
                  <a:pt x="365235" y="47562"/>
                </a:lnTo>
                <a:lnTo>
                  <a:pt x="359389" y="95630"/>
                </a:lnTo>
                <a:lnTo>
                  <a:pt x="358757" y="133617"/>
                </a:lnTo>
                <a:lnTo>
                  <a:pt x="358757" y="2381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00057" y="3331232"/>
            <a:ext cx="424180" cy="404495"/>
          </a:xfrm>
          <a:custGeom>
            <a:rect l="l" t="t" r="r" b="b"/>
            <a:pathLst>
              <a:path w="424179" h="404495">
                <a:moveTo>
                  <a:pt x="336129" y="403886"/>
                </a:moveTo>
                <a:lnTo>
                  <a:pt x="90131" y="79765"/>
                </a:lnTo>
                <a:lnTo>
                  <a:pt x="88109" y="79765"/>
                </a:lnTo>
                <a:lnTo>
                  <a:pt x="88109" y="300860"/>
                </a:lnTo>
                <a:lnTo>
                  <a:pt x="88219" y="313138"/>
                </a:lnTo>
                <a:lnTo>
                  <a:pt x="91059" y="351762"/>
                </a:lnTo>
                <a:lnTo>
                  <a:pt x="124357" y="377971"/>
                </a:lnTo>
                <a:lnTo>
                  <a:pt x="139305" y="378983"/>
                </a:lnTo>
                <a:lnTo>
                  <a:pt x="139305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588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6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09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07702" y="0"/>
                </a:lnTo>
                <a:lnTo>
                  <a:pt x="333980" y="301871"/>
                </a:lnTo>
                <a:lnTo>
                  <a:pt x="336129" y="301871"/>
                </a:lnTo>
                <a:lnTo>
                  <a:pt x="336129" y="97842"/>
                </a:lnTo>
                <a:lnTo>
                  <a:pt x="336011" y="85825"/>
                </a:lnTo>
                <a:lnTo>
                  <a:pt x="333053" y="47067"/>
                </a:lnTo>
                <a:lnTo>
                  <a:pt x="327027" y="33751"/>
                </a:lnTo>
                <a:lnTo>
                  <a:pt x="323404" y="28189"/>
                </a:lnTo>
                <a:lnTo>
                  <a:pt x="284806" y="19720"/>
                </a:lnTo>
                <a:lnTo>
                  <a:pt x="284806" y="0"/>
                </a:lnTo>
                <a:lnTo>
                  <a:pt x="424112" y="0"/>
                </a:lnTo>
                <a:lnTo>
                  <a:pt x="424112" y="19720"/>
                </a:lnTo>
                <a:lnTo>
                  <a:pt x="415500" y="20123"/>
                </a:lnTo>
                <a:lnTo>
                  <a:pt x="407741" y="20826"/>
                </a:lnTo>
                <a:lnTo>
                  <a:pt x="377466" y="33751"/>
                </a:lnTo>
                <a:lnTo>
                  <a:pt x="373336" y="38892"/>
                </a:lnTo>
                <a:lnTo>
                  <a:pt x="367226" y="82949"/>
                </a:lnTo>
                <a:lnTo>
                  <a:pt x="367100" y="94303"/>
                </a:lnTo>
                <a:lnTo>
                  <a:pt x="367100" y="403886"/>
                </a:lnTo>
                <a:lnTo>
                  <a:pt x="336129" y="403886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42971" y="4229403"/>
            <a:ext cx="517525" cy="404495"/>
          </a:xfrm>
          <a:custGeom>
            <a:rect l="l" t="t" r="r" b="b"/>
            <a:pathLst>
              <a:path w="517525" h="404495">
                <a:moveTo>
                  <a:pt x="261546" y="306043"/>
                </a:moveTo>
                <a:lnTo>
                  <a:pt x="396175" y="0"/>
                </a:lnTo>
                <a:lnTo>
                  <a:pt x="512095" y="0"/>
                </a:lnTo>
                <a:lnTo>
                  <a:pt x="512095" y="19720"/>
                </a:lnTo>
                <a:lnTo>
                  <a:pt x="504217" y="20170"/>
                </a:lnTo>
                <a:lnTo>
                  <a:pt x="497146" y="21015"/>
                </a:lnTo>
                <a:lnTo>
                  <a:pt x="469873" y="36027"/>
                </a:lnTo>
                <a:lnTo>
                  <a:pt x="466249" y="41673"/>
                </a:lnTo>
                <a:lnTo>
                  <a:pt x="461008" y="86726"/>
                </a:lnTo>
                <a:lnTo>
                  <a:pt x="460898" y="97842"/>
                </a:lnTo>
                <a:lnTo>
                  <a:pt x="460898" y="300860"/>
                </a:lnTo>
                <a:lnTo>
                  <a:pt x="462920" y="341817"/>
                </a:lnTo>
                <a:lnTo>
                  <a:pt x="488076" y="375949"/>
                </a:lnTo>
                <a:lnTo>
                  <a:pt x="517277" y="378982"/>
                </a:lnTo>
                <a:lnTo>
                  <a:pt x="517277" y="398703"/>
                </a:lnTo>
                <a:lnTo>
                  <a:pt x="349529" y="398703"/>
                </a:lnTo>
                <a:lnTo>
                  <a:pt x="349529" y="378982"/>
                </a:lnTo>
                <a:lnTo>
                  <a:pt x="358133" y="378587"/>
                </a:lnTo>
                <a:lnTo>
                  <a:pt x="365867" y="377908"/>
                </a:lnTo>
                <a:lnTo>
                  <a:pt x="400304" y="359852"/>
                </a:lnTo>
                <a:lnTo>
                  <a:pt x="406406" y="316037"/>
                </a:lnTo>
                <a:lnTo>
                  <a:pt x="406541" y="304526"/>
                </a:lnTo>
                <a:lnTo>
                  <a:pt x="406541" y="64217"/>
                </a:lnTo>
                <a:lnTo>
                  <a:pt x="401358" y="64217"/>
                </a:lnTo>
                <a:lnTo>
                  <a:pt x="250169" y="403886"/>
                </a:lnTo>
                <a:lnTo>
                  <a:pt x="238792" y="403886"/>
                </a:lnTo>
                <a:lnTo>
                  <a:pt x="90131" y="64217"/>
                </a:lnTo>
                <a:lnTo>
                  <a:pt x="88109" y="64217"/>
                </a:lnTo>
                <a:lnTo>
                  <a:pt x="88109" y="300860"/>
                </a:lnTo>
                <a:lnTo>
                  <a:pt x="88235" y="313138"/>
                </a:lnTo>
                <a:lnTo>
                  <a:pt x="91480" y="351762"/>
                </a:lnTo>
                <a:lnTo>
                  <a:pt x="121284" y="377087"/>
                </a:lnTo>
                <a:lnTo>
                  <a:pt x="144488" y="378982"/>
                </a:lnTo>
                <a:lnTo>
                  <a:pt x="144488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587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28940" y="0"/>
                </a:lnTo>
                <a:lnTo>
                  <a:pt x="259397" y="306043"/>
                </a:lnTo>
                <a:lnTo>
                  <a:pt x="261546" y="306043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82336" y="4229403"/>
            <a:ext cx="409575" cy="398780"/>
          </a:xfrm>
          <a:custGeom>
            <a:rect l="l" t="t" r="r" b="b"/>
            <a:pathLst>
              <a:path w="409575" h="398779">
                <a:moveTo>
                  <a:pt x="255857" y="254214"/>
                </a:moveTo>
                <a:lnTo>
                  <a:pt x="117563" y="254214"/>
                </a:lnTo>
                <a:lnTo>
                  <a:pt x="113352" y="264524"/>
                </a:lnTo>
                <a:lnTo>
                  <a:pt x="96894" y="306991"/>
                </a:lnTo>
                <a:lnTo>
                  <a:pt x="85960" y="345779"/>
                </a:lnTo>
                <a:lnTo>
                  <a:pt x="85454" y="350245"/>
                </a:lnTo>
                <a:lnTo>
                  <a:pt x="85454" y="353700"/>
                </a:lnTo>
                <a:lnTo>
                  <a:pt x="85454" y="363307"/>
                </a:lnTo>
                <a:lnTo>
                  <a:pt x="125906" y="378982"/>
                </a:lnTo>
                <a:lnTo>
                  <a:pt x="125906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006" y="377971"/>
                </a:lnTo>
                <a:lnTo>
                  <a:pt x="14832" y="376623"/>
                </a:lnTo>
                <a:lnTo>
                  <a:pt x="46898" y="355470"/>
                </a:lnTo>
                <a:lnTo>
                  <a:pt x="50185" y="350498"/>
                </a:lnTo>
                <a:lnTo>
                  <a:pt x="53388" y="344388"/>
                </a:lnTo>
                <a:lnTo>
                  <a:pt x="56506" y="337140"/>
                </a:lnTo>
                <a:lnTo>
                  <a:pt x="191134" y="0"/>
                </a:lnTo>
                <a:lnTo>
                  <a:pt x="213383" y="0"/>
                </a:lnTo>
                <a:lnTo>
                  <a:pt x="330946" y="292011"/>
                </a:lnTo>
                <a:lnTo>
                  <a:pt x="346993" y="329010"/>
                </a:lnTo>
                <a:lnTo>
                  <a:pt x="368617" y="364572"/>
                </a:lnTo>
                <a:lnTo>
                  <a:pt x="400641" y="378477"/>
                </a:lnTo>
                <a:lnTo>
                  <a:pt x="409574" y="378477"/>
                </a:lnTo>
                <a:lnTo>
                  <a:pt x="409574" y="398703"/>
                </a:lnTo>
                <a:lnTo>
                  <a:pt x="240814" y="398703"/>
                </a:lnTo>
                <a:lnTo>
                  <a:pt x="240814" y="378477"/>
                </a:lnTo>
                <a:lnTo>
                  <a:pt x="253463" y="378153"/>
                </a:lnTo>
                <a:lnTo>
                  <a:pt x="263979" y="377181"/>
                </a:lnTo>
                <a:lnTo>
                  <a:pt x="272362" y="375562"/>
                </a:lnTo>
                <a:lnTo>
                  <a:pt x="278612" y="373294"/>
                </a:lnTo>
                <a:lnTo>
                  <a:pt x="285522" y="369839"/>
                </a:lnTo>
                <a:lnTo>
                  <a:pt x="288977" y="364150"/>
                </a:lnTo>
                <a:lnTo>
                  <a:pt x="288977" y="356229"/>
                </a:lnTo>
                <a:lnTo>
                  <a:pt x="288977" y="352773"/>
                </a:lnTo>
                <a:lnTo>
                  <a:pt x="288809" y="349613"/>
                </a:lnTo>
                <a:lnTo>
                  <a:pt x="288472" y="346748"/>
                </a:lnTo>
                <a:lnTo>
                  <a:pt x="288135" y="343798"/>
                </a:lnTo>
                <a:lnTo>
                  <a:pt x="287503" y="340595"/>
                </a:lnTo>
                <a:lnTo>
                  <a:pt x="286576" y="337140"/>
                </a:lnTo>
                <a:lnTo>
                  <a:pt x="285733" y="333685"/>
                </a:lnTo>
                <a:lnTo>
                  <a:pt x="284511" y="329808"/>
                </a:lnTo>
                <a:lnTo>
                  <a:pt x="282910" y="325510"/>
                </a:lnTo>
                <a:lnTo>
                  <a:pt x="281393" y="321128"/>
                </a:lnTo>
                <a:lnTo>
                  <a:pt x="279454" y="316030"/>
                </a:lnTo>
                <a:lnTo>
                  <a:pt x="277095" y="310214"/>
                </a:lnTo>
                <a:lnTo>
                  <a:pt x="255857" y="254214"/>
                </a:lnTo>
                <a:close/>
              </a:path>
              <a:path w="409575" h="398779">
                <a:moveTo>
                  <a:pt x="127928" y="228300"/>
                </a:moveTo>
                <a:lnTo>
                  <a:pt x="245997" y="228300"/>
                </a:lnTo>
                <a:lnTo>
                  <a:pt x="188480" y="75594"/>
                </a:lnTo>
                <a:lnTo>
                  <a:pt x="127928" y="22830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97511" y="4229403"/>
            <a:ext cx="396240" cy="398780"/>
          </a:xfrm>
          <a:custGeom>
            <a:rect l="l" t="t" r="r" b="b"/>
            <a:pathLst>
              <a:path w="396240" h="398779">
                <a:moveTo>
                  <a:pt x="396048" y="98854"/>
                </a:moveTo>
                <a:lnTo>
                  <a:pt x="374938" y="98854"/>
                </a:lnTo>
                <a:lnTo>
                  <a:pt x="373863" y="88188"/>
                </a:lnTo>
                <a:lnTo>
                  <a:pt x="372283" y="78438"/>
                </a:lnTo>
                <a:lnTo>
                  <a:pt x="356300" y="42822"/>
                </a:lnTo>
                <a:lnTo>
                  <a:pt x="316211" y="24310"/>
                </a:lnTo>
                <a:lnTo>
                  <a:pt x="286323" y="22248"/>
                </a:lnTo>
                <a:lnTo>
                  <a:pt x="277237" y="22303"/>
                </a:lnTo>
                <a:lnTo>
                  <a:pt x="237654" y="25914"/>
                </a:lnTo>
                <a:lnTo>
                  <a:pt x="227794" y="35184"/>
                </a:lnTo>
                <a:lnTo>
                  <a:pt x="227794" y="38302"/>
                </a:lnTo>
                <a:lnTo>
                  <a:pt x="227794" y="315397"/>
                </a:lnTo>
                <a:lnTo>
                  <a:pt x="234789" y="358251"/>
                </a:lnTo>
                <a:lnTo>
                  <a:pt x="275040" y="377655"/>
                </a:lnTo>
                <a:lnTo>
                  <a:pt x="294666" y="378982"/>
                </a:lnTo>
                <a:lnTo>
                  <a:pt x="294666" y="398703"/>
                </a:lnTo>
                <a:lnTo>
                  <a:pt x="98854" y="398703"/>
                </a:lnTo>
                <a:lnTo>
                  <a:pt x="98854" y="378982"/>
                </a:lnTo>
                <a:lnTo>
                  <a:pt x="109204" y="378524"/>
                </a:lnTo>
                <a:lnTo>
                  <a:pt x="118511" y="377655"/>
                </a:lnTo>
                <a:lnTo>
                  <a:pt x="154475" y="363308"/>
                </a:lnTo>
                <a:lnTo>
                  <a:pt x="159194" y="358251"/>
                </a:lnTo>
                <a:lnTo>
                  <a:pt x="166231" y="315397"/>
                </a:lnTo>
                <a:lnTo>
                  <a:pt x="166231" y="38302"/>
                </a:lnTo>
                <a:lnTo>
                  <a:pt x="166231" y="35184"/>
                </a:lnTo>
                <a:lnTo>
                  <a:pt x="165599" y="32698"/>
                </a:lnTo>
                <a:lnTo>
                  <a:pt x="164335" y="30844"/>
                </a:lnTo>
                <a:lnTo>
                  <a:pt x="163155" y="28906"/>
                </a:lnTo>
                <a:lnTo>
                  <a:pt x="160753" y="27263"/>
                </a:lnTo>
                <a:lnTo>
                  <a:pt x="157130" y="25914"/>
                </a:lnTo>
                <a:lnTo>
                  <a:pt x="153506" y="24566"/>
                </a:lnTo>
                <a:lnTo>
                  <a:pt x="115414" y="22248"/>
                </a:lnTo>
                <a:lnTo>
                  <a:pt x="105530" y="22351"/>
                </a:lnTo>
                <a:lnTo>
                  <a:pt x="61720" y="26925"/>
                </a:lnTo>
                <a:lnTo>
                  <a:pt x="27431" y="56000"/>
                </a:lnTo>
                <a:lnTo>
                  <a:pt x="19214" y="98854"/>
                </a:lnTo>
                <a:lnTo>
                  <a:pt x="0" y="98854"/>
                </a:lnTo>
                <a:lnTo>
                  <a:pt x="0" y="0"/>
                </a:lnTo>
                <a:lnTo>
                  <a:pt x="390866" y="0"/>
                </a:lnTo>
                <a:lnTo>
                  <a:pt x="396048" y="98854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18877" y="4229403"/>
            <a:ext cx="415925" cy="404495"/>
          </a:xfrm>
          <a:custGeom>
            <a:rect l="l" t="t" r="r" b="b"/>
            <a:pathLst>
              <a:path w="415925" h="404495">
                <a:moveTo>
                  <a:pt x="358757" y="238160"/>
                </a:moveTo>
                <a:lnTo>
                  <a:pt x="356734" y="276652"/>
                </a:lnTo>
                <a:lnTo>
                  <a:pt x="346068" y="325060"/>
                </a:lnTo>
                <a:lnTo>
                  <a:pt x="324878" y="361917"/>
                </a:lnTo>
                <a:lnTo>
                  <a:pt x="292098" y="387326"/>
                </a:lnTo>
                <a:lnTo>
                  <a:pt x="247072" y="401231"/>
                </a:lnTo>
                <a:lnTo>
                  <a:pt x="209717" y="403886"/>
                </a:lnTo>
                <a:lnTo>
                  <a:pt x="191174" y="403419"/>
                </a:lnTo>
                <a:lnTo>
                  <a:pt x="142845" y="396428"/>
                </a:lnTo>
                <a:lnTo>
                  <a:pt x="105372" y="379575"/>
                </a:lnTo>
                <a:lnTo>
                  <a:pt x="78533" y="351551"/>
                </a:lnTo>
                <a:lnTo>
                  <a:pt x="62652" y="311439"/>
                </a:lnTo>
                <a:lnTo>
                  <a:pt x="57390" y="257374"/>
                </a:lnTo>
                <a:lnTo>
                  <a:pt x="57390" y="120596"/>
                </a:lnTo>
                <a:lnTo>
                  <a:pt x="57280" y="102551"/>
                </a:lnTo>
                <a:lnTo>
                  <a:pt x="55621" y="61689"/>
                </a:lnTo>
                <a:lnTo>
                  <a:pt x="35268" y="23639"/>
                </a:lnTo>
                <a:lnTo>
                  <a:pt x="0" y="19720"/>
                </a:lnTo>
                <a:lnTo>
                  <a:pt x="0" y="0"/>
                </a:lnTo>
                <a:lnTo>
                  <a:pt x="176597" y="0"/>
                </a:lnTo>
                <a:lnTo>
                  <a:pt x="176597" y="19720"/>
                </a:lnTo>
                <a:lnTo>
                  <a:pt x="168175" y="19854"/>
                </a:lnTo>
                <a:lnTo>
                  <a:pt x="160606" y="20257"/>
                </a:lnTo>
                <a:lnTo>
                  <a:pt x="125021" y="44244"/>
                </a:lnTo>
                <a:lnTo>
                  <a:pt x="120091" y="86781"/>
                </a:lnTo>
                <a:lnTo>
                  <a:pt x="119585" y="120596"/>
                </a:lnTo>
                <a:lnTo>
                  <a:pt x="119585" y="261546"/>
                </a:lnTo>
                <a:lnTo>
                  <a:pt x="125021" y="308318"/>
                </a:lnTo>
                <a:lnTo>
                  <a:pt x="142845" y="343082"/>
                </a:lnTo>
                <a:lnTo>
                  <a:pt x="175206" y="364572"/>
                </a:lnTo>
                <a:lnTo>
                  <a:pt x="224128" y="371777"/>
                </a:lnTo>
                <a:lnTo>
                  <a:pt x="248423" y="369984"/>
                </a:lnTo>
                <a:lnTo>
                  <a:pt x="287294" y="355636"/>
                </a:lnTo>
                <a:lnTo>
                  <a:pt x="313209" y="326980"/>
                </a:lnTo>
                <a:lnTo>
                  <a:pt x="326166" y="284632"/>
                </a:lnTo>
                <a:lnTo>
                  <a:pt x="327786" y="258386"/>
                </a:lnTo>
                <a:lnTo>
                  <a:pt x="327786" y="133617"/>
                </a:lnTo>
                <a:lnTo>
                  <a:pt x="326869" y="93070"/>
                </a:lnTo>
                <a:lnTo>
                  <a:pt x="321900" y="52650"/>
                </a:lnTo>
                <a:lnTo>
                  <a:pt x="292517" y="21489"/>
                </a:lnTo>
                <a:lnTo>
                  <a:pt x="265591" y="19720"/>
                </a:lnTo>
                <a:lnTo>
                  <a:pt x="265591" y="0"/>
                </a:lnTo>
                <a:lnTo>
                  <a:pt x="415768" y="0"/>
                </a:lnTo>
                <a:lnTo>
                  <a:pt x="415768" y="19720"/>
                </a:lnTo>
                <a:lnTo>
                  <a:pt x="407860" y="19886"/>
                </a:lnTo>
                <a:lnTo>
                  <a:pt x="400694" y="20383"/>
                </a:lnTo>
                <a:lnTo>
                  <a:pt x="365235" y="47562"/>
                </a:lnTo>
                <a:lnTo>
                  <a:pt x="359389" y="95630"/>
                </a:lnTo>
                <a:lnTo>
                  <a:pt x="358757" y="133617"/>
                </a:lnTo>
                <a:lnTo>
                  <a:pt x="358757" y="2381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8264607" y="4219693"/>
            <a:ext cx="418465" cy="418465"/>
            <a:chOff x="8264607" y="4219693"/>
            <a:chExt cx="418465" cy="418465"/>
          </a:xfrm>
        </p:grpSpPr>
        <p:sp>
          <p:nvSpPr>
            <p:cNvPr id="48" name="object 48"/>
            <p:cNvSpPr/>
            <p:nvPr/>
          </p:nvSpPr>
          <p:spPr>
            <a:xfrm>
              <a:off x="8274317" y="4229404"/>
              <a:ext cx="398780" cy="398780"/>
            </a:xfrm>
            <a:custGeom>
              <a:rect l="l" t="t" r="r" b="b"/>
              <a:pathLst>
                <a:path w="398779" h="398779">
                  <a:moveTo>
                    <a:pt x="317420" y="99991"/>
                  </a:moveTo>
                  <a:lnTo>
                    <a:pt x="311194" y="137852"/>
                  </a:lnTo>
                  <a:lnTo>
                    <a:pt x="278280" y="181345"/>
                  </a:lnTo>
                  <a:lnTo>
                    <a:pt x="238713" y="199738"/>
                  </a:lnTo>
                  <a:lnTo>
                    <a:pt x="213383" y="205545"/>
                  </a:lnTo>
                  <a:lnTo>
                    <a:pt x="327786" y="343334"/>
                  </a:lnTo>
                  <a:lnTo>
                    <a:pt x="358630" y="367985"/>
                  </a:lnTo>
                  <a:lnTo>
                    <a:pt x="398703" y="378982"/>
                  </a:lnTo>
                  <a:lnTo>
                    <a:pt x="398703" y="398703"/>
                  </a:lnTo>
                  <a:lnTo>
                    <a:pt x="298838" y="398703"/>
                  </a:lnTo>
                  <a:lnTo>
                    <a:pt x="171920" y="236137"/>
                  </a:lnTo>
                  <a:lnTo>
                    <a:pt x="167453" y="230238"/>
                  </a:lnTo>
                  <a:lnTo>
                    <a:pt x="163240" y="225561"/>
                  </a:lnTo>
                  <a:lnTo>
                    <a:pt x="159279" y="222105"/>
                  </a:lnTo>
                  <a:lnTo>
                    <a:pt x="155318" y="218650"/>
                  </a:lnTo>
                  <a:lnTo>
                    <a:pt x="151146" y="215995"/>
                  </a:lnTo>
                  <a:lnTo>
                    <a:pt x="146764" y="214141"/>
                  </a:lnTo>
                  <a:lnTo>
                    <a:pt x="142466" y="212203"/>
                  </a:lnTo>
                  <a:lnTo>
                    <a:pt x="137452" y="210981"/>
                  </a:lnTo>
                  <a:lnTo>
                    <a:pt x="131721" y="210475"/>
                  </a:lnTo>
                  <a:lnTo>
                    <a:pt x="126074" y="209970"/>
                  </a:lnTo>
                  <a:lnTo>
                    <a:pt x="119290" y="209717"/>
                  </a:lnTo>
                  <a:lnTo>
                    <a:pt x="111368" y="209717"/>
                  </a:lnTo>
                  <a:lnTo>
                    <a:pt x="111368" y="317420"/>
                  </a:lnTo>
                  <a:lnTo>
                    <a:pt x="115245" y="356860"/>
                  </a:lnTo>
                  <a:lnTo>
                    <a:pt x="152950" y="377703"/>
                  </a:lnTo>
                  <a:lnTo>
                    <a:pt x="182791" y="378982"/>
                  </a:lnTo>
                  <a:lnTo>
                    <a:pt x="182791" y="398703"/>
                  </a:lnTo>
                  <a:lnTo>
                    <a:pt x="0" y="398703"/>
                  </a:lnTo>
                  <a:lnTo>
                    <a:pt x="0" y="378982"/>
                  </a:lnTo>
                  <a:lnTo>
                    <a:pt x="8659" y="378603"/>
                  </a:lnTo>
                  <a:lnTo>
                    <a:pt x="16433" y="377971"/>
                  </a:lnTo>
                  <a:lnTo>
                    <a:pt x="53514" y="357113"/>
                  </a:lnTo>
                  <a:lnTo>
                    <a:pt x="57011" y="319948"/>
                  </a:lnTo>
                  <a:lnTo>
                    <a:pt x="57011" y="78754"/>
                  </a:lnTo>
                  <a:lnTo>
                    <a:pt x="51534" y="36153"/>
                  </a:lnTo>
                  <a:lnTo>
                    <a:pt x="47910" y="31855"/>
                  </a:lnTo>
                  <a:lnTo>
                    <a:pt x="44286" y="27557"/>
                  </a:lnTo>
                  <a:lnTo>
                    <a:pt x="5182" y="19720"/>
                  </a:lnTo>
                  <a:lnTo>
                    <a:pt x="5182" y="0"/>
                  </a:lnTo>
                  <a:lnTo>
                    <a:pt x="167748" y="0"/>
                  </a:lnTo>
                  <a:lnTo>
                    <a:pt x="201492" y="1651"/>
                  </a:lnTo>
                  <a:lnTo>
                    <a:pt x="256798" y="14861"/>
                  </a:lnTo>
                  <a:lnTo>
                    <a:pt x="295448" y="40925"/>
                  </a:lnTo>
                  <a:lnTo>
                    <a:pt x="314979" y="77711"/>
                  </a:lnTo>
                  <a:lnTo>
                    <a:pt x="317420" y="99991"/>
                  </a:lnTo>
                  <a:close/>
                </a:path>
              </a:pathLst>
            </a:custGeom>
            <a:ln w="1942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75976" y="4244091"/>
              <a:ext cx="158220" cy="178825"/>
            </a:xfrm>
            <a:prstGeom prst="rect">
              <a:avLst/>
            </a:prstGeom>
          </p:spPr>
        </p:pic>
      </p:grpSp>
      <p:sp>
        <p:nvSpPr>
          <p:cNvPr id="50" name="object 50"/>
          <p:cNvSpPr/>
          <p:nvPr/>
        </p:nvSpPr>
        <p:spPr>
          <a:xfrm>
            <a:off x="9240612" y="4224221"/>
            <a:ext cx="276225" cy="409575"/>
          </a:xfrm>
          <a:custGeom>
            <a:rect l="l" t="t" r="r" b="b"/>
            <a:pathLst>
              <a:path w="276225" h="409575">
                <a:moveTo>
                  <a:pt x="0" y="282151"/>
                </a:moveTo>
                <a:lnTo>
                  <a:pt x="19088" y="282151"/>
                </a:lnTo>
                <a:lnTo>
                  <a:pt x="21324" y="293552"/>
                </a:lnTo>
                <a:lnTo>
                  <a:pt x="24365" y="304368"/>
                </a:lnTo>
                <a:lnTo>
                  <a:pt x="44244" y="341407"/>
                </a:lnTo>
                <a:lnTo>
                  <a:pt x="74614" y="367163"/>
                </a:lnTo>
                <a:lnTo>
                  <a:pt x="114213" y="380910"/>
                </a:lnTo>
                <a:lnTo>
                  <a:pt x="136651" y="382649"/>
                </a:lnTo>
                <a:lnTo>
                  <a:pt x="154799" y="381519"/>
                </a:lnTo>
                <a:lnTo>
                  <a:pt x="197202" y="364572"/>
                </a:lnTo>
                <a:lnTo>
                  <a:pt x="218060" y="330085"/>
                </a:lnTo>
                <a:lnTo>
                  <a:pt x="219451" y="315397"/>
                </a:lnTo>
                <a:lnTo>
                  <a:pt x="219451" y="306717"/>
                </a:lnTo>
                <a:lnTo>
                  <a:pt x="200362" y="270521"/>
                </a:lnTo>
                <a:lnTo>
                  <a:pt x="163324" y="245650"/>
                </a:lnTo>
                <a:lnTo>
                  <a:pt x="128813" y="229437"/>
                </a:lnTo>
                <a:lnTo>
                  <a:pt x="113454" y="222493"/>
                </a:lnTo>
                <a:lnTo>
                  <a:pt x="74962" y="202511"/>
                </a:lnTo>
                <a:lnTo>
                  <a:pt x="40325" y="175586"/>
                </a:lnTo>
                <a:lnTo>
                  <a:pt x="19617" y="137575"/>
                </a:lnTo>
                <a:lnTo>
                  <a:pt x="16559" y="109725"/>
                </a:lnTo>
                <a:lnTo>
                  <a:pt x="17089" y="98072"/>
                </a:lnTo>
                <a:lnTo>
                  <a:pt x="29761" y="56087"/>
                </a:lnTo>
                <a:lnTo>
                  <a:pt x="57296" y="23876"/>
                </a:lnTo>
                <a:lnTo>
                  <a:pt x="96712" y="4550"/>
                </a:lnTo>
                <a:lnTo>
                  <a:pt x="132479" y="0"/>
                </a:lnTo>
                <a:lnTo>
                  <a:pt x="143667" y="458"/>
                </a:lnTo>
                <a:lnTo>
                  <a:pt x="184837" y="11487"/>
                </a:lnTo>
                <a:lnTo>
                  <a:pt x="214773" y="30591"/>
                </a:lnTo>
                <a:lnTo>
                  <a:pt x="228299" y="7205"/>
                </a:lnTo>
                <a:lnTo>
                  <a:pt x="240182" y="7205"/>
                </a:lnTo>
                <a:lnTo>
                  <a:pt x="245871" y="110357"/>
                </a:lnTo>
                <a:lnTo>
                  <a:pt x="226783" y="110357"/>
                </a:lnTo>
                <a:lnTo>
                  <a:pt x="219838" y="90479"/>
                </a:lnTo>
                <a:lnTo>
                  <a:pt x="211518" y="73319"/>
                </a:lnTo>
                <a:lnTo>
                  <a:pt x="178390" y="38081"/>
                </a:lnTo>
                <a:lnTo>
                  <a:pt x="133996" y="26420"/>
                </a:lnTo>
                <a:lnTo>
                  <a:pt x="119056" y="27391"/>
                </a:lnTo>
                <a:lnTo>
                  <a:pt x="83810" y="41968"/>
                </a:lnTo>
                <a:lnTo>
                  <a:pt x="65228" y="83937"/>
                </a:lnTo>
                <a:lnTo>
                  <a:pt x="65228" y="92196"/>
                </a:lnTo>
                <a:lnTo>
                  <a:pt x="87824" y="130149"/>
                </a:lnTo>
                <a:lnTo>
                  <a:pt x="123915" y="152926"/>
                </a:lnTo>
                <a:lnTo>
                  <a:pt x="144362" y="162565"/>
                </a:lnTo>
                <a:lnTo>
                  <a:pt x="162707" y="170956"/>
                </a:lnTo>
                <a:lnTo>
                  <a:pt x="208074" y="194421"/>
                </a:lnTo>
                <a:lnTo>
                  <a:pt x="240285" y="216607"/>
                </a:lnTo>
                <a:lnTo>
                  <a:pt x="265986" y="246922"/>
                </a:lnTo>
                <a:lnTo>
                  <a:pt x="275957" y="291506"/>
                </a:lnTo>
                <a:lnTo>
                  <a:pt x="275309" y="304202"/>
                </a:lnTo>
                <a:lnTo>
                  <a:pt x="259887" y="349647"/>
                </a:lnTo>
                <a:lnTo>
                  <a:pt x="226767" y="383794"/>
                </a:lnTo>
                <a:lnTo>
                  <a:pt x="192019" y="400599"/>
                </a:lnTo>
                <a:lnTo>
                  <a:pt x="150303" y="408539"/>
                </a:lnTo>
                <a:lnTo>
                  <a:pt x="135134" y="409069"/>
                </a:lnTo>
                <a:lnTo>
                  <a:pt x="120715" y="408555"/>
                </a:lnTo>
                <a:lnTo>
                  <a:pt x="81914" y="400852"/>
                </a:lnTo>
                <a:lnTo>
                  <a:pt x="46219" y="381938"/>
                </a:lnTo>
                <a:lnTo>
                  <a:pt x="34130" y="372788"/>
                </a:lnTo>
                <a:lnTo>
                  <a:pt x="19593" y="398197"/>
                </a:lnTo>
                <a:lnTo>
                  <a:pt x="7711" y="398197"/>
                </a:lnTo>
                <a:lnTo>
                  <a:pt x="0" y="28215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60960" y="4229403"/>
            <a:ext cx="415925" cy="404495"/>
          </a:xfrm>
          <a:custGeom>
            <a:rect l="l" t="t" r="r" b="b"/>
            <a:pathLst>
              <a:path w="415925" h="404495">
                <a:moveTo>
                  <a:pt x="358757" y="238160"/>
                </a:moveTo>
                <a:lnTo>
                  <a:pt x="356734" y="276652"/>
                </a:lnTo>
                <a:lnTo>
                  <a:pt x="346068" y="325060"/>
                </a:lnTo>
                <a:lnTo>
                  <a:pt x="324878" y="361917"/>
                </a:lnTo>
                <a:lnTo>
                  <a:pt x="292098" y="387326"/>
                </a:lnTo>
                <a:lnTo>
                  <a:pt x="247072" y="401231"/>
                </a:lnTo>
                <a:lnTo>
                  <a:pt x="209717" y="403886"/>
                </a:lnTo>
                <a:lnTo>
                  <a:pt x="191174" y="403419"/>
                </a:lnTo>
                <a:lnTo>
                  <a:pt x="142845" y="396428"/>
                </a:lnTo>
                <a:lnTo>
                  <a:pt x="105372" y="379575"/>
                </a:lnTo>
                <a:lnTo>
                  <a:pt x="78533" y="351551"/>
                </a:lnTo>
                <a:lnTo>
                  <a:pt x="62652" y="311439"/>
                </a:lnTo>
                <a:lnTo>
                  <a:pt x="57390" y="257374"/>
                </a:lnTo>
                <a:lnTo>
                  <a:pt x="57390" y="120596"/>
                </a:lnTo>
                <a:lnTo>
                  <a:pt x="57280" y="102551"/>
                </a:lnTo>
                <a:lnTo>
                  <a:pt x="55621" y="61689"/>
                </a:lnTo>
                <a:lnTo>
                  <a:pt x="35268" y="23639"/>
                </a:lnTo>
                <a:lnTo>
                  <a:pt x="0" y="19720"/>
                </a:lnTo>
                <a:lnTo>
                  <a:pt x="0" y="0"/>
                </a:lnTo>
                <a:lnTo>
                  <a:pt x="176597" y="0"/>
                </a:lnTo>
                <a:lnTo>
                  <a:pt x="176597" y="19720"/>
                </a:lnTo>
                <a:lnTo>
                  <a:pt x="168175" y="19854"/>
                </a:lnTo>
                <a:lnTo>
                  <a:pt x="160606" y="20257"/>
                </a:lnTo>
                <a:lnTo>
                  <a:pt x="125021" y="44244"/>
                </a:lnTo>
                <a:lnTo>
                  <a:pt x="120091" y="86781"/>
                </a:lnTo>
                <a:lnTo>
                  <a:pt x="119585" y="120596"/>
                </a:lnTo>
                <a:lnTo>
                  <a:pt x="119585" y="261546"/>
                </a:lnTo>
                <a:lnTo>
                  <a:pt x="125021" y="308318"/>
                </a:lnTo>
                <a:lnTo>
                  <a:pt x="142845" y="343082"/>
                </a:lnTo>
                <a:lnTo>
                  <a:pt x="175206" y="364572"/>
                </a:lnTo>
                <a:lnTo>
                  <a:pt x="224128" y="371777"/>
                </a:lnTo>
                <a:lnTo>
                  <a:pt x="248423" y="369984"/>
                </a:lnTo>
                <a:lnTo>
                  <a:pt x="287295" y="355636"/>
                </a:lnTo>
                <a:lnTo>
                  <a:pt x="313209" y="326980"/>
                </a:lnTo>
                <a:lnTo>
                  <a:pt x="326166" y="284632"/>
                </a:lnTo>
                <a:lnTo>
                  <a:pt x="327786" y="258386"/>
                </a:lnTo>
                <a:lnTo>
                  <a:pt x="327786" y="133617"/>
                </a:lnTo>
                <a:lnTo>
                  <a:pt x="326869" y="93070"/>
                </a:lnTo>
                <a:lnTo>
                  <a:pt x="321900" y="52650"/>
                </a:lnTo>
                <a:lnTo>
                  <a:pt x="292517" y="21489"/>
                </a:lnTo>
                <a:lnTo>
                  <a:pt x="265591" y="19720"/>
                </a:lnTo>
                <a:lnTo>
                  <a:pt x="265591" y="0"/>
                </a:lnTo>
                <a:lnTo>
                  <a:pt x="415769" y="0"/>
                </a:lnTo>
                <a:lnTo>
                  <a:pt x="415769" y="19720"/>
                </a:lnTo>
                <a:lnTo>
                  <a:pt x="407860" y="19886"/>
                </a:lnTo>
                <a:lnTo>
                  <a:pt x="400694" y="20383"/>
                </a:lnTo>
                <a:lnTo>
                  <a:pt x="365235" y="47562"/>
                </a:lnTo>
                <a:lnTo>
                  <a:pt x="359389" y="95630"/>
                </a:lnTo>
                <a:lnTo>
                  <a:pt x="358757" y="133617"/>
                </a:lnTo>
                <a:lnTo>
                  <a:pt x="358757" y="2381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416400" y="4229403"/>
            <a:ext cx="387350" cy="398780"/>
          </a:xfrm>
          <a:custGeom>
            <a:rect l="l" t="t" r="r" b="b"/>
            <a:pathLst>
              <a:path w="387350" h="398779">
                <a:moveTo>
                  <a:pt x="111368" y="316409"/>
                </a:moveTo>
                <a:lnTo>
                  <a:pt x="114823" y="356776"/>
                </a:lnTo>
                <a:lnTo>
                  <a:pt x="121734" y="367606"/>
                </a:lnTo>
                <a:lnTo>
                  <a:pt x="125864" y="372072"/>
                </a:lnTo>
                <a:lnTo>
                  <a:pt x="167748" y="378982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840"/>
                </a:lnTo>
                <a:lnTo>
                  <a:pt x="16433" y="378414"/>
                </a:lnTo>
                <a:lnTo>
                  <a:pt x="53514" y="357535"/>
                </a:lnTo>
                <a:lnTo>
                  <a:pt x="57011" y="319948"/>
                </a:lnTo>
                <a:lnTo>
                  <a:pt x="57011" y="78754"/>
                </a:lnTo>
                <a:lnTo>
                  <a:pt x="53092" y="39651"/>
                </a:lnTo>
                <a:lnTo>
                  <a:pt x="46392" y="29580"/>
                </a:lnTo>
                <a:lnTo>
                  <a:pt x="42432" y="25366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2284" y="19720"/>
                </a:lnTo>
                <a:lnTo>
                  <a:pt x="143856" y="20436"/>
                </a:lnTo>
                <a:lnTo>
                  <a:pt x="137283" y="21869"/>
                </a:lnTo>
                <a:lnTo>
                  <a:pt x="130709" y="23217"/>
                </a:lnTo>
                <a:lnTo>
                  <a:pt x="125442" y="26125"/>
                </a:lnTo>
                <a:lnTo>
                  <a:pt x="121481" y="30591"/>
                </a:lnTo>
                <a:lnTo>
                  <a:pt x="117520" y="35058"/>
                </a:lnTo>
                <a:lnTo>
                  <a:pt x="114823" y="41378"/>
                </a:lnTo>
                <a:lnTo>
                  <a:pt x="111368" y="82294"/>
                </a:lnTo>
                <a:lnTo>
                  <a:pt x="111368" y="210223"/>
                </a:lnTo>
                <a:lnTo>
                  <a:pt x="240814" y="54357"/>
                </a:lnTo>
                <a:lnTo>
                  <a:pt x="247725" y="45761"/>
                </a:lnTo>
                <a:lnTo>
                  <a:pt x="251180" y="39019"/>
                </a:lnTo>
                <a:lnTo>
                  <a:pt x="251180" y="34131"/>
                </a:lnTo>
                <a:lnTo>
                  <a:pt x="249331" y="27826"/>
                </a:lnTo>
                <a:lnTo>
                  <a:pt x="243785" y="23322"/>
                </a:lnTo>
                <a:lnTo>
                  <a:pt x="234541" y="20620"/>
                </a:lnTo>
                <a:lnTo>
                  <a:pt x="221599" y="19720"/>
                </a:lnTo>
                <a:lnTo>
                  <a:pt x="221599" y="0"/>
                </a:lnTo>
                <a:lnTo>
                  <a:pt x="346495" y="0"/>
                </a:lnTo>
                <a:lnTo>
                  <a:pt x="346495" y="19214"/>
                </a:lnTo>
                <a:lnTo>
                  <a:pt x="339584" y="19214"/>
                </a:lnTo>
                <a:lnTo>
                  <a:pt x="333516" y="19635"/>
                </a:lnTo>
                <a:lnTo>
                  <a:pt x="297194" y="37923"/>
                </a:lnTo>
                <a:lnTo>
                  <a:pt x="180769" y="170403"/>
                </a:lnTo>
                <a:lnTo>
                  <a:pt x="331957" y="352057"/>
                </a:lnTo>
                <a:lnTo>
                  <a:pt x="362407" y="375640"/>
                </a:lnTo>
                <a:lnTo>
                  <a:pt x="386820" y="378982"/>
                </a:lnTo>
                <a:lnTo>
                  <a:pt x="386820" y="398703"/>
                </a:lnTo>
                <a:lnTo>
                  <a:pt x="227920" y="398703"/>
                </a:lnTo>
                <a:lnTo>
                  <a:pt x="227920" y="378982"/>
                </a:lnTo>
                <a:lnTo>
                  <a:pt x="237267" y="378777"/>
                </a:lnTo>
                <a:lnTo>
                  <a:pt x="245207" y="378161"/>
                </a:lnTo>
                <a:lnTo>
                  <a:pt x="251741" y="377134"/>
                </a:lnTo>
                <a:lnTo>
                  <a:pt x="256869" y="375696"/>
                </a:lnTo>
                <a:lnTo>
                  <a:pt x="262768" y="373420"/>
                </a:lnTo>
                <a:lnTo>
                  <a:pt x="265717" y="369881"/>
                </a:lnTo>
                <a:lnTo>
                  <a:pt x="265717" y="365077"/>
                </a:lnTo>
                <a:lnTo>
                  <a:pt x="265717" y="362296"/>
                </a:lnTo>
                <a:lnTo>
                  <a:pt x="264327" y="358335"/>
                </a:lnTo>
                <a:lnTo>
                  <a:pt x="261546" y="353195"/>
                </a:lnTo>
                <a:lnTo>
                  <a:pt x="258765" y="347970"/>
                </a:lnTo>
                <a:lnTo>
                  <a:pt x="254256" y="341565"/>
                </a:lnTo>
                <a:lnTo>
                  <a:pt x="248020" y="333980"/>
                </a:lnTo>
                <a:lnTo>
                  <a:pt x="147143" y="209717"/>
                </a:lnTo>
                <a:lnTo>
                  <a:pt x="111368" y="251180"/>
                </a:lnTo>
                <a:lnTo>
                  <a:pt x="111368" y="316409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027995" y="4224221"/>
            <a:ext cx="276225" cy="409575"/>
          </a:xfrm>
          <a:custGeom>
            <a:rect l="l" t="t" r="r" b="b"/>
            <a:pathLst>
              <a:path w="276225" h="409575">
                <a:moveTo>
                  <a:pt x="0" y="282151"/>
                </a:moveTo>
                <a:lnTo>
                  <a:pt x="19088" y="282151"/>
                </a:lnTo>
                <a:lnTo>
                  <a:pt x="21324" y="293552"/>
                </a:lnTo>
                <a:lnTo>
                  <a:pt x="24365" y="304368"/>
                </a:lnTo>
                <a:lnTo>
                  <a:pt x="44244" y="341407"/>
                </a:lnTo>
                <a:lnTo>
                  <a:pt x="74614" y="367163"/>
                </a:lnTo>
                <a:lnTo>
                  <a:pt x="114213" y="380910"/>
                </a:lnTo>
                <a:lnTo>
                  <a:pt x="136651" y="382649"/>
                </a:lnTo>
                <a:lnTo>
                  <a:pt x="154799" y="381519"/>
                </a:lnTo>
                <a:lnTo>
                  <a:pt x="197202" y="364572"/>
                </a:lnTo>
                <a:lnTo>
                  <a:pt x="218060" y="330085"/>
                </a:lnTo>
                <a:lnTo>
                  <a:pt x="219451" y="315397"/>
                </a:lnTo>
                <a:lnTo>
                  <a:pt x="219451" y="306717"/>
                </a:lnTo>
                <a:lnTo>
                  <a:pt x="200362" y="270521"/>
                </a:lnTo>
                <a:lnTo>
                  <a:pt x="163324" y="245650"/>
                </a:lnTo>
                <a:lnTo>
                  <a:pt x="128813" y="229437"/>
                </a:lnTo>
                <a:lnTo>
                  <a:pt x="113454" y="222493"/>
                </a:lnTo>
                <a:lnTo>
                  <a:pt x="74962" y="202511"/>
                </a:lnTo>
                <a:lnTo>
                  <a:pt x="40325" y="175586"/>
                </a:lnTo>
                <a:lnTo>
                  <a:pt x="19617" y="137575"/>
                </a:lnTo>
                <a:lnTo>
                  <a:pt x="16559" y="109725"/>
                </a:lnTo>
                <a:lnTo>
                  <a:pt x="17089" y="98072"/>
                </a:lnTo>
                <a:lnTo>
                  <a:pt x="29761" y="56087"/>
                </a:lnTo>
                <a:lnTo>
                  <a:pt x="57296" y="23876"/>
                </a:lnTo>
                <a:lnTo>
                  <a:pt x="96712" y="4550"/>
                </a:lnTo>
                <a:lnTo>
                  <a:pt x="132479" y="0"/>
                </a:lnTo>
                <a:lnTo>
                  <a:pt x="143667" y="458"/>
                </a:lnTo>
                <a:lnTo>
                  <a:pt x="184837" y="11487"/>
                </a:lnTo>
                <a:lnTo>
                  <a:pt x="214773" y="30591"/>
                </a:lnTo>
                <a:lnTo>
                  <a:pt x="228299" y="7205"/>
                </a:lnTo>
                <a:lnTo>
                  <a:pt x="240182" y="7205"/>
                </a:lnTo>
                <a:lnTo>
                  <a:pt x="245871" y="110357"/>
                </a:lnTo>
                <a:lnTo>
                  <a:pt x="226783" y="110357"/>
                </a:lnTo>
                <a:lnTo>
                  <a:pt x="219838" y="90479"/>
                </a:lnTo>
                <a:lnTo>
                  <a:pt x="211518" y="73319"/>
                </a:lnTo>
                <a:lnTo>
                  <a:pt x="178390" y="38081"/>
                </a:lnTo>
                <a:lnTo>
                  <a:pt x="133996" y="26420"/>
                </a:lnTo>
                <a:lnTo>
                  <a:pt x="119056" y="27391"/>
                </a:lnTo>
                <a:lnTo>
                  <a:pt x="83810" y="41968"/>
                </a:lnTo>
                <a:lnTo>
                  <a:pt x="65228" y="83937"/>
                </a:lnTo>
                <a:lnTo>
                  <a:pt x="65228" y="92196"/>
                </a:lnTo>
                <a:lnTo>
                  <a:pt x="87824" y="130149"/>
                </a:lnTo>
                <a:lnTo>
                  <a:pt x="123915" y="152926"/>
                </a:lnTo>
                <a:lnTo>
                  <a:pt x="144362" y="162565"/>
                </a:lnTo>
                <a:lnTo>
                  <a:pt x="162707" y="170956"/>
                </a:lnTo>
                <a:lnTo>
                  <a:pt x="208074" y="194421"/>
                </a:lnTo>
                <a:lnTo>
                  <a:pt x="240285" y="216607"/>
                </a:lnTo>
                <a:lnTo>
                  <a:pt x="265986" y="246922"/>
                </a:lnTo>
                <a:lnTo>
                  <a:pt x="275957" y="291506"/>
                </a:lnTo>
                <a:lnTo>
                  <a:pt x="275309" y="304202"/>
                </a:lnTo>
                <a:lnTo>
                  <a:pt x="259887" y="349647"/>
                </a:lnTo>
                <a:lnTo>
                  <a:pt x="226767" y="383794"/>
                </a:lnTo>
                <a:lnTo>
                  <a:pt x="192019" y="400599"/>
                </a:lnTo>
                <a:lnTo>
                  <a:pt x="150303" y="408539"/>
                </a:lnTo>
                <a:lnTo>
                  <a:pt x="135134" y="409069"/>
                </a:lnTo>
                <a:lnTo>
                  <a:pt x="120715" y="408555"/>
                </a:lnTo>
                <a:lnTo>
                  <a:pt x="81914" y="400852"/>
                </a:lnTo>
                <a:lnTo>
                  <a:pt x="46219" y="381938"/>
                </a:lnTo>
                <a:lnTo>
                  <a:pt x="34130" y="372788"/>
                </a:lnTo>
                <a:lnTo>
                  <a:pt x="19593" y="398197"/>
                </a:lnTo>
                <a:lnTo>
                  <a:pt x="7711" y="398197"/>
                </a:lnTo>
                <a:lnTo>
                  <a:pt x="0" y="28215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56560" y="4229403"/>
            <a:ext cx="329565" cy="398780"/>
          </a:xfrm>
          <a:custGeom>
            <a:rect l="l" t="t" r="r" b="b"/>
            <a:pathLst>
              <a:path w="329565" h="398779">
                <a:moveTo>
                  <a:pt x="111368" y="179631"/>
                </a:moveTo>
                <a:lnTo>
                  <a:pt x="158141" y="176344"/>
                </a:lnTo>
                <a:lnTo>
                  <a:pt x="195643" y="160838"/>
                </a:lnTo>
                <a:lnTo>
                  <a:pt x="209211" y="120091"/>
                </a:lnTo>
                <a:lnTo>
                  <a:pt x="227288" y="120091"/>
                </a:lnTo>
                <a:lnTo>
                  <a:pt x="227288" y="261546"/>
                </a:lnTo>
                <a:lnTo>
                  <a:pt x="209211" y="261546"/>
                </a:lnTo>
                <a:lnTo>
                  <a:pt x="208935" y="254032"/>
                </a:lnTo>
                <a:lnTo>
                  <a:pt x="208105" y="247040"/>
                </a:lnTo>
                <a:lnTo>
                  <a:pt x="183186" y="212150"/>
                </a:lnTo>
                <a:lnTo>
                  <a:pt x="137788" y="201342"/>
                </a:lnTo>
                <a:lnTo>
                  <a:pt x="111368" y="200363"/>
                </a:lnTo>
                <a:lnTo>
                  <a:pt x="111368" y="317420"/>
                </a:lnTo>
                <a:lnTo>
                  <a:pt x="122956" y="359094"/>
                </a:lnTo>
                <a:lnTo>
                  <a:pt x="165141" y="374890"/>
                </a:lnTo>
                <a:lnTo>
                  <a:pt x="197329" y="376454"/>
                </a:lnTo>
                <a:lnTo>
                  <a:pt x="210523" y="376210"/>
                </a:lnTo>
                <a:lnTo>
                  <a:pt x="253061" y="370244"/>
                </a:lnTo>
                <a:lnTo>
                  <a:pt x="287650" y="348549"/>
                </a:lnTo>
                <a:lnTo>
                  <a:pt x="306952" y="307599"/>
                </a:lnTo>
                <a:lnTo>
                  <a:pt x="309709" y="296688"/>
                </a:lnTo>
                <a:lnTo>
                  <a:pt x="329303" y="296688"/>
                </a:lnTo>
                <a:lnTo>
                  <a:pt x="321592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603"/>
                </a:lnTo>
                <a:lnTo>
                  <a:pt x="16433" y="377971"/>
                </a:lnTo>
                <a:lnTo>
                  <a:pt x="46645" y="367100"/>
                </a:lnTo>
                <a:lnTo>
                  <a:pt x="50775" y="362970"/>
                </a:lnTo>
                <a:lnTo>
                  <a:pt x="57011" y="319948"/>
                </a:lnTo>
                <a:lnTo>
                  <a:pt x="57011" y="78754"/>
                </a:lnTo>
                <a:lnTo>
                  <a:pt x="51533" y="36153"/>
                </a:lnTo>
                <a:lnTo>
                  <a:pt x="13075" y="20312"/>
                </a:lnTo>
                <a:lnTo>
                  <a:pt x="5182" y="19720"/>
                </a:lnTo>
                <a:lnTo>
                  <a:pt x="5182" y="0"/>
                </a:lnTo>
                <a:lnTo>
                  <a:pt x="304526" y="0"/>
                </a:lnTo>
                <a:lnTo>
                  <a:pt x="309203" y="91143"/>
                </a:lnTo>
                <a:lnTo>
                  <a:pt x="291000" y="91143"/>
                </a:lnTo>
                <a:lnTo>
                  <a:pt x="289230" y="81251"/>
                </a:lnTo>
                <a:lnTo>
                  <a:pt x="286955" y="72307"/>
                </a:lnTo>
                <a:lnTo>
                  <a:pt x="261798" y="36280"/>
                </a:lnTo>
                <a:lnTo>
                  <a:pt x="221173" y="24026"/>
                </a:lnTo>
                <a:lnTo>
                  <a:pt x="185951" y="22248"/>
                </a:lnTo>
                <a:lnTo>
                  <a:pt x="120217" y="22248"/>
                </a:lnTo>
                <a:lnTo>
                  <a:pt x="114318" y="22248"/>
                </a:lnTo>
                <a:lnTo>
                  <a:pt x="111368" y="25198"/>
                </a:lnTo>
                <a:lnTo>
                  <a:pt x="111368" y="31097"/>
                </a:lnTo>
                <a:lnTo>
                  <a:pt x="111368" y="17963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133888" y="4229403"/>
            <a:ext cx="517525" cy="404495"/>
          </a:xfrm>
          <a:custGeom>
            <a:rect l="l" t="t" r="r" b="b"/>
            <a:pathLst>
              <a:path w="517525" h="404495">
                <a:moveTo>
                  <a:pt x="261546" y="306043"/>
                </a:moveTo>
                <a:lnTo>
                  <a:pt x="396174" y="0"/>
                </a:lnTo>
                <a:lnTo>
                  <a:pt x="512094" y="0"/>
                </a:lnTo>
                <a:lnTo>
                  <a:pt x="512094" y="19720"/>
                </a:lnTo>
                <a:lnTo>
                  <a:pt x="504217" y="20170"/>
                </a:lnTo>
                <a:lnTo>
                  <a:pt x="497146" y="21015"/>
                </a:lnTo>
                <a:lnTo>
                  <a:pt x="469873" y="36027"/>
                </a:lnTo>
                <a:lnTo>
                  <a:pt x="466249" y="41673"/>
                </a:lnTo>
                <a:lnTo>
                  <a:pt x="461008" y="86726"/>
                </a:lnTo>
                <a:lnTo>
                  <a:pt x="460897" y="97842"/>
                </a:lnTo>
                <a:lnTo>
                  <a:pt x="460897" y="300860"/>
                </a:lnTo>
                <a:lnTo>
                  <a:pt x="462920" y="341817"/>
                </a:lnTo>
                <a:lnTo>
                  <a:pt x="488076" y="375949"/>
                </a:lnTo>
                <a:lnTo>
                  <a:pt x="517277" y="378982"/>
                </a:lnTo>
                <a:lnTo>
                  <a:pt x="517277" y="398703"/>
                </a:lnTo>
                <a:lnTo>
                  <a:pt x="349528" y="398703"/>
                </a:lnTo>
                <a:lnTo>
                  <a:pt x="349528" y="378982"/>
                </a:lnTo>
                <a:lnTo>
                  <a:pt x="358132" y="378587"/>
                </a:lnTo>
                <a:lnTo>
                  <a:pt x="365867" y="377908"/>
                </a:lnTo>
                <a:lnTo>
                  <a:pt x="400304" y="359852"/>
                </a:lnTo>
                <a:lnTo>
                  <a:pt x="406406" y="316037"/>
                </a:lnTo>
                <a:lnTo>
                  <a:pt x="406540" y="304526"/>
                </a:lnTo>
                <a:lnTo>
                  <a:pt x="406540" y="64217"/>
                </a:lnTo>
                <a:lnTo>
                  <a:pt x="401358" y="64217"/>
                </a:lnTo>
                <a:lnTo>
                  <a:pt x="250168" y="403886"/>
                </a:lnTo>
                <a:lnTo>
                  <a:pt x="238792" y="403886"/>
                </a:lnTo>
                <a:lnTo>
                  <a:pt x="90131" y="64217"/>
                </a:lnTo>
                <a:lnTo>
                  <a:pt x="88109" y="64217"/>
                </a:lnTo>
                <a:lnTo>
                  <a:pt x="88109" y="300860"/>
                </a:lnTo>
                <a:lnTo>
                  <a:pt x="88235" y="313138"/>
                </a:lnTo>
                <a:lnTo>
                  <a:pt x="91479" y="351762"/>
                </a:lnTo>
                <a:lnTo>
                  <a:pt x="121283" y="377087"/>
                </a:lnTo>
                <a:lnTo>
                  <a:pt x="144488" y="378982"/>
                </a:lnTo>
                <a:lnTo>
                  <a:pt x="144488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8" y="378587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6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09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28940" y="0"/>
                </a:lnTo>
                <a:lnTo>
                  <a:pt x="259397" y="306043"/>
                </a:lnTo>
                <a:lnTo>
                  <a:pt x="261546" y="306043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899673" y="4229403"/>
            <a:ext cx="329565" cy="398780"/>
          </a:xfrm>
          <a:custGeom>
            <a:rect l="l" t="t" r="r" b="b"/>
            <a:pathLst>
              <a:path w="329565" h="398779">
                <a:moveTo>
                  <a:pt x="111369" y="179631"/>
                </a:moveTo>
                <a:lnTo>
                  <a:pt x="158140" y="176344"/>
                </a:lnTo>
                <a:lnTo>
                  <a:pt x="195643" y="160838"/>
                </a:lnTo>
                <a:lnTo>
                  <a:pt x="209211" y="120091"/>
                </a:lnTo>
                <a:lnTo>
                  <a:pt x="227288" y="120091"/>
                </a:lnTo>
                <a:lnTo>
                  <a:pt x="227288" y="261546"/>
                </a:lnTo>
                <a:lnTo>
                  <a:pt x="209211" y="261546"/>
                </a:lnTo>
                <a:lnTo>
                  <a:pt x="208935" y="254032"/>
                </a:lnTo>
                <a:lnTo>
                  <a:pt x="208105" y="247040"/>
                </a:lnTo>
                <a:lnTo>
                  <a:pt x="183186" y="212150"/>
                </a:lnTo>
                <a:lnTo>
                  <a:pt x="137789" y="201342"/>
                </a:lnTo>
                <a:lnTo>
                  <a:pt x="111369" y="200363"/>
                </a:lnTo>
                <a:lnTo>
                  <a:pt x="111369" y="317420"/>
                </a:lnTo>
                <a:lnTo>
                  <a:pt x="122956" y="359094"/>
                </a:lnTo>
                <a:lnTo>
                  <a:pt x="165141" y="374890"/>
                </a:lnTo>
                <a:lnTo>
                  <a:pt x="197329" y="376454"/>
                </a:lnTo>
                <a:lnTo>
                  <a:pt x="210523" y="376210"/>
                </a:lnTo>
                <a:lnTo>
                  <a:pt x="253060" y="370244"/>
                </a:lnTo>
                <a:lnTo>
                  <a:pt x="287650" y="348549"/>
                </a:lnTo>
                <a:lnTo>
                  <a:pt x="306952" y="307599"/>
                </a:lnTo>
                <a:lnTo>
                  <a:pt x="309709" y="296688"/>
                </a:lnTo>
                <a:lnTo>
                  <a:pt x="329303" y="296688"/>
                </a:lnTo>
                <a:lnTo>
                  <a:pt x="321592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603"/>
                </a:lnTo>
                <a:lnTo>
                  <a:pt x="16433" y="377971"/>
                </a:lnTo>
                <a:lnTo>
                  <a:pt x="46645" y="367100"/>
                </a:lnTo>
                <a:lnTo>
                  <a:pt x="50775" y="362970"/>
                </a:lnTo>
                <a:lnTo>
                  <a:pt x="57011" y="319948"/>
                </a:lnTo>
                <a:lnTo>
                  <a:pt x="57011" y="78754"/>
                </a:lnTo>
                <a:lnTo>
                  <a:pt x="51533" y="36153"/>
                </a:lnTo>
                <a:lnTo>
                  <a:pt x="47909" y="31855"/>
                </a:lnTo>
                <a:lnTo>
                  <a:pt x="44286" y="27557"/>
                </a:lnTo>
                <a:lnTo>
                  <a:pt x="5182" y="19720"/>
                </a:lnTo>
                <a:lnTo>
                  <a:pt x="5182" y="0"/>
                </a:lnTo>
                <a:lnTo>
                  <a:pt x="304526" y="0"/>
                </a:lnTo>
                <a:lnTo>
                  <a:pt x="309203" y="91143"/>
                </a:lnTo>
                <a:lnTo>
                  <a:pt x="291000" y="91143"/>
                </a:lnTo>
                <a:lnTo>
                  <a:pt x="289230" y="81251"/>
                </a:lnTo>
                <a:lnTo>
                  <a:pt x="286955" y="72307"/>
                </a:lnTo>
                <a:lnTo>
                  <a:pt x="261798" y="36280"/>
                </a:lnTo>
                <a:lnTo>
                  <a:pt x="221173" y="24026"/>
                </a:lnTo>
                <a:lnTo>
                  <a:pt x="185951" y="22248"/>
                </a:lnTo>
                <a:lnTo>
                  <a:pt x="120217" y="22248"/>
                </a:lnTo>
                <a:lnTo>
                  <a:pt x="114318" y="22248"/>
                </a:lnTo>
                <a:lnTo>
                  <a:pt x="111369" y="25198"/>
                </a:lnTo>
                <a:lnTo>
                  <a:pt x="111369" y="31097"/>
                </a:lnTo>
                <a:lnTo>
                  <a:pt x="111369" y="17963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607012" y="2024450"/>
            <a:ext cx="3488054" cy="2720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700" marR="5080" indent="-107950">
              <a:lnSpc>
                <a:spcPct val="145500"/>
              </a:lnSpc>
              <a:spcBef>
                <a:spcPts val="95"/>
              </a:spcBef>
              <a:tabLst>
                <a:tab pos="1179195"/>
                <a:tab pos="1201420"/>
                <a:tab pos="1779905"/>
                <a:tab pos="1802130"/>
                <a:tab pos="2397125"/>
                <a:tab pos="2419350"/>
                <a:tab pos="3044825"/>
                <a:tab pos="3066415"/>
              </a:tabLst>
            </a:pPr>
            <a:r>
              <a:rPr sz="4050" spc="1140">
                <a:latin typeface="Cambria"/>
                <a:cs typeface="Cambria"/>
              </a:rPr>
              <a:t>M	</a:t>
            </a:r>
            <a:r>
              <a:rPr sz="4050" spc="620">
                <a:latin typeface="Cambria"/>
                <a:cs typeface="Cambria"/>
              </a:rPr>
              <a:t>A	</a:t>
            </a:r>
            <a:r>
              <a:rPr sz="4050" spc="869">
                <a:latin typeface="Cambria"/>
                <a:cs typeface="Cambria"/>
              </a:rPr>
              <a:t>T	</a:t>
            </a:r>
            <a:r>
              <a:rPr sz="4050" spc="885">
                <a:latin typeface="Cambria"/>
                <a:cs typeface="Cambria"/>
              </a:rPr>
              <a:t>U	</a:t>
            </a:r>
            <a:r>
              <a:rPr sz="4050" spc="695">
                <a:latin typeface="Cambria"/>
                <a:cs typeface="Cambria"/>
              </a:rPr>
              <a:t>R </a:t>
            </a:r>
            <a:r>
              <a:rPr sz="4050" spc="-880">
                <a:latin typeface="Cambria"/>
                <a:cs typeface="Cambria"/>
              </a:rPr>
              <a:t> </a:t>
            </a:r>
            <a:r>
              <a:rPr sz="4050" spc="990">
                <a:latin typeface="Cambria"/>
                <a:cs typeface="Cambria"/>
              </a:rPr>
              <a:t>H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620">
                <a:latin typeface="Cambria"/>
                <a:cs typeface="Cambria"/>
              </a:rPr>
              <a:t>A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869">
                <a:latin typeface="Cambria"/>
                <a:cs typeface="Cambria"/>
              </a:rPr>
              <a:t>T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885">
                <a:latin typeface="Cambria"/>
                <a:cs typeface="Cambria"/>
              </a:rPr>
              <a:t>U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695">
                <a:latin typeface="Cambria"/>
                <a:cs typeface="Cambria"/>
              </a:rPr>
              <a:t>R</a:t>
            </a:r>
            <a:endParaRPr sz="40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  <a:tabLst>
                <a:tab pos="777875"/>
                <a:tab pos="1379220"/>
                <a:tab pos="1996439"/>
                <a:tab pos="2643505"/>
              </a:tabLst>
            </a:pPr>
            <a:r>
              <a:rPr sz="4050" spc="1140">
                <a:latin typeface="Cambria"/>
                <a:cs typeface="Cambria"/>
              </a:rPr>
              <a:t>M	</a:t>
            </a:r>
            <a:r>
              <a:rPr sz="4050" spc="620">
                <a:latin typeface="Cambria"/>
                <a:cs typeface="Cambria"/>
              </a:rPr>
              <a:t>A	</a:t>
            </a:r>
            <a:r>
              <a:rPr sz="4050" spc="869">
                <a:latin typeface="Cambria"/>
                <a:cs typeface="Cambria"/>
              </a:rPr>
              <a:t>T	</a:t>
            </a:r>
            <a:r>
              <a:rPr sz="4050" spc="885">
                <a:latin typeface="Cambria"/>
                <a:cs typeface="Cambria"/>
              </a:rPr>
              <a:t>U	</a:t>
            </a:r>
            <a:r>
              <a:rPr sz="4050" spc="695">
                <a:latin typeface="Cambria"/>
                <a:cs typeface="Cambria"/>
              </a:rPr>
              <a:t>R</a:t>
            </a:r>
            <a:endParaRPr sz="405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197826" y="2024450"/>
            <a:ext cx="4067810" cy="2720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405130" algn="ctr">
              <a:lnSpc>
                <a:spcPct val="145500"/>
              </a:lnSpc>
              <a:spcBef>
                <a:spcPts val="95"/>
              </a:spcBef>
              <a:tabLst>
                <a:tab pos="1081405"/>
                <a:tab pos="1729105"/>
                <a:tab pos="2409190"/>
                <a:tab pos="2539365"/>
                <a:tab pos="3056255"/>
                <a:tab pos="3186430"/>
              </a:tabLst>
            </a:pPr>
            <a:r>
              <a:rPr sz="4050" spc="919">
                <a:latin typeface="Cambria"/>
                <a:cs typeface="Cambria"/>
              </a:rPr>
              <a:t>N	</a:t>
            </a:r>
            <a:r>
              <a:rPr sz="4050" spc="885">
                <a:latin typeface="Cambria"/>
                <a:cs typeface="Cambria"/>
              </a:rPr>
              <a:t>U	</a:t>
            </a:r>
            <a:r>
              <a:rPr sz="4050" spc="1060">
                <a:latin typeface="Cambria"/>
                <a:cs typeface="Cambria"/>
              </a:rPr>
              <a:t>W		</a:t>
            </a:r>
            <a:r>
              <a:rPr sz="4050" spc="885">
                <a:latin typeface="Cambria"/>
                <a:cs typeface="Cambria"/>
              </a:rPr>
              <a:t>U		</a:t>
            </a:r>
            <a:r>
              <a:rPr sz="4050" spc="605">
                <a:latin typeface="Cambria"/>
                <a:cs typeface="Cambria"/>
              </a:rPr>
              <a:t>N </a:t>
            </a:r>
            <a:r>
              <a:rPr sz="4050" spc="295">
                <a:latin typeface="Cambria"/>
                <a:cs typeface="Cambria"/>
              </a:rPr>
              <a:t> </a:t>
            </a:r>
            <a:r>
              <a:rPr sz="4050" spc="919">
                <a:latin typeface="Cambria"/>
                <a:cs typeface="Cambria"/>
              </a:rPr>
              <a:t>N	</a:t>
            </a:r>
            <a:r>
              <a:rPr sz="4050" spc="885">
                <a:latin typeface="Cambria"/>
                <a:cs typeface="Cambria"/>
              </a:rPr>
              <a:t>U	</a:t>
            </a:r>
            <a:r>
              <a:rPr sz="4050" spc="990">
                <a:latin typeface="Cambria"/>
                <a:cs typeface="Cambria"/>
              </a:rPr>
              <a:t>H	</a:t>
            </a:r>
            <a:r>
              <a:rPr sz="4050" spc="885">
                <a:latin typeface="Cambria"/>
                <a:cs typeface="Cambria"/>
              </a:rPr>
              <a:t>U	</a:t>
            </a:r>
            <a:r>
              <a:rPr sz="4050" spc="919">
                <a:latin typeface="Cambria"/>
                <a:cs typeface="Cambria"/>
              </a:rPr>
              <a:t>N</a:t>
            </a:r>
            <a:endParaRPr sz="40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210"/>
              </a:spcBef>
              <a:tabLst>
                <a:tab pos="535305"/>
                <a:tab pos="1182370"/>
                <a:tab pos="1786889"/>
                <a:tab pos="2322195"/>
                <a:tab pos="2899410"/>
                <a:tab pos="3665220"/>
              </a:tabLst>
            </a:pPr>
            <a:r>
              <a:rPr sz="4050" spc="620">
                <a:latin typeface="Cambria"/>
                <a:cs typeface="Cambria"/>
              </a:rPr>
              <a:t>S	</a:t>
            </a:r>
            <a:r>
              <a:rPr sz="4050" spc="885">
                <a:latin typeface="Cambria"/>
                <a:cs typeface="Cambria"/>
              </a:rPr>
              <a:t>U	</a:t>
            </a:r>
            <a:r>
              <a:rPr sz="4050" spc="625">
                <a:latin typeface="Cambria"/>
                <a:cs typeface="Cambria"/>
              </a:rPr>
              <a:t>K	</a:t>
            </a:r>
            <a:r>
              <a:rPr sz="4050" spc="620">
                <a:latin typeface="Cambria"/>
                <a:cs typeface="Cambria"/>
              </a:rPr>
              <a:t>S	</a:t>
            </a:r>
            <a:r>
              <a:rPr sz="4050" spc="630">
                <a:latin typeface="Cambria"/>
                <a:cs typeface="Cambria"/>
              </a:rPr>
              <a:t>E	</a:t>
            </a:r>
            <a:r>
              <a:rPr sz="4050" spc="1140">
                <a:latin typeface="Cambria"/>
                <a:cs typeface="Cambria"/>
              </a:rPr>
              <a:t>M	</a:t>
            </a:r>
            <a:r>
              <a:rPr sz="4050" spc="630">
                <a:latin typeface="Cambria"/>
                <a:cs typeface="Cambria"/>
              </a:rPr>
              <a:t>E</a:t>
            </a:r>
            <a:endParaRPr sz="4050">
              <a:latin typeface="Cambria"/>
              <a:cs typeface="Cambri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706658" y="5127575"/>
            <a:ext cx="409575" cy="398780"/>
          </a:xfrm>
          <a:custGeom>
            <a:rect l="l" t="t" r="r" b="b"/>
            <a:pathLst>
              <a:path w="409575" h="398779">
                <a:moveTo>
                  <a:pt x="255857" y="254214"/>
                </a:moveTo>
                <a:lnTo>
                  <a:pt x="117563" y="254214"/>
                </a:lnTo>
                <a:lnTo>
                  <a:pt x="113352" y="264524"/>
                </a:lnTo>
                <a:lnTo>
                  <a:pt x="96894" y="306991"/>
                </a:lnTo>
                <a:lnTo>
                  <a:pt x="85960" y="345779"/>
                </a:lnTo>
                <a:lnTo>
                  <a:pt x="85454" y="350245"/>
                </a:lnTo>
                <a:lnTo>
                  <a:pt x="85454" y="353700"/>
                </a:lnTo>
                <a:lnTo>
                  <a:pt x="85454" y="363307"/>
                </a:lnTo>
                <a:lnTo>
                  <a:pt x="125906" y="378982"/>
                </a:lnTo>
                <a:lnTo>
                  <a:pt x="125906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006" y="377971"/>
                </a:lnTo>
                <a:lnTo>
                  <a:pt x="14832" y="376623"/>
                </a:lnTo>
                <a:lnTo>
                  <a:pt x="46898" y="355470"/>
                </a:lnTo>
                <a:lnTo>
                  <a:pt x="50185" y="350498"/>
                </a:lnTo>
                <a:lnTo>
                  <a:pt x="53388" y="344388"/>
                </a:lnTo>
                <a:lnTo>
                  <a:pt x="56506" y="337140"/>
                </a:lnTo>
                <a:lnTo>
                  <a:pt x="191135" y="0"/>
                </a:lnTo>
                <a:lnTo>
                  <a:pt x="213383" y="0"/>
                </a:lnTo>
                <a:lnTo>
                  <a:pt x="330946" y="292011"/>
                </a:lnTo>
                <a:lnTo>
                  <a:pt x="346993" y="329010"/>
                </a:lnTo>
                <a:lnTo>
                  <a:pt x="368617" y="364572"/>
                </a:lnTo>
                <a:lnTo>
                  <a:pt x="400641" y="378477"/>
                </a:lnTo>
                <a:lnTo>
                  <a:pt x="409574" y="378477"/>
                </a:lnTo>
                <a:lnTo>
                  <a:pt x="409574" y="398703"/>
                </a:lnTo>
                <a:lnTo>
                  <a:pt x="240814" y="398703"/>
                </a:lnTo>
                <a:lnTo>
                  <a:pt x="240814" y="378477"/>
                </a:lnTo>
                <a:lnTo>
                  <a:pt x="253464" y="378153"/>
                </a:lnTo>
                <a:lnTo>
                  <a:pt x="263979" y="377181"/>
                </a:lnTo>
                <a:lnTo>
                  <a:pt x="272362" y="375562"/>
                </a:lnTo>
                <a:lnTo>
                  <a:pt x="278612" y="373294"/>
                </a:lnTo>
                <a:lnTo>
                  <a:pt x="285522" y="369839"/>
                </a:lnTo>
                <a:lnTo>
                  <a:pt x="288977" y="364150"/>
                </a:lnTo>
                <a:lnTo>
                  <a:pt x="288977" y="356229"/>
                </a:lnTo>
                <a:lnTo>
                  <a:pt x="288977" y="352773"/>
                </a:lnTo>
                <a:lnTo>
                  <a:pt x="288809" y="349613"/>
                </a:lnTo>
                <a:lnTo>
                  <a:pt x="288472" y="346748"/>
                </a:lnTo>
                <a:lnTo>
                  <a:pt x="288135" y="343798"/>
                </a:lnTo>
                <a:lnTo>
                  <a:pt x="287503" y="340595"/>
                </a:lnTo>
                <a:lnTo>
                  <a:pt x="286576" y="337140"/>
                </a:lnTo>
                <a:lnTo>
                  <a:pt x="285733" y="333685"/>
                </a:lnTo>
                <a:lnTo>
                  <a:pt x="284511" y="329808"/>
                </a:lnTo>
                <a:lnTo>
                  <a:pt x="282910" y="325510"/>
                </a:lnTo>
                <a:lnTo>
                  <a:pt x="281393" y="321128"/>
                </a:lnTo>
                <a:lnTo>
                  <a:pt x="279454" y="316030"/>
                </a:lnTo>
                <a:lnTo>
                  <a:pt x="277095" y="310214"/>
                </a:lnTo>
                <a:lnTo>
                  <a:pt x="255857" y="254214"/>
                </a:lnTo>
                <a:close/>
              </a:path>
              <a:path w="409575" h="398779">
                <a:moveTo>
                  <a:pt x="127929" y="228300"/>
                </a:moveTo>
                <a:lnTo>
                  <a:pt x="245997" y="228300"/>
                </a:lnTo>
                <a:lnTo>
                  <a:pt x="188480" y="75594"/>
                </a:lnTo>
                <a:lnTo>
                  <a:pt x="127929" y="22830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34222" y="5127575"/>
            <a:ext cx="517525" cy="404495"/>
          </a:xfrm>
          <a:custGeom>
            <a:rect l="l" t="t" r="r" b="b"/>
            <a:pathLst>
              <a:path w="517525" h="404495">
                <a:moveTo>
                  <a:pt x="261546" y="306043"/>
                </a:moveTo>
                <a:lnTo>
                  <a:pt x="396175" y="0"/>
                </a:lnTo>
                <a:lnTo>
                  <a:pt x="512095" y="0"/>
                </a:lnTo>
                <a:lnTo>
                  <a:pt x="512095" y="19720"/>
                </a:lnTo>
                <a:lnTo>
                  <a:pt x="504218" y="20170"/>
                </a:lnTo>
                <a:lnTo>
                  <a:pt x="497146" y="21016"/>
                </a:lnTo>
                <a:lnTo>
                  <a:pt x="469873" y="36027"/>
                </a:lnTo>
                <a:lnTo>
                  <a:pt x="466249" y="41673"/>
                </a:lnTo>
                <a:lnTo>
                  <a:pt x="461008" y="86726"/>
                </a:lnTo>
                <a:lnTo>
                  <a:pt x="460898" y="97843"/>
                </a:lnTo>
                <a:lnTo>
                  <a:pt x="460898" y="300860"/>
                </a:lnTo>
                <a:lnTo>
                  <a:pt x="462920" y="341817"/>
                </a:lnTo>
                <a:lnTo>
                  <a:pt x="488076" y="375949"/>
                </a:lnTo>
                <a:lnTo>
                  <a:pt x="517277" y="378982"/>
                </a:lnTo>
                <a:lnTo>
                  <a:pt x="517277" y="398703"/>
                </a:lnTo>
                <a:lnTo>
                  <a:pt x="349529" y="398703"/>
                </a:lnTo>
                <a:lnTo>
                  <a:pt x="349529" y="378982"/>
                </a:lnTo>
                <a:lnTo>
                  <a:pt x="358133" y="378587"/>
                </a:lnTo>
                <a:lnTo>
                  <a:pt x="365868" y="377908"/>
                </a:lnTo>
                <a:lnTo>
                  <a:pt x="400304" y="359852"/>
                </a:lnTo>
                <a:lnTo>
                  <a:pt x="406406" y="316037"/>
                </a:lnTo>
                <a:lnTo>
                  <a:pt x="406541" y="304526"/>
                </a:lnTo>
                <a:lnTo>
                  <a:pt x="406541" y="64217"/>
                </a:lnTo>
                <a:lnTo>
                  <a:pt x="401358" y="64217"/>
                </a:lnTo>
                <a:lnTo>
                  <a:pt x="250169" y="403886"/>
                </a:lnTo>
                <a:lnTo>
                  <a:pt x="238792" y="403886"/>
                </a:lnTo>
                <a:lnTo>
                  <a:pt x="90131" y="64217"/>
                </a:lnTo>
                <a:lnTo>
                  <a:pt x="88109" y="64217"/>
                </a:lnTo>
                <a:lnTo>
                  <a:pt x="88109" y="300860"/>
                </a:lnTo>
                <a:lnTo>
                  <a:pt x="88235" y="313138"/>
                </a:lnTo>
                <a:lnTo>
                  <a:pt x="91480" y="351762"/>
                </a:lnTo>
                <a:lnTo>
                  <a:pt x="121284" y="377087"/>
                </a:lnTo>
                <a:lnTo>
                  <a:pt x="144488" y="378982"/>
                </a:lnTo>
                <a:lnTo>
                  <a:pt x="144488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587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28940" y="0"/>
                </a:lnTo>
                <a:lnTo>
                  <a:pt x="259397" y="306043"/>
                </a:lnTo>
                <a:lnTo>
                  <a:pt x="261546" y="306043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73586" y="5127575"/>
            <a:ext cx="409575" cy="398780"/>
          </a:xfrm>
          <a:custGeom>
            <a:rect l="l" t="t" r="r" b="b"/>
            <a:pathLst>
              <a:path w="409575" h="398779">
                <a:moveTo>
                  <a:pt x="255858" y="254214"/>
                </a:moveTo>
                <a:lnTo>
                  <a:pt x="117563" y="254214"/>
                </a:lnTo>
                <a:lnTo>
                  <a:pt x="113351" y="264524"/>
                </a:lnTo>
                <a:lnTo>
                  <a:pt x="96894" y="306991"/>
                </a:lnTo>
                <a:lnTo>
                  <a:pt x="85960" y="345779"/>
                </a:lnTo>
                <a:lnTo>
                  <a:pt x="85454" y="350245"/>
                </a:lnTo>
                <a:lnTo>
                  <a:pt x="85454" y="353700"/>
                </a:lnTo>
                <a:lnTo>
                  <a:pt x="85454" y="363307"/>
                </a:lnTo>
                <a:lnTo>
                  <a:pt x="125906" y="378982"/>
                </a:lnTo>
                <a:lnTo>
                  <a:pt x="125906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006" y="377971"/>
                </a:lnTo>
                <a:lnTo>
                  <a:pt x="14832" y="376623"/>
                </a:lnTo>
                <a:lnTo>
                  <a:pt x="46898" y="355470"/>
                </a:lnTo>
                <a:lnTo>
                  <a:pt x="50185" y="350498"/>
                </a:lnTo>
                <a:lnTo>
                  <a:pt x="53388" y="344388"/>
                </a:lnTo>
                <a:lnTo>
                  <a:pt x="56506" y="337140"/>
                </a:lnTo>
                <a:lnTo>
                  <a:pt x="191134" y="0"/>
                </a:lnTo>
                <a:lnTo>
                  <a:pt x="213383" y="0"/>
                </a:lnTo>
                <a:lnTo>
                  <a:pt x="330946" y="292011"/>
                </a:lnTo>
                <a:lnTo>
                  <a:pt x="346993" y="329010"/>
                </a:lnTo>
                <a:lnTo>
                  <a:pt x="368617" y="364572"/>
                </a:lnTo>
                <a:lnTo>
                  <a:pt x="400641" y="378477"/>
                </a:lnTo>
                <a:lnTo>
                  <a:pt x="409574" y="378477"/>
                </a:lnTo>
                <a:lnTo>
                  <a:pt x="409574" y="398703"/>
                </a:lnTo>
                <a:lnTo>
                  <a:pt x="240814" y="398703"/>
                </a:lnTo>
                <a:lnTo>
                  <a:pt x="240814" y="378477"/>
                </a:lnTo>
                <a:lnTo>
                  <a:pt x="253463" y="378153"/>
                </a:lnTo>
                <a:lnTo>
                  <a:pt x="263979" y="377181"/>
                </a:lnTo>
                <a:lnTo>
                  <a:pt x="272362" y="375562"/>
                </a:lnTo>
                <a:lnTo>
                  <a:pt x="278611" y="373294"/>
                </a:lnTo>
                <a:lnTo>
                  <a:pt x="285522" y="369839"/>
                </a:lnTo>
                <a:lnTo>
                  <a:pt x="288977" y="364150"/>
                </a:lnTo>
                <a:lnTo>
                  <a:pt x="288977" y="356229"/>
                </a:lnTo>
                <a:lnTo>
                  <a:pt x="288977" y="352773"/>
                </a:lnTo>
                <a:lnTo>
                  <a:pt x="288809" y="349613"/>
                </a:lnTo>
                <a:lnTo>
                  <a:pt x="288472" y="346748"/>
                </a:lnTo>
                <a:lnTo>
                  <a:pt x="288135" y="343798"/>
                </a:lnTo>
                <a:lnTo>
                  <a:pt x="287503" y="340595"/>
                </a:lnTo>
                <a:lnTo>
                  <a:pt x="286576" y="337140"/>
                </a:lnTo>
                <a:lnTo>
                  <a:pt x="285733" y="333685"/>
                </a:lnTo>
                <a:lnTo>
                  <a:pt x="284511" y="329808"/>
                </a:lnTo>
                <a:lnTo>
                  <a:pt x="282910" y="325510"/>
                </a:lnTo>
                <a:lnTo>
                  <a:pt x="281393" y="321128"/>
                </a:lnTo>
                <a:lnTo>
                  <a:pt x="279455" y="316030"/>
                </a:lnTo>
                <a:lnTo>
                  <a:pt x="277095" y="310214"/>
                </a:lnTo>
                <a:lnTo>
                  <a:pt x="255858" y="254214"/>
                </a:lnTo>
                <a:close/>
              </a:path>
              <a:path w="409575" h="398779">
                <a:moveTo>
                  <a:pt x="127928" y="228300"/>
                </a:moveTo>
                <a:lnTo>
                  <a:pt x="245997" y="228300"/>
                </a:lnTo>
                <a:lnTo>
                  <a:pt x="188480" y="75594"/>
                </a:lnTo>
                <a:lnTo>
                  <a:pt x="127928" y="22830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701151" y="5127575"/>
            <a:ext cx="424180" cy="404495"/>
          </a:xfrm>
          <a:custGeom>
            <a:rect l="l" t="t" r="r" b="b"/>
            <a:pathLst>
              <a:path w="424179" h="404495">
                <a:moveTo>
                  <a:pt x="336129" y="403886"/>
                </a:moveTo>
                <a:lnTo>
                  <a:pt x="90131" y="79766"/>
                </a:lnTo>
                <a:lnTo>
                  <a:pt x="88109" y="79766"/>
                </a:lnTo>
                <a:lnTo>
                  <a:pt x="88109" y="300860"/>
                </a:lnTo>
                <a:lnTo>
                  <a:pt x="88219" y="313138"/>
                </a:lnTo>
                <a:lnTo>
                  <a:pt x="91058" y="351762"/>
                </a:lnTo>
                <a:lnTo>
                  <a:pt x="124357" y="377971"/>
                </a:lnTo>
                <a:lnTo>
                  <a:pt x="139305" y="378982"/>
                </a:lnTo>
                <a:lnTo>
                  <a:pt x="139305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587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07702" y="0"/>
                </a:lnTo>
                <a:lnTo>
                  <a:pt x="333980" y="301871"/>
                </a:lnTo>
                <a:lnTo>
                  <a:pt x="336129" y="301871"/>
                </a:lnTo>
                <a:lnTo>
                  <a:pt x="336129" y="97843"/>
                </a:lnTo>
                <a:lnTo>
                  <a:pt x="336010" y="85825"/>
                </a:lnTo>
                <a:lnTo>
                  <a:pt x="333053" y="47067"/>
                </a:lnTo>
                <a:lnTo>
                  <a:pt x="327027" y="33752"/>
                </a:lnTo>
                <a:lnTo>
                  <a:pt x="323404" y="28189"/>
                </a:lnTo>
                <a:lnTo>
                  <a:pt x="284805" y="19720"/>
                </a:lnTo>
                <a:lnTo>
                  <a:pt x="284805" y="0"/>
                </a:lnTo>
                <a:lnTo>
                  <a:pt x="424112" y="0"/>
                </a:lnTo>
                <a:lnTo>
                  <a:pt x="424112" y="19720"/>
                </a:lnTo>
                <a:lnTo>
                  <a:pt x="415500" y="20123"/>
                </a:lnTo>
                <a:lnTo>
                  <a:pt x="407741" y="20826"/>
                </a:lnTo>
                <a:lnTo>
                  <a:pt x="377466" y="33752"/>
                </a:lnTo>
                <a:lnTo>
                  <a:pt x="373336" y="38892"/>
                </a:lnTo>
                <a:lnTo>
                  <a:pt x="367226" y="82950"/>
                </a:lnTo>
                <a:lnTo>
                  <a:pt x="367100" y="94303"/>
                </a:lnTo>
                <a:lnTo>
                  <a:pt x="367100" y="403886"/>
                </a:lnTo>
                <a:lnTo>
                  <a:pt x="336129" y="403886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343180" y="5127575"/>
            <a:ext cx="409575" cy="398780"/>
          </a:xfrm>
          <a:custGeom>
            <a:rect l="l" t="t" r="r" b="b"/>
            <a:pathLst>
              <a:path w="409575" h="398779">
                <a:moveTo>
                  <a:pt x="255858" y="254214"/>
                </a:moveTo>
                <a:lnTo>
                  <a:pt x="117563" y="254214"/>
                </a:lnTo>
                <a:lnTo>
                  <a:pt x="113351" y="264524"/>
                </a:lnTo>
                <a:lnTo>
                  <a:pt x="96894" y="306991"/>
                </a:lnTo>
                <a:lnTo>
                  <a:pt x="85960" y="345779"/>
                </a:lnTo>
                <a:lnTo>
                  <a:pt x="85454" y="350245"/>
                </a:lnTo>
                <a:lnTo>
                  <a:pt x="85454" y="353700"/>
                </a:lnTo>
                <a:lnTo>
                  <a:pt x="85454" y="363307"/>
                </a:lnTo>
                <a:lnTo>
                  <a:pt x="125906" y="378982"/>
                </a:lnTo>
                <a:lnTo>
                  <a:pt x="125906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006" y="377971"/>
                </a:lnTo>
                <a:lnTo>
                  <a:pt x="14832" y="376623"/>
                </a:lnTo>
                <a:lnTo>
                  <a:pt x="46898" y="355470"/>
                </a:lnTo>
                <a:lnTo>
                  <a:pt x="50185" y="350498"/>
                </a:lnTo>
                <a:lnTo>
                  <a:pt x="53388" y="344388"/>
                </a:lnTo>
                <a:lnTo>
                  <a:pt x="56506" y="337140"/>
                </a:lnTo>
                <a:lnTo>
                  <a:pt x="191134" y="0"/>
                </a:lnTo>
                <a:lnTo>
                  <a:pt x="213383" y="0"/>
                </a:lnTo>
                <a:lnTo>
                  <a:pt x="330946" y="292011"/>
                </a:lnTo>
                <a:lnTo>
                  <a:pt x="346993" y="329010"/>
                </a:lnTo>
                <a:lnTo>
                  <a:pt x="368617" y="364572"/>
                </a:lnTo>
                <a:lnTo>
                  <a:pt x="400641" y="378477"/>
                </a:lnTo>
                <a:lnTo>
                  <a:pt x="409574" y="378477"/>
                </a:lnTo>
                <a:lnTo>
                  <a:pt x="409574" y="398703"/>
                </a:lnTo>
                <a:lnTo>
                  <a:pt x="240814" y="398703"/>
                </a:lnTo>
                <a:lnTo>
                  <a:pt x="240814" y="378477"/>
                </a:lnTo>
                <a:lnTo>
                  <a:pt x="253463" y="378153"/>
                </a:lnTo>
                <a:lnTo>
                  <a:pt x="263979" y="377181"/>
                </a:lnTo>
                <a:lnTo>
                  <a:pt x="272362" y="375562"/>
                </a:lnTo>
                <a:lnTo>
                  <a:pt x="278611" y="373294"/>
                </a:lnTo>
                <a:lnTo>
                  <a:pt x="285522" y="369839"/>
                </a:lnTo>
                <a:lnTo>
                  <a:pt x="288977" y="364150"/>
                </a:lnTo>
                <a:lnTo>
                  <a:pt x="288977" y="356229"/>
                </a:lnTo>
                <a:lnTo>
                  <a:pt x="288977" y="352773"/>
                </a:lnTo>
                <a:lnTo>
                  <a:pt x="288809" y="349613"/>
                </a:lnTo>
                <a:lnTo>
                  <a:pt x="288472" y="346748"/>
                </a:lnTo>
                <a:lnTo>
                  <a:pt x="288135" y="343798"/>
                </a:lnTo>
                <a:lnTo>
                  <a:pt x="287503" y="340595"/>
                </a:lnTo>
                <a:lnTo>
                  <a:pt x="286576" y="337140"/>
                </a:lnTo>
                <a:lnTo>
                  <a:pt x="285733" y="333685"/>
                </a:lnTo>
                <a:lnTo>
                  <a:pt x="284511" y="329808"/>
                </a:lnTo>
                <a:lnTo>
                  <a:pt x="282910" y="325510"/>
                </a:lnTo>
                <a:lnTo>
                  <a:pt x="281393" y="321128"/>
                </a:lnTo>
                <a:lnTo>
                  <a:pt x="279455" y="316030"/>
                </a:lnTo>
                <a:lnTo>
                  <a:pt x="277095" y="310214"/>
                </a:lnTo>
                <a:lnTo>
                  <a:pt x="255858" y="254214"/>
                </a:lnTo>
                <a:close/>
              </a:path>
              <a:path w="409575" h="398779">
                <a:moveTo>
                  <a:pt x="127928" y="228300"/>
                </a:moveTo>
                <a:lnTo>
                  <a:pt x="245997" y="228300"/>
                </a:lnTo>
                <a:lnTo>
                  <a:pt x="188480" y="75594"/>
                </a:lnTo>
                <a:lnTo>
                  <a:pt x="127928" y="22830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70745" y="5127575"/>
            <a:ext cx="168275" cy="398780"/>
          </a:xfrm>
          <a:custGeom>
            <a:rect l="l" t="t" r="r" b="b"/>
            <a:pathLst>
              <a:path w="168275" h="398779">
                <a:moveTo>
                  <a:pt x="111368" y="300860"/>
                </a:moveTo>
                <a:lnTo>
                  <a:pt x="113391" y="341817"/>
                </a:lnTo>
                <a:lnTo>
                  <a:pt x="138547" y="375949"/>
                </a:lnTo>
                <a:lnTo>
                  <a:pt x="167748" y="378982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587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4688" y="20170"/>
                </a:lnTo>
                <a:lnTo>
                  <a:pt x="147617" y="21016"/>
                </a:lnTo>
                <a:lnTo>
                  <a:pt x="120470" y="36027"/>
                </a:lnTo>
                <a:lnTo>
                  <a:pt x="116846" y="41673"/>
                </a:lnTo>
                <a:lnTo>
                  <a:pt x="111479" y="86726"/>
                </a:lnTo>
                <a:lnTo>
                  <a:pt x="111368" y="97843"/>
                </a:lnTo>
                <a:lnTo>
                  <a:pt x="111368" y="3008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16226" y="6025746"/>
            <a:ext cx="415925" cy="404495"/>
          </a:xfrm>
          <a:custGeom>
            <a:rect l="l" t="t" r="r" b="b"/>
            <a:pathLst>
              <a:path w="415925" h="404495">
                <a:moveTo>
                  <a:pt x="358757" y="238160"/>
                </a:moveTo>
                <a:lnTo>
                  <a:pt x="356734" y="276652"/>
                </a:lnTo>
                <a:lnTo>
                  <a:pt x="346068" y="325060"/>
                </a:lnTo>
                <a:lnTo>
                  <a:pt x="324878" y="361917"/>
                </a:lnTo>
                <a:lnTo>
                  <a:pt x="292098" y="387326"/>
                </a:lnTo>
                <a:lnTo>
                  <a:pt x="247072" y="401231"/>
                </a:lnTo>
                <a:lnTo>
                  <a:pt x="209717" y="403886"/>
                </a:lnTo>
                <a:lnTo>
                  <a:pt x="191174" y="403419"/>
                </a:lnTo>
                <a:lnTo>
                  <a:pt x="142845" y="396428"/>
                </a:lnTo>
                <a:lnTo>
                  <a:pt x="105372" y="379575"/>
                </a:lnTo>
                <a:lnTo>
                  <a:pt x="78533" y="351551"/>
                </a:lnTo>
                <a:lnTo>
                  <a:pt x="62652" y="311439"/>
                </a:lnTo>
                <a:lnTo>
                  <a:pt x="57391" y="257374"/>
                </a:lnTo>
                <a:lnTo>
                  <a:pt x="57391" y="120596"/>
                </a:lnTo>
                <a:lnTo>
                  <a:pt x="57280" y="102551"/>
                </a:lnTo>
                <a:lnTo>
                  <a:pt x="55621" y="61689"/>
                </a:lnTo>
                <a:lnTo>
                  <a:pt x="35268" y="23638"/>
                </a:lnTo>
                <a:lnTo>
                  <a:pt x="0" y="19720"/>
                </a:lnTo>
                <a:lnTo>
                  <a:pt x="0" y="0"/>
                </a:lnTo>
                <a:lnTo>
                  <a:pt x="176597" y="0"/>
                </a:lnTo>
                <a:lnTo>
                  <a:pt x="176597" y="19720"/>
                </a:lnTo>
                <a:lnTo>
                  <a:pt x="168175" y="19854"/>
                </a:lnTo>
                <a:lnTo>
                  <a:pt x="160606" y="20257"/>
                </a:lnTo>
                <a:lnTo>
                  <a:pt x="125021" y="44244"/>
                </a:lnTo>
                <a:lnTo>
                  <a:pt x="120091" y="86781"/>
                </a:lnTo>
                <a:lnTo>
                  <a:pt x="119585" y="120596"/>
                </a:lnTo>
                <a:lnTo>
                  <a:pt x="119585" y="261546"/>
                </a:lnTo>
                <a:lnTo>
                  <a:pt x="125021" y="308318"/>
                </a:lnTo>
                <a:lnTo>
                  <a:pt x="142845" y="343082"/>
                </a:lnTo>
                <a:lnTo>
                  <a:pt x="175206" y="364572"/>
                </a:lnTo>
                <a:lnTo>
                  <a:pt x="224128" y="371777"/>
                </a:lnTo>
                <a:lnTo>
                  <a:pt x="248423" y="369984"/>
                </a:lnTo>
                <a:lnTo>
                  <a:pt x="287294" y="355636"/>
                </a:lnTo>
                <a:lnTo>
                  <a:pt x="313209" y="326980"/>
                </a:lnTo>
                <a:lnTo>
                  <a:pt x="326166" y="284632"/>
                </a:lnTo>
                <a:lnTo>
                  <a:pt x="327786" y="258386"/>
                </a:lnTo>
                <a:lnTo>
                  <a:pt x="327786" y="133617"/>
                </a:lnTo>
                <a:lnTo>
                  <a:pt x="326869" y="93070"/>
                </a:lnTo>
                <a:lnTo>
                  <a:pt x="321900" y="52650"/>
                </a:lnTo>
                <a:lnTo>
                  <a:pt x="292517" y="21489"/>
                </a:lnTo>
                <a:lnTo>
                  <a:pt x="265591" y="19720"/>
                </a:lnTo>
                <a:lnTo>
                  <a:pt x="265591" y="0"/>
                </a:lnTo>
                <a:lnTo>
                  <a:pt x="415768" y="0"/>
                </a:lnTo>
                <a:lnTo>
                  <a:pt x="415768" y="19720"/>
                </a:lnTo>
                <a:lnTo>
                  <a:pt x="407860" y="19886"/>
                </a:lnTo>
                <a:lnTo>
                  <a:pt x="400694" y="20384"/>
                </a:lnTo>
                <a:lnTo>
                  <a:pt x="365235" y="47562"/>
                </a:lnTo>
                <a:lnTo>
                  <a:pt x="359389" y="95630"/>
                </a:lnTo>
                <a:lnTo>
                  <a:pt x="358757" y="133617"/>
                </a:lnTo>
                <a:lnTo>
                  <a:pt x="358757" y="2381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871665" y="6025746"/>
            <a:ext cx="342900" cy="398780"/>
          </a:xfrm>
          <a:custGeom>
            <a:rect l="l" t="t" r="r" b="b"/>
            <a:pathLst>
              <a:path w="342900" h="398779">
                <a:moveTo>
                  <a:pt x="334485" y="398703"/>
                </a:moveTo>
                <a:lnTo>
                  <a:pt x="0" y="398703"/>
                </a:lnTo>
                <a:lnTo>
                  <a:pt x="0" y="378982"/>
                </a:lnTo>
                <a:lnTo>
                  <a:pt x="8659" y="378603"/>
                </a:lnTo>
                <a:lnTo>
                  <a:pt x="16433" y="377971"/>
                </a:lnTo>
                <a:lnTo>
                  <a:pt x="46645" y="367100"/>
                </a:lnTo>
                <a:lnTo>
                  <a:pt x="50775" y="362970"/>
                </a:lnTo>
                <a:lnTo>
                  <a:pt x="57011" y="319948"/>
                </a:lnTo>
                <a:lnTo>
                  <a:pt x="57011" y="78754"/>
                </a:lnTo>
                <a:lnTo>
                  <a:pt x="51533" y="36153"/>
                </a:lnTo>
                <a:lnTo>
                  <a:pt x="13075" y="20312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4688" y="20107"/>
                </a:lnTo>
                <a:lnTo>
                  <a:pt x="147617" y="20763"/>
                </a:lnTo>
                <a:lnTo>
                  <a:pt x="120470" y="32108"/>
                </a:lnTo>
                <a:lnTo>
                  <a:pt x="116846" y="36575"/>
                </a:lnTo>
                <a:lnTo>
                  <a:pt x="111368" y="82294"/>
                </a:lnTo>
                <a:lnTo>
                  <a:pt x="111368" y="305537"/>
                </a:lnTo>
                <a:lnTo>
                  <a:pt x="118392" y="347506"/>
                </a:lnTo>
                <a:lnTo>
                  <a:pt x="150675" y="370924"/>
                </a:lnTo>
                <a:lnTo>
                  <a:pt x="190644" y="375269"/>
                </a:lnTo>
                <a:lnTo>
                  <a:pt x="203523" y="375443"/>
                </a:lnTo>
                <a:lnTo>
                  <a:pt x="217720" y="375230"/>
                </a:lnTo>
                <a:lnTo>
                  <a:pt x="262905" y="370007"/>
                </a:lnTo>
                <a:lnTo>
                  <a:pt x="299406" y="349908"/>
                </a:lnTo>
                <a:lnTo>
                  <a:pt x="319608" y="308318"/>
                </a:lnTo>
                <a:lnTo>
                  <a:pt x="322603" y="296688"/>
                </a:lnTo>
                <a:lnTo>
                  <a:pt x="342323" y="296688"/>
                </a:lnTo>
                <a:lnTo>
                  <a:pt x="334485" y="398703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49511" y="6025746"/>
            <a:ext cx="168275" cy="398780"/>
          </a:xfrm>
          <a:custGeom>
            <a:rect l="l" t="t" r="r" b="b"/>
            <a:pathLst>
              <a:path w="168275" h="398779">
                <a:moveTo>
                  <a:pt x="111368" y="300860"/>
                </a:moveTo>
                <a:lnTo>
                  <a:pt x="113391" y="341817"/>
                </a:lnTo>
                <a:lnTo>
                  <a:pt x="138547" y="375949"/>
                </a:lnTo>
                <a:lnTo>
                  <a:pt x="167748" y="378982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587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4688" y="20170"/>
                </a:lnTo>
                <a:lnTo>
                  <a:pt x="147617" y="21016"/>
                </a:lnTo>
                <a:lnTo>
                  <a:pt x="120470" y="36027"/>
                </a:lnTo>
                <a:lnTo>
                  <a:pt x="116846" y="41673"/>
                </a:lnTo>
                <a:lnTo>
                  <a:pt x="111479" y="86726"/>
                </a:lnTo>
                <a:lnTo>
                  <a:pt x="111368" y="97843"/>
                </a:lnTo>
                <a:lnTo>
                  <a:pt x="111368" y="3008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839403" y="6025746"/>
            <a:ext cx="409575" cy="398780"/>
          </a:xfrm>
          <a:custGeom>
            <a:rect l="l" t="t" r="r" b="b"/>
            <a:pathLst>
              <a:path w="409575" h="398779">
                <a:moveTo>
                  <a:pt x="255858" y="254214"/>
                </a:moveTo>
                <a:lnTo>
                  <a:pt x="117562" y="254214"/>
                </a:lnTo>
                <a:lnTo>
                  <a:pt x="113351" y="264524"/>
                </a:lnTo>
                <a:lnTo>
                  <a:pt x="96894" y="306991"/>
                </a:lnTo>
                <a:lnTo>
                  <a:pt x="85959" y="345779"/>
                </a:lnTo>
                <a:lnTo>
                  <a:pt x="85454" y="350245"/>
                </a:lnTo>
                <a:lnTo>
                  <a:pt x="85454" y="353700"/>
                </a:lnTo>
                <a:lnTo>
                  <a:pt x="85454" y="363307"/>
                </a:lnTo>
                <a:lnTo>
                  <a:pt x="125906" y="378982"/>
                </a:lnTo>
                <a:lnTo>
                  <a:pt x="125906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006" y="377971"/>
                </a:lnTo>
                <a:lnTo>
                  <a:pt x="14832" y="376623"/>
                </a:lnTo>
                <a:lnTo>
                  <a:pt x="46898" y="355470"/>
                </a:lnTo>
                <a:lnTo>
                  <a:pt x="50185" y="350498"/>
                </a:lnTo>
                <a:lnTo>
                  <a:pt x="53388" y="344388"/>
                </a:lnTo>
                <a:lnTo>
                  <a:pt x="56506" y="337140"/>
                </a:lnTo>
                <a:lnTo>
                  <a:pt x="191134" y="0"/>
                </a:lnTo>
                <a:lnTo>
                  <a:pt x="213383" y="0"/>
                </a:lnTo>
                <a:lnTo>
                  <a:pt x="330946" y="292011"/>
                </a:lnTo>
                <a:lnTo>
                  <a:pt x="346993" y="329010"/>
                </a:lnTo>
                <a:lnTo>
                  <a:pt x="368617" y="364572"/>
                </a:lnTo>
                <a:lnTo>
                  <a:pt x="400641" y="378477"/>
                </a:lnTo>
                <a:lnTo>
                  <a:pt x="409574" y="378477"/>
                </a:lnTo>
                <a:lnTo>
                  <a:pt x="409574" y="398703"/>
                </a:lnTo>
                <a:lnTo>
                  <a:pt x="240814" y="398703"/>
                </a:lnTo>
                <a:lnTo>
                  <a:pt x="240814" y="378477"/>
                </a:lnTo>
                <a:lnTo>
                  <a:pt x="253463" y="378153"/>
                </a:lnTo>
                <a:lnTo>
                  <a:pt x="263979" y="377181"/>
                </a:lnTo>
                <a:lnTo>
                  <a:pt x="272362" y="375562"/>
                </a:lnTo>
                <a:lnTo>
                  <a:pt x="278611" y="373294"/>
                </a:lnTo>
                <a:lnTo>
                  <a:pt x="285522" y="369839"/>
                </a:lnTo>
                <a:lnTo>
                  <a:pt x="288977" y="364150"/>
                </a:lnTo>
                <a:lnTo>
                  <a:pt x="288977" y="356229"/>
                </a:lnTo>
                <a:lnTo>
                  <a:pt x="288977" y="352773"/>
                </a:lnTo>
                <a:lnTo>
                  <a:pt x="288809" y="349613"/>
                </a:lnTo>
                <a:lnTo>
                  <a:pt x="288472" y="346748"/>
                </a:lnTo>
                <a:lnTo>
                  <a:pt x="288135" y="343798"/>
                </a:lnTo>
                <a:lnTo>
                  <a:pt x="287503" y="340595"/>
                </a:lnTo>
                <a:lnTo>
                  <a:pt x="286576" y="337140"/>
                </a:lnTo>
                <a:lnTo>
                  <a:pt x="285733" y="333685"/>
                </a:lnTo>
                <a:lnTo>
                  <a:pt x="284511" y="329808"/>
                </a:lnTo>
                <a:lnTo>
                  <a:pt x="282910" y="325510"/>
                </a:lnTo>
                <a:lnTo>
                  <a:pt x="281393" y="321128"/>
                </a:lnTo>
                <a:lnTo>
                  <a:pt x="279455" y="316030"/>
                </a:lnTo>
                <a:lnTo>
                  <a:pt x="277095" y="310214"/>
                </a:lnTo>
                <a:lnTo>
                  <a:pt x="255858" y="254214"/>
                </a:lnTo>
                <a:close/>
              </a:path>
              <a:path w="409575" h="398779">
                <a:moveTo>
                  <a:pt x="127928" y="228300"/>
                </a:moveTo>
                <a:lnTo>
                  <a:pt x="245997" y="228300"/>
                </a:lnTo>
                <a:lnTo>
                  <a:pt x="188480" y="75594"/>
                </a:lnTo>
                <a:lnTo>
                  <a:pt x="127928" y="22830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454578" y="6025746"/>
            <a:ext cx="396240" cy="398780"/>
          </a:xfrm>
          <a:custGeom>
            <a:rect l="l" t="t" r="r" b="b"/>
            <a:pathLst>
              <a:path w="396240" h="398779">
                <a:moveTo>
                  <a:pt x="396048" y="98854"/>
                </a:moveTo>
                <a:lnTo>
                  <a:pt x="374938" y="98854"/>
                </a:lnTo>
                <a:lnTo>
                  <a:pt x="373863" y="88188"/>
                </a:lnTo>
                <a:lnTo>
                  <a:pt x="372283" y="78438"/>
                </a:lnTo>
                <a:lnTo>
                  <a:pt x="356300" y="42821"/>
                </a:lnTo>
                <a:lnTo>
                  <a:pt x="316211" y="24310"/>
                </a:lnTo>
                <a:lnTo>
                  <a:pt x="286323" y="22248"/>
                </a:lnTo>
                <a:lnTo>
                  <a:pt x="277237" y="22303"/>
                </a:lnTo>
                <a:lnTo>
                  <a:pt x="237654" y="25914"/>
                </a:lnTo>
                <a:lnTo>
                  <a:pt x="227794" y="35184"/>
                </a:lnTo>
                <a:lnTo>
                  <a:pt x="227794" y="38302"/>
                </a:lnTo>
                <a:lnTo>
                  <a:pt x="227794" y="315397"/>
                </a:lnTo>
                <a:lnTo>
                  <a:pt x="234789" y="358251"/>
                </a:lnTo>
                <a:lnTo>
                  <a:pt x="275041" y="377655"/>
                </a:lnTo>
                <a:lnTo>
                  <a:pt x="294666" y="378982"/>
                </a:lnTo>
                <a:lnTo>
                  <a:pt x="294666" y="398703"/>
                </a:lnTo>
                <a:lnTo>
                  <a:pt x="98854" y="398703"/>
                </a:lnTo>
                <a:lnTo>
                  <a:pt x="98854" y="378982"/>
                </a:lnTo>
                <a:lnTo>
                  <a:pt x="109204" y="378524"/>
                </a:lnTo>
                <a:lnTo>
                  <a:pt x="118511" y="377655"/>
                </a:lnTo>
                <a:lnTo>
                  <a:pt x="154475" y="363308"/>
                </a:lnTo>
                <a:lnTo>
                  <a:pt x="159194" y="358251"/>
                </a:lnTo>
                <a:lnTo>
                  <a:pt x="166231" y="315397"/>
                </a:lnTo>
                <a:lnTo>
                  <a:pt x="166231" y="38302"/>
                </a:lnTo>
                <a:lnTo>
                  <a:pt x="166231" y="35184"/>
                </a:lnTo>
                <a:lnTo>
                  <a:pt x="165599" y="32698"/>
                </a:lnTo>
                <a:lnTo>
                  <a:pt x="164335" y="30844"/>
                </a:lnTo>
                <a:lnTo>
                  <a:pt x="163155" y="28906"/>
                </a:lnTo>
                <a:lnTo>
                  <a:pt x="123275" y="22303"/>
                </a:lnTo>
                <a:lnTo>
                  <a:pt x="115414" y="22248"/>
                </a:lnTo>
                <a:lnTo>
                  <a:pt x="105530" y="22351"/>
                </a:lnTo>
                <a:lnTo>
                  <a:pt x="61720" y="26925"/>
                </a:lnTo>
                <a:lnTo>
                  <a:pt x="27431" y="56000"/>
                </a:lnTo>
                <a:lnTo>
                  <a:pt x="19214" y="98854"/>
                </a:lnTo>
                <a:lnTo>
                  <a:pt x="0" y="98854"/>
                </a:lnTo>
                <a:lnTo>
                  <a:pt x="0" y="0"/>
                </a:lnTo>
                <a:lnTo>
                  <a:pt x="390866" y="0"/>
                </a:lnTo>
                <a:lnTo>
                  <a:pt x="396048" y="98854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084161" y="6025746"/>
            <a:ext cx="329565" cy="398780"/>
          </a:xfrm>
          <a:custGeom>
            <a:rect l="l" t="t" r="r" b="b"/>
            <a:pathLst>
              <a:path w="329565" h="398779">
                <a:moveTo>
                  <a:pt x="111368" y="179631"/>
                </a:moveTo>
                <a:lnTo>
                  <a:pt x="158141" y="176344"/>
                </a:lnTo>
                <a:lnTo>
                  <a:pt x="195643" y="160838"/>
                </a:lnTo>
                <a:lnTo>
                  <a:pt x="209211" y="120091"/>
                </a:lnTo>
                <a:lnTo>
                  <a:pt x="227288" y="120091"/>
                </a:lnTo>
                <a:lnTo>
                  <a:pt x="227288" y="261546"/>
                </a:lnTo>
                <a:lnTo>
                  <a:pt x="209211" y="261546"/>
                </a:lnTo>
                <a:lnTo>
                  <a:pt x="208935" y="254032"/>
                </a:lnTo>
                <a:lnTo>
                  <a:pt x="208105" y="247040"/>
                </a:lnTo>
                <a:lnTo>
                  <a:pt x="183186" y="212150"/>
                </a:lnTo>
                <a:lnTo>
                  <a:pt x="137788" y="201342"/>
                </a:lnTo>
                <a:lnTo>
                  <a:pt x="111368" y="200363"/>
                </a:lnTo>
                <a:lnTo>
                  <a:pt x="111368" y="317420"/>
                </a:lnTo>
                <a:lnTo>
                  <a:pt x="122956" y="359094"/>
                </a:lnTo>
                <a:lnTo>
                  <a:pt x="165141" y="374890"/>
                </a:lnTo>
                <a:lnTo>
                  <a:pt x="197329" y="376454"/>
                </a:lnTo>
                <a:lnTo>
                  <a:pt x="210523" y="376210"/>
                </a:lnTo>
                <a:lnTo>
                  <a:pt x="253061" y="370244"/>
                </a:lnTo>
                <a:lnTo>
                  <a:pt x="287650" y="348549"/>
                </a:lnTo>
                <a:lnTo>
                  <a:pt x="306951" y="307599"/>
                </a:lnTo>
                <a:lnTo>
                  <a:pt x="309709" y="296688"/>
                </a:lnTo>
                <a:lnTo>
                  <a:pt x="329303" y="296688"/>
                </a:lnTo>
                <a:lnTo>
                  <a:pt x="321592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603"/>
                </a:lnTo>
                <a:lnTo>
                  <a:pt x="16433" y="377971"/>
                </a:lnTo>
                <a:lnTo>
                  <a:pt x="46645" y="367100"/>
                </a:lnTo>
                <a:lnTo>
                  <a:pt x="50775" y="362970"/>
                </a:lnTo>
                <a:lnTo>
                  <a:pt x="57011" y="319948"/>
                </a:lnTo>
                <a:lnTo>
                  <a:pt x="57011" y="78754"/>
                </a:lnTo>
                <a:lnTo>
                  <a:pt x="51533" y="36153"/>
                </a:lnTo>
                <a:lnTo>
                  <a:pt x="13075" y="20312"/>
                </a:lnTo>
                <a:lnTo>
                  <a:pt x="5182" y="19720"/>
                </a:lnTo>
                <a:lnTo>
                  <a:pt x="5182" y="0"/>
                </a:lnTo>
                <a:lnTo>
                  <a:pt x="304526" y="0"/>
                </a:lnTo>
                <a:lnTo>
                  <a:pt x="309203" y="91143"/>
                </a:lnTo>
                <a:lnTo>
                  <a:pt x="291000" y="91143"/>
                </a:lnTo>
                <a:lnTo>
                  <a:pt x="289230" y="81251"/>
                </a:lnTo>
                <a:lnTo>
                  <a:pt x="286955" y="72307"/>
                </a:lnTo>
                <a:lnTo>
                  <a:pt x="261798" y="36280"/>
                </a:lnTo>
                <a:lnTo>
                  <a:pt x="221173" y="24026"/>
                </a:lnTo>
                <a:lnTo>
                  <a:pt x="185951" y="22248"/>
                </a:lnTo>
                <a:lnTo>
                  <a:pt x="120217" y="22248"/>
                </a:lnTo>
                <a:lnTo>
                  <a:pt x="114318" y="22248"/>
                </a:lnTo>
                <a:lnTo>
                  <a:pt x="111368" y="25197"/>
                </a:lnTo>
                <a:lnTo>
                  <a:pt x="111368" y="31097"/>
                </a:lnTo>
                <a:lnTo>
                  <a:pt x="111368" y="17963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02553" y="6923917"/>
            <a:ext cx="517525" cy="404495"/>
          </a:xfrm>
          <a:custGeom>
            <a:rect l="l" t="t" r="r" b="b"/>
            <a:pathLst>
              <a:path w="517525" h="404495">
                <a:moveTo>
                  <a:pt x="261546" y="306043"/>
                </a:moveTo>
                <a:lnTo>
                  <a:pt x="396175" y="0"/>
                </a:lnTo>
                <a:lnTo>
                  <a:pt x="512095" y="0"/>
                </a:lnTo>
                <a:lnTo>
                  <a:pt x="512095" y="19720"/>
                </a:lnTo>
                <a:lnTo>
                  <a:pt x="504218" y="20170"/>
                </a:lnTo>
                <a:lnTo>
                  <a:pt x="497146" y="21016"/>
                </a:lnTo>
                <a:lnTo>
                  <a:pt x="469873" y="36027"/>
                </a:lnTo>
                <a:lnTo>
                  <a:pt x="466249" y="41673"/>
                </a:lnTo>
                <a:lnTo>
                  <a:pt x="461008" y="86726"/>
                </a:lnTo>
                <a:lnTo>
                  <a:pt x="460898" y="97843"/>
                </a:lnTo>
                <a:lnTo>
                  <a:pt x="460898" y="300860"/>
                </a:lnTo>
                <a:lnTo>
                  <a:pt x="462920" y="341817"/>
                </a:lnTo>
                <a:lnTo>
                  <a:pt x="488076" y="375949"/>
                </a:lnTo>
                <a:lnTo>
                  <a:pt x="517277" y="378982"/>
                </a:lnTo>
                <a:lnTo>
                  <a:pt x="517277" y="398703"/>
                </a:lnTo>
                <a:lnTo>
                  <a:pt x="349529" y="398703"/>
                </a:lnTo>
                <a:lnTo>
                  <a:pt x="349529" y="378982"/>
                </a:lnTo>
                <a:lnTo>
                  <a:pt x="358133" y="378587"/>
                </a:lnTo>
                <a:lnTo>
                  <a:pt x="365868" y="377908"/>
                </a:lnTo>
                <a:lnTo>
                  <a:pt x="400304" y="359852"/>
                </a:lnTo>
                <a:lnTo>
                  <a:pt x="406406" y="316037"/>
                </a:lnTo>
                <a:lnTo>
                  <a:pt x="406541" y="304526"/>
                </a:lnTo>
                <a:lnTo>
                  <a:pt x="406541" y="64217"/>
                </a:lnTo>
                <a:lnTo>
                  <a:pt x="401358" y="64217"/>
                </a:lnTo>
                <a:lnTo>
                  <a:pt x="250169" y="403886"/>
                </a:lnTo>
                <a:lnTo>
                  <a:pt x="238792" y="403886"/>
                </a:lnTo>
                <a:lnTo>
                  <a:pt x="90131" y="64217"/>
                </a:lnTo>
                <a:lnTo>
                  <a:pt x="88109" y="64217"/>
                </a:lnTo>
                <a:lnTo>
                  <a:pt x="88109" y="300860"/>
                </a:lnTo>
                <a:lnTo>
                  <a:pt x="88235" y="313138"/>
                </a:lnTo>
                <a:lnTo>
                  <a:pt x="91480" y="351762"/>
                </a:lnTo>
                <a:lnTo>
                  <a:pt x="121284" y="377087"/>
                </a:lnTo>
                <a:lnTo>
                  <a:pt x="144488" y="378982"/>
                </a:lnTo>
                <a:lnTo>
                  <a:pt x="144488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587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28940" y="0"/>
                </a:lnTo>
                <a:lnTo>
                  <a:pt x="259397" y="306043"/>
                </a:lnTo>
                <a:lnTo>
                  <a:pt x="261546" y="306043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8858628" y="6914207"/>
            <a:ext cx="337185" cy="418465"/>
            <a:chOff x="8858628" y="6914207"/>
            <a:chExt cx="337185" cy="418465"/>
          </a:xfrm>
        </p:grpSpPr>
        <p:sp>
          <p:nvSpPr>
            <p:cNvPr id="73" name="object 73"/>
            <p:cNvSpPr/>
            <p:nvPr/>
          </p:nvSpPr>
          <p:spPr>
            <a:xfrm>
              <a:off x="8868338" y="6923917"/>
              <a:ext cx="317500" cy="398780"/>
            </a:xfrm>
            <a:custGeom>
              <a:rect l="l" t="t" r="r" b="b"/>
              <a:pathLst>
                <a:path w="317500" h="398779">
                  <a:moveTo>
                    <a:pt x="317420" y="99991"/>
                  </a:moveTo>
                  <a:lnTo>
                    <a:pt x="312443" y="137939"/>
                  </a:lnTo>
                  <a:lnTo>
                    <a:pt x="289728" y="178011"/>
                  </a:lnTo>
                  <a:lnTo>
                    <a:pt x="246163" y="204629"/>
                  </a:lnTo>
                  <a:lnTo>
                    <a:pt x="198182" y="215374"/>
                  </a:lnTo>
                  <a:lnTo>
                    <a:pt x="158015" y="217428"/>
                  </a:lnTo>
                  <a:lnTo>
                    <a:pt x="111368" y="217428"/>
                  </a:lnTo>
                  <a:lnTo>
                    <a:pt x="111368" y="317420"/>
                  </a:lnTo>
                  <a:lnTo>
                    <a:pt x="115245" y="356860"/>
                  </a:lnTo>
                  <a:lnTo>
                    <a:pt x="152950" y="377703"/>
                  </a:lnTo>
                  <a:lnTo>
                    <a:pt x="182791" y="378982"/>
                  </a:lnTo>
                  <a:lnTo>
                    <a:pt x="182791" y="398703"/>
                  </a:lnTo>
                  <a:lnTo>
                    <a:pt x="0" y="398703"/>
                  </a:lnTo>
                  <a:lnTo>
                    <a:pt x="0" y="378982"/>
                  </a:lnTo>
                  <a:lnTo>
                    <a:pt x="8659" y="378603"/>
                  </a:lnTo>
                  <a:lnTo>
                    <a:pt x="16433" y="377971"/>
                  </a:lnTo>
                  <a:lnTo>
                    <a:pt x="46645" y="367100"/>
                  </a:lnTo>
                  <a:lnTo>
                    <a:pt x="50775" y="362970"/>
                  </a:lnTo>
                  <a:lnTo>
                    <a:pt x="57011" y="319948"/>
                  </a:lnTo>
                  <a:lnTo>
                    <a:pt x="57011" y="78754"/>
                  </a:lnTo>
                  <a:lnTo>
                    <a:pt x="51533" y="36153"/>
                  </a:lnTo>
                  <a:lnTo>
                    <a:pt x="13075" y="20312"/>
                  </a:lnTo>
                  <a:lnTo>
                    <a:pt x="5182" y="19720"/>
                  </a:lnTo>
                  <a:lnTo>
                    <a:pt x="5182" y="0"/>
                  </a:lnTo>
                  <a:lnTo>
                    <a:pt x="167748" y="0"/>
                  </a:lnTo>
                  <a:lnTo>
                    <a:pt x="201492" y="1651"/>
                  </a:lnTo>
                  <a:lnTo>
                    <a:pt x="256798" y="14861"/>
                  </a:lnTo>
                  <a:lnTo>
                    <a:pt x="295448" y="40925"/>
                  </a:lnTo>
                  <a:lnTo>
                    <a:pt x="314979" y="77711"/>
                  </a:lnTo>
                  <a:lnTo>
                    <a:pt x="317420" y="99991"/>
                  </a:lnTo>
                  <a:close/>
                </a:path>
              </a:pathLst>
            </a:custGeom>
            <a:ln w="1942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969997" y="6938604"/>
              <a:ext cx="158220" cy="186663"/>
            </a:xfrm>
            <a:prstGeom prst="rect">
              <a:avLst/>
            </a:prstGeom>
          </p:spPr>
        </p:pic>
      </p:grpSp>
      <p:sp>
        <p:nvSpPr>
          <p:cNvPr id="75" name="object 75"/>
          <p:cNvSpPr/>
          <p:nvPr/>
        </p:nvSpPr>
        <p:spPr>
          <a:xfrm>
            <a:off x="9425474" y="6923917"/>
            <a:ext cx="168275" cy="398780"/>
          </a:xfrm>
          <a:custGeom>
            <a:rect l="l" t="t" r="r" b="b"/>
            <a:pathLst>
              <a:path w="168275" h="398779">
                <a:moveTo>
                  <a:pt x="111368" y="300860"/>
                </a:moveTo>
                <a:lnTo>
                  <a:pt x="113391" y="341817"/>
                </a:lnTo>
                <a:lnTo>
                  <a:pt x="138547" y="375949"/>
                </a:lnTo>
                <a:lnTo>
                  <a:pt x="167748" y="378982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587"/>
                </a:lnTo>
                <a:lnTo>
                  <a:pt x="16433" y="377908"/>
                </a:lnTo>
                <a:lnTo>
                  <a:pt x="50775" y="359852"/>
                </a:lnTo>
                <a:lnTo>
                  <a:pt x="56877" y="316037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4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4688" y="20170"/>
                </a:lnTo>
                <a:lnTo>
                  <a:pt x="147617" y="21016"/>
                </a:lnTo>
                <a:lnTo>
                  <a:pt x="120470" y="36027"/>
                </a:lnTo>
                <a:lnTo>
                  <a:pt x="116846" y="41673"/>
                </a:lnTo>
                <a:lnTo>
                  <a:pt x="111479" y="86726"/>
                </a:lnTo>
                <a:lnTo>
                  <a:pt x="111368" y="97843"/>
                </a:lnTo>
                <a:lnTo>
                  <a:pt x="111368" y="30086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815365" y="6923917"/>
            <a:ext cx="409575" cy="398780"/>
          </a:xfrm>
          <a:custGeom>
            <a:rect l="l" t="t" r="r" b="b"/>
            <a:pathLst>
              <a:path w="409575" h="398779">
                <a:moveTo>
                  <a:pt x="255858" y="254214"/>
                </a:moveTo>
                <a:lnTo>
                  <a:pt x="117562" y="254214"/>
                </a:lnTo>
                <a:lnTo>
                  <a:pt x="113351" y="264524"/>
                </a:lnTo>
                <a:lnTo>
                  <a:pt x="96894" y="306991"/>
                </a:lnTo>
                <a:lnTo>
                  <a:pt x="85960" y="345779"/>
                </a:lnTo>
                <a:lnTo>
                  <a:pt x="85454" y="350245"/>
                </a:lnTo>
                <a:lnTo>
                  <a:pt x="85454" y="353700"/>
                </a:lnTo>
                <a:lnTo>
                  <a:pt x="85454" y="363307"/>
                </a:lnTo>
                <a:lnTo>
                  <a:pt x="125906" y="378982"/>
                </a:lnTo>
                <a:lnTo>
                  <a:pt x="125906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006" y="377971"/>
                </a:lnTo>
                <a:lnTo>
                  <a:pt x="14832" y="376623"/>
                </a:lnTo>
                <a:lnTo>
                  <a:pt x="46898" y="355470"/>
                </a:lnTo>
                <a:lnTo>
                  <a:pt x="50185" y="350498"/>
                </a:lnTo>
                <a:lnTo>
                  <a:pt x="53388" y="344388"/>
                </a:lnTo>
                <a:lnTo>
                  <a:pt x="56506" y="337140"/>
                </a:lnTo>
                <a:lnTo>
                  <a:pt x="191134" y="0"/>
                </a:lnTo>
                <a:lnTo>
                  <a:pt x="213383" y="0"/>
                </a:lnTo>
                <a:lnTo>
                  <a:pt x="330946" y="292011"/>
                </a:lnTo>
                <a:lnTo>
                  <a:pt x="346993" y="329010"/>
                </a:lnTo>
                <a:lnTo>
                  <a:pt x="368617" y="364572"/>
                </a:lnTo>
                <a:lnTo>
                  <a:pt x="400641" y="378477"/>
                </a:lnTo>
                <a:lnTo>
                  <a:pt x="409574" y="378477"/>
                </a:lnTo>
                <a:lnTo>
                  <a:pt x="409574" y="398703"/>
                </a:lnTo>
                <a:lnTo>
                  <a:pt x="240814" y="398703"/>
                </a:lnTo>
                <a:lnTo>
                  <a:pt x="240814" y="378477"/>
                </a:lnTo>
                <a:lnTo>
                  <a:pt x="253463" y="378153"/>
                </a:lnTo>
                <a:lnTo>
                  <a:pt x="263979" y="377181"/>
                </a:lnTo>
                <a:lnTo>
                  <a:pt x="272362" y="375562"/>
                </a:lnTo>
                <a:lnTo>
                  <a:pt x="278611" y="373294"/>
                </a:lnTo>
                <a:lnTo>
                  <a:pt x="285522" y="369839"/>
                </a:lnTo>
                <a:lnTo>
                  <a:pt x="288977" y="364150"/>
                </a:lnTo>
                <a:lnTo>
                  <a:pt x="288977" y="356229"/>
                </a:lnTo>
                <a:lnTo>
                  <a:pt x="288977" y="352773"/>
                </a:lnTo>
                <a:lnTo>
                  <a:pt x="288809" y="349613"/>
                </a:lnTo>
                <a:lnTo>
                  <a:pt x="288472" y="346748"/>
                </a:lnTo>
                <a:lnTo>
                  <a:pt x="288135" y="343798"/>
                </a:lnTo>
                <a:lnTo>
                  <a:pt x="287503" y="340595"/>
                </a:lnTo>
                <a:lnTo>
                  <a:pt x="286576" y="337140"/>
                </a:lnTo>
                <a:lnTo>
                  <a:pt x="285733" y="333685"/>
                </a:lnTo>
                <a:lnTo>
                  <a:pt x="284511" y="329808"/>
                </a:lnTo>
                <a:lnTo>
                  <a:pt x="282910" y="325510"/>
                </a:lnTo>
                <a:lnTo>
                  <a:pt x="281393" y="321128"/>
                </a:lnTo>
                <a:lnTo>
                  <a:pt x="279455" y="316030"/>
                </a:lnTo>
                <a:lnTo>
                  <a:pt x="277095" y="310214"/>
                </a:lnTo>
                <a:lnTo>
                  <a:pt x="255858" y="254214"/>
                </a:lnTo>
                <a:close/>
              </a:path>
              <a:path w="409575" h="398779">
                <a:moveTo>
                  <a:pt x="127928" y="228300"/>
                </a:moveTo>
                <a:lnTo>
                  <a:pt x="245997" y="228300"/>
                </a:lnTo>
                <a:lnTo>
                  <a:pt x="188480" y="75594"/>
                </a:lnTo>
                <a:lnTo>
                  <a:pt x="127928" y="22830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449756" y="6918734"/>
            <a:ext cx="276225" cy="409575"/>
          </a:xfrm>
          <a:custGeom>
            <a:rect l="l" t="t" r="r" b="b"/>
            <a:pathLst>
              <a:path w="276225" h="409575">
                <a:moveTo>
                  <a:pt x="0" y="282151"/>
                </a:moveTo>
                <a:lnTo>
                  <a:pt x="19088" y="282151"/>
                </a:lnTo>
                <a:lnTo>
                  <a:pt x="21324" y="293552"/>
                </a:lnTo>
                <a:lnTo>
                  <a:pt x="24365" y="304368"/>
                </a:lnTo>
                <a:lnTo>
                  <a:pt x="44244" y="341407"/>
                </a:lnTo>
                <a:lnTo>
                  <a:pt x="74614" y="367163"/>
                </a:lnTo>
                <a:lnTo>
                  <a:pt x="114213" y="380911"/>
                </a:lnTo>
                <a:lnTo>
                  <a:pt x="136651" y="382649"/>
                </a:lnTo>
                <a:lnTo>
                  <a:pt x="154799" y="381519"/>
                </a:lnTo>
                <a:lnTo>
                  <a:pt x="197202" y="364572"/>
                </a:lnTo>
                <a:lnTo>
                  <a:pt x="218060" y="330085"/>
                </a:lnTo>
                <a:lnTo>
                  <a:pt x="219451" y="315398"/>
                </a:lnTo>
                <a:lnTo>
                  <a:pt x="219451" y="306717"/>
                </a:lnTo>
                <a:lnTo>
                  <a:pt x="200362" y="270522"/>
                </a:lnTo>
                <a:lnTo>
                  <a:pt x="163324" y="245650"/>
                </a:lnTo>
                <a:lnTo>
                  <a:pt x="128813" y="229438"/>
                </a:lnTo>
                <a:lnTo>
                  <a:pt x="113454" y="222493"/>
                </a:lnTo>
                <a:lnTo>
                  <a:pt x="74962" y="202512"/>
                </a:lnTo>
                <a:lnTo>
                  <a:pt x="40325" y="175586"/>
                </a:lnTo>
                <a:lnTo>
                  <a:pt x="19617" y="137575"/>
                </a:lnTo>
                <a:lnTo>
                  <a:pt x="16559" y="109725"/>
                </a:lnTo>
                <a:lnTo>
                  <a:pt x="17089" y="98072"/>
                </a:lnTo>
                <a:lnTo>
                  <a:pt x="29761" y="56087"/>
                </a:lnTo>
                <a:lnTo>
                  <a:pt x="57296" y="23876"/>
                </a:lnTo>
                <a:lnTo>
                  <a:pt x="96712" y="4550"/>
                </a:lnTo>
                <a:lnTo>
                  <a:pt x="132479" y="0"/>
                </a:lnTo>
                <a:lnTo>
                  <a:pt x="143667" y="458"/>
                </a:lnTo>
                <a:lnTo>
                  <a:pt x="184837" y="11487"/>
                </a:lnTo>
                <a:lnTo>
                  <a:pt x="214773" y="30591"/>
                </a:lnTo>
                <a:lnTo>
                  <a:pt x="228299" y="7205"/>
                </a:lnTo>
                <a:lnTo>
                  <a:pt x="240182" y="7205"/>
                </a:lnTo>
                <a:lnTo>
                  <a:pt x="245871" y="110357"/>
                </a:lnTo>
                <a:lnTo>
                  <a:pt x="226783" y="110357"/>
                </a:lnTo>
                <a:lnTo>
                  <a:pt x="219838" y="90479"/>
                </a:lnTo>
                <a:lnTo>
                  <a:pt x="211518" y="73319"/>
                </a:lnTo>
                <a:lnTo>
                  <a:pt x="178390" y="38081"/>
                </a:lnTo>
                <a:lnTo>
                  <a:pt x="133996" y="26420"/>
                </a:lnTo>
                <a:lnTo>
                  <a:pt x="119056" y="27392"/>
                </a:lnTo>
                <a:lnTo>
                  <a:pt x="83810" y="41968"/>
                </a:lnTo>
                <a:lnTo>
                  <a:pt x="65228" y="83937"/>
                </a:lnTo>
                <a:lnTo>
                  <a:pt x="65228" y="92196"/>
                </a:lnTo>
                <a:lnTo>
                  <a:pt x="87824" y="130149"/>
                </a:lnTo>
                <a:lnTo>
                  <a:pt x="123915" y="152927"/>
                </a:lnTo>
                <a:lnTo>
                  <a:pt x="144362" y="162565"/>
                </a:lnTo>
                <a:lnTo>
                  <a:pt x="162707" y="170956"/>
                </a:lnTo>
                <a:lnTo>
                  <a:pt x="208073" y="194421"/>
                </a:lnTo>
                <a:lnTo>
                  <a:pt x="240285" y="216607"/>
                </a:lnTo>
                <a:lnTo>
                  <a:pt x="265986" y="246922"/>
                </a:lnTo>
                <a:lnTo>
                  <a:pt x="275957" y="291506"/>
                </a:lnTo>
                <a:lnTo>
                  <a:pt x="275309" y="304202"/>
                </a:lnTo>
                <a:lnTo>
                  <a:pt x="259887" y="349647"/>
                </a:lnTo>
                <a:lnTo>
                  <a:pt x="226767" y="383794"/>
                </a:lnTo>
                <a:lnTo>
                  <a:pt x="192019" y="400599"/>
                </a:lnTo>
                <a:lnTo>
                  <a:pt x="150303" y="408539"/>
                </a:lnTo>
                <a:lnTo>
                  <a:pt x="135134" y="409069"/>
                </a:lnTo>
                <a:lnTo>
                  <a:pt x="120715" y="408555"/>
                </a:lnTo>
                <a:lnTo>
                  <a:pt x="81914" y="400852"/>
                </a:lnTo>
                <a:lnTo>
                  <a:pt x="46219" y="381938"/>
                </a:lnTo>
                <a:lnTo>
                  <a:pt x="34130" y="372789"/>
                </a:lnTo>
                <a:lnTo>
                  <a:pt x="19593" y="398197"/>
                </a:lnTo>
                <a:lnTo>
                  <a:pt x="7711" y="398197"/>
                </a:lnTo>
                <a:lnTo>
                  <a:pt x="0" y="28215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978322" y="6923917"/>
            <a:ext cx="329565" cy="398780"/>
          </a:xfrm>
          <a:custGeom>
            <a:rect l="l" t="t" r="r" b="b"/>
            <a:pathLst>
              <a:path w="329565" h="398779">
                <a:moveTo>
                  <a:pt x="111368" y="179631"/>
                </a:moveTo>
                <a:lnTo>
                  <a:pt x="158141" y="176344"/>
                </a:lnTo>
                <a:lnTo>
                  <a:pt x="195643" y="160838"/>
                </a:lnTo>
                <a:lnTo>
                  <a:pt x="209211" y="120091"/>
                </a:lnTo>
                <a:lnTo>
                  <a:pt x="227288" y="120091"/>
                </a:lnTo>
                <a:lnTo>
                  <a:pt x="227288" y="261546"/>
                </a:lnTo>
                <a:lnTo>
                  <a:pt x="209211" y="261546"/>
                </a:lnTo>
                <a:lnTo>
                  <a:pt x="208935" y="254032"/>
                </a:lnTo>
                <a:lnTo>
                  <a:pt x="208105" y="247040"/>
                </a:lnTo>
                <a:lnTo>
                  <a:pt x="183186" y="212150"/>
                </a:lnTo>
                <a:lnTo>
                  <a:pt x="137788" y="201342"/>
                </a:lnTo>
                <a:lnTo>
                  <a:pt x="111368" y="200363"/>
                </a:lnTo>
                <a:lnTo>
                  <a:pt x="111368" y="317420"/>
                </a:lnTo>
                <a:lnTo>
                  <a:pt x="122956" y="359094"/>
                </a:lnTo>
                <a:lnTo>
                  <a:pt x="165141" y="374890"/>
                </a:lnTo>
                <a:lnTo>
                  <a:pt x="197329" y="376454"/>
                </a:lnTo>
                <a:lnTo>
                  <a:pt x="210523" y="376210"/>
                </a:lnTo>
                <a:lnTo>
                  <a:pt x="253061" y="370244"/>
                </a:lnTo>
                <a:lnTo>
                  <a:pt x="287650" y="348549"/>
                </a:lnTo>
                <a:lnTo>
                  <a:pt x="306951" y="307599"/>
                </a:lnTo>
                <a:lnTo>
                  <a:pt x="309709" y="296688"/>
                </a:lnTo>
                <a:lnTo>
                  <a:pt x="329303" y="296688"/>
                </a:lnTo>
                <a:lnTo>
                  <a:pt x="321592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603"/>
                </a:lnTo>
                <a:lnTo>
                  <a:pt x="16433" y="377971"/>
                </a:lnTo>
                <a:lnTo>
                  <a:pt x="46645" y="367100"/>
                </a:lnTo>
                <a:lnTo>
                  <a:pt x="50775" y="362970"/>
                </a:lnTo>
                <a:lnTo>
                  <a:pt x="57011" y="319948"/>
                </a:lnTo>
                <a:lnTo>
                  <a:pt x="57011" y="78754"/>
                </a:lnTo>
                <a:lnTo>
                  <a:pt x="51533" y="36153"/>
                </a:lnTo>
                <a:lnTo>
                  <a:pt x="13075" y="20312"/>
                </a:lnTo>
                <a:lnTo>
                  <a:pt x="5182" y="19720"/>
                </a:lnTo>
                <a:lnTo>
                  <a:pt x="5182" y="0"/>
                </a:lnTo>
                <a:lnTo>
                  <a:pt x="304526" y="0"/>
                </a:lnTo>
                <a:lnTo>
                  <a:pt x="309203" y="91143"/>
                </a:lnTo>
                <a:lnTo>
                  <a:pt x="291000" y="91143"/>
                </a:lnTo>
                <a:lnTo>
                  <a:pt x="289230" y="81251"/>
                </a:lnTo>
                <a:lnTo>
                  <a:pt x="286955" y="72307"/>
                </a:lnTo>
                <a:lnTo>
                  <a:pt x="261798" y="36280"/>
                </a:lnTo>
                <a:lnTo>
                  <a:pt x="221173" y="24026"/>
                </a:lnTo>
                <a:lnTo>
                  <a:pt x="185951" y="22248"/>
                </a:lnTo>
                <a:lnTo>
                  <a:pt x="120217" y="22248"/>
                </a:lnTo>
                <a:lnTo>
                  <a:pt x="114318" y="22248"/>
                </a:lnTo>
                <a:lnTo>
                  <a:pt x="111368" y="25197"/>
                </a:lnTo>
                <a:lnTo>
                  <a:pt x="111368" y="31097"/>
                </a:lnTo>
                <a:lnTo>
                  <a:pt x="111368" y="17963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555650" y="6923917"/>
            <a:ext cx="432434" cy="398780"/>
          </a:xfrm>
          <a:custGeom>
            <a:rect l="l" t="t" r="r" b="b"/>
            <a:pathLst>
              <a:path w="432434" h="398779">
                <a:moveTo>
                  <a:pt x="375443" y="316409"/>
                </a:moveTo>
                <a:lnTo>
                  <a:pt x="378898" y="356355"/>
                </a:lnTo>
                <a:lnTo>
                  <a:pt x="385556" y="366847"/>
                </a:lnTo>
                <a:lnTo>
                  <a:pt x="389517" y="371145"/>
                </a:lnTo>
                <a:lnTo>
                  <a:pt x="431823" y="378982"/>
                </a:lnTo>
                <a:lnTo>
                  <a:pt x="431823" y="398703"/>
                </a:lnTo>
                <a:lnTo>
                  <a:pt x="264074" y="398703"/>
                </a:lnTo>
                <a:lnTo>
                  <a:pt x="264074" y="378982"/>
                </a:lnTo>
                <a:lnTo>
                  <a:pt x="272733" y="378603"/>
                </a:lnTo>
                <a:lnTo>
                  <a:pt x="280508" y="377971"/>
                </a:lnTo>
                <a:lnTo>
                  <a:pt x="310720" y="367100"/>
                </a:lnTo>
                <a:lnTo>
                  <a:pt x="314850" y="362970"/>
                </a:lnTo>
                <a:lnTo>
                  <a:pt x="321086" y="319948"/>
                </a:lnTo>
                <a:lnTo>
                  <a:pt x="321086" y="207694"/>
                </a:lnTo>
                <a:lnTo>
                  <a:pt x="111368" y="207694"/>
                </a:lnTo>
                <a:lnTo>
                  <a:pt x="111368" y="316409"/>
                </a:lnTo>
                <a:lnTo>
                  <a:pt x="114823" y="356355"/>
                </a:lnTo>
                <a:lnTo>
                  <a:pt x="121481" y="366847"/>
                </a:lnTo>
                <a:lnTo>
                  <a:pt x="125442" y="371145"/>
                </a:lnTo>
                <a:lnTo>
                  <a:pt x="167748" y="378982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2"/>
                </a:lnTo>
                <a:lnTo>
                  <a:pt x="8659" y="378603"/>
                </a:lnTo>
                <a:lnTo>
                  <a:pt x="16433" y="377971"/>
                </a:lnTo>
                <a:lnTo>
                  <a:pt x="46645" y="367100"/>
                </a:lnTo>
                <a:lnTo>
                  <a:pt x="50775" y="362970"/>
                </a:lnTo>
                <a:lnTo>
                  <a:pt x="57011" y="319948"/>
                </a:lnTo>
                <a:lnTo>
                  <a:pt x="57011" y="78754"/>
                </a:lnTo>
                <a:lnTo>
                  <a:pt x="51533" y="36153"/>
                </a:lnTo>
                <a:lnTo>
                  <a:pt x="13075" y="20312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4688" y="20107"/>
                </a:lnTo>
                <a:lnTo>
                  <a:pt x="147617" y="20763"/>
                </a:lnTo>
                <a:lnTo>
                  <a:pt x="120470" y="32108"/>
                </a:lnTo>
                <a:lnTo>
                  <a:pt x="116846" y="36575"/>
                </a:lnTo>
                <a:lnTo>
                  <a:pt x="111368" y="82294"/>
                </a:lnTo>
                <a:lnTo>
                  <a:pt x="111368" y="181780"/>
                </a:lnTo>
                <a:lnTo>
                  <a:pt x="321086" y="181780"/>
                </a:lnTo>
                <a:lnTo>
                  <a:pt x="321086" y="78754"/>
                </a:lnTo>
                <a:lnTo>
                  <a:pt x="315608" y="36153"/>
                </a:lnTo>
                <a:lnTo>
                  <a:pt x="277150" y="20312"/>
                </a:lnTo>
                <a:lnTo>
                  <a:pt x="269257" y="19720"/>
                </a:lnTo>
                <a:lnTo>
                  <a:pt x="269257" y="0"/>
                </a:lnTo>
                <a:lnTo>
                  <a:pt x="426640" y="0"/>
                </a:lnTo>
                <a:lnTo>
                  <a:pt x="426640" y="19720"/>
                </a:lnTo>
                <a:lnTo>
                  <a:pt x="418763" y="20107"/>
                </a:lnTo>
                <a:lnTo>
                  <a:pt x="411691" y="20763"/>
                </a:lnTo>
                <a:lnTo>
                  <a:pt x="378477" y="42811"/>
                </a:lnTo>
                <a:lnTo>
                  <a:pt x="375443" y="82294"/>
                </a:lnTo>
                <a:lnTo>
                  <a:pt x="375443" y="316409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83378" y="7822088"/>
            <a:ext cx="168275" cy="398780"/>
          </a:xfrm>
          <a:custGeom>
            <a:rect l="l" t="t" r="r" b="b"/>
            <a:pathLst>
              <a:path w="168275" h="398779">
                <a:moveTo>
                  <a:pt x="111368" y="300861"/>
                </a:moveTo>
                <a:lnTo>
                  <a:pt x="113391" y="341818"/>
                </a:lnTo>
                <a:lnTo>
                  <a:pt x="138547" y="375949"/>
                </a:lnTo>
                <a:lnTo>
                  <a:pt x="167748" y="378983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588"/>
                </a:lnTo>
                <a:lnTo>
                  <a:pt x="16433" y="377909"/>
                </a:lnTo>
                <a:lnTo>
                  <a:pt x="50775" y="359853"/>
                </a:lnTo>
                <a:lnTo>
                  <a:pt x="56877" y="316038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5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4688" y="20170"/>
                </a:lnTo>
                <a:lnTo>
                  <a:pt x="147617" y="21016"/>
                </a:lnTo>
                <a:lnTo>
                  <a:pt x="120470" y="36027"/>
                </a:lnTo>
                <a:lnTo>
                  <a:pt x="116846" y="41674"/>
                </a:lnTo>
                <a:lnTo>
                  <a:pt x="111479" y="86726"/>
                </a:lnTo>
                <a:lnTo>
                  <a:pt x="111368" y="97843"/>
                </a:lnTo>
                <a:lnTo>
                  <a:pt x="111368" y="30086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99689" y="7822088"/>
            <a:ext cx="517525" cy="404495"/>
          </a:xfrm>
          <a:custGeom>
            <a:rect l="l" t="t" r="r" b="b"/>
            <a:pathLst>
              <a:path w="517525" h="404495">
                <a:moveTo>
                  <a:pt x="261546" y="306043"/>
                </a:moveTo>
                <a:lnTo>
                  <a:pt x="396175" y="0"/>
                </a:lnTo>
                <a:lnTo>
                  <a:pt x="512095" y="0"/>
                </a:lnTo>
                <a:lnTo>
                  <a:pt x="512095" y="19720"/>
                </a:lnTo>
                <a:lnTo>
                  <a:pt x="504218" y="20170"/>
                </a:lnTo>
                <a:lnTo>
                  <a:pt x="497146" y="21016"/>
                </a:lnTo>
                <a:lnTo>
                  <a:pt x="469873" y="36027"/>
                </a:lnTo>
                <a:lnTo>
                  <a:pt x="466249" y="41674"/>
                </a:lnTo>
                <a:lnTo>
                  <a:pt x="461008" y="86726"/>
                </a:lnTo>
                <a:lnTo>
                  <a:pt x="460898" y="97843"/>
                </a:lnTo>
                <a:lnTo>
                  <a:pt x="460898" y="300861"/>
                </a:lnTo>
                <a:lnTo>
                  <a:pt x="462920" y="341818"/>
                </a:lnTo>
                <a:lnTo>
                  <a:pt x="488076" y="375949"/>
                </a:lnTo>
                <a:lnTo>
                  <a:pt x="517277" y="378983"/>
                </a:lnTo>
                <a:lnTo>
                  <a:pt x="517277" y="398703"/>
                </a:lnTo>
                <a:lnTo>
                  <a:pt x="349529" y="398703"/>
                </a:lnTo>
                <a:lnTo>
                  <a:pt x="349529" y="378983"/>
                </a:lnTo>
                <a:lnTo>
                  <a:pt x="358133" y="378588"/>
                </a:lnTo>
                <a:lnTo>
                  <a:pt x="365867" y="377909"/>
                </a:lnTo>
                <a:lnTo>
                  <a:pt x="400304" y="359853"/>
                </a:lnTo>
                <a:lnTo>
                  <a:pt x="406406" y="316038"/>
                </a:lnTo>
                <a:lnTo>
                  <a:pt x="406541" y="304526"/>
                </a:lnTo>
                <a:lnTo>
                  <a:pt x="406541" y="64217"/>
                </a:lnTo>
                <a:lnTo>
                  <a:pt x="401358" y="64217"/>
                </a:lnTo>
                <a:lnTo>
                  <a:pt x="250169" y="403886"/>
                </a:lnTo>
                <a:lnTo>
                  <a:pt x="238792" y="403886"/>
                </a:lnTo>
                <a:lnTo>
                  <a:pt x="90131" y="64217"/>
                </a:lnTo>
                <a:lnTo>
                  <a:pt x="88109" y="64217"/>
                </a:lnTo>
                <a:lnTo>
                  <a:pt x="88109" y="300861"/>
                </a:lnTo>
                <a:lnTo>
                  <a:pt x="88235" y="313138"/>
                </a:lnTo>
                <a:lnTo>
                  <a:pt x="91480" y="351763"/>
                </a:lnTo>
                <a:lnTo>
                  <a:pt x="121284" y="377087"/>
                </a:lnTo>
                <a:lnTo>
                  <a:pt x="144489" y="378983"/>
                </a:lnTo>
                <a:lnTo>
                  <a:pt x="144489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588"/>
                </a:lnTo>
                <a:lnTo>
                  <a:pt x="16433" y="377909"/>
                </a:lnTo>
                <a:lnTo>
                  <a:pt x="50775" y="359853"/>
                </a:lnTo>
                <a:lnTo>
                  <a:pt x="56877" y="316038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6" y="48752"/>
                </a:lnTo>
                <a:lnTo>
                  <a:pt x="47910" y="35775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28940" y="0"/>
                </a:lnTo>
                <a:lnTo>
                  <a:pt x="259397" y="306043"/>
                </a:lnTo>
                <a:lnTo>
                  <a:pt x="261546" y="306043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471668" y="7816905"/>
            <a:ext cx="431165" cy="409575"/>
          </a:xfrm>
          <a:custGeom>
            <a:rect l="l" t="t" r="r" b="b"/>
            <a:pathLst>
              <a:path w="431165" h="409575">
                <a:moveTo>
                  <a:pt x="215405" y="0"/>
                </a:moveTo>
                <a:lnTo>
                  <a:pt x="259460" y="4013"/>
                </a:lnTo>
                <a:lnTo>
                  <a:pt x="300355" y="16054"/>
                </a:lnTo>
                <a:lnTo>
                  <a:pt x="337077" y="35079"/>
                </a:lnTo>
                <a:lnTo>
                  <a:pt x="368617" y="60045"/>
                </a:lnTo>
                <a:lnTo>
                  <a:pt x="394563" y="90447"/>
                </a:lnTo>
                <a:lnTo>
                  <a:pt x="414252" y="125780"/>
                </a:lnTo>
                <a:lnTo>
                  <a:pt x="426672" y="165157"/>
                </a:lnTo>
                <a:lnTo>
                  <a:pt x="430812" y="207695"/>
                </a:lnTo>
                <a:lnTo>
                  <a:pt x="429761" y="228300"/>
                </a:lnTo>
                <a:lnTo>
                  <a:pt x="421354" y="267614"/>
                </a:lnTo>
                <a:lnTo>
                  <a:pt x="404826" y="304115"/>
                </a:lnTo>
                <a:lnTo>
                  <a:pt x="381882" y="336098"/>
                </a:lnTo>
                <a:lnTo>
                  <a:pt x="352989" y="363166"/>
                </a:lnTo>
                <a:lnTo>
                  <a:pt x="318858" y="384655"/>
                </a:lnTo>
                <a:lnTo>
                  <a:pt x="279828" y="400180"/>
                </a:lnTo>
                <a:lnTo>
                  <a:pt x="237607" y="408081"/>
                </a:lnTo>
                <a:lnTo>
                  <a:pt x="215405" y="409069"/>
                </a:lnTo>
                <a:lnTo>
                  <a:pt x="193252" y="408081"/>
                </a:lnTo>
                <a:lnTo>
                  <a:pt x="151030" y="400180"/>
                </a:lnTo>
                <a:lnTo>
                  <a:pt x="111953" y="384655"/>
                </a:lnTo>
                <a:lnTo>
                  <a:pt x="77822" y="363166"/>
                </a:lnTo>
                <a:lnTo>
                  <a:pt x="48976" y="336098"/>
                </a:lnTo>
                <a:lnTo>
                  <a:pt x="26032" y="304115"/>
                </a:lnTo>
                <a:lnTo>
                  <a:pt x="9457" y="267614"/>
                </a:lnTo>
                <a:lnTo>
                  <a:pt x="1050" y="228300"/>
                </a:lnTo>
                <a:lnTo>
                  <a:pt x="0" y="207695"/>
                </a:lnTo>
                <a:lnTo>
                  <a:pt x="1035" y="186031"/>
                </a:lnTo>
                <a:lnTo>
                  <a:pt x="9315" y="145073"/>
                </a:lnTo>
                <a:lnTo>
                  <a:pt x="25669" y="107497"/>
                </a:lnTo>
                <a:lnTo>
                  <a:pt x="48487" y="74630"/>
                </a:lnTo>
                <a:lnTo>
                  <a:pt x="77316" y="46819"/>
                </a:lnTo>
                <a:lnTo>
                  <a:pt x="111447" y="24824"/>
                </a:lnTo>
                <a:lnTo>
                  <a:pt x="150556" y="9030"/>
                </a:lnTo>
                <a:lnTo>
                  <a:pt x="193031" y="1003"/>
                </a:lnTo>
                <a:lnTo>
                  <a:pt x="215405" y="0"/>
                </a:lnTo>
                <a:close/>
              </a:path>
              <a:path w="431165" h="409575">
                <a:moveTo>
                  <a:pt x="215405" y="380626"/>
                </a:moveTo>
                <a:lnTo>
                  <a:pt x="262810" y="373942"/>
                </a:lnTo>
                <a:lnTo>
                  <a:pt x="302061" y="354174"/>
                </a:lnTo>
                <a:lnTo>
                  <a:pt x="332526" y="322761"/>
                </a:lnTo>
                <a:lnTo>
                  <a:pt x="353195" y="280382"/>
                </a:lnTo>
                <a:lnTo>
                  <a:pt x="362913" y="228402"/>
                </a:lnTo>
                <a:lnTo>
                  <a:pt x="363561" y="209211"/>
                </a:lnTo>
                <a:lnTo>
                  <a:pt x="362913" y="188985"/>
                </a:lnTo>
                <a:lnTo>
                  <a:pt x="353195" y="134376"/>
                </a:lnTo>
                <a:lnTo>
                  <a:pt x="332669" y="89863"/>
                </a:lnTo>
                <a:lnTo>
                  <a:pt x="302440" y="56601"/>
                </a:lnTo>
                <a:lnTo>
                  <a:pt x="262952" y="35624"/>
                </a:lnTo>
                <a:lnTo>
                  <a:pt x="215405" y="28442"/>
                </a:lnTo>
                <a:lnTo>
                  <a:pt x="198759" y="29240"/>
                </a:lnTo>
                <a:lnTo>
                  <a:pt x="153843" y="41210"/>
                </a:lnTo>
                <a:lnTo>
                  <a:pt x="117318" y="66358"/>
                </a:lnTo>
                <a:lnTo>
                  <a:pt x="90289" y="103468"/>
                </a:lnTo>
                <a:lnTo>
                  <a:pt x="73208" y="151568"/>
                </a:lnTo>
                <a:lnTo>
                  <a:pt x="67377" y="209211"/>
                </a:lnTo>
                <a:lnTo>
                  <a:pt x="68025" y="228402"/>
                </a:lnTo>
                <a:lnTo>
                  <a:pt x="77743" y="280382"/>
                </a:lnTo>
                <a:lnTo>
                  <a:pt x="98198" y="322761"/>
                </a:lnTo>
                <a:lnTo>
                  <a:pt x="128466" y="354174"/>
                </a:lnTo>
                <a:lnTo>
                  <a:pt x="167977" y="373942"/>
                </a:lnTo>
                <a:lnTo>
                  <a:pt x="215405" y="380626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506746" y="7822088"/>
            <a:ext cx="387350" cy="398780"/>
          </a:xfrm>
          <a:custGeom>
            <a:rect l="l" t="t" r="r" b="b"/>
            <a:pathLst>
              <a:path w="387350" h="398779">
                <a:moveTo>
                  <a:pt x="111368" y="316409"/>
                </a:moveTo>
                <a:lnTo>
                  <a:pt x="114823" y="356777"/>
                </a:lnTo>
                <a:lnTo>
                  <a:pt x="151473" y="378414"/>
                </a:lnTo>
                <a:lnTo>
                  <a:pt x="167748" y="378983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841"/>
                </a:lnTo>
                <a:lnTo>
                  <a:pt x="16433" y="378414"/>
                </a:lnTo>
                <a:lnTo>
                  <a:pt x="53514" y="357535"/>
                </a:lnTo>
                <a:lnTo>
                  <a:pt x="57011" y="319948"/>
                </a:lnTo>
                <a:lnTo>
                  <a:pt x="57011" y="78754"/>
                </a:lnTo>
                <a:lnTo>
                  <a:pt x="53092" y="39651"/>
                </a:lnTo>
                <a:lnTo>
                  <a:pt x="46392" y="29580"/>
                </a:lnTo>
                <a:lnTo>
                  <a:pt x="42432" y="25366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2284" y="19720"/>
                </a:lnTo>
                <a:lnTo>
                  <a:pt x="143856" y="20436"/>
                </a:lnTo>
                <a:lnTo>
                  <a:pt x="137283" y="21869"/>
                </a:lnTo>
                <a:lnTo>
                  <a:pt x="130709" y="23217"/>
                </a:lnTo>
                <a:lnTo>
                  <a:pt x="125442" y="26125"/>
                </a:lnTo>
                <a:lnTo>
                  <a:pt x="121481" y="30591"/>
                </a:lnTo>
                <a:lnTo>
                  <a:pt x="117520" y="35058"/>
                </a:lnTo>
                <a:lnTo>
                  <a:pt x="114823" y="41378"/>
                </a:lnTo>
                <a:lnTo>
                  <a:pt x="111368" y="82294"/>
                </a:lnTo>
                <a:lnTo>
                  <a:pt x="111368" y="210223"/>
                </a:lnTo>
                <a:lnTo>
                  <a:pt x="240814" y="54357"/>
                </a:lnTo>
                <a:lnTo>
                  <a:pt x="247725" y="45761"/>
                </a:lnTo>
                <a:lnTo>
                  <a:pt x="251180" y="39019"/>
                </a:lnTo>
                <a:lnTo>
                  <a:pt x="251180" y="34131"/>
                </a:lnTo>
                <a:lnTo>
                  <a:pt x="249331" y="27826"/>
                </a:lnTo>
                <a:lnTo>
                  <a:pt x="243785" y="23323"/>
                </a:lnTo>
                <a:lnTo>
                  <a:pt x="234541" y="20621"/>
                </a:lnTo>
                <a:lnTo>
                  <a:pt x="221599" y="19720"/>
                </a:lnTo>
                <a:lnTo>
                  <a:pt x="221599" y="0"/>
                </a:lnTo>
                <a:lnTo>
                  <a:pt x="346495" y="0"/>
                </a:lnTo>
                <a:lnTo>
                  <a:pt x="346495" y="19215"/>
                </a:lnTo>
                <a:lnTo>
                  <a:pt x="339584" y="19215"/>
                </a:lnTo>
                <a:lnTo>
                  <a:pt x="333516" y="19636"/>
                </a:lnTo>
                <a:lnTo>
                  <a:pt x="297194" y="37923"/>
                </a:lnTo>
                <a:lnTo>
                  <a:pt x="180768" y="170403"/>
                </a:lnTo>
                <a:lnTo>
                  <a:pt x="331957" y="352057"/>
                </a:lnTo>
                <a:lnTo>
                  <a:pt x="362407" y="375641"/>
                </a:lnTo>
                <a:lnTo>
                  <a:pt x="386820" y="378983"/>
                </a:lnTo>
                <a:lnTo>
                  <a:pt x="386820" y="398703"/>
                </a:lnTo>
                <a:lnTo>
                  <a:pt x="227920" y="398703"/>
                </a:lnTo>
                <a:lnTo>
                  <a:pt x="227920" y="378983"/>
                </a:lnTo>
                <a:lnTo>
                  <a:pt x="237267" y="378777"/>
                </a:lnTo>
                <a:lnTo>
                  <a:pt x="245207" y="378161"/>
                </a:lnTo>
                <a:lnTo>
                  <a:pt x="251741" y="377134"/>
                </a:lnTo>
                <a:lnTo>
                  <a:pt x="256869" y="375697"/>
                </a:lnTo>
                <a:lnTo>
                  <a:pt x="262768" y="373421"/>
                </a:lnTo>
                <a:lnTo>
                  <a:pt x="265717" y="369881"/>
                </a:lnTo>
                <a:lnTo>
                  <a:pt x="265717" y="365078"/>
                </a:lnTo>
                <a:lnTo>
                  <a:pt x="265717" y="362297"/>
                </a:lnTo>
                <a:lnTo>
                  <a:pt x="264327" y="358336"/>
                </a:lnTo>
                <a:lnTo>
                  <a:pt x="261546" y="353195"/>
                </a:lnTo>
                <a:lnTo>
                  <a:pt x="258765" y="347970"/>
                </a:lnTo>
                <a:lnTo>
                  <a:pt x="254256" y="341565"/>
                </a:lnTo>
                <a:lnTo>
                  <a:pt x="248020" y="333980"/>
                </a:lnTo>
                <a:lnTo>
                  <a:pt x="147143" y="209717"/>
                </a:lnTo>
                <a:lnTo>
                  <a:pt x="111368" y="251180"/>
                </a:lnTo>
                <a:lnTo>
                  <a:pt x="111368" y="316409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085093" y="7822088"/>
            <a:ext cx="409575" cy="398780"/>
          </a:xfrm>
          <a:custGeom>
            <a:rect l="l" t="t" r="r" b="b"/>
            <a:pathLst>
              <a:path w="409575" h="398779">
                <a:moveTo>
                  <a:pt x="255858" y="254214"/>
                </a:moveTo>
                <a:lnTo>
                  <a:pt x="117562" y="254214"/>
                </a:lnTo>
                <a:lnTo>
                  <a:pt x="113351" y="264525"/>
                </a:lnTo>
                <a:lnTo>
                  <a:pt x="96894" y="306992"/>
                </a:lnTo>
                <a:lnTo>
                  <a:pt x="85959" y="345779"/>
                </a:lnTo>
                <a:lnTo>
                  <a:pt x="85454" y="350245"/>
                </a:lnTo>
                <a:lnTo>
                  <a:pt x="85454" y="353701"/>
                </a:lnTo>
                <a:lnTo>
                  <a:pt x="85454" y="363308"/>
                </a:lnTo>
                <a:lnTo>
                  <a:pt x="125906" y="378983"/>
                </a:lnTo>
                <a:lnTo>
                  <a:pt x="125906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006" y="377972"/>
                </a:lnTo>
                <a:lnTo>
                  <a:pt x="14832" y="376623"/>
                </a:lnTo>
                <a:lnTo>
                  <a:pt x="46898" y="355470"/>
                </a:lnTo>
                <a:lnTo>
                  <a:pt x="50185" y="350498"/>
                </a:lnTo>
                <a:lnTo>
                  <a:pt x="53388" y="344388"/>
                </a:lnTo>
                <a:lnTo>
                  <a:pt x="56506" y="337140"/>
                </a:lnTo>
                <a:lnTo>
                  <a:pt x="191134" y="0"/>
                </a:lnTo>
                <a:lnTo>
                  <a:pt x="213383" y="0"/>
                </a:lnTo>
                <a:lnTo>
                  <a:pt x="330946" y="292012"/>
                </a:lnTo>
                <a:lnTo>
                  <a:pt x="346993" y="329011"/>
                </a:lnTo>
                <a:lnTo>
                  <a:pt x="368617" y="364572"/>
                </a:lnTo>
                <a:lnTo>
                  <a:pt x="400641" y="378478"/>
                </a:lnTo>
                <a:lnTo>
                  <a:pt x="409574" y="378478"/>
                </a:lnTo>
                <a:lnTo>
                  <a:pt x="409574" y="398703"/>
                </a:lnTo>
                <a:lnTo>
                  <a:pt x="240814" y="398703"/>
                </a:lnTo>
                <a:lnTo>
                  <a:pt x="240814" y="378478"/>
                </a:lnTo>
                <a:lnTo>
                  <a:pt x="253463" y="378154"/>
                </a:lnTo>
                <a:lnTo>
                  <a:pt x="263979" y="377182"/>
                </a:lnTo>
                <a:lnTo>
                  <a:pt x="272362" y="375562"/>
                </a:lnTo>
                <a:lnTo>
                  <a:pt x="278611" y="373294"/>
                </a:lnTo>
                <a:lnTo>
                  <a:pt x="285522" y="369839"/>
                </a:lnTo>
                <a:lnTo>
                  <a:pt x="288977" y="364150"/>
                </a:lnTo>
                <a:lnTo>
                  <a:pt x="288977" y="356229"/>
                </a:lnTo>
                <a:lnTo>
                  <a:pt x="288977" y="352774"/>
                </a:lnTo>
                <a:lnTo>
                  <a:pt x="288809" y="349613"/>
                </a:lnTo>
                <a:lnTo>
                  <a:pt x="288472" y="346748"/>
                </a:lnTo>
                <a:lnTo>
                  <a:pt x="288135" y="343799"/>
                </a:lnTo>
                <a:lnTo>
                  <a:pt x="287503" y="340596"/>
                </a:lnTo>
                <a:lnTo>
                  <a:pt x="286576" y="337140"/>
                </a:lnTo>
                <a:lnTo>
                  <a:pt x="285733" y="333685"/>
                </a:lnTo>
                <a:lnTo>
                  <a:pt x="284511" y="329809"/>
                </a:lnTo>
                <a:lnTo>
                  <a:pt x="282910" y="325510"/>
                </a:lnTo>
                <a:lnTo>
                  <a:pt x="281393" y="321128"/>
                </a:lnTo>
                <a:lnTo>
                  <a:pt x="279455" y="316030"/>
                </a:lnTo>
                <a:lnTo>
                  <a:pt x="277095" y="310215"/>
                </a:lnTo>
                <a:lnTo>
                  <a:pt x="255858" y="254214"/>
                </a:lnTo>
                <a:close/>
              </a:path>
              <a:path w="409575" h="398779">
                <a:moveTo>
                  <a:pt x="127928" y="228300"/>
                </a:moveTo>
                <a:lnTo>
                  <a:pt x="245997" y="228300"/>
                </a:lnTo>
                <a:lnTo>
                  <a:pt x="188480" y="75594"/>
                </a:lnTo>
                <a:lnTo>
                  <a:pt x="127928" y="22830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719484" y="7816905"/>
            <a:ext cx="276225" cy="409575"/>
          </a:xfrm>
          <a:custGeom>
            <a:rect l="l" t="t" r="r" b="b"/>
            <a:pathLst>
              <a:path w="276225" h="409575">
                <a:moveTo>
                  <a:pt x="0" y="282151"/>
                </a:moveTo>
                <a:lnTo>
                  <a:pt x="19088" y="282151"/>
                </a:lnTo>
                <a:lnTo>
                  <a:pt x="21324" y="293552"/>
                </a:lnTo>
                <a:lnTo>
                  <a:pt x="24365" y="304368"/>
                </a:lnTo>
                <a:lnTo>
                  <a:pt x="44244" y="341407"/>
                </a:lnTo>
                <a:lnTo>
                  <a:pt x="74614" y="367163"/>
                </a:lnTo>
                <a:lnTo>
                  <a:pt x="114213" y="380910"/>
                </a:lnTo>
                <a:lnTo>
                  <a:pt x="136651" y="382648"/>
                </a:lnTo>
                <a:lnTo>
                  <a:pt x="154799" y="381519"/>
                </a:lnTo>
                <a:lnTo>
                  <a:pt x="197202" y="364572"/>
                </a:lnTo>
                <a:lnTo>
                  <a:pt x="218060" y="330085"/>
                </a:lnTo>
                <a:lnTo>
                  <a:pt x="219451" y="315398"/>
                </a:lnTo>
                <a:lnTo>
                  <a:pt x="219451" y="306717"/>
                </a:lnTo>
                <a:lnTo>
                  <a:pt x="200362" y="270522"/>
                </a:lnTo>
                <a:lnTo>
                  <a:pt x="163323" y="245650"/>
                </a:lnTo>
                <a:lnTo>
                  <a:pt x="128813" y="229438"/>
                </a:lnTo>
                <a:lnTo>
                  <a:pt x="113454" y="222493"/>
                </a:lnTo>
                <a:lnTo>
                  <a:pt x="74962" y="202511"/>
                </a:lnTo>
                <a:lnTo>
                  <a:pt x="40325" y="175586"/>
                </a:lnTo>
                <a:lnTo>
                  <a:pt x="19617" y="137575"/>
                </a:lnTo>
                <a:lnTo>
                  <a:pt x="16559" y="109725"/>
                </a:lnTo>
                <a:lnTo>
                  <a:pt x="17089" y="98072"/>
                </a:lnTo>
                <a:lnTo>
                  <a:pt x="29761" y="56087"/>
                </a:lnTo>
                <a:lnTo>
                  <a:pt x="57296" y="23875"/>
                </a:lnTo>
                <a:lnTo>
                  <a:pt x="96713" y="4550"/>
                </a:lnTo>
                <a:lnTo>
                  <a:pt x="132480" y="0"/>
                </a:lnTo>
                <a:lnTo>
                  <a:pt x="143667" y="458"/>
                </a:lnTo>
                <a:lnTo>
                  <a:pt x="184837" y="11487"/>
                </a:lnTo>
                <a:lnTo>
                  <a:pt x="214773" y="30591"/>
                </a:lnTo>
                <a:lnTo>
                  <a:pt x="228300" y="7205"/>
                </a:lnTo>
                <a:lnTo>
                  <a:pt x="240182" y="7205"/>
                </a:lnTo>
                <a:lnTo>
                  <a:pt x="245871" y="110357"/>
                </a:lnTo>
                <a:lnTo>
                  <a:pt x="226783" y="110357"/>
                </a:lnTo>
                <a:lnTo>
                  <a:pt x="219838" y="90479"/>
                </a:lnTo>
                <a:lnTo>
                  <a:pt x="211518" y="73319"/>
                </a:lnTo>
                <a:lnTo>
                  <a:pt x="178391" y="38081"/>
                </a:lnTo>
                <a:lnTo>
                  <a:pt x="133996" y="26420"/>
                </a:lnTo>
                <a:lnTo>
                  <a:pt x="119056" y="27392"/>
                </a:lnTo>
                <a:lnTo>
                  <a:pt x="83810" y="41969"/>
                </a:lnTo>
                <a:lnTo>
                  <a:pt x="65228" y="83937"/>
                </a:lnTo>
                <a:lnTo>
                  <a:pt x="65228" y="92196"/>
                </a:lnTo>
                <a:lnTo>
                  <a:pt x="87824" y="130148"/>
                </a:lnTo>
                <a:lnTo>
                  <a:pt x="123915" y="152927"/>
                </a:lnTo>
                <a:lnTo>
                  <a:pt x="144362" y="162565"/>
                </a:lnTo>
                <a:lnTo>
                  <a:pt x="162708" y="170956"/>
                </a:lnTo>
                <a:lnTo>
                  <a:pt x="208073" y="194422"/>
                </a:lnTo>
                <a:lnTo>
                  <a:pt x="240285" y="216606"/>
                </a:lnTo>
                <a:lnTo>
                  <a:pt x="265986" y="246922"/>
                </a:lnTo>
                <a:lnTo>
                  <a:pt x="275957" y="291506"/>
                </a:lnTo>
                <a:lnTo>
                  <a:pt x="275309" y="304202"/>
                </a:lnTo>
                <a:lnTo>
                  <a:pt x="259886" y="349647"/>
                </a:lnTo>
                <a:lnTo>
                  <a:pt x="226766" y="383794"/>
                </a:lnTo>
                <a:lnTo>
                  <a:pt x="192019" y="400599"/>
                </a:lnTo>
                <a:lnTo>
                  <a:pt x="150303" y="408539"/>
                </a:lnTo>
                <a:lnTo>
                  <a:pt x="135134" y="409069"/>
                </a:lnTo>
                <a:lnTo>
                  <a:pt x="120715" y="408555"/>
                </a:lnTo>
                <a:lnTo>
                  <a:pt x="81914" y="400852"/>
                </a:lnTo>
                <a:lnTo>
                  <a:pt x="46219" y="381938"/>
                </a:lnTo>
                <a:lnTo>
                  <a:pt x="34130" y="372789"/>
                </a:lnTo>
                <a:lnTo>
                  <a:pt x="19593" y="398197"/>
                </a:lnTo>
                <a:lnTo>
                  <a:pt x="7711" y="398197"/>
                </a:lnTo>
                <a:lnTo>
                  <a:pt x="0" y="28215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248049" y="7822088"/>
            <a:ext cx="168275" cy="398780"/>
          </a:xfrm>
          <a:custGeom>
            <a:rect l="l" t="t" r="r" b="b"/>
            <a:pathLst>
              <a:path w="168275" h="398779">
                <a:moveTo>
                  <a:pt x="111369" y="300861"/>
                </a:moveTo>
                <a:lnTo>
                  <a:pt x="113391" y="341818"/>
                </a:lnTo>
                <a:lnTo>
                  <a:pt x="138547" y="375949"/>
                </a:lnTo>
                <a:lnTo>
                  <a:pt x="167748" y="378983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588"/>
                </a:lnTo>
                <a:lnTo>
                  <a:pt x="16433" y="377909"/>
                </a:lnTo>
                <a:lnTo>
                  <a:pt x="50775" y="359853"/>
                </a:lnTo>
                <a:lnTo>
                  <a:pt x="56876" y="316038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09" y="35775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4688" y="20170"/>
                </a:lnTo>
                <a:lnTo>
                  <a:pt x="147617" y="21016"/>
                </a:lnTo>
                <a:lnTo>
                  <a:pt x="120470" y="36027"/>
                </a:lnTo>
                <a:lnTo>
                  <a:pt x="116846" y="41674"/>
                </a:lnTo>
                <a:lnTo>
                  <a:pt x="111479" y="86726"/>
                </a:lnTo>
                <a:lnTo>
                  <a:pt x="111369" y="97843"/>
                </a:lnTo>
                <a:lnTo>
                  <a:pt x="111369" y="30086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7364" y="8720259"/>
            <a:ext cx="409575" cy="398780"/>
          </a:xfrm>
          <a:custGeom>
            <a:rect l="l" t="t" r="r" b="b"/>
            <a:pathLst>
              <a:path w="409575" h="398779">
                <a:moveTo>
                  <a:pt x="255857" y="254214"/>
                </a:moveTo>
                <a:lnTo>
                  <a:pt x="117562" y="254214"/>
                </a:lnTo>
                <a:lnTo>
                  <a:pt x="113351" y="264525"/>
                </a:lnTo>
                <a:lnTo>
                  <a:pt x="96894" y="306992"/>
                </a:lnTo>
                <a:lnTo>
                  <a:pt x="85960" y="345779"/>
                </a:lnTo>
                <a:lnTo>
                  <a:pt x="85454" y="350245"/>
                </a:lnTo>
                <a:lnTo>
                  <a:pt x="85454" y="353701"/>
                </a:lnTo>
                <a:lnTo>
                  <a:pt x="85454" y="363308"/>
                </a:lnTo>
                <a:lnTo>
                  <a:pt x="125906" y="378983"/>
                </a:lnTo>
                <a:lnTo>
                  <a:pt x="125906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006" y="377972"/>
                </a:lnTo>
                <a:lnTo>
                  <a:pt x="14832" y="376623"/>
                </a:lnTo>
                <a:lnTo>
                  <a:pt x="46898" y="355470"/>
                </a:lnTo>
                <a:lnTo>
                  <a:pt x="50185" y="350498"/>
                </a:lnTo>
                <a:lnTo>
                  <a:pt x="53388" y="344388"/>
                </a:lnTo>
                <a:lnTo>
                  <a:pt x="56506" y="337140"/>
                </a:lnTo>
                <a:lnTo>
                  <a:pt x="191134" y="0"/>
                </a:lnTo>
                <a:lnTo>
                  <a:pt x="213383" y="0"/>
                </a:lnTo>
                <a:lnTo>
                  <a:pt x="330946" y="292012"/>
                </a:lnTo>
                <a:lnTo>
                  <a:pt x="346993" y="329011"/>
                </a:lnTo>
                <a:lnTo>
                  <a:pt x="368617" y="364572"/>
                </a:lnTo>
                <a:lnTo>
                  <a:pt x="400641" y="378478"/>
                </a:lnTo>
                <a:lnTo>
                  <a:pt x="409574" y="378478"/>
                </a:lnTo>
                <a:lnTo>
                  <a:pt x="409574" y="398703"/>
                </a:lnTo>
                <a:lnTo>
                  <a:pt x="240814" y="398703"/>
                </a:lnTo>
                <a:lnTo>
                  <a:pt x="240814" y="378478"/>
                </a:lnTo>
                <a:lnTo>
                  <a:pt x="253463" y="378154"/>
                </a:lnTo>
                <a:lnTo>
                  <a:pt x="263979" y="377182"/>
                </a:lnTo>
                <a:lnTo>
                  <a:pt x="272362" y="375562"/>
                </a:lnTo>
                <a:lnTo>
                  <a:pt x="278611" y="373294"/>
                </a:lnTo>
                <a:lnTo>
                  <a:pt x="285522" y="369839"/>
                </a:lnTo>
                <a:lnTo>
                  <a:pt x="288977" y="364150"/>
                </a:lnTo>
                <a:lnTo>
                  <a:pt x="288977" y="356229"/>
                </a:lnTo>
                <a:lnTo>
                  <a:pt x="288977" y="352774"/>
                </a:lnTo>
                <a:lnTo>
                  <a:pt x="288809" y="349613"/>
                </a:lnTo>
                <a:lnTo>
                  <a:pt x="288472" y="346748"/>
                </a:lnTo>
                <a:lnTo>
                  <a:pt x="288135" y="343799"/>
                </a:lnTo>
                <a:lnTo>
                  <a:pt x="287503" y="340596"/>
                </a:lnTo>
                <a:lnTo>
                  <a:pt x="286576" y="337140"/>
                </a:lnTo>
                <a:lnTo>
                  <a:pt x="285733" y="333685"/>
                </a:lnTo>
                <a:lnTo>
                  <a:pt x="284511" y="329809"/>
                </a:lnTo>
                <a:lnTo>
                  <a:pt x="282910" y="325510"/>
                </a:lnTo>
                <a:lnTo>
                  <a:pt x="281393" y="321128"/>
                </a:lnTo>
                <a:lnTo>
                  <a:pt x="279455" y="316030"/>
                </a:lnTo>
                <a:lnTo>
                  <a:pt x="277095" y="310215"/>
                </a:lnTo>
                <a:lnTo>
                  <a:pt x="255857" y="254214"/>
                </a:lnTo>
                <a:close/>
              </a:path>
              <a:path w="409575" h="398779">
                <a:moveTo>
                  <a:pt x="127928" y="228300"/>
                </a:moveTo>
                <a:lnTo>
                  <a:pt x="245997" y="228300"/>
                </a:lnTo>
                <a:lnTo>
                  <a:pt x="188480" y="75594"/>
                </a:lnTo>
                <a:lnTo>
                  <a:pt x="127928" y="228300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264928" y="8720259"/>
            <a:ext cx="424180" cy="404495"/>
          </a:xfrm>
          <a:custGeom>
            <a:rect l="l" t="t" r="r" b="b"/>
            <a:pathLst>
              <a:path w="424179" h="404495">
                <a:moveTo>
                  <a:pt x="336129" y="403886"/>
                </a:moveTo>
                <a:lnTo>
                  <a:pt x="90131" y="79766"/>
                </a:lnTo>
                <a:lnTo>
                  <a:pt x="88109" y="79766"/>
                </a:lnTo>
                <a:lnTo>
                  <a:pt x="88109" y="300861"/>
                </a:lnTo>
                <a:lnTo>
                  <a:pt x="88219" y="313138"/>
                </a:lnTo>
                <a:lnTo>
                  <a:pt x="91058" y="351763"/>
                </a:lnTo>
                <a:lnTo>
                  <a:pt x="124357" y="377972"/>
                </a:lnTo>
                <a:lnTo>
                  <a:pt x="139305" y="378983"/>
                </a:lnTo>
                <a:lnTo>
                  <a:pt x="139305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588"/>
                </a:lnTo>
                <a:lnTo>
                  <a:pt x="16433" y="377909"/>
                </a:lnTo>
                <a:lnTo>
                  <a:pt x="50775" y="359853"/>
                </a:lnTo>
                <a:lnTo>
                  <a:pt x="56877" y="316038"/>
                </a:lnTo>
                <a:lnTo>
                  <a:pt x="57011" y="304526"/>
                </a:lnTo>
                <a:lnTo>
                  <a:pt x="57011" y="94303"/>
                </a:lnTo>
                <a:lnTo>
                  <a:pt x="53935" y="48752"/>
                </a:lnTo>
                <a:lnTo>
                  <a:pt x="47910" y="35775"/>
                </a:lnTo>
                <a:lnTo>
                  <a:pt x="44286" y="30212"/>
                </a:lnTo>
                <a:lnTo>
                  <a:pt x="5182" y="19720"/>
                </a:lnTo>
                <a:lnTo>
                  <a:pt x="5182" y="0"/>
                </a:lnTo>
                <a:lnTo>
                  <a:pt x="107702" y="0"/>
                </a:lnTo>
                <a:lnTo>
                  <a:pt x="333980" y="301872"/>
                </a:lnTo>
                <a:lnTo>
                  <a:pt x="336129" y="301872"/>
                </a:lnTo>
                <a:lnTo>
                  <a:pt x="336129" y="97843"/>
                </a:lnTo>
                <a:lnTo>
                  <a:pt x="336010" y="85826"/>
                </a:lnTo>
                <a:lnTo>
                  <a:pt x="333053" y="47067"/>
                </a:lnTo>
                <a:lnTo>
                  <a:pt x="327027" y="33752"/>
                </a:lnTo>
                <a:lnTo>
                  <a:pt x="323404" y="28190"/>
                </a:lnTo>
                <a:lnTo>
                  <a:pt x="284805" y="19720"/>
                </a:lnTo>
                <a:lnTo>
                  <a:pt x="284805" y="0"/>
                </a:lnTo>
                <a:lnTo>
                  <a:pt x="424112" y="0"/>
                </a:lnTo>
                <a:lnTo>
                  <a:pt x="424112" y="19720"/>
                </a:lnTo>
                <a:lnTo>
                  <a:pt x="415500" y="20123"/>
                </a:lnTo>
                <a:lnTo>
                  <a:pt x="407741" y="20826"/>
                </a:lnTo>
                <a:lnTo>
                  <a:pt x="377466" y="33752"/>
                </a:lnTo>
                <a:lnTo>
                  <a:pt x="373336" y="38892"/>
                </a:lnTo>
                <a:lnTo>
                  <a:pt x="367226" y="82950"/>
                </a:lnTo>
                <a:lnTo>
                  <a:pt x="367100" y="94303"/>
                </a:lnTo>
                <a:lnTo>
                  <a:pt x="367100" y="403886"/>
                </a:lnTo>
                <a:lnTo>
                  <a:pt x="336129" y="403886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933378" y="8720259"/>
            <a:ext cx="387350" cy="398780"/>
          </a:xfrm>
          <a:custGeom>
            <a:rect l="l" t="t" r="r" b="b"/>
            <a:pathLst>
              <a:path w="387350" h="398779">
                <a:moveTo>
                  <a:pt x="111368" y="316409"/>
                </a:moveTo>
                <a:lnTo>
                  <a:pt x="114823" y="356777"/>
                </a:lnTo>
                <a:lnTo>
                  <a:pt x="121734" y="367606"/>
                </a:lnTo>
                <a:lnTo>
                  <a:pt x="125864" y="372073"/>
                </a:lnTo>
                <a:lnTo>
                  <a:pt x="167748" y="378983"/>
                </a:lnTo>
                <a:lnTo>
                  <a:pt x="167748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841"/>
                </a:lnTo>
                <a:lnTo>
                  <a:pt x="16433" y="378414"/>
                </a:lnTo>
                <a:lnTo>
                  <a:pt x="53514" y="357535"/>
                </a:lnTo>
                <a:lnTo>
                  <a:pt x="57011" y="319948"/>
                </a:lnTo>
                <a:lnTo>
                  <a:pt x="57011" y="78754"/>
                </a:lnTo>
                <a:lnTo>
                  <a:pt x="53092" y="39651"/>
                </a:lnTo>
                <a:lnTo>
                  <a:pt x="46392" y="29580"/>
                </a:lnTo>
                <a:lnTo>
                  <a:pt x="42432" y="25366"/>
                </a:lnTo>
                <a:lnTo>
                  <a:pt x="5182" y="19720"/>
                </a:lnTo>
                <a:lnTo>
                  <a:pt x="5182" y="0"/>
                </a:lnTo>
                <a:lnTo>
                  <a:pt x="162565" y="0"/>
                </a:lnTo>
                <a:lnTo>
                  <a:pt x="162565" y="19720"/>
                </a:lnTo>
                <a:lnTo>
                  <a:pt x="152284" y="19720"/>
                </a:lnTo>
                <a:lnTo>
                  <a:pt x="143856" y="20436"/>
                </a:lnTo>
                <a:lnTo>
                  <a:pt x="137283" y="21869"/>
                </a:lnTo>
                <a:lnTo>
                  <a:pt x="130709" y="23217"/>
                </a:lnTo>
                <a:lnTo>
                  <a:pt x="125442" y="26125"/>
                </a:lnTo>
                <a:lnTo>
                  <a:pt x="121481" y="30591"/>
                </a:lnTo>
                <a:lnTo>
                  <a:pt x="117520" y="35058"/>
                </a:lnTo>
                <a:lnTo>
                  <a:pt x="114823" y="41378"/>
                </a:lnTo>
                <a:lnTo>
                  <a:pt x="111368" y="82294"/>
                </a:lnTo>
                <a:lnTo>
                  <a:pt x="111368" y="210223"/>
                </a:lnTo>
                <a:lnTo>
                  <a:pt x="240814" y="54357"/>
                </a:lnTo>
                <a:lnTo>
                  <a:pt x="247725" y="45761"/>
                </a:lnTo>
                <a:lnTo>
                  <a:pt x="251180" y="39019"/>
                </a:lnTo>
                <a:lnTo>
                  <a:pt x="251180" y="34131"/>
                </a:lnTo>
                <a:lnTo>
                  <a:pt x="249331" y="27826"/>
                </a:lnTo>
                <a:lnTo>
                  <a:pt x="243785" y="23323"/>
                </a:lnTo>
                <a:lnTo>
                  <a:pt x="234541" y="20621"/>
                </a:lnTo>
                <a:lnTo>
                  <a:pt x="221599" y="19720"/>
                </a:lnTo>
                <a:lnTo>
                  <a:pt x="221599" y="0"/>
                </a:lnTo>
                <a:lnTo>
                  <a:pt x="346495" y="0"/>
                </a:lnTo>
                <a:lnTo>
                  <a:pt x="346495" y="19215"/>
                </a:lnTo>
                <a:lnTo>
                  <a:pt x="339584" y="19215"/>
                </a:lnTo>
                <a:lnTo>
                  <a:pt x="333516" y="19636"/>
                </a:lnTo>
                <a:lnTo>
                  <a:pt x="297194" y="37923"/>
                </a:lnTo>
                <a:lnTo>
                  <a:pt x="180769" y="170403"/>
                </a:lnTo>
                <a:lnTo>
                  <a:pt x="331957" y="352057"/>
                </a:lnTo>
                <a:lnTo>
                  <a:pt x="362407" y="375641"/>
                </a:lnTo>
                <a:lnTo>
                  <a:pt x="386820" y="378983"/>
                </a:lnTo>
                <a:lnTo>
                  <a:pt x="386820" y="398703"/>
                </a:lnTo>
                <a:lnTo>
                  <a:pt x="227920" y="398703"/>
                </a:lnTo>
                <a:lnTo>
                  <a:pt x="227920" y="378983"/>
                </a:lnTo>
                <a:lnTo>
                  <a:pt x="237267" y="378777"/>
                </a:lnTo>
                <a:lnTo>
                  <a:pt x="245207" y="378161"/>
                </a:lnTo>
                <a:lnTo>
                  <a:pt x="251741" y="377134"/>
                </a:lnTo>
                <a:lnTo>
                  <a:pt x="256868" y="375697"/>
                </a:lnTo>
                <a:lnTo>
                  <a:pt x="262768" y="373421"/>
                </a:lnTo>
                <a:lnTo>
                  <a:pt x="265717" y="369881"/>
                </a:lnTo>
                <a:lnTo>
                  <a:pt x="265717" y="365078"/>
                </a:lnTo>
                <a:lnTo>
                  <a:pt x="265717" y="362297"/>
                </a:lnTo>
                <a:lnTo>
                  <a:pt x="264327" y="358336"/>
                </a:lnTo>
                <a:lnTo>
                  <a:pt x="261546" y="353195"/>
                </a:lnTo>
                <a:lnTo>
                  <a:pt x="258765" y="347970"/>
                </a:lnTo>
                <a:lnTo>
                  <a:pt x="254256" y="341565"/>
                </a:lnTo>
                <a:lnTo>
                  <a:pt x="248020" y="333980"/>
                </a:lnTo>
                <a:lnTo>
                  <a:pt x="147143" y="209717"/>
                </a:lnTo>
                <a:lnTo>
                  <a:pt x="111368" y="251180"/>
                </a:lnTo>
                <a:lnTo>
                  <a:pt x="111368" y="316409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538146" y="8720259"/>
            <a:ext cx="329565" cy="398780"/>
          </a:xfrm>
          <a:custGeom>
            <a:rect l="l" t="t" r="r" b="b"/>
            <a:pathLst>
              <a:path w="329565" h="398779">
                <a:moveTo>
                  <a:pt x="111368" y="179631"/>
                </a:moveTo>
                <a:lnTo>
                  <a:pt x="158141" y="176344"/>
                </a:lnTo>
                <a:lnTo>
                  <a:pt x="195643" y="160838"/>
                </a:lnTo>
                <a:lnTo>
                  <a:pt x="209211" y="120091"/>
                </a:lnTo>
                <a:lnTo>
                  <a:pt x="227288" y="120091"/>
                </a:lnTo>
                <a:lnTo>
                  <a:pt x="227288" y="261547"/>
                </a:lnTo>
                <a:lnTo>
                  <a:pt x="209211" y="261547"/>
                </a:lnTo>
                <a:lnTo>
                  <a:pt x="208935" y="254033"/>
                </a:lnTo>
                <a:lnTo>
                  <a:pt x="208105" y="247041"/>
                </a:lnTo>
                <a:lnTo>
                  <a:pt x="183186" y="212151"/>
                </a:lnTo>
                <a:lnTo>
                  <a:pt x="137788" y="201343"/>
                </a:lnTo>
                <a:lnTo>
                  <a:pt x="111368" y="200363"/>
                </a:lnTo>
                <a:lnTo>
                  <a:pt x="111368" y="317420"/>
                </a:lnTo>
                <a:lnTo>
                  <a:pt x="122956" y="359094"/>
                </a:lnTo>
                <a:lnTo>
                  <a:pt x="165141" y="374890"/>
                </a:lnTo>
                <a:lnTo>
                  <a:pt x="197329" y="376454"/>
                </a:lnTo>
                <a:lnTo>
                  <a:pt x="210523" y="376210"/>
                </a:lnTo>
                <a:lnTo>
                  <a:pt x="253061" y="370245"/>
                </a:lnTo>
                <a:lnTo>
                  <a:pt x="287650" y="348549"/>
                </a:lnTo>
                <a:lnTo>
                  <a:pt x="306951" y="307600"/>
                </a:lnTo>
                <a:lnTo>
                  <a:pt x="309709" y="296689"/>
                </a:lnTo>
                <a:lnTo>
                  <a:pt x="329303" y="296689"/>
                </a:lnTo>
                <a:lnTo>
                  <a:pt x="321592" y="398703"/>
                </a:lnTo>
                <a:lnTo>
                  <a:pt x="0" y="398703"/>
                </a:lnTo>
                <a:lnTo>
                  <a:pt x="0" y="378983"/>
                </a:lnTo>
                <a:lnTo>
                  <a:pt x="8659" y="378604"/>
                </a:lnTo>
                <a:lnTo>
                  <a:pt x="16433" y="377972"/>
                </a:lnTo>
                <a:lnTo>
                  <a:pt x="53514" y="357114"/>
                </a:lnTo>
                <a:lnTo>
                  <a:pt x="57011" y="319948"/>
                </a:lnTo>
                <a:lnTo>
                  <a:pt x="57011" y="78754"/>
                </a:lnTo>
                <a:lnTo>
                  <a:pt x="51533" y="36153"/>
                </a:lnTo>
                <a:lnTo>
                  <a:pt x="47910" y="31856"/>
                </a:lnTo>
                <a:lnTo>
                  <a:pt x="44286" y="27558"/>
                </a:lnTo>
                <a:lnTo>
                  <a:pt x="5182" y="19720"/>
                </a:lnTo>
                <a:lnTo>
                  <a:pt x="5182" y="0"/>
                </a:lnTo>
                <a:lnTo>
                  <a:pt x="304526" y="0"/>
                </a:lnTo>
                <a:lnTo>
                  <a:pt x="309203" y="91143"/>
                </a:lnTo>
                <a:lnTo>
                  <a:pt x="291000" y="91143"/>
                </a:lnTo>
                <a:lnTo>
                  <a:pt x="289230" y="81251"/>
                </a:lnTo>
                <a:lnTo>
                  <a:pt x="286955" y="72307"/>
                </a:lnTo>
                <a:lnTo>
                  <a:pt x="261798" y="36280"/>
                </a:lnTo>
                <a:lnTo>
                  <a:pt x="221173" y="24026"/>
                </a:lnTo>
                <a:lnTo>
                  <a:pt x="185951" y="22248"/>
                </a:lnTo>
                <a:lnTo>
                  <a:pt x="120217" y="22248"/>
                </a:lnTo>
                <a:lnTo>
                  <a:pt x="114318" y="22248"/>
                </a:lnTo>
                <a:lnTo>
                  <a:pt x="111368" y="25198"/>
                </a:lnTo>
                <a:lnTo>
                  <a:pt x="111368" y="31097"/>
                </a:lnTo>
                <a:lnTo>
                  <a:pt x="111368" y="179631"/>
                </a:lnTo>
                <a:close/>
              </a:path>
            </a:pathLst>
          </a:custGeom>
          <a:ln w="1942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419652" y="4718964"/>
            <a:ext cx="6033135" cy="451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5365" marR="1007744" indent="274320">
              <a:lnSpc>
                <a:spcPct val="145500"/>
              </a:lnSpc>
              <a:spcBef>
                <a:spcPts val="95"/>
              </a:spcBef>
              <a:tabLst>
                <a:tab pos="1781175"/>
                <a:tab pos="1891030"/>
                <a:tab pos="2428240"/>
                <a:tab pos="2656840"/>
                <a:tab pos="3006090"/>
                <a:tab pos="3257550"/>
                <a:tab pos="3422650"/>
                <a:tab pos="3926204"/>
                <a:tab pos="4023995"/>
                <a:tab pos="4527550"/>
                <a:tab pos="4640580"/>
              </a:tabLst>
            </a:pPr>
            <a:r>
              <a:rPr sz="4050" spc="620">
                <a:latin typeface="Cambria"/>
                <a:cs typeface="Cambria"/>
              </a:rPr>
              <a:t>A		</a:t>
            </a:r>
            <a:r>
              <a:rPr sz="4050" spc="1140">
                <a:latin typeface="Cambria"/>
                <a:cs typeface="Cambria"/>
              </a:rPr>
              <a:t>M	</a:t>
            </a:r>
            <a:r>
              <a:rPr sz="4050" spc="620">
                <a:latin typeface="Cambria"/>
                <a:cs typeface="Cambria"/>
              </a:rPr>
              <a:t>A	</a:t>
            </a:r>
            <a:r>
              <a:rPr sz="4050" spc="919">
                <a:latin typeface="Cambria"/>
                <a:cs typeface="Cambria"/>
              </a:rPr>
              <a:t>N	</a:t>
            </a:r>
            <a:r>
              <a:rPr sz="4050" spc="620">
                <a:latin typeface="Cambria"/>
                <a:cs typeface="Cambria"/>
              </a:rPr>
              <a:t>A	</a:t>
            </a:r>
            <a:r>
              <a:rPr sz="4050" spc="375">
                <a:latin typeface="Cambria"/>
                <a:cs typeface="Cambria"/>
              </a:rPr>
              <a:t>I </a:t>
            </a:r>
            <a:r>
              <a:rPr sz="4050" spc="380">
                <a:latin typeface="Cambria"/>
                <a:cs typeface="Cambria"/>
              </a:rPr>
              <a:t> </a:t>
            </a:r>
            <a:r>
              <a:rPr sz="4050" spc="1140">
                <a:latin typeface="Cambria"/>
                <a:cs typeface="Cambria"/>
              </a:rPr>
              <a:t>M</a:t>
            </a:r>
            <a:r>
              <a:rPr sz="4050">
                <a:latin typeface="Cambria"/>
                <a:cs typeface="Cambria"/>
              </a:rPr>
              <a:t>	</a:t>
            </a:r>
            <a:r>
              <a:rPr sz="4050" spc="885">
                <a:latin typeface="Cambria"/>
                <a:cs typeface="Cambria"/>
              </a:rPr>
              <a:t>U</a:t>
            </a:r>
            <a:r>
              <a:rPr sz="4050">
                <a:latin typeface="Cambria"/>
                <a:cs typeface="Cambria"/>
              </a:rPr>
              <a:t>	</a:t>
            </a:r>
            <a:r>
              <a:rPr sz="4050" spc="790">
                <a:latin typeface="Cambria"/>
                <a:cs typeface="Cambria"/>
              </a:rPr>
              <a:t>L</a:t>
            </a:r>
            <a:r>
              <a:rPr sz="4050">
                <a:latin typeface="Cambria"/>
                <a:cs typeface="Cambria"/>
              </a:rPr>
              <a:t>	</a:t>
            </a:r>
            <a:r>
              <a:rPr sz="4050" spc="375">
                <a:latin typeface="Cambria"/>
                <a:cs typeface="Cambria"/>
              </a:rPr>
              <a:t>I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620">
                <a:latin typeface="Cambria"/>
                <a:cs typeface="Cambria"/>
              </a:rPr>
              <a:t>A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869">
                <a:latin typeface="Cambria"/>
                <a:cs typeface="Cambria"/>
              </a:rPr>
              <a:t>T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630">
                <a:latin typeface="Cambria"/>
                <a:cs typeface="Cambria"/>
              </a:rPr>
              <a:t>E</a:t>
            </a:r>
            <a:endParaRPr sz="4050">
              <a:latin typeface="Cambria"/>
              <a:cs typeface="Cambria"/>
            </a:endParaRPr>
          </a:p>
          <a:p>
            <a:pPr marL="12700" marR="5080" indent="427990">
              <a:lnSpc>
                <a:spcPct val="145500"/>
              </a:lnSpc>
              <a:tabLst>
                <a:tab pos="629285"/>
                <a:tab pos="1057910"/>
                <a:tab pos="1230630"/>
                <a:tab pos="1659255"/>
                <a:tab pos="1840230"/>
                <a:tab pos="2256155"/>
                <a:tab pos="2425065"/>
                <a:tab pos="2981960"/>
                <a:tab pos="3021965"/>
                <a:tab pos="3398520"/>
                <a:tab pos="3999865"/>
                <a:tab pos="4063365"/>
                <a:tab pos="4535170"/>
                <a:tab pos="4668520"/>
                <a:tab pos="5112385"/>
                <a:tab pos="5269230"/>
                <a:tab pos="5804535"/>
              </a:tabLst>
            </a:pPr>
            <a:r>
              <a:rPr sz="4050" spc="869">
                <a:latin typeface="Cambria"/>
                <a:cs typeface="Cambria"/>
              </a:rPr>
              <a:t>T	</a:t>
            </a:r>
            <a:r>
              <a:rPr sz="4050" spc="620">
                <a:latin typeface="Cambria"/>
                <a:cs typeface="Cambria"/>
              </a:rPr>
              <a:t>A	</a:t>
            </a:r>
            <a:r>
              <a:rPr sz="4050" spc="1140">
                <a:latin typeface="Cambria"/>
                <a:cs typeface="Cambria"/>
              </a:rPr>
              <a:t>M		</a:t>
            </a:r>
            <a:r>
              <a:rPr sz="4050" spc="500">
                <a:latin typeface="Cambria"/>
                <a:cs typeface="Cambria"/>
              </a:rPr>
              <a:t>P	</a:t>
            </a:r>
            <a:r>
              <a:rPr sz="4050" spc="375">
                <a:latin typeface="Cambria"/>
                <a:cs typeface="Cambria"/>
              </a:rPr>
              <a:t>I	</a:t>
            </a:r>
            <a:r>
              <a:rPr sz="4050" spc="620">
                <a:latin typeface="Cambria"/>
                <a:cs typeface="Cambria"/>
              </a:rPr>
              <a:t>A	S	</a:t>
            </a:r>
            <a:r>
              <a:rPr sz="4050" spc="630">
                <a:latin typeface="Cambria"/>
                <a:cs typeface="Cambria"/>
              </a:rPr>
              <a:t>E	</a:t>
            </a:r>
            <a:r>
              <a:rPr sz="4050" spc="990">
                <a:latin typeface="Cambria"/>
                <a:cs typeface="Cambria"/>
              </a:rPr>
              <a:t>H </a:t>
            </a:r>
            <a:r>
              <a:rPr sz="4050" spc="994">
                <a:latin typeface="Cambria"/>
                <a:cs typeface="Cambria"/>
              </a:rPr>
              <a:t> </a:t>
            </a:r>
            <a:r>
              <a:rPr sz="4050" spc="869">
                <a:latin typeface="Cambria"/>
                <a:cs typeface="Cambria"/>
              </a:rPr>
              <a:t>T</a:t>
            </a:r>
            <a:r>
              <a:rPr sz="4050">
                <a:latin typeface="Cambria"/>
                <a:cs typeface="Cambria"/>
              </a:rPr>
              <a:t>	</a:t>
            </a:r>
            <a:r>
              <a:rPr sz="4050" spc="620">
                <a:latin typeface="Cambria"/>
                <a:cs typeface="Cambria"/>
              </a:rPr>
              <a:t>A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695">
                <a:latin typeface="Cambria"/>
                <a:cs typeface="Cambria"/>
              </a:rPr>
              <a:t>R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375">
                <a:latin typeface="Cambria"/>
                <a:cs typeface="Cambria"/>
              </a:rPr>
              <a:t>I</a:t>
            </a:r>
            <a:r>
              <a:rPr sz="4050">
                <a:latin typeface="Cambria"/>
                <a:cs typeface="Cambria"/>
              </a:rPr>
              <a:t>	</a:t>
            </a:r>
            <a:r>
              <a:rPr sz="4050" spc="1140">
                <a:latin typeface="Cambria"/>
                <a:cs typeface="Cambria"/>
              </a:rPr>
              <a:t>M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1210">
                <a:latin typeface="Cambria"/>
                <a:cs typeface="Cambria"/>
              </a:rPr>
              <a:t>O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625">
                <a:latin typeface="Cambria"/>
                <a:cs typeface="Cambria"/>
              </a:rPr>
              <a:t>K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620">
                <a:latin typeface="Cambria"/>
                <a:cs typeface="Cambria"/>
              </a:rPr>
              <a:t>A</a:t>
            </a:r>
            <a:r>
              <a:rPr sz="4050">
                <a:latin typeface="Cambria"/>
                <a:cs typeface="Cambria"/>
              </a:rPr>
              <a:t>		</a:t>
            </a:r>
            <a:r>
              <a:rPr sz="4050" spc="620">
                <a:latin typeface="Cambria"/>
                <a:cs typeface="Cambria"/>
              </a:rPr>
              <a:t>S</a:t>
            </a:r>
            <a:r>
              <a:rPr sz="4050">
                <a:latin typeface="Cambria"/>
                <a:cs typeface="Cambria"/>
              </a:rPr>
              <a:t>	</a:t>
            </a:r>
            <a:r>
              <a:rPr sz="4050" spc="375">
                <a:latin typeface="Cambria"/>
                <a:cs typeface="Cambria"/>
              </a:rPr>
              <a:t>I</a:t>
            </a:r>
            <a:endParaRPr sz="4050">
              <a:latin typeface="Cambria"/>
              <a:cs typeface="Cambria"/>
            </a:endParaRPr>
          </a:p>
          <a:p>
            <a:pPr marL="1561465">
              <a:lnSpc>
                <a:spcPct val="100000"/>
              </a:lnSpc>
              <a:spcBef>
                <a:spcPts val="2210"/>
              </a:spcBef>
              <a:tabLst>
                <a:tab pos="2220595"/>
                <a:tab pos="2821940"/>
                <a:tab pos="3489960"/>
                <a:tab pos="4095115"/>
              </a:tabLst>
            </a:pPr>
            <a:r>
              <a:rPr sz="4050" spc="919">
                <a:latin typeface="Cambria"/>
                <a:cs typeface="Cambria"/>
              </a:rPr>
              <a:t>D	</a:t>
            </a:r>
            <a:r>
              <a:rPr sz="4050" spc="620">
                <a:latin typeface="Cambria"/>
                <a:cs typeface="Cambria"/>
              </a:rPr>
              <a:t>A	</a:t>
            </a:r>
            <a:r>
              <a:rPr sz="4050" spc="919">
                <a:latin typeface="Cambria"/>
                <a:cs typeface="Cambria"/>
              </a:rPr>
              <a:t>N	</a:t>
            </a:r>
            <a:r>
              <a:rPr sz="4050" spc="625">
                <a:latin typeface="Cambria"/>
                <a:cs typeface="Cambria"/>
              </a:rPr>
              <a:t>K	</a:t>
            </a:r>
            <a:r>
              <a:rPr sz="4050" spc="630">
                <a:latin typeface="Cambria"/>
                <a:cs typeface="Cambria"/>
              </a:rPr>
              <a:t>E</a:t>
            </a:r>
            <a:endParaRPr sz="4050">
              <a:latin typeface="Cambria"/>
              <a:cs typeface="Cambria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6"/>
          <p:cNvSpPr txBox="1"/>
          <p:nvPr/>
        </p:nvSpPr>
        <p:spPr>
          <a:xfrm>
            <a:off x="3188484" y="3260053"/>
            <a:ext cx="10869295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  <a:tabLst>
                <a:tab pos="836294"/>
                <a:tab pos="1691005"/>
                <a:tab pos="3038475"/>
                <a:tab pos="3831590"/>
                <a:tab pos="4443095"/>
                <a:tab pos="7473315"/>
                <a:tab pos="8720455"/>
              </a:tabLst>
            </a:pPr>
            <a:r>
              <a:rPr sz="3400" b="1" spc="610">
                <a:solidFill>
                  <a:srgbClr val="5C6129"/>
                </a:solidFill>
                <a:latin typeface="Times New Roman"/>
                <a:cs typeface="Times New Roman"/>
              </a:rPr>
              <a:t>F</a:t>
            </a:r>
            <a:r>
              <a:rPr sz="3400" b="1" spc="459">
                <a:solidFill>
                  <a:srgbClr val="5C6129"/>
                </a:solidFill>
                <a:latin typeface="Times New Roman"/>
                <a:cs typeface="Times New Roman"/>
              </a:rPr>
              <a:t>o</a:t>
            </a:r>
            <a:r>
              <a:rPr sz="3400" b="1" spc="-95">
                <a:solidFill>
                  <a:srgbClr val="5C6129"/>
                </a:solidFill>
                <a:latin typeface="Times New Roman"/>
                <a:cs typeface="Times New Roman"/>
              </a:rPr>
              <a:t>r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455">
                <a:solidFill>
                  <a:srgbClr val="5C6129"/>
                </a:solidFill>
                <a:latin typeface="Times New Roman"/>
                <a:cs typeface="Times New Roman"/>
              </a:rPr>
              <a:t>u</a:t>
            </a:r>
            <a:r>
              <a:rPr sz="3400" b="1" spc="-380">
                <a:solidFill>
                  <a:srgbClr val="5C6129"/>
                </a:solidFill>
                <a:latin typeface="Times New Roman"/>
                <a:cs typeface="Times New Roman"/>
              </a:rPr>
              <a:t>m</a:t>
            </a:r>
            <a:r>
              <a:rPr sz="3400" b="1">
                <a:solidFill>
                  <a:srgbClr val="5C6129"/>
                </a:solidFill>
                <a:latin typeface="Times New Roman"/>
                <a:cs typeface="Times New Roman"/>
              </a:rPr>
              <a:t>	</a:t>
            </a: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P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585">
                <a:solidFill>
                  <a:srgbClr val="5C6129"/>
                </a:solidFill>
                <a:latin typeface="Times New Roman"/>
                <a:cs typeface="Times New Roman"/>
              </a:rPr>
              <a:t>e</a:t>
            </a:r>
            <a:r>
              <a:rPr sz="3400" b="1" spc="-380">
                <a:solidFill>
                  <a:srgbClr val="5C6129"/>
                </a:solidFill>
                <a:latin typeface="Times New Roman"/>
                <a:cs typeface="Times New Roman"/>
              </a:rPr>
              <a:t>m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30">
                <a:solidFill>
                  <a:srgbClr val="5C6129"/>
                </a:solidFill>
                <a:latin typeface="Times New Roman"/>
                <a:cs typeface="Times New Roman"/>
              </a:rPr>
              <a:t>b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a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455">
                <a:solidFill>
                  <a:srgbClr val="5C6129"/>
                </a:solidFill>
                <a:latin typeface="Times New Roman"/>
                <a:cs typeface="Times New Roman"/>
              </a:rPr>
              <a:t>u</a:t>
            </a:r>
            <a:r>
              <a:rPr sz="3400" b="1" spc="-95">
                <a:solidFill>
                  <a:srgbClr val="5C6129"/>
                </a:solidFill>
                <a:latin typeface="Times New Roman"/>
                <a:cs typeface="Times New Roman"/>
              </a:rPr>
              <a:t>r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a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140">
                <a:solidFill>
                  <a:srgbClr val="5C6129"/>
                </a:solidFill>
                <a:latin typeface="Times New Roman"/>
                <a:cs typeface="Times New Roman"/>
              </a:rPr>
              <a:t>n</a:t>
            </a:r>
            <a:r>
              <a:rPr sz="3400" b="1">
                <a:solidFill>
                  <a:srgbClr val="5C6129"/>
                </a:solidFill>
                <a:latin typeface="Times New Roman"/>
                <a:cs typeface="Times New Roman"/>
              </a:rPr>
              <a:t>	</a:t>
            </a:r>
            <a:r>
              <a:rPr sz="3400" b="1" spc="-355">
                <a:solidFill>
                  <a:srgbClr val="5C6129"/>
                </a:solidFill>
                <a:latin typeface="Times New Roman"/>
                <a:cs typeface="Times New Roman"/>
              </a:rPr>
              <a:t>K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585">
                <a:solidFill>
                  <a:srgbClr val="5C6129"/>
                </a:solidFill>
                <a:latin typeface="Times New Roman"/>
                <a:cs typeface="Times New Roman"/>
              </a:rPr>
              <a:t>e</a:t>
            </a:r>
            <a:r>
              <a:rPr sz="3400" b="1" spc="-30">
                <a:solidFill>
                  <a:srgbClr val="5C6129"/>
                </a:solidFill>
                <a:latin typeface="Times New Roman"/>
                <a:cs typeface="Times New Roman"/>
              </a:rPr>
              <a:t>b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a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565">
                <a:solidFill>
                  <a:srgbClr val="5C6129"/>
                </a:solidFill>
                <a:latin typeface="Times New Roman"/>
                <a:cs typeface="Times New Roman"/>
              </a:rPr>
              <a:t>n</a:t>
            </a:r>
            <a:r>
              <a:rPr sz="3400" b="1" spc="825">
                <a:solidFill>
                  <a:srgbClr val="5C6129"/>
                </a:solidFill>
                <a:latin typeface="Times New Roman"/>
                <a:cs typeface="Times New Roman"/>
              </a:rPr>
              <a:t>g</a:t>
            </a:r>
            <a:r>
              <a:rPr sz="3400" b="1" spc="610">
                <a:solidFill>
                  <a:srgbClr val="5C6129"/>
                </a:solidFill>
                <a:latin typeface="Times New Roman"/>
                <a:cs typeface="Times New Roman"/>
              </a:rPr>
              <a:t>s</a:t>
            </a: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a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a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140">
                <a:solidFill>
                  <a:srgbClr val="5C6129"/>
                </a:solidFill>
                <a:latin typeface="Times New Roman"/>
                <a:cs typeface="Times New Roman"/>
              </a:rPr>
              <a:t>n</a:t>
            </a:r>
            <a:r>
              <a:rPr sz="3400" b="1">
                <a:solidFill>
                  <a:srgbClr val="5C6129"/>
                </a:solidFill>
                <a:latin typeface="Times New Roman"/>
                <a:cs typeface="Times New Roman"/>
              </a:rPr>
              <a:t>	</a:t>
            </a:r>
            <a:r>
              <a:rPr sz="3400" b="1" spc="-355">
                <a:solidFill>
                  <a:srgbClr val="5C6129"/>
                </a:solidFill>
                <a:latin typeface="Times New Roman"/>
                <a:cs typeface="Times New Roman"/>
              </a:rPr>
              <a:t>K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459">
                <a:solidFill>
                  <a:srgbClr val="5C6129"/>
                </a:solidFill>
                <a:latin typeface="Times New Roman"/>
                <a:cs typeface="Times New Roman"/>
              </a:rPr>
              <a:t>o</a:t>
            </a:r>
            <a:r>
              <a:rPr sz="3400" b="1" spc="484">
                <a:solidFill>
                  <a:srgbClr val="5C6129"/>
                </a:solidFill>
                <a:latin typeface="Times New Roman"/>
                <a:cs typeface="Times New Roman"/>
              </a:rPr>
              <a:t>t</a:t>
            </a: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a</a:t>
            </a:r>
            <a:r>
              <a:rPr sz="3400" b="1">
                <a:solidFill>
                  <a:srgbClr val="5C6129"/>
                </a:solidFill>
                <a:latin typeface="Times New Roman"/>
                <a:cs typeface="Times New Roman"/>
              </a:rPr>
              <a:t>	</a:t>
            </a:r>
            <a:r>
              <a:rPr sz="3400" b="1" spc="590">
                <a:solidFill>
                  <a:srgbClr val="5C6129"/>
                </a:solidFill>
                <a:latin typeface="Times New Roman"/>
                <a:cs typeface="Times New Roman"/>
              </a:rPr>
              <a:t>S</a:t>
            </a:r>
            <a:r>
              <a:rPr sz="3400" b="1" spc="455">
                <a:solidFill>
                  <a:srgbClr val="5C6129"/>
                </a:solidFill>
                <a:latin typeface="Times New Roman"/>
                <a:cs typeface="Times New Roman"/>
              </a:rPr>
              <a:t>u</a:t>
            </a:r>
            <a:r>
              <a:rPr sz="3400" b="1" spc="-95">
                <a:solidFill>
                  <a:srgbClr val="5C6129"/>
                </a:solidFill>
                <a:latin typeface="Times New Roman"/>
                <a:cs typeface="Times New Roman"/>
              </a:rPr>
              <a:t>r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a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30">
                <a:solidFill>
                  <a:srgbClr val="5C6129"/>
                </a:solidFill>
                <a:latin typeface="Times New Roman"/>
                <a:cs typeface="Times New Roman"/>
              </a:rPr>
              <a:t>b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a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480">
                <a:solidFill>
                  <a:srgbClr val="5C6129"/>
                </a:solidFill>
                <a:latin typeface="Times New Roman"/>
                <a:cs typeface="Times New Roman"/>
              </a:rPr>
              <a:t>y</a:t>
            </a:r>
            <a:r>
              <a:rPr sz="3400" b="1" spc="-70">
                <a:solidFill>
                  <a:srgbClr val="5C6129"/>
                </a:solidFill>
                <a:latin typeface="Times New Roman"/>
                <a:cs typeface="Times New Roman"/>
              </a:rPr>
              <a:t>a  </a:t>
            </a:r>
            <a:r>
              <a:rPr sz="3400" b="1" spc="590">
                <a:solidFill>
                  <a:srgbClr val="5C6129"/>
                </a:solidFill>
                <a:latin typeface="Times New Roman"/>
                <a:cs typeface="Times New Roman"/>
              </a:rPr>
              <a:t>S</a:t>
            </a:r>
            <a:r>
              <a:rPr sz="3400" b="1" spc="-355">
                <a:solidFill>
                  <a:srgbClr val="5C6129"/>
                </a:solidFill>
                <a:latin typeface="Times New Roman"/>
                <a:cs typeface="Times New Roman"/>
              </a:rPr>
              <a:t>K</a:t>
            </a:r>
            <a:r>
              <a:rPr sz="3400" b="1">
                <a:solidFill>
                  <a:srgbClr val="5C6129"/>
                </a:solidFill>
                <a:latin typeface="Times New Roman"/>
                <a:cs typeface="Times New Roman"/>
              </a:rPr>
              <a:t>	</a:t>
            </a:r>
            <a:r>
              <a:rPr sz="3400" b="1" spc="-515">
                <a:solidFill>
                  <a:srgbClr val="5C6129"/>
                </a:solidFill>
                <a:latin typeface="Times New Roman"/>
                <a:cs typeface="Times New Roman"/>
              </a:rPr>
              <a:t>W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a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50">
                <a:solidFill>
                  <a:srgbClr val="5C6129"/>
                </a:solidFill>
                <a:latin typeface="Times New Roman"/>
                <a:cs typeface="Times New Roman"/>
              </a:rPr>
              <a:t>l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445">
                <a:solidFill>
                  <a:srgbClr val="5C6129"/>
                </a:solidFill>
                <a:latin typeface="Times New Roman"/>
                <a:cs typeface="Times New Roman"/>
              </a:rPr>
              <a:t>i</a:t>
            </a:r>
            <a:r>
              <a:rPr sz="3400" b="1" spc="-145">
                <a:solidFill>
                  <a:srgbClr val="5C6129"/>
                </a:solidFill>
                <a:latin typeface="Times New Roman"/>
                <a:cs typeface="Times New Roman"/>
              </a:rPr>
              <a:t>k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459">
                <a:solidFill>
                  <a:srgbClr val="5C6129"/>
                </a:solidFill>
                <a:latin typeface="Times New Roman"/>
                <a:cs typeface="Times New Roman"/>
              </a:rPr>
              <a:t>o</a:t>
            </a:r>
            <a:r>
              <a:rPr sz="3400" b="1" spc="484">
                <a:solidFill>
                  <a:srgbClr val="5C6129"/>
                </a:solidFill>
                <a:latin typeface="Times New Roman"/>
                <a:cs typeface="Times New Roman"/>
              </a:rPr>
              <a:t>t</a:t>
            </a: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a</a:t>
            </a:r>
            <a:r>
              <a:rPr sz="3400" b="1">
                <a:solidFill>
                  <a:srgbClr val="5C6129"/>
                </a:solidFill>
                <a:latin typeface="Times New Roman"/>
                <a:cs typeface="Times New Roman"/>
              </a:rPr>
              <a:t>	</a:t>
            </a:r>
            <a:r>
              <a:rPr sz="3400" b="1" spc="-90">
                <a:solidFill>
                  <a:srgbClr val="5C6129"/>
                </a:solidFill>
                <a:latin typeface="Times New Roman"/>
                <a:cs typeface="Times New Roman"/>
              </a:rPr>
              <a:t>N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35">
                <a:solidFill>
                  <a:srgbClr val="5C6129"/>
                </a:solidFill>
                <a:latin typeface="Times New Roman"/>
                <a:cs typeface="Times New Roman"/>
              </a:rPr>
              <a:t>o</a:t>
            </a:r>
            <a:r>
              <a:rPr sz="3400" b="1">
                <a:solidFill>
                  <a:srgbClr val="5C6129"/>
                </a:solidFill>
                <a:latin typeface="Times New Roman"/>
                <a:cs typeface="Times New Roman"/>
              </a:rPr>
              <a:t>	</a:t>
            </a:r>
            <a:r>
              <a:rPr sz="3400" b="1" spc="-475">
                <a:solidFill>
                  <a:srgbClr val="5C6129"/>
                </a:solidFill>
                <a:latin typeface="Times New Roman"/>
                <a:cs typeface="Times New Roman"/>
              </a:rPr>
              <a:t>1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695">
                <a:solidFill>
                  <a:srgbClr val="5C6129"/>
                </a:solidFill>
                <a:latin typeface="Times New Roman"/>
                <a:cs typeface="Times New Roman"/>
              </a:rPr>
              <a:t>8</a:t>
            </a:r>
            <a:r>
              <a:rPr sz="3400" b="1" spc="270">
                <a:solidFill>
                  <a:srgbClr val="5C6129"/>
                </a:solidFill>
                <a:latin typeface="Times New Roman"/>
                <a:cs typeface="Times New Roman"/>
              </a:rPr>
              <a:t>8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235">
                <a:solidFill>
                  <a:srgbClr val="5C6129"/>
                </a:solidFill>
                <a:latin typeface="Times New Roman"/>
                <a:cs typeface="Times New Roman"/>
              </a:rPr>
              <a:t>.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204">
                <a:solidFill>
                  <a:srgbClr val="5C6129"/>
                </a:solidFill>
                <a:latin typeface="Times New Roman"/>
                <a:cs typeface="Times New Roman"/>
              </a:rPr>
              <a:t>4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80">
                <a:solidFill>
                  <a:srgbClr val="5C6129"/>
                </a:solidFill>
                <a:latin typeface="Times New Roman"/>
                <a:cs typeface="Times New Roman"/>
              </a:rPr>
              <a:t>5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370">
                <a:solidFill>
                  <a:srgbClr val="5C6129"/>
                </a:solidFill>
                <a:latin typeface="Times New Roman"/>
                <a:cs typeface="Times New Roman"/>
              </a:rPr>
              <a:t>/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685">
                <a:solidFill>
                  <a:srgbClr val="5C6129"/>
                </a:solidFill>
                <a:latin typeface="Times New Roman"/>
                <a:cs typeface="Times New Roman"/>
              </a:rPr>
              <a:t>2</a:t>
            </a:r>
            <a:r>
              <a:rPr sz="3400" b="1" spc="-475">
                <a:solidFill>
                  <a:srgbClr val="5C6129"/>
                </a:solidFill>
                <a:latin typeface="Times New Roman"/>
                <a:cs typeface="Times New Roman"/>
              </a:rPr>
              <a:t>1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370">
                <a:solidFill>
                  <a:srgbClr val="5C6129"/>
                </a:solidFill>
                <a:latin typeface="Times New Roman"/>
                <a:cs typeface="Times New Roman"/>
              </a:rPr>
              <a:t>/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204">
                <a:solidFill>
                  <a:srgbClr val="5C6129"/>
                </a:solidFill>
                <a:latin typeface="Times New Roman"/>
                <a:cs typeface="Times New Roman"/>
              </a:rPr>
              <a:t>4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535">
                <a:solidFill>
                  <a:srgbClr val="5C6129"/>
                </a:solidFill>
                <a:latin typeface="Times New Roman"/>
                <a:cs typeface="Times New Roman"/>
              </a:rPr>
              <a:t>3</a:t>
            </a:r>
            <a:r>
              <a:rPr sz="3400" b="1" spc="195">
                <a:solidFill>
                  <a:srgbClr val="5C6129"/>
                </a:solidFill>
                <a:latin typeface="Times New Roman"/>
                <a:cs typeface="Times New Roman"/>
              </a:rPr>
              <a:t>6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235">
                <a:solidFill>
                  <a:srgbClr val="5C6129"/>
                </a:solidFill>
                <a:latin typeface="Times New Roman"/>
                <a:cs typeface="Times New Roman"/>
              </a:rPr>
              <a:t>.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475">
                <a:solidFill>
                  <a:srgbClr val="5C6129"/>
                </a:solidFill>
                <a:latin typeface="Times New Roman"/>
                <a:cs typeface="Times New Roman"/>
              </a:rPr>
              <a:t>1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235">
                <a:solidFill>
                  <a:srgbClr val="5C6129"/>
                </a:solidFill>
                <a:latin typeface="Times New Roman"/>
                <a:cs typeface="Times New Roman"/>
              </a:rPr>
              <a:t>.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260">
                <a:solidFill>
                  <a:srgbClr val="5C6129"/>
                </a:solidFill>
                <a:latin typeface="Times New Roman"/>
                <a:cs typeface="Times New Roman"/>
              </a:rPr>
              <a:t>2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370">
                <a:solidFill>
                  <a:srgbClr val="5C6129"/>
                </a:solidFill>
                <a:latin typeface="Times New Roman"/>
                <a:cs typeface="Times New Roman"/>
              </a:rPr>
              <a:t>/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685">
                <a:solidFill>
                  <a:srgbClr val="5C6129"/>
                </a:solidFill>
                <a:latin typeface="Times New Roman"/>
                <a:cs typeface="Times New Roman"/>
              </a:rPr>
              <a:t>202</a:t>
            </a:r>
            <a:r>
              <a:rPr sz="3400" b="1" spc="110">
                <a:solidFill>
                  <a:srgbClr val="5C6129"/>
                </a:solidFill>
                <a:latin typeface="Times New Roman"/>
                <a:cs typeface="Times New Roman"/>
              </a:rPr>
              <a:t>3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2167890"/>
                <a:tab pos="2878455"/>
                <a:tab pos="4744085"/>
              </a:tabLst>
            </a:pPr>
            <a:r>
              <a:rPr sz="3400" b="1" spc="204">
                <a:solidFill>
                  <a:srgbClr val="5C6129"/>
                </a:solidFill>
                <a:latin typeface="Times New Roman"/>
                <a:cs typeface="Times New Roman"/>
              </a:rPr>
              <a:t>Ta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530">
                <a:solidFill>
                  <a:srgbClr val="5C6129"/>
                </a:solidFill>
                <a:latin typeface="Times New Roman"/>
                <a:cs typeface="Times New Roman"/>
              </a:rPr>
              <a:t>ngga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50">
                <a:solidFill>
                  <a:srgbClr val="5C6129"/>
                </a:solidFill>
                <a:latin typeface="Times New Roman"/>
                <a:cs typeface="Times New Roman"/>
              </a:rPr>
              <a:t>l	</a:t>
            </a:r>
            <a:r>
              <a:rPr sz="3400" b="1" spc="240">
                <a:solidFill>
                  <a:srgbClr val="5C6129"/>
                </a:solidFill>
                <a:latin typeface="Times New Roman"/>
                <a:cs typeface="Times New Roman"/>
              </a:rPr>
              <a:t>24	</a:t>
            </a:r>
            <a:r>
              <a:rPr sz="3400" b="1" spc="-265">
                <a:solidFill>
                  <a:srgbClr val="5C6129"/>
                </a:solidFill>
                <a:latin typeface="Times New Roman"/>
                <a:cs typeface="Times New Roman"/>
              </a:rPr>
              <a:t>j</a:t>
            </a:r>
            <a:r>
              <a:rPr sz="3400" b="1" spc="-420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a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305">
                <a:solidFill>
                  <a:srgbClr val="5C6129"/>
                </a:solidFill>
                <a:latin typeface="Times New Roman"/>
                <a:cs typeface="Times New Roman"/>
              </a:rPr>
              <a:t>nua</a:t>
            </a:r>
            <a:r>
              <a:rPr sz="3400" b="1" spc="-420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95">
                <a:solidFill>
                  <a:srgbClr val="5C6129"/>
                </a:solidFill>
                <a:latin typeface="Times New Roman"/>
                <a:cs typeface="Times New Roman"/>
              </a:rPr>
              <a:t>r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20">
                <a:solidFill>
                  <a:srgbClr val="5C6129"/>
                </a:solidFill>
                <a:latin typeface="Times New Roman"/>
                <a:cs typeface="Times New Roman"/>
              </a:rPr>
              <a:t>i	</a:t>
            </a:r>
            <a:r>
              <a:rPr sz="3400" b="1" spc="540">
                <a:solidFill>
                  <a:srgbClr val="5C6129"/>
                </a:solidFill>
                <a:latin typeface="Times New Roman"/>
                <a:cs typeface="Times New Roman"/>
              </a:rPr>
              <a:t>2023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05685"/>
              </a:tabLst>
            </a:pPr>
            <a:r>
              <a:rPr sz="3400" b="1" spc="-100">
                <a:solidFill>
                  <a:srgbClr val="5C6129"/>
                </a:solidFill>
                <a:latin typeface="Times New Roman"/>
                <a:cs typeface="Times New Roman"/>
              </a:rPr>
              <a:t>P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165">
                <a:solidFill>
                  <a:srgbClr val="5C6129"/>
                </a:solidFill>
                <a:latin typeface="Times New Roman"/>
                <a:cs typeface="Times New Roman"/>
              </a:rPr>
              <a:t>E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434">
                <a:solidFill>
                  <a:srgbClr val="5C6129"/>
                </a:solidFill>
                <a:latin typeface="Times New Roman"/>
                <a:cs typeface="Times New Roman"/>
              </a:rPr>
              <a:t>R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335">
                <a:solidFill>
                  <a:srgbClr val="5C6129"/>
                </a:solidFill>
                <a:latin typeface="Times New Roman"/>
                <a:cs typeface="Times New Roman"/>
              </a:rPr>
              <a:t>I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395">
                <a:solidFill>
                  <a:srgbClr val="5C6129"/>
                </a:solidFill>
                <a:latin typeface="Times New Roman"/>
                <a:cs typeface="Times New Roman"/>
              </a:rPr>
              <a:t>O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130">
                <a:solidFill>
                  <a:srgbClr val="5C6129"/>
                </a:solidFill>
                <a:latin typeface="Times New Roman"/>
                <a:cs typeface="Times New Roman"/>
              </a:rPr>
              <a:t>D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-165">
                <a:solidFill>
                  <a:srgbClr val="5C6129"/>
                </a:solidFill>
                <a:latin typeface="Times New Roman"/>
                <a:cs typeface="Times New Roman"/>
              </a:rPr>
              <a:t>E</a:t>
            </a:r>
            <a:r>
              <a:rPr sz="3400" b="1">
                <a:solidFill>
                  <a:srgbClr val="5C6129"/>
                </a:solidFill>
                <a:latin typeface="Times New Roman"/>
                <a:cs typeface="Times New Roman"/>
              </a:rPr>
              <a:t>	</a:t>
            </a:r>
            <a:r>
              <a:rPr sz="3400" b="1" spc="685">
                <a:solidFill>
                  <a:srgbClr val="5C6129"/>
                </a:solidFill>
                <a:latin typeface="Times New Roman"/>
                <a:cs typeface="Times New Roman"/>
              </a:rPr>
              <a:t>202</a:t>
            </a:r>
            <a:r>
              <a:rPr sz="3400" b="1" spc="110">
                <a:solidFill>
                  <a:srgbClr val="5C6129"/>
                </a:solidFill>
                <a:latin typeface="Times New Roman"/>
                <a:cs typeface="Times New Roman"/>
              </a:rPr>
              <a:t>3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370">
                <a:solidFill>
                  <a:srgbClr val="5C6129"/>
                </a:solidFill>
                <a:latin typeface="Times New Roman"/>
                <a:cs typeface="Times New Roman"/>
              </a:rPr>
              <a:t>/</a:t>
            </a:r>
            <a:r>
              <a:rPr sz="3400" b="1" spc="-425">
                <a:solidFill>
                  <a:srgbClr val="5C6129"/>
                </a:solidFill>
                <a:latin typeface="Times New Roman"/>
                <a:cs typeface="Times New Roman"/>
              </a:rPr>
              <a:t> </a:t>
            </a:r>
            <a:r>
              <a:rPr sz="3400" b="1" spc="685">
                <a:solidFill>
                  <a:srgbClr val="5C6129"/>
                </a:solidFill>
                <a:latin typeface="Times New Roman"/>
                <a:cs typeface="Times New Roman"/>
              </a:rPr>
              <a:t>202</a:t>
            </a:r>
            <a:r>
              <a:rPr sz="3400" b="1" spc="195">
                <a:solidFill>
                  <a:srgbClr val="5C6129"/>
                </a:solidFill>
                <a:latin typeface="Times New Roman"/>
                <a:cs typeface="Times New Roman"/>
              </a:rPr>
              <a:t>6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8179" y="2115915"/>
            <a:ext cx="422275" cy="410845"/>
          </a:xfrm>
          <a:custGeom>
            <a:rect l="l" t="t" r="r" b="b"/>
            <a:pathLst>
              <a:path w="422275" h="410844">
                <a:moveTo>
                  <a:pt x="263574" y="261881"/>
                </a:moveTo>
                <a:lnTo>
                  <a:pt x="121108" y="261881"/>
                </a:lnTo>
                <a:lnTo>
                  <a:pt x="116770" y="272503"/>
                </a:lnTo>
                <a:lnTo>
                  <a:pt x="102568" y="308681"/>
                </a:lnTo>
                <a:lnTo>
                  <a:pt x="89594" y="350564"/>
                </a:lnTo>
                <a:lnTo>
                  <a:pt x="88031" y="360808"/>
                </a:lnTo>
                <a:lnTo>
                  <a:pt x="88031" y="364368"/>
                </a:lnTo>
                <a:lnTo>
                  <a:pt x="88031" y="374265"/>
                </a:lnTo>
                <a:lnTo>
                  <a:pt x="129703" y="390413"/>
                </a:lnTo>
                <a:lnTo>
                  <a:pt x="129703" y="410728"/>
                </a:lnTo>
                <a:lnTo>
                  <a:pt x="0" y="410728"/>
                </a:lnTo>
                <a:lnTo>
                  <a:pt x="0" y="390413"/>
                </a:lnTo>
                <a:lnTo>
                  <a:pt x="8247" y="389371"/>
                </a:lnTo>
                <a:lnTo>
                  <a:pt x="15279" y="387982"/>
                </a:lnTo>
                <a:lnTo>
                  <a:pt x="48313" y="366191"/>
                </a:lnTo>
                <a:lnTo>
                  <a:pt x="196899" y="0"/>
                </a:lnTo>
                <a:lnTo>
                  <a:pt x="219819" y="0"/>
                </a:lnTo>
                <a:lnTo>
                  <a:pt x="340928" y="300818"/>
                </a:lnTo>
                <a:lnTo>
                  <a:pt x="357458" y="338933"/>
                </a:lnTo>
                <a:lnTo>
                  <a:pt x="379734" y="375567"/>
                </a:lnTo>
                <a:lnTo>
                  <a:pt x="412725" y="389892"/>
                </a:lnTo>
                <a:lnTo>
                  <a:pt x="421927" y="389892"/>
                </a:lnTo>
                <a:lnTo>
                  <a:pt x="421927" y="410728"/>
                </a:lnTo>
                <a:lnTo>
                  <a:pt x="248077" y="410728"/>
                </a:lnTo>
                <a:lnTo>
                  <a:pt x="248077" y="389892"/>
                </a:lnTo>
                <a:lnTo>
                  <a:pt x="261108" y="389558"/>
                </a:lnTo>
                <a:lnTo>
                  <a:pt x="271941" y="388557"/>
                </a:lnTo>
                <a:lnTo>
                  <a:pt x="280577" y="386889"/>
                </a:lnTo>
                <a:lnTo>
                  <a:pt x="287015" y="384553"/>
                </a:lnTo>
                <a:lnTo>
                  <a:pt x="294133" y="380993"/>
                </a:lnTo>
                <a:lnTo>
                  <a:pt x="297693" y="375133"/>
                </a:lnTo>
                <a:lnTo>
                  <a:pt x="297693" y="366972"/>
                </a:lnTo>
                <a:lnTo>
                  <a:pt x="297693" y="363413"/>
                </a:lnTo>
                <a:lnTo>
                  <a:pt x="297519" y="360157"/>
                </a:lnTo>
                <a:lnTo>
                  <a:pt x="297172" y="357206"/>
                </a:lnTo>
                <a:lnTo>
                  <a:pt x="296825" y="354167"/>
                </a:lnTo>
                <a:lnTo>
                  <a:pt x="296174" y="350868"/>
                </a:lnTo>
                <a:lnTo>
                  <a:pt x="295219" y="347309"/>
                </a:lnTo>
                <a:lnTo>
                  <a:pt x="294350" y="343749"/>
                </a:lnTo>
                <a:lnTo>
                  <a:pt x="293092" y="339755"/>
                </a:lnTo>
                <a:lnTo>
                  <a:pt x="291442" y="335328"/>
                </a:lnTo>
                <a:lnTo>
                  <a:pt x="289879" y="330813"/>
                </a:lnTo>
                <a:lnTo>
                  <a:pt x="287883" y="325561"/>
                </a:lnTo>
                <a:lnTo>
                  <a:pt x="285452" y="319571"/>
                </a:lnTo>
                <a:lnTo>
                  <a:pt x="263574" y="261881"/>
                </a:lnTo>
                <a:close/>
              </a:path>
              <a:path w="422275" h="410844">
                <a:moveTo>
                  <a:pt x="131787" y="235185"/>
                </a:moveTo>
                <a:lnTo>
                  <a:pt x="253417" y="235185"/>
                </a:lnTo>
                <a:lnTo>
                  <a:pt x="194164" y="77874"/>
                </a:lnTo>
                <a:lnTo>
                  <a:pt x="131787" y="235185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1012" y="2238587"/>
            <a:ext cx="326390" cy="421640"/>
          </a:xfrm>
          <a:custGeom>
            <a:rect l="l" t="t" r="r" b="b"/>
            <a:pathLst>
              <a:path w="326389" h="421639">
                <a:moveTo>
                  <a:pt x="102356" y="43755"/>
                </a:moveTo>
                <a:lnTo>
                  <a:pt x="104570" y="43755"/>
                </a:lnTo>
                <a:lnTo>
                  <a:pt x="113262" y="34135"/>
                </a:lnTo>
                <a:lnTo>
                  <a:pt x="122280" y="25589"/>
                </a:lnTo>
                <a:lnTo>
                  <a:pt x="162650" y="2930"/>
                </a:lnTo>
                <a:lnTo>
                  <a:pt x="187132" y="0"/>
                </a:lnTo>
                <a:lnTo>
                  <a:pt x="202043" y="683"/>
                </a:lnTo>
                <a:lnTo>
                  <a:pt x="242868" y="10938"/>
                </a:lnTo>
                <a:lnTo>
                  <a:pt x="277150" y="32328"/>
                </a:lnTo>
                <a:lnTo>
                  <a:pt x="303520" y="63158"/>
                </a:lnTo>
                <a:lnTo>
                  <a:pt x="320482" y="102087"/>
                </a:lnTo>
                <a:lnTo>
                  <a:pt x="326342" y="147284"/>
                </a:lnTo>
                <a:lnTo>
                  <a:pt x="325675" y="163212"/>
                </a:lnTo>
                <a:lnTo>
                  <a:pt x="315664" y="206796"/>
                </a:lnTo>
                <a:lnTo>
                  <a:pt x="295227" y="242787"/>
                </a:lnTo>
                <a:lnTo>
                  <a:pt x="265983" y="269923"/>
                </a:lnTo>
                <a:lnTo>
                  <a:pt x="229048" y="287389"/>
                </a:lnTo>
                <a:lnTo>
                  <a:pt x="186611" y="293396"/>
                </a:lnTo>
                <a:lnTo>
                  <a:pt x="174647" y="292883"/>
                </a:lnTo>
                <a:lnTo>
                  <a:pt x="132259" y="280381"/>
                </a:lnTo>
                <a:lnTo>
                  <a:pt x="104570" y="258235"/>
                </a:lnTo>
                <a:lnTo>
                  <a:pt x="104570" y="336109"/>
                </a:lnTo>
                <a:lnTo>
                  <a:pt x="108043" y="378693"/>
                </a:lnTo>
                <a:lnTo>
                  <a:pt x="140080" y="400758"/>
                </a:lnTo>
                <a:lnTo>
                  <a:pt x="165255" y="402784"/>
                </a:lnTo>
                <a:lnTo>
                  <a:pt x="165255" y="421406"/>
                </a:lnTo>
                <a:lnTo>
                  <a:pt x="1041" y="421406"/>
                </a:lnTo>
                <a:lnTo>
                  <a:pt x="1041" y="402784"/>
                </a:lnTo>
                <a:lnTo>
                  <a:pt x="8659" y="402385"/>
                </a:lnTo>
                <a:lnTo>
                  <a:pt x="15496" y="401710"/>
                </a:lnTo>
                <a:lnTo>
                  <a:pt x="42322" y="389892"/>
                </a:lnTo>
                <a:lnTo>
                  <a:pt x="46056" y="385291"/>
                </a:lnTo>
                <a:lnTo>
                  <a:pt x="52220" y="339755"/>
                </a:lnTo>
                <a:lnTo>
                  <a:pt x="52220" y="140251"/>
                </a:lnTo>
                <a:lnTo>
                  <a:pt x="51780" y="100256"/>
                </a:lnTo>
                <a:lnTo>
                  <a:pt x="48443" y="62377"/>
                </a:lnTo>
                <a:lnTo>
                  <a:pt x="46707" y="53869"/>
                </a:lnTo>
                <a:lnTo>
                  <a:pt x="0" y="40499"/>
                </a:lnTo>
                <a:lnTo>
                  <a:pt x="0" y="22398"/>
                </a:lnTo>
                <a:lnTo>
                  <a:pt x="102356" y="2213"/>
                </a:lnTo>
                <a:lnTo>
                  <a:pt x="102356" y="43755"/>
                </a:lnTo>
                <a:close/>
              </a:path>
              <a:path w="326389" h="421639">
                <a:moveTo>
                  <a:pt x="118374" y="59252"/>
                </a:moveTo>
                <a:lnTo>
                  <a:pt x="105416" y="101444"/>
                </a:lnTo>
                <a:lnTo>
                  <a:pt x="104570" y="122671"/>
                </a:lnTo>
                <a:lnTo>
                  <a:pt x="104570" y="164343"/>
                </a:lnTo>
                <a:lnTo>
                  <a:pt x="104570" y="173893"/>
                </a:lnTo>
                <a:lnTo>
                  <a:pt x="104830" y="182140"/>
                </a:lnTo>
                <a:lnTo>
                  <a:pt x="105351" y="189086"/>
                </a:lnTo>
                <a:lnTo>
                  <a:pt x="105872" y="196031"/>
                </a:lnTo>
                <a:lnTo>
                  <a:pt x="118895" y="231539"/>
                </a:lnTo>
                <a:lnTo>
                  <a:pt x="125316" y="239588"/>
                </a:lnTo>
                <a:lnTo>
                  <a:pt x="156831" y="262020"/>
                </a:lnTo>
                <a:lnTo>
                  <a:pt x="184007" y="267220"/>
                </a:lnTo>
                <a:lnTo>
                  <a:pt x="201490" y="265291"/>
                </a:lnTo>
                <a:lnTo>
                  <a:pt x="243389" y="236357"/>
                </a:lnTo>
                <a:lnTo>
                  <a:pt x="260481" y="199113"/>
                </a:lnTo>
                <a:lnTo>
                  <a:pt x="266179" y="149367"/>
                </a:lnTo>
                <a:lnTo>
                  <a:pt x="265788" y="135816"/>
                </a:lnTo>
                <a:lnTo>
                  <a:pt x="256550" y="88039"/>
                </a:lnTo>
                <a:lnTo>
                  <a:pt x="236723" y="52350"/>
                </a:lnTo>
                <a:lnTo>
                  <a:pt x="199113" y="27933"/>
                </a:lnTo>
                <a:lnTo>
                  <a:pt x="180751" y="25654"/>
                </a:lnTo>
                <a:lnTo>
                  <a:pt x="171359" y="26207"/>
                </a:lnTo>
                <a:lnTo>
                  <a:pt x="130452" y="45057"/>
                </a:lnTo>
                <a:lnTo>
                  <a:pt x="124063" y="51699"/>
                </a:lnTo>
                <a:lnTo>
                  <a:pt x="118374" y="59252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554627" y="2228585"/>
            <a:ext cx="293370" cy="313690"/>
            <a:chOff x="6554627" y="2228585"/>
            <a:chExt cx="293370" cy="313690"/>
          </a:xfrm>
        </p:grpSpPr>
        <p:pic>
          <p:nvPicPr>
            <p:cNvPr id="10" name="object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608540" y="2358810"/>
              <a:ext cx="129391" cy="15061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64629" y="2238587"/>
              <a:ext cx="273685" cy="294005"/>
            </a:xfrm>
            <a:custGeom>
              <a:rect l="l" t="t" r="r" b="b"/>
              <a:pathLst>
                <a:path w="273684" h="294005">
                  <a:moveTo>
                    <a:pt x="163301" y="107174"/>
                  </a:moveTo>
                  <a:lnTo>
                    <a:pt x="163301" y="85427"/>
                  </a:lnTo>
                  <a:lnTo>
                    <a:pt x="159834" y="56940"/>
                  </a:lnTo>
                  <a:lnTo>
                    <a:pt x="149432" y="36593"/>
                  </a:lnTo>
                  <a:lnTo>
                    <a:pt x="132096" y="24384"/>
                  </a:lnTo>
                  <a:lnTo>
                    <a:pt x="107825" y="20315"/>
                  </a:lnTo>
                  <a:lnTo>
                    <a:pt x="101748" y="20315"/>
                  </a:lnTo>
                  <a:lnTo>
                    <a:pt x="96583" y="20835"/>
                  </a:lnTo>
                  <a:lnTo>
                    <a:pt x="92329" y="21877"/>
                  </a:lnTo>
                  <a:lnTo>
                    <a:pt x="88075" y="22919"/>
                  </a:lnTo>
                  <a:lnTo>
                    <a:pt x="67195" y="54954"/>
                  </a:lnTo>
                  <a:lnTo>
                    <a:pt x="63289" y="65285"/>
                  </a:lnTo>
                  <a:lnTo>
                    <a:pt x="19436" y="73935"/>
                  </a:lnTo>
                  <a:lnTo>
                    <a:pt x="12762" y="53912"/>
                  </a:lnTo>
                  <a:lnTo>
                    <a:pt x="14463" y="41810"/>
                  </a:lnTo>
                  <a:lnTo>
                    <a:pt x="55019" y="7984"/>
                  </a:lnTo>
                  <a:lnTo>
                    <a:pt x="93696" y="887"/>
                  </a:lnTo>
                  <a:lnTo>
                    <a:pt x="117332" y="0"/>
                  </a:lnTo>
                  <a:lnTo>
                    <a:pt x="142091" y="1188"/>
                  </a:lnTo>
                  <a:lnTo>
                    <a:pt x="179986" y="10694"/>
                  </a:lnTo>
                  <a:lnTo>
                    <a:pt x="209922" y="44504"/>
                  </a:lnTo>
                  <a:lnTo>
                    <a:pt x="215521" y="83213"/>
                  </a:lnTo>
                  <a:lnTo>
                    <a:pt x="215521" y="202759"/>
                  </a:lnTo>
                  <a:lnTo>
                    <a:pt x="217019" y="229366"/>
                  </a:lnTo>
                  <a:lnTo>
                    <a:pt x="221512" y="248370"/>
                  </a:lnTo>
                  <a:lnTo>
                    <a:pt x="228999" y="259773"/>
                  </a:lnTo>
                  <a:lnTo>
                    <a:pt x="239483" y="263574"/>
                  </a:lnTo>
                  <a:lnTo>
                    <a:pt x="244518" y="263574"/>
                  </a:lnTo>
                  <a:lnTo>
                    <a:pt x="265658" y="251724"/>
                  </a:lnTo>
                  <a:lnTo>
                    <a:pt x="273080" y="264616"/>
                  </a:lnTo>
                  <a:lnTo>
                    <a:pt x="241013" y="288781"/>
                  </a:lnTo>
                  <a:lnTo>
                    <a:pt x="213959" y="293396"/>
                  </a:lnTo>
                  <a:lnTo>
                    <a:pt x="202930" y="292468"/>
                  </a:lnTo>
                  <a:lnTo>
                    <a:pt x="170333" y="260514"/>
                  </a:lnTo>
                  <a:lnTo>
                    <a:pt x="167468" y="236357"/>
                  </a:lnTo>
                  <a:lnTo>
                    <a:pt x="164864" y="236357"/>
                  </a:lnTo>
                  <a:lnTo>
                    <a:pt x="137956" y="269345"/>
                  </a:lnTo>
                  <a:lnTo>
                    <a:pt x="100500" y="289066"/>
                  </a:lnTo>
                  <a:lnTo>
                    <a:pt x="72014" y="292875"/>
                  </a:lnTo>
                  <a:lnTo>
                    <a:pt x="56110" y="291808"/>
                  </a:lnTo>
                  <a:lnTo>
                    <a:pt x="19143" y="275815"/>
                  </a:lnTo>
                  <a:lnTo>
                    <a:pt x="0" y="229976"/>
                  </a:lnTo>
                  <a:lnTo>
                    <a:pt x="0" y="221381"/>
                  </a:lnTo>
                  <a:lnTo>
                    <a:pt x="19143" y="182965"/>
                  </a:lnTo>
                  <a:lnTo>
                    <a:pt x="54580" y="156652"/>
                  </a:lnTo>
                  <a:lnTo>
                    <a:pt x="86469" y="140903"/>
                  </a:lnTo>
                  <a:lnTo>
                    <a:pt x="163301" y="107174"/>
                  </a:lnTo>
                  <a:close/>
                </a:path>
              </a:pathLst>
            </a:custGeom>
            <a:ln w="20002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7363669" y="2238587"/>
            <a:ext cx="154305" cy="288290"/>
          </a:xfrm>
          <a:custGeom>
            <a:rect l="l" t="t" r="r" b="b"/>
            <a:pathLst>
              <a:path w="154304" h="288289">
                <a:moveTo>
                  <a:pt x="104570" y="203280"/>
                </a:moveTo>
                <a:lnTo>
                  <a:pt x="107695" y="244952"/>
                </a:lnTo>
                <a:lnTo>
                  <a:pt x="139763" y="268392"/>
                </a:lnTo>
                <a:lnTo>
                  <a:pt x="154185" y="269434"/>
                </a:lnTo>
                <a:lnTo>
                  <a:pt x="154185" y="288056"/>
                </a:lnTo>
                <a:lnTo>
                  <a:pt x="1041" y="288056"/>
                </a:lnTo>
                <a:lnTo>
                  <a:pt x="1041" y="269434"/>
                </a:lnTo>
                <a:lnTo>
                  <a:pt x="8684" y="269019"/>
                </a:lnTo>
                <a:lnTo>
                  <a:pt x="15594" y="268295"/>
                </a:lnTo>
                <a:lnTo>
                  <a:pt x="42974" y="256282"/>
                </a:lnTo>
                <a:lnTo>
                  <a:pt x="46707" y="251854"/>
                </a:lnTo>
                <a:lnTo>
                  <a:pt x="52220" y="206926"/>
                </a:lnTo>
                <a:lnTo>
                  <a:pt x="52220" y="138689"/>
                </a:lnTo>
                <a:lnTo>
                  <a:pt x="51780" y="98474"/>
                </a:lnTo>
                <a:lnTo>
                  <a:pt x="48573" y="60293"/>
                </a:lnTo>
                <a:lnTo>
                  <a:pt x="12273" y="39222"/>
                </a:lnTo>
                <a:lnTo>
                  <a:pt x="0" y="38937"/>
                </a:lnTo>
                <a:lnTo>
                  <a:pt x="0" y="20315"/>
                </a:lnTo>
                <a:lnTo>
                  <a:pt x="104570" y="0"/>
                </a:lnTo>
                <a:lnTo>
                  <a:pt x="104570" y="203280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396902" y="2087292"/>
            <a:ext cx="86156" cy="8615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7728012" y="2185325"/>
            <a:ext cx="175895" cy="346710"/>
          </a:xfrm>
          <a:custGeom>
            <a:rect l="l" t="t" r="r" b="b"/>
            <a:pathLst>
              <a:path w="175895" h="346710">
                <a:moveTo>
                  <a:pt x="0" y="92199"/>
                </a:moveTo>
                <a:lnTo>
                  <a:pt x="0" y="72535"/>
                </a:lnTo>
                <a:lnTo>
                  <a:pt x="13364" y="64265"/>
                </a:lnTo>
                <a:lnTo>
                  <a:pt x="25198" y="55996"/>
                </a:lnTo>
                <a:lnTo>
                  <a:pt x="58405" y="21324"/>
                </a:lnTo>
                <a:lnTo>
                  <a:pt x="68758" y="0"/>
                </a:lnTo>
                <a:lnTo>
                  <a:pt x="84255" y="0"/>
                </a:lnTo>
                <a:lnTo>
                  <a:pt x="84255" y="67195"/>
                </a:lnTo>
                <a:lnTo>
                  <a:pt x="155748" y="67195"/>
                </a:lnTo>
                <a:lnTo>
                  <a:pt x="155748" y="92199"/>
                </a:lnTo>
                <a:lnTo>
                  <a:pt x="84255" y="92199"/>
                </a:lnTo>
                <a:lnTo>
                  <a:pt x="84255" y="254328"/>
                </a:lnTo>
                <a:lnTo>
                  <a:pt x="87380" y="294351"/>
                </a:lnTo>
                <a:lnTo>
                  <a:pt x="113990" y="320482"/>
                </a:lnTo>
                <a:lnTo>
                  <a:pt x="121108" y="320482"/>
                </a:lnTo>
                <a:lnTo>
                  <a:pt x="129964" y="320482"/>
                </a:lnTo>
                <a:lnTo>
                  <a:pt x="162129" y="296000"/>
                </a:lnTo>
                <a:lnTo>
                  <a:pt x="175412" y="306158"/>
                </a:lnTo>
                <a:lnTo>
                  <a:pt x="149497" y="336239"/>
                </a:lnTo>
                <a:lnTo>
                  <a:pt x="104049" y="346657"/>
                </a:lnTo>
                <a:lnTo>
                  <a:pt x="87462" y="345607"/>
                </a:lnTo>
                <a:lnTo>
                  <a:pt x="50396" y="329858"/>
                </a:lnTo>
                <a:lnTo>
                  <a:pt x="32035" y="281545"/>
                </a:lnTo>
                <a:lnTo>
                  <a:pt x="32035" y="92199"/>
                </a:lnTo>
                <a:lnTo>
                  <a:pt x="0" y="92199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97635" y="2243926"/>
            <a:ext cx="334645" cy="288925"/>
          </a:xfrm>
          <a:custGeom>
            <a:rect l="l" t="t" r="r" b="b"/>
            <a:pathLst>
              <a:path w="334645" h="288925">
                <a:moveTo>
                  <a:pt x="235706" y="85297"/>
                </a:moveTo>
                <a:lnTo>
                  <a:pt x="233970" y="42626"/>
                </a:lnTo>
                <a:lnTo>
                  <a:pt x="215651" y="22789"/>
                </a:lnTo>
                <a:lnTo>
                  <a:pt x="209835" y="21139"/>
                </a:lnTo>
                <a:lnTo>
                  <a:pt x="201761" y="19750"/>
                </a:lnTo>
                <a:lnTo>
                  <a:pt x="191430" y="18622"/>
                </a:lnTo>
                <a:lnTo>
                  <a:pt x="191430" y="0"/>
                </a:lnTo>
                <a:lnTo>
                  <a:pt x="288056" y="0"/>
                </a:lnTo>
                <a:lnTo>
                  <a:pt x="288056" y="163822"/>
                </a:lnTo>
                <a:lnTo>
                  <a:pt x="288105" y="178301"/>
                </a:lnTo>
                <a:lnTo>
                  <a:pt x="289277" y="222415"/>
                </a:lnTo>
                <a:lnTo>
                  <a:pt x="301860" y="259537"/>
                </a:lnTo>
                <a:lnTo>
                  <a:pt x="326255" y="263574"/>
                </a:lnTo>
                <a:lnTo>
                  <a:pt x="334416" y="263574"/>
                </a:lnTo>
                <a:lnTo>
                  <a:pt x="334416" y="282196"/>
                </a:lnTo>
                <a:lnTo>
                  <a:pt x="246384" y="288577"/>
                </a:lnTo>
                <a:lnTo>
                  <a:pt x="240524" y="224637"/>
                </a:lnTo>
                <a:lnTo>
                  <a:pt x="238441" y="224637"/>
                </a:lnTo>
                <a:lnTo>
                  <a:pt x="204525" y="264095"/>
                </a:lnTo>
                <a:lnTo>
                  <a:pt x="164766" y="284247"/>
                </a:lnTo>
                <a:lnTo>
                  <a:pt x="136605" y="288056"/>
                </a:lnTo>
                <a:lnTo>
                  <a:pt x="125487" y="287527"/>
                </a:lnTo>
                <a:lnTo>
                  <a:pt x="83213" y="274928"/>
                </a:lnTo>
                <a:lnTo>
                  <a:pt x="53489" y="242575"/>
                </a:lnTo>
                <a:lnTo>
                  <a:pt x="45253" y="200220"/>
                </a:lnTo>
                <a:lnTo>
                  <a:pt x="44276" y="170203"/>
                </a:lnTo>
                <a:lnTo>
                  <a:pt x="44276" y="85297"/>
                </a:lnTo>
                <a:lnTo>
                  <a:pt x="44211" y="75001"/>
                </a:lnTo>
                <a:lnTo>
                  <a:pt x="40673" y="36202"/>
                </a:lnTo>
                <a:lnTo>
                  <a:pt x="37634" y="31774"/>
                </a:lnTo>
                <a:lnTo>
                  <a:pt x="34596" y="27347"/>
                </a:lnTo>
                <a:lnTo>
                  <a:pt x="30125" y="24352"/>
                </a:lnTo>
                <a:lnTo>
                  <a:pt x="24221" y="22789"/>
                </a:lnTo>
                <a:lnTo>
                  <a:pt x="18404" y="21139"/>
                </a:lnTo>
                <a:lnTo>
                  <a:pt x="10331" y="19750"/>
                </a:lnTo>
                <a:lnTo>
                  <a:pt x="0" y="18622"/>
                </a:lnTo>
                <a:lnTo>
                  <a:pt x="0" y="0"/>
                </a:lnTo>
                <a:lnTo>
                  <a:pt x="96496" y="0"/>
                </a:lnTo>
                <a:lnTo>
                  <a:pt x="96496" y="145591"/>
                </a:lnTo>
                <a:lnTo>
                  <a:pt x="97342" y="172694"/>
                </a:lnTo>
                <a:lnTo>
                  <a:pt x="104114" y="214886"/>
                </a:lnTo>
                <a:lnTo>
                  <a:pt x="127782" y="249510"/>
                </a:lnTo>
                <a:lnTo>
                  <a:pt x="153665" y="256021"/>
                </a:lnTo>
                <a:lnTo>
                  <a:pt x="175811" y="252188"/>
                </a:lnTo>
                <a:lnTo>
                  <a:pt x="212339" y="221520"/>
                </a:lnTo>
                <a:lnTo>
                  <a:pt x="229846" y="186525"/>
                </a:lnTo>
                <a:lnTo>
                  <a:pt x="230888" y="182965"/>
                </a:lnTo>
                <a:lnTo>
                  <a:pt x="232016" y="179406"/>
                </a:lnTo>
                <a:lnTo>
                  <a:pt x="232928" y="175499"/>
                </a:lnTo>
                <a:lnTo>
                  <a:pt x="233622" y="171245"/>
                </a:lnTo>
                <a:lnTo>
                  <a:pt x="234317" y="166991"/>
                </a:lnTo>
                <a:lnTo>
                  <a:pt x="234838" y="162216"/>
                </a:lnTo>
                <a:lnTo>
                  <a:pt x="235185" y="156920"/>
                </a:lnTo>
                <a:lnTo>
                  <a:pt x="235532" y="151538"/>
                </a:lnTo>
                <a:lnTo>
                  <a:pt x="235706" y="145113"/>
                </a:lnTo>
                <a:lnTo>
                  <a:pt x="235706" y="137647"/>
                </a:lnTo>
                <a:lnTo>
                  <a:pt x="235706" y="85297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7172" y="2115915"/>
            <a:ext cx="320040" cy="410845"/>
          </a:xfrm>
          <a:custGeom>
            <a:rect l="l" t="t" r="r" b="b"/>
            <a:pathLst>
              <a:path w="320040" h="410844">
                <a:moveTo>
                  <a:pt x="114727" y="325952"/>
                </a:moveTo>
                <a:lnTo>
                  <a:pt x="118721" y="367103"/>
                </a:lnTo>
                <a:lnTo>
                  <a:pt x="158084" y="388459"/>
                </a:lnTo>
                <a:lnTo>
                  <a:pt x="188825" y="390413"/>
                </a:lnTo>
                <a:lnTo>
                  <a:pt x="188825" y="410728"/>
                </a:lnTo>
                <a:lnTo>
                  <a:pt x="0" y="410728"/>
                </a:lnTo>
                <a:lnTo>
                  <a:pt x="0" y="390413"/>
                </a:lnTo>
                <a:lnTo>
                  <a:pt x="8920" y="390022"/>
                </a:lnTo>
                <a:lnTo>
                  <a:pt x="16929" y="389371"/>
                </a:lnTo>
                <a:lnTo>
                  <a:pt x="48052" y="378172"/>
                </a:lnTo>
                <a:lnTo>
                  <a:pt x="52307" y="373918"/>
                </a:lnTo>
                <a:lnTo>
                  <a:pt x="58731" y="329598"/>
                </a:lnTo>
                <a:lnTo>
                  <a:pt x="58731" y="81129"/>
                </a:lnTo>
                <a:lnTo>
                  <a:pt x="53088" y="37244"/>
                </a:lnTo>
                <a:lnTo>
                  <a:pt x="49355" y="32816"/>
                </a:lnTo>
                <a:lnTo>
                  <a:pt x="45621" y="28388"/>
                </a:lnTo>
                <a:lnTo>
                  <a:pt x="5339" y="20315"/>
                </a:lnTo>
                <a:lnTo>
                  <a:pt x="5339" y="0"/>
                </a:lnTo>
                <a:lnTo>
                  <a:pt x="313711" y="0"/>
                </a:lnTo>
                <a:lnTo>
                  <a:pt x="319571" y="101835"/>
                </a:lnTo>
                <a:lnTo>
                  <a:pt x="300818" y="101835"/>
                </a:lnTo>
                <a:lnTo>
                  <a:pt x="299011" y="90896"/>
                </a:lnTo>
                <a:lnTo>
                  <a:pt x="296716" y="80999"/>
                </a:lnTo>
                <a:lnTo>
                  <a:pt x="277158" y="45773"/>
                </a:lnTo>
                <a:lnTo>
                  <a:pt x="239483" y="29170"/>
                </a:lnTo>
                <a:lnTo>
                  <a:pt x="191560" y="25654"/>
                </a:lnTo>
                <a:lnTo>
                  <a:pt x="123843" y="25654"/>
                </a:lnTo>
                <a:lnTo>
                  <a:pt x="117766" y="25654"/>
                </a:lnTo>
                <a:lnTo>
                  <a:pt x="114727" y="28649"/>
                </a:lnTo>
                <a:lnTo>
                  <a:pt x="114727" y="34639"/>
                </a:lnTo>
                <a:lnTo>
                  <a:pt x="114727" y="195727"/>
                </a:lnTo>
                <a:lnTo>
                  <a:pt x="158743" y="192862"/>
                </a:lnTo>
                <a:lnTo>
                  <a:pt x="194783" y="178399"/>
                </a:lnTo>
                <a:lnTo>
                  <a:pt x="214439" y="138746"/>
                </a:lnTo>
                <a:lnTo>
                  <a:pt x="215521" y="129052"/>
                </a:lnTo>
                <a:lnTo>
                  <a:pt x="234143" y="129052"/>
                </a:lnTo>
                <a:lnTo>
                  <a:pt x="234143" y="285322"/>
                </a:lnTo>
                <a:lnTo>
                  <a:pt x="215521" y="285322"/>
                </a:lnTo>
                <a:lnTo>
                  <a:pt x="214016" y="275661"/>
                </a:lnTo>
                <a:lnTo>
                  <a:pt x="212103" y="266862"/>
                </a:lnTo>
                <a:lnTo>
                  <a:pt x="189607" y="231018"/>
                </a:lnTo>
                <a:lnTo>
                  <a:pt x="150425" y="218915"/>
                </a:lnTo>
                <a:lnTo>
                  <a:pt x="114727" y="217084"/>
                </a:lnTo>
                <a:lnTo>
                  <a:pt x="114727" y="325952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9502704" y="2105914"/>
            <a:ext cx="347345" cy="431165"/>
            <a:chOff x="9502704" y="2105914"/>
            <a:chExt cx="347345" cy="431165"/>
          </a:xfrm>
        </p:grpSpPr>
        <p:sp>
          <p:nvSpPr>
            <p:cNvPr id="18" name="object 18"/>
            <p:cNvSpPr/>
            <p:nvPr/>
          </p:nvSpPr>
          <p:spPr>
            <a:xfrm>
              <a:off x="9512705" y="2115915"/>
              <a:ext cx="327025" cy="410845"/>
            </a:xfrm>
            <a:custGeom>
              <a:rect l="l" t="t" r="r" b="b"/>
              <a:pathLst>
                <a:path w="327025" h="410844">
                  <a:moveTo>
                    <a:pt x="326993" y="103007"/>
                  </a:moveTo>
                  <a:lnTo>
                    <a:pt x="321866" y="142099"/>
                  </a:lnTo>
                  <a:lnTo>
                    <a:pt x="298466" y="183380"/>
                  </a:lnTo>
                  <a:lnTo>
                    <a:pt x="266993" y="205233"/>
                  </a:lnTo>
                  <a:lnTo>
                    <a:pt x="222285" y="219224"/>
                  </a:lnTo>
                  <a:lnTo>
                    <a:pt x="184324" y="223457"/>
                  </a:lnTo>
                  <a:lnTo>
                    <a:pt x="162780" y="223986"/>
                  </a:lnTo>
                  <a:lnTo>
                    <a:pt x="114727" y="223986"/>
                  </a:lnTo>
                  <a:lnTo>
                    <a:pt x="114727" y="326993"/>
                  </a:lnTo>
                  <a:lnTo>
                    <a:pt x="118721" y="367624"/>
                  </a:lnTo>
                  <a:lnTo>
                    <a:pt x="157563" y="389094"/>
                  </a:lnTo>
                  <a:lnTo>
                    <a:pt x="188304" y="390413"/>
                  </a:lnTo>
                  <a:lnTo>
                    <a:pt x="188304" y="410728"/>
                  </a:lnTo>
                  <a:lnTo>
                    <a:pt x="0" y="410728"/>
                  </a:lnTo>
                  <a:lnTo>
                    <a:pt x="0" y="390413"/>
                  </a:lnTo>
                  <a:lnTo>
                    <a:pt x="8920" y="390022"/>
                  </a:lnTo>
                  <a:lnTo>
                    <a:pt x="16929" y="389371"/>
                  </a:lnTo>
                  <a:lnTo>
                    <a:pt x="48052" y="378172"/>
                  </a:lnTo>
                  <a:lnTo>
                    <a:pt x="52307" y="373918"/>
                  </a:lnTo>
                  <a:lnTo>
                    <a:pt x="58731" y="329598"/>
                  </a:lnTo>
                  <a:lnTo>
                    <a:pt x="58731" y="81129"/>
                  </a:lnTo>
                  <a:lnTo>
                    <a:pt x="53088" y="37244"/>
                  </a:lnTo>
                  <a:lnTo>
                    <a:pt x="49355" y="32816"/>
                  </a:lnTo>
                  <a:lnTo>
                    <a:pt x="45621" y="28388"/>
                  </a:lnTo>
                  <a:lnTo>
                    <a:pt x="5339" y="20315"/>
                  </a:lnTo>
                  <a:lnTo>
                    <a:pt x="5339" y="0"/>
                  </a:lnTo>
                  <a:lnTo>
                    <a:pt x="172808" y="0"/>
                  </a:lnTo>
                  <a:lnTo>
                    <a:pt x="207569" y="1701"/>
                  </a:lnTo>
                  <a:lnTo>
                    <a:pt x="264543" y="15309"/>
                  </a:lnTo>
                  <a:lnTo>
                    <a:pt x="304359" y="42160"/>
                  </a:lnTo>
                  <a:lnTo>
                    <a:pt x="324479" y="80055"/>
                  </a:lnTo>
                  <a:lnTo>
                    <a:pt x="326993" y="103007"/>
                  </a:lnTo>
                  <a:close/>
                </a:path>
              </a:pathLst>
            </a:custGeom>
            <a:ln w="20002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617432" y="2131047"/>
              <a:ext cx="162989" cy="192289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10057307" y="2115915"/>
            <a:ext cx="398780" cy="410845"/>
          </a:xfrm>
          <a:custGeom>
            <a:rect l="l" t="t" r="r" b="b"/>
            <a:pathLst>
              <a:path w="398779" h="410844">
                <a:moveTo>
                  <a:pt x="114727" y="325952"/>
                </a:moveTo>
                <a:lnTo>
                  <a:pt x="118287" y="367537"/>
                </a:lnTo>
                <a:lnTo>
                  <a:pt x="156041" y="389827"/>
                </a:lnTo>
                <a:lnTo>
                  <a:pt x="172807" y="390413"/>
                </a:lnTo>
                <a:lnTo>
                  <a:pt x="172807" y="410728"/>
                </a:lnTo>
                <a:lnTo>
                  <a:pt x="0" y="410728"/>
                </a:lnTo>
                <a:lnTo>
                  <a:pt x="0" y="390413"/>
                </a:lnTo>
                <a:lnTo>
                  <a:pt x="8920" y="390266"/>
                </a:lnTo>
                <a:lnTo>
                  <a:pt x="16929" y="389827"/>
                </a:lnTo>
                <a:lnTo>
                  <a:pt x="52306" y="374525"/>
                </a:lnTo>
                <a:lnTo>
                  <a:pt x="58731" y="329598"/>
                </a:lnTo>
                <a:lnTo>
                  <a:pt x="58731" y="81129"/>
                </a:lnTo>
                <a:lnTo>
                  <a:pt x="54694" y="40847"/>
                </a:lnTo>
                <a:lnTo>
                  <a:pt x="47792" y="30472"/>
                </a:lnTo>
                <a:lnTo>
                  <a:pt x="43712" y="26131"/>
                </a:lnTo>
                <a:lnTo>
                  <a:pt x="5339" y="20315"/>
                </a:lnTo>
                <a:lnTo>
                  <a:pt x="5339" y="0"/>
                </a:lnTo>
                <a:lnTo>
                  <a:pt x="167468" y="0"/>
                </a:lnTo>
                <a:lnTo>
                  <a:pt x="167468" y="20315"/>
                </a:lnTo>
                <a:lnTo>
                  <a:pt x="159883" y="20453"/>
                </a:lnTo>
                <a:lnTo>
                  <a:pt x="153013" y="20868"/>
                </a:lnTo>
                <a:lnTo>
                  <a:pt x="125145" y="31514"/>
                </a:lnTo>
                <a:lnTo>
                  <a:pt x="121065" y="36115"/>
                </a:lnTo>
                <a:lnTo>
                  <a:pt x="114858" y="74708"/>
                </a:lnTo>
                <a:lnTo>
                  <a:pt x="114727" y="84776"/>
                </a:lnTo>
                <a:lnTo>
                  <a:pt x="114727" y="216563"/>
                </a:lnTo>
                <a:lnTo>
                  <a:pt x="248077" y="55996"/>
                </a:lnTo>
                <a:lnTo>
                  <a:pt x="255196" y="47141"/>
                </a:lnTo>
                <a:lnTo>
                  <a:pt x="258756" y="40196"/>
                </a:lnTo>
                <a:lnTo>
                  <a:pt x="258756" y="35160"/>
                </a:lnTo>
                <a:lnTo>
                  <a:pt x="256851" y="28665"/>
                </a:lnTo>
                <a:lnTo>
                  <a:pt x="251138" y="24026"/>
                </a:lnTo>
                <a:lnTo>
                  <a:pt x="241615" y="21242"/>
                </a:lnTo>
                <a:lnTo>
                  <a:pt x="228283" y="20315"/>
                </a:lnTo>
                <a:lnTo>
                  <a:pt x="228283" y="0"/>
                </a:lnTo>
                <a:lnTo>
                  <a:pt x="356945" y="0"/>
                </a:lnTo>
                <a:lnTo>
                  <a:pt x="356945" y="19794"/>
                </a:lnTo>
                <a:lnTo>
                  <a:pt x="349826" y="19794"/>
                </a:lnTo>
                <a:lnTo>
                  <a:pt x="343576" y="20228"/>
                </a:lnTo>
                <a:lnTo>
                  <a:pt x="306157" y="39067"/>
                </a:lnTo>
                <a:lnTo>
                  <a:pt x="186221" y="175542"/>
                </a:lnTo>
                <a:lnTo>
                  <a:pt x="341969" y="362675"/>
                </a:lnTo>
                <a:lnTo>
                  <a:pt x="373337" y="386970"/>
                </a:lnTo>
                <a:lnTo>
                  <a:pt x="398487" y="390413"/>
                </a:lnTo>
                <a:lnTo>
                  <a:pt x="398487" y="410728"/>
                </a:lnTo>
                <a:lnTo>
                  <a:pt x="234794" y="410728"/>
                </a:lnTo>
                <a:lnTo>
                  <a:pt x="234794" y="390413"/>
                </a:lnTo>
                <a:lnTo>
                  <a:pt x="244423" y="390201"/>
                </a:lnTo>
                <a:lnTo>
                  <a:pt x="252603" y="389566"/>
                </a:lnTo>
                <a:lnTo>
                  <a:pt x="259334" y="388508"/>
                </a:lnTo>
                <a:lnTo>
                  <a:pt x="264616" y="387027"/>
                </a:lnTo>
                <a:lnTo>
                  <a:pt x="270693" y="384683"/>
                </a:lnTo>
                <a:lnTo>
                  <a:pt x="273732" y="381037"/>
                </a:lnTo>
                <a:lnTo>
                  <a:pt x="273732" y="376088"/>
                </a:lnTo>
                <a:lnTo>
                  <a:pt x="273732" y="373223"/>
                </a:lnTo>
                <a:lnTo>
                  <a:pt x="272299" y="369143"/>
                </a:lnTo>
                <a:lnTo>
                  <a:pt x="269434" y="363847"/>
                </a:lnTo>
                <a:lnTo>
                  <a:pt x="266569" y="358464"/>
                </a:lnTo>
                <a:lnTo>
                  <a:pt x="261925" y="351866"/>
                </a:lnTo>
                <a:lnTo>
                  <a:pt x="255500" y="344053"/>
                </a:lnTo>
                <a:lnTo>
                  <a:pt x="151581" y="216042"/>
                </a:lnTo>
                <a:lnTo>
                  <a:pt x="114727" y="258756"/>
                </a:lnTo>
                <a:lnTo>
                  <a:pt x="114727" y="325952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0653872" y="2100575"/>
            <a:ext cx="165100" cy="441959"/>
            <a:chOff x="10653872" y="2100575"/>
            <a:chExt cx="165100" cy="441959"/>
          </a:xfrm>
        </p:grpSpPr>
        <p:sp>
          <p:nvSpPr>
            <p:cNvPr id="22" name="object 22"/>
            <p:cNvSpPr/>
            <p:nvPr/>
          </p:nvSpPr>
          <p:spPr>
            <a:xfrm>
              <a:off x="10663873" y="2110576"/>
              <a:ext cx="145415" cy="290195"/>
            </a:xfrm>
            <a:custGeom>
              <a:rect l="l" t="t" r="r" b="b"/>
              <a:pathLst>
                <a:path w="145415" h="290194">
                  <a:moveTo>
                    <a:pt x="29821" y="289619"/>
                  </a:moveTo>
                  <a:lnTo>
                    <a:pt x="29821" y="167468"/>
                  </a:lnTo>
                  <a:lnTo>
                    <a:pt x="45318" y="167468"/>
                  </a:lnTo>
                  <a:lnTo>
                    <a:pt x="75627" y="164172"/>
                  </a:lnTo>
                  <a:lnTo>
                    <a:pt x="97277" y="154283"/>
                  </a:lnTo>
                  <a:lnTo>
                    <a:pt x="110267" y="137802"/>
                  </a:lnTo>
                  <a:lnTo>
                    <a:pt x="114597" y="114727"/>
                  </a:lnTo>
                  <a:lnTo>
                    <a:pt x="114597" y="106133"/>
                  </a:lnTo>
                  <a:lnTo>
                    <a:pt x="113339" y="98102"/>
                  </a:lnTo>
                  <a:lnTo>
                    <a:pt x="110821" y="90636"/>
                  </a:lnTo>
                  <a:lnTo>
                    <a:pt x="108390" y="83170"/>
                  </a:lnTo>
                  <a:lnTo>
                    <a:pt x="105134" y="76615"/>
                  </a:lnTo>
                  <a:lnTo>
                    <a:pt x="101054" y="70972"/>
                  </a:lnTo>
                  <a:lnTo>
                    <a:pt x="96973" y="65242"/>
                  </a:lnTo>
                  <a:lnTo>
                    <a:pt x="92068" y="60814"/>
                  </a:lnTo>
                  <a:lnTo>
                    <a:pt x="86338" y="57689"/>
                  </a:lnTo>
                  <a:lnTo>
                    <a:pt x="80695" y="54477"/>
                  </a:lnTo>
                  <a:lnTo>
                    <a:pt x="74662" y="52871"/>
                  </a:lnTo>
                  <a:lnTo>
                    <a:pt x="68237" y="52871"/>
                  </a:lnTo>
                  <a:lnTo>
                    <a:pt x="61813" y="52871"/>
                  </a:lnTo>
                  <a:lnTo>
                    <a:pt x="55041" y="53869"/>
                  </a:lnTo>
                  <a:lnTo>
                    <a:pt x="47922" y="55866"/>
                  </a:lnTo>
                  <a:lnTo>
                    <a:pt x="40803" y="57776"/>
                  </a:lnTo>
                  <a:lnTo>
                    <a:pt x="34249" y="58731"/>
                  </a:lnTo>
                  <a:lnTo>
                    <a:pt x="28258" y="58731"/>
                  </a:lnTo>
                  <a:lnTo>
                    <a:pt x="20098" y="58731"/>
                  </a:lnTo>
                  <a:lnTo>
                    <a:pt x="13326" y="56083"/>
                  </a:lnTo>
                  <a:lnTo>
                    <a:pt x="7943" y="50787"/>
                  </a:lnTo>
                  <a:lnTo>
                    <a:pt x="2648" y="45404"/>
                  </a:lnTo>
                  <a:lnTo>
                    <a:pt x="0" y="38459"/>
                  </a:lnTo>
                  <a:lnTo>
                    <a:pt x="0" y="29951"/>
                  </a:lnTo>
                  <a:lnTo>
                    <a:pt x="2067" y="16847"/>
                  </a:lnTo>
                  <a:lnTo>
                    <a:pt x="8269" y="7487"/>
                  </a:lnTo>
                  <a:lnTo>
                    <a:pt x="18605" y="1871"/>
                  </a:lnTo>
                  <a:lnTo>
                    <a:pt x="33077" y="0"/>
                  </a:lnTo>
                  <a:lnTo>
                    <a:pt x="43910" y="683"/>
                  </a:lnTo>
                  <a:lnTo>
                    <a:pt x="84987" y="16880"/>
                  </a:lnTo>
                  <a:lnTo>
                    <a:pt x="118187" y="49916"/>
                  </a:lnTo>
                  <a:lnTo>
                    <a:pt x="139796" y="95186"/>
                  </a:lnTo>
                  <a:lnTo>
                    <a:pt x="145070" y="133349"/>
                  </a:lnTo>
                  <a:lnTo>
                    <a:pt x="143670" y="152468"/>
                  </a:lnTo>
                  <a:lnTo>
                    <a:pt x="122671" y="196248"/>
                  </a:lnTo>
                  <a:lnTo>
                    <a:pt x="78525" y="217247"/>
                  </a:lnTo>
                  <a:lnTo>
                    <a:pt x="59122" y="218647"/>
                  </a:lnTo>
                  <a:lnTo>
                    <a:pt x="59122" y="289619"/>
                  </a:lnTo>
                  <a:lnTo>
                    <a:pt x="29821" y="289619"/>
                  </a:lnTo>
                  <a:close/>
                </a:path>
              </a:pathLst>
            </a:custGeom>
            <a:ln w="20002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0661815" y="2452051"/>
              <a:ext cx="89933" cy="8993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1044853" y="2100575"/>
            <a:ext cx="165100" cy="441959"/>
            <a:chOff x="11044853" y="2100575"/>
            <a:chExt cx="165100" cy="441959"/>
          </a:xfrm>
        </p:grpSpPr>
        <p:sp>
          <p:nvSpPr>
            <p:cNvPr id="25" name="object 25"/>
            <p:cNvSpPr/>
            <p:nvPr/>
          </p:nvSpPr>
          <p:spPr>
            <a:xfrm>
              <a:off x="11054854" y="2110576"/>
              <a:ext cx="145415" cy="290195"/>
            </a:xfrm>
            <a:custGeom>
              <a:rect l="l" t="t" r="r" b="b"/>
              <a:pathLst>
                <a:path w="145415" h="290194">
                  <a:moveTo>
                    <a:pt x="29821" y="289619"/>
                  </a:moveTo>
                  <a:lnTo>
                    <a:pt x="29821" y="167468"/>
                  </a:lnTo>
                  <a:lnTo>
                    <a:pt x="45318" y="167468"/>
                  </a:lnTo>
                  <a:lnTo>
                    <a:pt x="75627" y="164172"/>
                  </a:lnTo>
                  <a:lnTo>
                    <a:pt x="97277" y="154283"/>
                  </a:lnTo>
                  <a:lnTo>
                    <a:pt x="110267" y="137802"/>
                  </a:lnTo>
                  <a:lnTo>
                    <a:pt x="114597" y="114727"/>
                  </a:lnTo>
                  <a:lnTo>
                    <a:pt x="114597" y="106133"/>
                  </a:lnTo>
                  <a:lnTo>
                    <a:pt x="113339" y="98102"/>
                  </a:lnTo>
                  <a:lnTo>
                    <a:pt x="110821" y="90636"/>
                  </a:lnTo>
                  <a:lnTo>
                    <a:pt x="108390" y="83170"/>
                  </a:lnTo>
                  <a:lnTo>
                    <a:pt x="105134" y="76615"/>
                  </a:lnTo>
                  <a:lnTo>
                    <a:pt x="101054" y="70972"/>
                  </a:lnTo>
                  <a:lnTo>
                    <a:pt x="96973" y="65242"/>
                  </a:lnTo>
                  <a:lnTo>
                    <a:pt x="92068" y="60814"/>
                  </a:lnTo>
                  <a:lnTo>
                    <a:pt x="86338" y="57689"/>
                  </a:lnTo>
                  <a:lnTo>
                    <a:pt x="80695" y="54477"/>
                  </a:lnTo>
                  <a:lnTo>
                    <a:pt x="74662" y="52871"/>
                  </a:lnTo>
                  <a:lnTo>
                    <a:pt x="68237" y="52871"/>
                  </a:lnTo>
                  <a:lnTo>
                    <a:pt x="61813" y="52871"/>
                  </a:lnTo>
                  <a:lnTo>
                    <a:pt x="55041" y="53869"/>
                  </a:lnTo>
                  <a:lnTo>
                    <a:pt x="47922" y="55866"/>
                  </a:lnTo>
                  <a:lnTo>
                    <a:pt x="40803" y="57776"/>
                  </a:lnTo>
                  <a:lnTo>
                    <a:pt x="34249" y="58731"/>
                  </a:lnTo>
                  <a:lnTo>
                    <a:pt x="28258" y="58731"/>
                  </a:lnTo>
                  <a:lnTo>
                    <a:pt x="20098" y="58731"/>
                  </a:lnTo>
                  <a:lnTo>
                    <a:pt x="13326" y="56083"/>
                  </a:lnTo>
                  <a:lnTo>
                    <a:pt x="7943" y="50787"/>
                  </a:lnTo>
                  <a:lnTo>
                    <a:pt x="2648" y="45404"/>
                  </a:lnTo>
                  <a:lnTo>
                    <a:pt x="0" y="38459"/>
                  </a:lnTo>
                  <a:lnTo>
                    <a:pt x="0" y="29951"/>
                  </a:lnTo>
                  <a:lnTo>
                    <a:pt x="2067" y="16847"/>
                  </a:lnTo>
                  <a:lnTo>
                    <a:pt x="8269" y="7487"/>
                  </a:lnTo>
                  <a:lnTo>
                    <a:pt x="18605" y="1871"/>
                  </a:lnTo>
                  <a:lnTo>
                    <a:pt x="33076" y="0"/>
                  </a:lnTo>
                  <a:lnTo>
                    <a:pt x="43910" y="683"/>
                  </a:lnTo>
                  <a:lnTo>
                    <a:pt x="84987" y="16880"/>
                  </a:lnTo>
                  <a:lnTo>
                    <a:pt x="118187" y="49916"/>
                  </a:lnTo>
                  <a:lnTo>
                    <a:pt x="139796" y="95186"/>
                  </a:lnTo>
                  <a:lnTo>
                    <a:pt x="145070" y="133349"/>
                  </a:lnTo>
                  <a:lnTo>
                    <a:pt x="143670" y="152468"/>
                  </a:lnTo>
                  <a:lnTo>
                    <a:pt x="122671" y="196248"/>
                  </a:lnTo>
                  <a:lnTo>
                    <a:pt x="78525" y="217247"/>
                  </a:lnTo>
                  <a:lnTo>
                    <a:pt x="59121" y="218647"/>
                  </a:lnTo>
                  <a:lnTo>
                    <a:pt x="59121" y="289619"/>
                  </a:lnTo>
                  <a:lnTo>
                    <a:pt x="29821" y="289619"/>
                  </a:lnTo>
                  <a:close/>
                </a:path>
              </a:pathLst>
            </a:custGeom>
            <a:ln w="20002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052797" y="2452051"/>
              <a:ext cx="89933" cy="89933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1435836" y="2100575"/>
            <a:ext cx="165100" cy="441959"/>
            <a:chOff x="11435836" y="2100575"/>
            <a:chExt cx="165100" cy="441959"/>
          </a:xfrm>
        </p:grpSpPr>
        <p:sp>
          <p:nvSpPr>
            <p:cNvPr id="28" name="object 28"/>
            <p:cNvSpPr/>
            <p:nvPr/>
          </p:nvSpPr>
          <p:spPr>
            <a:xfrm>
              <a:off x="11445837" y="2110576"/>
              <a:ext cx="145415" cy="290195"/>
            </a:xfrm>
            <a:custGeom>
              <a:rect l="l" t="t" r="r" b="b"/>
              <a:pathLst>
                <a:path w="145415" h="290194">
                  <a:moveTo>
                    <a:pt x="29821" y="289619"/>
                  </a:moveTo>
                  <a:lnTo>
                    <a:pt x="29821" y="167468"/>
                  </a:lnTo>
                  <a:lnTo>
                    <a:pt x="45318" y="167468"/>
                  </a:lnTo>
                  <a:lnTo>
                    <a:pt x="75627" y="164172"/>
                  </a:lnTo>
                  <a:lnTo>
                    <a:pt x="97277" y="154283"/>
                  </a:lnTo>
                  <a:lnTo>
                    <a:pt x="110267" y="137802"/>
                  </a:lnTo>
                  <a:lnTo>
                    <a:pt x="114597" y="114727"/>
                  </a:lnTo>
                  <a:lnTo>
                    <a:pt x="114597" y="106133"/>
                  </a:lnTo>
                  <a:lnTo>
                    <a:pt x="113339" y="98102"/>
                  </a:lnTo>
                  <a:lnTo>
                    <a:pt x="110821" y="90636"/>
                  </a:lnTo>
                  <a:lnTo>
                    <a:pt x="108390" y="83170"/>
                  </a:lnTo>
                  <a:lnTo>
                    <a:pt x="105134" y="76615"/>
                  </a:lnTo>
                  <a:lnTo>
                    <a:pt x="101054" y="70972"/>
                  </a:lnTo>
                  <a:lnTo>
                    <a:pt x="96973" y="65242"/>
                  </a:lnTo>
                  <a:lnTo>
                    <a:pt x="92068" y="60814"/>
                  </a:lnTo>
                  <a:lnTo>
                    <a:pt x="86338" y="57689"/>
                  </a:lnTo>
                  <a:lnTo>
                    <a:pt x="80695" y="54477"/>
                  </a:lnTo>
                  <a:lnTo>
                    <a:pt x="74662" y="52871"/>
                  </a:lnTo>
                  <a:lnTo>
                    <a:pt x="68237" y="52871"/>
                  </a:lnTo>
                  <a:lnTo>
                    <a:pt x="61813" y="52871"/>
                  </a:lnTo>
                  <a:lnTo>
                    <a:pt x="55041" y="53869"/>
                  </a:lnTo>
                  <a:lnTo>
                    <a:pt x="47922" y="55866"/>
                  </a:lnTo>
                  <a:lnTo>
                    <a:pt x="40803" y="57776"/>
                  </a:lnTo>
                  <a:lnTo>
                    <a:pt x="34249" y="58731"/>
                  </a:lnTo>
                  <a:lnTo>
                    <a:pt x="28258" y="58731"/>
                  </a:lnTo>
                  <a:lnTo>
                    <a:pt x="20098" y="58731"/>
                  </a:lnTo>
                  <a:lnTo>
                    <a:pt x="13326" y="56083"/>
                  </a:lnTo>
                  <a:lnTo>
                    <a:pt x="7943" y="50787"/>
                  </a:lnTo>
                  <a:lnTo>
                    <a:pt x="2648" y="45404"/>
                  </a:lnTo>
                  <a:lnTo>
                    <a:pt x="0" y="38459"/>
                  </a:lnTo>
                  <a:lnTo>
                    <a:pt x="0" y="29951"/>
                  </a:lnTo>
                  <a:lnTo>
                    <a:pt x="2067" y="16847"/>
                  </a:lnTo>
                  <a:lnTo>
                    <a:pt x="8269" y="7487"/>
                  </a:lnTo>
                  <a:lnTo>
                    <a:pt x="18605" y="1871"/>
                  </a:lnTo>
                  <a:lnTo>
                    <a:pt x="33077" y="0"/>
                  </a:lnTo>
                  <a:lnTo>
                    <a:pt x="43910" y="683"/>
                  </a:lnTo>
                  <a:lnTo>
                    <a:pt x="84987" y="16880"/>
                  </a:lnTo>
                  <a:lnTo>
                    <a:pt x="118187" y="49916"/>
                  </a:lnTo>
                  <a:lnTo>
                    <a:pt x="139796" y="95186"/>
                  </a:lnTo>
                  <a:lnTo>
                    <a:pt x="145070" y="133349"/>
                  </a:lnTo>
                  <a:lnTo>
                    <a:pt x="143670" y="152468"/>
                  </a:lnTo>
                  <a:lnTo>
                    <a:pt x="122671" y="196248"/>
                  </a:lnTo>
                  <a:lnTo>
                    <a:pt x="78525" y="217247"/>
                  </a:lnTo>
                  <a:lnTo>
                    <a:pt x="59121" y="218647"/>
                  </a:lnTo>
                  <a:lnTo>
                    <a:pt x="59121" y="289619"/>
                  </a:lnTo>
                  <a:lnTo>
                    <a:pt x="29821" y="289619"/>
                  </a:lnTo>
                  <a:close/>
                </a:path>
              </a:pathLst>
            </a:custGeom>
            <a:ln w="20002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443779" y="2452051"/>
              <a:ext cx="89933" cy="89933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398735" y="1980544"/>
            <a:ext cx="62363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1980"/>
                <a:tab pos="1142365"/>
                <a:tab pos="1947545"/>
                <a:tab pos="2307590"/>
                <a:tab pos="2687320"/>
                <a:tab pos="3554095"/>
                <a:tab pos="4089400"/>
                <a:tab pos="4634230"/>
                <a:tab pos="5227955"/>
                <a:tab pos="5619115"/>
                <a:tab pos="6009640"/>
              </a:tabLst>
            </a:pPr>
            <a:r>
              <a:rPr sz="4200" i="0" spc="625">
                <a:latin typeface="Cambria"/>
                <a:cs typeface="Cambria"/>
              </a:rPr>
              <a:t>A	</a:t>
            </a:r>
            <a:r>
              <a:rPr sz="4200" i="0" spc="515">
                <a:latin typeface="Cambria"/>
                <a:cs typeface="Cambria"/>
              </a:rPr>
              <a:t>p	</a:t>
            </a:r>
            <a:r>
              <a:rPr sz="4200" i="0" spc="275">
                <a:latin typeface="Cambria"/>
                <a:cs typeface="Cambria"/>
              </a:rPr>
              <a:t>a	</a:t>
            </a:r>
            <a:r>
              <a:rPr sz="4200" i="0" spc="265">
                <a:latin typeface="Cambria"/>
                <a:cs typeface="Cambria"/>
              </a:rPr>
              <a:t>i	</a:t>
            </a:r>
            <a:r>
              <a:rPr sz="4200" i="0" spc="165">
                <a:latin typeface="Cambria"/>
                <a:cs typeface="Cambria"/>
              </a:rPr>
              <a:t>t	</a:t>
            </a:r>
            <a:r>
              <a:rPr sz="4200" i="0" spc="490">
                <a:latin typeface="Cambria"/>
                <a:cs typeface="Cambria"/>
              </a:rPr>
              <a:t>u	</a:t>
            </a:r>
            <a:r>
              <a:rPr sz="4200" i="0" spc="560">
                <a:latin typeface="Cambria"/>
                <a:cs typeface="Cambria"/>
              </a:rPr>
              <a:t>F	</a:t>
            </a:r>
            <a:r>
              <a:rPr sz="4200" i="0" spc="500">
                <a:latin typeface="Cambria"/>
                <a:cs typeface="Cambria"/>
              </a:rPr>
              <a:t>P	</a:t>
            </a:r>
            <a:r>
              <a:rPr sz="4200" i="0" spc="625">
                <a:latin typeface="Cambria"/>
                <a:cs typeface="Cambria"/>
              </a:rPr>
              <a:t>K	</a:t>
            </a:r>
            <a:r>
              <a:rPr sz="4200" i="0" spc="-100">
                <a:latin typeface="Cambria"/>
                <a:cs typeface="Cambria"/>
              </a:rPr>
              <a:t>?	?	?</a:t>
            </a:r>
            <a:endParaRPr sz="4200">
              <a:latin typeface="Cambria"/>
              <a:cs typeface="Cambria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object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68158" y="1542415"/>
            <a:ext cx="123825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68158" y="2628265"/>
            <a:ext cx="123825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/>
          <a:stretch>
            <a:fillRect/>
          </a:stretch>
        </p:blipFill>
        <p:spPr>
          <a:xfrm>
            <a:off x="2068158" y="4257040"/>
            <a:ext cx="123825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68158" y="5342890"/>
            <a:ext cx="123825" cy="123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/>
          <a:stretch>
            <a:fillRect/>
          </a:stretch>
        </p:blipFill>
        <p:spPr>
          <a:xfrm>
            <a:off x="2068158" y="6971665"/>
            <a:ext cx="123825" cy="1238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068158" y="8057515"/>
            <a:ext cx="123825" cy="1238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775339" y="1326547"/>
            <a:ext cx="13350239" cy="7555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100" spc="590">
                <a:latin typeface="Cambria"/>
                <a:cs typeface="Cambria"/>
              </a:rPr>
              <a:t>JUMLAH</a:t>
            </a:r>
            <a:r>
              <a:rPr sz="3100" spc="200">
                <a:latin typeface="Cambria"/>
                <a:cs typeface="Cambria"/>
              </a:rPr>
              <a:t> </a:t>
            </a:r>
            <a:r>
              <a:rPr sz="3100" spc="580">
                <a:latin typeface="Cambria"/>
                <a:cs typeface="Cambria"/>
              </a:rPr>
              <a:t>PENDUDUK</a:t>
            </a:r>
            <a:r>
              <a:rPr sz="3100" spc="200">
                <a:latin typeface="Cambria"/>
                <a:cs typeface="Cambria"/>
              </a:rPr>
              <a:t> </a:t>
            </a:r>
            <a:r>
              <a:rPr sz="3100" spc="75">
                <a:latin typeface="Cambria"/>
                <a:cs typeface="Cambria"/>
              </a:rPr>
              <a:t>275.361.267</a:t>
            </a:r>
            <a:r>
              <a:rPr sz="3100" spc="200">
                <a:latin typeface="Cambria"/>
                <a:cs typeface="Cambria"/>
              </a:rPr>
              <a:t> </a:t>
            </a:r>
            <a:r>
              <a:rPr sz="3100" spc="445">
                <a:latin typeface="Cambria"/>
                <a:cs typeface="Cambria"/>
              </a:rPr>
              <a:t>JIWA</a:t>
            </a:r>
            <a:r>
              <a:rPr sz="3100" spc="200">
                <a:latin typeface="Cambria"/>
                <a:cs typeface="Cambria"/>
              </a:rPr>
              <a:t> </a:t>
            </a:r>
            <a:r>
              <a:rPr sz="3100" spc="445">
                <a:latin typeface="Cambria"/>
                <a:cs typeface="Cambria"/>
              </a:rPr>
              <a:t>PER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470">
                <a:latin typeface="Cambria"/>
                <a:cs typeface="Cambria"/>
              </a:rPr>
              <a:t>JUNI</a:t>
            </a:r>
            <a:r>
              <a:rPr sz="3100" spc="200">
                <a:latin typeface="Cambria"/>
                <a:cs typeface="Cambria"/>
              </a:rPr>
              <a:t> </a:t>
            </a:r>
            <a:r>
              <a:rPr sz="3100" spc="265">
                <a:latin typeface="Cambria"/>
                <a:cs typeface="Cambria"/>
              </a:rPr>
              <a:t>2022</a:t>
            </a:r>
            <a:endParaRPr sz="3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00">
              <a:latin typeface="Cambria"/>
              <a:cs typeface="Cambria"/>
            </a:endParaRPr>
          </a:p>
          <a:p>
            <a:pPr marL="2626360" marR="3288029" indent="1245235">
              <a:lnSpc>
                <a:spcPct val="114900"/>
              </a:lnSpc>
            </a:pPr>
            <a:r>
              <a:rPr sz="3100" spc="600">
                <a:latin typeface="Cambria"/>
                <a:cs typeface="Cambria"/>
              </a:rPr>
              <a:t>URUTAN </a:t>
            </a:r>
            <a:r>
              <a:rPr sz="3100" spc="459">
                <a:latin typeface="Cambria"/>
                <a:cs typeface="Cambria"/>
              </a:rPr>
              <a:t>KE </a:t>
            </a:r>
            <a:r>
              <a:rPr sz="3100" spc="95">
                <a:latin typeface="Cambria"/>
                <a:cs typeface="Cambria"/>
              </a:rPr>
              <a:t>4 </a:t>
            </a:r>
            <a:r>
              <a:rPr sz="3100" spc="495">
                <a:latin typeface="Cambria"/>
                <a:cs typeface="Cambria"/>
              </a:rPr>
              <a:t>TERBESAR </a:t>
            </a:r>
            <a:r>
              <a:rPr sz="3100" spc="500">
                <a:latin typeface="Cambria"/>
                <a:cs typeface="Cambria"/>
              </a:rPr>
              <a:t> </a:t>
            </a:r>
            <a:r>
              <a:rPr sz="3100" spc="540">
                <a:latin typeface="Cambria"/>
                <a:cs typeface="Cambria"/>
              </a:rPr>
              <a:t>SETELAH</a:t>
            </a:r>
            <a:r>
              <a:rPr sz="3100" spc="195">
                <a:latin typeface="Cambria"/>
                <a:cs typeface="Cambria"/>
              </a:rPr>
              <a:t> </a:t>
            </a:r>
            <a:r>
              <a:rPr sz="3100" spc="590">
                <a:latin typeface="Cambria"/>
                <a:cs typeface="Cambria"/>
              </a:rPr>
              <a:t>TIONGKOK,</a:t>
            </a:r>
            <a:r>
              <a:rPr sz="3100" spc="200">
                <a:latin typeface="Cambria"/>
                <a:cs typeface="Cambria"/>
              </a:rPr>
              <a:t> </a:t>
            </a:r>
            <a:r>
              <a:rPr sz="3100" spc="455">
                <a:latin typeface="Cambria"/>
                <a:cs typeface="Cambria"/>
              </a:rPr>
              <a:t>AS</a:t>
            </a:r>
            <a:r>
              <a:rPr sz="3100" spc="195">
                <a:latin typeface="Cambria"/>
                <a:cs typeface="Cambria"/>
              </a:rPr>
              <a:t> </a:t>
            </a:r>
            <a:r>
              <a:rPr sz="3100" spc="590">
                <a:latin typeface="Cambria"/>
                <a:cs typeface="Cambria"/>
              </a:rPr>
              <a:t>&amp;</a:t>
            </a:r>
            <a:r>
              <a:rPr sz="3100" spc="195">
                <a:latin typeface="Cambria"/>
                <a:cs typeface="Cambria"/>
              </a:rPr>
              <a:t> </a:t>
            </a:r>
            <a:r>
              <a:rPr sz="3100" spc="475">
                <a:latin typeface="Cambria"/>
                <a:cs typeface="Cambria"/>
              </a:rPr>
              <a:t>INDIA</a:t>
            </a:r>
            <a:endParaRPr sz="3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100" spc="535">
                <a:latin typeface="Cambria"/>
                <a:cs typeface="Cambria"/>
              </a:rPr>
              <a:t>LUAS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540">
                <a:latin typeface="Cambria"/>
                <a:cs typeface="Cambria"/>
              </a:rPr>
              <a:t>WILAYAH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65">
                <a:latin typeface="Cambria"/>
                <a:cs typeface="Cambria"/>
              </a:rPr>
              <a:t>:</a:t>
            </a:r>
            <a:r>
              <a:rPr sz="3100" spc="210">
                <a:latin typeface="Cambria"/>
                <a:cs typeface="Cambria"/>
              </a:rPr>
              <a:t> </a:t>
            </a:r>
            <a:r>
              <a:rPr sz="3100" spc="160">
                <a:latin typeface="Cambria"/>
                <a:cs typeface="Cambria"/>
              </a:rPr>
              <a:t>1.904.569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400">
                <a:latin typeface="Cambria"/>
                <a:cs typeface="Cambria"/>
              </a:rPr>
              <a:t>km2</a:t>
            </a:r>
            <a:r>
              <a:rPr sz="3100" spc="210">
                <a:latin typeface="Cambria"/>
                <a:cs typeface="Cambria"/>
              </a:rPr>
              <a:t> </a:t>
            </a:r>
            <a:r>
              <a:rPr sz="3100" spc="-155">
                <a:latin typeface="Cambria"/>
                <a:cs typeface="Cambria"/>
              </a:rPr>
              <a:t>(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600">
                <a:latin typeface="Cambria"/>
                <a:cs typeface="Cambria"/>
              </a:rPr>
              <a:t>URUTAN</a:t>
            </a:r>
            <a:r>
              <a:rPr sz="3100" spc="210">
                <a:latin typeface="Cambria"/>
                <a:cs typeface="Cambria"/>
              </a:rPr>
              <a:t> </a:t>
            </a:r>
            <a:r>
              <a:rPr sz="3100" spc="459">
                <a:latin typeface="Cambria"/>
                <a:cs typeface="Cambria"/>
              </a:rPr>
              <a:t>KE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-150">
                <a:latin typeface="Cambria"/>
                <a:cs typeface="Cambria"/>
              </a:rPr>
              <a:t>15</a:t>
            </a:r>
            <a:r>
              <a:rPr sz="3100" spc="210">
                <a:latin typeface="Cambria"/>
                <a:cs typeface="Cambria"/>
              </a:rPr>
              <a:t> </a:t>
            </a:r>
            <a:r>
              <a:rPr sz="3100" spc="480">
                <a:latin typeface="Cambria"/>
                <a:cs typeface="Cambria"/>
              </a:rPr>
              <a:t>DI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550">
                <a:latin typeface="Cambria"/>
                <a:cs typeface="Cambria"/>
              </a:rPr>
              <a:t>DUNIA</a:t>
            </a:r>
            <a:r>
              <a:rPr sz="3100" spc="210">
                <a:latin typeface="Cambria"/>
                <a:cs typeface="Cambria"/>
              </a:rPr>
              <a:t> </a:t>
            </a:r>
            <a:r>
              <a:rPr sz="3100" spc="-155">
                <a:latin typeface="Cambria"/>
                <a:cs typeface="Cambria"/>
              </a:rPr>
              <a:t>)</a:t>
            </a:r>
            <a:endParaRPr sz="3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00">
              <a:latin typeface="Cambria"/>
              <a:cs typeface="Cambria"/>
            </a:endParaRPr>
          </a:p>
          <a:p>
            <a:pPr marL="12700" marR="5080" algn="ctr">
              <a:lnSpc>
                <a:spcPct val="114900"/>
              </a:lnSpc>
            </a:pPr>
            <a:r>
              <a:rPr sz="3100" spc="780">
                <a:latin typeface="Cambria"/>
                <a:cs typeface="Cambria"/>
              </a:rPr>
              <a:t>W</a:t>
            </a:r>
            <a:r>
              <a:rPr sz="3100" spc="275">
                <a:latin typeface="Cambria"/>
                <a:cs typeface="Cambria"/>
              </a:rPr>
              <a:t>I</a:t>
            </a:r>
            <a:r>
              <a:rPr sz="3100" spc="585">
                <a:latin typeface="Cambria"/>
                <a:cs typeface="Cambria"/>
              </a:rPr>
              <a:t>L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495">
                <a:latin typeface="Cambria"/>
                <a:cs typeface="Cambria"/>
              </a:rPr>
              <a:t>Y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735">
                <a:latin typeface="Cambria"/>
                <a:cs typeface="Cambria"/>
              </a:rPr>
              <a:t>H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495">
                <a:latin typeface="Cambria"/>
                <a:cs typeface="Cambria"/>
              </a:rPr>
              <a:t>Y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680">
                <a:latin typeface="Cambria"/>
                <a:cs typeface="Cambria"/>
              </a:rPr>
              <a:t>N</a:t>
            </a:r>
            <a:r>
              <a:rPr sz="3100" spc="800">
                <a:latin typeface="Cambria"/>
                <a:cs typeface="Cambria"/>
              </a:rPr>
              <a:t>G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680">
                <a:latin typeface="Cambria"/>
                <a:cs typeface="Cambria"/>
              </a:rPr>
              <a:t>D</a:t>
            </a:r>
            <a:r>
              <a:rPr sz="3100" spc="275">
                <a:latin typeface="Cambria"/>
                <a:cs typeface="Cambria"/>
              </a:rPr>
              <a:t>I</a:t>
            </a:r>
            <a:r>
              <a:rPr sz="3100" spc="680">
                <a:latin typeface="Cambria"/>
                <a:cs typeface="Cambria"/>
              </a:rPr>
              <a:t>D</a:t>
            </a:r>
            <a:r>
              <a:rPr sz="3100" spc="275">
                <a:latin typeface="Cambria"/>
                <a:cs typeface="Cambria"/>
              </a:rPr>
              <a:t>I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844">
                <a:latin typeface="Cambria"/>
                <a:cs typeface="Cambria"/>
              </a:rPr>
              <a:t>M</a:t>
            </a:r>
            <a:r>
              <a:rPr sz="3100" spc="280">
                <a:latin typeface="Cambria"/>
                <a:cs typeface="Cambria"/>
              </a:rPr>
              <a:t>I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730">
                <a:latin typeface="Cambria"/>
                <a:cs typeface="Cambria"/>
              </a:rPr>
              <a:t>H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680">
                <a:latin typeface="Cambria"/>
                <a:cs typeface="Cambria"/>
              </a:rPr>
              <a:t>N</a:t>
            </a:r>
            <a:r>
              <a:rPr sz="3100" spc="495">
                <a:latin typeface="Cambria"/>
                <a:cs typeface="Cambria"/>
              </a:rPr>
              <a:t>Y</a:t>
            </a:r>
            <a:r>
              <a:rPr sz="3100" spc="459">
                <a:latin typeface="Cambria"/>
                <a:cs typeface="Cambria"/>
              </a:rPr>
              <a:t>A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145">
                <a:latin typeface="Cambria"/>
                <a:cs typeface="Cambria"/>
              </a:rPr>
              <a:t>;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270">
                <a:latin typeface="Cambria"/>
                <a:cs typeface="Cambria"/>
              </a:rPr>
              <a:t>6</a:t>
            </a:r>
            <a:r>
              <a:rPr sz="3100" spc="185">
                <a:latin typeface="Cambria"/>
                <a:cs typeface="Cambria"/>
              </a:rPr>
              <a:t>.</a:t>
            </a:r>
            <a:r>
              <a:rPr sz="3100" spc="270">
                <a:latin typeface="Cambria"/>
                <a:cs typeface="Cambria"/>
              </a:rPr>
              <a:t>6</a:t>
            </a:r>
            <a:r>
              <a:rPr sz="3100" spc="495">
                <a:latin typeface="Cambria"/>
                <a:cs typeface="Cambria"/>
              </a:rPr>
              <a:t>0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-680">
                <a:latin typeface="Cambria"/>
                <a:cs typeface="Cambria"/>
              </a:rPr>
              <a:t>%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455">
                <a:latin typeface="Cambria"/>
                <a:cs typeface="Cambria"/>
              </a:rPr>
              <a:t>S</a:t>
            </a:r>
            <a:r>
              <a:rPr sz="3100" spc="459">
                <a:latin typeface="Cambria"/>
                <a:cs typeface="Cambria"/>
              </a:rPr>
              <a:t>E</a:t>
            </a:r>
            <a:r>
              <a:rPr sz="3100" spc="680">
                <a:latin typeface="Cambria"/>
                <a:cs typeface="Cambria"/>
              </a:rPr>
              <a:t>D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680">
                <a:latin typeface="Cambria"/>
                <a:cs typeface="Cambria"/>
              </a:rPr>
              <a:t>N</a:t>
            </a:r>
            <a:r>
              <a:rPr sz="3100" spc="795">
                <a:latin typeface="Cambria"/>
                <a:cs typeface="Cambria"/>
              </a:rPr>
              <a:t>G</a:t>
            </a:r>
            <a:r>
              <a:rPr sz="3100" spc="455">
                <a:latin typeface="Cambria"/>
                <a:cs typeface="Cambria"/>
              </a:rPr>
              <a:t>KA</a:t>
            </a:r>
            <a:r>
              <a:rPr sz="3100" spc="685">
                <a:latin typeface="Cambria"/>
                <a:cs typeface="Cambria"/>
              </a:rPr>
              <a:t>N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495">
                <a:latin typeface="Cambria"/>
                <a:cs typeface="Cambria"/>
              </a:rPr>
              <a:t>Y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680">
                <a:latin typeface="Cambria"/>
                <a:cs typeface="Cambria"/>
              </a:rPr>
              <a:t>N</a:t>
            </a:r>
            <a:r>
              <a:rPr sz="3100" spc="459">
                <a:latin typeface="Cambria"/>
                <a:cs typeface="Cambria"/>
              </a:rPr>
              <a:t>G  </a:t>
            </a:r>
            <a:r>
              <a:rPr sz="3100" spc="270">
                <a:latin typeface="Cambria"/>
                <a:cs typeface="Cambria"/>
              </a:rPr>
              <a:t>9</a:t>
            </a:r>
            <a:r>
              <a:rPr sz="3100" spc="185">
                <a:latin typeface="Cambria"/>
                <a:cs typeface="Cambria"/>
              </a:rPr>
              <a:t>3</a:t>
            </a:r>
            <a:r>
              <a:rPr sz="3100" spc="210">
                <a:latin typeface="Cambria"/>
                <a:cs typeface="Cambria"/>
              </a:rPr>
              <a:t>,</a:t>
            </a:r>
            <a:r>
              <a:rPr sz="3100" spc="90">
                <a:latin typeface="Cambria"/>
                <a:cs typeface="Cambria"/>
              </a:rPr>
              <a:t>4</a:t>
            </a:r>
            <a:r>
              <a:rPr sz="3100" spc="495">
                <a:latin typeface="Cambria"/>
                <a:cs typeface="Cambria"/>
              </a:rPr>
              <a:t>0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-680">
                <a:latin typeface="Cambria"/>
                <a:cs typeface="Cambria"/>
              </a:rPr>
              <a:t>%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680">
                <a:latin typeface="Cambria"/>
                <a:cs typeface="Cambria"/>
              </a:rPr>
              <a:t>D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585">
                <a:latin typeface="Cambria"/>
                <a:cs typeface="Cambria"/>
              </a:rPr>
              <a:t>L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735">
                <a:latin typeface="Cambria"/>
                <a:cs typeface="Cambria"/>
              </a:rPr>
              <a:t>H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585">
                <a:latin typeface="Cambria"/>
                <a:cs typeface="Cambria"/>
              </a:rPr>
              <a:t>L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655">
                <a:latin typeface="Cambria"/>
                <a:cs typeface="Cambria"/>
              </a:rPr>
              <a:t>U</a:t>
            </a:r>
            <a:r>
              <a:rPr sz="3100" spc="645">
                <a:latin typeface="Cambria"/>
                <a:cs typeface="Cambria"/>
              </a:rPr>
              <a:t>T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680">
                <a:latin typeface="Cambria"/>
                <a:cs typeface="Cambria"/>
              </a:rPr>
              <a:t>N</a:t>
            </a:r>
            <a:r>
              <a:rPr sz="3100" spc="210">
                <a:latin typeface="Cambria"/>
                <a:cs typeface="Cambria"/>
              </a:rPr>
              <a:t>,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360">
                <a:latin typeface="Cambria"/>
                <a:cs typeface="Cambria"/>
              </a:rPr>
              <a:t>P</a:t>
            </a:r>
            <a:r>
              <a:rPr sz="3100" spc="459">
                <a:latin typeface="Cambria"/>
                <a:cs typeface="Cambria"/>
              </a:rPr>
              <a:t>E</a:t>
            </a:r>
            <a:r>
              <a:rPr sz="3100" spc="509">
                <a:latin typeface="Cambria"/>
                <a:cs typeface="Cambria"/>
              </a:rPr>
              <a:t>R</a:t>
            </a:r>
            <a:r>
              <a:rPr sz="3100" spc="455">
                <a:latin typeface="Cambria"/>
                <a:cs typeface="Cambria"/>
              </a:rPr>
              <a:t>K</a:t>
            </a:r>
            <a:r>
              <a:rPr sz="3100" spc="459">
                <a:latin typeface="Cambria"/>
                <a:cs typeface="Cambria"/>
              </a:rPr>
              <a:t>E</a:t>
            </a:r>
            <a:r>
              <a:rPr sz="3100" spc="475">
                <a:latin typeface="Cambria"/>
                <a:cs typeface="Cambria"/>
              </a:rPr>
              <a:t>B</a:t>
            </a:r>
            <a:r>
              <a:rPr sz="3100" spc="655">
                <a:latin typeface="Cambria"/>
                <a:cs typeface="Cambria"/>
              </a:rPr>
              <a:t>U</a:t>
            </a:r>
            <a:r>
              <a:rPr sz="3100" spc="680">
                <a:latin typeface="Cambria"/>
                <a:cs typeface="Cambria"/>
              </a:rPr>
              <a:t>N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685">
                <a:latin typeface="Cambria"/>
                <a:cs typeface="Cambria"/>
              </a:rPr>
              <a:t>N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590">
                <a:latin typeface="Cambria"/>
                <a:cs typeface="Cambria"/>
              </a:rPr>
              <a:t>&amp;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730">
                <a:latin typeface="Cambria"/>
                <a:cs typeface="Cambria"/>
              </a:rPr>
              <a:t>H</a:t>
            </a:r>
            <a:r>
              <a:rPr sz="3100" spc="655">
                <a:latin typeface="Cambria"/>
                <a:cs typeface="Cambria"/>
              </a:rPr>
              <a:t>U</a:t>
            </a:r>
            <a:r>
              <a:rPr sz="3100" spc="645">
                <a:latin typeface="Cambria"/>
                <a:cs typeface="Cambria"/>
              </a:rPr>
              <a:t>T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685">
                <a:latin typeface="Cambria"/>
                <a:cs typeface="Cambria"/>
              </a:rPr>
              <a:t>N</a:t>
            </a:r>
            <a:endParaRPr sz="3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Cambria"/>
              <a:cs typeface="Cambria"/>
            </a:endParaRPr>
          </a:p>
          <a:p>
            <a:pPr marL="3126740">
              <a:lnSpc>
                <a:spcPct val="100000"/>
              </a:lnSpc>
            </a:pPr>
            <a:r>
              <a:rPr sz="3100" spc="270">
                <a:latin typeface="Cambria"/>
                <a:cs typeface="Cambria"/>
              </a:rPr>
              <a:t>6</a:t>
            </a:r>
            <a:r>
              <a:rPr sz="3100" spc="490">
                <a:latin typeface="Cambria"/>
                <a:cs typeface="Cambria"/>
              </a:rPr>
              <a:t>0</a:t>
            </a:r>
            <a:r>
              <a:rPr sz="3100" spc="185">
                <a:latin typeface="Cambria"/>
                <a:cs typeface="Cambria"/>
              </a:rPr>
              <a:t>.</a:t>
            </a:r>
            <a:r>
              <a:rPr sz="3100" spc="190">
                <a:latin typeface="Cambria"/>
                <a:cs typeface="Cambria"/>
              </a:rPr>
              <a:t>2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-680">
                <a:latin typeface="Cambria"/>
                <a:cs typeface="Cambria"/>
              </a:rPr>
              <a:t>%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645">
                <a:latin typeface="Cambria"/>
                <a:cs typeface="Cambria"/>
              </a:rPr>
              <a:t>T</a:t>
            </a:r>
            <a:r>
              <a:rPr sz="3100" spc="275">
                <a:latin typeface="Cambria"/>
                <a:cs typeface="Cambria"/>
              </a:rPr>
              <a:t>I</a:t>
            </a:r>
            <a:r>
              <a:rPr sz="3100" spc="680">
                <a:latin typeface="Cambria"/>
                <a:cs typeface="Cambria"/>
              </a:rPr>
              <a:t>N</a:t>
            </a:r>
            <a:r>
              <a:rPr sz="3100" spc="795">
                <a:latin typeface="Cambria"/>
                <a:cs typeface="Cambria"/>
              </a:rPr>
              <a:t>GG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590">
                <a:latin typeface="Cambria"/>
                <a:cs typeface="Cambria"/>
              </a:rPr>
              <a:t>L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680">
                <a:latin typeface="Cambria"/>
                <a:cs typeface="Cambria"/>
              </a:rPr>
              <a:t>D</a:t>
            </a:r>
            <a:r>
              <a:rPr sz="3100" spc="280">
                <a:latin typeface="Cambria"/>
                <a:cs typeface="Cambria"/>
              </a:rPr>
              <a:t>I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360">
                <a:latin typeface="Cambria"/>
                <a:cs typeface="Cambria"/>
              </a:rPr>
              <a:t>P</a:t>
            </a:r>
            <a:r>
              <a:rPr sz="3100" spc="655">
                <a:latin typeface="Cambria"/>
                <a:cs typeface="Cambria"/>
              </a:rPr>
              <a:t>U</a:t>
            </a:r>
            <a:r>
              <a:rPr sz="3100" spc="585">
                <a:latin typeface="Cambria"/>
                <a:cs typeface="Cambria"/>
              </a:rPr>
              <a:t>L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660">
                <a:latin typeface="Cambria"/>
                <a:cs typeface="Cambria"/>
              </a:rPr>
              <a:t>U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265">
                <a:latin typeface="Cambria"/>
                <a:cs typeface="Cambria"/>
              </a:rPr>
              <a:t>J</a:t>
            </a:r>
            <a:r>
              <a:rPr sz="3100" spc="455">
                <a:latin typeface="Cambria"/>
                <a:cs typeface="Cambria"/>
              </a:rPr>
              <a:t>A</a:t>
            </a:r>
            <a:r>
              <a:rPr sz="3100" spc="780">
                <a:latin typeface="Cambria"/>
                <a:cs typeface="Cambria"/>
              </a:rPr>
              <a:t>W</a:t>
            </a:r>
            <a:r>
              <a:rPr sz="3100" spc="459">
                <a:latin typeface="Cambria"/>
                <a:cs typeface="Cambria"/>
              </a:rPr>
              <a:t>A</a:t>
            </a:r>
            <a:endParaRPr sz="3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00">
              <a:latin typeface="Cambria"/>
              <a:cs typeface="Cambria"/>
            </a:endParaRPr>
          </a:p>
          <a:p>
            <a:pPr marL="300355" marR="292735" algn="ctr">
              <a:lnSpc>
                <a:spcPct val="114900"/>
              </a:lnSpc>
            </a:pPr>
            <a:r>
              <a:rPr sz="3100" spc="590">
                <a:latin typeface="Cambria"/>
                <a:cs typeface="Cambria"/>
              </a:rPr>
              <a:t>JUMLAH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540">
                <a:latin typeface="Cambria"/>
                <a:cs typeface="Cambria"/>
              </a:rPr>
              <a:t>PULAU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145">
                <a:latin typeface="Cambria"/>
                <a:cs typeface="Cambria"/>
              </a:rPr>
              <a:t>;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114">
                <a:latin typeface="Cambria"/>
                <a:cs typeface="Cambria"/>
              </a:rPr>
              <a:t>17.500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580">
                <a:latin typeface="Cambria"/>
                <a:cs typeface="Cambria"/>
              </a:rPr>
              <a:t>BUAH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210">
                <a:latin typeface="Cambria"/>
                <a:cs typeface="Cambria"/>
              </a:rPr>
              <a:t>, </a:t>
            </a:r>
            <a:r>
              <a:rPr sz="3100" spc="610">
                <a:latin typeface="Cambria"/>
                <a:cs typeface="Cambria"/>
              </a:rPr>
              <a:t>YANG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445">
                <a:latin typeface="Cambria"/>
                <a:cs typeface="Cambria"/>
              </a:rPr>
              <a:t>DIBERI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610">
                <a:latin typeface="Cambria"/>
                <a:cs typeface="Cambria"/>
              </a:rPr>
              <a:t>NAMA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110">
                <a:latin typeface="Cambria"/>
                <a:cs typeface="Cambria"/>
              </a:rPr>
              <a:t>13.466 </a:t>
            </a:r>
            <a:r>
              <a:rPr sz="3100" spc="-665">
                <a:latin typeface="Cambria"/>
                <a:cs typeface="Cambria"/>
              </a:rPr>
              <a:t> </a:t>
            </a:r>
            <a:r>
              <a:rPr sz="3100" spc="415">
                <a:latin typeface="Cambria"/>
                <a:cs typeface="Cambria"/>
              </a:rPr>
              <a:t>(DATA</a:t>
            </a:r>
            <a:r>
              <a:rPr sz="3100" spc="200">
                <a:latin typeface="Cambria"/>
                <a:cs typeface="Cambria"/>
              </a:rPr>
              <a:t> </a:t>
            </a:r>
            <a:r>
              <a:rPr sz="3100" spc="670">
                <a:latin typeface="Cambria"/>
                <a:cs typeface="Cambria"/>
              </a:rPr>
              <a:t>MENKO</a:t>
            </a:r>
            <a:r>
              <a:rPr sz="3100" spc="204">
                <a:latin typeface="Cambria"/>
                <a:cs typeface="Cambria"/>
              </a:rPr>
              <a:t> </a:t>
            </a:r>
            <a:r>
              <a:rPr sz="3100" spc="480">
                <a:latin typeface="Cambria"/>
                <a:cs typeface="Cambria"/>
              </a:rPr>
              <a:t>KEMARITIMAN)</a:t>
            </a:r>
            <a:endParaRPr sz="31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31437" y="568295"/>
            <a:ext cx="3992245" cy="441959"/>
            <a:chOff x="6931437" y="568295"/>
            <a:chExt cx="3992245" cy="441959"/>
          </a:xfrm>
        </p:grpSpPr>
        <p:sp>
          <p:nvSpPr>
            <p:cNvPr id="20" name="object 20"/>
            <p:cNvSpPr/>
            <p:nvPr/>
          </p:nvSpPr>
          <p:spPr>
            <a:xfrm>
              <a:off x="6941438" y="578296"/>
              <a:ext cx="1818639" cy="421640"/>
            </a:xfrm>
            <a:custGeom>
              <a:rect l="l" t="t" r="r" b="b"/>
              <a:pathLst>
                <a:path w="1818639" h="421640">
                  <a:moveTo>
                    <a:pt x="103528" y="5339"/>
                  </a:moveTo>
                  <a:lnTo>
                    <a:pt x="248077" y="5339"/>
                  </a:lnTo>
                  <a:lnTo>
                    <a:pt x="266309" y="5892"/>
                  </a:lnTo>
                  <a:lnTo>
                    <a:pt x="319440" y="14194"/>
                  </a:lnTo>
                  <a:lnTo>
                    <a:pt x="367933" y="35559"/>
                  </a:lnTo>
                  <a:lnTo>
                    <a:pt x="408775" y="73804"/>
                  </a:lnTo>
                  <a:lnTo>
                    <a:pt x="432842" y="123249"/>
                  </a:lnTo>
                  <a:lnTo>
                    <a:pt x="440680" y="177626"/>
                  </a:lnTo>
                  <a:lnTo>
                    <a:pt x="440321" y="189631"/>
                  </a:lnTo>
                  <a:lnTo>
                    <a:pt x="431881" y="237952"/>
                  </a:lnTo>
                  <a:lnTo>
                    <a:pt x="414325" y="283987"/>
                  </a:lnTo>
                  <a:lnTo>
                    <a:pt x="389086" y="325301"/>
                  </a:lnTo>
                  <a:lnTo>
                    <a:pt x="347268" y="368470"/>
                  </a:lnTo>
                  <a:lnTo>
                    <a:pt x="305922" y="393864"/>
                  </a:lnTo>
                  <a:lnTo>
                    <a:pt x="260701" y="408302"/>
                  </a:lnTo>
                  <a:lnTo>
                    <a:pt x="212192" y="415204"/>
                  </a:lnTo>
                  <a:lnTo>
                    <a:pt x="186742" y="416067"/>
                  </a:lnTo>
                  <a:lnTo>
                    <a:pt x="0" y="416067"/>
                  </a:lnTo>
                  <a:lnTo>
                    <a:pt x="5860" y="394710"/>
                  </a:lnTo>
                  <a:lnTo>
                    <a:pt x="14039" y="394580"/>
                  </a:lnTo>
                  <a:lnTo>
                    <a:pt x="21519" y="394189"/>
                  </a:lnTo>
                  <a:lnTo>
                    <a:pt x="53522" y="383771"/>
                  </a:lnTo>
                  <a:lnTo>
                    <a:pt x="58731" y="379344"/>
                  </a:lnTo>
                  <a:lnTo>
                    <a:pt x="75188" y="341693"/>
                  </a:lnTo>
                  <a:lnTo>
                    <a:pt x="139210" y="95975"/>
                  </a:lnTo>
                  <a:lnTo>
                    <a:pt x="139904" y="93544"/>
                  </a:lnTo>
                  <a:lnTo>
                    <a:pt x="140859" y="90375"/>
                  </a:lnTo>
                  <a:lnTo>
                    <a:pt x="142075" y="86469"/>
                  </a:lnTo>
                  <a:lnTo>
                    <a:pt x="143377" y="82562"/>
                  </a:lnTo>
                  <a:lnTo>
                    <a:pt x="144722" y="78308"/>
                  </a:lnTo>
                  <a:lnTo>
                    <a:pt x="146111" y="73707"/>
                  </a:lnTo>
                  <a:lnTo>
                    <a:pt x="147587" y="69019"/>
                  </a:lnTo>
                  <a:lnTo>
                    <a:pt x="148759" y="64548"/>
                  </a:lnTo>
                  <a:lnTo>
                    <a:pt x="149628" y="60293"/>
                  </a:lnTo>
                  <a:lnTo>
                    <a:pt x="150496" y="56039"/>
                  </a:lnTo>
                  <a:lnTo>
                    <a:pt x="150930" y="52306"/>
                  </a:lnTo>
                  <a:lnTo>
                    <a:pt x="150930" y="49094"/>
                  </a:lnTo>
                  <a:lnTo>
                    <a:pt x="150930" y="43798"/>
                  </a:lnTo>
                  <a:lnTo>
                    <a:pt x="149411" y="39718"/>
                  </a:lnTo>
                  <a:lnTo>
                    <a:pt x="146372" y="36853"/>
                  </a:lnTo>
                  <a:lnTo>
                    <a:pt x="143420" y="33988"/>
                  </a:lnTo>
                  <a:lnTo>
                    <a:pt x="139687" y="31774"/>
                  </a:lnTo>
                  <a:lnTo>
                    <a:pt x="135173" y="30212"/>
                  </a:lnTo>
                  <a:lnTo>
                    <a:pt x="130745" y="28562"/>
                  </a:lnTo>
                  <a:lnTo>
                    <a:pt x="125970" y="27564"/>
                  </a:lnTo>
                  <a:lnTo>
                    <a:pt x="120848" y="27216"/>
                  </a:lnTo>
                  <a:lnTo>
                    <a:pt x="115726" y="26869"/>
                  </a:lnTo>
                  <a:lnTo>
                    <a:pt x="110994" y="26696"/>
                  </a:lnTo>
                  <a:lnTo>
                    <a:pt x="106653" y="26696"/>
                  </a:lnTo>
                  <a:lnTo>
                    <a:pt x="96626" y="26696"/>
                  </a:lnTo>
                  <a:lnTo>
                    <a:pt x="103528" y="5339"/>
                  </a:lnTo>
                  <a:close/>
                </a:path>
                <a:path w="1818639" h="421640">
                  <a:moveTo>
                    <a:pt x="141944" y="292875"/>
                  </a:moveTo>
                  <a:lnTo>
                    <a:pt x="131874" y="331855"/>
                  </a:lnTo>
                  <a:lnTo>
                    <a:pt x="131005" y="336370"/>
                  </a:lnTo>
                  <a:lnTo>
                    <a:pt x="130137" y="340797"/>
                  </a:lnTo>
                  <a:lnTo>
                    <a:pt x="129486" y="344270"/>
                  </a:lnTo>
                  <a:lnTo>
                    <a:pt x="129052" y="346788"/>
                  </a:lnTo>
                  <a:lnTo>
                    <a:pt x="128705" y="349218"/>
                  </a:lnTo>
                  <a:lnTo>
                    <a:pt x="128531" y="351345"/>
                  </a:lnTo>
                  <a:lnTo>
                    <a:pt x="128531" y="353169"/>
                  </a:lnTo>
                  <a:lnTo>
                    <a:pt x="128531" y="362718"/>
                  </a:lnTo>
                  <a:lnTo>
                    <a:pt x="160957" y="391238"/>
                  </a:lnTo>
                  <a:lnTo>
                    <a:pt x="178017" y="392627"/>
                  </a:lnTo>
                  <a:lnTo>
                    <a:pt x="181923" y="392627"/>
                  </a:lnTo>
                  <a:lnTo>
                    <a:pt x="230294" y="387206"/>
                  </a:lnTo>
                  <a:lnTo>
                    <a:pt x="271485" y="371563"/>
                  </a:lnTo>
                  <a:lnTo>
                    <a:pt x="305515" y="347838"/>
                  </a:lnTo>
                  <a:lnTo>
                    <a:pt x="332593" y="317878"/>
                  </a:lnTo>
                  <a:lnTo>
                    <a:pt x="353226" y="283596"/>
                  </a:lnTo>
                  <a:lnTo>
                    <a:pt x="367754" y="246808"/>
                  </a:lnTo>
                  <a:lnTo>
                    <a:pt x="375982" y="209034"/>
                  </a:lnTo>
                  <a:lnTo>
                    <a:pt x="378693" y="172287"/>
                  </a:lnTo>
                  <a:lnTo>
                    <a:pt x="376438" y="140610"/>
                  </a:lnTo>
                  <a:lnTo>
                    <a:pt x="358402" y="88780"/>
                  </a:lnTo>
                  <a:lnTo>
                    <a:pt x="322965" y="52618"/>
                  </a:lnTo>
                  <a:lnTo>
                    <a:pt x="273544" y="34322"/>
                  </a:lnTo>
                  <a:lnTo>
                    <a:pt x="243780" y="32035"/>
                  </a:lnTo>
                  <a:lnTo>
                    <a:pt x="233449" y="32035"/>
                  </a:lnTo>
                  <a:lnTo>
                    <a:pt x="204843" y="59252"/>
                  </a:lnTo>
                  <a:lnTo>
                    <a:pt x="141944" y="292875"/>
                  </a:lnTo>
                  <a:close/>
                </a:path>
                <a:path w="1818639" h="421640">
                  <a:moveTo>
                    <a:pt x="453475" y="394710"/>
                  </a:moveTo>
                  <a:lnTo>
                    <a:pt x="496536" y="386984"/>
                  </a:lnTo>
                  <a:lnTo>
                    <a:pt x="501658" y="382209"/>
                  </a:lnTo>
                  <a:lnTo>
                    <a:pt x="506867" y="377434"/>
                  </a:lnTo>
                  <a:lnTo>
                    <a:pt x="522453" y="340944"/>
                  </a:lnTo>
                  <a:lnTo>
                    <a:pt x="524838" y="331812"/>
                  </a:lnTo>
                  <a:lnTo>
                    <a:pt x="586825" y="96626"/>
                  </a:lnTo>
                  <a:lnTo>
                    <a:pt x="589256" y="87337"/>
                  </a:lnTo>
                  <a:lnTo>
                    <a:pt x="591079" y="79306"/>
                  </a:lnTo>
                  <a:lnTo>
                    <a:pt x="592294" y="72535"/>
                  </a:lnTo>
                  <a:lnTo>
                    <a:pt x="593597" y="65763"/>
                  </a:lnTo>
                  <a:lnTo>
                    <a:pt x="594248" y="59903"/>
                  </a:lnTo>
                  <a:lnTo>
                    <a:pt x="594248" y="54954"/>
                  </a:lnTo>
                  <a:lnTo>
                    <a:pt x="565501" y="28030"/>
                  </a:lnTo>
                  <a:lnTo>
                    <a:pt x="540856" y="26696"/>
                  </a:lnTo>
                  <a:lnTo>
                    <a:pt x="546716" y="5339"/>
                  </a:lnTo>
                  <a:lnTo>
                    <a:pt x="838028" y="5339"/>
                  </a:lnTo>
                  <a:lnTo>
                    <a:pt x="838028" y="113034"/>
                  </a:lnTo>
                  <a:lnTo>
                    <a:pt x="817713" y="113034"/>
                  </a:lnTo>
                  <a:lnTo>
                    <a:pt x="814156" y="100850"/>
                  </a:lnTo>
                  <a:lnTo>
                    <a:pt x="810388" y="89822"/>
                  </a:lnTo>
                  <a:lnTo>
                    <a:pt x="788128" y="50771"/>
                  </a:lnTo>
                  <a:lnTo>
                    <a:pt x="751242" y="30903"/>
                  </a:lnTo>
                  <a:lnTo>
                    <a:pt x="728119" y="28779"/>
                  </a:lnTo>
                  <a:lnTo>
                    <a:pt x="658839" y="28779"/>
                  </a:lnTo>
                  <a:lnTo>
                    <a:pt x="617167" y="187262"/>
                  </a:lnTo>
                  <a:lnTo>
                    <a:pt x="650765" y="187262"/>
                  </a:lnTo>
                  <a:lnTo>
                    <a:pt x="660402" y="187262"/>
                  </a:lnTo>
                  <a:lnTo>
                    <a:pt x="699165" y="170767"/>
                  </a:lnTo>
                  <a:lnTo>
                    <a:pt x="720704" y="135327"/>
                  </a:lnTo>
                  <a:lnTo>
                    <a:pt x="724863" y="126448"/>
                  </a:lnTo>
                  <a:lnTo>
                    <a:pt x="744657" y="126448"/>
                  </a:lnTo>
                  <a:lnTo>
                    <a:pt x="712622" y="284280"/>
                  </a:lnTo>
                  <a:lnTo>
                    <a:pt x="691265" y="284280"/>
                  </a:lnTo>
                  <a:lnTo>
                    <a:pt x="692006" y="276540"/>
                  </a:lnTo>
                  <a:lnTo>
                    <a:pt x="692535" y="269337"/>
                  </a:lnTo>
                  <a:lnTo>
                    <a:pt x="687830" y="227925"/>
                  </a:lnTo>
                  <a:lnTo>
                    <a:pt x="650244" y="210703"/>
                  </a:lnTo>
                  <a:lnTo>
                    <a:pt x="610265" y="210703"/>
                  </a:lnTo>
                  <a:lnTo>
                    <a:pt x="579793" y="325431"/>
                  </a:lnTo>
                  <a:lnTo>
                    <a:pt x="574974" y="355252"/>
                  </a:lnTo>
                  <a:lnTo>
                    <a:pt x="576041" y="364270"/>
                  </a:lnTo>
                  <a:lnTo>
                    <a:pt x="615311" y="390836"/>
                  </a:lnTo>
                  <a:lnTo>
                    <a:pt x="650765" y="393148"/>
                  </a:lnTo>
                  <a:lnTo>
                    <a:pt x="665513" y="392846"/>
                  </a:lnTo>
                  <a:lnTo>
                    <a:pt x="703897" y="388329"/>
                  </a:lnTo>
                  <a:lnTo>
                    <a:pt x="743355" y="373093"/>
                  </a:lnTo>
                  <a:lnTo>
                    <a:pt x="772655" y="345616"/>
                  </a:lnTo>
                  <a:lnTo>
                    <a:pt x="796356" y="303553"/>
                  </a:lnTo>
                  <a:lnTo>
                    <a:pt x="821490" y="303553"/>
                  </a:lnTo>
                  <a:lnTo>
                    <a:pt x="779818" y="416067"/>
                  </a:lnTo>
                  <a:lnTo>
                    <a:pt x="447615" y="416067"/>
                  </a:lnTo>
                  <a:lnTo>
                    <a:pt x="453475" y="394710"/>
                  </a:lnTo>
                  <a:close/>
                </a:path>
                <a:path w="1818639" h="421640">
                  <a:moveTo>
                    <a:pt x="1306842" y="66674"/>
                  </a:moveTo>
                  <a:lnTo>
                    <a:pt x="1088195" y="416067"/>
                  </a:lnTo>
                  <a:lnTo>
                    <a:pt x="1065275" y="416067"/>
                  </a:lnTo>
                  <a:lnTo>
                    <a:pt x="1023603" y="66674"/>
                  </a:lnTo>
                  <a:lnTo>
                    <a:pt x="1021520" y="66674"/>
                  </a:lnTo>
                  <a:lnTo>
                    <a:pt x="953152" y="326473"/>
                  </a:lnTo>
                  <a:lnTo>
                    <a:pt x="949506" y="346354"/>
                  </a:lnTo>
                  <a:lnTo>
                    <a:pt x="949506" y="349913"/>
                  </a:lnTo>
                  <a:lnTo>
                    <a:pt x="968779" y="388069"/>
                  </a:lnTo>
                  <a:lnTo>
                    <a:pt x="995345" y="394710"/>
                  </a:lnTo>
                  <a:lnTo>
                    <a:pt x="988964" y="416067"/>
                  </a:lnTo>
                  <a:lnTo>
                    <a:pt x="841680" y="416067"/>
                  </a:lnTo>
                  <a:lnTo>
                    <a:pt x="847540" y="394710"/>
                  </a:lnTo>
                  <a:lnTo>
                    <a:pt x="859765" y="393595"/>
                  </a:lnTo>
                  <a:lnTo>
                    <a:pt x="871306" y="390250"/>
                  </a:lnTo>
                  <a:lnTo>
                    <a:pt x="909038" y="356685"/>
                  </a:lnTo>
                  <a:lnTo>
                    <a:pt x="982062" y="95975"/>
                  </a:lnTo>
                  <a:lnTo>
                    <a:pt x="990005" y="52350"/>
                  </a:lnTo>
                  <a:lnTo>
                    <a:pt x="990005" y="41324"/>
                  </a:lnTo>
                  <a:lnTo>
                    <a:pt x="950604" y="26980"/>
                  </a:lnTo>
                  <a:lnTo>
                    <a:pt x="937264" y="26696"/>
                  </a:lnTo>
                  <a:lnTo>
                    <a:pt x="943125" y="5339"/>
                  </a:lnTo>
                  <a:lnTo>
                    <a:pt x="1071135" y="5339"/>
                  </a:lnTo>
                  <a:lnTo>
                    <a:pt x="1109031" y="323217"/>
                  </a:lnTo>
                  <a:lnTo>
                    <a:pt x="1111114" y="323217"/>
                  </a:lnTo>
                  <a:lnTo>
                    <a:pt x="1312181" y="5339"/>
                  </a:lnTo>
                  <a:lnTo>
                    <a:pt x="1424695" y="5339"/>
                  </a:lnTo>
                  <a:lnTo>
                    <a:pt x="1418835" y="26696"/>
                  </a:lnTo>
                  <a:lnTo>
                    <a:pt x="1408504" y="26696"/>
                  </a:lnTo>
                  <a:lnTo>
                    <a:pt x="1400126" y="27868"/>
                  </a:lnTo>
                  <a:lnTo>
                    <a:pt x="1393702" y="30212"/>
                  </a:lnTo>
                  <a:lnTo>
                    <a:pt x="1387364" y="32469"/>
                  </a:lnTo>
                  <a:lnTo>
                    <a:pt x="1381764" y="36810"/>
                  </a:lnTo>
                  <a:lnTo>
                    <a:pt x="1360885" y="79095"/>
                  </a:lnTo>
                  <a:lnTo>
                    <a:pt x="1351118" y="114206"/>
                  </a:lnTo>
                  <a:lnTo>
                    <a:pt x="1295122" y="326473"/>
                  </a:lnTo>
                  <a:lnTo>
                    <a:pt x="1292330" y="337599"/>
                  </a:lnTo>
                  <a:lnTo>
                    <a:pt x="1290336" y="347536"/>
                  </a:lnTo>
                  <a:lnTo>
                    <a:pt x="1289139" y="356286"/>
                  </a:lnTo>
                  <a:lnTo>
                    <a:pt x="1288741" y="363847"/>
                  </a:lnTo>
                  <a:lnTo>
                    <a:pt x="1289522" y="372165"/>
                  </a:lnTo>
                  <a:lnTo>
                    <a:pt x="1329224" y="394311"/>
                  </a:lnTo>
                  <a:lnTo>
                    <a:pt x="1342654" y="394710"/>
                  </a:lnTo>
                  <a:lnTo>
                    <a:pt x="1336142" y="416067"/>
                  </a:lnTo>
                  <a:lnTo>
                    <a:pt x="1166069" y="416067"/>
                  </a:lnTo>
                  <a:lnTo>
                    <a:pt x="1171929" y="394710"/>
                  </a:lnTo>
                  <a:lnTo>
                    <a:pt x="1181479" y="394710"/>
                  </a:lnTo>
                  <a:lnTo>
                    <a:pt x="1189640" y="393929"/>
                  </a:lnTo>
                  <a:lnTo>
                    <a:pt x="1196411" y="392366"/>
                  </a:lnTo>
                  <a:lnTo>
                    <a:pt x="1203183" y="390717"/>
                  </a:lnTo>
                  <a:lnTo>
                    <a:pt x="1209130" y="387591"/>
                  </a:lnTo>
                  <a:lnTo>
                    <a:pt x="1214252" y="382990"/>
                  </a:lnTo>
                  <a:lnTo>
                    <a:pt x="1219461" y="378389"/>
                  </a:lnTo>
                  <a:lnTo>
                    <a:pt x="1235918" y="341188"/>
                  </a:lnTo>
                  <a:lnTo>
                    <a:pt x="1308925" y="66674"/>
                  </a:lnTo>
                  <a:lnTo>
                    <a:pt x="1306842" y="66674"/>
                  </a:lnTo>
                  <a:close/>
                </a:path>
                <a:path w="1818639" h="421640">
                  <a:moveTo>
                    <a:pt x="1669507" y="0"/>
                  </a:moveTo>
                  <a:lnTo>
                    <a:pt x="1717071" y="6592"/>
                  </a:lnTo>
                  <a:lnTo>
                    <a:pt x="1756692" y="25914"/>
                  </a:lnTo>
                  <a:lnTo>
                    <a:pt x="1787303" y="56436"/>
                  </a:lnTo>
                  <a:lnTo>
                    <a:pt x="1807936" y="97408"/>
                  </a:lnTo>
                  <a:lnTo>
                    <a:pt x="1817702" y="147414"/>
                  </a:lnTo>
                  <a:lnTo>
                    <a:pt x="1818354" y="165906"/>
                  </a:lnTo>
                  <a:lnTo>
                    <a:pt x="1817206" y="191202"/>
                  </a:lnTo>
                  <a:lnTo>
                    <a:pt x="1808025" y="240036"/>
                  </a:lnTo>
                  <a:lnTo>
                    <a:pt x="1789989" y="286062"/>
                  </a:lnTo>
                  <a:lnTo>
                    <a:pt x="1765051" y="326888"/>
                  </a:lnTo>
                  <a:lnTo>
                    <a:pt x="1733740" y="361894"/>
                  </a:lnTo>
                  <a:lnTo>
                    <a:pt x="1697277" y="389762"/>
                  </a:lnTo>
                  <a:lnTo>
                    <a:pt x="1656265" y="409906"/>
                  </a:lnTo>
                  <a:lnTo>
                    <a:pt x="1612705" y="420128"/>
                  </a:lnTo>
                  <a:lnTo>
                    <a:pt x="1590070" y="421406"/>
                  </a:lnTo>
                  <a:lnTo>
                    <a:pt x="1573409" y="420658"/>
                  </a:lnTo>
                  <a:lnTo>
                    <a:pt x="1528213" y="409426"/>
                  </a:lnTo>
                  <a:lnTo>
                    <a:pt x="1491075" y="385888"/>
                  </a:lnTo>
                  <a:lnTo>
                    <a:pt x="1463264" y="351508"/>
                  </a:lnTo>
                  <a:lnTo>
                    <a:pt x="1445667" y="307273"/>
                  </a:lnTo>
                  <a:lnTo>
                    <a:pt x="1439660" y="254458"/>
                  </a:lnTo>
                  <a:lnTo>
                    <a:pt x="1440824" y="229187"/>
                  </a:lnTo>
                  <a:lnTo>
                    <a:pt x="1450135" y="180548"/>
                  </a:lnTo>
                  <a:lnTo>
                    <a:pt x="1468448" y="134774"/>
                  </a:lnTo>
                  <a:lnTo>
                    <a:pt x="1493517" y="94209"/>
                  </a:lnTo>
                  <a:lnTo>
                    <a:pt x="1524819" y="59496"/>
                  </a:lnTo>
                  <a:lnTo>
                    <a:pt x="1561477" y="31758"/>
                  </a:lnTo>
                  <a:lnTo>
                    <a:pt x="1602946" y="11573"/>
                  </a:lnTo>
                  <a:lnTo>
                    <a:pt x="1646832" y="1285"/>
                  </a:lnTo>
                  <a:lnTo>
                    <a:pt x="1669507" y="0"/>
                  </a:lnTo>
                  <a:close/>
                </a:path>
                <a:path w="1818639" h="421640">
                  <a:moveTo>
                    <a:pt x="1669507" y="27737"/>
                  </a:moveTo>
                  <a:lnTo>
                    <a:pt x="1620038" y="37626"/>
                  </a:lnTo>
                  <a:lnTo>
                    <a:pt x="1576494" y="66251"/>
                  </a:lnTo>
                  <a:lnTo>
                    <a:pt x="1541578" y="110056"/>
                  </a:lnTo>
                  <a:lnTo>
                    <a:pt x="1523997" y="146388"/>
                  </a:lnTo>
                  <a:lnTo>
                    <a:pt x="1511431" y="187726"/>
                  </a:lnTo>
                  <a:lnTo>
                    <a:pt x="1505050" y="232459"/>
                  </a:lnTo>
                  <a:lnTo>
                    <a:pt x="1504252" y="256021"/>
                  </a:lnTo>
                  <a:lnTo>
                    <a:pt x="1505733" y="288016"/>
                  </a:lnTo>
                  <a:lnTo>
                    <a:pt x="1517584" y="339259"/>
                  </a:lnTo>
                  <a:lnTo>
                    <a:pt x="1541195" y="373435"/>
                  </a:lnTo>
                  <a:lnTo>
                    <a:pt x="1576030" y="390494"/>
                  </a:lnTo>
                  <a:lnTo>
                    <a:pt x="1597623" y="392627"/>
                  </a:lnTo>
                  <a:lnTo>
                    <a:pt x="1614104" y="391495"/>
                  </a:lnTo>
                  <a:lnTo>
                    <a:pt x="1659740" y="374525"/>
                  </a:lnTo>
                  <a:lnTo>
                    <a:pt x="1698270" y="339487"/>
                  </a:lnTo>
                  <a:lnTo>
                    <a:pt x="1719188" y="307606"/>
                  </a:lnTo>
                  <a:lnTo>
                    <a:pt x="1735596" y="269450"/>
                  </a:lnTo>
                  <a:lnTo>
                    <a:pt x="1747227" y="225435"/>
                  </a:lnTo>
                  <a:lnTo>
                    <a:pt x="1753152" y="177121"/>
                  </a:lnTo>
                  <a:lnTo>
                    <a:pt x="1753892" y="151451"/>
                  </a:lnTo>
                  <a:lnTo>
                    <a:pt x="1752606" y="121613"/>
                  </a:lnTo>
                  <a:lnTo>
                    <a:pt x="1742319" y="74732"/>
                  </a:lnTo>
                  <a:lnTo>
                    <a:pt x="1707077" y="35225"/>
                  </a:lnTo>
                  <a:lnTo>
                    <a:pt x="1669507" y="27737"/>
                  </a:lnTo>
                  <a:close/>
                </a:path>
              </a:pathLst>
            </a:custGeom>
            <a:ln w="20002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807965" y="568295"/>
              <a:ext cx="2115673" cy="441409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944235" y="448264"/>
            <a:ext cx="39878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795"/>
              <a:t>D</a:t>
            </a:r>
            <a:r>
              <a:rPr sz="4200" spc="835"/>
              <a:t>EM</a:t>
            </a:r>
            <a:r>
              <a:rPr sz="4200" spc="830"/>
              <a:t>OGR</a:t>
            </a:r>
            <a:r>
              <a:rPr sz="4200" spc="730"/>
              <a:t>A</a:t>
            </a:r>
            <a:r>
              <a:rPr sz="4200" spc="555"/>
              <a:t>F</a:t>
            </a:r>
            <a:r>
              <a:rPr sz="4200" spc="415"/>
              <a:t>I</a:t>
            </a:r>
            <a:r>
              <a:rPr sz="4200" spc="484"/>
              <a:t>S</a:t>
            </a:r>
            <a:endParaRPr sz="420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6"/>
          <p:cNvSpPr txBox="1"/>
          <p:nvPr/>
        </p:nvSpPr>
        <p:spPr>
          <a:xfrm>
            <a:off x="4002490" y="1300997"/>
            <a:ext cx="9446260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spc="545">
                <a:solidFill>
                  <a:srgbClr val="D63A4B"/>
                </a:solidFill>
                <a:latin typeface="Trebuchet MS"/>
                <a:cs typeface="Trebuchet MS"/>
              </a:rPr>
              <a:t>Ada</a:t>
            </a:r>
            <a:r>
              <a:rPr sz="4100" b="1" spc="-125">
                <a:solidFill>
                  <a:srgbClr val="D63A4B"/>
                </a:solidFill>
                <a:latin typeface="Trebuchet MS"/>
                <a:cs typeface="Trebuchet MS"/>
              </a:rPr>
              <a:t> </a:t>
            </a:r>
            <a:r>
              <a:rPr sz="4100" b="1" spc="260">
                <a:solidFill>
                  <a:srgbClr val="D63A4B"/>
                </a:solidFill>
                <a:latin typeface="Trebuchet MS"/>
                <a:cs typeface="Trebuchet MS"/>
              </a:rPr>
              <a:t>&gt;1000</a:t>
            </a:r>
            <a:r>
              <a:rPr sz="4100" b="1" spc="-125">
                <a:solidFill>
                  <a:srgbClr val="D63A4B"/>
                </a:solidFill>
                <a:latin typeface="Trebuchet MS"/>
                <a:cs typeface="Trebuchet MS"/>
              </a:rPr>
              <a:t> </a:t>
            </a:r>
            <a:r>
              <a:rPr sz="4100" b="1" spc="125">
                <a:solidFill>
                  <a:srgbClr val="D63A4B"/>
                </a:solidFill>
                <a:latin typeface="Trebuchet MS"/>
                <a:cs typeface="Trebuchet MS"/>
              </a:rPr>
              <a:t>etnis</a:t>
            </a:r>
            <a:r>
              <a:rPr sz="4100" b="1" spc="-125">
                <a:solidFill>
                  <a:srgbClr val="D63A4B"/>
                </a:solidFill>
                <a:latin typeface="Trebuchet MS"/>
                <a:cs typeface="Trebuchet MS"/>
              </a:rPr>
              <a:t> </a:t>
            </a:r>
            <a:r>
              <a:rPr sz="4100" b="1" spc="434">
                <a:solidFill>
                  <a:srgbClr val="D63A4B"/>
                </a:solidFill>
                <a:latin typeface="Trebuchet MS"/>
                <a:cs typeface="Trebuchet MS"/>
              </a:rPr>
              <a:t>dan</a:t>
            </a:r>
            <a:r>
              <a:rPr sz="4100" b="1" spc="-120">
                <a:solidFill>
                  <a:srgbClr val="D63A4B"/>
                </a:solidFill>
                <a:latin typeface="Trebuchet MS"/>
                <a:cs typeface="Trebuchet MS"/>
              </a:rPr>
              <a:t> </a:t>
            </a:r>
            <a:r>
              <a:rPr sz="4100" b="1" spc="490">
                <a:solidFill>
                  <a:srgbClr val="D63A4B"/>
                </a:solidFill>
                <a:latin typeface="Trebuchet MS"/>
                <a:cs typeface="Trebuchet MS"/>
              </a:rPr>
              <a:t>300</a:t>
            </a:r>
            <a:r>
              <a:rPr sz="4100" b="1" spc="-125">
                <a:solidFill>
                  <a:srgbClr val="D63A4B"/>
                </a:solidFill>
                <a:latin typeface="Trebuchet MS"/>
                <a:cs typeface="Trebuchet MS"/>
              </a:rPr>
              <a:t> </a:t>
            </a:r>
            <a:r>
              <a:rPr sz="4100" b="1" spc="204">
                <a:solidFill>
                  <a:srgbClr val="D63A4B"/>
                </a:solidFill>
                <a:latin typeface="Trebuchet MS"/>
                <a:cs typeface="Trebuchet MS"/>
              </a:rPr>
              <a:t>sub-etnis</a:t>
            </a:r>
            <a:endParaRPr sz="4100">
              <a:latin typeface="Trebuchet MS"/>
              <a:cs typeface="Trebuchet MS"/>
            </a:endParaRPr>
          </a:p>
          <a:p>
            <a:pPr marL="292735">
              <a:lnSpc>
                <a:spcPct val="100000"/>
              </a:lnSpc>
              <a:spcBef>
                <a:spcPts val="2340"/>
              </a:spcBef>
            </a:pPr>
            <a:r>
              <a:rPr sz="2000" spc="260">
                <a:latin typeface="Cambria"/>
                <a:cs typeface="Cambria"/>
              </a:rPr>
              <a:t>Hanya</a:t>
            </a:r>
            <a:r>
              <a:rPr sz="2000" spc="130">
                <a:latin typeface="Cambria"/>
                <a:cs typeface="Cambria"/>
              </a:rPr>
              <a:t> </a:t>
            </a:r>
            <a:r>
              <a:rPr sz="2000" spc="-90">
                <a:latin typeface="Cambria"/>
                <a:cs typeface="Cambria"/>
              </a:rPr>
              <a:t>15</a:t>
            </a:r>
            <a:r>
              <a:rPr sz="2000" spc="130">
                <a:latin typeface="Cambria"/>
                <a:cs typeface="Cambria"/>
              </a:rPr>
              <a:t> </a:t>
            </a:r>
            <a:r>
              <a:rPr sz="2000" spc="140">
                <a:latin typeface="Cambria"/>
                <a:cs typeface="Cambria"/>
              </a:rPr>
              <a:t>etnis</a:t>
            </a:r>
            <a:r>
              <a:rPr sz="2000" spc="135">
                <a:latin typeface="Cambria"/>
                <a:cs typeface="Cambria"/>
              </a:rPr>
              <a:t> </a:t>
            </a:r>
            <a:r>
              <a:rPr sz="2000" spc="225">
                <a:latin typeface="Cambria"/>
                <a:cs typeface="Cambria"/>
              </a:rPr>
              <a:t>yang</a:t>
            </a:r>
            <a:r>
              <a:rPr sz="2000" spc="130">
                <a:latin typeface="Cambria"/>
                <a:cs typeface="Cambria"/>
              </a:rPr>
              <a:t> </a:t>
            </a:r>
            <a:r>
              <a:rPr sz="2000" spc="215">
                <a:latin typeface="Cambria"/>
                <a:cs typeface="Cambria"/>
              </a:rPr>
              <a:t>berpenduduk</a:t>
            </a:r>
            <a:r>
              <a:rPr sz="2000" spc="135">
                <a:latin typeface="Cambria"/>
                <a:cs typeface="Cambria"/>
              </a:rPr>
              <a:t> </a:t>
            </a:r>
            <a:r>
              <a:rPr sz="2000" spc="65">
                <a:latin typeface="Cambria"/>
                <a:cs typeface="Cambria"/>
              </a:rPr>
              <a:t>&gt;1juta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2807" y="2881044"/>
            <a:ext cx="1822450" cy="4959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70890">
              <a:lnSpc>
                <a:spcPct val="115599"/>
              </a:lnSpc>
              <a:spcBef>
                <a:spcPts val="95"/>
              </a:spcBef>
            </a:pPr>
            <a:r>
              <a:rPr sz="2000" spc="155">
                <a:latin typeface="Cambria"/>
                <a:cs typeface="Cambria"/>
              </a:rPr>
              <a:t>Jawa </a:t>
            </a:r>
            <a:r>
              <a:rPr sz="2000" spc="160">
                <a:latin typeface="Cambria"/>
                <a:cs typeface="Cambria"/>
              </a:rPr>
              <a:t> </a:t>
            </a:r>
            <a:r>
              <a:rPr sz="2000" spc="240">
                <a:latin typeface="Cambria"/>
                <a:cs typeface="Cambria"/>
              </a:rPr>
              <a:t>Sunda </a:t>
            </a:r>
            <a:r>
              <a:rPr sz="2000" spc="245">
                <a:latin typeface="Cambria"/>
                <a:cs typeface="Cambria"/>
              </a:rPr>
              <a:t> </a:t>
            </a:r>
            <a:r>
              <a:rPr sz="2000" spc="250">
                <a:latin typeface="Cambria"/>
                <a:cs typeface="Cambria"/>
              </a:rPr>
              <a:t>Melayu </a:t>
            </a:r>
            <a:r>
              <a:rPr sz="2000" spc="-430">
                <a:latin typeface="Cambria"/>
                <a:cs typeface="Cambria"/>
              </a:rPr>
              <a:t> </a:t>
            </a:r>
            <a:r>
              <a:rPr sz="2000" spc="560">
                <a:latin typeface="Cambria"/>
                <a:cs typeface="Cambria"/>
              </a:rPr>
              <a:t>M</a:t>
            </a:r>
            <a:r>
              <a:rPr sz="2000" spc="135">
                <a:latin typeface="Cambria"/>
                <a:cs typeface="Cambria"/>
              </a:rPr>
              <a:t>a</a:t>
            </a:r>
            <a:r>
              <a:rPr sz="2000" spc="245">
                <a:latin typeface="Cambria"/>
                <a:cs typeface="Cambria"/>
              </a:rPr>
              <a:t>d</a:t>
            </a:r>
            <a:r>
              <a:rPr sz="2000" spc="240">
                <a:latin typeface="Cambria"/>
                <a:cs typeface="Cambria"/>
              </a:rPr>
              <a:t>u</a:t>
            </a:r>
            <a:r>
              <a:rPr sz="2000" spc="130">
                <a:latin typeface="Cambria"/>
                <a:cs typeface="Cambria"/>
              </a:rPr>
              <a:t>r</a:t>
            </a:r>
            <a:r>
              <a:rPr sz="2000" spc="90">
                <a:latin typeface="Cambria"/>
                <a:cs typeface="Cambria"/>
              </a:rPr>
              <a:t>a  </a:t>
            </a:r>
            <a:r>
              <a:rPr sz="2000" spc="170">
                <a:latin typeface="Cambria"/>
                <a:cs typeface="Cambria"/>
              </a:rPr>
              <a:t>Batak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15599"/>
              </a:lnSpc>
            </a:pPr>
            <a:r>
              <a:rPr sz="2000" spc="560">
                <a:latin typeface="Cambria"/>
                <a:cs typeface="Cambria"/>
              </a:rPr>
              <a:t>M</a:t>
            </a:r>
            <a:r>
              <a:rPr sz="2000" spc="125">
                <a:latin typeface="Cambria"/>
                <a:cs typeface="Cambria"/>
              </a:rPr>
              <a:t>i</a:t>
            </a:r>
            <a:r>
              <a:rPr sz="2000" spc="265">
                <a:latin typeface="Cambria"/>
                <a:cs typeface="Cambria"/>
              </a:rPr>
              <a:t>n</a:t>
            </a:r>
            <a:r>
              <a:rPr sz="2000" spc="135">
                <a:latin typeface="Cambria"/>
                <a:cs typeface="Cambria"/>
              </a:rPr>
              <a:t>a</a:t>
            </a:r>
            <a:r>
              <a:rPr sz="2000" spc="265">
                <a:latin typeface="Cambria"/>
                <a:cs typeface="Cambria"/>
              </a:rPr>
              <a:t>n</a:t>
            </a:r>
            <a:r>
              <a:rPr sz="2000" spc="215">
                <a:latin typeface="Cambria"/>
                <a:cs typeface="Cambria"/>
              </a:rPr>
              <a:t>g</a:t>
            </a:r>
            <a:r>
              <a:rPr sz="2000" spc="185">
                <a:latin typeface="Cambria"/>
                <a:cs typeface="Cambria"/>
              </a:rPr>
              <a:t>k</a:t>
            </a:r>
            <a:r>
              <a:rPr sz="2000" spc="135">
                <a:latin typeface="Cambria"/>
                <a:cs typeface="Cambria"/>
              </a:rPr>
              <a:t>a</a:t>
            </a:r>
            <a:r>
              <a:rPr sz="2000" spc="220">
                <a:latin typeface="Cambria"/>
                <a:cs typeface="Cambria"/>
              </a:rPr>
              <a:t>b</a:t>
            </a:r>
            <a:r>
              <a:rPr sz="2000" spc="135">
                <a:latin typeface="Cambria"/>
                <a:cs typeface="Cambria"/>
              </a:rPr>
              <a:t>a</a:t>
            </a:r>
            <a:r>
              <a:rPr sz="2000" spc="145">
                <a:latin typeface="Cambria"/>
                <a:cs typeface="Cambria"/>
              </a:rPr>
              <a:t>u  </a:t>
            </a:r>
            <a:r>
              <a:rPr sz="2000" spc="165">
                <a:latin typeface="Cambria"/>
                <a:cs typeface="Cambria"/>
              </a:rPr>
              <a:t>Betawi</a:t>
            </a:r>
            <a:endParaRPr sz="2000">
              <a:latin typeface="Cambria"/>
              <a:cs typeface="Cambria"/>
            </a:endParaRPr>
          </a:p>
          <a:p>
            <a:pPr marL="12700" marR="582930">
              <a:lnSpc>
                <a:spcPct val="115599"/>
              </a:lnSpc>
            </a:pPr>
            <a:r>
              <a:rPr sz="2000" spc="190">
                <a:latin typeface="Cambria"/>
                <a:cs typeface="Cambria"/>
              </a:rPr>
              <a:t>Bugis </a:t>
            </a:r>
            <a:r>
              <a:rPr sz="2000" spc="195">
                <a:latin typeface="Cambria"/>
                <a:cs typeface="Cambria"/>
              </a:rPr>
              <a:t> </a:t>
            </a:r>
            <a:r>
              <a:rPr sz="2000" spc="210">
                <a:latin typeface="Cambria"/>
                <a:cs typeface="Cambria"/>
              </a:rPr>
              <a:t>Banten </a:t>
            </a:r>
            <a:r>
              <a:rPr sz="2000" spc="215">
                <a:latin typeface="Cambria"/>
                <a:cs typeface="Cambria"/>
              </a:rPr>
              <a:t> </a:t>
            </a:r>
            <a:r>
              <a:rPr sz="2000" spc="185">
                <a:latin typeface="Cambria"/>
                <a:cs typeface="Cambria"/>
              </a:rPr>
              <a:t>Bnjar </a:t>
            </a:r>
            <a:r>
              <a:rPr sz="2000" spc="190">
                <a:latin typeface="Cambria"/>
                <a:cs typeface="Cambria"/>
              </a:rPr>
              <a:t> </a:t>
            </a:r>
            <a:r>
              <a:rPr sz="2000" spc="170">
                <a:latin typeface="Cambria"/>
                <a:cs typeface="Cambria"/>
              </a:rPr>
              <a:t>Bali </a:t>
            </a:r>
            <a:r>
              <a:rPr sz="2000" spc="175">
                <a:latin typeface="Cambria"/>
                <a:cs typeface="Cambria"/>
              </a:rPr>
              <a:t> </a:t>
            </a:r>
            <a:r>
              <a:rPr sz="2000" spc="165">
                <a:latin typeface="Cambria"/>
                <a:cs typeface="Cambria"/>
              </a:rPr>
              <a:t>Sasak </a:t>
            </a:r>
            <a:r>
              <a:rPr sz="2000" spc="170">
                <a:latin typeface="Cambria"/>
                <a:cs typeface="Cambria"/>
              </a:rPr>
              <a:t> </a:t>
            </a:r>
            <a:r>
              <a:rPr sz="2000" spc="560">
                <a:latin typeface="Cambria"/>
                <a:cs typeface="Cambria"/>
              </a:rPr>
              <a:t>M</a:t>
            </a:r>
            <a:r>
              <a:rPr sz="2000" spc="135">
                <a:latin typeface="Cambria"/>
                <a:cs typeface="Cambria"/>
              </a:rPr>
              <a:t>a</a:t>
            </a:r>
            <a:r>
              <a:rPr sz="2000" spc="185">
                <a:latin typeface="Cambria"/>
                <a:cs typeface="Cambria"/>
              </a:rPr>
              <a:t>k</a:t>
            </a:r>
            <a:r>
              <a:rPr sz="2000" spc="135">
                <a:latin typeface="Cambria"/>
                <a:cs typeface="Cambria"/>
              </a:rPr>
              <a:t>a</a:t>
            </a:r>
            <a:r>
              <a:rPr sz="2000" spc="50">
                <a:latin typeface="Cambria"/>
                <a:cs typeface="Cambria"/>
              </a:rPr>
              <a:t>ss</a:t>
            </a:r>
            <a:r>
              <a:rPr sz="2000" spc="135">
                <a:latin typeface="Cambria"/>
                <a:cs typeface="Cambria"/>
              </a:rPr>
              <a:t>a</a:t>
            </a:r>
            <a:r>
              <a:rPr sz="2000" spc="90">
                <a:latin typeface="Cambria"/>
                <a:cs typeface="Cambria"/>
              </a:rPr>
              <a:t>r  </a:t>
            </a:r>
            <a:r>
              <a:rPr sz="2000" spc="235">
                <a:latin typeface="Cambria"/>
                <a:cs typeface="Cambria"/>
              </a:rPr>
              <a:t>Cirebon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6067" y="2881044"/>
            <a:ext cx="7193280" cy="4959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080">
              <a:lnSpc>
                <a:spcPct val="115599"/>
              </a:lnSpc>
              <a:spcBef>
                <a:spcPts val="95"/>
              </a:spcBef>
            </a:pPr>
            <a:r>
              <a:rPr sz="2000" spc="95">
                <a:latin typeface="Cambria"/>
                <a:cs typeface="Cambria"/>
              </a:rPr>
              <a:t>(83,86 </a:t>
            </a:r>
            <a:r>
              <a:rPr sz="2000" spc="135">
                <a:latin typeface="Cambria"/>
                <a:cs typeface="Cambria"/>
              </a:rPr>
              <a:t>juta </a:t>
            </a:r>
            <a:r>
              <a:rPr sz="2000" spc="125">
                <a:latin typeface="Cambria"/>
                <a:cs typeface="Cambria"/>
              </a:rPr>
              <a:t>jiwa </a:t>
            </a:r>
            <a:r>
              <a:rPr sz="2000" spc="150">
                <a:latin typeface="Cambria"/>
                <a:cs typeface="Cambria"/>
              </a:rPr>
              <a:t>atau </a:t>
            </a:r>
            <a:r>
              <a:rPr sz="2000" spc="-125">
                <a:latin typeface="Cambria"/>
                <a:cs typeface="Cambria"/>
              </a:rPr>
              <a:t>41,71%)</a:t>
            </a:r>
            <a:r>
              <a:rPr sz="2000" spc="-120">
                <a:latin typeface="Cambria"/>
                <a:cs typeface="Cambria"/>
              </a:rPr>
              <a:t> </a:t>
            </a:r>
            <a:r>
              <a:rPr sz="2000" spc="160">
                <a:latin typeface="Cambria"/>
                <a:cs typeface="Cambria"/>
              </a:rPr>
              <a:t>dari </a:t>
            </a:r>
            <a:r>
              <a:rPr sz="2000" spc="130">
                <a:latin typeface="Cambria"/>
                <a:cs typeface="Cambria"/>
              </a:rPr>
              <a:t>total </a:t>
            </a:r>
            <a:r>
              <a:rPr sz="2000" spc="140">
                <a:latin typeface="Cambria"/>
                <a:cs typeface="Cambria"/>
              </a:rPr>
              <a:t>etnis </a:t>
            </a:r>
            <a:r>
              <a:rPr sz="2000" spc="190">
                <a:latin typeface="Cambria"/>
                <a:cs typeface="Cambria"/>
              </a:rPr>
              <a:t>di </a:t>
            </a:r>
            <a:r>
              <a:rPr sz="2000" spc="185">
                <a:latin typeface="Cambria"/>
                <a:cs typeface="Cambria"/>
              </a:rPr>
              <a:t>indonesia </a:t>
            </a:r>
            <a:r>
              <a:rPr sz="2000" spc="-430">
                <a:latin typeface="Cambria"/>
                <a:cs typeface="Cambria"/>
              </a:rPr>
              <a:t> </a:t>
            </a:r>
            <a:r>
              <a:rPr sz="2000" spc="-95">
                <a:latin typeface="Cambria"/>
                <a:cs typeface="Cambria"/>
              </a:rPr>
              <a:t>(</a:t>
            </a:r>
            <a:r>
              <a:rPr sz="2000" spc="130">
                <a:latin typeface="Cambria"/>
                <a:cs typeface="Cambria"/>
              </a:rPr>
              <a:t> </a:t>
            </a:r>
            <a:r>
              <a:rPr sz="2000" spc="135">
                <a:latin typeface="Cambria"/>
                <a:cs typeface="Cambria"/>
              </a:rPr>
              <a:t>30,97 juta </a:t>
            </a:r>
            <a:r>
              <a:rPr sz="2000" spc="125">
                <a:latin typeface="Cambria"/>
                <a:cs typeface="Cambria"/>
              </a:rPr>
              <a:t>jiwa</a:t>
            </a:r>
            <a:r>
              <a:rPr sz="2000" spc="135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35">
                <a:latin typeface="Cambria"/>
                <a:cs typeface="Cambria"/>
              </a:rPr>
              <a:t> </a:t>
            </a:r>
            <a:r>
              <a:rPr sz="2000" spc="-105">
                <a:latin typeface="Cambria"/>
                <a:cs typeface="Cambria"/>
              </a:rPr>
              <a:t>15,41%)</a:t>
            </a:r>
            <a:endParaRPr sz="2000">
              <a:latin typeface="Cambria"/>
              <a:cs typeface="Cambria"/>
            </a:endParaRPr>
          </a:p>
          <a:p>
            <a:pPr marL="75565">
              <a:lnSpc>
                <a:spcPct val="100000"/>
              </a:lnSpc>
              <a:spcBef>
                <a:spcPts val="375"/>
              </a:spcBef>
            </a:pPr>
            <a:r>
              <a:rPr sz="2000" spc="95">
                <a:latin typeface="Cambria"/>
                <a:cs typeface="Cambria"/>
              </a:rPr>
              <a:t>(6,94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135">
                <a:latin typeface="Cambria"/>
                <a:cs typeface="Cambria"/>
              </a:rPr>
              <a:t>juta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-30">
                <a:latin typeface="Cambria"/>
                <a:cs typeface="Cambria"/>
              </a:rPr>
              <a:t>3,45%)</a:t>
            </a:r>
            <a:endParaRPr sz="2000">
              <a:latin typeface="Cambria"/>
              <a:cs typeface="Cambria"/>
            </a:endParaRPr>
          </a:p>
          <a:p>
            <a:pPr marL="45085">
              <a:lnSpc>
                <a:spcPct val="100000"/>
              </a:lnSpc>
              <a:spcBef>
                <a:spcPts val="375"/>
              </a:spcBef>
            </a:pPr>
            <a:r>
              <a:rPr sz="2000" spc="5">
                <a:latin typeface="Cambria"/>
                <a:cs typeface="Cambria"/>
              </a:rPr>
              <a:t>(6,77</a:t>
            </a:r>
            <a:r>
              <a:rPr sz="2000" spc="114">
                <a:latin typeface="Cambria"/>
                <a:cs typeface="Cambria"/>
              </a:rPr>
              <a:t> </a:t>
            </a:r>
            <a:r>
              <a:rPr sz="2000" spc="135">
                <a:latin typeface="Cambria"/>
                <a:cs typeface="Cambria"/>
              </a:rPr>
              <a:t>juta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14">
                <a:latin typeface="Cambria"/>
                <a:cs typeface="Cambria"/>
              </a:rPr>
              <a:t> </a:t>
            </a:r>
            <a:r>
              <a:rPr sz="2000" spc="-40">
                <a:latin typeface="Cambria"/>
                <a:cs typeface="Cambria"/>
              </a:rPr>
              <a:t>3,37%)</a:t>
            </a:r>
            <a:endParaRPr sz="2000">
              <a:latin typeface="Cambria"/>
              <a:cs typeface="Cambria"/>
            </a:endParaRPr>
          </a:p>
          <a:p>
            <a:pPr marL="44450">
              <a:lnSpc>
                <a:spcPct val="100000"/>
              </a:lnSpc>
              <a:spcBef>
                <a:spcPts val="375"/>
              </a:spcBef>
            </a:pPr>
            <a:r>
              <a:rPr sz="2000" spc="90">
                <a:latin typeface="Cambria"/>
                <a:cs typeface="Cambria"/>
              </a:rPr>
              <a:t>(6,07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135">
                <a:latin typeface="Cambria"/>
                <a:cs typeface="Cambria"/>
              </a:rPr>
              <a:t>juta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30">
                <a:latin typeface="Cambria"/>
                <a:cs typeface="Cambria"/>
              </a:rPr>
              <a:t>3,02%)</a:t>
            </a:r>
            <a:endParaRPr sz="2000">
              <a:latin typeface="Cambria"/>
              <a:cs typeface="Cambria"/>
            </a:endParaRPr>
          </a:p>
          <a:p>
            <a:pPr marL="76200">
              <a:lnSpc>
                <a:spcPct val="100000"/>
              </a:lnSpc>
              <a:spcBef>
                <a:spcPts val="375"/>
              </a:spcBef>
            </a:pPr>
            <a:r>
              <a:rPr sz="2000" spc="65">
                <a:latin typeface="Cambria"/>
                <a:cs typeface="Cambria"/>
              </a:rPr>
              <a:t>(5,47juta</a:t>
            </a:r>
            <a:r>
              <a:rPr sz="2000" spc="105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10">
                <a:latin typeface="Cambria"/>
                <a:cs typeface="Cambria"/>
              </a:rPr>
              <a:t> </a:t>
            </a:r>
            <a:r>
              <a:rPr sz="2000" spc="-40">
                <a:latin typeface="Cambria"/>
                <a:cs typeface="Cambria"/>
              </a:rPr>
              <a:t>2,72%)</a:t>
            </a:r>
            <a:endParaRPr sz="2000">
              <a:latin typeface="Cambria"/>
              <a:cs typeface="Cambria"/>
            </a:endParaRPr>
          </a:p>
          <a:p>
            <a:pPr marL="50165">
              <a:lnSpc>
                <a:spcPct val="100000"/>
              </a:lnSpc>
              <a:spcBef>
                <a:spcPts val="375"/>
              </a:spcBef>
            </a:pPr>
            <a:r>
              <a:rPr sz="2000" spc="95">
                <a:latin typeface="Cambria"/>
                <a:cs typeface="Cambria"/>
              </a:rPr>
              <a:t>(5,04</a:t>
            </a:r>
            <a:r>
              <a:rPr sz="2000" spc="105">
                <a:latin typeface="Cambria"/>
                <a:cs typeface="Cambria"/>
              </a:rPr>
              <a:t> </a:t>
            </a:r>
            <a:r>
              <a:rPr sz="2000" spc="135">
                <a:latin typeface="Cambria"/>
                <a:cs typeface="Cambria"/>
              </a:rPr>
              <a:t>juta</a:t>
            </a:r>
            <a:r>
              <a:rPr sz="2000" spc="110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10">
                <a:latin typeface="Cambria"/>
                <a:cs typeface="Cambria"/>
              </a:rPr>
              <a:t> </a:t>
            </a:r>
            <a:r>
              <a:rPr sz="2000" spc="-75">
                <a:latin typeface="Cambria"/>
                <a:cs typeface="Cambria"/>
              </a:rPr>
              <a:t>2,51%)</a:t>
            </a:r>
            <a:endParaRPr sz="2000">
              <a:latin typeface="Cambria"/>
              <a:cs typeface="Cambria"/>
            </a:endParaRPr>
          </a:p>
          <a:p>
            <a:pPr marL="34290">
              <a:lnSpc>
                <a:spcPct val="100000"/>
              </a:lnSpc>
              <a:spcBef>
                <a:spcPts val="375"/>
              </a:spcBef>
            </a:pPr>
            <a:r>
              <a:rPr sz="2000" spc="35">
                <a:latin typeface="Cambria"/>
                <a:cs typeface="Cambria"/>
              </a:rPr>
              <a:t>(5,01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135">
                <a:latin typeface="Cambria"/>
                <a:cs typeface="Cambria"/>
              </a:rPr>
              <a:t>juta</a:t>
            </a:r>
            <a:r>
              <a:rPr sz="2000" spc="114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-5">
                <a:latin typeface="Cambria"/>
                <a:cs typeface="Cambria"/>
              </a:rPr>
              <a:t>2,49%)</a:t>
            </a:r>
            <a:endParaRPr sz="2000">
              <a:latin typeface="Cambria"/>
              <a:cs typeface="Cambria"/>
            </a:endParaRPr>
          </a:p>
          <a:p>
            <a:pPr marL="24130">
              <a:lnSpc>
                <a:spcPct val="100000"/>
              </a:lnSpc>
              <a:spcBef>
                <a:spcPts val="375"/>
              </a:spcBef>
            </a:pPr>
            <a:r>
              <a:rPr sz="2000" spc="-65">
                <a:latin typeface="Cambria"/>
                <a:cs typeface="Cambria"/>
              </a:rPr>
              <a:t>(4,11</a:t>
            </a:r>
            <a:r>
              <a:rPr sz="2000" spc="114">
                <a:latin typeface="Cambria"/>
                <a:cs typeface="Cambria"/>
              </a:rPr>
              <a:t> </a:t>
            </a:r>
            <a:r>
              <a:rPr sz="2000" spc="135">
                <a:latin typeface="Cambria"/>
                <a:cs typeface="Cambria"/>
              </a:rPr>
              <a:t>juta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15">
                <a:latin typeface="Cambria"/>
                <a:cs typeface="Cambria"/>
              </a:rPr>
              <a:t>2,05%)</a:t>
            </a:r>
            <a:endParaRPr sz="2000">
              <a:latin typeface="Cambria"/>
              <a:cs typeface="Cambria"/>
            </a:endParaRPr>
          </a:p>
          <a:p>
            <a:pPr marL="24130">
              <a:lnSpc>
                <a:spcPct val="100000"/>
              </a:lnSpc>
              <a:spcBef>
                <a:spcPts val="375"/>
              </a:spcBef>
            </a:pPr>
            <a:r>
              <a:rPr sz="2000" spc="85">
                <a:latin typeface="Cambria"/>
                <a:cs typeface="Cambria"/>
              </a:rPr>
              <a:t>(3,49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135">
                <a:latin typeface="Cambria"/>
                <a:cs typeface="Cambria"/>
              </a:rPr>
              <a:t>juta</a:t>
            </a:r>
            <a:r>
              <a:rPr sz="2000" spc="125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-30">
                <a:latin typeface="Cambria"/>
                <a:cs typeface="Cambria"/>
              </a:rPr>
              <a:t>1,74</a:t>
            </a:r>
            <a:r>
              <a:rPr sz="2000" spc="125">
                <a:latin typeface="Cambria"/>
                <a:cs typeface="Cambria"/>
              </a:rPr>
              <a:t> </a:t>
            </a:r>
            <a:r>
              <a:rPr sz="2000" spc="-265">
                <a:latin typeface="Cambria"/>
                <a:cs typeface="Cambria"/>
              </a:rPr>
              <a:t>%)</a:t>
            </a:r>
            <a:endParaRPr sz="2000">
              <a:latin typeface="Cambria"/>
              <a:cs typeface="Cambria"/>
            </a:endParaRPr>
          </a:p>
          <a:p>
            <a:pPr marL="38735">
              <a:lnSpc>
                <a:spcPct val="100000"/>
              </a:lnSpc>
              <a:spcBef>
                <a:spcPts val="375"/>
              </a:spcBef>
            </a:pPr>
            <a:r>
              <a:rPr sz="2000" spc="125">
                <a:latin typeface="Cambria"/>
                <a:cs typeface="Cambria"/>
              </a:rPr>
              <a:t>(3,02</a:t>
            </a:r>
            <a:r>
              <a:rPr sz="2000" spc="105">
                <a:latin typeface="Cambria"/>
                <a:cs typeface="Cambria"/>
              </a:rPr>
              <a:t> </a:t>
            </a:r>
            <a:r>
              <a:rPr sz="2000" spc="135">
                <a:latin typeface="Cambria"/>
                <a:cs typeface="Cambria"/>
              </a:rPr>
              <a:t>juta</a:t>
            </a:r>
            <a:r>
              <a:rPr sz="2000" spc="110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05">
                <a:latin typeface="Cambria"/>
                <a:cs typeface="Cambria"/>
              </a:rPr>
              <a:t> </a:t>
            </a:r>
            <a:r>
              <a:rPr sz="2000" spc="-130">
                <a:latin typeface="Cambria"/>
                <a:cs typeface="Cambria"/>
              </a:rPr>
              <a:t>1,51%)</a:t>
            </a:r>
            <a:endParaRPr sz="2000">
              <a:latin typeface="Cambria"/>
              <a:cs typeface="Cambria"/>
            </a:endParaRPr>
          </a:p>
          <a:p>
            <a:pPr marL="32384">
              <a:lnSpc>
                <a:spcPct val="100000"/>
              </a:lnSpc>
              <a:spcBef>
                <a:spcPts val="375"/>
              </a:spcBef>
            </a:pPr>
            <a:r>
              <a:rPr sz="2000" spc="25">
                <a:latin typeface="Cambria"/>
                <a:cs typeface="Cambria"/>
              </a:rPr>
              <a:t>(2,61</a:t>
            </a:r>
            <a:r>
              <a:rPr sz="2000" spc="114">
                <a:latin typeface="Cambria"/>
                <a:cs typeface="Cambria"/>
              </a:rPr>
              <a:t> </a:t>
            </a:r>
            <a:r>
              <a:rPr sz="2000" spc="135">
                <a:latin typeface="Cambria"/>
                <a:cs typeface="Cambria"/>
              </a:rPr>
              <a:t>juta</a:t>
            </a:r>
            <a:r>
              <a:rPr sz="2000" spc="114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14">
                <a:latin typeface="Cambria"/>
                <a:cs typeface="Cambria"/>
              </a:rPr>
              <a:t> </a:t>
            </a:r>
            <a:r>
              <a:rPr sz="2000" spc="-25">
                <a:latin typeface="Cambria"/>
                <a:cs typeface="Cambria"/>
              </a:rPr>
              <a:t>1,30%)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spc="25">
                <a:latin typeface="Cambria"/>
                <a:cs typeface="Cambria"/>
              </a:rPr>
              <a:t>(1,98</a:t>
            </a:r>
            <a:r>
              <a:rPr sz="2000" spc="110">
                <a:latin typeface="Cambria"/>
                <a:cs typeface="Cambria"/>
              </a:rPr>
              <a:t> </a:t>
            </a:r>
            <a:r>
              <a:rPr sz="2000" spc="135">
                <a:latin typeface="Cambria"/>
                <a:cs typeface="Cambria"/>
              </a:rPr>
              <a:t>juta</a:t>
            </a:r>
            <a:r>
              <a:rPr sz="2000" spc="114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14">
                <a:latin typeface="Cambria"/>
                <a:cs typeface="Cambria"/>
              </a:rPr>
              <a:t> </a:t>
            </a:r>
            <a:r>
              <a:rPr sz="2000" spc="75">
                <a:latin typeface="Cambria"/>
                <a:cs typeface="Cambria"/>
              </a:rPr>
              <a:t>0,90%)</a:t>
            </a:r>
            <a:endParaRPr sz="2000">
              <a:latin typeface="Cambria"/>
              <a:cs typeface="Cambria"/>
            </a:endParaRPr>
          </a:p>
          <a:p>
            <a:pPr marL="15240">
              <a:lnSpc>
                <a:spcPct val="100000"/>
              </a:lnSpc>
              <a:spcBef>
                <a:spcPts val="375"/>
              </a:spcBef>
            </a:pPr>
            <a:r>
              <a:rPr sz="2000" spc="25">
                <a:latin typeface="Cambria"/>
                <a:cs typeface="Cambria"/>
              </a:rPr>
              <a:t>(1,89</a:t>
            </a:r>
            <a:r>
              <a:rPr sz="2000" spc="114">
                <a:latin typeface="Cambria"/>
                <a:cs typeface="Cambria"/>
              </a:rPr>
              <a:t> </a:t>
            </a:r>
            <a:r>
              <a:rPr sz="2000" spc="135">
                <a:latin typeface="Cambria"/>
                <a:cs typeface="Cambria"/>
              </a:rPr>
              <a:t>juta</a:t>
            </a:r>
            <a:r>
              <a:rPr sz="2000" spc="114">
                <a:latin typeface="Cambria"/>
                <a:cs typeface="Cambria"/>
              </a:rPr>
              <a:t>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20">
                <a:latin typeface="Cambria"/>
                <a:cs typeface="Cambria"/>
              </a:rPr>
              <a:t> </a:t>
            </a:r>
            <a:r>
              <a:rPr sz="2000" spc="30">
                <a:latin typeface="Cambria"/>
                <a:cs typeface="Cambria"/>
              </a:rPr>
              <a:t>0,94%)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2807" y="7859724"/>
            <a:ext cx="566547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245">
                <a:latin typeface="Cambria"/>
                <a:cs typeface="Cambria"/>
              </a:rPr>
              <a:t>Tionghoa</a:t>
            </a:r>
            <a:r>
              <a:rPr sz="2000" spc="130">
                <a:latin typeface="Cambria"/>
                <a:cs typeface="Cambria"/>
              </a:rPr>
              <a:t> </a:t>
            </a:r>
            <a:r>
              <a:rPr sz="2000" spc="-55">
                <a:latin typeface="Cambria"/>
                <a:cs typeface="Cambria"/>
              </a:rPr>
              <a:t>/</a:t>
            </a:r>
            <a:r>
              <a:rPr sz="2000" spc="135">
                <a:latin typeface="Cambria"/>
                <a:cs typeface="Cambria"/>
              </a:rPr>
              <a:t> </a:t>
            </a:r>
            <a:r>
              <a:rPr sz="2000" spc="220">
                <a:latin typeface="Cambria"/>
                <a:cs typeface="Cambria"/>
              </a:rPr>
              <a:t>Huldanalo</a:t>
            </a:r>
            <a:r>
              <a:rPr sz="2000" spc="130">
                <a:latin typeface="Cambria"/>
                <a:cs typeface="Cambria"/>
              </a:rPr>
              <a:t> </a:t>
            </a:r>
            <a:r>
              <a:rPr sz="2000" spc="-30">
                <a:latin typeface="Cambria"/>
                <a:cs typeface="Cambria"/>
              </a:rPr>
              <a:t>(1,73</a:t>
            </a:r>
            <a:r>
              <a:rPr sz="2000" spc="135">
                <a:latin typeface="Cambria"/>
                <a:cs typeface="Cambria"/>
              </a:rPr>
              <a:t> juta </a:t>
            </a:r>
            <a:r>
              <a:rPr sz="2000" spc="150">
                <a:latin typeface="Cambria"/>
                <a:cs typeface="Cambria"/>
              </a:rPr>
              <a:t>atau</a:t>
            </a:r>
            <a:r>
              <a:rPr sz="2000" spc="130">
                <a:latin typeface="Cambria"/>
                <a:cs typeface="Cambria"/>
              </a:rPr>
              <a:t> </a:t>
            </a:r>
            <a:r>
              <a:rPr sz="2000" spc="35">
                <a:latin typeface="Cambria"/>
                <a:cs typeface="Cambria"/>
              </a:rPr>
              <a:t>0,86%)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47990" y="578585"/>
            <a:ext cx="401955" cy="431165"/>
            <a:chOff x="5647990" y="578585"/>
            <a:chExt cx="401955" cy="431165"/>
          </a:xfrm>
        </p:grpSpPr>
        <p:pic>
          <p:nvPicPr>
            <p:cNvPr id="11" name="object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775480" y="783949"/>
              <a:ext cx="194503" cy="20140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657992" y="588586"/>
              <a:ext cx="381635" cy="410845"/>
            </a:xfrm>
            <a:custGeom>
              <a:rect l="l" t="t" r="r" b="b"/>
              <a:pathLst>
                <a:path w="381635" h="410844">
                  <a:moveTo>
                    <a:pt x="5860" y="389371"/>
                  </a:moveTo>
                  <a:lnTo>
                    <a:pt x="46924" y="382860"/>
                  </a:lnTo>
                  <a:lnTo>
                    <a:pt x="52220" y="378432"/>
                  </a:lnTo>
                  <a:lnTo>
                    <a:pt x="57602" y="374005"/>
                  </a:lnTo>
                  <a:lnTo>
                    <a:pt x="74944" y="335800"/>
                  </a:lnTo>
                  <a:lnTo>
                    <a:pt x="140903" y="90636"/>
                  </a:lnTo>
                  <a:lnTo>
                    <a:pt x="146763" y="53912"/>
                  </a:lnTo>
                  <a:lnTo>
                    <a:pt x="146063" y="45546"/>
                  </a:lnTo>
                  <a:lnTo>
                    <a:pt x="110047" y="21812"/>
                  </a:lnTo>
                  <a:lnTo>
                    <a:pt x="97668" y="21356"/>
                  </a:lnTo>
                  <a:lnTo>
                    <a:pt x="103528" y="0"/>
                  </a:lnTo>
                  <a:lnTo>
                    <a:pt x="246515" y="0"/>
                  </a:lnTo>
                  <a:lnTo>
                    <a:pt x="258040" y="252"/>
                  </a:lnTo>
                  <a:lnTo>
                    <a:pt x="305091" y="6454"/>
                  </a:lnTo>
                  <a:lnTo>
                    <a:pt x="346088" y="24115"/>
                  </a:lnTo>
                  <a:lnTo>
                    <a:pt x="374322" y="56289"/>
                  </a:lnTo>
                  <a:lnTo>
                    <a:pt x="381427" y="92329"/>
                  </a:lnTo>
                  <a:lnTo>
                    <a:pt x="380760" y="104830"/>
                  </a:lnTo>
                  <a:lnTo>
                    <a:pt x="365043" y="144492"/>
                  </a:lnTo>
                  <a:lnTo>
                    <a:pt x="335043" y="170520"/>
                  </a:lnTo>
                  <a:lnTo>
                    <a:pt x="297058" y="185553"/>
                  </a:lnTo>
                  <a:lnTo>
                    <a:pt x="268392" y="191560"/>
                  </a:lnTo>
                  <a:lnTo>
                    <a:pt x="268392" y="193643"/>
                  </a:lnTo>
                  <a:lnTo>
                    <a:pt x="309674" y="207219"/>
                  </a:lnTo>
                  <a:lnTo>
                    <a:pt x="350523" y="242160"/>
                  </a:lnTo>
                  <a:lnTo>
                    <a:pt x="364368" y="292875"/>
                  </a:lnTo>
                  <a:lnTo>
                    <a:pt x="363562" y="306149"/>
                  </a:lnTo>
                  <a:lnTo>
                    <a:pt x="344492" y="352493"/>
                  </a:lnTo>
                  <a:lnTo>
                    <a:pt x="316315" y="379083"/>
                  </a:lnTo>
                  <a:lnTo>
                    <a:pt x="277883" y="397933"/>
                  </a:lnTo>
                  <a:lnTo>
                    <a:pt x="230562" y="408677"/>
                  </a:lnTo>
                  <a:lnTo>
                    <a:pt x="195206" y="410728"/>
                  </a:lnTo>
                  <a:lnTo>
                    <a:pt x="0" y="410728"/>
                  </a:lnTo>
                  <a:lnTo>
                    <a:pt x="5860" y="389371"/>
                  </a:lnTo>
                  <a:close/>
                </a:path>
              </a:pathLst>
            </a:custGeom>
            <a:ln w="20002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819757" y="602547"/>
              <a:ext cx="173146" cy="17418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270985" y="701257"/>
            <a:ext cx="249554" cy="313690"/>
            <a:chOff x="6270985" y="701257"/>
            <a:chExt cx="249554" cy="313690"/>
          </a:xfrm>
        </p:grpSpPr>
        <p:sp>
          <p:nvSpPr>
            <p:cNvPr id="15" name="object 15"/>
            <p:cNvSpPr/>
            <p:nvPr/>
          </p:nvSpPr>
          <p:spPr>
            <a:xfrm>
              <a:off x="6280986" y="711258"/>
              <a:ext cx="229235" cy="294005"/>
            </a:xfrm>
            <a:custGeom>
              <a:rect l="l" t="t" r="r" b="b"/>
              <a:pathLst>
                <a:path w="229234" h="294005">
                  <a:moveTo>
                    <a:pt x="190518" y="217084"/>
                  </a:moveTo>
                  <a:lnTo>
                    <a:pt x="165946" y="250470"/>
                  </a:lnTo>
                  <a:lnTo>
                    <a:pt x="138721" y="274318"/>
                  </a:lnTo>
                  <a:lnTo>
                    <a:pt x="108843" y="288626"/>
                  </a:lnTo>
                  <a:lnTo>
                    <a:pt x="76311" y="293396"/>
                  </a:lnTo>
                  <a:lnTo>
                    <a:pt x="58950" y="291979"/>
                  </a:lnTo>
                  <a:lnTo>
                    <a:pt x="19663" y="270736"/>
                  </a:lnTo>
                  <a:lnTo>
                    <a:pt x="1228" y="226053"/>
                  </a:lnTo>
                  <a:lnTo>
                    <a:pt x="0" y="206405"/>
                  </a:lnTo>
                  <a:lnTo>
                    <a:pt x="952" y="188036"/>
                  </a:lnTo>
                  <a:lnTo>
                    <a:pt x="15236" y="132829"/>
                  </a:lnTo>
                  <a:lnTo>
                    <a:pt x="32784" y="97798"/>
                  </a:lnTo>
                  <a:lnTo>
                    <a:pt x="54954" y="66414"/>
                  </a:lnTo>
                  <a:lnTo>
                    <a:pt x="95096" y="28372"/>
                  </a:lnTo>
                  <a:lnTo>
                    <a:pt x="140349" y="4622"/>
                  </a:lnTo>
                  <a:lnTo>
                    <a:pt x="170724" y="0"/>
                  </a:lnTo>
                  <a:lnTo>
                    <a:pt x="182965" y="822"/>
                  </a:lnTo>
                  <a:lnTo>
                    <a:pt x="219778" y="20119"/>
                  </a:lnTo>
                  <a:lnTo>
                    <a:pt x="228934" y="46490"/>
                  </a:lnTo>
                  <a:lnTo>
                    <a:pt x="228063" y="55874"/>
                  </a:lnTo>
                  <a:lnTo>
                    <a:pt x="207472" y="94608"/>
                  </a:lnTo>
                  <a:lnTo>
                    <a:pt x="177365" y="122150"/>
                  </a:lnTo>
                  <a:lnTo>
                    <a:pt x="137272" y="146763"/>
                  </a:lnTo>
                  <a:lnTo>
                    <a:pt x="89203" y="166947"/>
                  </a:lnTo>
                  <a:lnTo>
                    <a:pt x="54433" y="176584"/>
                  </a:lnTo>
                  <a:lnTo>
                    <a:pt x="53739" y="181533"/>
                  </a:lnTo>
                  <a:lnTo>
                    <a:pt x="53218" y="186438"/>
                  </a:lnTo>
                  <a:lnTo>
                    <a:pt x="52871" y="191299"/>
                  </a:lnTo>
                  <a:lnTo>
                    <a:pt x="52523" y="196074"/>
                  </a:lnTo>
                  <a:lnTo>
                    <a:pt x="52350" y="200936"/>
                  </a:lnTo>
                  <a:lnTo>
                    <a:pt x="52350" y="205885"/>
                  </a:lnTo>
                  <a:lnTo>
                    <a:pt x="54914" y="231352"/>
                  </a:lnTo>
                  <a:lnTo>
                    <a:pt x="62605" y="249542"/>
                  </a:lnTo>
                  <a:lnTo>
                    <a:pt x="75424" y="260457"/>
                  </a:lnTo>
                  <a:lnTo>
                    <a:pt x="93370" y="264095"/>
                  </a:lnTo>
                  <a:lnTo>
                    <a:pt x="103341" y="263126"/>
                  </a:lnTo>
                  <a:lnTo>
                    <a:pt x="144500" y="240117"/>
                  </a:lnTo>
                  <a:lnTo>
                    <a:pt x="173459" y="205885"/>
                  </a:lnTo>
                  <a:lnTo>
                    <a:pt x="190518" y="217084"/>
                  </a:lnTo>
                  <a:close/>
                </a:path>
              </a:pathLst>
            </a:custGeom>
            <a:ln w="20002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330758" y="726390"/>
              <a:ext cx="139027" cy="147492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6735486" y="705919"/>
            <a:ext cx="254000" cy="294005"/>
          </a:xfrm>
          <a:custGeom>
            <a:rect l="l" t="t" r="r" b="b"/>
            <a:pathLst>
              <a:path w="254000" h="294005">
                <a:moveTo>
                  <a:pt x="0" y="84776"/>
                </a:moveTo>
                <a:lnTo>
                  <a:pt x="23961" y="50502"/>
                </a:lnTo>
                <a:lnTo>
                  <a:pt x="58145" y="21324"/>
                </a:lnTo>
                <a:lnTo>
                  <a:pt x="97668" y="5339"/>
                </a:lnTo>
                <a:lnTo>
                  <a:pt x="106176" y="5339"/>
                </a:lnTo>
                <a:lnTo>
                  <a:pt x="122150" y="45839"/>
                </a:lnTo>
                <a:lnTo>
                  <a:pt x="122150" y="51568"/>
                </a:lnTo>
                <a:lnTo>
                  <a:pt x="118374" y="81129"/>
                </a:lnTo>
                <a:lnTo>
                  <a:pt x="120067" y="82692"/>
                </a:lnTo>
                <a:lnTo>
                  <a:pt x="144142" y="45082"/>
                </a:lnTo>
                <a:lnTo>
                  <a:pt x="177203" y="15529"/>
                </a:lnTo>
                <a:lnTo>
                  <a:pt x="217605" y="0"/>
                </a:lnTo>
                <a:lnTo>
                  <a:pt x="225036" y="618"/>
                </a:lnTo>
                <a:lnTo>
                  <a:pt x="253286" y="27233"/>
                </a:lnTo>
                <a:lnTo>
                  <a:pt x="253938" y="34118"/>
                </a:lnTo>
                <a:lnTo>
                  <a:pt x="253938" y="43408"/>
                </a:lnTo>
                <a:lnTo>
                  <a:pt x="250986" y="51091"/>
                </a:lnTo>
                <a:lnTo>
                  <a:pt x="245082" y="57168"/>
                </a:lnTo>
                <a:lnTo>
                  <a:pt x="239266" y="63158"/>
                </a:lnTo>
                <a:lnTo>
                  <a:pt x="231713" y="66154"/>
                </a:lnTo>
                <a:lnTo>
                  <a:pt x="222423" y="66154"/>
                </a:lnTo>
                <a:lnTo>
                  <a:pt x="216780" y="66154"/>
                </a:lnTo>
                <a:lnTo>
                  <a:pt x="190909" y="47575"/>
                </a:lnTo>
                <a:lnTo>
                  <a:pt x="188261" y="46490"/>
                </a:lnTo>
                <a:lnTo>
                  <a:pt x="185049" y="46490"/>
                </a:lnTo>
                <a:lnTo>
                  <a:pt x="179823" y="47336"/>
                </a:lnTo>
                <a:lnTo>
                  <a:pt x="148032" y="76083"/>
                </a:lnTo>
                <a:lnTo>
                  <a:pt x="126716" y="109372"/>
                </a:lnTo>
                <a:lnTo>
                  <a:pt x="105351" y="152102"/>
                </a:lnTo>
                <a:lnTo>
                  <a:pt x="85451" y="201962"/>
                </a:lnTo>
                <a:lnTo>
                  <a:pt x="55475" y="293396"/>
                </a:lnTo>
                <a:lnTo>
                  <a:pt x="5860" y="293396"/>
                </a:lnTo>
                <a:lnTo>
                  <a:pt x="40499" y="182965"/>
                </a:lnTo>
                <a:lnTo>
                  <a:pt x="45358" y="167639"/>
                </a:lnTo>
                <a:lnTo>
                  <a:pt x="49778" y="153697"/>
                </a:lnTo>
                <a:lnTo>
                  <a:pt x="63289" y="110625"/>
                </a:lnTo>
                <a:lnTo>
                  <a:pt x="72795" y="72665"/>
                </a:lnTo>
                <a:lnTo>
                  <a:pt x="74097" y="62638"/>
                </a:lnTo>
                <a:lnTo>
                  <a:pt x="74097" y="58731"/>
                </a:lnTo>
                <a:lnTo>
                  <a:pt x="74097" y="50917"/>
                </a:lnTo>
                <a:lnTo>
                  <a:pt x="71449" y="47011"/>
                </a:lnTo>
                <a:lnTo>
                  <a:pt x="66154" y="47011"/>
                </a:lnTo>
                <a:lnTo>
                  <a:pt x="62594" y="47011"/>
                </a:lnTo>
                <a:lnTo>
                  <a:pt x="58210" y="48443"/>
                </a:lnTo>
                <a:lnTo>
                  <a:pt x="53001" y="51308"/>
                </a:lnTo>
                <a:lnTo>
                  <a:pt x="47879" y="54086"/>
                </a:lnTo>
                <a:lnTo>
                  <a:pt x="23700" y="76311"/>
                </a:lnTo>
                <a:lnTo>
                  <a:pt x="19273" y="81607"/>
                </a:lnTo>
                <a:lnTo>
                  <a:pt x="16017" y="86773"/>
                </a:lnTo>
                <a:lnTo>
                  <a:pt x="13934" y="91808"/>
                </a:lnTo>
                <a:lnTo>
                  <a:pt x="0" y="84776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7174081" y="701257"/>
            <a:ext cx="298450" cy="313690"/>
            <a:chOff x="7174081" y="701257"/>
            <a:chExt cx="298450" cy="313690"/>
          </a:xfrm>
        </p:grpSpPr>
        <p:pic>
          <p:nvPicPr>
            <p:cNvPr id="19" name="object 1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224738" y="728995"/>
              <a:ext cx="162989" cy="24776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184082" y="711258"/>
              <a:ext cx="278765" cy="294005"/>
            </a:xfrm>
            <a:custGeom>
              <a:rect l="l" t="t" r="r" b="b"/>
              <a:pathLst>
                <a:path w="278765" h="294005">
                  <a:moveTo>
                    <a:pt x="226721" y="5339"/>
                  </a:moveTo>
                  <a:lnTo>
                    <a:pt x="270997" y="5339"/>
                  </a:lnTo>
                  <a:lnTo>
                    <a:pt x="240524" y="86990"/>
                  </a:lnTo>
                  <a:lnTo>
                    <a:pt x="236821" y="97261"/>
                  </a:lnTo>
                  <a:lnTo>
                    <a:pt x="222325" y="141586"/>
                  </a:lnTo>
                  <a:lnTo>
                    <a:pt x="210394" y="184894"/>
                  </a:lnTo>
                  <a:lnTo>
                    <a:pt x="201848" y="228739"/>
                  </a:lnTo>
                  <a:lnTo>
                    <a:pt x="201066" y="239483"/>
                  </a:lnTo>
                  <a:lnTo>
                    <a:pt x="201066" y="249814"/>
                  </a:lnTo>
                  <a:lnTo>
                    <a:pt x="204452" y="254979"/>
                  </a:lnTo>
                  <a:lnTo>
                    <a:pt x="211224" y="254979"/>
                  </a:lnTo>
                  <a:lnTo>
                    <a:pt x="247784" y="221739"/>
                  </a:lnTo>
                  <a:lnTo>
                    <a:pt x="264616" y="199504"/>
                  </a:lnTo>
                  <a:lnTo>
                    <a:pt x="278420" y="210703"/>
                  </a:lnTo>
                  <a:lnTo>
                    <a:pt x="255142" y="245701"/>
                  </a:lnTo>
                  <a:lnTo>
                    <a:pt x="217320" y="281236"/>
                  </a:lnTo>
                  <a:lnTo>
                    <a:pt x="180230" y="293396"/>
                  </a:lnTo>
                  <a:lnTo>
                    <a:pt x="172070" y="293396"/>
                  </a:lnTo>
                  <a:lnTo>
                    <a:pt x="154706" y="253417"/>
                  </a:lnTo>
                  <a:lnTo>
                    <a:pt x="154706" y="250204"/>
                  </a:lnTo>
                  <a:lnTo>
                    <a:pt x="154793" y="246471"/>
                  </a:lnTo>
                  <a:lnTo>
                    <a:pt x="154967" y="242217"/>
                  </a:lnTo>
                  <a:lnTo>
                    <a:pt x="155140" y="237963"/>
                  </a:lnTo>
                  <a:lnTo>
                    <a:pt x="155574" y="232277"/>
                  </a:lnTo>
                  <a:lnTo>
                    <a:pt x="156269" y="225158"/>
                  </a:lnTo>
                  <a:lnTo>
                    <a:pt x="154185" y="224637"/>
                  </a:lnTo>
                  <a:lnTo>
                    <a:pt x="129589" y="258170"/>
                  </a:lnTo>
                  <a:lnTo>
                    <a:pt x="98417" y="282196"/>
                  </a:lnTo>
                  <a:lnTo>
                    <a:pt x="57559" y="293396"/>
                  </a:lnTo>
                  <a:lnTo>
                    <a:pt x="44699" y="292118"/>
                  </a:lnTo>
                  <a:lnTo>
                    <a:pt x="8497" y="261678"/>
                  </a:lnTo>
                  <a:lnTo>
                    <a:pt x="0" y="216042"/>
                  </a:lnTo>
                  <a:lnTo>
                    <a:pt x="968" y="197526"/>
                  </a:lnTo>
                  <a:lnTo>
                    <a:pt x="8716" y="159956"/>
                  </a:lnTo>
                  <a:lnTo>
                    <a:pt x="23806" y="122142"/>
                  </a:lnTo>
                  <a:lnTo>
                    <a:pt x="43796" y="87307"/>
                  </a:lnTo>
                  <a:lnTo>
                    <a:pt x="68050" y="56313"/>
                  </a:lnTo>
                  <a:lnTo>
                    <a:pt x="109779" y="20054"/>
                  </a:lnTo>
                  <a:lnTo>
                    <a:pt x="154047" y="1253"/>
                  </a:lnTo>
                  <a:lnTo>
                    <a:pt x="168510" y="0"/>
                  </a:lnTo>
                  <a:lnTo>
                    <a:pt x="176901" y="520"/>
                  </a:lnTo>
                  <a:lnTo>
                    <a:pt x="211745" y="26500"/>
                  </a:lnTo>
                  <a:lnTo>
                    <a:pt x="215521" y="35160"/>
                  </a:lnTo>
                  <a:lnTo>
                    <a:pt x="226721" y="5339"/>
                  </a:lnTo>
                  <a:close/>
                </a:path>
              </a:pathLst>
            </a:custGeom>
            <a:ln w="20002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640294" y="700736"/>
            <a:ext cx="377190" cy="447675"/>
            <a:chOff x="7640294" y="700736"/>
            <a:chExt cx="377190" cy="447675"/>
          </a:xfrm>
        </p:grpSpPr>
        <p:sp>
          <p:nvSpPr>
            <p:cNvPr id="22" name="object 22"/>
            <p:cNvSpPr/>
            <p:nvPr/>
          </p:nvSpPr>
          <p:spPr>
            <a:xfrm>
              <a:off x="7650295" y="710737"/>
              <a:ext cx="356870" cy="427355"/>
            </a:xfrm>
            <a:custGeom>
              <a:rect l="l" t="t" r="r" b="b"/>
              <a:pathLst>
                <a:path w="356870" h="427355">
                  <a:moveTo>
                    <a:pt x="272039" y="327514"/>
                  </a:moveTo>
                  <a:lnTo>
                    <a:pt x="262142" y="368796"/>
                  </a:lnTo>
                  <a:lnTo>
                    <a:pt x="233883" y="400310"/>
                  </a:lnTo>
                  <a:lnTo>
                    <a:pt x="189346" y="420234"/>
                  </a:lnTo>
                  <a:lnTo>
                    <a:pt x="146494" y="426827"/>
                  </a:lnTo>
                  <a:lnTo>
                    <a:pt x="130615" y="427266"/>
                  </a:lnTo>
                  <a:lnTo>
                    <a:pt x="116290" y="426933"/>
                  </a:lnTo>
                  <a:lnTo>
                    <a:pt x="77223" y="421927"/>
                  </a:lnTo>
                  <a:lnTo>
                    <a:pt x="35941" y="406430"/>
                  </a:lnTo>
                  <a:lnTo>
                    <a:pt x="5274" y="375608"/>
                  </a:lnTo>
                  <a:lnTo>
                    <a:pt x="0" y="351997"/>
                  </a:lnTo>
                  <a:lnTo>
                    <a:pt x="887" y="341522"/>
                  </a:lnTo>
                  <a:lnTo>
                    <a:pt x="21714" y="309397"/>
                  </a:lnTo>
                  <a:lnTo>
                    <a:pt x="50136" y="301339"/>
                  </a:lnTo>
                  <a:lnTo>
                    <a:pt x="54390" y="301339"/>
                  </a:lnTo>
                  <a:lnTo>
                    <a:pt x="64249" y="316380"/>
                  </a:lnTo>
                  <a:lnTo>
                    <a:pt x="54889" y="326603"/>
                  </a:lnTo>
                  <a:lnTo>
                    <a:pt x="49273" y="339560"/>
                  </a:lnTo>
                  <a:lnTo>
                    <a:pt x="47401" y="355252"/>
                  </a:lnTo>
                  <a:lnTo>
                    <a:pt x="48817" y="365849"/>
                  </a:lnTo>
                  <a:lnTo>
                    <a:pt x="82497" y="396053"/>
                  </a:lnTo>
                  <a:lnTo>
                    <a:pt x="132308" y="403305"/>
                  </a:lnTo>
                  <a:lnTo>
                    <a:pt x="142726" y="403004"/>
                  </a:lnTo>
                  <a:lnTo>
                    <a:pt x="180426" y="395907"/>
                  </a:lnTo>
                  <a:lnTo>
                    <a:pt x="214545" y="378204"/>
                  </a:lnTo>
                  <a:lnTo>
                    <a:pt x="230367" y="357032"/>
                  </a:lnTo>
                  <a:lnTo>
                    <a:pt x="230367" y="350955"/>
                  </a:lnTo>
                  <a:lnTo>
                    <a:pt x="202686" y="318391"/>
                  </a:lnTo>
                  <a:lnTo>
                    <a:pt x="162129" y="306158"/>
                  </a:lnTo>
                  <a:lnTo>
                    <a:pt x="135018" y="300883"/>
                  </a:lnTo>
                  <a:lnTo>
                    <a:pt x="111765" y="295219"/>
                  </a:lnTo>
                  <a:lnTo>
                    <a:pt x="64925" y="275400"/>
                  </a:lnTo>
                  <a:lnTo>
                    <a:pt x="49615" y="245343"/>
                  </a:lnTo>
                  <a:lnTo>
                    <a:pt x="50461" y="237904"/>
                  </a:lnTo>
                  <a:lnTo>
                    <a:pt x="82204" y="208619"/>
                  </a:lnTo>
                  <a:lnTo>
                    <a:pt x="111993" y="197941"/>
                  </a:lnTo>
                  <a:lnTo>
                    <a:pt x="113034" y="195727"/>
                  </a:lnTo>
                  <a:lnTo>
                    <a:pt x="95316" y="180304"/>
                  </a:lnTo>
                  <a:lnTo>
                    <a:pt x="82659" y="162813"/>
                  </a:lnTo>
                  <a:lnTo>
                    <a:pt x="75066" y="143255"/>
                  </a:lnTo>
                  <a:lnTo>
                    <a:pt x="72535" y="121629"/>
                  </a:lnTo>
                  <a:lnTo>
                    <a:pt x="73169" y="109535"/>
                  </a:lnTo>
                  <a:lnTo>
                    <a:pt x="88218" y="64273"/>
                  </a:lnTo>
                  <a:lnTo>
                    <a:pt x="119196" y="28120"/>
                  </a:lnTo>
                  <a:lnTo>
                    <a:pt x="162414" y="5420"/>
                  </a:lnTo>
                  <a:lnTo>
                    <a:pt x="199504" y="0"/>
                  </a:lnTo>
                  <a:lnTo>
                    <a:pt x="218435" y="1798"/>
                  </a:lnTo>
                  <a:lnTo>
                    <a:pt x="235771" y="7194"/>
                  </a:lnTo>
                  <a:lnTo>
                    <a:pt x="251512" y="16188"/>
                  </a:lnTo>
                  <a:lnTo>
                    <a:pt x="265658" y="28779"/>
                  </a:lnTo>
                  <a:lnTo>
                    <a:pt x="278062" y="16416"/>
                  </a:lnTo>
                  <a:lnTo>
                    <a:pt x="290270" y="7585"/>
                  </a:lnTo>
                  <a:lnTo>
                    <a:pt x="302283" y="2287"/>
                  </a:lnTo>
                  <a:lnTo>
                    <a:pt x="314101" y="520"/>
                  </a:lnTo>
                  <a:lnTo>
                    <a:pt x="322362" y="1172"/>
                  </a:lnTo>
                  <a:lnTo>
                    <a:pt x="356009" y="28470"/>
                  </a:lnTo>
                  <a:lnTo>
                    <a:pt x="356815" y="35160"/>
                  </a:lnTo>
                  <a:lnTo>
                    <a:pt x="356815" y="42279"/>
                  </a:lnTo>
                  <a:lnTo>
                    <a:pt x="354384" y="48269"/>
                  </a:lnTo>
                  <a:lnTo>
                    <a:pt x="349522" y="53131"/>
                  </a:lnTo>
                  <a:lnTo>
                    <a:pt x="344747" y="57906"/>
                  </a:lnTo>
                  <a:lnTo>
                    <a:pt x="338844" y="60293"/>
                  </a:lnTo>
                  <a:lnTo>
                    <a:pt x="331812" y="60293"/>
                  </a:lnTo>
                  <a:lnTo>
                    <a:pt x="326429" y="60293"/>
                  </a:lnTo>
                  <a:lnTo>
                    <a:pt x="309283" y="46229"/>
                  </a:lnTo>
                  <a:lnTo>
                    <a:pt x="306895" y="43668"/>
                  </a:lnTo>
                  <a:lnTo>
                    <a:pt x="304204" y="41411"/>
                  </a:lnTo>
                  <a:lnTo>
                    <a:pt x="301600" y="39067"/>
                  </a:lnTo>
                  <a:lnTo>
                    <a:pt x="297997" y="37895"/>
                  </a:lnTo>
                  <a:lnTo>
                    <a:pt x="293395" y="37895"/>
                  </a:lnTo>
                  <a:lnTo>
                    <a:pt x="290878" y="37895"/>
                  </a:lnTo>
                  <a:lnTo>
                    <a:pt x="288534" y="38329"/>
                  </a:lnTo>
                  <a:lnTo>
                    <a:pt x="286363" y="39197"/>
                  </a:lnTo>
                  <a:lnTo>
                    <a:pt x="284280" y="40065"/>
                  </a:lnTo>
                  <a:lnTo>
                    <a:pt x="280373" y="42453"/>
                  </a:lnTo>
                  <a:lnTo>
                    <a:pt x="274643" y="46359"/>
                  </a:lnTo>
                  <a:lnTo>
                    <a:pt x="276466" y="51395"/>
                  </a:lnTo>
                  <a:lnTo>
                    <a:pt x="277725" y="56126"/>
                  </a:lnTo>
                  <a:lnTo>
                    <a:pt x="278420" y="60554"/>
                  </a:lnTo>
                  <a:lnTo>
                    <a:pt x="279114" y="64982"/>
                  </a:lnTo>
                  <a:lnTo>
                    <a:pt x="279461" y="70581"/>
                  </a:lnTo>
                  <a:lnTo>
                    <a:pt x="279461" y="77353"/>
                  </a:lnTo>
                  <a:lnTo>
                    <a:pt x="271322" y="130126"/>
                  </a:lnTo>
                  <a:lnTo>
                    <a:pt x="246905" y="170984"/>
                  </a:lnTo>
                  <a:lnTo>
                    <a:pt x="208229" y="198234"/>
                  </a:lnTo>
                  <a:lnTo>
                    <a:pt x="157311" y="210182"/>
                  </a:lnTo>
                  <a:lnTo>
                    <a:pt x="145460" y="211362"/>
                  </a:lnTo>
                  <a:lnTo>
                    <a:pt x="135433" y="212819"/>
                  </a:lnTo>
                  <a:lnTo>
                    <a:pt x="127229" y="214553"/>
                  </a:lnTo>
                  <a:lnTo>
                    <a:pt x="120848" y="216563"/>
                  </a:lnTo>
                  <a:lnTo>
                    <a:pt x="113555" y="219428"/>
                  </a:lnTo>
                  <a:lnTo>
                    <a:pt x="109909" y="223682"/>
                  </a:lnTo>
                  <a:lnTo>
                    <a:pt x="109909" y="229325"/>
                  </a:lnTo>
                  <a:lnTo>
                    <a:pt x="109909" y="236791"/>
                  </a:lnTo>
                  <a:lnTo>
                    <a:pt x="151972" y="255500"/>
                  </a:lnTo>
                  <a:lnTo>
                    <a:pt x="190909" y="263053"/>
                  </a:lnTo>
                  <a:lnTo>
                    <a:pt x="201156" y="265104"/>
                  </a:lnTo>
                  <a:lnTo>
                    <a:pt x="238514" y="277907"/>
                  </a:lnTo>
                  <a:lnTo>
                    <a:pt x="269011" y="308371"/>
                  </a:lnTo>
                  <a:lnTo>
                    <a:pt x="271282" y="317389"/>
                  </a:lnTo>
                  <a:lnTo>
                    <a:pt x="272039" y="327514"/>
                  </a:lnTo>
                  <a:close/>
                </a:path>
              </a:pathLst>
            </a:custGeom>
            <a:ln w="20002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762965" y="722093"/>
              <a:ext cx="126135" cy="18538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8186474" y="701257"/>
            <a:ext cx="298450" cy="313690"/>
            <a:chOff x="8186474" y="701257"/>
            <a:chExt cx="298450" cy="313690"/>
          </a:xfrm>
        </p:grpSpPr>
        <p:pic>
          <p:nvPicPr>
            <p:cNvPr id="25" name="object 2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237132" y="728995"/>
              <a:ext cx="162989" cy="24776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196475" y="711258"/>
              <a:ext cx="278765" cy="294005"/>
            </a:xfrm>
            <a:custGeom>
              <a:rect l="l" t="t" r="r" b="b"/>
              <a:pathLst>
                <a:path w="278765" h="294005">
                  <a:moveTo>
                    <a:pt x="226721" y="5339"/>
                  </a:moveTo>
                  <a:lnTo>
                    <a:pt x="270997" y="5339"/>
                  </a:lnTo>
                  <a:lnTo>
                    <a:pt x="240524" y="86990"/>
                  </a:lnTo>
                  <a:lnTo>
                    <a:pt x="236821" y="97261"/>
                  </a:lnTo>
                  <a:lnTo>
                    <a:pt x="222325" y="141586"/>
                  </a:lnTo>
                  <a:lnTo>
                    <a:pt x="210394" y="184894"/>
                  </a:lnTo>
                  <a:lnTo>
                    <a:pt x="201848" y="228739"/>
                  </a:lnTo>
                  <a:lnTo>
                    <a:pt x="201066" y="239483"/>
                  </a:lnTo>
                  <a:lnTo>
                    <a:pt x="201066" y="249814"/>
                  </a:lnTo>
                  <a:lnTo>
                    <a:pt x="204452" y="254979"/>
                  </a:lnTo>
                  <a:lnTo>
                    <a:pt x="211224" y="254979"/>
                  </a:lnTo>
                  <a:lnTo>
                    <a:pt x="247784" y="221739"/>
                  </a:lnTo>
                  <a:lnTo>
                    <a:pt x="264616" y="199504"/>
                  </a:lnTo>
                  <a:lnTo>
                    <a:pt x="278420" y="210703"/>
                  </a:lnTo>
                  <a:lnTo>
                    <a:pt x="255142" y="245701"/>
                  </a:lnTo>
                  <a:lnTo>
                    <a:pt x="217320" y="281236"/>
                  </a:lnTo>
                  <a:lnTo>
                    <a:pt x="180230" y="293396"/>
                  </a:lnTo>
                  <a:lnTo>
                    <a:pt x="172070" y="293396"/>
                  </a:lnTo>
                  <a:lnTo>
                    <a:pt x="154706" y="253417"/>
                  </a:lnTo>
                  <a:lnTo>
                    <a:pt x="154706" y="250204"/>
                  </a:lnTo>
                  <a:lnTo>
                    <a:pt x="154793" y="246471"/>
                  </a:lnTo>
                  <a:lnTo>
                    <a:pt x="154967" y="242217"/>
                  </a:lnTo>
                  <a:lnTo>
                    <a:pt x="155140" y="237963"/>
                  </a:lnTo>
                  <a:lnTo>
                    <a:pt x="155575" y="232277"/>
                  </a:lnTo>
                  <a:lnTo>
                    <a:pt x="156269" y="225158"/>
                  </a:lnTo>
                  <a:lnTo>
                    <a:pt x="154185" y="224637"/>
                  </a:lnTo>
                  <a:lnTo>
                    <a:pt x="129589" y="258170"/>
                  </a:lnTo>
                  <a:lnTo>
                    <a:pt x="98417" y="282196"/>
                  </a:lnTo>
                  <a:lnTo>
                    <a:pt x="57559" y="293396"/>
                  </a:lnTo>
                  <a:lnTo>
                    <a:pt x="44699" y="292118"/>
                  </a:lnTo>
                  <a:lnTo>
                    <a:pt x="8497" y="261678"/>
                  </a:lnTo>
                  <a:lnTo>
                    <a:pt x="0" y="216042"/>
                  </a:lnTo>
                  <a:lnTo>
                    <a:pt x="968" y="197526"/>
                  </a:lnTo>
                  <a:lnTo>
                    <a:pt x="8716" y="159956"/>
                  </a:lnTo>
                  <a:lnTo>
                    <a:pt x="23806" y="122142"/>
                  </a:lnTo>
                  <a:lnTo>
                    <a:pt x="43796" y="87307"/>
                  </a:lnTo>
                  <a:lnTo>
                    <a:pt x="68050" y="56313"/>
                  </a:lnTo>
                  <a:lnTo>
                    <a:pt x="109779" y="20054"/>
                  </a:lnTo>
                  <a:lnTo>
                    <a:pt x="154047" y="1253"/>
                  </a:lnTo>
                  <a:lnTo>
                    <a:pt x="168510" y="0"/>
                  </a:lnTo>
                  <a:lnTo>
                    <a:pt x="176902" y="520"/>
                  </a:lnTo>
                  <a:lnTo>
                    <a:pt x="211745" y="26500"/>
                  </a:lnTo>
                  <a:lnTo>
                    <a:pt x="215521" y="35160"/>
                  </a:lnTo>
                  <a:lnTo>
                    <a:pt x="226721" y="5339"/>
                  </a:lnTo>
                  <a:close/>
                </a:path>
              </a:pathLst>
            </a:custGeom>
            <a:ln w="20002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8711782" y="711258"/>
            <a:ext cx="441325" cy="294005"/>
          </a:xfrm>
          <a:custGeom>
            <a:rect l="l" t="t" r="r" b="b"/>
            <a:pathLst>
              <a:path w="441325" h="294005">
                <a:moveTo>
                  <a:pt x="344574" y="110430"/>
                </a:moveTo>
                <a:lnTo>
                  <a:pt x="347837" y="101038"/>
                </a:lnTo>
                <a:lnTo>
                  <a:pt x="350727" y="92654"/>
                </a:lnTo>
                <a:lnTo>
                  <a:pt x="353242" y="85280"/>
                </a:lnTo>
                <a:lnTo>
                  <a:pt x="355382" y="78916"/>
                </a:lnTo>
                <a:lnTo>
                  <a:pt x="358074" y="71102"/>
                </a:lnTo>
                <a:lnTo>
                  <a:pt x="360114" y="64982"/>
                </a:lnTo>
                <a:lnTo>
                  <a:pt x="361503" y="60554"/>
                </a:lnTo>
                <a:lnTo>
                  <a:pt x="362979" y="56126"/>
                </a:lnTo>
                <a:lnTo>
                  <a:pt x="363890" y="52697"/>
                </a:lnTo>
                <a:lnTo>
                  <a:pt x="364238" y="50266"/>
                </a:lnTo>
                <a:lnTo>
                  <a:pt x="364585" y="47749"/>
                </a:lnTo>
                <a:lnTo>
                  <a:pt x="364759" y="45404"/>
                </a:lnTo>
                <a:lnTo>
                  <a:pt x="364759" y="43234"/>
                </a:lnTo>
                <a:lnTo>
                  <a:pt x="364759" y="32903"/>
                </a:lnTo>
                <a:lnTo>
                  <a:pt x="361199" y="27737"/>
                </a:lnTo>
                <a:lnTo>
                  <a:pt x="354080" y="27737"/>
                </a:lnTo>
                <a:lnTo>
                  <a:pt x="319961" y="47271"/>
                </a:lnTo>
                <a:lnTo>
                  <a:pt x="288634" y="86192"/>
                </a:lnTo>
                <a:lnTo>
                  <a:pt x="265926" y="122891"/>
                </a:lnTo>
                <a:lnTo>
                  <a:pt x="247426" y="161999"/>
                </a:lnTo>
                <a:lnTo>
                  <a:pt x="228804" y="211354"/>
                </a:lnTo>
                <a:lnTo>
                  <a:pt x="209490" y="265682"/>
                </a:lnTo>
                <a:lnTo>
                  <a:pt x="201587" y="288056"/>
                </a:lnTo>
                <a:lnTo>
                  <a:pt x="151451" y="288056"/>
                </a:lnTo>
                <a:lnTo>
                  <a:pt x="186611" y="180881"/>
                </a:lnTo>
                <a:lnTo>
                  <a:pt x="201286" y="135856"/>
                </a:lnTo>
                <a:lnTo>
                  <a:pt x="214659" y="93086"/>
                </a:lnTo>
                <a:lnTo>
                  <a:pt x="223074" y="60293"/>
                </a:lnTo>
                <a:lnTo>
                  <a:pt x="224376" y="54216"/>
                </a:lnTo>
                <a:lnTo>
                  <a:pt x="225028" y="49224"/>
                </a:lnTo>
                <a:lnTo>
                  <a:pt x="225028" y="45318"/>
                </a:lnTo>
                <a:lnTo>
                  <a:pt x="225028" y="33597"/>
                </a:lnTo>
                <a:lnTo>
                  <a:pt x="220600" y="27737"/>
                </a:lnTo>
                <a:lnTo>
                  <a:pt x="211745" y="27737"/>
                </a:lnTo>
                <a:lnTo>
                  <a:pt x="178570" y="46701"/>
                </a:lnTo>
                <a:lnTo>
                  <a:pt x="148008" y="82301"/>
                </a:lnTo>
                <a:lnTo>
                  <a:pt x="126057" y="116681"/>
                </a:lnTo>
                <a:lnTo>
                  <a:pt x="107451" y="154234"/>
                </a:lnTo>
                <a:lnTo>
                  <a:pt x="57559" y="288056"/>
                </a:lnTo>
                <a:lnTo>
                  <a:pt x="10678" y="288056"/>
                </a:lnTo>
                <a:lnTo>
                  <a:pt x="50136" y="165906"/>
                </a:lnTo>
                <a:lnTo>
                  <a:pt x="63126" y="125056"/>
                </a:lnTo>
                <a:lnTo>
                  <a:pt x="74699" y="86550"/>
                </a:lnTo>
                <a:lnTo>
                  <a:pt x="82041" y="57689"/>
                </a:lnTo>
                <a:lnTo>
                  <a:pt x="83170" y="52306"/>
                </a:lnTo>
                <a:lnTo>
                  <a:pt x="83734" y="47835"/>
                </a:lnTo>
                <a:lnTo>
                  <a:pt x="83734" y="44276"/>
                </a:lnTo>
                <a:lnTo>
                  <a:pt x="83734" y="34292"/>
                </a:lnTo>
                <a:lnTo>
                  <a:pt x="80695" y="29300"/>
                </a:lnTo>
                <a:lnTo>
                  <a:pt x="74618" y="29300"/>
                </a:lnTo>
                <a:lnTo>
                  <a:pt x="70711" y="29300"/>
                </a:lnTo>
                <a:lnTo>
                  <a:pt x="66154" y="31644"/>
                </a:lnTo>
                <a:lnTo>
                  <a:pt x="60945" y="36332"/>
                </a:lnTo>
                <a:lnTo>
                  <a:pt x="55823" y="40933"/>
                </a:lnTo>
                <a:lnTo>
                  <a:pt x="33418" y="75163"/>
                </a:lnTo>
                <a:lnTo>
                  <a:pt x="16017" y="115248"/>
                </a:lnTo>
                <a:lnTo>
                  <a:pt x="0" y="107174"/>
                </a:lnTo>
                <a:lnTo>
                  <a:pt x="19761" y="59512"/>
                </a:lnTo>
                <a:lnTo>
                  <a:pt x="41802" y="26175"/>
                </a:lnTo>
                <a:lnTo>
                  <a:pt x="80381" y="1635"/>
                </a:lnTo>
                <a:lnTo>
                  <a:pt x="94933" y="0"/>
                </a:lnTo>
                <a:lnTo>
                  <a:pt x="102844" y="602"/>
                </a:lnTo>
                <a:lnTo>
                  <a:pt x="125870" y="31270"/>
                </a:lnTo>
                <a:lnTo>
                  <a:pt x="126317" y="41671"/>
                </a:lnTo>
                <a:lnTo>
                  <a:pt x="125756" y="54303"/>
                </a:lnTo>
                <a:lnTo>
                  <a:pt x="124071" y="66674"/>
                </a:lnTo>
                <a:lnTo>
                  <a:pt x="121263" y="78785"/>
                </a:lnTo>
                <a:lnTo>
                  <a:pt x="117332" y="90636"/>
                </a:lnTo>
                <a:lnTo>
                  <a:pt x="118895" y="92329"/>
                </a:lnTo>
                <a:lnTo>
                  <a:pt x="144069" y="51935"/>
                </a:lnTo>
                <a:lnTo>
                  <a:pt x="169975" y="23082"/>
                </a:lnTo>
                <a:lnTo>
                  <a:pt x="196614" y="5770"/>
                </a:lnTo>
                <a:lnTo>
                  <a:pt x="223986" y="0"/>
                </a:lnTo>
                <a:lnTo>
                  <a:pt x="233834" y="789"/>
                </a:lnTo>
                <a:lnTo>
                  <a:pt x="265332" y="27607"/>
                </a:lnTo>
                <a:lnTo>
                  <a:pt x="268262" y="47531"/>
                </a:lnTo>
                <a:lnTo>
                  <a:pt x="268262" y="52480"/>
                </a:lnTo>
                <a:lnTo>
                  <a:pt x="259146" y="92850"/>
                </a:lnTo>
                <a:lnTo>
                  <a:pt x="260188" y="94412"/>
                </a:lnTo>
                <a:lnTo>
                  <a:pt x="281846" y="60448"/>
                </a:lnTo>
                <a:lnTo>
                  <a:pt x="308705" y="27900"/>
                </a:lnTo>
                <a:lnTo>
                  <a:pt x="341058" y="5339"/>
                </a:lnTo>
                <a:lnTo>
                  <a:pt x="368014" y="0"/>
                </a:lnTo>
                <a:lnTo>
                  <a:pt x="377773" y="699"/>
                </a:lnTo>
                <a:lnTo>
                  <a:pt x="406951" y="25621"/>
                </a:lnTo>
                <a:lnTo>
                  <a:pt x="409556" y="46490"/>
                </a:lnTo>
                <a:lnTo>
                  <a:pt x="409556" y="51438"/>
                </a:lnTo>
                <a:lnTo>
                  <a:pt x="403175" y="83473"/>
                </a:lnTo>
                <a:lnTo>
                  <a:pt x="401490" y="89700"/>
                </a:lnTo>
                <a:lnTo>
                  <a:pt x="389436" y="128368"/>
                </a:lnTo>
                <a:lnTo>
                  <a:pt x="378668" y="161250"/>
                </a:lnTo>
                <a:lnTo>
                  <a:pt x="374818" y="172808"/>
                </a:lnTo>
                <a:lnTo>
                  <a:pt x="361991" y="212502"/>
                </a:lnTo>
                <a:lnTo>
                  <a:pt x="357075" y="232060"/>
                </a:lnTo>
                <a:lnTo>
                  <a:pt x="356554" y="235272"/>
                </a:lnTo>
                <a:lnTo>
                  <a:pt x="356294" y="238484"/>
                </a:lnTo>
                <a:lnTo>
                  <a:pt x="356294" y="241696"/>
                </a:lnTo>
                <a:lnTo>
                  <a:pt x="356294" y="248381"/>
                </a:lnTo>
                <a:lnTo>
                  <a:pt x="358074" y="251724"/>
                </a:lnTo>
                <a:lnTo>
                  <a:pt x="361633" y="251724"/>
                </a:lnTo>
                <a:lnTo>
                  <a:pt x="394206" y="227950"/>
                </a:lnTo>
                <a:lnTo>
                  <a:pt x="427266" y="189346"/>
                </a:lnTo>
                <a:lnTo>
                  <a:pt x="441070" y="196899"/>
                </a:lnTo>
                <a:lnTo>
                  <a:pt x="417760" y="231799"/>
                </a:lnTo>
                <a:lnTo>
                  <a:pt x="388199" y="262793"/>
                </a:lnTo>
                <a:lnTo>
                  <a:pt x="350230" y="288634"/>
                </a:lnTo>
                <a:lnTo>
                  <a:pt x="331161" y="293396"/>
                </a:lnTo>
                <a:lnTo>
                  <a:pt x="322305" y="293396"/>
                </a:lnTo>
                <a:lnTo>
                  <a:pt x="302861" y="260351"/>
                </a:lnTo>
                <a:lnTo>
                  <a:pt x="302381" y="251203"/>
                </a:lnTo>
                <a:lnTo>
                  <a:pt x="302381" y="246949"/>
                </a:lnTo>
                <a:lnTo>
                  <a:pt x="312050" y="205876"/>
                </a:lnTo>
                <a:lnTo>
                  <a:pt x="326823" y="161266"/>
                </a:lnTo>
                <a:lnTo>
                  <a:pt x="337957" y="129231"/>
                </a:lnTo>
                <a:lnTo>
                  <a:pt x="344574" y="110430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14591" y="588586"/>
            <a:ext cx="390525" cy="410845"/>
          </a:xfrm>
          <a:custGeom>
            <a:rect l="l" t="t" r="r" b="b"/>
            <a:pathLst>
              <a:path w="390525" h="410844">
                <a:moveTo>
                  <a:pt x="5860" y="389371"/>
                </a:moveTo>
                <a:lnTo>
                  <a:pt x="48921" y="381644"/>
                </a:lnTo>
                <a:lnTo>
                  <a:pt x="54043" y="376869"/>
                </a:lnTo>
                <a:lnTo>
                  <a:pt x="59252" y="372095"/>
                </a:lnTo>
                <a:lnTo>
                  <a:pt x="74838" y="335605"/>
                </a:lnTo>
                <a:lnTo>
                  <a:pt x="77223" y="326473"/>
                </a:lnTo>
                <a:lnTo>
                  <a:pt x="139210" y="91287"/>
                </a:lnTo>
                <a:lnTo>
                  <a:pt x="141641" y="81998"/>
                </a:lnTo>
                <a:lnTo>
                  <a:pt x="143464" y="73967"/>
                </a:lnTo>
                <a:lnTo>
                  <a:pt x="144679" y="67195"/>
                </a:lnTo>
                <a:lnTo>
                  <a:pt x="145981" y="60424"/>
                </a:lnTo>
                <a:lnTo>
                  <a:pt x="146632" y="54564"/>
                </a:lnTo>
                <a:lnTo>
                  <a:pt x="146632" y="49615"/>
                </a:lnTo>
                <a:lnTo>
                  <a:pt x="117885" y="22691"/>
                </a:lnTo>
                <a:lnTo>
                  <a:pt x="93240" y="21356"/>
                </a:lnTo>
                <a:lnTo>
                  <a:pt x="99100" y="0"/>
                </a:lnTo>
                <a:lnTo>
                  <a:pt x="390413" y="0"/>
                </a:lnTo>
                <a:lnTo>
                  <a:pt x="390413" y="107695"/>
                </a:lnTo>
                <a:lnTo>
                  <a:pt x="370098" y="107695"/>
                </a:lnTo>
                <a:lnTo>
                  <a:pt x="366541" y="95511"/>
                </a:lnTo>
                <a:lnTo>
                  <a:pt x="362773" y="84483"/>
                </a:lnTo>
                <a:lnTo>
                  <a:pt x="340512" y="45432"/>
                </a:lnTo>
                <a:lnTo>
                  <a:pt x="303626" y="25564"/>
                </a:lnTo>
                <a:lnTo>
                  <a:pt x="280503" y="23440"/>
                </a:lnTo>
                <a:lnTo>
                  <a:pt x="211224" y="23440"/>
                </a:lnTo>
                <a:lnTo>
                  <a:pt x="169552" y="181923"/>
                </a:lnTo>
                <a:lnTo>
                  <a:pt x="203150" y="181923"/>
                </a:lnTo>
                <a:lnTo>
                  <a:pt x="212786" y="181923"/>
                </a:lnTo>
                <a:lnTo>
                  <a:pt x="251550" y="165428"/>
                </a:lnTo>
                <a:lnTo>
                  <a:pt x="273089" y="129988"/>
                </a:lnTo>
                <a:lnTo>
                  <a:pt x="277248" y="121108"/>
                </a:lnTo>
                <a:lnTo>
                  <a:pt x="297042" y="121108"/>
                </a:lnTo>
                <a:lnTo>
                  <a:pt x="265007" y="278941"/>
                </a:lnTo>
                <a:lnTo>
                  <a:pt x="243650" y="278941"/>
                </a:lnTo>
                <a:lnTo>
                  <a:pt x="244390" y="271200"/>
                </a:lnTo>
                <a:lnTo>
                  <a:pt x="244919" y="263997"/>
                </a:lnTo>
                <a:lnTo>
                  <a:pt x="240215" y="222586"/>
                </a:lnTo>
                <a:lnTo>
                  <a:pt x="202629" y="205364"/>
                </a:lnTo>
                <a:lnTo>
                  <a:pt x="162650" y="205364"/>
                </a:lnTo>
                <a:lnTo>
                  <a:pt x="132177" y="320092"/>
                </a:lnTo>
                <a:lnTo>
                  <a:pt x="127359" y="349913"/>
                </a:lnTo>
                <a:lnTo>
                  <a:pt x="128425" y="358931"/>
                </a:lnTo>
                <a:lnTo>
                  <a:pt x="167696" y="385497"/>
                </a:lnTo>
                <a:lnTo>
                  <a:pt x="203150" y="387808"/>
                </a:lnTo>
                <a:lnTo>
                  <a:pt x="217898" y="387507"/>
                </a:lnTo>
                <a:lnTo>
                  <a:pt x="256282" y="382990"/>
                </a:lnTo>
                <a:lnTo>
                  <a:pt x="295739" y="367754"/>
                </a:lnTo>
                <a:lnTo>
                  <a:pt x="325040" y="340276"/>
                </a:lnTo>
                <a:lnTo>
                  <a:pt x="348741" y="298214"/>
                </a:lnTo>
                <a:lnTo>
                  <a:pt x="373874" y="298214"/>
                </a:lnTo>
                <a:lnTo>
                  <a:pt x="332202" y="410728"/>
                </a:lnTo>
                <a:lnTo>
                  <a:pt x="0" y="410728"/>
                </a:lnTo>
                <a:lnTo>
                  <a:pt x="5860" y="389371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50919" y="644583"/>
            <a:ext cx="170815" cy="360680"/>
          </a:xfrm>
          <a:custGeom>
            <a:rect l="l" t="t" r="r" b="b"/>
            <a:pathLst>
              <a:path w="170815" h="360680">
                <a:moveTo>
                  <a:pt x="105091" y="116290"/>
                </a:moveTo>
                <a:lnTo>
                  <a:pt x="60814" y="262923"/>
                </a:lnTo>
                <a:lnTo>
                  <a:pt x="51178" y="306678"/>
                </a:lnTo>
                <a:lnTo>
                  <a:pt x="51178" y="309891"/>
                </a:lnTo>
                <a:lnTo>
                  <a:pt x="51959" y="312756"/>
                </a:lnTo>
                <a:lnTo>
                  <a:pt x="53522" y="315273"/>
                </a:lnTo>
                <a:lnTo>
                  <a:pt x="55171" y="317791"/>
                </a:lnTo>
                <a:lnTo>
                  <a:pt x="57949" y="319050"/>
                </a:lnTo>
                <a:lnTo>
                  <a:pt x="61856" y="319050"/>
                </a:lnTo>
                <a:lnTo>
                  <a:pt x="68281" y="319050"/>
                </a:lnTo>
                <a:lnTo>
                  <a:pt x="102616" y="294698"/>
                </a:lnTo>
                <a:lnTo>
                  <a:pt x="129226" y="262142"/>
                </a:lnTo>
                <a:lnTo>
                  <a:pt x="131657" y="258235"/>
                </a:lnTo>
                <a:lnTo>
                  <a:pt x="147153" y="267220"/>
                </a:lnTo>
                <a:lnTo>
                  <a:pt x="124234" y="302251"/>
                </a:lnTo>
                <a:lnTo>
                  <a:pt x="94933" y="331812"/>
                </a:lnTo>
                <a:lnTo>
                  <a:pt x="55988" y="355749"/>
                </a:lnTo>
                <a:lnTo>
                  <a:pt x="35160" y="360071"/>
                </a:lnTo>
                <a:lnTo>
                  <a:pt x="26492" y="359574"/>
                </a:lnTo>
                <a:lnTo>
                  <a:pt x="0" y="325431"/>
                </a:lnTo>
                <a:lnTo>
                  <a:pt x="227" y="319628"/>
                </a:lnTo>
                <a:lnTo>
                  <a:pt x="8757" y="275132"/>
                </a:lnTo>
                <a:lnTo>
                  <a:pt x="55996" y="116290"/>
                </a:lnTo>
                <a:lnTo>
                  <a:pt x="10027" y="116290"/>
                </a:lnTo>
                <a:lnTo>
                  <a:pt x="17059" y="91808"/>
                </a:lnTo>
                <a:lnTo>
                  <a:pt x="63419" y="91808"/>
                </a:lnTo>
                <a:lnTo>
                  <a:pt x="91157" y="0"/>
                </a:lnTo>
                <a:lnTo>
                  <a:pt x="140251" y="0"/>
                </a:lnTo>
                <a:lnTo>
                  <a:pt x="112514" y="91808"/>
                </a:lnTo>
                <a:lnTo>
                  <a:pt x="170594" y="91808"/>
                </a:lnTo>
                <a:lnTo>
                  <a:pt x="163171" y="116290"/>
                </a:lnTo>
                <a:lnTo>
                  <a:pt x="105091" y="116290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41904" y="711258"/>
            <a:ext cx="306705" cy="294005"/>
          </a:xfrm>
          <a:custGeom>
            <a:rect l="l" t="t" r="r" b="b"/>
            <a:pathLst>
              <a:path w="306704" h="294005">
                <a:moveTo>
                  <a:pt x="217605" y="27737"/>
                </a:moveTo>
                <a:lnTo>
                  <a:pt x="180320" y="47938"/>
                </a:lnTo>
                <a:lnTo>
                  <a:pt x="147170" y="86721"/>
                </a:lnTo>
                <a:lnTo>
                  <a:pt x="123192" y="124885"/>
                </a:lnTo>
                <a:lnTo>
                  <a:pt x="102657" y="167078"/>
                </a:lnTo>
                <a:lnTo>
                  <a:pt x="57559" y="288056"/>
                </a:lnTo>
                <a:lnTo>
                  <a:pt x="10678" y="288056"/>
                </a:lnTo>
                <a:lnTo>
                  <a:pt x="50136" y="165906"/>
                </a:lnTo>
                <a:lnTo>
                  <a:pt x="62638" y="126716"/>
                </a:lnTo>
                <a:lnTo>
                  <a:pt x="66023" y="115769"/>
                </a:lnTo>
                <a:lnTo>
                  <a:pt x="69116" y="105774"/>
                </a:lnTo>
                <a:lnTo>
                  <a:pt x="71884" y="96626"/>
                </a:lnTo>
                <a:lnTo>
                  <a:pt x="74325" y="88324"/>
                </a:lnTo>
                <a:lnTo>
                  <a:pt x="76441" y="80869"/>
                </a:lnTo>
                <a:lnTo>
                  <a:pt x="79132" y="71406"/>
                </a:lnTo>
                <a:lnTo>
                  <a:pt x="80999" y="63766"/>
                </a:lnTo>
                <a:lnTo>
                  <a:pt x="82041" y="57949"/>
                </a:lnTo>
                <a:lnTo>
                  <a:pt x="83169" y="52046"/>
                </a:lnTo>
                <a:lnTo>
                  <a:pt x="83734" y="47314"/>
                </a:lnTo>
                <a:lnTo>
                  <a:pt x="83734" y="43755"/>
                </a:lnTo>
                <a:lnTo>
                  <a:pt x="83734" y="34118"/>
                </a:lnTo>
                <a:lnTo>
                  <a:pt x="80695" y="29300"/>
                </a:lnTo>
                <a:lnTo>
                  <a:pt x="74618" y="29300"/>
                </a:lnTo>
                <a:lnTo>
                  <a:pt x="70711" y="29300"/>
                </a:lnTo>
                <a:lnTo>
                  <a:pt x="66067" y="31818"/>
                </a:lnTo>
                <a:lnTo>
                  <a:pt x="60684" y="36853"/>
                </a:lnTo>
                <a:lnTo>
                  <a:pt x="55389" y="41802"/>
                </a:lnTo>
                <a:lnTo>
                  <a:pt x="32466" y="76205"/>
                </a:lnTo>
                <a:lnTo>
                  <a:pt x="16017" y="115248"/>
                </a:lnTo>
                <a:lnTo>
                  <a:pt x="0" y="107174"/>
                </a:lnTo>
                <a:lnTo>
                  <a:pt x="19761" y="59512"/>
                </a:lnTo>
                <a:lnTo>
                  <a:pt x="41802" y="26175"/>
                </a:lnTo>
                <a:lnTo>
                  <a:pt x="80380" y="1635"/>
                </a:lnTo>
                <a:lnTo>
                  <a:pt x="94933" y="0"/>
                </a:lnTo>
                <a:lnTo>
                  <a:pt x="102844" y="602"/>
                </a:lnTo>
                <a:lnTo>
                  <a:pt x="125870" y="31563"/>
                </a:lnTo>
                <a:lnTo>
                  <a:pt x="126317" y="42192"/>
                </a:lnTo>
                <a:lnTo>
                  <a:pt x="125756" y="55426"/>
                </a:lnTo>
                <a:lnTo>
                  <a:pt x="124071" y="67912"/>
                </a:lnTo>
                <a:lnTo>
                  <a:pt x="121263" y="79648"/>
                </a:lnTo>
                <a:lnTo>
                  <a:pt x="117332" y="90636"/>
                </a:lnTo>
                <a:lnTo>
                  <a:pt x="118895" y="92329"/>
                </a:lnTo>
                <a:lnTo>
                  <a:pt x="146307" y="50755"/>
                </a:lnTo>
                <a:lnTo>
                  <a:pt x="174110" y="22138"/>
                </a:lnTo>
                <a:lnTo>
                  <a:pt x="218964" y="1383"/>
                </a:lnTo>
                <a:lnTo>
                  <a:pt x="235185" y="0"/>
                </a:lnTo>
                <a:lnTo>
                  <a:pt x="246205" y="699"/>
                </a:lnTo>
                <a:lnTo>
                  <a:pt x="280145" y="24807"/>
                </a:lnTo>
                <a:lnTo>
                  <a:pt x="283238" y="43234"/>
                </a:lnTo>
                <a:lnTo>
                  <a:pt x="283238" y="47835"/>
                </a:lnTo>
                <a:lnTo>
                  <a:pt x="282761" y="53001"/>
                </a:lnTo>
                <a:lnTo>
                  <a:pt x="281805" y="58731"/>
                </a:lnTo>
                <a:lnTo>
                  <a:pt x="280938" y="64374"/>
                </a:lnTo>
                <a:lnTo>
                  <a:pt x="268523" y="107825"/>
                </a:lnTo>
                <a:lnTo>
                  <a:pt x="265576" y="116559"/>
                </a:lnTo>
                <a:lnTo>
                  <a:pt x="262337" y="126220"/>
                </a:lnTo>
                <a:lnTo>
                  <a:pt x="258805" y="136809"/>
                </a:lnTo>
                <a:lnTo>
                  <a:pt x="254979" y="148325"/>
                </a:lnTo>
                <a:lnTo>
                  <a:pt x="249062" y="165702"/>
                </a:lnTo>
                <a:lnTo>
                  <a:pt x="234534" y="209140"/>
                </a:lnTo>
                <a:lnTo>
                  <a:pt x="226590" y="243780"/>
                </a:lnTo>
                <a:lnTo>
                  <a:pt x="226590" y="249076"/>
                </a:lnTo>
                <a:lnTo>
                  <a:pt x="228370" y="251724"/>
                </a:lnTo>
                <a:lnTo>
                  <a:pt x="231929" y="251724"/>
                </a:lnTo>
                <a:lnTo>
                  <a:pt x="236965" y="251724"/>
                </a:lnTo>
                <a:lnTo>
                  <a:pt x="270769" y="223497"/>
                </a:lnTo>
                <a:lnTo>
                  <a:pt x="292744" y="200024"/>
                </a:lnTo>
                <a:lnTo>
                  <a:pt x="306678" y="207578"/>
                </a:lnTo>
                <a:lnTo>
                  <a:pt x="284410" y="238701"/>
                </a:lnTo>
                <a:lnTo>
                  <a:pt x="256151" y="266179"/>
                </a:lnTo>
                <a:lnTo>
                  <a:pt x="220177" y="289220"/>
                </a:lnTo>
                <a:lnTo>
                  <a:pt x="202108" y="293396"/>
                </a:lnTo>
                <a:lnTo>
                  <a:pt x="193253" y="293396"/>
                </a:lnTo>
                <a:lnTo>
                  <a:pt x="173809" y="259846"/>
                </a:lnTo>
                <a:lnTo>
                  <a:pt x="173328" y="250682"/>
                </a:lnTo>
                <a:lnTo>
                  <a:pt x="173328" y="245733"/>
                </a:lnTo>
                <a:lnTo>
                  <a:pt x="173763" y="240698"/>
                </a:lnTo>
                <a:lnTo>
                  <a:pt x="174631" y="235576"/>
                </a:lnTo>
                <a:lnTo>
                  <a:pt x="175499" y="230367"/>
                </a:lnTo>
                <a:lnTo>
                  <a:pt x="188874" y="186261"/>
                </a:lnTo>
                <a:lnTo>
                  <a:pt x="202564" y="146502"/>
                </a:lnTo>
                <a:lnTo>
                  <a:pt x="215391" y="110430"/>
                </a:lnTo>
                <a:lnTo>
                  <a:pt x="218603" y="101227"/>
                </a:lnTo>
                <a:lnTo>
                  <a:pt x="221251" y="93414"/>
                </a:lnTo>
                <a:lnTo>
                  <a:pt x="223335" y="86990"/>
                </a:lnTo>
                <a:lnTo>
                  <a:pt x="225505" y="80565"/>
                </a:lnTo>
                <a:lnTo>
                  <a:pt x="227198" y="74965"/>
                </a:lnTo>
                <a:lnTo>
                  <a:pt x="228413" y="70191"/>
                </a:lnTo>
                <a:lnTo>
                  <a:pt x="229716" y="65329"/>
                </a:lnTo>
                <a:lnTo>
                  <a:pt x="230627" y="61162"/>
                </a:lnTo>
                <a:lnTo>
                  <a:pt x="231148" y="57689"/>
                </a:lnTo>
                <a:lnTo>
                  <a:pt x="231669" y="54130"/>
                </a:lnTo>
                <a:lnTo>
                  <a:pt x="231929" y="50744"/>
                </a:lnTo>
                <a:lnTo>
                  <a:pt x="231929" y="47531"/>
                </a:lnTo>
                <a:lnTo>
                  <a:pt x="231929" y="34335"/>
                </a:lnTo>
                <a:lnTo>
                  <a:pt x="227155" y="27737"/>
                </a:lnTo>
                <a:lnTo>
                  <a:pt x="217605" y="27737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89177" y="711258"/>
            <a:ext cx="149860" cy="294005"/>
          </a:xfrm>
          <a:custGeom>
            <a:rect l="l" t="t" r="r" b="b"/>
            <a:pathLst>
              <a:path w="149859" h="294005">
                <a:moveTo>
                  <a:pt x="55475" y="111993"/>
                </a:moveTo>
                <a:lnTo>
                  <a:pt x="68194" y="69930"/>
                </a:lnTo>
                <a:lnTo>
                  <a:pt x="69279" y="63158"/>
                </a:lnTo>
                <a:lnTo>
                  <a:pt x="69279" y="58210"/>
                </a:lnTo>
                <a:lnTo>
                  <a:pt x="69279" y="53175"/>
                </a:lnTo>
                <a:lnTo>
                  <a:pt x="68454" y="49876"/>
                </a:lnTo>
                <a:lnTo>
                  <a:pt x="66805" y="48313"/>
                </a:lnTo>
                <a:lnTo>
                  <a:pt x="65242" y="46663"/>
                </a:lnTo>
                <a:lnTo>
                  <a:pt x="63593" y="45839"/>
                </a:lnTo>
                <a:lnTo>
                  <a:pt x="61856" y="45839"/>
                </a:lnTo>
                <a:lnTo>
                  <a:pt x="57949" y="45839"/>
                </a:lnTo>
                <a:lnTo>
                  <a:pt x="35160" y="64591"/>
                </a:lnTo>
                <a:lnTo>
                  <a:pt x="30559" y="69539"/>
                </a:lnTo>
                <a:lnTo>
                  <a:pt x="26479" y="74531"/>
                </a:lnTo>
                <a:lnTo>
                  <a:pt x="22919" y="79567"/>
                </a:lnTo>
                <a:lnTo>
                  <a:pt x="19359" y="84515"/>
                </a:lnTo>
                <a:lnTo>
                  <a:pt x="16842" y="88422"/>
                </a:lnTo>
                <a:lnTo>
                  <a:pt x="15366" y="91287"/>
                </a:lnTo>
                <a:lnTo>
                  <a:pt x="0" y="81650"/>
                </a:lnTo>
                <a:lnTo>
                  <a:pt x="23749" y="48516"/>
                </a:lnTo>
                <a:lnTo>
                  <a:pt x="58340" y="17580"/>
                </a:lnTo>
                <a:lnTo>
                  <a:pt x="95869" y="520"/>
                </a:lnTo>
                <a:lnTo>
                  <a:pt x="102877" y="0"/>
                </a:lnTo>
                <a:lnTo>
                  <a:pt x="111819" y="0"/>
                </a:lnTo>
                <a:lnTo>
                  <a:pt x="129573" y="35811"/>
                </a:lnTo>
                <a:lnTo>
                  <a:pt x="128987" y="44170"/>
                </a:lnTo>
                <a:lnTo>
                  <a:pt x="115216" y="91368"/>
                </a:lnTo>
                <a:lnTo>
                  <a:pt x="95975" y="144549"/>
                </a:lnTo>
                <a:lnTo>
                  <a:pt x="76181" y="198462"/>
                </a:lnTo>
                <a:lnTo>
                  <a:pt x="75486" y="200198"/>
                </a:lnTo>
                <a:lnTo>
                  <a:pt x="74488" y="202933"/>
                </a:lnTo>
                <a:lnTo>
                  <a:pt x="73186" y="206666"/>
                </a:lnTo>
                <a:lnTo>
                  <a:pt x="71970" y="210399"/>
                </a:lnTo>
                <a:lnTo>
                  <a:pt x="70755" y="214349"/>
                </a:lnTo>
                <a:lnTo>
                  <a:pt x="69539" y="218516"/>
                </a:lnTo>
                <a:lnTo>
                  <a:pt x="68324" y="222597"/>
                </a:lnTo>
                <a:lnTo>
                  <a:pt x="67239" y="226590"/>
                </a:lnTo>
                <a:lnTo>
                  <a:pt x="66284" y="230497"/>
                </a:lnTo>
                <a:lnTo>
                  <a:pt x="65416" y="234404"/>
                </a:lnTo>
                <a:lnTo>
                  <a:pt x="64982" y="237573"/>
                </a:lnTo>
                <a:lnTo>
                  <a:pt x="64982" y="240003"/>
                </a:lnTo>
                <a:lnTo>
                  <a:pt x="64982" y="243216"/>
                </a:lnTo>
                <a:lnTo>
                  <a:pt x="65850" y="246081"/>
                </a:lnTo>
                <a:lnTo>
                  <a:pt x="67586" y="248598"/>
                </a:lnTo>
                <a:lnTo>
                  <a:pt x="69409" y="251116"/>
                </a:lnTo>
                <a:lnTo>
                  <a:pt x="72274" y="252375"/>
                </a:lnTo>
                <a:lnTo>
                  <a:pt x="76181" y="252375"/>
                </a:lnTo>
                <a:lnTo>
                  <a:pt x="81564" y="252375"/>
                </a:lnTo>
                <a:lnTo>
                  <a:pt x="109258" y="229976"/>
                </a:lnTo>
                <a:lnTo>
                  <a:pt x="114641" y="223899"/>
                </a:lnTo>
                <a:lnTo>
                  <a:pt x="133349" y="196899"/>
                </a:lnTo>
                <a:lnTo>
                  <a:pt x="149237" y="205885"/>
                </a:lnTo>
                <a:lnTo>
                  <a:pt x="126260" y="241818"/>
                </a:lnTo>
                <a:lnTo>
                  <a:pt x="92557" y="274773"/>
                </a:lnTo>
                <a:lnTo>
                  <a:pt x="51308" y="292850"/>
                </a:lnTo>
                <a:lnTo>
                  <a:pt x="42583" y="293396"/>
                </a:lnTo>
                <a:lnTo>
                  <a:pt x="32252" y="293396"/>
                </a:lnTo>
                <a:lnTo>
                  <a:pt x="11720" y="258756"/>
                </a:lnTo>
                <a:lnTo>
                  <a:pt x="12037" y="250861"/>
                </a:lnTo>
                <a:lnTo>
                  <a:pt x="22984" y="205233"/>
                </a:lnTo>
                <a:lnTo>
                  <a:pt x="31384" y="180361"/>
                </a:lnTo>
                <a:lnTo>
                  <a:pt x="55475" y="111993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7"/>
          <a:stretch>
            <a:fillRect/>
          </a:stretch>
        </p:blipFill>
        <p:spPr>
          <a:xfrm>
            <a:off x="11379969" y="546550"/>
            <a:ext cx="87198" cy="87198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1658802" y="711258"/>
            <a:ext cx="196850" cy="294005"/>
          </a:xfrm>
          <a:custGeom>
            <a:rect l="l" t="t" r="r" b="b"/>
            <a:pathLst>
              <a:path w="196850" h="294005">
                <a:moveTo>
                  <a:pt x="47922" y="81650"/>
                </a:moveTo>
                <a:lnTo>
                  <a:pt x="58259" y="41859"/>
                </a:lnTo>
                <a:lnTo>
                  <a:pt x="85915" y="13445"/>
                </a:lnTo>
                <a:lnTo>
                  <a:pt x="127083" y="382"/>
                </a:lnTo>
                <a:lnTo>
                  <a:pt x="136475" y="0"/>
                </a:lnTo>
                <a:lnTo>
                  <a:pt x="148765" y="805"/>
                </a:lnTo>
                <a:lnTo>
                  <a:pt x="186652" y="19737"/>
                </a:lnTo>
                <a:lnTo>
                  <a:pt x="196248" y="45839"/>
                </a:lnTo>
                <a:lnTo>
                  <a:pt x="196248" y="53305"/>
                </a:lnTo>
                <a:lnTo>
                  <a:pt x="173328" y="69930"/>
                </a:lnTo>
                <a:lnTo>
                  <a:pt x="165168" y="69930"/>
                </a:lnTo>
                <a:lnTo>
                  <a:pt x="144115" y="40847"/>
                </a:lnTo>
                <a:lnTo>
                  <a:pt x="141423" y="35421"/>
                </a:lnTo>
                <a:lnTo>
                  <a:pt x="138559" y="30472"/>
                </a:lnTo>
                <a:lnTo>
                  <a:pt x="135780" y="25437"/>
                </a:lnTo>
                <a:lnTo>
                  <a:pt x="131005" y="22919"/>
                </a:lnTo>
                <a:lnTo>
                  <a:pt x="124234" y="22919"/>
                </a:lnTo>
                <a:lnTo>
                  <a:pt x="116420" y="22919"/>
                </a:lnTo>
                <a:lnTo>
                  <a:pt x="109822" y="26305"/>
                </a:lnTo>
                <a:lnTo>
                  <a:pt x="96496" y="58210"/>
                </a:lnTo>
                <a:lnTo>
                  <a:pt x="97147" y="66854"/>
                </a:lnTo>
                <a:lnTo>
                  <a:pt x="117918" y="106491"/>
                </a:lnTo>
                <a:lnTo>
                  <a:pt x="130094" y="122671"/>
                </a:lnTo>
                <a:lnTo>
                  <a:pt x="136328" y="131144"/>
                </a:lnTo>
                <a:lnTo>
                  <a:pt x="157832" y="169275"/>
                </a:lnTo>
                <a:lnTo>
                  <a:pt x="163692" y="205364"/>
                </a:lnTo>
                <a:lnTo>
                  <a:pt x="163204" y="214284"/>
                </a:lnTo>
                <a:lnTo>
                  <a:pt x="146860" y="254491"/>
                </a:lnTo>
                <a:lnTo>
                  <a:pt x="113368" y="282668"/>
                </a:lnTo>
                <a:lnTo>
                  <a:pt x="69800" y="293396"/>
                </a:lnTo>
                <a:lnTo>
                  <a:pt x="54653" y="292533"/>
                </a:lnTo>
                <a:lnTo>
                  <a:pt x="10621" y="272096"/>
                </a:lnTo>
                <a:lnTo>
                  <a:pt x="0" y="243259"/>
                </a:lnTo>
                <a:lnTo>
                  <a:pt x="0" y="232928"/>
                </a:lnTo>
                <a:lnTo>
                  <a:pt x="2387" y="224854"/>
                </a:lnTo>
                <a:lnTo>
                  <a:pt x="7162" y="219037"/>
                </a:lnTo>
                <a:lnTo>
                  <a:pt x="11937" y="213134"/>
                </a:lnTo>
                <a:lnTo>
                  <a:pt x="18448" y="210182"/>
                </a:lnTo>
                <a:lnTo>
                  <a:pt x="26696" y="210182"/>
                </a:lnTo>
                <a:lnTo>
                  <a:pt x="52740" y="241696"/>
                </a:lnTo>
                <a:lnTo>
                  <a:pt x="53869" y="253069"/>
                </a:lnTo>
                <a:lnTo>
                  <a:pt x="55736" y="260622"/>
                </a:lnTo>
                <a:lnTo>
                  <a:pt x="58340" y="264355"/>
                </a:lnTo>
                <a:lnTo>
                  <a:pt x="61031" y="268089"/>
                </a:lnTo>
                <a:lnTo>
                  <a:pt x="66458" y="269955"/>
                </a:lnTo>
                <a:lnTo>
                  <a:pt x="74618" y="269955"/>
                </a:lnTo>
                <a:lnTo>
                  <a:pt x="109991" y="252212"/>
                </a:lnTo>
                <a:lnTo>
                  <a:pt x="116290" y="226721"/>
                </a:lnTo>
                <a:lnTo>
                  <a:pt x="115623" y="216343"/>
                </a:lnTo>
                <a:lnTo>
                  <a:pt x="100134" y="180613"/>
                </a:lnTo>
                <a:lnTo>
                  <a:pt x="82041" y="156660"/>
                </a:lnTo>
                <a:lnTo>
                  <a:pt x="75790" y="148667"/>
                </a:lnTo>
                <a:lnTo>
                  <a:pt x="53929" y="114076"/>
                </a:lnTo>
                <a:lnTo>
                  <a:pt x="48590" y="93240"/>
                </a:lnTo>
                <a:lnTo>
                  <a:pt x="47922" y="81650"/>
                </a:lnTo>
                <a:close/>
              </a:path>
            </a:pathLst>
          </a:custGeom>
          <a:ln w="20002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660788" y="453215"/>
            <a:ext cx="62210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2140"/>
                <a:tab pos="1062990"/>
                <a:tab pos="1517650"/>
                <a:tab pos="2028825"/>
                <a:tab pos="2529840"/>
                <a:tab pos="3041650"/>
                <a:tab pos="4067175"/>
                <a:tab pos="4669155"/>
                <a:tab pos="5071745"/>
                <a:tab pos="5613400"/>
                <a:tab pos="6004560"/>
              </a:tabLst>
            </a:pPr>
            <a:r>
              <a:rPr sz="4200" spc="585"/>
              <a:t>B	</a:t>
            </a:r>
            <a:r>
              <a:rPr sz="4200" spc="-5"/>
              <a:t>e	</a:t>
            </a:r>
            <a:r>
              <a:rPr sz="4200" spc="229"/>
              <a:t>r	</a:t>
            </a:r>
            <a:r>
              <a:rPr sz="4200" spc="185"/>
              <a:t>a	</a:t>
            </a:r>
            <a:r>
              <a:rPr sz="4200" spc="114"/>
              <a:t>g	</a:t>
            </a:r>
            <a:r>
              <a:rPr sz="4200" spc="185"/>
              <a:t>a	</a:t>
            </a:r>
            <a:r>
              <a:rPr sz="4200" spc="295"/>
              <a:t>m	</a:t>
            </a:r>
            <a:r>
              <a:rPr sz="4200" spc="720"/>
              <a:t>E	</a:t>
            </a:r>
            <a:r>
              <a:rPr sz="4200" spc="80"/>
              <a:t>t	</a:t>
            </a:r>
            <a:r>
              <a:rPr sz="4200" spc="385"/>
              <a:t>n	</a:t>
            </a:r>
            <a:r>
              <a:rPr sz="4200" spc="305"/>
              <a:t>i	</a:t>
            </a:r>
            <a:r>
              <a:rPr sz="4200" spc="-5"/>
              <a:t>s</a:t>
            </a:r>
            <a:endParaRPr sz="4200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5"/>
          <p:cNvSpPr txBox="1"/>
          <p:nvPr/>
        </p:nvSpPr>
        <p:spPr>
          <a:xfrm>
            <a:off x="4335990" y="5620444"/>
            <a:ext cx="767715" cy="341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190">
                <a:solidFill>
                  <a:srgbClr val="D63A4B"/>
                </a:solidFill>
                <a:latin typeface="Cambria"/>
                <a:cs typeface="Cambria"/>
              </a:rPr>
              <a:t>I</a:t>
            </a:r>
            <a:r>
              <a:rPr sz="2050" spc="50">
                <a:solidFill>
                  <a:srgbClr val="D63A4B"/>
                </a:solidFill>
                <a:latin typeface="Cambria"/>
                <a:cs typeface="Cambria"/>
              </a:rPr>
              <a:t>s</a:t>
            </a:r>
            <a:r>
              <a:rPr sz="2050" spc="110">
                <a:solidFill>
                  <a:srgbClr val="D63A4B"/>
                </a:solidFill>
                <a:latin typeface="Cambria"/>
                <a:cs typeface="Cambria"/>
              </a:rPr>
              <a:t>l</a:t>
            </a:r>
            <a:r>
              <a:rPr sz="2050" spc="140">
                <a:solidFill>
                  <a:srgbClr val="D63A4B"/>
                </a:solidFill>
                <a:latin typeface="Cambria"/>
                <a:cs typeface="Cambria"/>
              </a:rPr>
              <a:t>a</a:t>
            </a:r>
            <a:r>
              <a:rPr sz="2050" spc="515">
                <a:solidFill>
                  <a:srgbClr val="D63A4B"/>
                </a:solidFill>
                <a:latin typeface="Cambria"/>
                <a:cs typeface="Cambria"/>
              </a:rPr>
              <a:t>m</a:t>
            </a:r>
            <a:endParaRPr sz="205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969200" y="2004021"/>
            <a:ext cx="2221865" cy="3333750"/>
            <a:chOff x="10969200" y="2004021"/>
            <a:chExt cx="2221865" cy="3333750"/>
          </a:xfrm>
        </p:grpSpPr>
        <p:sp>
          <p:nvSpPr>
            <p:cNvPr id="7" name="object 7"/>
            <p:cNvSpPr/>
            <p:nvPr/>
          </p:nvSpPr>
          <p:spPr>
            <a:xfrm>
              <a:off x="10995819" y="2200045"/>
              <a:ext cx="2168525" cy="3138170"/>
            </a:xfrm>
            <a:custGeom>
              <a:rect l="l" t="t" r="r" b="b"/>
              <a:pathLst>
                <a:path w="2168525" h="3138170">
                  <a:moveTo>
                    <a:pt x="1321102" y="3137725"/>
                  </a:moveTo>
                  <a:lnTo>
                    <a:pt x="847283" y="3137725"/>
                  </a:lnTo>
                  <a:lnTo>
                    <a:pt x="847283" y="3083852"/>
                  </a:lnTo>
                  <a:lnTo>
                    <a:pt x="313305" y="3083852"/>
                  </a:lnTo>
                  <a:lnTo>
                    <a:pt x="313305" y="3026511"/>
                  </a:lnTo>
                  <a:lnTo>
                    <a:pt x="0" y="3026511"/>
                  </a:lnTo>
                  <a:lnTo>
                    <a:pt x="0" y="1946109"/>
                  </a:lnTo>
                  <a:lnTo>
                    <a:pt x="66015" y="1710880"/>
                  </a:lnTo>
                  <a:lnTo>
                    <a:pt x="132030" y="1946109"/>
                  </a:lnTo>
                  <a:lnTo>
                    <a:pt x="132030" y="2022386"/>
                  </a:lnTo>
                  <a:lnTo>
                    <a:pt x="618892" y="2022386"/>
                  </a:lnTo>
                  <a:lnTo>
                    <a:pt x="618892" y="1928774"/>
                  </a:lnTo>
                  <a:lnTo>
                    <a:pt x="669202" y="1830895"/>
                  </a:lnTo>
                  <a:lnTo>
                    <a:pt x="669202" y="1522856"/>
                  </a:lnTo>
                  <a:lnTo>
                    <a:pt x="718181" y="1447114"/>
                  </a:lnTo>
                  <a:lnTo>
                    <a:pt x="718181" y="1150543"/>
                  </a:lnTo>
                  <a:lnTo>
                    <a:pt x="669202" y="1150543"/>
                  </a:lnTo>
                  <a:lnTo>
                    <a:pt x="669202" y="1058532"/>
                  </a:lnTo>
                  <a:lnTo>
                    <a:pt x="718181" y="1058532"/>
                  </a:lnTo>
                  <a:lnTo>
                    <a:pt x="718181" y="504863"/>
                  </a:lnTo>
                  <a:lnTo>
                    <a:pt x="751987" y="504863"/>
                  </a:lnTo>
                  <a:lnTo>
                    <a:pt x="751987" y="352043"/>
                  </a:lnTo>
                  <a:lnTo>
                    <a:pt x="818002" y="0"/>
                  </a:lnTo>
                  <a:lnTo>
                    <a:pt x="884017" y="352043"/>
                  </a:lnTo>
                  <a:lnTo>
                    <a:pt x="884017" y="298703"/>
                  </a:lnTo>
                  <a:lnTo>
                    <a:pt x="978249" y="149618"/>
                  </a:lnTo>
                  <a:lnTo>
                    <a:pt x="978249" y="272300"/>
                  </a:lnTo>
                  <a:lnTo>
                    <a:pt x="1084192" y="96278"/>
                  </a:lnTo>
                  <a:lnTo>
                    <a:pt x="1190136" y="272300"/>
                  </a:lnTo>
                  <a:lnTo>
                    <a:pt x="1190136" y="149618"/>
                  </a:lnTo>
                  <a:lnTo>
                    <a:pt x="1284368" y="298703"/>
                  </a:lnTo>
                  <a:lnTo>
                    <a:pt x="1284368" y="352043"/>
                  </a:lnTo>
                  <a:lnTo>
                    <a:pt x="1350383" y="0"/>
                  </a:lnTo>
                  <a:lnTo>
                    <a:pt x="1416398" y="352043"/>
                  </a:lnTo>
                  <a:lnTo>
                    <a:pt x="1416398" y="504863"/>
                  </a:lnTo>
                  <a:lnTo>
                    <a:pt x="1450204" y="504863"/>
                  </a:lnTo>
                  <a:lnTo>
                    <a:pt x="1450204" y="1058532"/>
                  </a:lnTo>
                  <a:lnTo>
                    <a:pt x="1499183" y="1058532"/>
                  </a:lnTo>
                  <a:lnTo>
                    <a:pt x="1499183" y="1150543"/>
                  </a:lnTo>
                  <a:lnTo>
                    <a:pt x="1450204" y="1150543"/>
                  </a:lnTo>
                  <a:lnTo>
                    <a:pt x="1450204" y="1447114"/>
                  </a:lnTo>
                  <a:lnTo>
                    <a:pt x="1499183" y="1522856"/>
                  </a:lnTo>
                  <a:lnTo>
                    <a:pt x="1499183" y="1830895"/>
                  </a:lnTo>
                  <a:lnTo>
                    <a:pt x="1549493" y="1928774"/>
                  </a:lnTo>
                  <a:lnTo>
                    <a:pt x="1549493" y="2022386"/>
                  </a:lnTo>
                  <a:lnTo>
                    <a:pt x="2036355" y="2022386"/>
                  </a:lnTo>
                  <a:lnTo>
                    <a:pt x="2036355" y="1946109"/>
                  </a:lnTo>
                  <a:lnTo>
                    <a:pt x="2102370" y="1710880"/>
                  </a:lnTo>
                  <a:lnTo>
                    <a:pt x="2168385" y="1946109"/>
                  </a:lnTo>
                  <a:lnTo>
                    <a:pt x="2168385" y="3026511"/>
                  </a:lnTo>
                  <a:lnTo>
                    <a:pt x="1855080" y="3026511"/>
                  </a:lnTo>
                  <a:lnTo>
                    <a:pt x="1855080" y="3083852"/>
                  </a:lnTo>
                  <a:lnTo>
                    <a:pt x="1321102" y="3083852"/>
                  </a:lnTo>
                  <a:lnTo>
                    <a:pt x="1321102" y="3137725"/>
                  </a:lnTo>
                  <a:close/>
                </a:path>
              </a:pathLst>
            </a:custGeom>
            <a:solidFill>
              <a:srgbClr val="F1C2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09121" y="4608880"/>
              <a:ext cx="1541780" cy="544195"/>
            </a:xfrm>
            <a:custGeom>
              <a:rect l="l" t="t" r="r" b="b"/>
              <a:pathLst>
                <a:path w="1541779" h="544195">
                  <a:moveTo>
                    <a:pt x="132029" y="419519"/>
                  </a:moveTo>
                  <a:lnTo>
                    <a:pt x="0" y="419519"/>
                  </a:lnTo>
                  <a:lnTo>
                    <a:pt x="0" y="543801"/>
                  </a:lnTo>
                  <a:lnTo>
                    <a:pt x="132029" y="543801"/>
                  </a:lnTo>
                  <a:lnTo>
                    <a:pt x="132029" y="419519"/>
                  </a:lnTo>
                  <a:close/>
                </a:path>
                <a:path w="1541779" h="544195">
                  <a:moveTo>
                    <a:pt x="132029" y="234962"/>
                  </a:moveTo>
                  <a:lnTo>
                    <a:pt x="66014" y="0"/>
                  </a:lnTo>
                  <a:lnTo>
                    <a:pt x="0" y="234962"/>
                  </a:lnTo>
                  <a:lnTo>
                    <a:pt x="132029" y="234962"/>
                  </a:lnTo>
                  <a:close/>
                </a:path>
                <a:path w="1541779" h="544195">
                  <a:moveTo>
                    <a:pt x="1541767" y="419519"/>
                  </a:moveTo>
                  <a:lnTo>
                    <a:pt x="1409738" y="419519"/>
                  </a:lnTo>
                  <a:lnTo>
                    <a:pt x="1409738" y="543801"/>
                  </a:lnTo>
                  <a:lnTo>
                    <a:pt x="1541767" y="543801"/>
                  </a:lnTo>
                  <a:lnTo>
                    <a:pt x="1541767" y="419519"/>
                  </a:lnTo>
                  <a:close/>
                </a:path>
                <a:path w="1541779" h="544195">
                  <a:moveTo>
                    <a:pt x="1541767" y="234962"/>
                  </a:moveTo>
                  <a:lnTo>
                    <a:pt x="1475752" y="0"/>
                  </a:lnTo>
                  <a:lnTo>
                    <a:pt x="1409738" y="234962"/>
                  </a:lnTo>
                  <a:lnTo>
                    <a:pt x="1541767" y="234962"/>
                  </a:lnTo>
                  <a:close/>
                </a:path>
              </a:pathLst>
            </a:custGeom>
            <a:solidFill>
              <a:srgbClr val="655E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7842" y="4895316"/>
              <a:ext cx="1904364" cy="388620"/>
            </a:xfrm>
            <a:custGeom>
              <a:rect l="l" t="t" r="r" b="b"/>
              <a:pathLst>
                <a:path w="1904364" h="388620">
                  <a:moveTo>
                    <a:pt x="90500" y="204025"/>
                  </a:moveTo>
                  <a:lnTo>
                    <a:pt x="0" y="204025"/>
                  </a:lnTo>
                  <a:lnTo>
                    <a:pt x="0" y="331241"/>
                  </a:lnTo>
                  <a:lnTo>
                    <a:pt x="90500" y="331241"/>
                  </a:lnTo>
                  <a:lnTo>
                    <a:pt x="90500" y="204025"/>
                  </a:lnTo>
                  <a:close/>
                </a:path>
                <a:path w="1904364" h="388620">
                  <a:moveTo>
                    <a:pt x="181279" y="0"/>
                  </a:moveTo>
                  <a:lnTo>
                    <a:pt x="0" y="0"/>
                  </a:lnTo>
                  <a:lnTo>
                    <a:pt x="0" y="82143"/>
                  </a:lnTo>
                  <a:lnTo>
                    <a:pt x="181279" y="82143"/>
                  </a:lnTo>
                  <a:lnTo>
                    <a:pt x="181279" y="0"/>
                  </a:lnTo>
                  <a:close/>
                </a:path>
                <a:path w="1904364" h="388620">
                  <a:moveTo>
                    <a:pt x="367080" y="0"/>
                  </a:moveTo>
                  <a:lnTo>
                    <a:pt x="313309" y="0"/>
                  </a:lnTo>
                  <a:lnTo>
                    <a:pt x="313309" y="133083"/>
                  </a:lnTo>
                  <a:lnTo>
                    <a:pt x="367080" y="133083"/>
                  </a:lnTo>
                  <a:lnTo>
                    <a:pt x="367080" y="0"/>
                  </a:lnTo>
                  <a:close/>
                </a:path>
                <a:path w="1904364" h="388620">
                  <a:moveTo>
                    <a:pt x="400088" y="257365"/>
                  </a:moveTo>
                  <a:lnTo>
                    <a:pt x="313309" y="257365"/>
                  </a:lnTo>
                  <a:lnTo>
                    <a:pt x="313309" y="388581"/>
                  </a:lnTo>
                  <a:lnTo>
                    <a:pt x="400088" y="388581"/>
                  </a:lnTo>
                  <a:lnTo>
                    <a:pt x="400088" y="257365"/>
                  </a:lnTo>
                  <a:close/>
                </a:path>
                <a:path w="1904364" h="388620">
                  <a:moveTo>
                    <a:pt x="1591017" y="257365"/>
                  </a:moveTo>
                  <a:lnTo>
                    <a:pt x="1504238" y="257365"/>
                  </a:lnTo>
                  <a:lnTo>
                    <a:pt x="1504238" y="388581"/>
                  </a:lnTo>
                  <a:lnTo>
                    <a:pt x="1591017" y="388581"/>
                  </a:lnTo>
                  <a:lnTo>
                    <a:pt x="1591017" y="257365"/>
                  </a:lnTo>
                  <a:close/>
                </a:path>
                <a:path w="1904364" h="388620">
                  <a:moveTo>
                    <a:pt x="1591017" y="0"/>
                  </a:moveTo>
                  <a:lnTo>
                    <a:pt x="1537360" y="0"/>
                  </a:lnTo>
                  <a:lnTo>
                    <a:pt x="1537360" y="133083"/>
                  </a:lnTo>
                  <a:lnTo>
                    <a:pt x="1591017" y="133083"/>
                  </a:lnTo>
                  <a:lnTo>
                    <a:pt x="1591017" y="0"/>
                  </a:lnTo>
                  <a:close/>
                </a:path>
                <a:path w="1904364" h="388620">
                  <a:moveTo>
                    <a:pt x="1904326" y="204025"/>
                  </a:moveTo>
                  <a:lnTo>
                    <a:pt x="1813826" y="204025"/>
                  </a:lnTo>
                  <a:lnTo>
                    <a:pt x="1813826" y="331241"/>
                  </a:lnTo>
                  <a:lnTo>
                    <a:pt x="1904326" y="331241"/>
                  </a:lnTo>
                  <a:lnTo>
                    <a:pt x="1904326" y="204025"/>
                  </a:lnTo>
                  <a:close/>
                </a:path>
                <a:path w="1904364" h="388620">
                  <a:moveTo>
                    <a:pt x="1904326" y="0"/>
                  </a:moveTo>
                  <a:lnTo>
                    <a:pt x="1723047" y="0"/>
                  </a:lnTo>
                  <a:lnTo>
                    <a:pt x="1723047" y="82143"/>
                  </a:lnTo>
                  <a:lnTo>
                    <a:pt x="1904326" y="82143"/>
                  </a:lnTo>
                  <a:lnTo>
                    <a:pt x="1904326" y="0"/>
                  </a:lnTo>
                  <a:close/>
                </a:path>
              </a:pathLst>
            </a:custGeom>
            <a:solidFill>
              <a:srgbClr val="584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09121" y="4843843"/>
              <a:ext cx="1541780" cy="440055"/>
            </a:xfrm>
            <a:custGeom>
              <a:rect l="l" t="t" r="r" b="b"/>
              <a:pathLst>
                <a:path w="1541779" h="440054">
                  <a:moveTo>
                    <a:pt x="132029" y="308838"/>
                  </a:moveTo>
                  <a:lnTo>
                    <a:pt x="0" y="308838"/>
                  </a:lnTo>
                  <a:lnTo>
                    <a:pt x="0" y="440055"/>
                  </a:lnTo>
                  <a:lnTo>
                    <a:pt x="132029" y="440055"/>
                  </a:lnTo>
                  <a:lnTo>
                    <a:pt x="132029" y="308838"/>
                  </a:lnTo>
                  <a:close/>
                </a:path>
                <a:path w="1541779" h="440054">
                  <a:moveTo>
                    <a:pt x="132029" y="0"/>
                  </a:moveTo>
                  <a:lnTo>
                    <a:pt x="0" y="0"/>
                  </a:lnTo>
                  <a:lnTo>
                    <a:pt x="0" y="184556"/>
                  </a:lnTo>
                  <a:lnTo>
                    <a:pt x="132029" y="184556"/>
                  </a:lnTo>
                  <a:lnTo>
                    <a:pt x="132029" y="0"/>
                  </a:lnTo>
                  <a:close/>
                </a:path>
                <a:path w="1541779" h="440054">
                  <a:moveTo>
                    <a:pt x="1541767" y="308838"/>
                  </a:moveTo>
                  <a:lnTo>
                    <a:pt x="1409738" y="308838"/>
                  </a:lnTo>
                  <a:lnTo>
                    <a:pt x="1409738" y="440055"/>
                  </a:lnTo>
                  <a:lnTo>
                    <a:pt x="1541767" y="440055"/>
                  </a:lnTo>
                  <a:lnTo>
                    <a:pt x="1541767" y="308838"/>
                  </a:lnTo>
                  <a:close/>
                </a:path>
                <a:path w="1541779" h="440054">
                  <a:moveTo>
                    <a:pt x="1541767" y="0"/>
                  </a:moveTo>
                  <a:lnTo>
                    <a:pt x="1409738" y="0"/>
                  </a:lnTo>
                  <a:lnTo>
                    <a:pt x="1409738" y="184556"/>
                  </a:lnTo>
                  <a:lnTo>
                    <a:pt x="1541767" y="184556"/>
                  </a:lnTo>
                  <a:lnTo>
                    <a:pt x="1541767" y="133616"/>
                  </a:lnTo>
                  <a:lnTo>
                    <a:pt x="1541767" y="0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41151" y="4977459"/>
              <a:ext cx="1591310" cy="306705"/>
            </a:xfrm>
            <a:custGeom>
              <a:rect l="l" t="t" r="r" b="b"/>
              <a:pathLst>
                <a:path w="1591309" h="306704">
                  <a:moveTo>
                    <a:pt x="173558" y="50939"/>
                  </a:moveTo>
                  <a:lnTo>
                    <a:pt x="0" y="50939"/>
                  </a:lnTo>
                  <a:lnTo>
                    <a:pt x="0" y="175221"/>
                  </a:lnTo>
                  <a:lnTo>
                    <a:pt x="86779" y="175221"/>
                  </a:lnTo>
                  <a:lnTo>
                    <a:pt x="86779" y="306438"/>
                  </a:lnTo>
                  <a:lnTo>
                    <a:pt x="173558" y="306438"/>
                  </a:lnTo>
                  <a:lnTo>
                    <a:pt x="173558" y="50939"/>
                  </a:lnTo>
                  <a:close/>
                </a:path>
                <a:path w="1591309" h="306704">
                  <a:moveTo>
                    <a:pt x="1277708" y="50939"/>
                  </a:moveTo>
                  <a:lnTo>
                    <a:pt x="1104150" y="50939"/>
                  </a:lnTo>
                  <a:lnTo>
                    <a:pt x="1104150" y="306438"/>
                  </a:lnTo>
                  <a:lnTo>
                    <a:pt x="1190929" y="306438"/>
                  </a:lnTo>
                  <a:lnTo>
                    <a:pt x="1190929" y="175221"/>
                  </a:lnTo>
                  <a:lnTo>
                    <a:pt x="1277708" y="175221"/>
                  </a:lnTo>
                  <a:lnTo>
                    <a:pt x="1277708" y="50939"/>
                  </a:lnTo>
                  <a:close/>
                </a:path>
                <a:path w="1591309" h="306704">
                  <a:moveTo>
                    <a:pt x="1591017" y="0"/>
                  </a:moveTo>
                  <a:lnTo>
                    <a:pt x="1409738" y="0"/>
                  </a:lnTo>
                  <a:lnTo>
                    <a:pt x="1409738" y="249097"/>
                  </a:lnTo>
                  <a:lnTo>
                    <a:pt x="1500517" y="249097"/>
                  </a:lnTo>
                  <a:lnTo>
                    <a:pt x="1500517" y="121881"/>
                  </a:lnTo>
                  <a:lnTo>
                    <a:pt x="1591017" y="121881"/>
                  </a:lnTo>
                  <a:lnTo>
                    <a:pt x="1591017" y="0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127849" y="4977459"/>
              <a:ext cx="181275" cy="2490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27842" y="4450193"/>
              <a:ext cx="1904364" cy="445134"/>
            </a:xfrm>
            <a:custGeom>
              <a:rect l="l" t="t" r="r" b="b"/>
              <a:pathLst>
                <a:path w="1904364" h="445134">
                  <a:moveTo>
                    <a:pt x="486867" y="0"/>
                  </a:moveTo>
                  <a:lnTo>
                    <a:pt x="247294" y="0"/>
                  </a:lnTo>
                  <a:lnTo>
                    <a:pt x="0" y="0"/>
                  </a:lnTo>
                  <a:lnTo>
                    <a:pt x="0" y="445122"/>
                  </a:lnTo>
                  <a:lnTo>
                    <a:pt x="181279" y="445122"/>
                  </a:lnTo>
                  <a:lnTo>
                    <a:pt x="181279" y="393649"/>
                  </a:lnTo>
                  <a:lnTo>
                    <a:pt x="247294" y="158686"/>
                  </a:lnTo>
                  <a:lnTo>
                    <a:pt x="313309" y="393649"/>
                  </a:lnTo>
                  <a:lnTo>
                    <a:pt x="313309" y="445122"/>
                  </a:lnTo>
                  <a:lnTo>
                    <a:pt x="486867" y="445122"/>
                  </a:lnTo>
                  <a:lnTo>
                    <a:pt x="486867" y="0"/>
                  </a:lnTo>
                  <a:close/>
                </a:path>
                <a:path w="1904364" h="445134">
                  <a:moveTo>
                    <a:pt x="1904326" y="0"/>
                  </a:moveTo>
                  <a:lnTo>
                    <a:pt x="1657032" y="0"/>
                  </a:lnTo>
                  <a:lnTo>
                    <a:pt x="1417459" y="0"/>
                  </a:lnTo>
                  <a:lnTo>
                    <a:pt x="1417459" y="445122"/>
                  </a:lnTo>
                  <a:lnTo>
                    <a:pt x="1591017" y="445122"/>
                  </a:lnTo>
                  <a:lnTo>
                    <a:pt x="1591017" y="393649"/>
                  </a:lnTo>
                  <a:lnTo>
                    <a:pt x="1657032" y="158686"/>
                  </a:lnTo>
                  <a:lnTo>
                    <a:pt x="1723047" y="393649"/>
                  </a:lnTo>
                  <a:lnTo>
                    <a:pt x="1723047" y="445122"/>
                  </a:lnTo>
                  <a:lnTo>
                    <a:pt x="1904326" y="445122"/>
                  </a:lnTo>
                  <a:lnTo>
                    <a:pt x="1904326" y="0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32174" y="5099341"/>
              <a:ext cx="132080" cy="127635"/>
            </a:xfrm>
            <a:custGeom>
              <a:rect l="l" t="t" r="r" b="b"/>
              <a:pathLst>
                <a:path w="132080" h="127635">
                  <a:moveTo>
                    <a:pt x="132030" y="127216"/>
                  </a:moveTo>
                  <a:lnTo>
                    <a:pt x="0" y="127216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127216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32174" y="4977459"/>
              <a:ext cx="132080" cy="121920"/>
            </a:xfrm>
            <a:custGeom>
              <a:rect l="l" t="t" r="r" b="b"/>
              <a:pathLst>
                <a:path w="132080" h="121920">
                  <a:moveTo>
                    <a:pt x="132030" y="121881"/>
                  </a:moveTo>
                  <a:lnTo>
                    <a:pt x="0" y="121881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121881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32174" y="4895315"/>
              <a:ext cx="132080" cy="82550"/>
            </a:xfrm>
            <a:custGeom>
              <a:rect l="l" t="t" r="r" b="b"/>
              <a:pathLst>
                <a:path w="132080" h="82550">
                  <a:moveTo>
                    <a:pt x="132030" y="82143"/>
                  </a:moveTo>
                  <a:lnTo>
                    <a:pt x="0" y="82143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82143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032174" y="4450193"/>
              <a:ext cx="132080" cy="445134"/>
            </a:xfrm>
            <a:custGeom>
              <a:rect l="l" t="t" r="r" b="b"/>
              <a:pathLst>
                <a:path w="132080" h="445134">
                  <a:moveTo>
                    <a:pt x="132030" y="445122"/>
                  </a:moveTo>
                  <a:lnTo>
                    <a:pt x="0" y="445122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445122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032174" y="4367516"/>
              <a:ext cx="132080" cy="83185"/>
            </a:xfrm>
            <a:custGeom>
              <a:rect l="l" t="t" r="r" b="b"/>
              <a:pathLst>
                <a:path w="132080" h="83185">
                  <a:moveTo>
                    <a:pt x="132030" y="82676"/>
                  </a:moveTo>
                  <a:lnTo>
                    <a:pt x="0" y="82676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82676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32174" y="4146155"/>
              <a:ext cx="132080" cy="221615"/>
            </a:xfrm>
            <a:custGeom>
              <a:rect l="l" t="t" r="r" b="b"/>
              <a:pathLst>
                <a:path w="132080" h="221614">
                  <a:moveTo>
                    <a:pt x="132030" y="221361"/>
                  </a:moveTo>
                  <a:lnTo>
                    <a:pt x="0" y="221361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221361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032174" y="3910926"/>
              <a:ext cx="132080" cy="235585"/>
            </a:xfrm>
            <a:custGeom>
              <a:rect l="l" t="t" r="r" b="b"/>
              <a:pathLst>
                <a:path w="132080" h="235585">
                  <a:moveTo>
                    <a:pt x="132030" y="235229"/>
                  </a:moveTo>
                  <a:lnTo>
                    <a:pt x="0" y="235229"/>
                  </a:lnTo>
                  <a:lnTo>
                    <a:pt x="66015" y="0"/>
                  </a:lnTo>
                  <a:lnTo>
                    <a:pt x="132030" y="235229"/>
                  </a:lnTo>
                  <a:close/>
                </a:path>
              </a:pathLst>
            </a:custGeom>
            <a:solidFill>
              <a:srgbClr val="FAE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65204" y="4367516"/>
              <a:ext cx="367030" cy="83185"/>
            </a:xfrm>
            <a:custGeom>
              <a:rect l="l" t="t" r="r" b="b"/>
              <a:pathLst>
                <a:path w="367030" h="83185">
                  <a:moveTo>
                    <a:pt x="0" y="82676"/>
                  </a:moveTo>
                  <a:lnTo>
                    <a:pt x="366969" y="82676"/>
                  </a:lnTo>
                  <a:lnTo>
                    <a:pt x="366969" y="0"/>
                  </a:lnTo>
                  <a:lnTo>
                    <a:pt x="0" y="0"/>
                  </a:lnTo>
                  <a:lnTo>
                    <a:pt x="0" y="82676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65098" y="4222431"/>
              <a:ext cx="367665" cy="145415"/>
            </a:xfrm>
            <a:custGeom>
              <a:rect l="l" t="t" r="r" b="b"/>
              <a:pathLst>
                <a:path w="367665" h="145414">
                  <a:moveTo>
                    <a:pt x="0" y="145084"/>
                  </a:moveTo>
                  <a:lnTo>
                    <a:pt x="367076" y="145084"/>
                  </a:lnTo>
                  <a:lnTo>
                    <a:pt x="367076" y="0"/>
                  </a:lnTo>
                  <a:lnTo>
                    <a:pt x="0" y="0"/>
                  </a:lnTo>
                  <a:lnTo>
                    <a:pt x="0" y="145084"/>
                  </a:lnTo>
                  <a:close/>
                </a:path>
              </a:pathLst>
            </a:custGeom>
            <a:solidFill>
              <a:srgbClr val="584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444692" y="4921719"/>
              <a:ext cx="100965" cy="362585"/>
            </a:xfrm>
            <a:custGeom>
              <a:rect l="l" t="t" r="r" b="b"/>
              <a:pathLst>
                <a:path w="100965" h="362585">
                  <a:moveTo>
                    <a:pt x="100619" y="362178"/>
                  </a:moveTo>
                  <a:lnTo>
                    <a:pt x="0" y="362178"/>
                  </a:lnTo>
                  <a:lnTo>
                    <a:pt x="0" y="0"/>
                  </a:lnTo>
                  <a:lnTo>
                    <a:pt x="100619" y="0"/>
                  </a:lnTo>
                  <a:lnTo>
                    <a:pt x="100619" y="362178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444692" y="4459527"/>
              <a:ext cx="100965" cy="462280"/>
            </a:xfrm>
            <a:custGeom>
              <a:rect l="l" t="t" r="r" b="b"/>
              <a:pathLst>
                <a:path w="100965" h="462279">
                  <a:moveTo>
                    <a:pt x="100619" y="462191"/>
                  </a:moveTo>
                  <a:lnTo>
                    <a:pt x="0" y="462191"/>
                  </a:lnTo>
                  <a:lnTo>
                    <a:pt x="0" y="0"/>
                  </a:lnTo>
                  <a:lnTo>
                    <a:pt x="100619" y="0"/>
                  </a:lnTo>
                  <a:lnTo>
                    <a:pt x="100619" y="462191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444692" y="4030941"/>
              <a:ext cx="100965" cy="428625"/>
            </a:xfrm>
            <a:custGeom>
              <a:rect l="l" t="t" r="r" b="b"/>
              <a:pathLst>
                <a:path w="100965" h="428625">
                  <a:moveTo>
                    <a:pt x="100619" y="428586"/>
                  </a:moveTo>
                  <a:lnTo>
                    <a:pt x="0" y="428586"/>
                  </a:lnTo>
                  <a:lnTo>
                    <a:pt x="0" y="97878"/>
                  </a:lnTo>
                  <a:lnTo>
                    <a:pt x="50309" y="0"/>
                  </a:lnTo>
                  <a:lnTo>
                    <a:pt x="100619" y="97878"/>
                  </a:lnTo>
                  <a:lnTo>
                    <a:pt x="100619" y="419252"/>
                  </a:lnTo>
                  <a:lnTo>
                    <a:pt x="100619" y="428586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665021" y="3943996"/>
              <a:ext cx="830580" cy="86995"/>
            </a:xfrm>
            <a:custGeom>
              <a:rect l="l" t="t" r="r" b="b"/>
              <a:pathLst>
                <a:path w="830578" h="86995">
                  <a:moveTo>
                    <a:pt x="829981" y="86944"/>
                  </a:moveTo>
                  <a:lnTo>
                    <a:pt x="0" y="86944"/>
                  </a:lnTo>
                  <a:lnTo>
                    <a:pt x="0" y="0"/>
                  </a:lnTo>
                  <a:lnTo>
                    <a:pt x="829981" y="0"/>
                  </a:lnTo>
                  <a:lnTo>
                    <a:pt x="829981" y="86944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397311" y="3647159"/>
              <a:ext cx="97790" cy="297180"/>
            </a:xfrm>
            <a:custGeom>
              <a:rect l="l" t="t" r="r" b="b"/>
              <a:pathLst>
                <a:path w="97790" h="297179">
                  <a:moveTo>
                    <a:pt x="97691" y="296837"/>
                  </a:moveTo>
                  <a:lnTo>
                    <a:pt x="0" y="296837"/>
                  </a:lnTo>
                  <a:lnTo>
                    <a:pt x="0" y="75742"/>
                  </a:lnTo>
                  <a:lnTo>
                    <a:pt x="48712" y="0"/>
                  </a:lnTo>
                  <a:lnTo>
                    <a:pt x="97691" y="75742"/>
                  </a:lnTo>
                  <a:lnTo>
                    <a:pt x="97691" y="296837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665021" y="3258578"/>
              <a:ext cx="830580" cy="92075"/>
            </a:xfrm>
            <a:custGeom>
              <a:rect l="l" t="t" r="r" b="b"/>
              <a:pathLst>
                <a:path w="830578" h="92075">
                  <a:moveTo>
                    <a:pt x="829981" y="92011"/>
                  </a:moveTo>
                  <a:lnTo>
                    <a:pt x="0" y="92011"/>
                  </a:lnTo>
                  <a:lnTo>
                    <a:pt x="0" y="0"/>
                  </a:lnTo>
                  <a:lnTo>
                    <a:pt x="829981" y="0"/>
                  </a:lnTo>
                  <a:lnTo>
                    <a:pt x="829981" y="92011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313450" y="2796653"/>
              <a:ext cx="181610" cy="1617345"/>
            </a:xfrm>
            <a:custGeom>
              <a:rect l="l" t="t" r="r" b="b"/>
              <a:pathLst>
                <a:path w="181609" h="1617345">
                  <a:moveTo>
                    <a:pt x="132562" y="553935"/>
                  </a:moveTo>
                  <a:lnTo>
                    <a:pt x="0" y="553935"/>
                  </a:lnTo>
                  <a:lnTo>
                    <a:pt x="0" y="1147343"/>
                  </a:lnTo>
                  <a:lnTo>
                    <a:pt x="83858" y="1147343"/>
                  </a:lnTo>
                  <a:lnTo>
                    <a:pt x="83858" y="926249"/>
                  </a:lnTo>
                  <a:lnTo>
                    <a:pt x="132562" y="850506"/>
                  </a:lnTo>
                  <a:lnTo>
                    <a:pt x="132562" y="553935"/>
                  </a:lnTo>
                  <a:close/>
                </a:path>
                <a:path w="181609" h="1617345">
                  <a:moveTo>
                    <a:pt x="132562" y="0"/>
                  </a:moveTo>
                  <a:lnTo>
                    <a:pt x="32740" y="0"/>
                  </a:lnTo>
                  <a:lnTo>
                    <a:pt x="32740" y="461924"/>
                  </a:lnTo>
                  <a:lnTo>
                    <a:pt x="132562" y="461924"/>
                  </a:lnTo>
                  <a:lnTo>
                    <a:pt x="132562" y="0"/>
                  </a:lnTo>
                  <a:close/>
                </a:path>
                <a:path w="181609" h="1617345">
                  <a:moveTo>
                    <a:pt x="181546" y="1234287"/>
                  </a:moveTo>
                  <a:lnTo>
                    <a:pt x="58039" y="1234287"/>
                  </a:lnTo>
                  <a:lnTo>
                    <a:pt x="3467" y="1332699"/>
                  </a:lnTo>
                  <a:lnTo>
                    <a:pt x="3467" y="1617002"/>
                  </a:lnTo>
                  <a:lnTo>
                    <a:pt x="131241" y="1617002"/>
                  </a:lnTo>
                  <a:lnTo>
                    <a:pt x="131241" y="1332166"/>
                  </a:lnTo>
                  <a:lnTo>
                    <a:pt x="181546" y="1234287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239726" y="2704908"/>
              <a:ext cx="206375" cy="92075"/>
            </a:xfrm>
            <a:custGeom>
              <a:rect l="l" t="t" r="r" b="b"/>
              <a:pathLst>
                <a:path w="206375" h="92075">
                  <a:moveTo>
                    <a:pt x="206297" y="91744"/>
                  </a:moveTo>
                  <a:lnTo>
                    <a:pt x="0" y="91744"/>
                  </a:lnTo>
                  <a:lnTo>
                    <a:pt x="0" y="0"/>
                  </a:lnTo>
                  <a:lnTo>
                    <a:pt x="206297" y="0"/>
                  </a:lnTo>
                  <a:lnTo>
                    <a:pt x="206297" y="91744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316921" y="4505400"/>
              <a:ext cx="128270" cy="778510"/>
            </a:xfrm>
            <a:custGeom>
              <a:rect l="l" t="t" r="r" b="b"/>
              <a:pathLst>
                <a:path w="128270" h="778510">
                  <a:moveTo>
                    <a:pt x="127771" y="778497"/>
                  </a:moveTo>
                  <a:lnTo>
                    <a:pt x="0" y="778497"/>
                  </a:lnTo>
                  <a:lnTo>
                    <a:pt x="0" y="0"/>
                  </a:lnTo>
                  <a:lnTo>
                    <a:pt x="127771" y="0"/>
                  </a:lnTo>
                  <a:lnTo>
                    <a:pt x="127771" y="778497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316921" y="4413655"/>
              <a:ext cx="128270" cy="92075"/>
            </a:xfrm>
            <a:custGeom>
              <a:rect l="l" t="t" r="r" b="b"/>
              <a:pathLst>
                <a:path w="128270" h="92075">
                  <a:moveTo>
                    <a:pt x="127771" y="91744"/>
                  </a:moveTo>
                  <a:lnTo>
                    <a:pt x="0" y="91744"/>
                  </a:lnTo>
                  <a:lnTo>
                    <a:pt x="0" y="0"/>
                  </a:lnTo>
                  <a:lnTo>
                    <a:pt x="127771" y="0"/>
                  </a:lnTo>
                  <a:lnTo>
                    <a:pt x="127771" y="91744"/>
                  </a:lnTo>
                  <a:close/>
                </a:path>
              </a:pathLst>
            </a:custGeom>
            <a:solidFill>
              <a:srgbClr val="8C5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280187" y="2552089"/>
              <a:ext cx="132080" cy="153035"/>
            </a:xfrm>
            <a:custGeom>
              <a:rect l="l" t="t" r="r" b="b"/>
              <a:pathLst>
                <a:path w="132079" h="153035">
                  <a:moveTo>
                    <a:pt x="132030" y="152819"/>
                  </a:moveTo>
                  <a:lnTo>
                    <a:pt x="0" y="152819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152819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280187" y="2200045"/>
              <a:ext cx="132080" cy="352425"/>
            </a:xfrm>
            <a:custGeom>
              <a:rect l="l" t="t" r="r" b="b"/>
              <a:pathLst>
                <a:path w="132079" h="352425">
                  <a:moveTo>
                    <a:pt x="132030" y="352043"/>
                  </a:moveTo>
                  <a:lnTo>
                    <a:pt x="0" y="352043"/>
                  </a:lnTo>
                  <a:lnTo>
                    <a:pt x="66015" y="0"/>
                  </a:lnTo>
                  <a:lnTo>
                    <a:pt x="132030" y="352043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843093" y="2796653"/>
              <a:ext cx="503555" cy="2171065"/>
            </a:xfrm>
            <a:custGeom>
              <a:rect l="l" t="t" r="r" b="b"/>
              <a:pathLst>
                <a:path w="503554" h="2171065">
                  <a:moveTo>
                    <a:pt x="473824" y="2079193"/>
                  </a:moveTo>
                  <a:lnTo>
                    <a:pt x="0" y="2079193"/>
                  </a:lnTo>
                  <a:lnTo>
                    <a:pt x="0" y="2170938"/>
                  </a:lnTo>
                  <a:lnTo>
                    <a:pt x="473824" y="2170938"/>
                  </a:lnTo>
                  <a:lnTo>
                    <a:pt x="473824" y="2079193"/>
                  </a:lnTo>
                  <a:close/>
                </a:path>
                <a:path w="503554" h="2171065">
                  <a:moveTo>
                    <a:pt x="503097" y="0"/>
                  </a:moveTo>
                  <a:lnTo>
                    <a:pt x="396621" y="0"/>
                  </a:lnTo>
                  <a:lnTo>
                    <a:pt x="396621" y="461924"/>
                  </a:lnTo>
                  <a:lnTo>
                    <a:pt x="503097" y="461924"/>
                  </a:lnTo>
                  <a:lnTo>
                    <a:pt x="503097" y="0"/>
                  </a:lnTo>
                  <a:close/>
                </a:path>
              </a:pathLst>
            </a:custGeom>
            <a:solidFill>
              <a:srgbClr val="8C5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843102" y="4413655"/>
              <a:ext cx="474345" cy="92075"/>
            </a:xfrm>
            <a:custGeom>
              <a:rect l="l" t="t" r="r" b="b"/>
              <a:pathLst>
                <a:path w="474345" h="92075">
                  <a:moveTo>
                    <a:pt x="473818" y="91744"/>
                  </a:moveTo>
                  <a:lnTo>
                    <a:pt x="0" y="91744"/>
                  </a:lnTo>
                  <a:lnTo>
                    <a:pt x="0" y="0"/>
                  </a:lnTo>
                  <a:lnTo>
                    <a:pt x="473818" y="0"/>
                  </a:lnTo>
                  <a:lnTo>
                    <a:pt x="473818" y="91744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20298" y="2704908"/>
              <a:ext cx="320040" cy="92075"/>
            </a:xfrm>
            <a:custGeom>
              <a:rect l="l" t="t" r="r" b="b"/>
              <a:pathLst>
                <a:path w="320040" h="92075">
                  <a:moveTo>
                    <a:pt x="319428" y="91744"/>
                  </a:moveTo>
                  <a:lnTo>
                    <a:pt x="0" y="91744"/>
                  </a:lnTo>
                  <a:lnTo>
                    <a:pt x="0" y="0"/>
                  </a:lnTo>
                  <a:lnTo>
                    <a:pt x="319428" y="0"/>
                  </a:lnTo>
                  <a:lnTo>
                    <a:pt x="319428" y="91744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933339" y="2466745"/>
              <a:ext cx="293370" cy="2871470"/>
            </a:xfrm>
            <a:custGeom>
              <a:rect l="l" t="t" r="r" b="b"/>
              <a:pathLst>
                <a:path w="293370" h="2871470">
                  <a:moveTo>
                    <a:pt x="94754" y="1725815"/>
                  </a:moveTo>
                  <a:lnTo>
                    <a:pt x="91020" y="1707261"/>
                  </a:lnTo>
                  <a:lnTo>
                    <a:pt x="80848" y="1692186"/>
                  </a:lnTo>
                  <a:lnTo>
                    <a:pt x="65786" y="1682051"/>
                  </a:lnTo>
                  <a:lnTo>
                    <a:pt x="47383" y="1678343"/>
                  </a:lnTo>
                  <a:lnTo>
                    <a:pt x="28968" y="1682051"/>
                  </a:lnTo>
                  <a:lnTo>
                    <a:pt x="13906" y="1692186"/>
                  </a:lnTo>
                  <a:lnTo>
                    <a:pt x="3733" y="1707261"/>
                  </a:lnTo>
                  <a:lnTo>
                    <a:pt x="0" y="1725815"/>
                  </a:lnTo>
                  <a:lnTo>
                    <a:pt x="0" y="1946910"/>
                  </a:lnTo>
                  <a:lnTo>
                    <a:pt x="94754" y="1946910"/>
                  </a:lnTo>
                  <a:lnTo>
                    <a:pt x="94754" y="1725815"/>
                  </a:lnTo>
                  <a:close/>
                </a:path>
                <a:path w="293370" h="2871470">
                  <a:moveTo>
                    <a:pt x="94754" y="1255890"/>
                  </a:moveTo>
                  <a:lnTo>
                    <a:pt x="91071" y="1237449"/>
                  </a:lnTo>
                  <a:lnTo>
                    <a:pt x="80987" y="1222362"/>
                  </a:lnTo>
                  <a:lnTo>
                    <a:pt x="66014" y="1212164"/>
                  </a:lnTo>
                  <a:lnTo>
                    <a:pt x="47637" y="1208417"/>
                  </a:lnTo>
                  <a:lnTo>
                    <a:pt x="29121" y="1212164"/>
                  </a:lnTo>
                  <a:lnTo>
                    <a:pt x="14071" y="1222362"/>
                  </a:lnTo>
                  <a:lnTo>
                    <a:pt x="3962" y="1237449"/>
                  </a:lnTo>
                  <a:lnTo>
                    <a:pt x="266" y="1255890"/>
                  </a:lnTo>
                  <a:lnTo>
                    <a:pt x="266" y="1477251"/>
                  </a:lnTo>
                  <a:lnTo>
                    <a:pt x="94754" y="1477251"/>
                  </a:lnTo>
                  <a:lnTo>
                    <a:pt x="94754" y="1255890"/>
                  </a:lnTo>
                  <a:close/>
                </a:path>
                <a:path w="293370" h="2871470">
                  <a:moveTo>
                    <a:pt x="194043" y="466458"/>
                  </a:moveTo>
                  <a:lnTo>
                    <a:pt x="190309" y="447903"/>
                  </a:lnTo>
                  <a:lnTo>
                    <a:pt x="180136" y="432828"/>
                  </a:lnTo>
                  <a:lnTo>
                    <a:pt x="165074" y="422694"/>
                  </a:lnTo>
                  <a:lnTo>
                    <a:pt x="146672" y="418985"/>
                  </a:lnTo>
                  <a:lnTo>
                    <a:pt x="128257" y="422694"/>
                  </a:lnTo>
                  <a:lnTo>
                    <a:pt x="113195" y="432828"/>
                  </a:lnTo>
                  <a:lnTo>
                    <a:pt x="103022" y="447903"/>
                  </a:lnTo>
                  <a:lnTo>
                    <a:pt x="99288" y="466458"/>
                  </a:lnTo>
                  <a:lnTo>
                    <a:pt x="99288" y="687552"/>
                  </a:lnTo>
                  <a:lnTo>
                    <a:pt x="194043" y="687552"/>
                  </a:lnTo>
                  <a:lnTo>
                    <a:pt x="194043" y="466458"/>
                  </a:lnTo>
                  <a:close/>
                </a:path>
                <a:path w="293370" h="2871470">
                  <a:moveTo>
                    <a:pt x="212953" y="115481"/>
                  </a:moveTo>
                  <a:lnTo>
                    <a:pt x="146672" y="0"/>
                  </a:lnTo>
                  <a:lnTo>
                    <a:pt x="80391" y="115481"/>
                  </a:lnTo>
                  <a:lnTo>
                    <a:pt x="80391" y="238163"/>
                  </a:lnTo>
                  <a:lnTo>
                    <a:pt x="212953" y="238163"/>
                  </a:lnTo>
                  <a:lnTo>
                    <a:pt x="212953" y="115481"/>
                  </a:lnTo>
                  <a:close/>
                </a:path>
                <a:path w="293370" h="2871470">
                  <a:moveTo>
                    <a:pt x="287210" y="2716339"/>
                  </a:moveTo>
                  <a:lnTo>
                    <a:pt x="283210" y="2677337"/>
                  </a:lnTo>
                  <a:lnTo>
                    <a:pt x="271513" y="2640266"/>
                  </a:lnTo>
                  <a:lnTo>
                    <a:pt x="252628" y="2606306"/>
                  </a:lnTo>
                  <a:lnTo>
                    <a:pt x="227050" y="2576588"/>
                  </a:lnTo>
                  <a:lnTo>
                    <a:pt x="146672" y="2500846"/>
                  </a:lnTo>
                  <a:lnTo>
                    <a:pt x="66281" y="2576588"/>
                  </a:lnTo>
                  <a:lnTo>
                    <a:pt x="40703" y="2606306"/>
                  </a:lnTo>
                  <a:lnTo>
                    <a:pt x="21818" y="2640266"/>
                  </a:lnTo>
                  <a:lnTo>
                    <a:pt x="10121" y="2677337"/>
                  </a:lnTo>
                  <a:lnTo>
                    <a:pt x="6121" y="2716339"/>
                  </a:lnTo>
                  <a:lnTo>
                    <a:pt x="6121" y="2871025"/>
                  </a:lnTo>
                  <a:lnTo>
                    <a:pt x="287210" y="2871025"/>
                  </a:lnTo>
                  <a:lnTo>
                    <a:pt x="287210" y="2716339"/>
                  </a:lnTo>
                  <a:close/>
                </a:path>
                <a:path w="293370" h="2871470">
                  <a:moveTo>
                    <a:pt x="287210" y="2254415"/>
                  </a:moveTo>
                  <a:lnTo>
                    <a:pt x="283210" y="2215299"/>
                  </a:lnTo>
                  <a:lnTo>
                    <a:pt x="271513" y="2178240"/>
                  </a:lnTo>
                  <a:lnTo>
                    <a:pt x="252628" y="2144344"/>
                  </a:lnTo>
                  <a:lnTo>
                    <a:pt x="227050" y="2114664"/>
                  </a:lnTo>
                  <a:lnTo>
                    <a:pt x="146672" y="2038654"/>
                  </a:lnTo>
                  <a:lnTo>
                    <a:pt x="66281" y="2114664"/>
                  </a:lnTo>
                  <a:lnTo>
                    <a:pt x="40703" y="2144344"/>
                  </a:lnTo>
                  <a:lnTo>
                    <a:pt x="21818" y="2178240"/>
                  </a:lnTo>
                  <a:lnTo>
                    <a:pt x="10121" y="2215299"/>
                  </a:lnTo>
                  <a:lnTo>
                    <a:pt x="6121" y="2254415"/>
                  </a:lnTo>
                  <a:lnTo>
                    <a:pt x="6121" y="2409101"/>
                  </a:lnTo>
                  <a:lnTo>
                    <a:pt x="287210" y="2409101"/>
                  </a:lnTo>
                  <a:lnTo>
                    <a:pt x="287210" y="2254415"/>
                  </a:lnTo>
                  <a:close/>
                </a:path>
                <a:path w="293370" h="2871470">
                  <a:moveTo>
                    <a:pt x="293331" y="1725815"/>
                  </a:moveTo>
                  <a:lnTo>
                    <a:pt x="289598" y="1707261"/>
                  </a:lnTo>
                  <a:lnTo>
                    <a:pt x="279425" y="1692186"/>
                  </a:lnTo>
                  <a:lnTo>
                    <a:pt x="264363" y="1682051"/>
                  </a:lnTo>
                  <a:lnTo>
                    <a:pt x="245960" y="1678343"/>
                  </a:lnTo>
                  <a:lnTo>
                    <a:pt x="227545" y="1682051"/>
                  </a:lnTo>
                  <a:lnTo>
                    <a:pt x="212483" y="1692186"/>
                  </a:lnTo>
                  <a:lnTo>
                    <a:pt x="202311" y="1707261"/>
                  </a:lnTo>
                  <a:lnTo>
                    <a:pt x="198577" y="1725815"/>
                  </a:lnTo>
                  <a:lnTo>
                    <a:pt x="198577" y="1946910"/>
                  </a:lnTo>
                  <a:lnTo>
                    <a:pt x="293331" y="1946910"/>
                  </a:lnTo>
                  <a:lnTo>
                    <a:pt x="293331" y="1725815"/>
                  </a:lnTo>
                  <a:close/>
                </a:path>
                <a:path w="293370" h="2871470">
                  <a:moveTo>
                    <a:pt x="293331" y="1255890"/>
                  </a:moveTo>
                  <a:lnTo>
                    <a:pt x="289598" y="1237449"/>
                  </a:lnTo>
                  <a:lnTo>
                    <a:pt x="279425" y="1222362"/>
                  </a:lnTo>
                  <a:lnTo>
                    <a:pt x="264363" y="1212164"/>
                  </a:lnTo>
                  <a:lnTo>
                    <a:pt x="245960" y="1208417"/>
                  </a:lnTo>
                  <a:lnTo>
                    <a:pt x="227545" y="1212164"/>
                  </a:lnTo>
                  <a:lnTo>
                    <a:pt x="212483" y="1222362"/>
                  </a:lnTo>
                  <a:lnTo>
                    <a:pt x="202311" y="1237449"/>
                  </a:lnTo>
                  <a:lnTo>
                    <a:pt x="198577" y="1255890"/>
                  </a:lnTo>
                  <a:lnTo>
                    <a:pt x="198577" y="1477251"/>
                  </a:lnTo>
                  <a:lnTo>
                    <a:pt x="293331" y="1477251"/>
                  </a:lnTo>
                  <a:lnTo>
                    <a:pt x="293331" y="1255890"/>
                  </a:lnTo>
                  <a:close/>
                </a:path>
              </a:pathLst>
            </a:custGeom>
            <a:solidFill>
              <a:srgbClr val="655E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813821" y="2796653"/>
              <a:ext cx="106680" cy="462280"/>
            </a:xfrm>
            <a:custGeom>
              <a:rect l="l" t="t" r="r" b="b"/>
              <a:pathLst>
                <a:path w="106679" h="462279">
                  <a:moveTo>
                    <a:pt x="106476" y="461924"/>
                  </a:moveTo>
                  <a:lnTo>
                    <a:pt x="0" y="461924"/>
                  </a:lnTo>
                  <a:lnTo>
                    <a:pt x="0" y="0"/>
                  </a:lnTo>
                  <a:lnTo>
                    <a:pt x="106476" y="0"/>
                  </a:lnTo>
                  <a:lnTo>
                    <a:pt x="106476" y="461924"/>
                  </a:lnTo>
                  <a:close/>
                </a:path>
              </a:pathLst>
            </a:custGeom>
            <a:solidFill>
              <a:srgbClr val="8C5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714000" y="2704908"/>
              <a:ext cx="206375" cy="92075"/>
            </a:xfrm>
            <a:custGeom>
              <a:rect l="l" t="t" r="r" b="b"/>
              <a:pathLst>
                <a:path w="206375" h="92075">
                  <a:moveTo>
                    <a:pt x="206297" y="91744"/>
                  </a:moveTo>
                  <a:lnTo>
                    <a:pt x="0" y="91744"/>
                  </a:lnTo>
                  <a:lnTo>
                    <a:pt x="0" y="0"/>
                  </a:lnTo>
                  <a:lnTo>
                    <a:pt x="206297" y="0"/>
                  </a:lnTo>
                  <a:lnTo>
                    <a:pt x="206297" y="91744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47806" y="2552089"/>
              <a:ext cx="132080" cy="153035"/>
            </a:xfrm>
            <a:custGeom>
              <a:rect l="l" t="t" r="r" b="b"/>
              <a:pathLst>
                <a:path w="132079" h="153035">
                  <a:moveTo>
                    <a:pt x="132030" y="152819"/>
                  </a:moveTo>
                  <a:lnTo>
                    <a:pt x="0" y="152819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152819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47806" y="2200045"/>
              <a:ext cx="132080" cy="352425"/>
            </a:xfrm>
            <a:custGeom>
              <a:rect l="l" t="t" r="r" b="b"/>
              <a:pathLst>
                <a:path w="132079" h="352425">
                  <a:moveTo>
                    <a:pt x="132030" y="352043"/>
                  </a:moveTo>
                  <a:lnTo>
                    <a:pt x="0" y="352043"/>
                  </a:lnTo>
                  <a:lnTo>
                    <a:pt x="66015" y="0"/>
                  </a:lnTo>
                  <a:lnTo>
                    <a:pt x="132030" y="352043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714000" y="3350589"/>
              <a:ext cx="132715" cy="593725"/>
            </a:xfrm>
            <a:custGeom>
              <a:rect l="l" t="t" r="r" b="b"/>
              <a:pathLst>
                <a:path w="132715" h="593725">
                  <a:moveTo>
                    <a:pt x="132562" y="593407"/>
                  </a:moveTo>
                  <a:lnTo>
                    <a:pt x="48712" y="593407"/>
                  </a:lnTo>
                  <a:lnTo>
                    <a:pt x="48712" y="372313"/>
                  </a:lnTo>
                  <a:lnTo>
                    <a:pt x="0" y="296570"/>
                  </a:lnTo>
                  <a:lnTo>
                    <a:pt x="0" y="0"/>
                  </a:lnTo>
                  <a:lnTo>
                    <a:pt x="132562" y="0"/>
                  </a:lnTo>
                  <a:lnTo>
                    <a:pt x="132562" y="593407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715331" y="4505781"/>
              <a:ext cx="128270" cy="778510"/>
            </a:xfrm>
            <a:custGeom>
              <a:rect l="l" t="t" r="r" b="b"/>
              <a:pathLst>
                <a:path w="128270" h="778510">
                  <a:moveTo>
                    <a:pt x="127762" y="0"/>
                  </a:moveTo>
                  <a:lnTo>
                    <a:pt x="0" y="0"/>
                  </a:lnTo>
                  <a:lnTo>
                    <a:pt x="0" y="461441"/>
                  </a:lnTo>
                  <a:lnTo>
                    <a:pt x="0" y="777976"/>
                  </a:lnTo>
                  <a:lnTo>
                    <a:pt x="127762" y="777976"/>
                  </a:lnTo>
                  <a:lnTo>
                    <a:pt x="127762" y="461441"/>
                  </a:lnTo>
                  <a:lnTo>
                    <a:pt x="127762" y="0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715331" y="4413655"/>
              <a:ext cx="128270" cy="92075"/>
            </a:xfrm>
            <a:custGeom>
              <a:rect l="l" t="t" r="r" b="b"/>
              <a:pathLst>
                <a:path w="128270" h="92075">
                  <a:moveTo>
                    <a:pt x="127771" y="91744"/>
                  </a:moveTo>
                  <a:lnTo>
                    <a:pt x="0" y="91744"/>
                  </a:lnTo>
                  <a:lnTo>
                    <a:pt x="0" y="0"/>
                  </a:lnTo>
                  <a:lnTo>
                    <a:pt x="127771" y="0"/>
                  </a:lnTo>
                  <a:lnTo>
                    <a:pt x="127771" y="91744"/>
                  </a:lnTo>
                  <a:close/>
                </a:path>
              </a:pathLst>
            </a:custGeom>
            <a:solidFill>
              <a:srgbClr val="8C5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665014" y="2796653"/>
              <a:ext cx="178435" cy="1617345"/>
            </a:xfrm>
            <a:custGeom>
              <a:rect l="l" t="t" r="r" b="b"/>
              <a:pathLst>
                <a:path w="178434" h="1617345">
                  <a:moveTo>
                    <a:pt x="148805" y="0"/>
                  </a:moveTo>
                  <a:lnTo>
                    <a:pt x="48983" y="0"/>
                  </a:lnTo>
                  <a:lnTo>
                    <a:pt x="48983" y="461924"/>
                  </a:lnTo>
                  <a:lnTo>
                    <a:pt x="148805" y="461924"/>
                  </a:lnTo>
                  <a:lnTo>
                    <a:pt x="148805" y="0"/>
                  </a:lnTo>
                  <a:close/>
                </a:path>
                <a:path w="178434" h="1617345">
                  <a:moveTo>
                    <a:pt x="178079" y="1332699"/>
                  </a:moveTo>
                  <a:lnTo>
                    <a:pt x="123520" y="1234287"/>
                  </a:lnTo>
                  <a:lnTo>
                    <a:pt x="0" y="1234287"/>
                  </a:lnTo>
                  <a:lnTo>
                    <a:pt x="50317" y="1332166"/>
                  </a:lnTo>
                  <a:lnTo>
                    <a:pt x="50317" y="1617002"/>
                  </a:lnTo>
                  <a:lnTo>
                    <a:pt x="178079" y="1617002"/>
                  </a:lnTo>
                  <a:lnTo>
                    <a:pt x="178079" y="1332699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614709" y="3647160"/>
              <a:ext cx="148590" cy="1637030"/>
            </a:xfrm>
            <a:custGeom>
              <a:rect l="l" t="t" r="r" b="b"/>
              <a:pathLst>
                <a:path w="148590" h="1637029">
                  <a:moveTo>
                    <a:pt x="100622" y="1274559"/>
                  </a:moveTo>
                  <a:lnTo>
                    <a:pt x="0" y="1274559"/>
                  </a:lnTo>
                  <a:lnTo>
                    <a:pt x="0" y="1636737"/>
                  </a:lnTo>
                  <a:lnTo>
                    <a:pt x="100622" y="1636737"/>
                  </a:lnTo>
                  <a:lnTo>
                    <a:pt x="100622" y="1274559"/>
                  </a:lnTo>
                  <a:close/>
                </a:path>
                <a:path w="148590" h="1637029">
                  <a:moveTo>
                    <a:pt x="147993" y="75742"/>
                  </a:moveTo>
                  <a:lnTo>
                    <a:pt x="99288" y="0"/>
                  </a:lnTo>
                  <a:lnTo>
                    <a:pt x="50304" y="75742"/>
                  </a:lnTo>
                  <a:lnTo>
                    <a:pt x="50304" y="296837"/>
                  </a:lnTo>
                  <a:lnTo>
                    <a:pt x="147993" y="296837"/>
                  </a:lnTo>
                  <a:lnTo>
                    <a:pt x="147993" y="75742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614711" y="4459527"/>
              <a:ext cx="100965" cy="462280"/>
            </a:xfrm>
            <a:custGeom>
              <a:rect l="l" t="t" r="r" b="b"/>
              <a:pathLst>
                <a:path w="100965" h="462279">
                  <a:moveTo>
                    <a:pt x="100619" y="462191"/>
                  </a:moveTo>
                  <a:lnTo>
                    <a:pt x="0" y="462191"/>
                  </a:lnTo>
                  <a:lnTo>
                    <a:pt x="0" y="0"/>
                  </a:lnTo>
                  <a:lnTo>
                    <a:pt x="100619" y="0"/>
                  </a:lnTo>
                  <a:lnTo>
                    <a:pt x="100619" y="462191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614711" y="4030941"/>
              <a:ext cx="100965" cy="428625"/>
            </a:xfrm>
            <a:custGeom>
              <a:rect l="l" t="t" r="r" b="b"/>
              <a:pathLst>
                <a:path w="100965" h="428625">
                  <a:moveTo>
                    <a:pt x="100619" y="428586"/>
                  </a:moveTo>
                  <a:lnTo>
                    <a:pt x="0" y="428586"/>
                  </a:lnTo>
                  <a:lnTo>
                    <a:pt x="0" y="97878"/>
                  </a:lnTo>
                  <a:lnTo>
                    <a:pt x="50309" y="0"/>
                  </a:lnTo>
                  <a:lnTo>
                    <a:pt x="100619" y="97878"/>
                  </a:lnTo>
                  <a:lnTo>
                    <a:pt x="100619" y="382714"/>
                  </a:lnTo>
                  <a:lnTo>
                    <a:pt x="100619" y="428586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127849" y="4367516"/>
              <a:ext cx="367665" cy="83185"/>
            </a:xfrm>
            <a:custGeom>
              <a:rect l="l" t="t" r="r" b="b"/>
              <a:pathLst>
                <a:path w="367665" h="83185">
                  <a:moveTo>
                    <a:pt x="0" y="82676"/>
                  </a:moveTo>
                  <a:lnTo>
                    <a:pt x="367076" y="82676"/>
                  </a:lnTo>
                  <a:lnTo>
                    <a:pt x="367076" y="0"/>
                  </a:lnTo>
                  <a:lnTo>
                    <a:pt x="0" y="0"/>
                  </a:lnTo>
                  <a:lnTo>
                    <a:pt x="0" y="82676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127849" y="4222431"/>
              <a:ext cx="367665" cy="145415"/>
            </a:xfrm>
            <a:custGeom>
              <a:rect l="l" t="t" r="r" b="b"/>
              <a:pathLst>
                <a:path w="367665" h="145414">
                  <a:moveTo>
                    <a:pt x="0" y="145084"/>
                  </a:moveTo>
                  <a:lnTo>
                    <a:pt x="367076" y="145084"/>
                  </a:lnTo>
                  <a:lnTo>
                    <a:pt x="367076" y="0"/>
                  </a:lnTo>
                  <a:lnTo>
                    <a:pt x="0" y="0"/>
                  </a:lnTo>
                  <a:lnTo>
                    <a:pt x="0" y="145084"/>
                  </a:lnTo>
                  <a:close/>
                </a:path>
              </a:pathLst>
            </a:custGeom>
            <a:solidFill>
              <a:srgbClr val="584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995819" y="5099341"/>
              <a:ext cx="132080" cy="127635"/>
            </a:xfrm>
            <a:custGeom>
              <a:rect l="l" t="t" r="r" b="b"/>
              <a:pathLst>
                <a:path w="132079" h="127635">
                  <a:moveTo>
                    <a:pt x="132030" y="127216"/>
                  </a:moveTo>
                  <a:lnTo>
                    <a:pt x="0" y="127216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127216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995819" y="4977459"/>
              <a:ext cx="132080" cy="121920"/>
            </a:xfrm>
            <a:custGeom>
              <a:rect l="l" t="t" r="r" b="b"/>
              <a:pathLst>
                <a:path w="132079" h="121920">
                  <a:moveTo>
                    <a:pt x="132030" y="121881"/>
                  </a:moveTo>
                  <a:lnTo>
                    <a:pt x="0" y="121881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121881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995819" y="4895315"/>
              <a:ext cx="132080" cy="82550"/>
            </a:xfrm>
            <a:custGeom>
              <a:rect l="l" t="t" r="r" b="b"/>
              <a:pathLst>
                <a:path w="132079" h="82550">
                  <a:moveTo>
                    <a:pt x="132030" y="82143"/>
                  </a:moveTo>
                  <a:lnTo>
                    <a:pt x="0" y="82143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82143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995819" y="4450193"/>
              <a:ext cx="132080" cy="445134"/>
            </a:xfrm>
            <a:custGeom>
              <a:rect l="l" t="t" r="r" b="b"/>
              <a:pathLst>
                <a:path w="132079" h="445134">
                  <a:moveTo>
                    <a:pt x="132030" y="445122"/>
                  </a:moveTo>
                  <a:lnTo>
                    <a:pt x="0" y="445122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445122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995819" y="4367516"/>
              <a:ext cx="132080" cy="83185"/>
            </a:xfrm>
            <a:custGeom>
              <a:rect l="l" t="t" r="r" b="b"/>
              <a:pathLst>
                <a:path w="132079" h="83185">
                  <a:moveTo>
                    <a:pt x="132030" y="82676"/>
                  </a:moveTo>
                  <a:lnTo>
                    <a:pt x="0" y="82676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82676"/>
                  </a:lnTo>
                  <a:close/>
                </a:path>
              </a:pathLst>
            </a:custGeom>
            <a:solidFill>
              <a:srgbClr val="DFA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995819" y="4146155"/>
              <a:ext cx="132080" cy="221615"/>
            </a:xfrm>
            <a:custGeom>
              <a:rect l="l" t="t" r="r" b="b"/>
              <a:pathLst>
                <a:path w="132079" h="221614">
                  <a:moveTo>
                    <a:pt x="132030" y="221361"/>
                  </a:moveTo>
                  <a:lnTo>
                    <a:pt x="0" y="221361"/>
                  </a:lnTo>
                  <a:lnTo>
                    <a:pt x="0" y="0"/>
                  </a:lnTo>
                  <a:lnTo>
                    <a:pt x="132030" y="0"/>
                  </a:lnTo>
                  <a:lnTo>
                    <a:pt x="132030" y="221361"/>
                  </a:lnTo>
                  <a:close/>
                </a:path>
              </a:pathLst>
            </a:custGeom>
            <a:solidFill>
              <a:srgbClr val="C68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995819" y="3910926"/>
              <a:ext cx="132080" cy="235585"/>
            </a:xfrm>
            <a:custGeom>
              <a:rect l="l" t="t" r="r" b="b"/>
              <a:pathLst>
                <a:path w="132079" h="235585">
                  <a:moveTo>
                    <a:pt x="132030" y="235229"/>
                  </a:moveTo>
                  <a:lnTo>
                    <a:pt x="0" y="235229"/>
                  </a:lnTo>
                  <a:lnTo>
                    <a:pt x="66015" y="0"/>
                  </a:lnTo>
                  <a:lnTo>
                    <a:pt x="132030" y="235229"/>
                  </a:lnTo>
                  <a:close/>
                </a:path>
              </a:pathLst>
            </a:custGeom>
            <a:solidFill>
              <a:srgbClr val="FAE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494925" y="5152681"/>
              <a:ext cx="33020" cy="131445"/>
            </a:xfrm>
            <a:custGeom>
              <a:rect l="l" t="t" r="r" b="b"/>
              <a:pathLst>
                <a:path w="33020" h="131445">
                  <a:moveTo>
                    <a:pt x="33007" y="131216"/>
                  </a:moveTo>
                  <a:lnTo>
                    <a:pt x="0" y="131216"/>
                  </a:lnTo>
                  <a:lnTo>
                    <a:pt x="0" y="0"/>
                  </a:lnTo>
                  <a:lnTo>
                    <a:pt x="33007" y="0"/>
                  </a:lnTo>
                  <a:lnTo>
                    <a:pt x="33007" y="131216"/>
                  </a:lnTo>
                  <a:close/>
                </a:path>
              </a:pathLst>
            </a:custGeom>
            <a:solidFill>
              <a:srgbClr val="493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494925" y="5028399"/>
              <a:ext cx="120014" cy="255904"/>
            </a:xfrm>
            <a:custGeom>
              <a:rect l="l" t="t" r="r" b="b"/>
              <a:pathLst>
                <a:path w="120013" h="255902">
                  <a:moveTo>
                    <a:pt x="119785" y="255498"/>
                  </a:moveTo>
                  <a:lnTo>
                    <a:pt x="33007" y="255498"/>
                  </a:lnTo>
                  <a:lnTo>
                    <a:pt x="33007" y="124282"/>
                  </a:lnTo>
                  <a:lnTo>
                    <a:pt x="0" y="124282"/>
                  </a:lnTo>
                  <a:lnTo>
                    <a:pt x="0" y="0"/>
                  </a:lnTo>
                  <a:lnTo>
                    <a:pt x="119785" y="0"/>
                  </a:lnTo>
                  <a:lnTo>
                    <a:pt x="119785" y="255498"/>
                  </a:lnTo>
                  <a:close/>
                </a:path>
              </a:pathLst>
            </a:custGeom>
            <a:solidFill>
              <a:srgbClr val="E4C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494925" y="4895315"/>
              <a:ext cx="120014" cy="133350"/>
            </a:xfrm>
            <a:custGeom>
              <a:rect l="l" t="t" r="r" b="b"/>
              <a:pathLst>
                <a:path w="120013" h="133350">
                  <a:moveTo>
                    <a:pt x="119785" y="133083"/>
                  </a:moveTo>
                  <a:lnTo>
                    <a:pt x="0" y="133083"/>
                  </a:lnTo>
                  <a:lnTo>
                    <a:pt x="0" y="0"/>
                  </a:lnTo>
                  <a:lnTo>
                    <a:pt x="119785" y="0"/>
                  </a:lnTo>
                  <a:lnTo>
                    <a:pt x="119785" y="133083"/>
                  </a:lnTo>
                  <a:close/>
                </a:path>
              </a:pathLst>
            </a:custGeom>
            <a:solidFill>
              <a:srgbClr val="493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494925" y="4450193"/>
              <a:ext cx="120014" cy="445134"/>
            </a:xfrm>
            <a:custGeom>
              <a:rect l="l" t="t" r="r" b="b"/>
              <a:pathLst>
                <a:path w="120013" h="445134">
                  <a:moveTo>
                    <a:pt x="119785" y="445122"/>
                  </a:moveTo>
                  <a:lnTo>
                    <a:pt x="0" y="445122"/>
                  </a:lnTo>
                  <a:lnTo>
                    <a:pt x="0" y="0"/>
                  </a:lnTo>
                  <a:lnTo>
                    <a:pt x="119785" y="0"/>
                  </a:lnTo>
                  <a:lnTo>
                    <a:pt x="119785" y="445122"/>
                  </a:lnTo>
                  <a:close/>
                </a:path>
              </a:pathLst>
            </a:custGeom>
            <a:solidFill>
              <a:srgbClr val="E4C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494925" y="4367516"/>
              <a:ext cx="120014" cy="83185"/>
            </a:xfrm>
            <a:custGeom>
              <a:rect l="l" t="t" r="r" b="b"/>
              <a:pathLst>
                <a:path w="120013" h="83185">
                  <a:moveTo>
                    <a:pt x="119785" y="82676"/>
                  </a:moveTo>
                  <a:lnTo>
                    <a:pt x="0" y="82676"/>
                  </a:lnTo>
                  <a:lnTo>
                    <a:pt x="0" y="0"/>
                  </a:lnTo>
                  <a:lnTo>
                    <a:pt x="119785" y="0"/>
                  </a:lnTo>
                  <a:lnTo>
                    <a:pt x="119785" y="82676"/>
                  </a:lnTo>
                  <a:close/>
                </a:path>
              </a:pathLst>
            </a:custGeom>
            <a:solidFill>
              <a:srgbClr val="B67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494923" y="4222431"/>
              <a:ext cx="1170305" cy="1061720"/>
            </a:xfrm>
            <a:custGeom>
              <a:rect l="l" t="t" r="r" b="b"/>
              <a:pathLst>
                <a:path w="1170304" h="1061720">
                  <a:moveTo>
                    <a:pt x="119786" y="0"/>
                  </a:moveTo>
                  <a:lnTo>
                    <a:pt x="0" y="0"/>
                  </a:lnTo>
                  <a:lnTo>
                    <a:pt x="0" y="145084"/>
                  </a:lnTo>
                  <a:lnTo>
                    <a:pt x="119786" y="145084"/>
                  </a:lnTo>
                  <a:lnTo>
                    <a:pt x="119786" y="0"/>
                  </a:lnTo>
                  <a:close/>
                </a:path>
                <a:path w="1170304" h="1061720">
                  <a:moveTo>
                    <a:pt x="1170279" y="930249"/>
                  </a:moveTo>
                  <a:lnTo>
                    <a:pt x="1137272" y="930249"/>
                  </a:lnTo>
                  <a:lnTo>
                    <a:pt x="1137272" y="1061466"/>
                  </a:lnTo>
                  <a:lnTo>
                    <a:pt x="1170279" y="1061466"/>
                  </a:lnTo>
                  <a:lnTo>
                    <a:pt x="1170279" y="930249"/>
                  </a:lnTo>
                  <a:close/>
                </a:path>
              </a:pathLst>
            </a:custGeom>
            <a:solidFill>
              <a:srgbClr val="493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545419" y="5028399"/>
              <a:ext cx="120014" cy="255904"/>
            </a:xfrm>
            <a:custGeom>
              <a:rect l="l" t="t" r="r" b="b"/>
              <a:pathLst>
                <a:path w="120013" h="255902">
                  <a:moveTo>
                    <a:pt x="86777" y="255498"/>
                  </a:moveTo>
                  <a:lnTo>
                    <a:pt x="0" y="255498"/>
                  </a:lnTo>
                  <a:lnTo>
                    <a:pt x="0" y="0"/>
                  </a:lnTo>
                  <a:lnTo>
                    <a:pt x="119785" y="0"/>
                  </a:lnTo>
                  <a:lnTo>
                    <a:pt x="119785" y="124282"/>
                  </a:lnTo>
                  <a:lnTo>
                    <a:pt x="86777" y="124282"/>
                  </a:lnTo>
                  <a:lnTo>
                    <a:pt x="86777" y="255498"/>
                  </a:lnTo>
                  <a:close/>
                </a:path>
              </a:pathLst>
            </a:custGeom>
            <a:solidFill>
              <a:srgbClr val="E4C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545419" y="4895315"/>
              <a:ext cx="120014" cy="133350"/>
            </a:xfrm>
            <a:custGeom>
              <a:rect l="l" t="t" r="r" b="b"/>
              <a:pathLst>
                <a:path w="120013" h="133350">
                  <a:moveTo>
                    <a:pt x="119785" y="133083"/>
                  </a:moveTo>
                  <a:lnTo>
                    <a:pt x="0" y="133083"/>
                  </a:lnTo>
                  <a:lnTo>
                    <a:pt x="0" y="0"/>
                  </a:lnTo>
                  <a:lnTo>
                    <a:pt x="119785" y="0"/>
                  </a:lnTo>
                  <a:lnTo>
                    <a:pt x="119785" y="133083"/>
                  </a:lnTo>
                  <a:close/>
                </a:path>
              </a:pathLst>
            </a:custGeom>
            <a:solidFill>
              <a:srgbClr val="493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545419" y="4450193"/>
              <a:ext cx="120014" cy="445134"/>
            </a:xfrm>
            <a:custGeom>
              <a:rect l="l" t="t" r="r" b="b"/>
              <a:pathLst>
                <a:path w="120013" h="445134">
                  <a:moveTo>
                    <a:pt x="119785" y="445122"/>
                  </a:moveTo>
                  <a:lnTo>
                    <a:pt x="0" y="445122"/>
                  </a:lnTo>
                  <a:lnTo>
                    <a:pt x="0" y="0"/>
                  </a:lnTo>
                  <a:lnTo>
                    <a:pt x="119785" y="0"/>
                  </a:lnTo>
                  <a:lnTo>
                    <a:pt x="119785" y="445122"/>
                  </a:lnTo>
                  <a:close/>
                </a:path>
              </a:pathLst>
            </a:custGeom>
            <a:solidFill>
              <a:srgbClr val="E4C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545419" y="4367516"/>
              <a:ext cx="120014" cy="83185"/>
            </a:xfrm>
            <a:custGeom>
              <a:rect l="l" t="t" r="r" b="b"/>
              <a:pathLst>
                <a:path w="120013" h="83185">
                  <a:moveTo>
                    <a:pt x="119785" y="82676"/>
                  </a:moveTo>
                  <a:lnTo>
                    <a:pt x="0" y="82676"/>
                  </a:lnTo>
                  <a:lnTo>
                    <a:pt x="0" y="0"/>
                  </a:lnTo>
                  <a:lnTo>
                    <a:pt x="119785" y="0"/>
                  </a:lnTo>
                  <a:lnTo>
                    <a:pt x="119785" y="82676"/>
                  </a:lnTo>
                  <a:close/>
                </a:path>
              </a:pathLst>
            </a:custGeom>
            <a:solidFill>
              <a:srgbClr val="B67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545312" y="4222431"/>
              <a:ext cx="120014" cy="145415"/>
            </a:xfrm>
            <a:custGeom>
              <a:rect l="l" t="t" r="r" b="b"/>
              <a:pathLst>
                <a:path w="120013" h="145414">
                  <a:moveTo>
                    <a:pt x="119785" y="145084"/>
                  </a:moveTo>
                  <a:lnTo>
                    <a:pt x="0" y="145084"/>
                  </a:lnTo>
                  <a:lnTo>
                    <a:pt x="0" y="0"/>
                  </a:lnTo>
                  <a:lnTo>
                    <a:pt x="119785" y="0"/>
                  </a:lnTo>
                  <a:lnTo>
                    <a:pt x="119785" y="145084"/>
                  </a:lnTo>
                  <a:close/>
                </a:path>
              </a:pathLst>
            </a:custGeom>
            <a:solidFill>
              <a:srgbClr val="493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969200" y="3705567"/>
              <a:ext cx="185268" cy="23202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1201044" y="4511001"/>
              <a:ext cx="353695" cy="287655"/>
            </a:xfrm>
            <a:custGeom>
              <a:rect l="l" t="t" r="r" b="b"/>
              <a:pathLst>
                <a:path w="353695" h="287654">
                  <a:moveTo>
                    <a:pt x="53238" y="26670"/>
                  </a:moveTo>
                  <a:lnTo>
                    <a:pt x="51142" y="16294"/>
                  </a:lnTo>
                  <a:lnTo>
                    <a:pt x="45440" y="7823"/>
                  </a:lnTo>
                  <a:lnTo>
                    <a:pt x="36982" y="2108"/>
                  </a:lnTo>
                  <a:lnTo>
                    <a:pt x="26619" y="0"/>
                  </a:lnTo>
                  <a:lnTo>
                    <a:pt x="16256" y="2108"/>
                  </a:lnTo>
                  <a:lnTo>
                    <a:pt x="7797" y="7823"/>
                  </a:lnTo>
                  <a:lnTo>
                    <a:pt x="2095" y="16294"/>
                  </a:lnTo>
                  <a:lnTo>
                    <a:pt x="0" y="26670"/>
                  </a:lnTo>
                  <a:lnTo>
                    <a:pt x="0" y="260832"/>
                  </a:lnTo>
                  <a:lnTo>
                    <a:pt x="2095" y="271221"/>
                  </a:lnTo>
                  <a:lnTo>
                    <a:pt x="7797" y="279692"/>
                  </a:lnTo>
                  <a:lnTo>
                    <a:pt x="16256" y="285407"/>
                  </a:lnTo>
                  <a:lnTo>
                    <a:pt x="26619" y="287502"/>
                  </a:lnTo>
                  <a:lnTo>
                    <a:pt x="36982" y="285407"/>
                  </a:lnTo>
                  <a:lnTo>
                    <a:pt x="45440" y="279692"/>
                  </a:lnTo>
                  <a:lnTo>
                    <a:pt x="51142" y="271221"/>
                  </a:lnTo>
                  <a:lnTo>
                    <a:pt x="53238" y="260832"/>
                  </a:lnTo>
                  <a:lnTo>
                    <a:pt x="53238" y="26670"/>
                  </a:lnTo>
                  <a:close/>
                </a:path>
                <a:path w="353695" h="287654">
                  <a:moveTo>
                    <a:pt x="353504" y="26670"/>
                  </a:moveTo>
                  <a:lnTo>
                    <a:pt x="351409" y="16294"/>
                  </a:lnTo>
                  <a:lnTo>
                    <a:pt x="345706" y="7823"/>
                  </a:lnTo>
                  <a:lnTo>
                    <a:pt x="337235" y="2108"/>
                  </a:lnTo>
                  <a:lnTo>
                    <a:pt x="326885" y="0"/>
                  </a:lnTo>
                  <a:lnTo>
                    <a:pt x="316522" y="2108"/>
                  </a:lnTo>
                  <a:lnTo>
                    <a:pt x="308063" y="7823"/>
                  </a:lnTo>
                  <a:lnTo>
                    <a:pt x="302361" y="16294"/>
                  </a:lnTo>
                  <a:lnTo>
                    <a:pt x="300266" y="26670"/>
                  </a:lnTo>
                  <a:lnTo>
                    <a:pt x="300266" y="260832"/>
                  </a:lnTo>
                  <a:lnTo>
                    <a:pt x="302361" y="271221"/>
                  </a:lnTo>
                  <a:lnTo>
                    <a:pt x="308063" y="279692"/>
                  </a:lnTo>
                  <a:lnTo>
                    <a:pt x="316522" y="285407"/>
                  </a:lnTo>
                  <a:lnTo>
                    <a:pt x="326885" y="287502"/>
                  </a:lnTo>
                  <a:lnTo>
                    <a:pt x="337235" y="285407"/>
                  </a:lnTo>
                  <a:lnTo>
                    <a:pt x="345706" y="279692"/>
                  </a:lnTo>
                  <a:lnTo>
                    <a:pt x="351409" y="271221"/>
                  </a:lnTo>
                  <a:lnTo>
                    <a:pt x="353504" y="260832"/>
                  </a:lnTo>
                  <a:lnTo>
                    <a:pt x="353504" y="26670"/>
                  </a:lnTo>
                  <a:close/>
                </a:path>
              </a:pathLst>
            </a:custGeom>
            <a:solidFill>
              <a:srgbClr val="655E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82506" y="4423523"/>
              <a:ext cx="185268" cy="21202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005555" y="3705567"/>
              <a:ext cx="185268" cy="23202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2605461" y="4511001"/>
              <a:ext cx="353695" cy="287655"/>
            </a:xfrm>
            <a:custGeom>
              <a:rect l="l" t="t" r="r" b="b"/>
              <a:pathLst>
                <a:path w="353695" h="287654">
                  <a:moveTo>
                    <a:pt x="53238" y="26670"/>
                  </a:moveTo>
                  <a:lnTo>
                    <a:pt x="51155" y="16294"/>
                  </a:lnTo>
                  <a:lnTo>
                    <a:pt x="45440" y="7823"/>
                  </a:lnTo>
                  <a:lnTo>
                    <a:pt x="36982" y="2108"/>
                  </a:lnTo>
                  <a:lnTo>
                    <a:pt x="26619" y="0"/>
                  </a:lnTo>
                  <a:lnTo>
                    <a:pt x="16268" y="2108"/>
                  </a:lnTo>
                  <a:lnTo>
                    <a:pt x="7797" y="7823"/>
                  </a:lnTo>
                  <a:lnTo>
                    <a:pt x="2095" y="16294"/>
                  </a:lnTo>
                  <a:lnTo>
                    <a:pt x="0" y="26670"/>
                  </a:lnTo>
                  <a:lnTo>
                    <a:pt x="0" y="260832"/>
                  </a:lnTo>
                  <a:lnTo>
                    <a:pt x="2095" y="271221"/>
                  </a:lnTo>
                  <a:lnTo>
                    <a:pt x="7797" y="279692"/>
                  </a:lnTo>
                  <a:lnTo>
                    <a:pt x="16268" y="285407"/>
                  </a:lnTo>
                  <a:lnTo>
                    <a:pt x="26619" y="287502"/>
                  </a:lnTo>
                  <a:lnTo>
                    <a:pt x="36982" y="285407"/>
                  </a:lnTo>
                  <a:lnTo>
                    <a:pt x="45440" y="279692"/>
                  </a:lnTo>
                  <a:lnTo>
                    <a:pt x="51155" y="271221"/>
                  </a:lnTo>
                  <a:lnTo>
                    <a:pt x="53238" y="260832"/>
                  </a:lnTo>
                  <a:lnTo>
                    <a:pt x="53238" y="26670"/>
                  </a:lnTo>
                  <a:close/>
                </a:path>
                <a:path w="353695" h="287654">
                  <a:moveTo>
                    <a:pt x="353504" y="26670"/>
                  </a:moveTo>
                  <a:lnTo>
                    <a:pt x="351409" y="16294"/>
                  </a:lnTo>
                  <a:lnTo>
                    <a:pt x="345706" y="7823"/>
                  </a:lnTo>
                  <a:lnTo>
                    <a:pt x="337248" y="2108"/>
                  </a:lnTo>
                  <a:lnTo>
                    <a:pt x="326885" y="0"/>
                  </a:lnTo>
                  <a:lnTo>
                    <a:pt x="316522" y="2108"/>
                  </a:lnTo>
                  <a:lnTo>
                    <a:pt x="308063" y="7823"/>
                  </a:lnTo>
                  <a:lnTo>
                    <a:pt x="302361" y="16294"/>
                  </a:lnTo>
                  <a:lnTo>
                    <a:pt x="300266" y="26670"/>
                  </a:lnTo>
                  <a:lnTo>
                    <a:pt x="300266" y="260832"/>
                  </a:lnTo>
                  <a:lnTo>
                    <a:pt x="302361" y="271221"/>
                  </a:lnTo>
                  <a:lnTo>
                    <a:pt x="308063" y="279692"/>
                  </a:lnTo>
                  <a:lnTo>
                    <a:pt x="316522" y="285407"/>
                  </a:lnTo>
                  <a:lnTo>
                    <a:pt x="326885" y="287502"/>
                  </a:lnTo>
                  <a:lnTo>
                    <a:pt x="337248" y="285407"/>
                  </a:lnTo>
                  <a:lnTo>
                    <a:pt x="345706" y="279692"/>
                  </a:lnTo>
                  <a:lnTo>
                    <a:pt x="351409" y="271221"/>
                  </a:lnTo>
                  <a:lnTo>
                    <a:pt x="353504" y="260832"/>
                  </a:lnTo>
                  <a:lnTo>
                    <a:pt x="353504" y="26670"/>
                  </a:lnTo>
                  <a:close/>
                </a:path>
              </a:pathLst>
            </a:custGeom>
            <a:solidFill>
              <a:srgbClr val="655E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2692249" y="4423523"/>
              <a:ext cx="185268" cy="21202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702820" y="2004021"/>
              <a:ext cx="222268" cy="22269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2234935" y="2004021"/>
              <a:ext cx="222268" cy="22269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2053393" y="2004021"/>
              <a:ext cx="53340" cy="319405"/>
            </a:xfrm>
            <a:custGeom>
              <a:rect l="l" t="t" r="r" b="b"/>
              <a:pathLst>
                <a:path w="53340" h="319405">
                  <a:moveTo>
                    <a:pt x="26619" y="318973"/>
                  </a:moveTo>
                  <a:lnTo>
                    <a:pt x="16260" y="316876"/>
                  </a:lnTo>
                  <a:lnTo>
                    <a:pt x="7799" y="311158"/>
                  </a:lnTo>
                  <a:lnTo>
                    <a:pt x="2092" y="302681"/>
                  </a:lnTo>
                  <a:lnTo>
                    <a:pt x="0" y="292303"/>
                  </a:lnTo>
                  <a:lnTo>
                    <a:pt x="0" y="26669"/>
                  </a:lnTo>
                  <a:lnTo>
                    <a:pt x="2092" y="16292"/>
                  </a:lnTo>
                  <a:lnTo>
                    <a:pt x="7799" y="7814"/>
                  </a:lnTo>
                  <a:lnTo>
                    <a:pt x="16260" y="2096"/>
                  </a:lnTo>
                  <a:lnTo>
                    <a:pt x="26619" y="0"/>
                  </a:lnTo>
                  <a:lnTo>
                    <a:pt x="36977" y="2096"/>
                  </a:lnTo>
                  <a:lnTo>
                    <a:pt x="45438" y="7814"/>
                  </a:lnTo>
                  <a:lnTo>
                    <a:pt x="51145" y="16292"/>
                  </a:lnTo>
                  <a:lnTo>
                    <a:pt x="53238" y="26669"/>
                  </a:lnTo>
                  <a:lnTo>
                    <a:pt x="53238" y="292303"/>
                  </a:lnTo>
                  <a:lnTo>
                    <a:pt x="51145" y="302681"/>
                  </a:lnTo>
                  <a:lnTo>
                    <a:pt x="45438" y="311158"/>
                  </a:lnTo>
                  <a:lnTo>
                    <a:pt x="36977" y="316876"/>
                  </a:lnTo>
                  <a:lnTo>
                    <a:pt x="26619" y="318973"/>
                  </a:lnTo>
                  <a:close/>
                </a:path>
              </a:pathLst>
            </a:custGeom>
            <a:solidFill>
              <a:srgbClr val="655E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" name="object 79"/>
          <p:cNvPicPr/>
          <p:nvPr/>
        </p:nvPicPr>
        <p:blipFill>
          <a:blip r:embed="rId7"/>
          <a:stretch>
            <a:fillRect/>
          </a:stretch>
        </p:blipFill>
        <p:spPr>
          <a:xfrm>
            <a:off x="11312914" y="6191315"/>
            <a:ext cx="2052128" cy="306723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8"/>
          <a:stretch>
            <a:fillRect/>
          </a:stretch>
        </p:blipFill>
        <p:spPr>
          <a:xfrm>
            <a:off x="13476391" y="3669318"/>
            <a:ext cx="3581399" cy="2600324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2386880" y="1172186"/>
            <a:ext cx="7822797" cy="7440936"/>
            <a:chOff x="2386880" y="1172186"/>
            <a:chExt cx="7822797" cy="7440936"/>
          </a:xfrm>
        </p:grpSpPr>
        <p:pic>
          <p:nvPicPr>
            <p:cNvPr id="87" name="object 8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637278" y="2665401"/>
              <a:ext cx="7572399" cy="298708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742021" y="2737394"/>
              <a:ext cx="3218815" cy="1823085"/>
            </a:xfrm>
            <a:custGeom>
              <a:rect l="l" t="t" r="r" b="b"/>
              <a:pathLst>
                <a:path w="3218815" h="1823085">
                  <a:moveTo>
                    <a:pt x="661864" y="1733206"/>
                  </a:moveTo>
                  <a:lnTo>
                    <a:pt x="454813" y="1733206"/>
                  </a:lnTo>
                  <a:lnTo>
                    <a:pt x="454813" y="1567440"/>
                  </a:lnTo>
                  <a:lnTo>
                    <a:pt x="462948" y="1535128"/>
                  </a:lnTo>
                  <a:lnTo>
                    <a:pt x="485135" y="1508742"/>
                  </a:lnTo>
                  <a:lnTo>
                    <a:pt x="518042" y="1490952"/>
                  </a:lnTo>
                  <a:lnTo>
                    <a:pt x="558339" y="1484429"/>
                  </a:lnTo>
                  <a:lnTo>
                    <a:pt x="598635" y="1490952"/>
                  </a:lnTo>
                  <a:lnTo>
                    <a:pt x="631542" y="1508742"/>
                  </a:lnTo>
                  <a:lnTo>
                    <a:pt x="653728" y="1535128"/>
                  </a:lnTo>
                  <a:lnTo>
                    <a:pt x="661864" y="1567440"/>
                  </a:lnTo>
                  <a:lnTo>
                    <a:pt x="661864" y="1733206"/>
                  </a:lnTo>
                  <a:close/>
                </a:path>
                <a:path w="3218815" h="1823085">
                  <a:moveTo>
                    <a:pt x="985442" y="1733206"/>
                  </a:moveTo>
                  <a:lnTo>
                    <a:pt x="778391" y="1733206"/>
                  </a:lnTo>
                  <a:lnTo>
                    <a:pt x="778391" y="1567440"/>
                  </a:lnTo>
                  <a:lnTo>
                    <a:pt x="786526" y="1535128"/>
                  </a:lnTo>
                  <a:lnTo>
                    <a:pt x="808713" y="1508742"/>
                  </a:lnTo>
                  <a:lnTo>
                    <a:pt x="841620" y="1490952"/>
                  </a:lnTo>
                  <a:lnTo>
                    <a:pt x="881917" y="1484429"/>
                  </a:lnTo>
                  <a:lnTo>
                    <a:pt x="922214" y="1490952"/>
                  </a:lnTo>
                  <a:lnTo>
                    <a:pt x="955120" y="1508742"/>
                  </a:lnTo>
                  <a:lnTo>
                    <a:pt x="977307" y="1535128"/>
                  </a:lnTo>
                  <a:lnTo>
                    <a:pt x="985442" y="1567440"/>
                  </a:lnTo>
                  <a:lnTo>
                    <a:pt x="985442" y="1733206"/>
                  </a:lnTo>
                  <a:close/>
                </a:path>
                <a:path w="3218815" h="1823085">
                  <a:moveTo>
                    <a:pt x="3218508" y="1733206"/>
                  </a:moveTo>
                  <a:lnTo>
                    <a:pt x="3011456" y="1733206"/>
                  </a:lnTo>
                  <a:lnTo>
                    <a:pt x="3011456" y="1567440"/>
                  </a:lnTo>
                  <a:lnTo>
                    <a:pt x="3019592" y="1535128"/>
                  </a:lnTo>
                  <a:lnTo>
                    <a:pt x="3041778" y="1508742"/>
                  </a:lnTo>
                  <a:lnTo>
                    <a:pt x="3074685" y="1490952"/>
                  </a:lnTo>
                  <a:lnTo>
                    <a:pt x="3114981" y="1484429"/>
                  </a:lnTo>
                  <a:lnTo>
                    <a:pt x="3155278" y="1490952"/>
                  </a:lnTo>
                  <a:lnTo>
                    <a:pt x="3188185" y="1508742"/>
                  </a:lnTo>
                  <a:lnTo>
                    <a:pt x="3210372" y="1535128"/>
                  </a:lnTo>
                  <a:lnTo>
                    <a:pt x="3218508" y="1567440"/>
                  </a:lnTo>
                  <a:lnTo>
                    <a:pt x="3218508" y="1733206"/>
                  </a:lnTo>
                  <a:close/>
                </a:path>
                <a:path w="3218815" h="1823085">
                  <a:moveTo>
                    <a:pt x="2894929" y="1733206"/>
                  </a:moveTo>
                  <a:lnTo>
                    <a:pt x="2687878" y="1733206"/>
                  </a:lnTo>
                  <a:lnTo>
                    <a:pt x="2687878" y="1567440"/>
                  </a:lnTo>
                  <a:lnTo>
                    <a:pt x="2696013" y="1535128"/>
                  </a:lnTo>
                  <a:lnTo>
                    <a:pt x="2718200" y="1508742"/>
                  </a:lnTo>
                  <a:lnTo>
                    <a:pt x="2751106" y="1490952"/>
                  </a:lnTo>
                  <a:lnTo>
                    <a:pt x="2791403" y="1484429"/>
                  </a:lnTo>
                  <a:lnTo>
                    <a:pt x="2831700" y="1490952"/>
                  </a:lnTo>
                  <a:lnTo>
                    <a:pt x="2864607" y="1508742"/>
                  </a:lnTo>
                  <a:lnTo>
                    <a:pt x="2886794" y="1535128"/>
                  </a:lnTo>
                  <a:lnTo>
                    <a:pt x="2894929" y="1567440"/>
                  </a:lnTo>
                  <a:lnTo>
                    <a:pt x="2894929" y="1733206"/>
                  </a:lnTo>
                  <a:close/>
                </a:path>
                <a:path w="3218815" h="1823085">
                  <a:moveTo>
                    <a:pt x="2050173" y="1785565"/>
                  </a:moveTo>
                  <a:lnTo>
                    <a:pt x="1672235" y="1785565"/>
                  </a:lnTo>
                  <a:lnTo>
                    <a:pt x="1672235" y="1434154"/>
                  </a:lnTo>
                  <a:lnTo>
                    <a:pt x="1679824" y="1387044"/>
                  </a:lnTo>
                  <a:lnTo>
                    <a:pt x="1700956" y="1346129"/>
                  </a:lnTo>
                  <a:lnTo>
                    <a:pt x="1733180" y="1313864"/>
                  </a:lnTo>
                  <a:lnTo>
                    <a:pt x="1774042" y="1292705"/>
                  </a:lnTo>
                  <a:lnTo>
                    <a:pt x="1821093" y="1285106"/>
                  </a:lnTo>
                  <a:lnTo>
                    <a:pt x="1901315" y="1285106"/>
                  </a:lnTo>
                  <a:lnTo>
                    <a:pt x="1948366" y="1292705"/>
                  </a:lnTo>
                  <a:lnTo>
                    <a:pt x="1989229" y="1313864"/>
                  </a:lnTo>
                  <a:lnTo>
                    <a:pt x="2021452" y="1346129"/>
                  </a:lnTo>
                  <a:lnTo>
                    <a:pt x="2042584" y="1387044"/>
                  </a:lnTo>
                  <a:lnTo>
                    <a:pt x="2050173" y="1434154"/>
                  </a:lnTo>
                  <a:lnTo>
                    <a:pt x="2050173" y="1785565"/>
                  </a:lnTo>
                  <a:close/>
                </a:path>
                <a:path w="3218815" h="1823085">
                  <a:moveTo>
                    <a:pt x="1348797" y="1785565"/>
                  </a:moveTo>
                  <a:lnTo>
                    <a:pt x="1141744" y="1785565"/>
                  </a:lnTo>
                  <a:lnTo>
                    <a:pt x="1141744" y="1572374"/>
                  </a:lnTo>
                  <a:lnTo>
                    <a:pt x="1149880" y="1538566"/>
                  </a:lnTo>
                  <a:lnTo>
                    <a:pt x="1172066" y="1510957"/>
                  </a:lnTo>
                  <a:lnTo>
                    <a:pt x="1204973" y="1492343"/>
                  </a:lnTo>
                  <a:lnTo>
                    <a:pt x="1245271" y="1485518"/>
                  </a:lnTo>
                  <a:lnTo>
                    <a:pt x="1285568" y="1492343"/>
                  </a:lnTo>
                  <a:lnTo>
                    <a:pt x="1318474" y="1510957"/>
                  </a:lnTo>
                  <a:lnTo>
                    <a:pt x="1340661" y="1538566"/>
                  </a:lnTo>
                  <a:lnTo>
                    <a:pt x="1348797" y="1572374"/>
                  </a:lnTo>
                  <a:lnTo>
                    <a:pt x="1348797" y="1785565"/>
                  </a:lnTo>
                  <a:close/>
                </a:path>
                <a:path w="3218815" h="1823085">
                  <a:moveTo>
                    <a:pt x="1872904" y="95428"/>
                  </a:moveTo>
                  <a:lnTo>
                    <a:pt x="1843703" y="95428"/>
                  </a:lnTo>
                  <a:lnTo>
                    <a:pt x="1843703" y="14121"/>
                  </a:lnTo>
                  <a:lnTo>
                    <a:pt x="1848266" y="3526"/>
                  </a:lnTo>
                  <a:lnTo>
                    <a:pt x="1858304" y="0"/>
                  </a:lnTo>
                  <a:lnTo>
                    <a:pt x="1868342" y="3534"/>
                  </a:lnTo>
                  <a:lnTo>
                    <a:pt x="1872904" y="14121"/>
                  </a:lnTo>
                  <a:lnTo>
                    <a:pt x="1872904" y="95428"/>
                  </a:lnTo>
                  <a:close/>
                </a:path>
                <a:path w="3218815" h="1823085">
                  <a:moveTo>
                    <a:pt x="1858304" y="611906"/>
                  </a:moveTo>
                  <a:lnTo>
                    <a:pt x="1848266" y="608371"/>
                  </a:lnTo>
                  <a:lnTo>
                    <a:pt x="1843703" y="597784"/>
                  </a:lnTo>
                  <a:lnTo>
                    <a:pt x="1843703" y="124667"/>
                  </a:lnTo>
                  <a:lnTo>
                    <a:pt x="1783811" y="124667"/>
                  </a:lnTo>
                  <a:lnTo>
                    <a:pt x="1773228" y="120098"/>
                  </a:lnTo>
                  <a:lnTo>
                    <a:pt x="1769707" y="110047"/>
                  </a:lnTo>
                  <a:lnTo>
                    <a:pt x="1773237" y="99996"/>
                  </a:lnTo>
                  <a:lnTo>
                    <a:pt x="1783811" y="95428"/>
                  </a:lnTo>
                  <a:lnTo>
                    <a:pt x="1938598" y="95428"/>
                  </a:lnTo>
                  <a:lnTo>
                    <a:pt x="1949180" y="99996"/>
                  </a:lnTo>
                  <a:lnTo>
                    <a:pt x="1952702" y="110047"/>
                  </a:lnTo>
                  <a:lnTo>
                    <a:pt x="1949171" y="120098"/>
                  </a:lnTo>
                  <a:lnTo>
                    <a:pt x="1938598" y="124667"/>
                  </a:lnTo>
                  <a:lnTo>
                    <a:pt x="1872904" y="124667"/>
                  </a:lnTo>
                  <a:lnTo>
                    <a:pt x="1872904" y="597784"/>
                  </a:lnTo>
                  <a:lnTo>
                    <a:pt x="1868342" y="608380"/>
                  </a:lnTo>
                  <a:lnTo>
                    <a:pt x="1858304" y="611906"/>
                  </a:lnTo>
                  <a:close/>
                </a:path>
                <a:path w="3218815" h="1823085">
                  <a:moveTo>
                    <a:pt x="2530944" y="1785565"/>
                  </a:moveTo>
                  <a:lnTo>
                    <a:pt x="2323892" y="1785565"/>
                  </a:lnTo>
                  <a:lnTo>
                    <a:pt x="2323892" y="1572374"/>
                  </a:lnTo>
                  <a:lnTo>
                    <a:pt x="2332028" y="1538566"/>
                  </a:lnTo>
                  <a:lnTo>
                    <a:pt x="2354214" y="1510957"/>
                  </a:lnTo>
                  <a:lnTo>
                    <a:pt x="2387121" y="1492343"/>
                  </a:lnTo>
                  <a:lnTo>
                    <a:pt x="2427418" y="1485518"/>
                  </a:lnTo>
                  <a:lnTo>
                    <a:pt x="2467715" y="1492343"/>
                  </a:lnTo>
                  <a:lnTo>
                    <a:pt x="2500622" y="1510957"/>
                  </a:lnTo>
                  <a:lnTo>
                    <a:pt x="2522809" y="1538566"/>
                  </a:lnTo>
                  <a:lnTo>
                    <a:pt x="2530944" y="1572374"/>
                  </a:lnTo>
                  <a:lnTo>
                    <a:pt x="2530944" y="1785565"/>
                  </a:lnTo>
                  <a:close/>
                </a:path>
                <a:path w="3218815" h="1823085">
                  <a:moveTo>
                    <a:pt x="270293" y="1822645"/>
                  </a:moveTo>
                  <a:lnTo>
                    <a:pt x="100125" y="1822645"/>
                  </a:lnTo>
                  <a:lnTo>
                    <a:pt x="157372" y="1202953"/>
                  </a:lnTo>
                  <a:lnTo>
                    <a:pt x="1212" y="1009585"/>
                  </a:lnTo>
                  <a:lnTo>
                    <a:pt x="0" y="1000912"/>
                  </a:lnTo>
                  <a:lnTo>
                    <a:pt x="11483" y="989662"/>
                  </a:lnTo>
                  <a:lnTo>
                    <a:pt x="22049" y="988569"/>
                  </a:lnTo>
                  <a:lnTo>
                    <a:pt x="161253" y="1160942"/>
                  </a:lnTo>
                  <a:lnTo>
                    <a:pt x="242758" y="1160942"/>
                  </a:lnTo>
                  <a:lnTo>
                    <a:pt x="244507" y="1202965"/>
                  </a:lnTo>
                  <a:lnTo>
                    <a:pt x="286355" y="1202965"/>
                  </a:lnTo>
                  <a:lnTo>
                    <a:pt x="246178" y="1243119"/>
                  </a:lnTo>
                  <a:lnTo>
                    <a:pt x="270293" y="1822645"/>
                  </a:lnTo>
                  <a:close/>
                </a:path>
                <a:path w="3218815" h="1823085">
                  <a:moveTo>
                    <a:pt x="242758" y="1160942"/>
                  </a:moveTo>
                  <a:lnTo>
                    <a:pt x="161253" y="1160942"/>
                  </a:lnTo>
                  <a:lnTo>
                    <a:pt x="175523" y="1006476"/>
                  </a:lnTo>
                  <a:lnTo>
                    <a:pt x="205891" y="1004980"/>
                  </a:lnTo>
                  <a:lnTo>
                    <a:pt x="226769" y="1004313"/>
                  </a:lnTo>
                  <a:lnTo>
                    <a:pt x="236260" y="1004767"/>
                  </a:lnTo>
                  <a:lnTo>
                    <a:pt x="242758" y="1160942"/>
                  </a:lnTo>
                  <a:close/>
                </a:path>
                <a:path w="3218815" h="1823085">
                  <a:moveTo>
                    <a:pt x="286355" y="1202965"/>
                  </a:moveTo>
                  <a:lnTo>
                    <a:pt x="244507" y="1202965"/>
                  </a:lnTo>
                  <a:lnTo>
                    <a:pt x="379119" y="1068432"/>
                  </a:lnTo>
                  <a:lnTo>
                    <a:pt x="389972" y="1064121"/>
                  </a:lnTo>
                  <a:lnTo>
                    <a:pt x="399685" y="1068789"/>
                  </a:lnTo>
                  <a:lnTo>
                    <a:pt x="404342" y="1078512"/>
                  </a:lnTo>
                  <a:lnTo>
                    <a:pt x="400023" y="1089363"/>
                  </a:lnTo>
                  <a:lnTo>
                    <a:pt x="286355" y="1202965"/>
                  </a:lnTo>
                  <a:close/>
                </a:path>
              </a:pathLst>
            </a:custGeom>
            <a:solidFill>
              <a:srgbClr val="297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207019" y="2908487"/>
              <a:ext cx="2743835" cy="1303655"/>
            </a:xfrm>
            <a:custGeom>
              <a:rect l="l" t="t" r="r" b="b"/>
              <a:pathLst>
                <a:path w="2743834" h="1303654">
                  <a:moveTo>
                    <a:pt x="339053" y="1265883"/>
                  </a:moveTo>
                  <a:lnTo>
                    <a:pt x="328048" y="1262008"/>
                  </a:lnTo>
                  <a:lnTo>
                    <a:pt x="323045" y="1250400"/>
                  </a:lnTo>
                  <a:lnTo>
                    <a:pt x="323046" y="654419"/>
                  </a:lnTo>
                  <a:lnTo>
                    <a:pt x="328048" y="642803"/>
                  </a:lnTo>
                  <a:lnTo>
                    <a:pt x="339053" y="638937"/>
                  </a:lnTo>
                  <a:lnTo>
                    <a:pt x="350058" y="642812"/>
                  </a:lnTo>
                  <a:lnTo>
                    <a:pt x="355060" y="654419"/>
                  </a:lnTo>
                  <a:lnTo>
                    <a:pt x="355060" y="1250400"/>
                  </a:lnTo>
                  <a:lnTo>
                    <a:pt x="350058" y="1262017"/>
                  </a:lnTo>
                  <a:lnTo>
                    <a:pt x="339053" y="1265883"/>
                  </a:lnTo>
                  <a:close/>
                </a:path>
                <a:path w="2743834" h="1303654">
                  <a:moveTo>
                    <a:pt x="475344" y="1097544"/>
                  </a:moveTo>
                  <a:lnTo>
                    <a:pt x="464339" y="1093668"/>
                  </a:lnTo>
                  <a:lnTo>
                    <a:pt x="459337" y="1082061"/>
                  </a:lnTo>
                  <a:lnTo>
                    <a:pt x="459337" y="564205"/>
                  </a:lnTo>
                  <a:lnTo>
                    <a:pt x="464339" y="552589"/>
                  </a:lnTo>
                  <a:lnTo>
                    <a:pt x="475344" y="548723"/>
                  </a:lnTo>
                  <a:lnTo>
                    <a:pt x="486349" y="552598"/>
                  </a:lnTo>
                  <a:lnTo>
                    <a:pt x="491352" y="564205"/>
                  </a:lnTo>
                  <a:lnTo>
                    <a:pt x="491352" y="1082061"/>
                  </a:lnTo>
                  <a:lnTo>
                    <a:pt x="486349" y="1093678"/>
                  </a:lnTo>
                  <a:lnTo>
                    <a:pt x="475344" y="1097544"/>
                  </a:lnTo>
                  <a:close/>
                </a:path>
                <a:path w="2743834" h="1303654">
                  <a:moveTo>
                    <a:pt x="16007" y="1303526"/>
                  </a:moveTo>
                  <a:lnTo>
                    <a:pt x="5002" y="1299650"/>
                  </a:lnTo>
                  <a:lnTo>
                    <a:pt x="0" y="1288043"/>
                  </a:lnTo>
                  <a:lnTo>
                    <a:pt x="0" y="1144654"/>
                  </a:lnTo>
                  <a:lnTo>
                    <a:pt x="8050" y="1143167"/>
                  </a:lnTo>
                  <a:lnTo>
                    <a:pt x="16069" y="1141524"/>
                  </a:lnTo>
                  <a:lnTo>
                    <a:pt x="24057" y="1139733"/>
                  </a:lnTo>
                  <a:lnTo>
                    <a:pt x="32014" y="1137805"/>
                  </a:lnTo>
                  <a:lnTo>
                    <a:pt x="32014" y="1288043"/>
                  </a:lnTo>
                  <a:lnTo>
                    <a:pt x="27012" y="1299660"/>
                  </a:lnTo>
                  <a:lnTo>
                    <a:pt x="16007" y="1303526"/>
                  </a:lnTo>
                  <a:close/>
                </a:path>
                <a:path w="2743834" h="1303654">
                  <a:moveTo>
                    <a:pt x="153614" y="1229678"/>
                  </a:moveTo>
                  <a:lnTo>
                    <a:pt x="142608" y="1225803"/>
                  </a:lnTo>
                  <a:lnTo>
                    <a:pt x="137606" y="1214195"/>
                  </a:lnTo>
                  <a:lnTo>
                    <a:pt x="137606" y="1094882"/>
                  </a:lnTo>
                  <a:lnTo>
                    <a:pt x="145942" y="1089507"/>
                  </a:lnTo>
                  <a:lnTo>
                    <a:pt x="154062" y="1083817"/>
                  </a:lnTo>
                  <a:lnTo>
                    <a:pt x="161957" y="1077816"/>
                  </a:lnTo>
                  <a:lnTo>
                    <a:pt x="169621" y="1071506"/>
                  </a:lnTo>
                  <a:lnTo>
                    <a:pt x="169621" y="1214195"/>
                  </a:lnTo>
                  <a:lnTo>
                    <a:pt x="164619" y="1225812"/>
                  </a:lnTo>
                  <a:lnTo>
                    <a:pt x="153614" y="1229678"/>
                  </a:lnTo>
                  <a:close/>
                </a:path>
                <a:path w="2743834" h="1303654">
                  <a:moveTo>
                    <a:pt x="89182" y="1268281"/>
                  </a:moveTo>
                  <a:lnTo>
                    <a:pt x="78176" y="1264406"/>
                  </a:lnTo>
                  <a:lnTo>
                    <a:pt x="73174" y="1252799"/>
                  </a:lnTo>
                  <a:lnTo>
                    <a:pt x="73174" y="1125345"/>
                  </a:lnTo>
                  <a:lnTo>
                    <a:pt x="81282" y="1122336"/>
                  </a:lnTo>
                  <a:lnTo>
                    <a:pt x="89326" y="1119150"/>
                  </a:lnTo>
                  <a:lnTo>
                    <a:pt x="97298" y="1115781"/>
                  </a:lnTo>
                  <a:lnTo>
                    <a:pt x="105189" y="1112225"/>
                  </a:lnTo>
                  <a:lnTo>
                    <a:pt x="105189" y="1252799"/>
                  </a:lnTo>
                  <a:lnTo>
                    <a:pt x="100187" y="1264415"/>
                  </a:lnTo>
                  <a:lnTo>
                    <a:pt x="89182" y="1268281"/>
                  </a:lnTo>
                  <a:close/>
                </a:path>
                <a:path w="2743834" h="1303654">
                  <a:moveTo>
                    <a:pt x="404082" y="1154547"/>
                  </a:moveTo>
                  <a:lnTo>
                    <a:pt x="393251" y="1150733"/>
                  </a:lnTo>
                  <a:lnTo>
                    <a:pt x="388328" y="1139309"/>
                  </a:lnTo>
                  <a:lnTo>
                    <a:pt x="388328" y="605199"/>
                  </a:lnTo>
                  <a:lnTo>
                    <a:pt x="393251" y="593766"/>
                  </a:lnTo>
                  <a:lnTo>
                    <a:pt x="404082" y="589962"/>
                  </a:lnTo>
                  <a:lnTo>
                    <a:pt x="414913" y="593776"/>
                  </a:lnTo>
                  <a:lnTo>
                    <a:pt x="419836" y="605199"/>
                  </a:lnTo>
                  <a:lnTo>
                    <a:pt x="419836" y="1139309"/>
                  </a:lnTo>
                  <a:lnTo>
                    <a:pt x="414913" y="1150742"/>
                  </a:lnTo>
                  <a:lnTo>
                    <a:pt x="404082" y="1154547"/>
                  </a:lnTo>
                  <a:close/>
                </a:path>
                <a:path w="2743834" h="1303654">
                  <a:moveTo>
                    <a:pt x="2404272" y="1265883"/>
                  </a:moveTo>
                  <a:lnTo>
                    <a:pt x="2393266" y="1262008"/>
                  </a:lnTo>
                  <a:lnTo>
                    <a:pt x="2388264" y="1250400"/>
                  </a:lnTo>
                  <a:lnTo>
                    <a:pt x="2388264" y="654419"/>
                  </a:lnTo>
                  <a:lnTo>
                    <a:pt x="2393266" y="642803"/>
                  </a:lnTo>
                  <a:lnTo>
                    <a:pt x="2404272" y="638937"/>
                  </a:lnTo>
                  <a:lnTo>
                    <a:pt x="2415277" y="642812"/>
                  </a:lnTo>
                  <a:lnTo>
                    <a:pt x="2420279" y="654419"/>
                  </a:lnTo>
                  <a:lnTo>
                    <a:pt x="2420279" y="1250400"/>
                  </a:lnTo>
                  <a:lnTo>
                    <a:pt x="2415277" y="1262017"/>
                  </a:lnTo>
                  <a:lnTo>
                    <a:pt x="2404272" y="1265883"/>
                  </a:lnTo>
                  <a:close/>
                </a:path>
                <a:path w="2743834" h="1303654">
                  <a:moveTo>
                    <a:pt x="2267980" y="1097544"/>
                  </a:moveTo>
                  <a:lnTo>
                    <a:pt x="2256975" y="1093668"/>
                  </a:lnTo>
                  <a:lnTo>
                    <a:pt x="2251973" y="1082061"/>
                  </a:lnTo>
                  <a:lnTo>
                    <a:pt x="2251973" y="564205"/>
                  </a:lnTo>
                  <a:lnTo>
                    <a:pt x="2256975" y="552589"/>
                  </a:lnTo>
                  <a:lnTo>
                    <a:pt x="2267980" y="548723"/>
                  </a:lnTo>
                  <a:lnTo>
                    <a:pt x="2278985" y="552598"/>
                  </a:lnTo>
                  <a:lnTo>
                    <a:pt x="2283987" y="564205"/>
                  </a:lnTo>
                  <a:lnTo>
                    <a:pt x="2283987" y="1082061"/>
                  </a:lnTo>
                  <a:lnTo>
                    <a:pt x="2278985" y="1093678"/>
                  </a:lnTo>
                  <a:lnTo>
                    <a:pt x="2267980" y="1097544"/>
                  </a:lnTo>
                  <a:close/>
                </a:path>
                <a:path w="2743834" h="1303654">
                  <a:moveTo>
                    <a:pt x="2727317" y="1303526"/>
                  </a:moveTo>
                  <a:lnTo>
                    <a:pt x="2716312" y="1299650"/>
                  </a:lnTo>
                  <a:lnTo>
                    <a:pt x="2711310" y="1288043"/>
                  </a:lnTo>
                  <a:lnTo>
                    <a:pt x="2711310" y="1063421"/>
                  </a:lnTo>
                  <a:lnTo>
                    <a:pt x="2716312" y="1051804"/>
                  </a:lnTo>
                  <a:lnTo>
                    <a:pt x="2727317" y="1047938"/>
                  </a:lnTo>
                  <a:lnTo>
                    <a:pt x="2738322" y="1051814"/>
                  </a:lnTo>
                  <a:lnTo>
                    <a:pt x="2743325" y="1063421"/>
                  </a:lnTo>
                  <a:lnTo>
                    <a:pt x="2743325" y="1288043"/>
                  </a:lnTo>
                  <a:lnTo>
                    <a:pt x="2738322" y="1299660"/>
                  </a:lnTo>
                  <a:lnTo>
                    <a:pt x="2727317" y="1303526"/>
                  </a:lnTo>
                  <a:close/>
                </a:path>
                <a:path w="2743834" h="1303654">
                  <a:moveTo>
                    <a:pt x="2589710" y="1229678"/>
                  </a:moveTo>
                  <a:lnTo>
                    <a:pt x="2578705" y="1225803"/>
                  </a:lnTo>
                  <a:lnTo>
                    <a:pt x="2573703" y="1214195"/>
                  </a:lnTo>
                  <a:lnTo>
                    <a:pt x="2573703" y="1000434"/>
                  </a:lnTo>
                  <a:lnTo>
                    <a:pt x="2578705" y="988817"/>
                  </a:lnTo>
                  <a:lnTo>
                    <a:pt x="2589710" y="984951"/>
                  </a:lnTo>
                  <a:lnTo>
                    <a:pt x="2600716" y="988827"/>
                  </a:lnTo>
                  <a:lnTo>
                    <a:pt x="2605718" y="1000434"/>
                  </a:lnTo>
                  <a:lnTo>
                    <a:pt x="2605718" y="1214195"/>
                  </a:lnTo>
                  <a:lnTo>
                    <a:pt x="2600716" y="1225812"/>
                  </a:lnTo>
                  <a:lnTo>
                    <a:pt x="2589710" y="1229678"/>
                  </a:lnTo>
                  <a:close/>
                </a:path>
                <a:path w="2743834" h="1303654">
                  <a:moveTo>
                    <a:pt x="2654142" y="1268281"/>
                  </a:moveTo>
                  <a:lnTo>
                    <a:pt x="2643137" y="1264406"/>
                  </a:lnTo>
                  <a:lnTo>
                    <a:pt x="2638135" y="1252799"/>
                  </a:lnTo>
                  <a:lnTo>
                    <a:pt x="2638135" y="1026003"/>
                  </a:lnTo>
                  <a:lnTo>
                    <a:pt x="2643137" y="1014386"/>
                  </a:lnTo>
                  <a:lnTo>
                    <a:pt x="2654142" y="1010521"/>
                  </a:lnTo>
                  <a:lnTo>
                    <a:pt x="2665148" y="1014396"/>
                  </a:lnTo>
                  <a:lnTo>
                    <a:pt x="2670150" y="1026003"/>
                  </a:lnTo>
                  <a:lnTo>
                    <a:pt x="2670150" y="1252799"/>
                  </a:lnTo>
                  <a:lnTo>
                    <a:pt x="2665148" y="1264415"/>
                  </a:lnTo>
                  <a:lnTo>
                    <a:pt x="2654142" y="1268281"/>
                  </a:lnTo>
                  <a:close/>
                </a:path>
                <a:path w="2743834" h="1303654">
                  <a:moveTo>
                    <a:pt x="2339242" y="1154577"/>
                  </a:moveTo>
                  <a:lnTo>
                    <a:pt x="2328390" y="1150755"/>
                  </a:lnTo>
                  <a:lnTo>
                    <a:pt x="2323457" y="1139309"/>
                  </a:lnTo>
                  <a:lnTo>
                    <a:pt x="2323457" y="603104"/>
                  </a:lnTo>
                  <a:lnTo>
                    <a:pt x="2328390" y="591649"/>
                  </a:lnTo>
                  <a:lnTo>
                    <a:pt x="2339242" y="587837"/>
                  </a:lnTo>
                  <a:lnTo>
                    <a:pt x="2350095" y="591658"/>
                  </a:lnTo>
                  <a:lnTo>
                    <a:pt x="2355028" y="603104"/>
                  </a:lnTo>
                  <a:lnTo>
                    <a:pt x="2355028" y="1139309"/>
                  </a:lnTo>
                  <a:lnTo>
                    <a:pt x="2350095" y="1150765"/>
                  </a:lnTo>
                  <a:lnTo>
                    <a:pt x="2339242" y="1154577"/>
                  </a:lnTo>
                  <a:close/>
                </a:path>
                <a:path w="2743834" h="1303654">
                  <a:moveTo>
                    <a:pt x="1323421" y="468311"/>
                  </a:moveTo>
                  <a:lnTo>
                    <a:pt x="1312416" y="464435"/>
                  </a:lnTo>
                  <a:lnTo>
                    <a:pt x="1307414" y="452828"/>
                  </a:lnTo>
                  <a:lnTo>
                    <a:pt x="1307414" y="15482"/>
                  </a:lnTo>
                  <a:lnTo>
                    <a:pt x="1312416" y="3865"/>
                  </a:lnTo>
                  <a:lnTo>
                    <a:pt x="1323421" y="0"/>
                  </a:lnTo>
                  <a:lnTo>
                    <a:pt x="1334426" y="3875"/>
                  </a:lnTo>
                  <a:lnTo>
                    <a:pt x="1339428" y="15482"/>
                  </a:lnTo>
                  <a:lnTo>
                    <a:pt x="1339428" y="452828"/>
                  </a:lnTo>
                  <a:lnTo>
                    <a:pt x="1334426" y="464445"/>
                  </a:lnTo>
                  <a:lnTo>
                    <a:pt x="1323421" y="468311"/>
                  </a:lnTo>
                  <a:close/>
                </a:path>
                <a:path w="2743834" h="1303654">
                  <a:moveTo>
                    <a:pt x="1243330" y="538286"/>
                  </a:moveTo>
                  <a:lnTo>
                    <a:pt x="1232325" y="534411"/>
                  </a:lnTo>
                  <a:lnTo>
                    <a:pt x="1227323" y="522804"/>
                  </a:lnTo>
                  <a:lnTo>
                    <a:pt x="1227323" y="43472"/>
                  </a:lnTo>
                  <a:lnTo>
                    <a:pt x="1232325" y="31856"/>
                  </a:lnTo>
                  <a:lnTo>
                    <a:pt x="1243330" y="27990"/>
                  </a:lnTo>
                  <a:lnTo>
                    <a:pt x="1254335" y="31865"/>
                  </a:lnTo>
                  <a:lnTo>
                    <a:pt x="1259337" y="43472"/>
                  </a:lnTo>
                  <a:lnTo>
                    <a:pt x="1259337" y="522804"/>
                  </a:lnTo>
                  <a:lnTo>
                    <a:pt x="1254335" y="534420"/>
                  </a:lnTo>
                  <a:lnTo>
                    <a:pt x="1243330" y="538286"/>
                  </a:lnTo>
                  <a:close/>
                </a:path>
                <a:path w="2743834" h="1303654">
                  <a:moveTo>
                    <a:pt x="1163239" y="561230"/>
                  </a:moveTo>
                  <a:lnTo>
                    <a:pt x="1152234" y="557355"/>
                  </a:lnTo>
                  <a:lnTo>
                    <a:pt x="1147232" y="545748"/>
                  </a:lnTo>
                  <a:lnTo>
                    <a:pt x="1147232" y="85053"/>
                  </a:lnTo>
                  <a:lnTo>
                    <a:pt x="1152234" y="73437"/>
                  </a:lnTo>
                  <a:lnTo>
                    <a:pt x="1163239" y="69571"/>
                  </a:lnTo>
                  <a:lnTo>
                    <a:pt x="1174244" y="73446"/>
                  </a:lnTo>
                  <a:lnTo>
                    <a:pt x="1179246" y="85053"/>
                  </a:lnTo>
                  <a:lnTo>
                    <a:pt x="1179247" y="545748"/>
                  </a:lnTo>
                  <a:lnTo>
                    <a:pt x="1174244" y="557365"/>
                  </a:lnTo>
                  <a:lnTo>
                    <a:pt x="1163239" y="561230"/>
                  </a:lnTo>
                  <a:close/>
                </a:path>
                <a:path w="2743834" h="1303654">
                  <a:moveTo>
                    <a:pt x="1083148" y="807995"/>
                  </a:moveTo>
                  <a:lnTo>
                    <a:pt x="1072143" y="804120"/>
                  </a:lnTo>
                  <a:lnTo>
                    <a:pt x="1067141" y="792513"/>
                  </a:lnTo>
                  <a:lnTo>
                    <a:pt x="1067141" y="114889"/>
                  </a:lnTo>
                  <a:lnTo>
                    <a:pt x="1072143" y="103273"/>
                  </a:lnTo>
                  <a:lnTo>
                    <a:pt x="1083148" y="99407"/>
                  </a:lnTo>
                  <a:lnTo>
                    <a:pt x="1094153" y="103282"/>
                  </a:lnTo>
                  <a:lnTo>
                    <a:pt x="1099156" y="114889"/>
                  </a:lnTo>
                  <a:lnTo>
                    <a:pt x="1099156" y="792513"/>
                  </a:lnTo>
                  <a:lnTo>
                    <a:pt x="1094153" y="804130"/>
                  </a:lnTo>
                  <a:lnTo>
                    <a:pt x="1083148" y="807995"/>
                  </a:lnTo>
                  <a:close/>
                </a:path>
                <a:path w="2743834" h="1303654">
                  <a:moveTo>
                    <a:pt x="1464509" y="468311"/>
                  </a:moveTo>
                  <a:lnTo>
                    <a:pt x="1453504" y="464435"/>
                  </a:lnTo>
                  <a:lnTo>
                    <a:pt x="1448501" y="452828"/>
                  </a:lnTo>
                  <a:lnTo>
                    <a:pt x="1448501" y="15482"/>
                  </a:lnTo>
                  <a:lnTo>
                    <a:pt x="1453504" y="3865"/>
                  </a:lnTo>
                  <a:lnTo>
                    <a:pt x="1464509" y="0"/>
                  </a:lnTo>
                  <a:lnTo>
                    <a:pt x="1475514" y="3875"/>
                  </a:lnTo>
                  <a:lnTo>
                    <a:pt x="1480516" y="15482"/>
                  </a:lnTo>
                  <a:lnTo>
                    <a:pt x="1480516" y="452828"/>
                  </a:lnTo>
                  <a:lnTo>
                    <a:pt x="1475514" y="464445"/>
                  </a:lnTo>
                  <a:lnTo>
                    <a:pt x="1464509" y="468311"/>
                  </a:lnTo>
                  <a:close/>
                </a:path>
                <a:path w="2743834" h="1303654">
                  <a:moveTo>
                    <a:pt x="1544599" y="538286"/>
                  </a:moveTo>
                  <a:lnTo>
                    <a:pt x="1533594" y="534411"/>
                  </a:lnTo>
                  <a:lnTo>
                    <a:pt x="1528592" y="522804"/>
                  </a:lnTo>
                  <a:lnTo>
                    <a:pt x="1528592" y="43472"/>
                  </a:lnTo>
                  <a:lnTo>
                    <a:pt x="1533594" y="31856"/>
                  </a:lnTo>
                  <a:lnTo>
                    <a:pt x="1544599" y="27990"/>
                  </a:lnTo>
                  <a:lnTo>
                    <a:pt x="1555605" y="31865"/>
                  </a:lnTo>
                  <a:lnTo>
                    <a:pt x="1560607" y="43472"/>
                  </a:lnTo>
                  <a:lnTo>
                    <a:pt x="1560607" y="522804"/>
                  </a:lnTo>
                  <a:lnTo>
                    <a:pt x="1555605" y="534420"/>
                  </a:lnTo>
                  <a:lnTo>
                    <a:pt x="1544599" y="538286"/>
                  </a:lnTo>
                  <a:close/>
                </a:path>
                <a:path w="2743834" h="1303654">
                  <a:moveTo>
                    <a:pt x="1624691" y="561230"/>
                  </a:moveTo>
                  <a:lnTo>
                    <a:pt x="1613685" y="557355"/>
                  </a:lnTo>
                  <a:lnTo>
                    <a:pt x="1608683" y="545748"/>
                  </a:lnTo>
                  <a:lnTo>
                    <a:pt x="1608683" y="85053"/>
                  </a:lnTo>
                  <a:lnTo>
                    <a:pt x="1613685" y="73437"/>
                  </a:lnTo>
                  <a:lnTo>
                    <a:pt x="1624691" y="69571"/>
                  </a:lnTo>
                  <a:lnTo>
                    <a:pt x="1635696" y="73446"/>
                  </a:lnTo>
                  <a:lnTo>
                    <a:pt x="1640698" y="85053"/>
                  </a:lnTo>
                  <a:lnTo>
                    <a:pt x="1640698" y="545748"/>
                  </a:lnTo>
                  <a:lnTo>
                    <a:pt x="1635696" y="557365"/>
                  </a:lnTo>
                  <a:lnTo>
                    <a:pt x="1624691" y="561230"/>
                  </a:lnTo>
                  <a:close/>
                </a:path>
                <a:path w="2743834" h="1303654">
                  <a:moveTo>
                    <a:pt x="1704781" y="807995"/>
                  </a:moveTo>
                  <a:lnTo>
                    <a:pt x="1693776" y="804120"/>
                  </a:lnTo>
                  <a:lnTo>
                    <a:pt x="1688774" y="792513"/>
                  </a:lnTo>
                  <a:lnTo>
                    <a:pt x="1688774" y="114889"/>
                  </a:lnTo>
                  <a:lnTo>
                    <a:pt x="1693776" y="103273"/>
                  </a:lnTo>
                  <a:lnTo>
                    <a:pt x="1704781" y="99407"/>
                  </a:lnTo>
                  <a:lnTo>
                    <a:pt x="1715786" y="103282"/>
                  </a:lnTo>
                  <a:lnTo>
                    <a:pt x="1720789" y="114889"/>
                  </a:lnTo>
                  <a:lnTo>
                    <a:pt x="1720789" y="792513"/>
                  </a:lnTo>
                  <a:lnTo>
                    <a:pt x="1715786" y="804130"/>
                  </a:lnTo>
                  <a:lnTo>
                    <a:pt x="1704781" y="807995"/>
                  </a:lnTo>
                  <a:close/>
                </a:path>
                <a:path w="2743834" h="1303654">
                  <a:moveTo>
                    <a:pt x="1396206" y="1010770"/>
                  </a:moveTo>
                  <a:lnTo>
                    <a:pt x="1349388" y="1003209"/>
                  </a:lnTo>
                  <a:lnTo>
                    <a:pt x="1308726" y="982155"/>
                  </a:lnTo>
                  <a:lnTo>
                    <a:pt x="1276662" y="950049"/>
                  </a:lnTo>
                  <a:lnTo>
                    <a:pt x="1255634" y="909336"/>
                  </a:lnTo>
                  <a:lnTo>
                    <a:pt x="1248083" y="862457"/>
                  </a:lnTo>
                  <a:lnTo>
                    <a:pt x="1255634" y="815579"/>
                  </a:lnTo>
                  <a:lnTo>
                    <a:pt x="1276662" y="774866"/>
                  </a:lnTo>
                  <a:lnTo>
                    <a:pt x="1308726" y="742760"/>
                  </a:lnTo>
                  <a:lnTo>
                    <a:pt x="1349388" y="721705"/>
                  </a:lnTo>
                  <a:lnTo>
                    <a:pt x="1396206" y="714144"/>
                  </a:lnTo>
                  <a:lnTo>
                    <a:pt x="1443025" y="721705"/>
                  </a:lnTo>
                  <a:lnTo>
                    <a:pt x="1483686" y="742760"/>
                  </a:lnTo>
                  <a:lnTo>
                    <a:pt x="1515750" y="774866"/>
                  </a:lnTo>
                  <a:lnTo>
                    <a:pt x="1536778" y="815579"/>
                  </a:lnTo>
                  <a:lnTo>
                    <a:pt x="1544329" y="862457"/>
                  </a:lnTo>
                  <a:lnTo>
                    <a:pt x="1536778" y="909336"/>
                  </a:lnTo>
                  <a:lnTo>
                    <a:pt x="1515750" y="950049"/>
                  </a:lnTo>
                  <a:lnTo>
                    <a:pt x="1483686" y="982155"/>
                  </a:lnTo>
                  <a:lnTo>
                    <a:pt x="1443025" y="1003209"/>
                  </a:lnTo>
                  <a:lnTo>
                    <a:pt x="1396206" y="1010770"/>
                  </a:lnTo>
                  <a:close/>
                </a:path>
                <a:path w="2743834" h="1303654">
                  <a:moveTo>
                    <a:pt x="700964" y="921764"/>
                  </a:moveTo>
                  <a:lnTo>
                    <a:pt x="689959" y="917888"/>
                  </a:lnTo>
                  <a:lnTo>
                    <a:pt x="684956" y="906281"/>
                  </a:lnTo>
                  <a:lnTo>
                    <a:pt x="684956" y="310300"/>
                  </a:lnTo>
                  <a:lnTo>
                    <a:pt x="689959" y="298684"/>
                  </a:lnTo>
                  <a:lnTo>
                    <a:pt x="700964" y="294818"/>
                  </a:lnTo>
                  <a:lnTo>
                    <a:pt x="711969" y="298693"/>
                  </a:lnTo>
                  <a:lnTo>
                    <a:pt x="716971" y="310300"/>
                  </a:lnTo>
                  <a:lnTo>
                    <a:pt x="716971" y="906281"/>
                  </a:lnTo>
                  <a:lnTo>
                    <a:pt x="711969" y="917898"/>
                  </a:lnTo>
                  <a:lnTo>
                    <a:pt x="700964" y="921764"/>
                  </a:lnTo>
                  <a:close/>
                </a:path>
                <a:path w="2743834" h="1303654">
                  <a:moveTo>
                    <a:pt x="837255" y="753425"/>
                  </a:moveTo>
                  <a:lnTo>
                    <a:pt x="826250" y="749549"/>
                  </a:lnTo>
                  <a:lnTo>
                    <a:pt x="821248" y="737942"/>
                  </a:lnTo>
                  <a:lnTo>
                    <a:pt x="821248" y="220086"/>
                  </a:lnTo>
                  <a:lnTo>
                    <a:pt x="826250" y="208469"/>
                  </a:lnTo>
                  <a:lnTo>
                    <a:pt x="837255" y="204603"/>
                  </a:lnTo>
                  <a:lnTo>
                    <a:pt x="848260" y="208479"/>
                  </a:lnTo>
                  <a:lnTo>
                    <a:pt x="853262" y="220086"/>
                  </a:lnTo>
                  <a:lnTo>
                    <a:pt x="853262" y="737942"/>
                  </a:lnTo>
                  <a:lnTo>
                    <a:pt x="848260" y="749559"/>
                  </a:lnTo>
                  <a:lnTo>
                    <a:pt x="837255" y="753425"/>
                  </a:lnTo>
                  <a:close/>
                </a:path>
                <a:path w="2743834" h="1303654">
                  <a:moveTo>
                    <a:pt x="765993" y="810428"/>
                  </a:moveTo>
                  <a:lnTo>
                    <a:pt x="755162" y="806613"/>
                  </a:lnTo>
                  <a:lnTo>
                    <a:pt x="750238" y="795190"/>
                  </a:lnTo>
                  <a:lnTo>
                    <a:pt x="750238" y="261080"/>
                  </a:lnTo>
                  <a:lnTo>
                    <a:pt x="755162" y="249647"/>
                  </a:lnTo>
                  <a:lnTo>
                    <a:pt x="765993" y="245842"/>
                  </a:lnTo>
                  <a:lnTo>
                    <a:pt x="776824" y="249657"/>
                  </a:lnTo>
                  <a:lnTo>
                    <a:pt x="781747" y="261080"/>
                  </a:lnTo>
                  <a:lnTo>
                    <a:pt x="781747" y="795190"/>
                  </a:lnTo>
                  <a:lnTo>
                    <a:pt x="776824" y="806623"/>
                  </a:lnTo>
                  <a:lnTo>
                    <a:pt x="765993" y="810428"/>
                  </a:lnTo>
                  <a:close/>
                </a:path>
                <a:path w="2743834" h="1303654">
                  <a:moveTo>
                    <a:pt x="2064475" y="927579"/>
                  </a:moveTo>
                  <a:lnTo>
                    <a:pt x="2053470" y="923704"/>
                  </a:lnTo>
                  <a:lnTo>
                    <a:pt x="2048467" y="912096"/>
                  </a:lnTo>
                  <a:lnTo>
                    <a:pt x="2048467" y="316116"/>
                  </a:lnTo>
                  <a:lnTo>
                    <a:pt x="2053470" y="304499"/>
                  </a:lnTo>
                  <a:lnTo>
                    <a:pt x="2064475" y="300633"/>
                  </a:lnTo>
                  <a:lnTo>
                    <a:pt x="2075480" y="304508"/>
                  </a:lnTo>
                  <a:lnTo>
                    <a:pt x="2080482" y="316116"/>
                  </a:lnTo>
                  <a:lnTo>
                    <a:pt x="2080482" y="912096"/>
                  </a:lnTo>
                  <a:lnTo>
                    <a:pt x="2075480" y="923713"/>
                  </a:lnTo>
                  <a:lnTo>
                    <a:pt x="2064475" y="927579"/>
                  </a:lnTo>
                  <a:close/>
                </a:path>
                <a:path w="2743834" h="1303654">
                  <a:moveTo>
                    <a:pt x="1928183" y="759240"/>
                  </a:moveTo>
                  <a:lnTo>
                    <a:pt x="1917178" y="755365"/>
                  </a:lnTo>
                  <a:lnTo>
                    <a:pt x="1912176" y="743757"/>
                  </a:lnTo>
                  <a:lnTo>
                    <a:pt x="1912176" y="225901"/>
                  </a:lnTo>
                  <a:lnTo>
                    <a:pt x="1917178" y="214285"/>
                  </a:lnTo>
                  <a:lnTo>
                    <a:pt x="1928183" y="210419"/>
                  </a:lnTo>
                  <a:lnTo>
                    <a:pt x="1939188" y="214294"/>
                  </a:lnTo>
                  <a:lnTo>
                    <a:pt x="1944190" y="225901"/>
                  </a:lnTo>
                  <a:lnTo>
                    <a:pt x="1944190" y="743757"/>
                  </a:lnTo>
                  <a:lnTo>
                    <a:pt x="1939188" y="755374"/>
                  </a:lnTo>
                  <a:lnTo>
                    <a:pt x="1928183" y="759240"/>
                  </a:lnTo>
                  <a:close/>
                </a:path>
                <a:path w="2743834" h="1303654">
                  <a:moveTo>
                    <a:pt x="1999445" y="816273"/>
                  </a:moveTo>
                  <a:lnTo>
                    <a:pt x="1988593" y="812451"/>
                  </a:lnTo>
                  <a:lnTo>
                    <a:pt x="1983660" y="801005"/>
                  </a:lnTo>
                  <a:lnTo>
                    <a:pt x="1983660" y="264801"/>
                  </a:lnTo>
                  <a:lnTo>
                    <a:pt x="1988593" y="253345"/>
                  </a:lnTo>
                  <a:lnTo>
                    <a:pt x="1999445" y="249533"/>
                  </a:lnTo>
                  <a:lnTo>
                    <a:pt x="2010298" y="253354"/>
                  </a:lnTo>
                  <a:lnTo>
                    <a:pt x="2015231" y="264801"/>
                  </a:lnTo>
                  <a:lnTo>
                    <a:pt x="2015231" y="801005"/>
                  </a:lnTo>
                  <a:lnTo>
                    <a:pt x="2010298" y="812461"/>
                  </a:lnTo>
                  <a:lnTo>
                    <a:pt x="1999445" y="816273"/>
                  </a:lnTo>
                  <a:close/>
                </a:path>
              </a:pathLst>
            </a:custGeom>
            <a:solidFill>
              <a:srgbClr val="F0EC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623378" y="5669892"/>
              <a:ext cx="2966878" cy="294323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2476380" y="1353033"/>
              <a:ext cx="148172" cy="15343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2386880" y="1204210"/>
              <a:ext cx="290830" cy="313055"/>
            </a:xfrm>
            <a:custGeom>
              <a:rect l="l" t="t" r="r" b="b"/>
              <a:pathLst>
                <a:path w="290830" h="313055">
                  <a:moveTo>
                    <a:pt x="4464" y="296617"/>
                  </a:moveTo>
                  <a:lnTo>
                    <a:pt x="12598" y="296617"/>
                  </a:lnTo>
                  <a:lnTo>
                    <a:pt x="19509" y="296088"/>
                  </a:lnTo>
                  <a:lnTo>
                    <a:pt x="25197" y="295030"/>
                  </a:lnTo>
                  <a:lnTo>
                    <a:pt x="30885" y="293906"/>
                  </a:lnTo>
                  <a:lnTo>
                    <a:pt x="35746" y="291657"/>
                  </a:lnTo>
                  <a:lnTo>
                    <a:pt x="39780" y="288284"/>
                  </a:lnTo>
                  <a:lnTo>
                    <a:pt x="43880" y="284911"/>
                  </a:lnTo>
                  <a:lnTo>
                    <a:pt x="59323" y="248305"/>
                  </a:lnTo>
                  <a:lnTo>
                    <a:pt x="107337" y="69045"/>
                  </a:lnTo>
                  <a:lnTo>
                    <a:pt x="111802" y="41070"/>
                  </a:lnTo>
                  <a:lnTo>
                    <a:pt x="111802" y="31877"/>
                  </a:lnTo>
                  <a:lnTo>
                    <a:pt x="74402" y="16269"/>
                  </a:lnTo>
                  <a:lnTo>
                    <a:pt x="78866" y="0"/>
                  </a:lnTo>
                  <a:lnTo>
                    <a:pt x="187791" y="0"/>
                  </a:lnTo>
                  <a:lnTo>
                    <a:pt x="196571" y="192"/>
                  </a:lnTo>
                  <a:lnTo>
                    <a:pt x="240890" y="7365"/>
                  </a:lnTo>
                  <a:lnTo>
                    <a:pt x="275847" y="29134"/>
                  </a:lnTo>
                  <a:lnTo>
                    <a:pt x="290566" y="70335"/>
                  </a:lnTo>
                  <a:lnTo>
                    <a:pt x="290057" y="79858"/>
                  </a:lnTo>
                  <a:lnTo>
                    <a:pt x="273180" y="115894"/>
                  </a:lnTo>
                  <a:lnTo>
                    <a:pt x="233822" y="139182"/>
                  </a:lnTo>
                  <a:lnTo>
                    <a:pt x="204457" y="145927"/>
                  </a:lnTo>
                  <a:lnTo>
                    <a:pt x="204457" y="147515"/>
                  </a:lnTo>
                  <a:lnTo>
                    <a:pt x="248429" y="165278"/>
                  </a:lnTo>
                  <a:lnTo>
                    <a:pt x="272883" y="196050"/>
                  </a:lnTo>
                  <a:lnTo>
                    <a:pt x="277570" y="223108"/>
                  </a:lnTo>
                  <a:lnTo>
                    <a:pt x="276956" y="233220"/>
                  </a:lnTo>
                  <a:lnTo>
                    <a:pt x="262429" y="268524"/>
                  </a:lnTo>
                  <a:lnTo>
                    <a:pt x="232023" y="294212"/>
                  </a:lnTo>
                  <a:lnTo>
                    <a:pt x="188250" y="309371"/>
                  </a:lnTo>
                  <a:lnTo>
                    <a:pt x="148705" y="312887"/>
                  </a:lnTo>
                  <a:lnTo>
                    <a:pt x="0" y="312887"/>
                  </a:lnTo>
                  <a:lnTo>
                    <a:pt x="4464" y="296617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2510109" y="1214843"/>
              <a:ext cx="131903" cy="13269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2852260" y="1290039"/>
              <a:ext cx="227336" cy="23874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3244819" y="1290039"/>
              <a:ext cx="248863" cy="23874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627880" y="1297262"/>
              <a:ext cx="272415" cy="325755"/>
            </a:xfrm>
            <a:custGeom>
              <a:rect l="l" t="t" r="r" b="b"/>
              <a:pathLst>
                <a:path w="272414" h="325755">
                  <a:moveTo>
                    <a:pt x="207235" y="249496"/>
                  </a:moveTo>
                  <a:lnTo>
                    <a:pt x="195523" y="287726"/>
                  </a:lnTo>
                  <a:lnTo>
                    <a:pt x="162693" y="313705"/>
                  </a:lnTo>
                  <a:lnTo>
                    <a:pt x="123086" y="324146"/>
                  </a:lnTo>
                  <a:lnTo>
                    <a:pt x="99500" y="325485"/>
                  </a:lnTo>
                  <a:lnTo>
                    <a:pt x="88588" y="325231"/>
                  </a:lnTo>
                  <a:lnTo>
                    <a:pt x="50017" y="319155"/>
                  </a:lnTo>
                  <a:lnTo>
                    <a:pt x="15723" y="301205"/>
                  </a:lnTo>
                  <a:lnTo>
                    <a:pt x="0" y="276810"/>
                  </a:lnTo>
                  <a:lnTo>
                    <a:pt x="0" y="268146"/>
                  </a:lnTo>
                  <a:lnTo>
                    <a:pt x="23015" y="232284"/>
                  </a:lnTo>
                  <a:lnTo>
                    <a:pt x="38193" y="229556"/>
                  </a:lnTo>
                  <a:lnTo>
                    <a:pt x="41433" y="229556"/>
                  </a:lnTo>
                  <a:lnTo>
                    <a:pt x="48944" y="241014"/>
                  </a:lnTo>
                  <a:lnTo>
                    <a:pt x="41814" y="248801"/>
                  </a:lnTo>
                  <a:lnTo>
                    <a:pt x="37536" y="258672"/>
                  </a:lnTo>
                  <a:lnTo>
                    <a:pt x="36110" y="270626"/>
                  </a:lnTo>
                  <a:lnTo>
                    <a:pt x="37188" y="278699"/>
                  </a:lnTo>
                  <a:lnTo>
                    <a:pt x="73906" y="304777"/>
                  </a:lnTo>
                  <a:lnTo>
                    <a:pt x="100790" y="307232"/>
                  </a:lnTo>
                  <a:lnTo>
                    <a:pt x="108726" y="307003"/>
                  </a:lnTo>
                  <a:lnTo>
                    <a:pt x="149350" y="296884"/>
                  </a:lnTo>
                  <a:lnTo>
                    <a:pt x="170034" y="281340"/>
                  </a:lnTo>
                  <a:lnTo>
                    <a:pt x="173671" y="276644"/>
                  </a:lnTo>
                  <a:lnTo>
                    <a:pt x="175490" y="271982"/>
                  </a:lnTo>
                  <a:lnTo>
                    <a:pt x="175490" y="267352"/>
                  </a:lnTo>
                  <a:lnTo>
                    <a:pt x="175490" y="259813"/>
                  </a:lnTo>
                  <a:lnTo>
                    <a:pt x="135207" y="235750"/>
                  </a:lnTo>
                  <a:lnTo>
                    <a:pt x="102855" y="229209"/>
                  </a:lnTo>
                  <a:lnTo>
                    <a:pt x="85141" y="224893"/>
                  </a:lnTo>
                  <a:lnTo>
                    <a:pt x="49458" y="209796"/>
                  </a:lnTo>
                  <a:lnTo>
                    <a:pt x="37796" y="186898"/>
                  </a:lnTo>
                  <a:lnTo>
                    <a:pt x="37796" y="179028"/>
                  </a:lnTo>
                  <a:lnTo>
                    <a:pt x="72945" y="154856"/>
                  </a:lnTo>
                  <a:lnTo>
                    <a:pt x="85314" y="150788"/>
                  </a:lnTo>
                  <a:lnTo>
                    <a:pt x="86108" y="149102"/>
                  </a:lnTo>
                  <a:lnTo>
                    <a:pt x="72610" y="137353"/>
                  </a:lnTo>
                  <a:lnTo>
                    <a:pt x="62969" y="124028"/>
                  </a:lnTo>
                  <a:lnTo>
                    <a:pt x="57184" y="109129"/>
                  </a:lnTo>
                  <a:lnTo>
                    <a:pt x="55256" y="92655"/>
                  </a:lnTo>
                  <a:lnTo>
                    <a:pt x="55739" y="83442"/>
                  </a:lnTo>
                  <a:lnTo>
                    <a:pt x="72095" y="41293"/>
                  </a:lnTo>
                  <a:lnTo>
                    <a:pt x="106228" y="11352"/>
                  </a:lnTo>
                  <a:lnTo>
                    <a:pt x="151979" y="0"/>
                  </a:lnTo>
                  <a:lnTo>
                    <a:pt x="166401" y="1370"/>
                  </a:lnTo>
                  <a:lnTo>
                    <a:pt x="179607" y="5480"/>
                  </a:lnTo>
                  <a:lnTo>
                    <a:pt x="191598" y="12332"/>
                  </a:lnTo>
                  <a:lnTo>
                    <a:pt x="202374" y="21923"/>
                  </a:lnTo>
                  <a:lnTo>
                    <a:pt x="211823" y="12505"/>
                  </a:lnTo>
                  <a:lnTo>
                    <a:pt x="221124" y="5778"/>
                  </a:lnTo>
                  <a:lnTo>
                    <a:pt x="230275" y="1742"/>
                  </a:lnTo>
                  <a:lnTo>
                    <a:pt x="239278" y="396"/>
                  </a:lnTo>
                  <a:lnTo>
                    <a:pt x="247941" y="396"/>
                  </a:lnTo>
                  <a:lnTo>
                    <a:pt x="255514" y="3042"/>
                  </a:lnTo>
                  <a:lnTo>
                    <a:pt x="261995" y="8333"/>
                  </a:lnTo>
                  <a:lnTo>
                    <a:pt x="268543" y="13623"/>
                  </a:lnTo>
                  <a:lnTo>
                    <a:pt x="271816" y="19774"/>
                  </a:lnTo>
                  <a:lnTo>
                    <a:pt x="271816" y="26784"/>
                  </a:lnTo>
                  <a:lnTo>
                    <a:pt x="271816" y="32207"/>
                  </a:lnTo>
                  <a:lnTo>
                    <a:pt x="269965" y="36771"/>
                  </a:lnTo>
                  <a:lnTo>
                    <a:pt x="266261" y="40474"/>
                  </a:lnTo>
                  <a:lnTo>
                    <a:pt x="262624" y="44112"/>
                  </a:lnTo>
                  <a:lnTo>
                    <a:pt x="258126" y="45931"/>
                  </a:lnTo>
                  <a:lnTo>
                    <a:pt x="252769" y="45931"/>
                  </a:lnTo>
                  <a:lnTo>
                    <a:pt x="248669" y="45931"/>
                  </a:lnTo>
                  <a:lnTo>
                    <a:pt x="235607" y="35217"/>
                  </a:lnTo>
                  <a:lnTo>
                    <a:pt x="233789" y="33266"/>
                  </a:lnTo>
                  <a:lnTo>
                    <a:pt x="231738" y="31546"/>
                  </a:lnTo>
                  <a:lnTo>
                    <a:pt x="229754" y="29760"/>
                  </a:lnTo>
                  <a:lnTo>
                    <a:pt x="227010" y="28868"/>
                  </a:lnTo>
                  <a:lnTo>
                    <a:pt x="223504" y="28868"/>
                  </a:lnTo>
                  <a:lnTo>
                    <a:pt x="221587" y="28868"/>
                  </a:lnTo>
                  <a:lnTo>
                    <a:pt x="219801" y="29198"/>
                  </a:lnTo>
                  <a:lnTo>
                    <a:pt x="218148" y="29860"/>
                  </a:lnTo>
                  <a:lnTo>
                    <a:pt x="216560" y="30521"/>
                  </a:lnTo>
                  <a:lnTo>
                    <a:pt x="213584" y="32340"/>
                  </a:lnTo>
                  <a:lnTo>
                    <a:pt x="209219" y="35316"/>
                  </a:lnTo>
                  <a:lnTo>
                    <a:pt x="210608" y="39152"/>
                  </a:lnTo>
                  <a:lnTo>
                    <a:pt x="211567" y="42756"/>
                  </a:lnTo>
                  <a:lnTo>
                    <a:pt x="212096" y="46129"/>
                  </a:lnTo>
                  <a:lnTo>
                    <a:pt x="212625" y="49502"/>
                  </a:lnTo>
                  <a:lnTo>
                    <a:pt x="212890" y="53768"/>
                  </a:lnTo>
                  <a:lnTo>
                    <a:pt x="212890" y="58926"/>
                  </a:lnTo>
                  <a:lnTo>
                    <a:pt x="211340" y="80162"/>
                  </a:lnTo>
                  <a:lnTo>
                    <a:pt x="188089" y="130253"/>
                  </a:lnTo>
                  <a:lnTo>
                    <a:pt x="140397" y="157020"/>
                  </a:lnTo>
                  <a:lnTo>
                    <a:pt x="110810" y="161013"/>
                  </a:lnTo>
                  <a:lnTo>
                    <a:pt x="103171" y="162122"/>
                  </a:lnTo>
                  <a:lnTo>
                    <a:pt x="96921" y="163443"/>
                  </a:lnTo>
                  <a:lnTo>
                    <a:pt x="92060" y="164974"/>
                  </a:lnTo>
                  <a:lnTo>
                    <a:pt x="86505" y="167157"/>
                  </a:lnTo>
                  <a:lnTo>
                    <a:pt x="83727" y="170398"/>
                  </a:lnTo>
                  <a:lnTo>
                    <a:pt x="83727" y="174696"/>
                  </a:lnTo>
                  <a:lnTo>
                    <a:pt x="83727" y="180384"/>
                  </a:lnTo>
                  <a:lnTo>
                    <a:pt x="122795" y="196075"/>
                  </a:lnTo>
                  <a:lnTo>
                    <a:pt x="145431" y="200390"/>
                  </a:lnTo>
                  <a:lnTo>
                    <a:pt x="153238" y="201953"/>
                  </a:lnTo>
                  <a:lnTo>
                    <a:pt x="193154" y="219195"/>
                  </a:lnTo>
                  <a:lnTo>
                    <a:pt x="206658" y="241783"/>
                  </a:lnTo>
                  <a:lnTo>
                    <a:pt x="207235" y="249496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3713710" y="1305912"/>
              <a:ext cx="96090" cy="14122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4027014" y="1290039"/>
              <a:ext cx="164739" cy="23874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4349230" y="1290039"/>
              <a:ext cx="227336" cy="23874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968440" y="1200142"/>
              <a:ext cx="753745" cy="422909"/>
            </a:xfrm>
            <a:custGeom>
              <a:rect l="l" t="t" r="r" b="b"/>
              <a:pathLst>
                <a:path w="753745" h="422909">
                  <a:moveTo>
                    <a:pt x="267749" y="249496"/>
                  </a:moveTo>
                  <a:lnTo>
                    <a:pt x="265622" y="259521"/>
                  </a:lnTo>
                  <a:lnTo>
                    <a:pt x="264103" y="268071"/>
                  </a:lnTo>
                  <a:lnTo>
                    <a:pt x="263192" y="275146"/>
                  </a:lnTo>
                  <a:lnTo>
                    <a:pt x="262888" y="280745"/>
                  </a:lnTo>
                  <a:lnTo>
                    <a:pt x="262888" y="288615"/>
                  </a:lnTo>
                  <a:lnTo>
                    <a:pt x="300685" y="300685"/>
                  </a:lnTo>
                  <a:lnTo>
                    <a:pt x="296617" y="316954"/>
                  </a:lnTo>
                  <a:lnTo>
                    <a:pt x="176284" y="316954"/>
                  </a:lnTo>
                  <a:lnTo>
                    <a:pt x="180351" y="300685"/>
                  </a:lnTo>
                  <a:lnTo>
                    <a:pt x="188221" y="300685"/>
                  </a:lnTo>
                  <a:lnTo>
                    <a:pt x="194736" y="300089"/>
                  </a:lnTo>
                  <a:lnTo>
                    <a:pt x="223257" y="270471"/>
                  </a:lnTo>
                  <a:lnTo>
                    <a:pt x="239675" y="199100"/>
                  </a:lnTo>
                  <a:lnTo>
                    <a:pt x="152376" y="199100"/>
                  </a:lnTo>
                  <a:lnTo>
                    <a:pt x="118888" y="234243"/>
                  </a:lnTo>
                  <a:lnTo>
                    <a:pt x="89349" y="267154"/>
                  </a:lnTo>
                  <a:lnTo>
                    <a:pt x="86108" y="271519"/>
                  </a:lnTo>
                  <a:lnTo>
                    <a:pt x="82867" y="275818"/>
                  </a:lnTo>
                  <a:lnTo>
                    <a:pt x="80817" y="279058"/>
                  </a:lnTo>
                  <a:lnTo>
                    <a:pt x="79957" y="281241"/>
                  </a:lnTo>
                  <a:lnTo>
                    <a:pt x="79164" y="283357"/>
                  </a:lnTo>
                  <a:lnTo>
                    <a:pt x="78767" y="285242"/>
                  </a:lnTo>
                  <a:lnTo>
                    <a:pt x="78767" y="286895"/>
                  </a:lnTo>
                  <a:lnTo>
                    <a:pt x="78767" y="292054"/>
                  </a:lnTo>
                  <a:lnTo>
                    <a:pt x="80983" y="295658"/>
                  </a:lnTo>
                  <a:lnTo>
                    <a:pt x="85414" y="297708"/>
                  </a:lnTo>
                  <a:lnTo>
                    <a:pt x="89911" y="299692"/>
                  </a:lnTo>
                  <a:lnTo>
                    <a:pt x="97847" y="300685"/>
                  </a:lnTo>
                  <a:lnTo>
                    <a:pt x="109222" y="300685"/>
                  </a:lnTo>
                  <a:lnTo>
                    <a:pt x="105155" y="316954"/>
                  </a:lnTo>
                  <a:lnTo>
                    <a:pt x="0" y="316954"/>
                  </a:lnTo>
                  <a:lnTo>
                    <a:pt x="4067" y="300685"/>
                  </a:lnTo>
                  <a:lnTo>
                    <a:pt x="10548" y="300685"/>
                  </a:lnTo>
                  <a:lnTo>
                    <a:pt x="16963" y="299395"/>
                  </a:lnTo>
                  <a:lnTo>
                    <a:pt x="23312" y="296816"/>
                  </a:lnTo>
                  <a:lnTo>
                    <a:pt x="29661" y="294236"/>
                  </a:lnTo>
                  <a:lnTo>
                    <a:pt x="36705" y="289971"/>
                  </a:lnTo>
                  <a:lnTo>
                    <a:pt x="70037" y="260309"/>
                  </a:lnTo>
                  <a:lnTo>
                    <a:pt x="102774" y="223108"/>
                  </a:lnTo>
                  <a:lnTo>
                    <a:pt x="290070" y="0"/>
                  </a:lnTo>
                  <a:lnTo>
                    <a:pt x="324196" y="0"/>
                  </a:lnTo>
                  <a:lnTo>
                    <a:pt x="267749" y="249496"/>
                  </a:lnTo>
                  <a:close/>
                </a:path>
                <a:path w="753745" h="422909">
                  <a:moveTo>
                    <a:pt x="243345" y="178764"/>
                  </a:moveTo>
                  <a:lnTo>
                    <a:pt x="276677" y="52875"/>
                  </a:lnTo>
                  <a:lnTo>
                    <a:pt x="275090" y="52875"/>
                  </a:lnTo>
                  <a:lnTo>
                    <a:pt x="169836" y="178764"/>
                  </a:lnTo>
                  <a:lnTo>
                    <a:pt x="243345" y="178764"/>
                  </a:lnTo>
                  <a:close/>
                </a:path>
                <a:path w="753745" h="422909">
                  <a:moveTo>
                    <a:pt x="688725" y="346616"/>
                  </a:moveTo>
                  <a:lnTo>
                    <a:pt x="677013" y="384846"/>
                  </a:lnTo>
                  <a:lnTo>
                    <a:pt x="644183" y="410825"/>
                  </a:lnTo>
                  <a:lnTo>
                    <a:pt x="604576" y="421266"/>
                  </a:lnTo>
                  <a:lnTo>
                    <a:pt x="580991" y="422605"/>
                  </a:lnTo>
                  <a:lnTo>
                    <a:pt x="570078" y="422351"/>
                  </a:lnTo>
                  <a:lnTo>
                    <a:pt x="531507" y="416275"/>
                  </a:lnTo>
                  <a:lnTo>
                    <a:pt x="497214" y="398325"/>
                  </a:lnTo>
                  <a:lnTo>
                    <a:pt x="481490" y="373930"/>
                  </a:lnTo>
                  <a:lnTo>
                    <a:pt x="481490" y="365266"/>
                  </a:lnTo>
                  <a:lnTo>
                    <a:pt x="504505" y="329404"/>
                  </a:lnTo>
                  <a:lnTo>
                    <a:pt x="519683" y="326676"/>
                  </a:lnTo>
                  <a:lnTo>
                    <a:pt x="522924" y="326676"/>
                  </a:lnTo>
                  <a:lnTo>
                    <a:pt x="530434" y="338134"/>
                  </a:lnTo>
                  <a:lnTo>
                    <a:pt x="523304" y="345921"/>
                  </a:lnTo>
                  <a:lnTo>
                    <a:pt x="519026" y="355792"/>
                  </a:lnTo>
                  <a:lnTo>
                    <a:pt x="517600" y="367746"/>
                  </a:lnTo>
                  <a:lnTo>
                    <a:pt x="518679" y="375819"/>
                  </a:lnTo>
                  <a:lnTo>
                    <a:pt x="555396" y="401897"/>
                  </a:lnTo>
                  <a:lnTo>
                    <a:pt x="582281" y="404352"/>
                  </a:lnTo>
                  <a:lnTo>
                    <a:pt x="590217" y="404123"/>
                  </a:lnTo>
                  <a:lnTo>
                    <a:pt x="630840" y="394004"/>
                  </a:lnTo>
                  <a:lnTo>
                    <a:pt x="651524" y="378460"/>
                  </a:lnTo>
                  <a:lnTo>
                    <a:pt x="655162" y="373764"/>
                  </a:lnTo>
                  <a:lnTo>
                    <a:pt x="656980" y="369102"/>
                  </a:lnTo>
                  <a:lnTo>
                    <a:pt x="656980" y="364472"/>
                  </a:lnTo>
                  <a:lnTo>
                    <a:pt x="656980" y="356933"/>
                  </a:lnTo>
                  <a:lnTo>
                    <a:pt x="616698" y="332870"/>
                  </a:lnTo>
                  <a:lnTo>
                    <a:pt x="584345" y="326329"/>
                  </a:lnTo>
                  <a:lnTo>
                    <a:pt x="566631" y="322013"/>
                  </a:lnTo>
                  <a:lnTo>
                    <a:pt x="530949" y="306916"/>
                  </a:lnTo>
                  <a:lnTo>
                    <a:pt x="519286" y="284018"/>
                  </a:lnTo>
                  <a:lnTo>
                    <a:pt x="519286" y="276148"/>
                  </a:lnTo>
                  <a:lnTo>
                    <a:pt x="554435" y="251976"/>
                  </a:lnTo>
                  <a:lnTo>
                    <a:pt x="566805" y="247908"/>
                  </a:lnTo>
                  <a:lnTo>
                    <a:pt x="567598" y="246222"/>
                  </a:lnTo>
                  <a:lnTo>
                    <a:pt x="554100" y="234473"/>
                  </a:lnTo>
                  <a:lnTo>
                    <a:pt x="544459" y="221148"/>
                  </a:lnTo>
                  <a:lnTo>
                    <a:pt x="538674" y="206249"/>
                  </a:lnTo>
                  <a:lnTo>
                    <a:pt x="536746" y="189775"/>
                  </a:lnTo>
                  <a:lnTo>
                    <a:pt x="537230" y="180562"/>
                  </a:lnTo>
                  <a:lnTo>
                    <a:pt x="553586" y="138413"/>
                  </a:lnTo>
                  <a:lnTo>
                    <a:pt x="587718" y="108472"/>
                  </a:lnTo>
                  <a:lnTo>
                    <a:pt x="633469" y="97119"/>
                  </a:lnTo>
                  <a:lnTo>
                    <a:pt x="647891" y="98490"/>
                  </a:lnTo>
                  <a:lnTo>
                    <a:pt x="661097" y="102600"/>
                  </a:lnTo>
                  <a:lnTo>
                    <a:pt x="673089" y="109452"/>
                  </a:lnTo>
                  <a:lnTo>
                    <a:pt x="683864" y="119043"/>
                  </a:lnTo>
                  <a:lnTo>
                    <a:pt x="693314" y="109625"/>
                  </a:lnTo>
                  <a:lnTo>
                    <a:pt x="702614" y="102898"/>
                  </a:lnTo>
                  <a:lnTo>
                    <a:pt x="711765" y="98862"/>
                  </a:lnTo>
                  <a:lnTo>
                    <a:pt x="720768" y="97516"/>
                  </a:lnTo>
                  <a:lnTo>
                    <a:pt x="729432" y="97516"/>
                  </a:lnTo>
                  <a:lnTo>
                    <a:pt x="737004" y="100162"/>
                  </a:lnTo>
                  <a:lnTo>
                    <a:pt x="743486" y="105453"/>
                  </a:lnTo>
                  <a:lnTo>
                    <a:pt x="750033" y="110743"/>
                  </a:lnTo>
                  <a:lnTo>
                    <a:pt x="753307" y="116894"/>
                  </a:lnTo>
                  <a:lnTo>
                    <a:pt x="753307" y="123904"/>
                  </a:lnTo>
                  <a:lnTo>
                    <a:pt x="753307" y="129327"/>
                  </a:lnTo>
                  <a:lnTo>
                    <a:pt x="751455" y="133891"/>
                  </a:lnTo>
                  <a:lnTo>
                    <a:pt x="747751" y="137594"/>
                  </a:lnTo>
                  <a:lnTo>
                    <a:pt x="744114" y="141232"/>
                  </a:lnTo>
                  <a:lnTo>
                    <a:pt x="739617" y="143051"/>
                  </a:lnTo>
                  <a:lnTo>
                    <a:pt x="734260" y="143051"/>
                  </a:lnTo>
                  <a:lnTo>
                    <a:pt x="730159" y="143051"/>
                  </a:lnTo>
                  <a:lnTo>
                    <a:pt x="717098" y="132337"/>
                  </a:lnTo>
                  <a:lnTo>
                    <a:pt x="715279" y="130386"/>
                  </a:lnTo>
                  <a:lnTo>
                    <a:pt x="713229" y="128666"/>
                  </a:lnTo>
                  <a:lnTo>
                    <a:pt x="711245" y="126880"/>
                  </a:lnTo>
                  <a:lnTo>
                    <a:pt x="708500" y="125988"/>
                  </a:lnTo>
                  <a:lnTo>
                    <a:pt x="704995" y="125988"/>
                  </a:lnTo>
                  <a:lnTo>
                    <a:pt x="703077" y="125988"/>
                  </a:lnTo>
                  <a:lnTo>
                    <a:pt x="701291" y="126318"/>
                  </a:lnTo>
                  <a:lnTo>
                    <a:pt x="699638" y="126980"/>
                  </a:lnTo>
                  <a:lnTo>
                    <a:pt x="698050" y="127641"/>
                  </a:lnTo>
                  <a:lnTo>
                    <a:pt x="695075" y="129460"/>
                  </a:lnTo>
                  <a:lnTo>
                    <a:pt x="690710" y="132436"/>
                  </a:lnTo>
                  <a:lnTo>
                    <a:pt x="692098" y="136272"/>
                  </a:lnTo>
                  <a:lnTo>
                    <a:pt x="693057" y="139876"/>
                  </a:lnTo>
                  <a:lnTo>
                    <a:pt x="693587" y="143249"/>
                  </a:lnTo>
                  <a:lnTo>
                    <a:pt x="694116" y="146622"/>
                  </a:lnTo>
                  <a:lnTo>
                    <a:pt x="694380" y="150888"/>
                  </a:lnTo>
                  <a:lnTo>
                    <a:pt x="694380" y="156046"/>
                  </a:lnTo>
                  <a:lnTo>
                    <a:pt x="688180" y="196248"/>
                  </a:lnTo>
                  <a:lnTo>
                    <a:pt x="656013" y="239210"/>
                  </a:lnTo>
                  <a:lnTo>
                    <a:pt x="601327" y="257234"/>
                  </a:lnTo>
                  <a:lnTo>
                    <a:pt x="592300" y="258133"/>
                  </a:lnTo>
                  <a:lnTo>
                    <a:pt x="584661" y="259242"/>
                  </a:lnTo>
                  <a:lnTo>
                    <a:pt x="578411" y="260563"/>
                  </a:lnTo>
                  <a:lnTo>
                    <a:pt x="573551" y="262094"/>
                  </a:lnTo>
                  <a:lnTo>
                    <a:pt x="567995" y="264277"/>
                  </a:lnTo>
                  <a:lnTo>
                    <a:pt x="565217" y="267518"/>
                  </a:lnTo>
                  <a:lnTo>
                    <a:pt x="565217" y="271816"/>
                  </a:lnTo>
                  <a:lnTo>
                    <a:pt x="565217" y="277504"/>
                  </a:lnTo>
                  <a:lnTo>
                    <a:pt x="568260" y="281770"/>
                  </a:lnTo>
                  <a:lnTo>
                    <a:pt x="574344" y="284614"/>
                  </a:lnTo>
                  <a:lnTo>
                    <a:pt x="580429" y="287457"/>
                  </a:lnTo>
                  <a:lnTo>
                    <a:pt x="619116" y="296072"/>
                  </a:lnTo>
                  <a:lnTo>
                    <a:pt x="626922" y="297510"/>
                  </a:lnTo>
                  <a:lnTo>
                    <a:pt x="634728" y="299072"/>
                  </a:lnTo>
                  <a:lnTo>
                    <a:pt x="674645" y="316315"/>
                  </a:lnTo>
                  <a:lnTo>
                    <a:pt x="688149" y="338903"/>
                  </a:lnTo>
                  <a:lnTo>
                    <a:pt x="688725" y="346616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5535760" y="1305912"/>
              <a:ext cx="96090" cy="14122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5858389" y="1290039"/>
              <a:ext cx="227336" cy="238745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258569" y="1297659"/>
              <a:ext cx="336550" cy="223520"/>
            </a:xfrm>
            <a:custGeom>
              <a:rect l="l" t="t" r="r" b="b"/>
              <a:pathLst>
                <a:path w="336550" h="223519">
                  <a:moveTo>
                    <a:pt x="262491" y="84124"/>
                  </a:moveTo>
                  <a:lnTo>
                    <a:pt x="265996" y="74071"/>
                  </a:lnTo>
                  <a:lnTo>
                    <a:pt x="268741" y="66069"/>
                  </a:lnTo>
                  <a:lnTo>
                    <a:pt x="270725" y="60117"/>
                  </a:lnTo>
                  <a:lnTo>
                    <a:pt x="272775" y="54164"/>
                  </a:lnTo>
                  <a:lnTo>
                    <a:pt x="274329" y="49502"/>
                  </a:lnTo>
                  <a:lnTo>
                    <a:pt x="275388" y="46129"/>
                  </a:lnTo>
                  <a:lnTo>
                    <a:pt x="276512" y="42756"/>
                  </a:lnTo>
                  <a:lnTo>
                    <a:pt x="277206" y="40144"/>
                  </a:lnTo>
                  <a:lnTo>
                    <a:pt x="277471" y="38292"/>
                  </a:lnTo>
                  <a:lnTo>
                    <a:pt x="277735" y="36374"/>
                  </a:lnTo>
                  <a:lnTo>
                    <a:pt x="277868" y="34588"/>
                  </a:lnTo>
                  <a:lnTo>
                    <a:pt x="277868" y="32935"/>
                  </a:lnTo>
                  <a:lnTo>
                    <a:pt x="277868" y="25065"/>
                  </a:lnTo>
                  <a:lnTo>
                    <a:pt x="275156" y="21130"/>
                  </a:lnTo>
                  <a:lnTo>
                    <a:pt x="269733" y="21130"/>
                  </a:lnTo>
                  <a:lnTo>
                    <a:pt x="236097" y="44232"/>
                  </a:lnTo>
                  <a:lnTo>
                    <a:pt x="211302" y="78866"/>
                  </a:lnTo>
                  <a:lnTo>
                    <a:pt x="191505" y="116278"/>
                  </a:lnTo>
                  <a:lnTo>
                    <a:pt x="174300" y="161006"/>
                  </a:lnTo>
                  <a:lnTo>
                    <a:pt x="159586" y="202393"/>
                  </a:lnTo>
                  <a:lnTo>
                    <a:pt x="153566" y="219437"/>
                  </a:lnTo>
                  <a:lnTo>
                    <a:pt x="115373" y="219437"/>
                  </a:lnTo>
                  <a:lnTo>
                    <a:pt x="142158" y="137793"/>
                  </a:lnTo>
                  <a:lnTo>
                    <a:pt x="156344" y="94143"/>
                  </a:lnTo>
                  <a:lnTo>
                    <a:pt x="167454" y="56810"/>
                  </a:lnTo>
                  <a:lnTo>
                    <a:pt x="169934" y="45931"/>
                  </a:lnTo>
                  <a:lnTo>
                    <a:pt x="170927" y="41301"/>
                  </a:lnTo>
                  <a:lnTo>
                    <a:pt x="171422" y="37498"/>
                  </a:lnTo>
                  <a:lnTo>
                    <a:pt x="171422" y="34522"/>
                  </a:lnTo>
                  <a:lnTo>
                    <a:pt x="171422" y="25594"/>
                  </a:lnTo>
                  <a:lnTo>
                    <a:pt x="168050" y="21130"/>
                  </a:lnTo>
                  <a:lnTo>
                    <a:pt x="161304" y="21130"/>
                  </a:lnTo>
                  <a:lnTo>
                    <a:pt x="155881" y="21130"/>
                  </a:lnTo>
                  <a:lnTo>
                    <a:pt x="124425" y="47778"/>
                  </a:lnTo>
                  <a:lnTo>
                    <a:pt x="101490" y="79660"/>
                  </a:lnTo>
                  <a:lnTo>
                    <a:pt x="81854" y="117493"/>
                  </a:lnTo>
                  <a:lnTo>
                    <a:pt x="43847" y="219437"/>
                  </a:lnTo>
                  <a:lnTo>
                    <a:pt x="8134" y="219437"/>
                  </a:lnTo>
                  <a:lnTo>
                    <a:pt x="38192" y="126384"/>
                  </a:lnTo>
                  <a:lnTo>
                    <a:pt x="50692" y="86802"/>
                  </a:lnTo>
                  <a:lnTo>
                    <a:pt x="61704" y="47981"/>
                  </a:lnTo>
                  <a:lnTo>
                    <a:pt x="62497" y="43947"/>
                  </a:lnTo>
                  <a:lnTo>
                    <a:pt x="63357" y="39846"/>
                  </a:lnTo>
                  <a:lnTo>
                    <a:pt x="63787" y="36440"/>
                  </a:lnTo>
                  <a:lnTo>
                    <a:pt x="63787" y="33729"/>
                  </a:lnTo>
                  <a:lnTo>
                    <a:pt x="63787" y="26123"/>
                  </a:lnTo>
                  <a:lnTo>
                    <a:pt x="61472" y="22320"/>
                  </a:lnTo>
                  <a:lnTo>
                    <a:pt x="56843" y="22320"/>
                  </a:lnTo>
                  <a:lnTo>
                    <a:pt x="53867" y="22320"/>
                  </a:lnTo>
                  <a:lnTo>
                    <a:pt x="50395" y="24106"/>
                  </a:lnTo>
                  <a:lnTo>
                    <a:pt x="46427" y="27677"/>
                  </a:lnTo>
                  <a:lnTo>
                    <a:pt x="42525" y="31182"/>
                  </a:lnTo>
                  <a:lnTo>
                    <a:pt x="19679" y="68971"/>
                  </a:lnTo>
                  <a:lnTo>
                    <a:pt x="12201" y="87794"/>
                  </a:lnTo>
                  <a:lnTo>
                    <a:pt x="0" y="81644"/>
                  </a:lnTo>
                  <a:lnTo>
                    <a:pt x="15053" y="45335"/>
                  </a:lnTo>
                  <a:lnTo>
                    <a:pt x="40995" y="11216"/>
                  </a:lnTo>
                  <a:lnTo>
                    <a:pt x="72319" y="0"/>
                  </a:lnTo>
                  <a:lnTo>
                    <a:pt x="80982" y="0"/>
                  </a:lnTo>
                  <a:lnTo>
                    <a:pt x="87133" y="2447"/>
                  </a:lnTo>
                  <a:lnTo>
                    <a:pt x="90770" y="7341"/>
                  </a:lnTo>
                  <a:lnTo>
                    <a:pt x="94408" y="12235"/>
                  </a:lnTo>
                  <a:lnTo>
                    <a:pt x="96226" y="20369"/>
                  </a:lnTo>
                  <a:lnTo>
                    <a:pt x="96226" y="31745"/>
                  </a:lnTo>
                  <a:lnTo>
                    <a:pt x="95799" y="41367"/>
                  </a:lnTo>
                  <a:lnTo>
                    <a:pt x="94515" y="50792"/>
                  </a:lnTo>
                  <a:lnTo>
                    <a:pt x="92376" y="60017"/>
                  </a:lnTo>
                  <a:lnTo>
                    <a:pt x="89382" y="69045"/>
                  </a:lnTo>
                  <a:lnTo>
                    <a:pt x="90572" y="70335"/>
                  </a:lnTo>
                  <a:lnTo>
                    <a:pt x="109749" y="39563"/>
                  </a:lnTo>
                  <a:lnTo>
                    <a:pt x="129484" y="17583"/>
                  </a:lnTo>
                  <a:lnTo>
                    <a:pt x="149778" y="4395"/>
                  </a:lnTo>
                  <a:lnTo>
                    <a:pt x="170629" y="0"/>
                  </a:lnTo>
                  <a:lnTo>
                    <a:pt x="178131" y="601"/>
                  </a:lnTo>
                  <a:lnTo>
                    <a:pt x="204358" y="36209"/>
                  </a:lnTo>
                  <a:lnTo>
                    <a:pt x="204358" y="39978"/>
                  </a:lnTo>
                  <a:lnTo>
                    <a:pt x="203862" y="44310"/>
                  </a:lnTo>
                  <a:lnTo>
                    <a:pt x="202870" y="49204"/>
                  </a:lnTo>
                  <a:lnTo>
                    <a:pt x="201944" y="54098"/>
                  </a:lnTo>
                  <a:lnTo>
                    <a:pt x="200125" y="61274"/>
                  </a:lnTo>
                  <a:lnTo>
                    <a:pt x="197414" y="70731"/>
                  </a:lnTo>
                  <a:lnTo>
                    <a:pt x="198207" y="71922"/>
                  </a:lnTo>
                  <a:lnTo>
                    <a:pt x="219933" y="38887"/>
                  </a:lnTo>
                  <a:lnTo>
                    <a:pt x="246619" y="10978"/>
                  </a:lnTo>
                  <a:lnTo>
                    <a:pt x="273271" y="0"/>
                  </a:lnTo>
                  <a:lnTo>
                    <a:pt x="280348" y="0"/>
                  </a:lnTo>
                  <a:lnTo>
                    <a:pt x="290929" y="0"/>
                  </a:lnTo>
                  <a:lnTo>
                    <a:pt x="311994" y="35415"/>
                  </a:lnTo>
                  <a:lnTo>
                    <a:pt x="311994" y="39185"/>
                  </a:lnTo>
                  <a:lnTo>
                    <a:pt x="307132" y="63589"/>
                  </a:lnTo>
                  <a:lnTo>
                    <a:pt x="305545" y="69673"/>
                  </a:lnTo>
                  <a:lnTo>
                    <a:pt x="291756" y="112992"/>
                  </a:lnTo>
                  <a:lnTo>
                    <a:pt x="288464" y="122838"/>
                  </a:lnTo>
                  <a:lnTo>
                    <a:pt x="285531" y="131642"/>
                  </a:lnTo>
                  <a:lnTo>
                    <a:pt x="273271" y="170695"/>
                  </a:lnTo>
                  <a:lnTo>
                    <a:pt x="272015" y="176780"/>
                  </a:lnTo>
                  <a:lnTo>
                    <a:pt x="271618" y="179227"/>
                  </a:lnTo>
                  <a:lnTo>
                    <a:pt x="271419" y="181674"/>
                  </a:lnTo>
                  <a:lnTo>
                    <a:pt x="271419" y="184121"/>
                  </a:lnTo>
                  <a:lnTo>
                    <a:pt x="271419" y="189213"/>
                  </a:lnTo>
                  <a:lnTo>
                    <a:pt x="272775" y="191759"/>
                  </a:lnTo>
                  <a:lnTo>
                    <a:pt x="275487" y="191759"/>
                  </a:lnTo>
                  <a:lnTo>
                    <a:pt x="279521" y="191759"/>
                  </a:lnTo>
                  <a:lnTo>
                    <a:pt x="307777" y="165446"/>
                  </a:lnTo>
                  <a:lnTo>
                    <a:pt x="325485" y="144241"/>
                  </a:lnTo>
                  <a:lnTo>
                    <a:pt x="336001" y="149995"/>
                  </a:lnTo>
                  <a:lnTo>
                    <a:pt x="312818" y="183005"/>
                  </a:lnTo>
                  <a:lnTo>
                    <a:pt x="284043" y="209566"/>
                  </a:lnTo>
                  <a:lnTo>
                    <a:pt x="257961" y="223504"/>
                  </a:lnTo>
                  <a:lnTo>
                    <a:pt x="252273" y="223504"/>
                  </a:lnTo>
                  <a:lnTo>
                    <a:pt x="245528" y="223504"/>
                  </a:lnTo>
                  <a:lnTo>
                    <a:pt x="240170" y="220594"/>
                  </a:lnTo>
                  <a:lnTo>
                    <a:pt x="236202" y="214775"/>
                  </a:lnTo>
                  <a:lnTo>
                    <a:pt x="232300" y="208955"/>
                  </a:lnTo>
                  <a:lnTo>
                    <a:pt x="230349" y="201151"/>
                  </a:lnTo>
                  <a:lnTo>
                    <a:pt x="230349" y="191363"/>
                  </a:lnTo>
                  <a:lnTo>
                    <a:pt x="230349" y="188122"/>
                  </a:lnTo>
                  <a:lnTo>
                    <a:pt x="239972" y="149772"/>
                  </a:lnTo>
                  <a:lnTo>
                    <a:pt x="252943" y="111355"/>
                  </a:lnTo>
                  <a:lnTo>
                    <a:pt x="257450" y="98446"/>
                  </a:lnTo>
                  <a:lnTo>
                    <a:pt x="262491" y="84124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6766587" y="1290039"/>
              <a:ext cx="128927" cy="238745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6843371" y="1172186"/>
              <a:ext cx="66428" cy="6642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7048176" y="1290039"/>
              <a:ext cx="164739" cy="238745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7648233" y="1179806"/>
              <a:ext cx="238125" cy="341630"/>
            </a:xfrm>
            <a:custGeom>
              <a:rect l="l" t="t" r="r" b="b"/>
              <a:pathLst>
                <a:path w="238125" h="341630">
                  <a:moveTo>
                    <a:pt x="185708" y="56149"/>
                  </a:moveTo>
                  <a:lnTo>
                    <a:pt x="192156" y="29463"/>
                  </a:lnTo>
                  <a:lnTo>
                    <a:pt x="192156" y="27280"/>
                  </a:lnTo>
                  <a:lnTo>
                    <a:pt x="192156" y="23180"/>
                  </a:lnTo>
                  <a:lnTo>
                    <a:pt x="154856" y="16269"/>
                  </a:lnTo>
                  <a:lnTo>
                    <a:pt x="159320" y="0"/>
                  </a:lnTo>
                  <a:lnTo>
                    <a:pt x="237690" y="0"/>
                  </a:lnTo>
                  <a:lnTo>
                    <a:pt x="192652" y="164578"/>
                  </a:lnTo>
                  <a:lnTo>
                    <a:pt x="188560" y="179861"/>
                  </a:lnTo>
                  <a:lnTo>
                    <a:pt x="178367" y="218643"/>
                  </a:lnTo>
                  <a:lnTo>
                    <a:pt x="169240" y="256241"/>
                  </a:lnTo>
                  <a:lnTo>
                    <a:pt x="163387" y="293145"/>
                  </a:lnTo>
                  <a:lnTo>
                    <a:pt x="163387" y="297510"/>
                  </a:lnTo>
                  <a:lnTo>
                    <a:pt x="163387" y="303727"/>
                  </a:lnTo>
                  <a:lnTo>
                    <a:pt x="164313" y="308059"/>
                  </a:lnTo>
                  <a:lnTo>
                    <a:pt x="166165" y="310506"/>
                  </a:lnTo>
                  <a:lnTo>
                    <a:pt x="168083" y="312953"/>
                  </a:lnTo>
                  <a:lnTo>
                    <a:pt x="170530" y="314176"/>
                  </a:lnTo>
                  <a:lnTo>
                    <a:pt x="173506" y="314176"/>
                  </a:lnTo>
                  <a:lnTo>
                    <a:pt x="179458" y="314176"/>
                  </a:lnTo>
                  <a:lnTo>
                    <a:pt x="202597" y="281712"/>
                  </a:lnTo>
                  <a:lnTo>
                    <a:pt x="211302" y="259714"/>
                  </a:lnTo>
                  <a:lnTo>
                    <a:pt x="226778" y="263384"/>
                  </a:lnTo>
                  <a:lnTo>
                    <a:pt x="204494" y="311708"/>
                  </a:lnTo>
                  <a:lnTo>
                    <a:pt x="169414" y="340180"/>
                  </a:lnTo>
                  <a:lnTo>
                    <a:pt x="159320" y="341358"/>
                  </a:lnTo>
                  <a:lnTo>
                    <a:pt x="149532" y="341358"/>
                  </a:lnTo>
                  <a:lnTo>
                    <a:pt x="128765" y="305149"/>
                  </a:lnTo>
                  <a:lnTo>
                    <a:pt x="128765" y="302173"/>
                  </a:lnTo>
                  <a:lnTo>
                    <a:pt x="131642" y="286498"/>
                  </a:lnTo>
                  <a:lnTo>
                    <a:pt x="128368" y="285705"/>
                  </a:lnTo>
                  <a:lnTo>
                    <a:pt x="101565" y="318963"/>
                  </a:lnTo>
                  <a:lnTo>
                    <a:pt x="59255" y="340459"/>
                  </a:lnTo>
                  <a:lnTo>
                    <a:pt x="49204" y="341358"/>
                  </a:lnTo>
                  <a:lnTo>
                    <a:pt x="42128" y="341358"/>
                  </a:lnTo>
                  <a:lnTo>
                    <a:pt x="9887" y="318144"/>
                  </a:lnTo>
                  <a:lnTo>
                    <a:pt x="0" y="277967"/>
                  </a:lnTo>
                  <a:lnTo>
                    <a:pt x="340" y="269150"/>
                  </a:lnTo>
                  <a:lnTo>
                    <a:pt x="12003" y="223033"/>
                  </a:lnTo>
                  <a:lnTo>
                    <a:pt x="30827" y="187841"/>
                  </a:lnTo>
                  <a:lnTo>
                    <a:pt x="55603" y="156617"/>
                  </a:lnTo>
                  <a:lnTo>
                    <a:pt x="90764" y="128542"/>
                  </a:lnTo>
                  <a:lnTo>
                    <a:pt x="127178" y="117853"/>
                  </a:lnTo>
                  <a:lnTo>
                    <a:pt x="136371" y="117853"/>
                  </a:lnTo>
                  <a:lnTo>
                    <a:pt x="143348" y="119639"/>
                  </a:lnTo>
                  <a:lnTo>
                    <a:pt x="148110" y="123210"/>
                  </a:lnTo>
                  <a:lnTo>
                    <a:pt x="152872" y="126715"/>
                  </a:lnTo>
                  <a:lnTo>
                    <a:pt x="157534" y="132237"/>
                  </a:lnTo>
                  <a:lnTo>
                    <a:pt x="162098" y="139777"/>
                  </a:lnTo>
                  <a:lnTo>
                    <a:pt x="185708" y="5614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7679997" y="1311566"/>
              <a:ext cx="126248" cy="19082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4"/>
            <a:stretch>
              <a:fillRect/>
            </a:stretch>
          </p:blipFill>
          <p:spPr>
            <a:xfrm>
              <a:off x="8042861" y="1290039"/>
              <a:ext cx="189639" cy="23874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25"/>
            <a:stretch>
              <a:fillRect/>
            </a:stretch>
          </p:blipFill>
          <p:spPr>
            <a:xfrm>
              <a:off x="8387515" y="1290039"/>
              <a:ext cx="248863" cy="238745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8770577" y="1297262"/>
              <a:ext cx="272415" cy="325755"/>
            </a:xfrm>
            <a:custGeom>
              <a:rect l="l" t="t" r="r" b="b"/>
              <a:pathLst>
                <a:path w="272415" h="325755">
                  <a:moveTo>
                    <a:pt x="207235" y="249496"/>
                  </a:moveTo>
                  <a:lnTo>
                    <a:pt x="195523" y="287726"/>
                  </a:lnTo>
                  <a:lnTo>
                    <a:pt x="162693" y="313705"/>
                  </a:lnTo>
                  <a:lnTo>
                    <a:pt x="123085" y="324146"/>
                  </a:lnTo>
                  <a:lnTo>
                    <a:pt x="99500" y="325485"/>
                  </a:lnTo>
                  <a:lnTo>
                    <a:pt x="88587" y="325231"/>
                  </a:lnTo>
                  <a:lnTo>
                    <a:pt x="50016" y="319155"/>
                  </a:lnTo>
                  <a:lnTo>
                    <a:pt x="15723" y="301205"/>
                  </a:lnTo>
                  <a:lnTo>
                    <a:pt x="0" y="276810"/>
                  </a:lnTo>
                  <a:lnTo>
                    <a:pt x="0" y="268146"/>
                  </a:lnTo>
                  <a:lnTo>
                    <a:pt x="23014" y="232284"/>
                  </a:lnTo>
                  <a:lnTo>
                    <a:pt x="38193" y="229556"/>
                  </a:lnTo>
                  <a:lnTo>
                    <a:pt x="41433" y="229556"/>
                  </a:lnTo>
                  <a:lnTo>
                    <a:pt x="48944" y="241014"/>
                  </a:lnTo>
                  <a:lnTo>
                    <a:pt x="41813" y="248801"/>
                  </a:lnTo>
                  <a:lnTo>
                    <a:pt x="37535" y="258672"/>
                  </a:lnTo>
                  <a:lnTo>
                    <a:pt x="36109" y="270626"/>
                  </a:lnTo>
                  <a:lnTo>
                    <a:pt x="37188" y="278699"/>
                  </a:lnTo>
                  <a:lnTo>
                    <a:pt x="73906" y="304777"/>
                  </a:lnTo>
                  <a:lnTo>
                    <a:pt x="100790" y="307232"/>
                  </a:lnTo>
                  <a:lnTo>
                    <a:pt x="108726" y="307003"/>
                  </a:lnTo>
                  <a:lnTo>
                    <a:pt x="149350" y="296884"/>
                  </a:lnTo>
                  <a:lnTo>
                    <a:pt x="170033" y="281340"/>
                  </a:lnTo>
                  <a:lnTo>
                    <a:pt x="173671" y="276644"/>
                  </a:lnTo>
                  <a:lnTo>
                    <a:pt x="175490" y="271982"/>
                  </a:lnTo>
                  <a:lnTo>
                    <a:pt x="175490" y="267352"/>
                  </a:lnTo>
                  <a:lnTo>
                    <a:pt x="175490" y="259813"/>
                  </a:lnTo>
                  <a:lnTo>
                    <a:pt x="135207" y="235750"/>
                  </a:lnTo>
                  <a:lnTo>
                    <a:pt x="102854" y="229209"/>
                  </a:lnTo>
                  <a:lnTo>
                    <a:pt x="85140" y="224893"/>
                  </a:lnTo>
                  <a:lnTo>
                    <a:pt x="49458" y="209796"/>
                  </a:lnTo>
                  <a:lnTo>
                    <a:pt x="37795" y="186898"/>
                  </a:lnTo>
                  <a:lnTo>
                    <a:pt x="37795" y="179028"/>
                  </a:lnTo>
                  <a:lnTo>
                    <a:pt x="72945" y="154856"/>
                  </a:lnTo>
                  <a:lnTo>
                    <a:pt x="85314" y="150788"/>
                  </a:lnTo>
                  <a:lnTo>
                    <a:pt x="86108" y="149102"/>
                  </a:lnTo>
                  <a:lnTo>
                    <a:pt x="72610" y="137353"/>
                  </a:lnTo>
                  <a:lnTo>
                    <a:pt x="62969" y="124028"/>
                  </a:lnTo>
                  <a:lnTo>
                    <a:pt x="57184" y="109129"/>
                  </a:lnTo>
                  <a:lnTo>
                    <a:pt x="55255" y="92655"/>
                  </a:lnTo>
                  <a:lnTo>
                    <a:pt x="55739" y="83442"/>
                  </a:lnTo>
                  <a:lnTo>
                    <a:pt x="72095" y="41293"/>
                  </a:lnTo>
                  <a:lnTo>
                    <a:pt x="106227" y="11352"/>
                  </a:lnTo>
                  <a:lnTo>
                    <a:pt x="151979" y="0"/>
                  </a:lnTo>
                  <a:lnTo>
                    <a:pt x="166400" y="1370"/>
                  </a:lnTo>
                  <a:lnTo>
                    <a:pt x="179607" y="5480"/>
                  </a:lnTo>
                  <a:lnTo>
                    <a:pt x="191598" y="12332"/>
                  </a:lnTo>
                  <a:lnTo>
                    <a:pt x="202374" y="21923"/>
                  </a:lnTo>
                  <a:lnTo>
                    <a:pt x="211823" y="12505"/>
                  </a:lnTo>
                  <a:lnTo>
                    <a:pt x="221123" y="5778"/>
                  </a:lnTo>
                  <a:lnTo>
                    <a:pt x="230275" y="1742"/>
                  </a:lnTo>
                  <a:lnTo>
                    <a:pt x="239277" y="396"/>
                  </a:lnTo>
                  <a:lnTo>
                    <a:pt x="247941" y="396"/>
                  </a:lnTo>
                  <a:lnTo>
                    <a:pt x="255514" y="3042"/>
                  </a:lnTo>
                  <a:lnTo>
                    <a:pt x="261995" y="8333"/>
                  </a:lnTo>
                  <a:lnTo>
                    <a:pt x="268542" y="13623"/>
                  </a:lnTo>
                  <a:lnTo>
                    <a:pt x="271816" y="19774"/>
                  </a:lnTo>
                  <a:lnTo>
                    <a:pt x="271816" y="26784"/>
                  </a:lnTo>
                  <a:lnTo>
                    <a:pt x="271816" y="32207"/>
                  </a:lnTo>
                  <a:lnTo>
                    <a:pt x="269964" y="36771"/>
                  </a:lnTo>
                  <a:lnTo>
                    <a:pt x="266261" y="40474"/>
                  </a:lnTo>
                  <a:lnTo>
                    <a:pt x="262623" y="44112"/>
                  </a:lnTo>
                  <a:lnTo>
                    <a:pt x="258126" y="45931"/>
                  </a:lnTo>
                  <a:lnTo>
                    <a:pt x="252769" y="45931"/>
                  </a:lnTo>
                  <a:lnTo>
                    <a:pt x="248669" y="45931"/>
                  </a:lnTo>
                  <a:lnTo>
                    <a:pt x="235607" y="35217"/>
                  </a:lnTo>
                  <a:lnTo>
                    <a:pt x="233788" y="33266"/>
                  </a:lnTo>
                  <a:lnTo>
                    <a:pt x="231738" y="31546"/>
                  </a:lnTo>
                  <a:lnTo>
                    <a:pt x="229754" y="29760"/>
                  </a:lnTo>
                  <a:lnTo>
                    <a:pt x="227009" y="28868"/>
                  </a:lnTo>
                  <a:lnTo>
                    <a:pt x="223504" y="28868"/>
                  </a:lnTo>
                  <a:lnTo>
                    <a:pt x="221586" y="28868"/>
                  </a:lnTo>
                  <a:lnTo>
                    <a:pt x="219801" y="29198"/>
                  </a:lnTo>
                  <a:lnTo>
                    <a:pt x="218147" y="29860"/>
                  </a:lnTo>
                  <a:lnTo>
                    <a:pt x="216560" y="30521"/>
                  </a:lnTo>
                  <a:lnTo>
                    <a:pt x="213584" y="32340"/>
                  </a:lnTo>
                  <a:lnTo>
                    <a:pt x="209219" y="35316"/>
                  </a:lnTo>
                  <a:lnTo>
                    <a:pt x="210608" y="39152"/>
                  </a:lnTo>
                  <a:lnTo>
                    <a:pt x="211567" y="42756"/>
                  </a:lnTo>
                  <a:lnTo>
                    <a:pt x="212096" y="46129"/>
                  </a:lnTo>
                  <a:lnTo>
                    <a:pt x="212625" y="49502"/>
                  </a:lnTo>
                  <a:lnTo>
                    <a:pt x="212889" y="53768"/>
                  </a:lnTo>
                  <a:lnTo>
                    <a:pt x="212889" y="58926"/>
                  </a:lnTo>
                  <a:lnTo>
                    <a:pt x="206689" y="99128"/>
                  </a:lnTo>
                  <a:lnTo>
                    <a:pt x="174523" y="142090"/>
                  </a:lnTo>
                  <a:lnTo>
                    <a:pt x="119837" y="160114"/>
                  </a:lnTo>
                  <a:lnTo>
                    <a:pt x="110809" y="161013"/>
                  </a:lnTo>
                  <a:lnTo>
                    <a:pt x="103171" y="162122"/>
                  </a:lnTo>
                  <a:lnTo>
                    <a:pt x="96921" y="163443"/>
                  </a:lnTo>
                  <a:lnTo>
                    <a:pt x="92060" y="164974"/>
                  </a:lnTo>
                  <a:lnTo>
                    <a:pt x="86505" y="167157"/>
                  </a:lnTo>
                  <a:lnTo>
                    <a:pt x="83727" y="170398"/>
                  </a:lnTo>
                  <a:lnTo>
                    <a:pt x="83727" y="174696"/>
                  </a:lnTo>
                  <a:lnTo>
                    <a:pt x="83727" y="180384"/>
                  </a:lnTo>
                  <a:lnTo>
                    <a:pt x="86769" y="184650"/>
                  </a:lnTo>
                  <a:lnTo>
                    <a:pt x="92854" y="187494"/>
                  </a:lnTo>
                  <a:lnTo>
                    <a:pt x="98938" y="190337"/>
                  </a:lnTo>
                  <a:lnTo>
                    <a:pt x="137625" y="198952"/>
                  </a:lnTo>
                  <a:lnTo>
                    <a:pt x="145431" y="200390"/>
                  </a:lnTo>
                  <a:lnTo>
                    <a:pt x="153237" y="201953"/>
                  </a:lnTo>
                  <a:lnTo>
                    <a:pt x="193154" y="219195"/>
                  </a:lnTo>
                  <a:lnTo>
                    <a:pt x="206658" y="241783"/>
                  </a:lnTo>
                  <a:lnTo>
                    <a:pt x="207235" y="249496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8856405" y="1305912"/>
              <a:ext cx="96091" cy="14122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6"/>
            <a:stretch>
              <a:fillRect/>
            </a:stretch>
          </p:blipFill>
          <p:spPr>
            <a:xfrm>
              <a:off x="9179035" y="1290039"/>
              <a:ext cx="227337" cy="23874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25"/>
            <a:stretch>
              <a:fillRect/>
            </a:stretch>
          </p:blipFill>
          <p:spPr>
            <a:xfrm>
              <a:off x="9571594" y="1290039"/>
              <a:ext cx="248863" cy="238745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10258723" y="1172583"/>
            <a:ext cx="207010" cy="356235"/>
            <a:chOff x="10258723" y="1172583"/>
            <a:chExt cx="207010" cy="356235"/>
          </a:xfrm>
        </p:grpSpPr>
        <p:sp>
          <p:nvSpPr>
            <p:cNvPr id="116" name="object 116"/>
            <p:cNvSpPr/>
            <p:nvPr/>
          </p:nvSpPr>
          <p:spPr>
            <a:xfrm>
              <a:off x="10266343" y="1180203"/>
              <a:ext cx="191770" cy="340995"/>
            </a:xfrm>
            <a:custGeom>
              <a:rect l="l" t="t" r="r" b="b"/>
              <a:pathLst>
                <a:path w="191770" h="340994">
                  <a:moveTo>
                    <a:pt x="71525" y="156443"/>
                  </a:moveTo>
                  <a:lnTo>
                    <a:pt x="72715" y="157336"/>
                  </a:lnTo>
                  <a:lnTo>
                    <a:pt x="78984" y="148488"/>
                  </a:lnTo>
                  <a:lnTo>
                    <a:pt x="85984" y="140695"/>
                  </a:lnTo>
                  <a:lnTo>
                    <a:pt x="120407" y="120457"/>
                  </a:lnTo>
                  <a:lnTo>
                    <a:pt x="139776" y="117853"/>
                  </a:lnTo>
                  <a:lnTo>
                    <a:pt x="151464" y="118820"/>
                  </a:lnTo>
                  <a:lnTo>
                    <a:pt x="183829" y="141773"/>
                  </a:lnTo>
                  <a:lnTo>
                    <a:pt x="191362" y="175589"/>
                  </a:lnTo>
                  <a:lnTo>
                    <a:pt x="191003" y="185169"/>
                  </a:lnTo>
                  <a:lnTo>
                    <a:pt x="182515" y="224441"/>
                  </a:lnTo>
                  <a:lnTo>
                    <a:pt x="164850" y="261760"/>
                  </a:lnTo>
                  <a:lnTo>
                    <a:pt x="139808" y="294875"/>
                  </a:lnTo>
                  <a:lnTo>
                    <a:pt x="110258" y="320854"/>
                  </a:lnTo>
                  <a:lnTo>
                    <a:pt x="69194" y="339250"/>
                  </a:lnTo>
                  <a:lnTo>
                    <a:pt x="52775" y="340961"/>
                  </a:lnTo>
                  <a:lnTo>
                    <a:pt x="41733" y="340087"/>
                  </a:lnTo>
                  <a:lnTo>
                    <a:pt x="8314" y="319415"/>
                  </a:lnTo>
                  <a:lnTo>
                    <a:pt x="0" y="290566"/>
                  </a:lnTo>
                  <a:lnTo>
                    <a:pt x="278" y="284756"/>
                  </a:lnTo>
                  <a:lnTo>
                    <a:pt x="9944" y="239501"/>
                  </a:lnTo>
                  <a:lnTo>
                    <a:pt x="17459" y="214576"/>
                  </a:lnTo>
                  <a:lnTo>
                    <a:pt x="66565" y="56149"/>
                  </a:lnTo>
                  <a:lnTo>
                    <a:pt x="67954" y="51255"/>
                  </a:lnTo>
                  <a:lnTo>
                    <a:pt x="69309" y="46294"/>
                  </a:lnTo>
                  <a:lnTo>
                    <a:pt x="70632" y="41268"/>
                  </a:lnTo>
                  <a:lnTo>
                    <a:pt x="72021" y="36242"/>
                  </a:lnTo>
                  <a:lnTo>
                    <a:pt x="72715" y="32538"/>
                  </a:lnTo>
                  <a:lnTo>
                    <a:pt x="72715" y="30157"/>
                  </a:lnTo>
                  <a:lnTo>
                    <a:pt x="70756" y="23907"/>
                  </a:lnTo>
                  <a:lnTo>
                    <a:pt x="64878" y="19443"/>
                  </a:lnTo>
                  <a:lnTo>
                    <a:pt x="55082" y="16765"/>
                  </a:lnTo>
                  <a:lnTo>
                    <a:pt x="41367" y="15872"/>
                  </a:lnTo>
                  <a:lnTo>
                    <a:pt x="45037" y="3670"/>
                  </a:lnTo>
                  <a:lnTo>
                    <a:pt x="123111" y="0"/>
                  </a:lnTo>
                  <a:lnTo>
                    <a:pt x="71525" y="156443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10297313" y="1311963"/>
              <a:ext cx="127736" cy="196087"/>
            </a:xfrm>
            <a:prstGeom prst="rect">
              <a:avLst/>
            </a:prstGeom>
          </p:spPr>
        </p:pic>
      </p:grpSp>
      <p:pic>
        <p:nvPicPr>
          <p:cNvPr id="118" name="object 118"/>
          <p:cNvPicPr/>
          <p:nvPr/>
        </p:nvPicPr>
        <p:blipFill>
          <a:blip r:embed="rId28"/>
          <a:stretch>
            <a:fillRect/>
          </a:stretch>
        </p:blipFill>
        <p:spPr>
          <a:xfrm>
            <a:off x="10628024" y="1290039"/>
            <a:ext cx="189639" cy="238745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29"/>
          <a:stretch>
            <a:fillRect/>
          </a:stretch>
        </p:blipFill>
        <p:spPr>
          <a:xfrm>
            <a:off x="10974265" y="1285972"/>
            <a:ext cx="208686" cy="238745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26"/>
          <a:stretch>
            <a:fillRect/>
          </a:stretch>
        </p:blipFill>
        <p:spPr>
          <a:xfrm>
            <a:off x="11316008" y="1290039"/>
            <a:ext cx="227336" cy="238745"/>
          </a:xfrm>
          <a:prstGeom prst="rect">
            <a:avLst/>
          </a:prstGeom>
        </p:spPr>
      </p:pic>
      <p:grpSp>
        <p:nvGrpSpPr>
          <p:cNvPr id="121" name="object 121"/>
          <p:cNvGrpSpPr/>
          <p:nvPr/>
        </p:nvGrpSpPr>
        <p:grpSpPr>
          <a:xfrm>
            <a:off x="11671168" y="1289642"/>
            <a:ext cx="287655" cy="340995"/>
            <a:chOff x="11671168" y="1289642"/>
            <a:chExt cx="287655" cy="340995"/>
          </a:xfrm>
        </p:grpSpPr>
        <p:sp>
          <p:nvSpPr>
            <p:cNvPr id="122" name="object 122"/>
            <p:cNvSpPr/>
            <p:nvPr/>
          </p:nvSpPr>
          <p:spPr>
            <a:xfrm>
              <a:off x="11678788" y="1297262"/>
              <a:ext cx="272415" cy="325755"/>
            </a:xfrm>
            <a:custGeom>
              <a:rect l="l" t="t" r="r" b="b"/>
              <a:pathLst>
                <a:path w="272415" h="325755">
                  <a:moveTo>
                    <a:pt x="207235" y="249496"/>
                  </a:moveTo>
                  <a:lnTo>
                    <a:pt x="195523" y="287726"/>
                  </a:lnTo>
                  <a:lnTo>
                    <a:pt x="162693" y="313705"/>
                  </a:lnTo>
                  <a:lnTo>
                    <a:pt x="123085" y="324146"/>
                  </a:lnTo>
                  <a:lnTo>
                    <a:pt x="99500" y="325485"/>
                  </a:lnTo>
                  <a:lnTo>
                    <a:pt x="88587" y="325231"/>
                  </a:lnTo>
                  <a:lnTo>
                    <a:pt x="50016" y="319155"/>
                  </a:lnTo>
                  <a:lnTo>
                    <a:pt x="15723" y="301205"/>
                  </a:lnTo>
                  <a:lnTo>
                    <a:pt x="0" y="276810"/>
                  </a:lnTo>
                  <a:lnTo>
                    <a:pt x="0" y="268146"/>
                  </a:lnTo>
                  <a:lnTo>
                    <a:pt x="23014" y="232284"/>
                  </a:lnTo>
                  <a:lnTo>
                    <a:pt x="38192" y="229556"/>
                  </a:lnTo>
                  <a:lnTo>
                    <a:pt x="41433" y="229556"/>
                  </a:lnTo>
                  <a:lnTo>
                    <a:pt x="48944" y="241014"/>
                  </a:lnTo>
                  <a:lnTo>
                    <a:pt x="41813" y="248801"/>
                  </a:lnTo>
                  <a:lnTo>
                    <a:pt x="37535" y="258672"/>
                  </a:lnTo>
                  <a:lnTo>
                    <a:pt x="36109" y="270626"/>
                  </a:lnTo>
                  <a:lnTo>
                    <a:pt x="37188" y="278699"/>
                  </a:lnTo>
                  <a:lnTo>
                    <a:pt x="73906" y="304777"/>
                  </a:lnTo>
                  <a:lnTo>
                    <a:pt x="100790" y="307232"/>
                  </a:lnTo>
                  <a:lnTo>
                    <a:pt x="108726" y="307003"/>
                  </a:lnTo>
                  <a:lnTo>
                    <a:pt x="149350" y="296884"/>
                  </a:lnTo>
                  <a:lnTo>
                    <a:pt x="170033" y="281340"/>
                  </a:lnTo>
                  <a:lnTo>
                    <a:pt x="173671" y="276644"/>
                  </a:lnTo>
                  <a:lnTo>
                    <a:pt x="175490" y="271982"/>
                  </a:lnTo>
                  <a:lnTo>
                    <a:pt x="175490" y="267352"/>
                  </a:lnTo>
                  <a:lnTo>
                    <a:pt x="175490" y="259813"/>
                  </a:lnTo>
                  <a:lnTo>
                    <a:pt x="135207" y="235750"/>
                  </a:lnTo>
                  <a:lnTo>
                    <a:pt x="102854" y="229209"/>
                  </a:lnTo>
                  <a:lnTo>
                    <a:pt x="85140" y="224893"/>
                  </a:lnTo>
                  <a:lnTo>
                    <a:pt x="49458" y="209796"/>
                  </a:lnTo>
                  <a:lnTo>
                    <a:pt x="37795" y="186898"/>
                  </a:lnTo>
                  <a:lnTo>
                    <a:pt x="37795" y="179028"/>
                  </a:lnTo>
                  <a:lnTo>
                    <a:pt x="72945" y="154856"/>
                  </a:lnTo>
                  <a:lnTo>
                    <a:pt x="85314" y="150788"/>
                  </a:lnTo>
                  <a:lnTo>
                    <a:pt x="86108" y="149102"/>
                  </a:lnTo>
                  <a:lnTo>
                    <a:pt x="72610" y="137353"/>
                  </a:lnTo>
                  <a:lnTo>
                    <a:pt x="62969" y="124028"/>
                  </a:lnTo>
                  <a:lnTo>
                    <a:pt x="57184" y="109129"/>
                  </a:lnTo>
                  <a:lnTo>
                    <a:pt x="55255" y="92655"/>
                  </a:lnTo>
                  <a:lnTo>
                    <a:pt x="55739" y="83442"/>
                  </a:lnTo>
                  <a:lnTo>
                    <a:pt x="72095" y="41293"/>
                  </a:lnTo>
                  <a:lnTo>
                    <a:pt x="106227" y="11352"/>
                  </a:lnTo>
                  <a:lnTo>
                    <a:pt x="151979" y="0"/>
                  </a:lnTo>
                  <a:lnTo>
                    <a:pt x="166400" y="1370"/>
                  </a:lnTo>
                  <a:lnTo>
                    <a:pt x="179607" y="5480"/>
                  </a:lnTo>
                  <a:lnTo>
                    <a:pt x="191598" y="12332"/>
                  </a:lnTo>
                  <a:lnTo>
                    <a:pt x="202374" y="21923"/>
                  </a:lnTo>
                  <a:lnTo>
                    <a:pt x="211823" y="12505"/>
                  </a:lnTo>
                  <a:lnTo>
                    <a:pt x="221123" y="5778"/>
                  </a:lnTo>
                  <a:lnTo>
                    <a:pt x="230275" y="1742"/>
                  </a:lnTo>
                  <a:lnTo>
                    <a:pt x="239277" y="396"/>
                  </a:lnTo>
                  <a:lnTo>
                    <a:pt x="247941" y="396"/>
                  </a:lnTo>
                  <a:lnTo>
                    <a:pt x="255514" y="3042"/>
                  </a:lnTo>
                  <a:lnTo>
                    <a:pt x="261995" y="8333"/>
                  </a:lnTo>
                  <a:lnTo>
                    <a:pt x="268542" y="13623"/>
                  </a:lnTo>
                  <a:lnTo>
                    <a:pt x="271816" y="19774"/>
                  </a:lnTo>
                  <a:lnTo>
                    <a:pt x="271816" y="26784"/>
                  </a:lnTo>
                  <a:lnTo>
                    <a:pt x="271816" y="32207"/>
                  </a:lnTo>
                  <a:lnTo>
                    <a:pt x="269964" y="36771"/>
                  </a:lnTo>
                  <a:lnTo>
                    <a:pt x="266261" y="40474"/>
                  </a:lnTo>
                  <a:lnTo>
                    <a:pt x="262623" y="44112"/>
                  </a:lnTo>
                  <a:lnTo>
                    <a:pt x="258126" y="45931"/>
                  </a:lnTo>
                  <a:lnTo>
                    <a:pt x="252769" y="45931"/>
                  </a:lnTo>
                  <a:lnTo>
                    <a:pt x="248669" y="45931"/>
                  </a:lnTo>
                  <a:lnTo>
                    <a:pt x="235607" y="35217"/>
                  </a:lnTo>
                  <a:lnTo>
                    <a:pt x="233788" y="33266"/>
                  </a:lnTo>
                  <a:lnTo>
                    <a:pt x="231738" y="31546"/>
                  </a:lnTo>
                  <a:lnTo>
                    <a:pt x="229754" y="29760"/>
                  </a:lnTo>
                  <a:lnTo>
                    <a:pt x="227009" y="28868"/>
                  </a:lnTo>
                  <a:lnTo>
                    <a:pt x="223504" y="28868"/>
                  </a:lnTo>
                  <a:lnTo>
                    <a:pt x="221586" y="28868"/>
                  </a:lnTo>
                  <a:lnTo>
                    <a:pt x="219801" y="29198"/>
                  </a:lnTo>
                  <a:lnTo>
                    <a:pt x="218147" y="29860"/>
                  </a:lnTo>
                  <a:lnTo>
                    <a:pt x="216560" y="30521"/>
                  </a:lnTo>
                  <a:lnTo>
                    <a:pt x="213584" y="32340"/>
                  </a:lnTo>
                  <a:lnTo>
                    <a:pt x="209219" y="35316"/>
                  </a:lnTo>
                  <a:lnTo>
                    <a:pt x="210608" y="39152"/>
                  </a:lnTo>
                  <a:lnTo>
                    <a:pt x="211567" y="42756"/>
                  </a:lnTo>
                  <a:lnTo>
                    <a:pt x="212096" y="46129"/>
                  </a:lnTo>
                  <a:lnTo>
                    <a:pt x="212625" y="49502"/>
                  </a:lnTo>
                  <a:lnTo>
                    <a:pt x="212889" y="53768"/>
                  </a:lnTo>
                  <a:lnTo>
                    <a:pt x="212889" y="58926"/>
                  </a:lnTo>
                  <a:lnTo>
                    <a:pt x="211339" y="80162"/>
                  </a:lnTo>
                  <a:lnTo>
                    <a:pt x="188089" y="130253"/>
                  </a:lnTo>
                  <a:lnTo>
                    <a:pt x="140397" y="157020"/>
                  </a:lnTo>
                  <a:lnTo>
                    <a:pt x="110809" y="161013"/>
                  </a:lnTo>
                  <a:lnTo>
                    <a:pt x="103171" y="162122"/>
                  </a:lnTo>
                  <a:lnTo>
                    <a:pt x="96921" y="163443"/>
                  </a:lnTo>
                  <a:lnTo>
                    <a:pt x="92060" y="164974"/>
                  </a:lnTo>
                  <a:lnTo>
                    <a:pt x="86505" y="167157"/>
                  </a:lnTo>
                  <a:lnTo>
                    <a:pt x="83727" y="170398"/>
                  </a:lnTo>
                  <a:lnTo>
                    <a:pt x="83727" y="174696"/>
                  </a:lnTo>
                  <a:lnTo>
                    <a:pt x="83727" y="180384"/>
                  </a:lnTo>
                  <a:lnTo>
                    <a:pt x="86769" y="184650"/>
                  </a:lnTo>
                  <a:lnTo>
                    <a:pt x="92854" y="187494"/>
                  </a:lnTo>
                  <a:lnTo>
                    <a:pt x="98938" y="190337"/>
                  </a:lnTo>
                  <a:lnTo>
                    <a:pt x="137625" y="198952"/>
                  </a:lnTo>
                  <a:lnTo>
                    <a:pt x="145431" y="200390"/>
                  </a:lnTo>
                  <a:lnTo>
                    <a:pt x="153237" y="201953"/>
                  </a:lnTo>
                  <a:lnTo>
                    <a:pt x="193154" y="219195"/>
                  </a:lnTo>
                  <a:lnTo>
                    <a:pt x="206658" y="241783"/>
                  </a:lnTo>
                  <a:lnTo>
                    <a:pt x="207235" y="249496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11764617" y="1305912"/>
              <a:ext cx="96090" cy="141228"/>
            </a:xfrm>
            <a:prstGeom prst="rect">
              <a:avLst/>
            </a:prstGeom>
          </p:spPr>
        </p:pic>
      </p:grpSp>
      <p:pic>
        <p:nvPicPr>
          <p:cNvPr id="124" name="object 124"/>
          <p:cNvPicPr/>
          <p:nvPr/>
        </p:nvPicPr>
        <p:blipFill>
          <a:blip r:embed="rId30"/>
          <a:stretch>
            <a:fillRect/>
          </a:stretch>
        </p:blipFill>
        <p:spPr>
          <a:xfrm>
            <a:off x="12087245" y="1290039"/>
            <a:ext cx="227336" cy="238745"/>
          </a:xfrm>
          <a:prstGeom prst="rect">
            <a:avLst/>
          </a:prstGeom>
        </p:spPr>
      </p:pic>
      <p:sp>
        <p:nvSpPr>
          <p:cNvPr id="125" name="object 125"/>
          <p:cNvSpPr/>
          <p:nvPr/>
        </p:nvSpPr>
        <p:spPr>
          <a:xfrm>
            <a:off x="12487424" y="1297659"/>
            <a:ext cx="336550" cy="223520"/>
          </a:xfrm>
          <a:custGeom>
            <a:rect l="l" t="t" r="r" b="b"/>
            <a:pathLst>
              <a:path w="336550" h="223519">
                <a:moveTo>
                  <a:pt x="262492" y="84124"/>
                </a:moveTo>
                <a:lnTo>
                  <a:pt x="265997" y="74071"/>
                </a:lnTo>
                <a:lnTo>
                  <a:pt x="268741" y="66069"/>
                </a:lnTo>
                <a:lnTo>
                  <a:pt x="270726" y="60117"/>
                </a:lnTo>
                <a:lnTo>
                  <a:pt x="272776" y="54164"/>
                </a:lnTo>
                <a:lnTo>
                  <a:pt x="274330" y="49502"/>
                </a:lnTo>
                <a:lnTo>
                  <a:pt x="275388" y="46129"/>
                </a:lnTo>
                <a:lnTo>
                  <a:pt x="276513" y="42756"/>
                </a:lnTo>
                <a:lnTo>
                  <a:pt x="277207" y="40144"/>
                </a:lnTo>
                <a:lnTo>
                  <a:pt x="277471" y="38292"/>
                </a:lnTo>
                <a:lnTo>
                  <a:pt x="277736" y="36374"/>
                </a:lnTo>
                <a:lnTo>
                  <a:pt x="277869" y="34588"/>
                </a:lnTo>
                <a:lnTo>
                  <a:pt x="277869" y="32935"/>
                </a:lnTo>
                <a:lnTo>
                  <a:pt x="277869" y="25065"/>
                </a:lnTo>
                <a:lnTo>
                  <a:pt x="275157" y="21130"/>
                </a:lnTo>
                <a:lnTo>
                  <a:pt x="269733" y="21130"/>
                </a:lnTo>
                <a:lnTo>
                  <a:pt x="236098" y="44232"/>
                </a:lnTo>
                <a:lnTo>
                  <a:pt x="211303" y="78866"/>
                </a:lnTo>
                <a:lnTo>
                  <a:pt x="191505" y="116278"/>
                </a:lnTo>
                <a:lnTo>
                  <a:pt x="174300" y="161006"/>
                </a:lnTo>
                <a:lnTo>
                  <a:pt x="159587" y="202393"/>
                </a:lnTo>
                <a:lnTo>
                  <a:pt x="153567" y="219437"/>
                </a:lnTo>
                <a:lnTo>
                  <a:pt x="115374" y="219437"/>
                </a:lnTo>
                <a:lnTo>
                  <a:pt x="142158" y="137793"/>
                </a:lnTo>
                <a:lnTo>
                  <a:pt x="156345" y="94143"/>
                </a:lnTo>
                <a:lnTo>
                  <a:pt x="167456" y="56810"/>
                </a:lnTo>
                <a:lnTo>
                  <a:pt x="169936" y="45931"/>
                </a:lnTo>
                <a:lnTo>
                  <a:pt x="170927" y="41301"/>
                </a:lnTo>
                <a:lnTo>
                  <a:pt x="171423" y="37498"/>
                </a:lnTo>
                <a:lnTo>
                  <a:pt x="171423" y="34522"/>
                </a:lnTo>
                <a:lnTo>
                  <a:pt x="171423" y="25594"/>
                </a:lnTo>
                <a:lnTo>
                  <a:pt x="168050" y="21130"/>
                </a:lnTo>
                <a:lnTo>
                  <a:pt x="161305" y="21130"/>
                </a:lnTo>
                <a:lnTo>
                  <a:pt x="155881" y="21130"/>
                </a:lnTo>
                <a:lnTo>
                  <a:pt x="124426" y="47778"/>
                </a:lnTo>
                <a:lnTo>
                  <a:pt x="101491" y="79660"/>
                </a:lnTo>
                <a:lnTo>
                  <a:pt x="81855" y="117493"/>
                </a:lnTo>
                <a:lnTo>
                  <a:pt x="43848" y="219437"/>
                </a:lnTo>
                <a:lnTo>
                  <a:pt x="8135" y="219437"/>
                </a:lnTo>
                <a:lnTo>
                  <a:pt x="38194" y="126384"/>
                </a:lnTo>
                <a:lnTo>
                  <a:pt x="50693" y="86802"/>
                </a:lnTo>
                <a:lnTo>
                  <a:pt x="61704" y="47981"/>
                </a:lnTo>
                <a:lnTo>
                  <a:pt x="62498" y="43947"/>
                </a:lnTo>
                <a:lnTo>
                  <a:pt x="63357" y="39846"/>
                </a:lnTo>
                <a:lnTo>
                  <a:pt x="63787" y="36440"/>
                </a:lnTo>
                <a:lnTo>
                  <a:pt x="63787" y="33729"/>
                </a:lnTo>
                <a:lnTo>
                  <a:pt x="63787" y="26123"/>
                </a:lnTo>
                <a:lnTo>
                  <a:pt x="61473" y="22320"/>
                </a:lnTo>
                <a:lnTo>
                  <a:pt x="56844" y="22320"/>
                </a:lnTo>
                <a:lnTo>
                  <a:pt x="53867" y="22320"/>
                </a:lnTo>
                <a:lnTo>
                  <a:pt x="50395" y="24106"/>
                </a:lnTo>
                <a:lnTo>
                  <a:pt x="46427" y="27677"/>
                </a:lnTo>
                <a:lnTo>
                  <a:pt x="42525" y="31182"/>
                </a:lnTo>
                <a:lnTo>
                  <a:pt x="19679" y="68971"/>
                </a:lnTo>
                <a:lnTo>
                  <a:pt x="12202" y="87794"/>
                </a:lnTo>
                <a:lnTo>
                  <a:pt x="0" y="81644"/>
                </a:lnTo>
                <a:lnTo>
                  <a:pt x="15054" y="45335"/>
                </a:lnTo>
                <a:lnTo>
                  <a:pt x="40996" y="11216"/>
                </a:lnTo>
                <a:lnTo>
                  <a:pt x="72319" y="0"/>
                </a:lnTo>
                <a:lnTo>
                  <a:pt x="80983" y="0"/>
                </a:lnTo>
                <a:lnTo>
                  <a:pt x="87134" y="2447"/>
                </a:lnTo>
                <a:lnTo>
                  <a:pt x="90771" y="7341"/>
                </a:lnTo>
                <a:lnTo>
                  <a:pt x="94409" y="12235"/>
                </a:lnTo>
                <a:lnTo>
                  <a:pt x="96227" y="20369"/>
                </a:lnTo>
                <a:lnTo>
                  <a:pt x="96227" y="31745"/>
                </a:lnTo>
                <a:lnTo>
                  <a:pt x="95800" y="41367"/>
                </a:lnTo>
                <a:lnTo>
                  <a:pt x="94516" y="50792"/>
                </a:lnTo>
                <a:lnTo>
                  <a:pt x="92377" y="60017"/>
                </a:lnTo>
                <a:lnTo>
                  <a:pt x="89382" y="69045"/>
                </a:lnTo>
                <a:lnTo>
                  <a:pt x="90573" y="70335"/>
                </a:lnTo>
                <a:lnTo>
                  <a:pt x="109750" y="39563"/>
                </a:lnTo>
                <a:lnTo>
                  <a:pt x="129485" y="17583"/>
                </a:lnTo>
                <a:lnTo>
                  <a:pt x="149778" y="4395"/>
                </a:lnTo>
                <a:lnTo>
                  <a:pt x="170630" y="0"/>
                </a:lnTo>
                <a:lnTo>
                  <a:pt x="178132" y="601"/>
                </a:lnTo>
                <a:lnTo>
                  <a:pt x="204359" y="36209"/>
                </a:lnTo>
                <a:lnTo>
                  <a:pt x="204359" y="39978"/>
                </a:lnTo>
                <a:lnTo>
                  <a:pt x="203863" y="44310"/>
                </a:lnTo>
                <a:lnTo>
                  <a:pt x="202871" y="49204"/>
                </a:lnTo>
                <a:lnTo>
                  <a:pt x="201944" y="54098"/>
                </a:lnTo>
                <a:lnTo>
                  <a:pt x="200126" y="61274"/>
                </a:lnTo>
                <a:lnTo>
                  <a:pt x="197414" y="70731"/>
                </a:lnTo>
                <a:lnTo>
                  <a:pt x="198208" y="71922"/>
                </a:lnTo>
                <a:lnTo>
                  <a:pt x="219934" y="38887"/>
                </a:lnTo>
                <a:lnTo>
                  <a:pt x="246619" y="10978"/>
                </a:lnTo>
                <a:lnTo>
                  <a:pt x="259813" y="4067"/>
                </a:lnTo>
                <a:lnTo>
                  <a:pt x="266426" y="1355"/>
                </a:lnTo>
                <a:lnTo>
                  <a:pt x="273271" y="0"/>
                </a:lnTo>
                <a:lnTo>
                  <a:pt x="280349" y="0"/>
                </a:lnTo>
                <a:lnTo>
                  <a:pt x="290931" y="0"/>
                </a:lnTo>
                <a:lnTo>
                  <a:pt x="311994" y="35415"/>
                </a:lnTo>
                <a:lnTo>
                  <a:pt x="311994" y="39185"/>
                </a:lnTo>
                <a:lnTo>
                  <a:pt x="307133" y="63589"/>
                </a:lnTo>
                <a:lnTo>
                  <a:pt x="305546" y="69673"/>
                </a:lnTo>
                <a:lnTo>
                  <a:pt x="291757" y="112992"/>
                </a:lnTo>
                <a:lnTo>
                  <a:pt x="288465" y="122838"/>
                </a:lnTo>
                <a:lnTo>
                  <a:pt x="285532" y="131642"/>
                </a:lnTo>
                <a:lnTo>
                  <a:pt x="273272" y="170695"/>
                </a:lnTo>
                <a:lnTo>
                  <a:pt x="271420" y="181674"/>
                </a:lnTo>
                <a:lnTo>
                  <a:pt x="271420" y="184121"/>
                </a:lnTo>
                <a:lnTo>
                  <a:pt x="271420" y="189213"/>
                </a:lnTo>
                <a:lnTo>
                  <a:pt x="272776" y="191759"/>
                </a:lnTo>
                <a:lnTo>
                  <a:pt x="275487" y="191759"/>
                </a:lnTo>
                <a:lnTo>
                  <a:pt x="279522" y="191759"/>
                </a:lnTo>
                <a:lnTo>
                  <a:pt x="307778" y="165446"/>
                </a:lnTo>
                <a:lnTo>
                  <a:pt x="325485" y="144241"/>
                </a:lnTo>
                <a:lnTo>
                  <a:pt x="336001" y="149995"/>
                </a:lnTo>
                <a:lnTo>
                  <a:pt x="312819" y="183005"/>
                </a:lnTo>
                <a:lnTo>
                  <a:pt x="284044" y="209566"/>
                </a:lnTo>
                <a:lnTo>
                  <a:pt x="257962" y="223504"/>
                </a:lnTo>
                <a:lnTo>
                  <a:pt x="252274" y="223504"/>
                </a:lnTo>
                <a:lnTo>
                  <a:pt x="245529" y="223504"/>
                </a:lnTo>
                <a:lnTo>
                  <a:pt x="240171" y="220594"/>
                </a:lnTo>
                <a:lnTo>
                  <a:pt x="236203" y="214775"/>
                </a:lnTo>
                <a:lnTo>
                  <a:pt x="232300" y="208955"/>
                </a:lnTo>
                <a:lnTo>
                  <a:pt x="230349" y="201151"/>
                </a:lnTo>
                <a:lnTo>
                  <a:pt x="230349" y="191363"/>
                </a:lnTo>
                <a:lnTo>
                  <a:pt x="230349" y="188122"/>
                </a:lnTo>
                <a:lnTo>
                  <a:pt x="239973" y="149772"/>
                </a:lnTo>
                <a:lnTo>
                  <a:pt x="252943" y="111355"/>
                </a:lnTo>
                <a:lnTo>
                  <a:pt x="257451" y="98446"/>
                </a:lnTo>
                <a:lnTo>
                  <a:pt x="262492" y="8412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218027" y="1200142"/>
            <a:ext cx="324485" cy="317500"/>
          </a:xfrm>
          <a:custGeom>
            <a:rect l="l" t="t" r="r" b="b"/>
            <a:pathLst>
              <a:path w="324484" h="317500">
                <a:moveTo>
                  <a:pt x="267748" y="249496"/>
                </a:moveTo>
                <a:lnTo>
                  <a:pt x="265622" y="259521"/>
                </a:lnTo>
                <a:lnTo>
                  <a:pt x="264103" y="268071"/>
                </a:lnTo>
                <a:lnTo>
                  <a:pt x="263192" y="275146"/>
                </a:lnTo>
                <a:lnTo>
                  <a:pt x="262888" y="280745"/>
                </a:lnTo>
                <a:lnTo>
                  <a:pt x="262888" y="288615"/>
                </a:lnTo>
                <a:lnTo>
                  <a:pt x="300683" y="300685"/>
                </a:lnTo>
                <a:lnTo>
                  <a:pt x="296616" y="316954"/>
                </a:lnTo>
                <a:lnTo>
                  <a:pt x="176283" y="316954"/>
                </a:lnTo>
                <a:lnTo>
                  <a:pt x="180350" y="300685"/>
                </a:lnTo>
                <a:lnTo>
                  <a:pt x="188221" y="300685"/>
                </a:lnTo>
                <a:lnTo>
                  <a:pt x="194734" y="300089"/>
                </a:lnTo>
                <a:lnTo>
                  <a:pt x="223256" y="270471"/>
                </a:lnTo>
                <a:lnTo>
                  <a:pt x="239674" y="199100"/>
                </a:lnTo>
                <a:lnTo>
                  <a:pt x="152375" y="199100"/>
                </a:lnTo>
                <a:lnTo>
                  <a:pt x="118888" y="234243"/>
                </a:lnTo>
                <a:lnTo>
                  <a:pt x="89348" y="267154"/>
                </a:lnTo>
                <a:lnTo>
                  <a:pt x="86107" y="271519"/>
                </a:lnTo>
                <a:lnTo>
                  <a:pt x="82867" y="275818"/>
                </a:lnTo>
                <a:lnTo>
                  <a:pt x="80817" y="279058"/>
                </a:lnTo>
                <a:lnTo>
                  <a:pt x="79956" y="281241"/>
                </a:lnTo>
                <a:lnTo>
                  <a:pt x="79163" y="283357"/>
                </a:lnTo>
                <a:lnTo>
                  <a:pt x="78767" y="285242"/>
                </a:lnTo>
                <a:lnTo>
                  <a:pt x="78767" y="286895"/>
                </a:lnTo>
                <a:lnTo>
                  <a:pt x="78767" y="292054"/>
                </a:lnTo>
                <a:lnTo>
                  <a:pt x="80982" y="295658"/>
                </a:lnTo>
                <a:lnTo>
                  <a:pt x="85413" y="297708"/>
                </a:lnTo>
                <a:lnTo>
                  <a:pt x="89910" y="299692"/>
                </a:lnTo>
                <a:lnTo>
                  <a:pt x="97847" y="300685"/>
                </a:lnTo>
                <a:lnTo>
                  <a:pt x="109222" y="300685"/>
                </a:lnTo>
                <a:lnTo>
                  <a:pt x="105155" y="316954"/>
                </a:lnTo>
                <a:lnTo>
                  <a:pt x="0" y="316954"/>
                </a:lnTo>
                <a:lnTo>
                  <a:pt x="4067" y="300685"/>
                </a:lnTo>
                <a:lnTo>
                  <a:pt x="10548" y="300685"/>
                </a:lnTo>
                <a:lnTo>
                  <a:pt x="16962" y="299395"/>
                </a:lnTo>
                <a:lnTo>
                  <a:pt x="50394" y="279188"/>
                </a:lnTo>
                <a:lnTo>
                  <a:pt x="85264" y="243568"/>
                </a:lnTo>
                <a:lnTo>
                  <a:pt x="290069" y="0"/>
                </a:lnTo>
                <a:lnTo>
                  <a:pt x="324195" y="0"/>
                </a:lnTo>
                <a:lnTo>
                  <a:pt x="267748" y="249496"/>
                </a:lnTo>
                <a:close/>
              </a:path>
              <a:path w="324484" h="317500">
                <a:moveTo>
                  <a:pt x="243345" y="178764"/>
                </a:moveTo>
                <a:lnTo>
                  <a:pt x="276677" y="52875"/>
                </a:lnTo>
                <a:lnTo>
                  <a:pt x="275090" y="52875"/>
                </a:lnTo>
                <a:lnTo>
                  <a:pt x="169834" y="178764"/>
                </a:lnTo>
                <a:lnTo>
                  <a:pt x="243345" y="17876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>
            <a:spLocks noGrp="1"/>
          </p:cNvSpPr>
          <p:nvPr>
            <p:ph type="title"/>
          </p:nvPr>
        </p:nvSpPr>
        <p:spPr>
          <a:xfrm>
            <a:off x="2385985" y="1098060"/>
            <a:ext cx="2211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/>
                <a:tab pos="859155"/>
                <a:tab pos="1271905"/>
                <a:tab pos="1653539"/>
                <a:tab pos="1966595"/>
              </a:tabLst>
            </a:pPr>
            <a:r>
              <a:rPr spc="445"/>
              <a:t>B	</a:t>
            </a:r>
            <a:r>
              <a:rPr spc="140"/>
              <a:t>a	</a:t>
            </a:r>
            <a:r>
              <a:rPr spc="290"/>
              <a:t>n	</a:t>
            </a:r>
            <a:r>
              <a:rPr spc="85"/>
              <a:t>g	</a:t>
            </a:r>
            <a:r>
              <a:rPr spc="-5"/>
              <a:t>s	</a:t>
            </a:r>
            <a:r>
              <a:rPr spc="140"/>
              <a:t>a</a:t>
            </a:r>
          </a:p>
        </p:txBody>
      </p:sp>
      <p:sp>
        <p:nvSpPr>
          <p:cNvPr id="136" name="object 136"/>
          <p:cNvSpPr txBox="1"/>
          <p:nvPr/>
        </p:nvSpPr>
        <p:spPr>
          <a:xfrm>
            <a:off x="4999588" y="1098060"/>
            <a:ext cx="2229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695"/>
                <a:tab pos="861694"/>
                <a:tab pos="1251585"/>
                <a:tab pos="1763395"/>
                <a:tab pos="2061210"/>
              </a:tabLst>
            </a:pPr>
            <a:r>
              <a:rPr sz="3200" i="1" spc="555">
                <a:latin typeface="Cambria"/>
                <a:cs typeface="Cambria"/>
              </a:rPr>
              <a:t>A	</a:t>
            </a:r>
            <a:r>
              <a:rPr sz="3200" i="1" spc="85">
                <a:latin typeface="Cambria"/>
                <a:cs typeface="Cambria"/>
              </a:rPr>
              <a:t>g	</a:t>
            </a:r>
            <a:r>
              <a:rPr sz="3200" i="1" spc="140">
                <a:latin typeface="Cambria"/>
                <a:cs typeface="Cambria"/>
              </a:rPr>
              <a:t>a	</a:t>
            </a:r>
            <a:r>
              <a:rPr sz="3200" i="1" spc="225">
                <a:latin typeface="Cambria"/>
                <a:cs typeface="Cambria"/>
              </a:rPr>
              <a:t>m	</a:t>
            </a:r>
            <a:r>
              <a:rPr sz="3200" i="1" spc="229">
                <a:latin typeface="Cambria"/>
                <a:cs typeface="Cambria"/>
              </a:rPr>
              <a:t>i	</a:t>
            </a:r>
            <a:r>
              <a:rPr sz="3200" i="1" spc="-5">
                <a:latin typeface="Cambria"/>
                <a:cs typeface="Cambria"/>
              </a:rPr>
              <a:t>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631069" y="1098060"/>
            <a:ext cx="22091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/>
                <a:tab pos="756920"/>
                <a:tab pos="1169670"/>
                <a:tab pos="1551305"/>
                <a:tab pos="1940560"/>
              </a:tabLst>
            </a:pPr>
            <a:r>
              <a:rPr sz="3200" i="1" spc="235">
                <a:latin typeface="Cambria"/>
                <a:cs typeface="Cambria"/>
              </a:rPr>
              <a:t>d	</a:t>
            </a:r>
            <a:r>
              <a:rPr sz="3200" i="1" spc="-5">
                <a:latin typeface="Cambria"/>
                <a:cs typeface="Cambria"/>
              </a:rPr>
              <a:t>e	</a:t>
            </a:r>
            <a:r>
              <a:rPr sz="3200" i="1" spc="290">
                <a:latin typeface="Cambria"/>
                <a:cs typeface="Cambria"/>
              </a:rPr>
              <a:t>n	</a:t>
            </a:r>
            <a:r>
              <a:rPr sz="3200" i="1" spc="85">
                <a:latin typeface="Cambria"/>
                <a:cs typeface="Cambria"/>
              </a:rPr>
              <a:t>g	</a:t>
            </a:r>
            <a:r>
              <a:rPr sz="3200" i="1" spc="140">
                <a:latin typeface="Cambria"/>
                <a:cs typeface="Cambria"/>
              </a:rPr>
              <a:t>a	</a:t>
            </a:r>
            <a:r>
              <a:rPr sz="3200" i="1" spc="290">
                <a:latin typeface="Cambria"/>
                <a:cs typeface="Cambria"/>
              </a:rPr>
              <a:t>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242234" y="1098060"/>
            <a:ext cx="2604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350"/>
                <a:tab pos="730885"/>
                <a:tab pos="1076960"/>
                <a:tab pos="1466850"/>
                <a:tab pos="1848485"/>
                <a:tab pos="2237740"/>
              </a:tabLst>
            </a:pPr>
            <a:r>
              <a:rPr sz="3200" i="1" spc="40">
                <a:latin typeface="Cambria"/>
                <a:cs typeface="Cambria"/>
              </a:rPr>
              <a:t>b	</a:t>
            </a:r>
            <a:r>
              <a:rPr sz="3200" i="1" spc="-5">
                <a:latin typeface="Cambria"/>
                <a:cs typeface="Cambria"/>
              </a:rPr>
              <a:t>e	</a:t>
            </a:r>
            <a:r>
              <a:rPr sz="3200" i="1" spc="175">
                <a:latin typeface="Cambria"/>
                <a:cs typeface="Cambria"/>
              </a:rPr>
              <a:t>r	</a:t>
            </a:r>
            <a:r>
              <a:rPr sz="3200" i="1" spc="140">
                <a:latin typeface="Cambria"/>
                <a:cs typeface="Cambria"/>
              </a:rPr>
              <a:t>a	</a:t>
            </a:r>
            <a:r>
              <a:rPr sz="3200" i="1" spc="85">
                <a:latin typeface="Cambria"/>
                <a:cs typeface="Cambria"/>
              </a:rPr>
              <a:t>g	</a:t>
            </a:r>
            <a:r>
              <a:rPr sz="3200" i="1" spc="140">
                <a:latin typeface="Cambria"/>
                <a:cs typeface="Cambria"/>
              </a:rPr>
              <a:t>a	</a:t>
            </a:r>
            <a:r>
              <a:rPr sz="3200" i="1" spc="225">
                <a:latin typeface="Cambria"/>
                <a:cs typeface="Cambria"/>
              </a:rPr>
              <a:t>m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3249177" y="1098060"/>
            <a:ext cx="20085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695"/>
                <a:tab pos="861694"/>
                <a:tab pos="1251585"/>
                <a:tab pos="1763395"/>
              </a:tabLst>
            </a:pPr>
            <a:r>
              <a:rPr sz="3200" i="1" spc="555">
                <a:latin typeface="Cambria"/>
                <a:cs typeface="Cambria"/>
              </a:rPr>
              <a:t>A	</a:t>
            </a:r>
            <a:r>
              <a:rPr sz="3200" i="1" spc="85">
                <a:latin typeface="Cambria"/>
                <a:cs typeface="Cambria"/>
              </a:rPr>
              <a:t>g	</a:t>
            </a:r>
            <a:r>
              <a:rPr sz="3200" i="1" spc="140">
                <a:latin typeface="Cambria"/>
                <a:cs typeface="Cambria"/>
              </a:rPr>
              <a:t>a	</a:t>
            </a:r>
            <a:r>
              <a:rPr sz="3200" i="1" spc="225">
                <a:latin typeface="Cambria"/>
                <a:cs typeface="Cambria"/>
              </a:rPr>
              <a:t>m	</a:t>
            </a:r>
            <a:r>
              <a:rPr sz="3200" i="1" spc="140">
                <a:latin typeface="Cambria"/>
                <a:cs typeface="Cambria"/>
              </a:rPr>
              <a:t>a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023112" y="4894091"/>
            <a:ext cx="1299845" cy="341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160">
                <a:solidFill>
                  <a:srgbClr val="D63A4B"/>
                </a:solidFill>
                <a:latin typeface="Cambria"/>
                <a:cs typeface="Cambria"/>
              </a:rPr>
              <a:t>Protestan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1590448" y="5465779"/>
            <a:ext cx="984885" cy="341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175">
                <a:solidFill>
                  <a:srgbClr val="D63A4B"/>
                </a:solidFill>
                <a:latin typeface="Cambria"/>
                <a:cs typeface="Cambria"/>
              </a:rPr>
              <a:t>Katolik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4033798" y="6441425"/>
            <a:ext cx="893444" cy="341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500">
                <a:solidFill>
                  <a:srgbClr val="D63A4B"/>
                </a:solidFill>
                <a:latin typeface="Cambria"/>
                <a:cs typeface="Cambria"/>
              </a:rPr>
              <a:t>H</a:t>
            </a:r>
            <a:r>
              <a:rPr sz="2050" spc="130">
                <a:solidFill>
                  <a:srgbClr val="D63A4B"/>
                </a:solidFill>
                <a:latin typeface="Cambria"/>
                <a:cs typeface="Cambria"/>
              </a:rPr>
              <a:t>i</a:t>
            </a:r>
            <a:r>
              <a:rPr sz="2050" spc="275">
                <a:solidFill>
                  <a:srgbClr val="D63A4B"/>
                </a:solidFill>
                <a:latin typeface="Cambria"/>
                <a:cs typeface="Cambria"/>
              </a:rPr>
              <a:t>n</a:t>
            </a:r>
            <a:r>
              <a:rPr sz="2050" spc="254">
                <a:solidFill>
                  <a:srgbClr val="D63A4B"/>
                </a:solidFill>
                <a:latin typeface="Cambria"/>
                <a:cs typeface="Cambria"/>
              </a:rPr>
              <a:t>du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1912890" y="9428864"/>
            <a:ext cx="908050" cy="341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250">
                <a:solidFill>
                  <a:srgbClr val="D63A4B"/>
                </a:solidFill>
                <a:latin typeface="Cambria"/>
                <a:cs typeface="Cambria"/>
              </a:rPr>
              <a:t>Budha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257932" y="8706541"/>
            <a:ext cx="1698625" cy="341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270">
                <a:solidFill>
                  <a:srgbClr val="D63A4B"/>
                </a:solidFill>
                <a:latin typeface="Cambria"/>
                <a:cs typeface="Cambria"/>
              </a:rPr>
              <a:t>Kong</a:t>
            </a:r>
            <a:r>
              <a:rPr sz="2050" spc="105">
                <a:solidFill>
                  <a:srgbClr val="D63A4B"/>
                </a:solidFill>
                <a:latin typeface="Cambria"/>
                <a:cs typeface="Cambria"/>
              </a:rPr>
              <a:t> </a:t>
            </a:r>
            <a:r>
              <a:rPr sz="2050" spc="375">
                <a:solidFill>
                  <a:srgbClr val="D63A4B"/>
                </a:solidFill>
                <a:latin typeface="Cambria"/>
                <a:cs typeface="Cambria"/>
              </a:rPr>
              <a:t>Hu</a:t>
            </a:r>
            <a:r>
              <a:rPr sz="2050" spc="105">
                <a:solidFill>
                  <a:srgbClr val="D63A4B"/>
                </a:solidFill>
                <a:latin typeface="Cambria"/>
                <a:cs typeface="Cambria"/>
              </a:rPr>
              <a:t> </a:t>
            </a:r>
            <a:r>
              <a:rPr sz="2050" spc="375">
                <a:solidFill>
                  <a:srgbClr val="D63A4B"/>
                </a:solidFill>
                <a:latin typeface="Cambria"/>
                <a:cs typeface="Cambria"/>
              </a:rPr>
              <a:t>Cu</a:t>
            </a:r>
            <a:endParaRPr sz="2050">
              <a:latin typeface="Cambria"/>
              <a:cs typeface="Cambria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object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16290" y="1129419"/>
            <a:ext cx="76200" cy="76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/>
          <a:stretch>
            <a:fillRect/>
          </a:stretch>
        </p:blipFill>
        <p:spPr>
          <a:xfrm>
            <a:off x="3916290" y="1758069"/>
            <a:ext cx="76200" cy="761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/>
          <a:stretch>
            <a:fillRect/>
          </a:stretch>
        </p:blipFill>
        <p:spPr>
          <a:xfrm>
            <a:off x="3916290" y="2386719"/>
            <a:ext cx="76200" cy="76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16290" y="3015369"/>
            <a:ext cx="76200" cy="76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916290" y="3644019"/>
            <a:ext cx="76200" cy="761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916290" y="4586994"/>
            <a:ext cx="76200" cy="761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916290" y="5844294"/>
            <a:ext cx="76200" cy="761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916290" y="6472944"/>
            <a:ext cx="76200" cy="761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/>
          <a:stretch>
            <a:fillRect/>
          </a:stretch>
        </p:blipFill>
        <p:spPr>
          <a:xfrm>
            <a:off x="3916290" y="7101594"/>
            <a:ext cx="76200" cy="761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916290" y="7730244"/>
            <a:ext cx="76200" cy="761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124897" y="1000038"/>
            <a:ext cx="11144250" cy="6903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204">
                <a:latin typeface="Cambria"/>
                <a:cs typeface="Cambria"/>
              </a:rPr>
              <a:t>Ragam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25">
                <a:latin typeface="Cambria"/>
                <a:cs typeface="Cambria"/>
              </a:rPr>
              <a:t>Bahasa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25">
                <a:latin typeface="Cambria"/>
                <a:cs typeface="Cambria"/>
              </a:rPr>
              <a:t>daerah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0">
                <a:latin typeface="Cambria"/>
                <a:cs typeface="Cambria"/>
              </a:rPr>
              <a:t>: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14">
                <a:latin typeface="Cambria"/>
                <a:cs typeface="Cambria"/>
              </a:rPr>
              <a:t>ada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55">
                <a:latin typeface="Cambria"/>
                <a:cs typeface="Cambria"/>
              </a:rPr>
              <a:t>746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05">
                <a:latin typeface="Cambria"/>
                <a:cs typeface="Cambria"/>
              </a:rPr>
              <a:t>bahasa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25">
                <a:latin typeface="Cambria"/>
                <a:cs typeface="Cambria"/>
              </a:rPr>
              <a:t>daerah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70">
                <a:latin typeface="Cambria"/>
                <a:cs typeface="Cambria"/>
              </a:rPr>
              <a:t>(Pusat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25">
                <a:latin typeface="Cambria"/>
                <a:cs typeface="Cambria"/>
              </a:rPr>
              <a:t>Bahasa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35">
                <a:latin typeface="Cambria"/>
                <a:cs typeface="Cambria"/>
              </a:rPr>
              <a:t>Depdiknas)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b="1" spc="170">
                <a:latin typeface="Cambria"/>
                <a:cs typeface="Cambria"/>
              </a:rPr>
              <a:t>Beragam</a:t>
            </a:r>
            <a:r>
              <a:rPr sz="1800" b="1" spc="75">
                <a:latin typeface="Cambria"/>
                <a:cs typeface="Cambria"/>
              </a:rPr>
              <a:t> </a:t>
            </a:r>
            <a:r>
              <a:rPr sz="1800" b="1" spc="100">
                <a:latin typeface="Cambria"/>
                <a:cs typeface="Cambria"/>
              </a:rPr>
              <a:t>jenis</a:t>
            </a:r>
            <a:r>
              <a:rPr sz="1800" b="1" spc="80">
                <a:latin typeface="Cambria"/>
                <a:cs typeface="Cambria"/>
              </a:rPr>
              <a:t> </a:t>
            </a:r>
            <a:r>
              <a:rPr sz="1800" b="1" spc="110">
                <a:latin typeface="Cambria"/>
                <a:cs typeface="Cambria"/>
              </a:rPr>
              <a:t>pekerjaan,</a:t>
            </a:r>
            <a:r>
              <a:rPr sz="1800" b="1" spc="80">
                <a:latin typeface="Cambria"/>
                <a:cs typeface="Cambria"/>
              </a:rPr>
              <a:t> </a:t>
            </a:r>
            <a:r>
              <a:rPr sz="1800" b="1" spc="155">
                <a:latin typeface="Cambria"/>
                <a:cs typeface="Cambria"/>
              </a:rPr>
              <a:t>pendidikan</a:t>
            </a:r>
            <a:endParaRPr sz="1800">
              <a:latin typeface="Cambria"/>
              <a:cs typeface="Cambria"/>
            </a:endParaRPr>
          </a:p>
          <a:p>
            <a:pPr marL="12700" marR="4652010">
              <a:lnSpc>
                <a:spcPct val="229199"/>
              </a:lnSpc>
            </a:pPr>
            <a:r>
              <a:rPr sz="1800" b="1" spc="170">
                <a:latin typeface="Cambria"/>
                <a:cs typeface="Cambria"/>
              </a:rPr>
              <a:t>Beragam </a:t>
            </a:r>
            <a:r>
              <a:rPr sz="1800" b="1" spc="100">
                <a:latin typeface="Cambria"/>
                <a:cs typeface="Cambria"/>
              </a:rPr>
              <a:t>struktur </a:t>
            </a:r>
            <a:r>
              <a:rPr sz="1800" b="1" spc="105">
                <a:latin typeface="Cambria"/>
                <a:cs typeface="Cambria"/>
              </a:rPr>
              <a:t>social </a:t>
            </a:r>
            <a:r>
              <a:rPr sz="1800" b="1" spc="10">
                <a:latin typeface="Cambria"/>
                <a:cs typeface="Cambria"/>
              </a:rPr>
              <a:t>: </a:t>
            </a:r>
            <a:r>
              <a:rPr sz="1800" b="1" spc="135">
                <a:latin typeface="Cambria"/>
                <a:cs typeface="Cambria"/>
              </a:rPr>
              <a:t>Priyayi,abangan,dan </a:t>
            </a:r>
            <a:r>
              <a:rPr sz="1800" b="1" spc="90">
                <a:latin typeface="Cambria"/>
                <a:cs typeface="Cambria"/>
              </a:rPr>
              <a:t>santri </a:t>
            </a:r>
            <a:r>
              <a:rPr sz="1800" b="1" spc="95">
                <a:latin typeface="Cambria"/>
                <a:cs typeface="Cambria"/>
              </a:rPr>
              <a:t> </a:t>
            </a:r>
            <a:r>
              <a:rPr sz="1800" b="1" spc="170">
                <a:latin typeface="Cambria"/>
                <a:cs typeface="Cambria"/>
              </a:rPr>
              <a:t>Beragam</a:t>
            </a:r>
            <a:r>
              <a:rPr sz="1800" b="1" spc="75">
                <a:latin typeface="Cambria"/>
                <a:cs typeface="Cambria"/>
              </a:rPr>
              <a:t> </a:t>
            </a:r>
            <a:r>
              <a:rPr sz="1800" b="1" spc="135">
                <a:latin typeface="Cambria"/>
                <a:cs typeface="Cambria"/>
              </a:rPr>
              <a:t>kekayaan</a:t>
            </a:r>
            <a:r>
              <a:rPr sz="1800" b="1" spc="80">
                <a:latin typeface="Cambria"/>
                <a:cs typeface="Cambria"/>
              </a:rPr>
              <a:t> </a:t>
            </a:r>
            <a:r>
              <a:rPr sz="1800" b="1" spc="165">
                <a:latin typeface="Cambria"/>
                <a:cs typeface="Cambria"/>
              </a:rPr>
              <a:t>alam</a:t>
            </a:r>
            <a:r>
              <a:rPr sz="1800" b="1" spc="75">
                <a:latin typeface="Cambria"/>
                <a:cs typeface="Cambria"/>
              </a:rPr>
              <a:t> </a:t>
            </a:r>
            <a:r>
              <a:rPr sz="1800" b="1" spc="10">
                <a:latin typeface="Cambria"/>
                <a:cs typeface="Cambria"/>
              </a:rPr>
              <a:t>:</a:t>
            </a:r>
            <a:r>
              <a:rPr sz="1800" b="1" spc="80">
                <a:latin typeface="Cambria"/>
                <a:cs typeface="Cambria"/>
              </a:rPr>
              <a:t> </a:t>
            </a:r>
            <a:r>
              <a:rPr sz="1800" b="1" spc="190">
                <a:latin typeface="Cambria"/>
                <a:cs typeface="Cambria"/>
              </a:rPr>
              <a:t>Rempah-rempah,</a:t>
            </a:r>
            <a:r>
              <a:rPr sz="1800" b="1" spc="80">
                <a:latin typeface="Cambria"/>
                <a:cs typeface="Cambria"/>
              </a:rPr>
              <a:t> </a:t>
            </a:r>
            <a:r>
              <a:rPr sz="1800" b="1" spc="110">
                <a:latin typeface="Cambria"/>
                <a:cs typeface="Cambria"/>
              </a:rPr>
              <a:t>batubara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Cambria"/>
              <a:cs typeface="Cambria"/>
            </a:endParaRPr>
          </a:p>
          <a:p>
            <a:pPr marL="12700" marR="5080">
              <a:lnSpc>
                <a:spcPct val="114599"/>
              </a:lnSpc>
            </a:pPr>
            <a:r>
              <a:rPr sz="1800" b="1" spc="165">
                <a:latin typeface="Cambria"/>
                <a:cs typeface="Cambria"/>
              </a:rPr>
              <a:t>Negara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70">
                <a:latin typeface="Cambria"/>
                <a:cs typeface="Cambria"/>
              </a:rPr>
              <a:t>dengan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10">
                <a:latin typeface="Cambria"/>
                <a:cs typeface="Cambria"/>
              </a:rPr>
              <a:t>tingkat</a:t>
            </a:r>
            <a:r>
              <a:rPr sz="1800" b="1" spc="95">
                <a:latin typeface="Cambria"/>
                <a:cs typeface="Cambria"/>
              </a:rPr>
              <a:t> </a:t>
            </a:r>
            <a:r>
              <a:rPr sz="1800" b="1" spc="100">
                <a:latin typeface="Cambria"/>
                <a:cs typeface="Cambria"/>
              </a:rPr>
              <a:t>biodiversitas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65">
                <a:latin typeface="Cambria"/>
                <a:cs typeface="Cambria"/>
              </a:rPr>
              <a:t>dan</a:t>
            </a:r>
            <a:r>
              <a:rPr sz="1800" b="1" spc="95">
                <a:latin typeface="Cambria"/>
                <a:cs typeface="Cambria"/>
              </a:rPr>
              <a:t> </a:t>
            </a:r>
            <a:r>
              <a:rPr sz="1800" b="1" spc="155">
                <a:latin typeface="Cambria"/>
                <a:cs typeface="Cambria"/>
              </a:rPr>
              <a:t>hutan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95">
                <a:latin typeface="Cambria"/>
                <a:cs typeface="Cambria"/>
              </a:rPr>
              <a:t>tropis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10">
                <a:latin typeface="Cambria"/>
                <a:cs typeface="Cambria"/>
              </a:rPr>
              <a:t>tertinggi</a:t>
            </a:r>
            <a:r>
              <a:rPr sz="1800" b="1" spc="95">
                <a:latin typeface="Cambria"/>
                <a:cs typeface="Cambria"/>
              </a:rPr>
              <a:t> </a:t>
            </a:r>
            <a:r>
              <a:rPr sz="1800" b="1" spc="145">
                <a:latin typeface="Cambria"/>
                <a:cs typeface="Cambria"/>
              </a:rPr>
              <a:t>kedua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35">
                <a:latin typeface="Cambria"/>
                <a:cs typeface="Cambria"/>
              </a:rPr>
              <a:t>di</a:t>
            </a:r>
            <a:r>
              <a:rPr sz="1800" b="1" spc="95">
                <a:latin typeface="Cambria"/>
                <a:cs typeface="Cambria"/>
              </a:rPr>
              <a:t> </a:t>
            </a:r>
            <a:r>
              <a:rPr sz="1800" b="1" spc="160">
                <a:latin typeface="Cambria"/>
                <a:cs typeface="Cambria"/>
              </a:rPr>
              <a:t>dunia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95">
                <a:latin typeface="Cambria"/>
                <a:cs typeface="Cambria"/>
              </a:rPr>
              <a:t>setelah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30">
                <a:latin typeface="Cambria"/>
                <a:cs typeface="Cambria"/>
              </a:rPr>
              <a:t>Brazil </a:t>
            </a:r>
            <a:r>
              <a:rPr sz="1800" b="1" spc="-380">
                <a:latin typeface="Cambria"/>
                <a:cs typeface="Cambria"/>
              </a:rPr>
              <a:t> </a:t>
            </a:r>
            <a:r>
              <a:rPr sz="1800" b="1" spc="180">
                <a:latin typeface="Cambria"/>
                <a:cs typeface="Cambria"/>
              </a:rPr>
              <a:t>Tingginya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45">
                <a:latin typeface="Cambria"/>
                <a:cs typeface="Cambria"/>
              </a:rPr>
              <a:t>keanekaragaman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65">
                <a:latin typeface="Cambria"/>
                <a:cs typeface="Cambria"/>
              </a:rPr>
              <a:t>sumber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40">
                <a:latin typeface="Cambria"/>
                <a:cs typeface="Cambria"/>
              </a:rPr>
              <a:t>daya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65">
                <a:latin typeface="Cambria"/>
                <a:cs typeface="Cambria"/>
              </a:rPr>
              <a:t>alam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20">
                <a:latin typeface="Cambria"/>
                <a:cs typeface="Cambria"/>
              </a:rPr>
              <a:t>hayati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75">
                <a:latin typeface="Cambria"/>
                <a:cs typeface="Cambria"/>
              </a:rPr>
              <a:t>yang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45">
                <a:latin typeface="Cambria"/>
                <a:cs typeface="Cambria"/>
              </a:rPr>
              <a:t>dimiliki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35">
                <a:latin typeface="Cambria"/>
                <a:cs typeface="Cambria"/>
              </a:rPr>
              <a:t>indonesia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Cambria"/>
              <a:cs typeface="Cambria"/>
            </a:endParaRPr>
          </a:p>
          <a:p>
            <a:pPr marL="12700" marR="104139">
              <a:lnSpc>
                <a:spcPct val="114599"/>
              </a:lnSpc>
            </a:pPr>
            <a:r>
              <a:rPr sz="1800" b="1" spc="-145">
                <a:latin typeface="Cambria"/>
                <a:cs typeface="Cambria"/>
              </a:rPr>
              <a:t>10%</a:t>
            </a:r>
            <a:r>
              <a:rPr sz="1800" b="1" spc="-140">
                <a:latin typeface="Cambria"/>
                <a:cs typeface="Cambria"/>
              </a:rPr>
              <a:t> </a:t>
            </a:r>
            <a:r>
              <a:rPr sz="1800" b="1" spc="105">
                <a:latin typeface="Cambria"/>
                <a:cs typeface="Cambria"/>
              </a:rPr>
              <a:t>dari </a:t>
            </a:r>
            <a:r>
              <a:rPr sz="1800" b="1" spc="165">
                <a:latin typeface="Cambria"/>
                <a:cs typeface="Cambria"/>
              </a:rPr>
              <a:t>tanaman </a:t>
            </a:r>
            <a:r>
              <a:rPr sz="1800" b="1" spc="150">
                <a:latin typeface="Cambria"/>
                <a:cs typeface="Cambria"/>
              </a:rPr>
              <a:t>berbunga </a:t>
            </a:r>
            <a:r>
              <a:rPr sz="1800" b="1" spc="175">
                <a:latin typeface="Cambria"/>
                <a:cs typeface="Cambria"/>
              </a:rPr>
              <a:t>yang </a:t>
            </a:r>
            <a:r>
              <a:rPr sz="1800" b="1" spc="130">
                <a:latin typeface="Cambria"/>
                <a:cs typeface="Cambria"/>
              </a:rPr>
              <a:t>dikenal </a:t>
            </a:r>
            <a:r>
              <a:rPr sz="1800" b="1" spc="135">
                <a:latin typeface="Cambria"/>
                <a:cs typeface="Cambria"/>
              </a:rPr>
              <a:t>di </a:t>
            </a:r>
            <a:r>
              <a:rPr sz="1800" b="1" spc="160">
                <a:latin typeface="Cambria"/>
                <a:cs typeface="Cambria"/>
              </a:rPr>
              <a:t>dunia </a:t>
            </a:r>
            <a:r>
              <a:rPr sz="1800" b="1" spc="114">
                <a:latin typeface="Cambria"/>
                <a:cs typeface="Cambria"/>
              </a:rPr>
              <a:t>dapat </a:t>
            </a:r>
            <a:r>
              <a:rPr sz="1800" b="1" spc="165">
                <a:latin typeface="Cambria"/>
                <a:cs typeface="Cambria"/>
              </a:rPr>
              <a:t>ditemukan </a:t>
            </a:r>
            <a:r>
              <a:rPr sz="1800" b="1" spc="135">
                <a:latin typeface="Cambria"/>
                <a:cs typeface="Cambria"/>
              </a:rPr>
              <a:t>di </a:t>
            </a:r>
            <a:r>
              <a:rPr sz="1800" b="1" spc="140">
                <a:latin typeface="Cambria"/>
                <a:cs typeface="Cambria"/>
              </a:rPr>
              <a:t>Indonesia </a:t>
            </a:r>
            <a:r>
              <a:rPr sz="1800" b="1" spc="-210">
                <a:latin typeface="Cambria"/>
                <a:cs typeface="Cambria"/>
              </a:rPr>
              <a:t>12%</a:t>
            </a:r>
            <a:r>
              <a:rPr sz="1800" b="1" spc="-204">
                <a:latin typeface="Cambria"/>
                <a:cs typeface="Cambria"/>
              </a:rPr>
              <a:t> </a:t>
            </a:r>
            <a:r>
              <a:rPr sz="1800" b="1" spc="105">
                <a:latin typeface="Cambria"/>
                <a:cs typeface="Cambria"/>
              </a:rPr>
              <a:t>dari </a:t>
            </a:r>
            <a:r>
              <a:rPr sz="1800" b="1" spc="110">
                <a:latin typeface="Cambria"/>
                <a:cs typeface="Cambria"/>
              </a:rPr>
              <a:t> </a:t>
            </a:r>
            <a:r>
              <a:rPr sz="1800" b="1" spc="160">
                <a:latin typeface="Cambria"/>
                <a:cs typeface="Cambria"/>
              </a:rPr>
              <a:t>mamalia,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-195">
                <a:latin typeface="Cambria"/>
                <a:cs typeface="Cambria"/>
              </a:rPr>
              <a:t>16%</a:t>
            </a:r>
            <a:r>
              <a:rPr sz="1800" b="1" spc="-105">
                <a:latin typeface="Cambria"/>
                <a:cs typeface="Cambria"/>
              </a:rPr>
              <a:t> </a:t>
            </a:r>
            <a:r>
              <a:rPr sz="1800" b="1" spc="105">
                <a:latin typeface="Cambria"/>
                <a:cs typeface="Cambria"/>
              </a:rPr>
              <a:t>dari</a:t>
            </a:r>
            <a:r>
              <a:rPr sz="1800" b="1" spc="95">
                <a:latin typeface="Cambria"/>
                <a:cs typeface="Cambria"/>
              </a:rPr>
              <a:t> </a:t>
            </a:r>
            <a:r>
              <a:rPr sz="1800" b="1" spc="165">
                <a:latin typeface="Cambria"/>
                <a:cs typeface="Cambria"/>
              </a:rPr>
              <a:t>hewan</a:t>
            </a:r>
            <a:r>
              <a:rPr sz="1800" b="1" spc="95">
                <a:latin typeface="Cambria"/>
                <a:cs typeface="Cambria"/>
              </a:rPr>
              <a:t> reptil </a:t>
            </a:r>
            <a:r>
              <a:rPr sz="1800" b="1" spc="-290">
                <a:latin typeface="Cambria"/>
                <a:cs typeface="Cambria"/>
              </a:rPr>
              <a:t>17%</a:t>
            </a:r>
            <a:r>
              <a:rPr sz="1800" b="1" spc="-225">
                <a:latin typeface="Cambria"/>
                <a:cs typeface="Cambria"/>
              </a:rPr>
              <a:t> </a:t>
            </a:r>
            <a:r>
              <a:rPr sz="1800" b="1" spc="105">
                <a:latin typeface="Cambria"/>
                <a:cs typeface="Cambria"/>
              </a:rPr>
              <a:t>dari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75">
                <a:latin typeface="Cambria"/>
                <a:cs typeface="Cambria"/>
              </a:rPr>
              <a:t>burung</a:t>
            </a:r>
            <a:r>
              <a:rPr sz="1800" b="1" spc="95">
                <a:latin typeface="Cambria"/>
                <a:cs typeface="Cambria"/>
              </a:rPr>
              <a:t> </a:t>
            </a:r>
            <a:r>
              <a:rPr sz="1800" b="1" spc="-220">
                <a:latin typeface="Cambria"/>
                <a:cs typeface="Cambria"/>
              </a:rPr>
              <a:t>18%</a:t>
            </a:r>
            <a:r>
              <a:rPr sz="1800" b="1" spc="-80">
                <a:latin typeface="Cambria"/>
                <a:cs typeface="Cambria"/>
              </a:rPr>
              <a:t> </a:t>
            </a:r>
            <a:r>
              <a:rPr sz="1800" b="1" spc="105">
                <a:latin typeface="Cambria"/>
                <a:cs typeface="Cambria"/>
              </a:rPr>
              <a:t>dari</a:t>
            </a:r>
            <a:r>
              <a:rPr sz="1800" b="1" spc="95">
                <a:latin typeface="Cambria"/>
                <a:cs typeface="Cambria"/>
              </a:rPr>
              <a:t> </a:t>
            </a:r>
            <a:r>
              <a:rPr sz="1800" b="1" spc="100">
                <a:latin typeface="Cambria"/>
                <a:cs typeface="Cambria"/>
              </a:rPr>
              <a:t>jenis</a:t>
            </a:r>
            <a:r>
              <a:rPr sz="1800" b="1" spc="95">
                <a:latin typeface="Cambria"/>
                <a:cs typeface="Cambria"/>
              </a:rPr>
              <a:t> </a:t>
            </a:r>
            <a:r>
              <a:rPr sz="1800" b="1" spc="170">
                <a:latin typeface="Cambria"/>
                <a:cs typeface="Cambria"/>
              </a:rPr>
              <a:t>terumbu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30">
                <a:latin typeface="Cambria"/>
                <a:cs typeface="Cambria"/>
              </a:rPr>
              <a:t>karang</a:t>
            </a:r>
            <a:r>
              <a:rPr sz="1800" b="1" spc="95">
                <a:latin typeface="Cambria"/>
                <a:cs typeface="Cambria"/>
              </a:rPr>
              <a:t> </a:t>
            </a:r>
            <a:r>
              <a:rPr sz="1800" b="1" spc="165">
                <a:latin typeface="Cambria"/>
                <a:cs typeface="Cambria"/>
              </a:rPr>
              <a:t>dan</a:t>
            </a:r>
            <a:r>
              <a:rPr sz="1800" b="1" spc="95">
                <a:latin typeface="Cambria"/>
                <a:cs typeface="Cambria"/>
              </a:rPr>
              <a:t> </a:t>
            </a:r>
            <a:r>
              <a:rPr sz="1800" b="1" spc="-110">
                <a:latin typeface="Cambria"/>
                <a:cs typeface="Cambria"/>
              </a:rPr>
              <a:t>25%</a:t>
            </a:r>
            <a:r>
              <a:rPr sz="1800" b="1" spc="95">
                <a:latin typeface="Cambria"/>
                <a:cs typeface="Cambria"/>
              </a:rPr>
              <a:t> </a:t>
            </a:r>
            <a:r>
              <a:rPr sz="1800" b="1" spc="105">
                <a:latin typeface="Cambria"/>
                <a:cs typeface="Cambria"/>
              </a:rPr>
              <a:t>dari </a:t>
            </a:r>
            <a:r>
              <a:rPr sz="1800" b="1" spc="-385">
                <a:latin typeface="Cambria"/>
                <a:cs typeface="Cambria"/>
              </a:rPr>
              <a:t> </a:t>
            </a:r>
            <a:r>
              <a:rPr sz="1800" b="1" spc="165">
                <a:latin typeface="Cambria"/>
                <a:cs typeface="Cambria"/>
              </a:rPr>
              <a:t>hewan</a:t>
            </a:r>
            <a:r>
              <a:rPr sz="1800" b="1" spc="80">
                <a:latin typeface="Cambria"/>
                <a:cs typeface="Cambria"/>
              </a:rPr>
              <a:t> </a:t>
            </a:r>
            <a:r>
              <a:rPr sz="1800" b="1" spc="105">
                <a:latin typeface="Cambria"/>
                <a:cs typeface="Cambria"/>
              </a:rPr>
              <a:t>laut</a:t>
            </a:r>
            <a:endParaRPr sz="1800">
              <a:latin typeface="Cambria"/>
              <a:cs typeface="Cambria"/>
            </a:endParaRPr>
          </a:p>
          <a:p>
            <a:pPr marL="12700" marR="3861435">
              <a:lnSpc>
                <a:spcPct val="229199"/>
              </a:lnSpc>
            </a:pPr>
            <a:r>
              <a:rPr sz="1800" b="1" spc="190">
                <a:latin typeface="Cambria"/>
                <a:cs typeface="Cambria"/>
              </a:rPr>
              <a:t>Cadangan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75">
                <a:latin typeface="Cambria"/>
                <a:cs typeface="Cambria"/>
              </a:rPr>
              <a:t>Gas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215">
                <a:latin typeface="Cambria"/>
                <a:cs typeface="Cambria"/>
              </a:rPr>
              <a:t>Alam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80">
                <a:latin typeface="Cambria"/>
                <a:cs typeface="Cambria"/>
              </a:rPr>
              <a:t>terbesar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35">
                <a:latin typeface="Cambria"/>
                <a:cs typeface="Cambria"/>
              </a:rPr>
              <a:t>di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70">
                <a:latin typeface="Cambria"/>
                <a:cs typeface="Cambria"/>
              </a:rPr>
              <a:t>Blok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245">
                <a:latin typeface="Cambria"/>
                <a:cs typeface="Cambria"/>
              </a:rPr>
              <a:t>Cepu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65">
                <a:latin typeface="Cambria"/>
                <a:cs typeface="Cambria"/>
              </a:rPr>
              <a:t>dan</a:t>
            </a:r>
            <a:r>
              <a:rPr sz="1800" b="1" spc="90">
                <a:latin typeface="Cambria"/>
                <a:cs typeface="Cambria"/>
              </a:rPr>
              <a:t> </a:t>
            </a:r>
            <a:r>
              <a:rPr sz="1800" b="1" spc="170">
                <a:latin typeface="Cambria"/>
                <a:cs typeface="Cambria"/>
              </a:rPr>
              <a:t>Blok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85">
                <a:latin typeface="Cambria"/>
                <a:cs typeface="Cambria"/>
              </a:rPr>
              <a:t>Natuna </a:t>
            </a:r>
            <a:r>
              <a:rPr sz="1800" b="1" spc="-380">
                <a:latin typeface="Cambria"/>
                <a:cs typeface="Cambria"/>
              </a:rPr>
              <a:t> </a:t>
            </a:r>
            <a:r>
              <a:rPr sz="1800" b="1" spc="210">
                <a:latin typeface="Cambria"/>
                <a:cs typeface="Cambria"/>
              </a:rPr>
              <a:t>Tambang</a:t>
            </a:r>
            <a:r>
              <a:rPr sz="1800" b="1" spc="80">
                <a:latin typeface="Cambria"/>
                <a:cs typeface="Cambria"/>
              </a:rPr>
              <a:t> </a:t>
            </a:r>
            <a:r>
              <a:rPr sz="1800" b="1" spc="125">
                <a:latin typeface="Cambria"/>
                <a:cs typeface="Cambria"/>
              </a:rPr>
              <a:t>Batubara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80">
                <a:latin typeface="Cambria"/>
                <a:cs typeface="Cambria"/>
              </a:rPr>
              <a:t>terbesar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35">
                <a:latin typeface="Cambria"/>
                <a:cs typeface="Cambria"/>
              </a:rPr>
              <a:t>di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60">
                <a:latin typeface="Cambria"/>
                <a:cs typeface="Cambria"/>
              </a:rPr>
              <a:t>dunia</a:t>
            </a:r>
            <a:endParaRPr sz="1800">
              <a:latin typeface="Cambria"/>
              <a:cs typeface="Cambria"/>
            </a:endParaRPr>
          </a:p>
          <a:p>
            <a:pPr marL="12700" marR="7045325">
              <a:lnSpc>
                <a:spcPct val="229199"/>
              </a:lnSpc>
            </a:pPr>
            <a:r>
              <a:rPr sz="1800" b="1" spc="150">
                <a:latin typeface="Cambria"/>
                <a:cs typeface="Cambria"/>
              </a:rPr>
              <a:t>Kesuburan</a:t>
            </a:r>
            <a:r>
              <a:rPr sz="1800" b="1" spc="80">
                <a:latin typeface="Cambria"/>
                <a:cs typeface="Cambria"/>
              </a:rPr>
              <a:t> </a:t>
            </a:r>
            <a:r>
              <a:rPr sz="1800" b="1" spc="130">
                <a:latin typeface="Cambria"/>
                <a:cs typeface="Cambria"/>
              </a:rPr>
              <a:t>tanah</a:t>
            </a:r>
            <a:r>
              <a:rPr sz="1800" b="1" spc="80">
                <a:latin typeface="Cambria"/>
                <a:cs typeface="Cambria"/>
              </a:rPr>
              <a:t> </a:t>
            </a:r>
            <a:r>
              <a:rPr sz="1800" b="1" spc="95">
                <a:latin typeface="Cambria"/>
                <a:cs typeface="Cambria"/>
              </a:rPr>
              <a:t>terbaik</a:t>
            </a:r>
            <a:r>
              <a:rPr sz="1800" b="1" spc="85">
                <a:latin typeface="Cambria"/>
                <a:cs typeface="Cambria"/>
              </a:rPr>
              <a:t> </a:t>
            </a:r>
            <a:r>
              <a:rPr sz="1800" b="1" spc="135">
                <a:latin typeface="Cambria"/>
                <a:cs typeface="Cambria"/>
              </a:rPr>
              <a:t>di</a:t>
            </a:r>
            <a:r>
              <a:rPr sz="1800" b="1" spc="80">
                <a:latin typeface="Cambria"/>
                <a:cs typeface="Cambria"/>
              </a:rPr>
              <a:t> </a:t>
            </a:r>
            <a:r>
              <a:rPr sz="1800" b="1" spc="160">
                <a:latin typeface="Cambria"/>
                <a:cs typeface="Cambria"/>
              </a:rPr>
              <a:t>dunia </a:t>
            </a:r>
            <a:r>
              <a:rPr sz="1800" b="1" spc="-380">
                <a:latin typeface="Cambria"/>
                <a:cs typeface="Cambria"/>
              </a:rPr>
              <a:t> </a:t>
            </a:r>
            <a:r>
              <a:rPr sz="1800" b="1" spc="180">
                <a:latin typeface="Cambria"/>
                <a:cs typeface="Cambria"/>
              </a:rPr>
              <a:t>Wilayah</a:t>
            </a:r>
            <a:r>
              <a:rPr sz="1800" b="1" spc="80">
                <a:latin typeface="Cambria"/>
                <a:cs typeface="Cambria"/>
              </a:rPr>
              <a:t> </a:t>
            </a:r>
            <a:r>
              <a:rPr sz="1800" b="1" spc="105">
                <a:latin typeface="Cambria"/>
                <a:cs typeface="Cambria"/>
              </a:rPr>
              <a:t>laut</a:t>
            </a:r>
            <a:r>
              <a:rPr sz="1800" b="1" spc="85">
                <a:latin typeface="Cambria"/>
                <a:cs typeface="Cambria"/>
              </a:rPr>
              <a:t> terluas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9"/>
          <p:cNvSpPr/>
          <p:nvPr/>
        </p:nvSpPr>
        <p:spPr>
          <a:xfrm>
            <a:off x="2846069" y="2293061"/>
            <a:ext cx="301625" cy="313055"/>
          </a:xfrm>
          <a:custGeom>
            <a:rect l="l" t="t" r="r" b="b"/>
            <a:pathLst>
              <a:path w="301625" h="313055">
                <a:moveTo>
                  <a:pt x="48311" y="50395"/>
                </a:moveTo>
                <a:lnTo>
                  <a:pt x="44277" y="43318"/>
                </a:lnTo>
                <a:lnTo>
                  <a:pt x="40474" y="37564"/>
                </a:lnTo>
                <a:lnTo>
                  <a:pt x="36903" y="33133"/>
                </a:lnTo>
                <a:lnTo>
                  <a:pt x="33398" y="28636"/>
                </a:lnTo>
                <a:lnTo>
                  <a:pt x="29794" y="25032"/>
                </a:lnTo>
                <a:lnTo>
                  <a:pt x="26090" y="22320"/>
                </a:lnTo>
                <a:lnTo>
                  <a:pt x="22452" y="19609"/>
                </a:lnTo>
                <a:lnTo>
                  <a:pt x="18617" y="17790"/>
                </a:lnTo>
                <a:lnTo>
                  <a:pt x="14582" y="16864"/>
                </a:lnTo>
                <a:lnTo>
                  <a:pt x="10548" y="15938"/>
                </a:lnTo>
                <a:lnTo>
                  <a:pt x="5687" y="15475"/>
                </a:lnTo>
                <a:lnTo>
                  <a:pt x="0" y="15475"/>
                </a:lnTo>
                <a:lnTo>
                  <a:pt x="0" y="0"/>
                </a:lnTo>
                <a:lnTo>
                  <a:pt x="127972" y="0"/>
                </a:lnTo>
                <a:lnTo>
                  <a:pt x="127972" y="15475"/>
                </a:lnTo>
                <a:lnTo>
                  <a:pt x="118554" y="15667"/>
                </a:lnTo>
                <a:lnTo>
                  <a:pt x="110636" y="16244"/>
                </a:lnTo>
                <a:lnTo>
                  <a:pt x="104219" y="17205"/>
                </a:lnTo>
                <a:lnTo>
                  <a:pt x="99302" y="18551"/>
                </a:lnTo>
                <a:lnTo>
                  <a:pt x="93747" y="20535"/>
                </a:lnTo>
                <a:lnTo>
                  <a:pt x="90969" y="24106"/>
                </a:lnTo>
                <a:lnTo>
                  <a:pt x="90969" y="29264"/>
                </a:lnTo>
                <a:lnTo>
                  <a:pt x="163288" y="161304"/>
                </a:lnTo>
                <a:lnTo>
                  <a:pt x="164875" y="161304"/>
                </a:lnTo>
                <a:lnTo>
                  <a:pt x="210806" y="84124"/>
                </a:lnTo>
                <a:lnTo>
                  <a:pt x="229258" y="49601"/>
                </a:lnTo>
                <a:lnTo>
                  <a:pt x="234814" y="34423"/>
                </a:lnTo>
                <a:lnTo>
                  <a:pt x="234814" y="29264"/>
                </a:lnTo>
                <a:lnTo>
                  <a:pt x="234814" y="24106"/>
                </a:lnTo>
                <a:lnTo>
                  <a:pt x="232830" y="20535"/>
                </a:lnTo>
                <a:lnTo>
                  <a:pt x="228861" y="18551"/>
                </a:lnTo>
                <a:lnTo>
                  <a:pt x="224959" y="16500"/>
                </a:lnTo>
                <a:lnTo>
                  <a:pt x="218147" y="15475"/>
                </a:lnTo>
                <a:lnTo>
                  <a:pt x="208426" y="15475"/>
                </a:lnTo>
                <a:lnTo>
                  <a:pt x="208426" y="0"/>
                </a:lnTo>
                <a:lnTo>
                  <a:pt x="301478" y="0"/>
                </a:lnTo>
                <a:lnTo>
                  <a:pt x="301478" y="15475"/>
                </a:lnTo>
                <a:lnTo>
                  <a:pt x="295791" y="15475"/>
                </a:lnTo>
                <a:lnTo>
                  <a:pt x="290698" y="16302"/>
                </a:lnTo>
                <a:lnTo>
                  <a:pt x="286201" y="17955"/>
                </a:lnTo>
                <a:lnTo>
                  <a:pt x="281770" y="19543"/>
                </a:lnTo>
                <a:lnTo>
                  <a:pt x="277107" y="22783"/>
                </a:lnTo>
                <a:lnTo>
                  <a:pt x="251536" y="54921"/>
                </a:lnTo>
                <a:lnTo>
                  <a:pt x="172216" y="187692"/>
                </a:lnTo>
                <a:lnTo>
                  <a:pt x="172216" y="236103"/>
                </a:lnTo>
                <a:lnTo>
                  <a:pt x="174597" y="275983"/>
                </a:lnTo>
                <a:lnTo>
                  <a:pt x="206772" y="297411"/>
                </a:lnTo>
                <a:lnTo>
                  <a:pt x="216560" y="297411"/>
                </a:lnTo>
                <a:lnTo>
                  <a:pt x="216560" y="312887"/>
                </a:lnTo>
                <a:lnTo>
                  <a:pt x="84917" y="312887"/>
                </a:lnTo>
                <a:lnTo>
                  <a:pt x="84917" y="297411"/>
                </a:lnTo>
                <a:lnTo>
                  <a:pt x="94639" y="297411"/>
                </a:lnTo>
                <a:lnTo>
                  <a:pt x="102410" y="296683"/>
                </a:lnTo>
                <a:lnTo>
                  <a:pt x="128610" y="262882"/>
                </a:lnTo>
                <a:lnTo>
                  <a:pt x="129559" y="238980"/>
                </a:lnTo>
                <a:lnTo>
                  <a:pt x="129559" y="189378"/>
                </a:lnTo>
                <a:lnTo>
                  <a:pt x="48311" y="5039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1482" y="2293061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16070" y="294236"/>
                </a:lnTo>
                <a:lnTo>
                  <a:pt x="20568" y="292847"/>
                </a:lnTo>
                <a:lnTo>
                  <a:pt x="24503" y="290930"/>
                </a:lnTo>
                <a:lnTo>
                  <a:pt x="27876" y="288483"/>
                </a:lnTo>
                <a:lnTo>
                  <a:pt x="31249" y="286036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2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3970" y="2293061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8" y="286498"/>
                </a:lnTo>
                <a:lnTo>
                  <a:pt x="109321" y="297411"/>
                </a:lnTo>
                <a:lnTo>
                  <a:pt x="109321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2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8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1" y="0"/>
                </a:lnTo>
                <a:lnTo>
                  <a:pt x="262094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4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80" y="30521"/>
                </a:lnTo>
                <a:lnTo>
                  <a:pt x="290797" y="36341"/>
                </a:lnTo>
                <a:lnTo>
                  <a:pt x="288086" y="74005"/>
                </a:lnTo>
                <a:lnTo>
                  <a:pt x="288086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24694" y="2288994"/>
            <a:ext cx="318770" cy="321310"/>
          </a:xfrm>
          <a:custGeom>
            <a:rect l="l" t="t" r="r" b="b"/>
            <a:pathLst>
              <a:path w="318770" h="321310">
                <a:moveTo>
                  <a:pt x="149499" y="321021"/>
                </a:moveTo>
                <a:lnTo>
                  <a:pt x="101565" y="314883"/>
                </a:lnTo>
                <a:lnTo>
                  <a:pt x="61729" y="296816"/>
                </a:lnTo>
                <a:lnTo>
                  <a:pt x="31019" y="268350"/>
                </a:lnTo>
                <a:lnTo>
                  <a:pt x="10317" y="230052"/>
                </a:lnTo>
                <a:lnTo>
                  <a:pt x="644" y="183067"/>
                </a:lnTo>
                <a:lnTo>
                  <a:pt x="0" y="165768"/>
                </a:lnTo>
                <a:lnTo>
                  <a:pt x="706" y="147719"/>
                </a:lnTo>
                <a:lnTo>
                  <a:pt x="11309" y="98409"/>
                </a:lnTo>
                <a:lnTo>
                  <a:pt x="33555" y="57432"/>
                </a:lnTo>
                <a:lnTo>
                  <a:pt x="65796" y="26487"/>
                </a:lnTo>
                <a:lnTo>
                  <a:pt x="107065" y="6752"/>
                </a:lnTo>
                <a:lnTo>
                  <a:pt x="155649" y="0"/>
                </a:lnTo>
                <a:lnTo>
                  <a:pt x="167628" y="434"/>
                </a:lnTo>
                <a:lnTo>
                  <a:pt x="212474" y="10906"/>
                </a:lnTo>
                <a:lnTo>
                  <a:pt x="248206" y="29264"/>
                </a:lnTo>
                <a:lnTo>
                  <a:pt x="256737" y="4067"/>
                </a:lnTo>
                <a:lnTo>
                  <a:pt x="271023" y="4067"/>
                </a:lnTo>
                <a:lnTo>
                  <a:pt x="265765" y="97516"/>
                </a:lnTo>
                <a:lnTo>
                  <a:pt x="246222" y="97516"/>
                </a:lnTo>
                <a:lnTo>
                  <a:pt x="245751" y="87894"/>
                </a:lnTo>
                <a:lnTo>
                  <a:pt x="244337" y="78965"/>
                </a:lnTo>
                <a:lnTo>
                  <a:pt x="224751" y="44461"/>
                </a:lnTo>
                <a:lnTo>
                  <a:pt x="191164" y="25594"/>
                </a:lnTo>
                <a:lnTo>
                  <a:pt x="159221" y="21130"/>
                </a:lnTo>
                <a:lnTo>
                  <a:pt x="147192" y="21744"/>
                </a:lnTo>
                <a:lnTo>
                  <a:pt x="105589" y="36345"/>
                </a:lnTo>
                <a:lnTo>
                  <a:pt x="75735" y="68568"/>
                </a:lnTo>
                <a:lnTo>
                  <a:pt x="58424" y="117295"/>
                </a:lnTo>
                <a:lnTo>
                  <a:pt x="54462" y="163387"/>
                </a:lnTo>
                <a:lnTo>
                  <a:pt x="56161" y="194190"/>
                </a:lnTo>
                <a:lnTo>
                  <a:pt x="69752" y="244486"/>
                </a:lnTo>
                <a:lnTo>
                  <a:pt x="96766" y="279343"/>
                </a:lnTo>
                <a:lnTo>
                  <a:pt x="136199" y="296902"/>
                </a:lnTo>
                <a:lnTo>
                  <a:pt x="160510" y="299097"/>
                </a:lnTo>
                <a:lnTo>
                  <a:pt x="169984" y="298806"/>
                </a:lnTo>
                <a:lnTo>
                  <a:pt x="209715" y="288954"/>
                </a:lnTo>
                <a:lnTo>
                  <a:pt x="241526" y="256638"/>
                </a:lnTo>
                <a:lnTo>
                  <a:pt x="237988" y="215029"/>
                </a:lnTo>
                <a:lnTo>
                  <a:pt x="202771" y="201580"/>
                </a:lnTo>
                <a:lnTo>
                  <a:pt x="202771" y="186105"/>
                </a:lnTo>
                <a:lnTo>
                  <a:pt x="318144" y="186105"/>
                </a:lnTo>
                <a:lnTo>
                  <a:pt x="318144" y="201580"/>
                </a:lnTo>
                <a:lnTo>
                  <a:pt x="311663" y="201580"/>
                </a:lnTo>
                <a:lnTo>
                  <a:pt x="306240" y="202143"/>
                </a:lnTo>
                <a:lnTo>
                  <a:pt x="301875" y="203267"/>
                </a:lnTo>
                <a:lnTo>
                  <a:pt x="297576" y="204325"/>
                </a:lnTo>
                <a:lnTo>
                  <a:pt x="294137" y="206276"/>
                </a:lnTo>
                <a:lnTo>
                  <a:pt x="284812" y="230680"/>
                </a:lnTo>
                <a:lnTo>
                  <a:pt x="284812" y="237690"/>
                </a:lnTo>
                <a:lnTo>
                  <a:pt x="284812" y="283225"/>
                </a:lnTo>
                <a:lnTo>
                  <a:pt x="279653" y="283225"/>
                </a:lnTo>
                <a:lnTo>
                  <a:pt x="274958" y="283423"/>
                </a:lnTo>
                <a:lnTo>
                  <a:pt x="270725" y="283820"/>
                </a:lnTo>
                <a:lnTo>
                  <a:pt x="266559" y="284217"/>
                </a:lnTo>
                <a:lnTo>
                  <a:pt x="262161" y="285176"/>
                </a:lnTo>
                <a:lnTo>
                  <a:pt x="257531" y="286697"/>
                </a:lnTo>
                <a:lnTo>
                  <a:pt x="252968" y="288152"/>
                </a:lnTo>
                <a:lnTo>
                  <a:pt x="247908" y="290169"/>
                </a:lnTo>
                <a:lnTo>
                  <a:pt x="242353" y="292748"/>
                </a:lnTo>
                <a:lnTo>
                  <a:pt x="236798" y="295328"/>
                </a:lnTo>
                <a:lnTo>
                  <a:pt x="230217" y="298800"/>
                </a:lnTo>
                <a:lnTo>
                  <a:pt x="222612" y="303165"/>
                </a:lnTo>
                <a:lnTo>
                  <a:pt x="215246" y="307027"/>
                </a:lnTo>
                <a:lnTo>
                  <a:pt x="170555" y="319806"/>
                </a:lnTo>
                <a:lnTo>
                  <a:pt x="160244" y="320717"/>
                </a:lnTo>
                <a:lnTo>
                  <a:pt x="149499" y="3210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98366" y="2293061"/>
            <a:ext cx="326390" cy="317500"/>
          </a:xfrm>
          <a:custGeom>
            <a:rect l="l" t="t" r="r" b="b"/>
            <a:pathLst>
              <a:path w="326389" h="317500">
                <a:moveTo>
                  <a:pt x="281538" y="186898"/>
                </a:moveTo>
                <a:lnTo>
                  <a:pt x="277967" y="230759"/>
                </a:lnTo>
                <a:lnTo>
                  <a:pt x="261462" y="275381"/>
                </a:lnTo>
                <a:lnTo>
                  <a:pt x="229227" y="303958"/>
                </a:lnTo>
                <a:lnTo>
                  <a:pt x="179818" y="316433"/>
                </a:lnTo>
                <a:lnTo>
                  <a:pt x="164578" y="316954"/>
                </a:lnTo>
                <a:lnTo>
                  <a:pt x="150026" y="316588"/>
                </a:lnTo>
                <a:lnTo>
                  <a:pt x="112099" y="311101"/>
                </a:lnTo>
                <a:lnTo>
                  <a:pt x="74699" y="291558"/>
                </a:lnTo>
                <a:lnTo>
                  <a:pt x="52379" y="256043"/>
                </a:lnTo>
                <a:lnTo>
                  <a:pt x="45497" y="217372"/>
                </a:lnTo>
                <a:lnTo>
                  <a:pt x="45038" y="201977"/>
                </a:lnTo>
                <a:lnTo>
                  <a:pt x="45038" y="94639"/>
                </a:lnTo>
                <a:lnTo>
                  <a:pt x="44951" y="80478"/>
                </a:lnTo>
                <a:lnTo>
                  <a:pt x="42607" y="40809"/>
                </a:lnTo>
                <a:lnTo>
                  <a:pt x="22122" y="17360"/>
                </a:lnTo>
                <a:lnTo>
                  <a:pt x="16566" y="16103"/>
                </a:lnTo>
                <a:lnTo>
                  <a:pt x="9192" y="15475"/>
                </a:lnTo>
                <a:lnTo>
                  <a:pt x="0" y="15475"/>
                </a:lnTo>
                <a:lnTo>
                  <a:pt x="0" y="0"/>
                </a:lnTo>
                <a:lnTo>
                  <a:pt x="138586" y="0"/>
                </a:lnTo>
                <a:lnTo>
                  <a:pt x="138586" y="15475"/>
                </a:lnTo>
                <a:lnTo>
                  <a:pt x="129327" y="15475"/>
                </a:lnTo>
                <a:lnTo>
                  <a:pt x="121854" y="16037"/>
                </a:lnTo>
                <a:lnTo>
                  <a:pt x="116166" y="17162"/>
                </a:lnTo>
                <a:lnTo>
                  <a:pt x="110479" y="18220"/>
                </a:lnTo>
                <a:lnTo>
                  <a:pt x="106015" y="20898"/>
                </a:lnTo>
                <a:lnTo>
                  <a:pt x="102774" y="25197"/>
                </a:lnTo>
                <a:lnTo>
                  <a:pt x="99004" y="30091"/>
                </a:lnTo>
                <a:lnTo>
                  <a:pt x="96557" y="37895"/>
                </a:lnTo>
                <a:lnTo>
                  <a:pt x="93945" y="80491"/>
                </a:lnTo>
                <a:lnTo>
                  <a:pt x="93846" y="94639"/>
                </a:lnTo>
                <a:lnTo>
                  <a:pt x="93846" y="205251"/>
                </a:lnTo>
                <a:lnTo>
                  <a:pt x="100585" y="249688"/>
                </a:lnTo>
                <a:lnTo>
                  <a:pt x="130067" y="282890"/>
                </a:lnTo>
                <a:lnTo>
                  <a:pt x="175887" y="291756"/>
                </a:lnTo>
                <a:lnTo>
                  <a:pt x="194952" y="290349"/>
                </a:lnTo>
                <a:lnTo>
                  <a:pt x="236897" y="269237"/>
                </a:lnTo>
                <a:lnTo>
                  <a:pt x="255962" y="223368"/>
                </a:lnTo>
                <a:lnTo>
                  <a:pt x="257233" y="202771"/>
                </a:lnTo>
                <a:lnTo>
                  <a:pt x="257233" y="104857"/>
                </a:lnTo>
                <a:lnTo>
                  <a:pt x="255615" y="60420"/>
                </a:lnTo>
                <a:lnTo>
                  <a:pt x="243742" y="23610"/>
                </a:lnTo>
                <a:lnTo>
                  <a:pt x="229556" y="16864"/>
                </a:lnTo>
                <a:lnTo>
                  <a:pt x="223868" y="15938"/>
                </a:lnTo>
                <a:lnTo>
                  <a:pt x="216825" y="15475"/>
                </a:lnTo>
                <a:lnTo>
                  <a:pt x="208426" y="15475"/>
                </a:lnTo>
                <a:lnTo>
                  <a:pt x="208426" y="0"/>
                </a:lnTo>
                <a:lnTo>
                  <a:pt x="326279" y="0"/>
                </a:lnTo>
                <a:lnTo>
                  <a:pt x="326279" y="15475"/>
                </a:lnTo>
                <a:lnTo>
                  <a:pt x="317615" y="15475"/>
                </a:lnTo>
                <a:lnTo>
                  <a:pt x="310506" y="16170"/>
                </a:lnTo>
                <a:lnTo>
                  <a:pt x="304950" y="17558"/>
                </a:lnTo>
                <a:lnTo>
                  <a:pt x="299395" y="18881"/>
                </a:lnTo>
                <a:lnTo>
                  <a:pt x="294997" y="21824"/>
                </a:lnTo>
                <a:lnTo>
                  <a:pt x="282654" y="63080"/>
                </a:lnTo>
                <a:lnTo>
                  <a:pt x="281538" y="104857"/>
                </a:lnTo>
                <a:lnTo>
                  <a:pt x="281538" y="18689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12729" y="2293061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7" y="286498"/>
                </a:lnTo>
                <a:lnTo>
                  <a:pt x="109321" y="297411"/>
                </a:lnTo>
                <a:lnTo>
                  <a:pt x="109321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0" y="0"/>
                </a:lnTo>
                <a:lnTo>
                  <a:pt x="262094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4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80" y="30521"/>
                </a:lnTo>
                <a:lnTo>
                  <a:pt x="290797" y="36341"/>
                </a:lnTo>
                <a:lnTo>
                  <a:pt x="288086" y="74005"/>
                </a:lnTo>
                <a:lnTo>
                  <a:pt x="288086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37303" y="2293061"/>
            <a:ext cx="132080" cy="313055"/>
          </a:xfrm>
          <a:custGeom>
            <a:rect l="l" t="t" r="r" b="b"/>
            <a:pathLst>
              <a:path w="132079" h="313055">
                <a:moveTo>
                  <a:pt x="87397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8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7" y="76783"/>
                </a:lnTo>
                <a:lnTo>
                  <a:pt x="87397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64008" y="2293061"/>
            <a:ext cx="304165" cy="313055"/>
          </a:xfrm>
          <a:custGeom>
            <a:rect l="l" t="t" r="r" b="b"/>
            <a:pathLst>
              <a:path w="304165" h="313055">
                <a:moveTo>
                  <a:pt x="87397" y="248305"/>
                </a:moveTo>
                <a:lnTo>
                  <a:pt x="87397" y="258556"/>
                </a:lnTo>
                <a:lnTo>
                  <a:pt x="87926" y="266955"/>
                </a:lnTo>
                <a:lnTo>
                  <a:pt x="88985" y="273503"/>
                </a:lnTo>
                <a:lnTo>
                  <a:pt x="90109" y="279984"/>
                </a:lnTo>
                <a:lnTo>
                  <a:pt x="92291" y="284977"/>
                </a:lnTo>
                <a:lnTo>
                  <a:pt x="95532" y="288483"/>
                </a:lnTo>
                <a:lnTo>
                  <a:pt x="98773" y="291988"/>
                </a:lnTo>
                <a:lnTo>
                  <a:pt x="103237" y="294369"/>
                </a:lnTo>
                <a:lnTo>
                  <a:pt x="108925" y="29562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411"/>
                </a:lnTo>
                <a:lnTo>
                  <a:pt x="17195" y="296816"/>
                </a:lnTo>
                <a:lnTo>
                  <a:pt x="23014" y="295625"/>
                </a:lnTo>
                <a:lnTo>
                  <a:pt x="28834" y="294369"/>
                </a:lnTo>
                <a:lnTo>
                  <a:pt x="33365" y="292054"/>
                </a:lnTo>
                <a:lnTo>
                  <a:pt x="36605" y="288681"/>
                </a:lnTo>
                <a:lnTo>
                  <a:pt x="39846" y="285308"/>
                </a:lnTo>
                <a:lnTo>
                  <a:pt x="41996" y="280579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2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5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6" y="16864"/>
                </a:lnTo>
                <a:lnTo>
                  <a:pt x="18848" y="15938"/>
                </a:lnTo>
                <a:lnTo>
                  <a:pt x="12201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6" y="18220"/>
                </a:lnTo>
                <a:lnTo>
                  <a:pt x="98442" y="20501"/>
                </a:lnTo>
                <a:lnTo>
                  <a:pt x="95334" y="24007"/>
                </a:lnTo>
                <a:lnTo>
                  <a:pt x="92225" y="27512"/>
                </a:lnTo>
                <a:lnTo>
                  <a:pt x="90109" y="32472"/>
                </a:lnTo>
                <a:lnTo>
                  <a:pt x="87397" y="64581"/>
                </a:lnTo>
                <a:lnTo>
                  <a:pt x="87397" y="164974"/>
                </a:lnTo>
                <a:lnTo>
                  <a:pt x="188982" y="42657"/>
                </a:lnTo>
                <a:lnTo>
                  <a:pt x="194405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5" y="21837"/>
                </a:lnTo>
                <a:lnTo>
                  <a:pt x="191313" y="18302"/>
                </a:lnTo>
                <a:lnTo>
                  <a:pt x="184059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5" y="0"/>
                </a:lnTo>
                <a:lnTo>
                  <a:pt x="271915" y="15078"/>
                </a:lnTo>
                <a:lnTo>
                  <a:pt x="266492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7" y="33795"/>
                </a:lnTo>
                <a:lnTo>
                  <a:pt x="223934" y="39053"/>
                </a:lnTo>
                <a:lnTo>
                  <a:pt x="218247" y="45534"/>
                </a:lnTo>
                <a:lnTo>
                  <a:pt x="141860" y="133725"/>
                </a:lnTo>
                <a:lnTo>
                  <a:pt x="260507" y="276281"/>
                </a:lnTo>
                <a:lnTo>
                  <a:pt x="267253" y="284151"/>
                </a:lnTo>
                <a:lnTo>
                  <a:pt x="273602" y="289640"/>
                </a:lnTo>
                <a:lnTo>
                  <a:pt x="279554" y="292748"/>
                </a:lnTo>
                <a:lnTo>
                  <a:pt x="285506" y="295857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7"/>
                </a:lnTo>
                <a:lnTo>
                  <a:pt x="178863" y="312887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0" y="294832"/>
                </a:lnTo>
                <a:lnTo>
                  <a:pt x="206210" y="293046"/>
                </a:lnTo>
                <a:lnTo>
                  <a:pt x="208525" y="290268"/>
                </a:lnTo>
                <a:lnTo>
                  <a:pt x="208525" y="286498"/>
                </a:lnTo>
                <a:lnTo>
                  <a:pt x="208525" y="284316"/>
                </a:lnTo>
                <a:lnTo>
                  <a:pt x="207433" y="281208"/>
                </a:lnTo>
                <a:lnTo>
                  <a:pt x="205251" y="277173"/>
                </a:lnTo>
                <a:lnTo>
                  <a:pt x="203068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7" y="197116"/>
                </a:lnTo>
                <a:lnTo>
                  <a:pt x="87397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7202015" y="2281373"/>
            <a:ext cx="343535" cy="336550"/>
            <a:chOff x="7202015" y="2281373"/>
            <a:chExt cx="343535" cy="336550"/>
          </a:xfrm>
        </p:grpSpPr>
        <p:pic>
          <p:nvPicPr>
            <p:cNvPr id="18" name="object 1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307666" y="2306174"/>
              <a:ext cx="73373" cy="1212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251220" y="2450416"/>
              <a:ext cx="140434" cy="14162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09635" y="2288993"/>
              <a:ext cx="328295" cy="321310"/>
            </a:xfrm>
            <a:custGeom>
              <a:rect l="l" t="t" r="r" b="b"/>
              <a:pathLst>
                <a:path w="328295" h="321310">
                  <a:moveTo>
                    <a:pt x="203664" y="232036"/>
                  </a:moveTo>
                  <a:lnTo>
                    <a:pt x="229482" y="197042"/>
                  </a:lnTo>
                  <a:lnTo>
                    <a:pt x="245428" y="167455"/>
                  </a:lnTo>
                  <a:lnTo>
                    <a:pt x="247611" y="161767"/>
                  </a:lnTo>
                  <a:lnTo>
                    <a:pt x="248702" y="157137"/>
                  </a:lnTo>
                  <a:lnTo>
                    <a:pt x="248702" y="153566"/>
                  </a:lnTo>
                  <a:lnTo>
                    <a:pt x="248702" y="149267"/>
                  </a:lnTo>
                  <a:lnTo>
                    <a:pt x="246718" y="146192"/>
                  </a:lnTo>
                  <a:lnTo>
                    <a:pt x="242750" y="144340"/>
                  </a:lnTo>
                  <a:lnTo>
                    <a:pt x="238848" y="142422"/>
                  </a:lnTo>
                  <a:lnTo>
                    <a:pt x="232565" y="141463"/>
                  </a:lnTo>
                  <a:lnTo>
                    <a:pt x="223901" y="141463"/>
                  </a:lnTo>
                  <a:lnTo>
                    <a:pt x="223901" y="127178"/>
                  </a:lnTo>
                  <a:lnTo>
                    <a:pt x="317351" y="127178"/>
                  </a:lnTo>
                  <a:lnTo>
                    <a:pt x="317351" y="141463"/>
                  </a:lnTo>
                  <a:lnTo>
                    <a:pt x="311398" y="141463"/>
                  </a:lnTo>
                  <a:lnTo>
                    <a:pt x="306306" y="141794"/>
                  </a:lnTo>
                  <a:lnTo>
                    <a:pt x="302074" y="142455"/>
                  </a:lnTo>
                  <a:lnTo>
                    <a:pt x="297907" y="143117"/>
                  </a:lnTo>
                  <a:lnTo>
                    <a:pt x="294203" y="144274"/>
                  </a:lnTo>
                  <a:lnTo>
                    <a:pt x="290963" y="145927"/>
                  </a:lnTo>
                  <a:lnTo>
                    <a:pt x="287722" y="147515"/>
                  </a:lnTo>
                  <a:lnTo>
                    <a:pt x="273503" y="162990"/>
                  </a:lnTo>
                  <a:lnTo>
                    <a:pt x="215767" y="247512"/>
                  </a:lnTo>
                  <a:lnTo>
                    <a:pt x="242142" y="275933"/>
                  </a:lnTo>
                  <a:lnTo>
                    <a:pt x="278996" y="293883"/>
                  </a:lnTo>
                  <a:lnTo>
                    <a:pt x="288185" y="294633"/>
                  </a:lnTo>
                  <a:lnTo>
                    <a:pt x="291690" y="294633"/>
                  </a:lnTo>
                  <a:lnTo>
                    <a:pt x="317847" y="271420"/>
                  </a:lnTo>
                  <a:lnTo>
                    <a:pt x="327966" y="274296"/>
                  </a:lnTo>
                  <a:lnTo>
                    <a:pt x="308026" y="309018"/>
                  </a:lnTo>
                  <a:lnTo>
                    <a:pt x="267848" y="321021"/>
                  </a:lnTo>
                  <a:lnTo>
                    <a:pt x="261036" y="321021"/>
                  </a:lnTo>
                  <a:lnTo>
                    <a:pt x="254588" y="320261"/>
                  </a:lnTo>
                  <a:lnTo>
                    <a:pt x="248504" y="318740"/>
                  </a:lnTo>
                  <a:lnTo>
                    <a:pt x="242419" y="317285"/>
                  </a:lnTo>
                  <a:lnTo>
                    <a:pt x="204724" y="292891"/>
                  </a:lnTo>
                  <a:lnTo>
                    <a:pt x="186998" y="276281"/>
                  </a:lnTo>
                  <a:lnTo>
                    <a:pt x="176433" y="286263"/>
                  </a:lnTo>
                  <a:lnTo>
                    <a:pt x="139975" y="309216"/>
                  </a:lnTo>
                  <a:lnTo>
                    <a:pt x="99538" y="320283"/>
                  </a:lnTo>
                  <a:lnTo>
                    <a:pt x="85810" y="321021"/>
                  </a:lnTo>
                  <a:lnTo>
                    <a:pt x="76628" y="320680"/>
                  </a:lnTo>
                  <a:lnTo>
                    <a:pt x="36854" y="309018"/>
                  </a:lnTo>
                  <a:lnTo>
                    <a:pt x="6547" y="277769"/>
                  </a:lnTo>
                  <a:lnTo>
                    <a:pt x="0" y="249099"/>
                  </a:lnTo>
                  <a:lnTo>
                    <a:pt x="1370" y="235533"/>
                  </a:lnTo>
                  <a:lnTo>
                    <a:pt x="21923" y="198108"/>
                  </a:lnTo>
                  <a:lnTo>
                    <a:pt x="69746" y="162935"/>
                  </a:lnTo>
                  <a:lnTo>
                    <a:pt x="92259" y="151185"/>
                  </a:lnTo>
                  <a:lnTo>
                    <a:pt x="86201" y="141767"/>
                  </a:lnTo>
                  <a:lnTo>
                    <a:pt x="70750" y="106941"/>
                  </a:lnTo>
                  <a:lnTo>
                    <a:pt x="67458" y="80453"/>
                  </a:lnTo>
                  <a:lnTo>
                    <a:pt x="67774" y="71717"/>
                  </a:lnTo>
                  <a:lnTo>
                    <a:pt x="78717" y="34026"/>
                  </a:lnTo>
                  <a:lnTo>
                    <a:pt x="109322" y="5952"/>
                  </a:lnTo>
                  <a:lnTo>
                    <a:pt x="138190" y="0"/>
                  </a:lnTo>
                  <a:lnTo>
                    <a:pt x="144948" y="279"/>
                  </a:lnTo>
                  <a:lnTo>
                    <a:pt x="183724" y="17062"/>
                  </a:lnTo>
                  <a:lnTo>
                    <a:pt x="196918" y="36209"/>
                  </a:lnTo>
                  <a:lnTo>
                    <a:pt x="200026" y="43484"/>
                  </a:lnTo>
                  <a:lnTo>
                    <a:pt x="201580" y="51585"/>
                  </a:lnTo>
                  <a:lnTo>
                    <a:pt x="201580" y="60513"/>
                  </a:lnTo>
                  <a:lnTo>
                    <a:pt x="186700" y="103270"/>
                  </a:lnTo>
                  <a:lnTo>
                    <a:pt x="153647" y="134928"/>
                  </a:lnTo>
                  <a:lnTo>
                    <a:pt x="137793" y="146324"/>
                  </a:lnTo>
                  <a:lnTo>
                    <a:pt x="203664" y="232036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8002827" y="2293061"/>
            <a:ext cx="304165" cy="313055"/>
          </a:xfrm>
          <a:custGeom>
            <a:rect l="l" t="t" r="r" b="b"/>
            <a:pathLst>
              <a:path w="304165" h="313055">
                <a:moveTo>
                  <a:pt x="87398" y="248305"/>
                </a:moveTo>
                <a:lnTo>
                  <a:pt x="87398" y="258556"/>
                </a:lnTo>
                <a:lnTo>
                  <a:pt x="87927" y="26695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411"/>
                </a:lnTo>
                <a:lnTo>
                  <a:pt x="17194" y="296816"/>
                </a:lnTo>
                <a:lnTo>
                  <a:pt x="23014" y="295625"/>
                </a:lnTo>
                <a:lnTo>
                  <a:pt x="28834" y="294369"/>
                </a:lnTo>
                <a:lnTo>
                  <a:pt x="33365" y="292054"/>
                </a:lnTo>
                <a:lnTo>
                  <a:pt x="36605" y="288681"/>
                </a:lnTo>
                <a:lnTo>
                  <a:pt x="39846" y="285308"/>
                </a:lnTo>
                <a:lnTo>
                  <a:pt x="41995" y="280579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1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6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7" y="16864"/>
                </a:lnTo>
                <a:lnTo>
                  <a:pt x="18848" y="15938"/>
                </a:lnTo>
                <a:lnTo>
                  <a:pt x="12202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6" y="18220"/>
                </a:lnTo>
                <a:lnTo>
                  <a:pt x="98442" y="20501"/>
                </a:lnTo>
                <a:lnTo>
                  <a:pt x="95334" y="24007"/>
                </a:lnTo>
                <a:lnTo>
                  <a:pt x="92225" y="27512"/>
                </a:lnTo>
                <a:lnTo>
                  <a:pt x="90109" y="32472"/>
                </a:lnTo>
                <a:lnTo>
                  <a:pt x="87398" y="64581"/>
                </a:lnTo>
                <a:lnTo>
                  <a:pt x="87398" y="164974"/>
                </a:lnTo>
                <a:lnTo>
                  <a:pt x="188982" y="42657"/>
                </a:lnTo>
                <a:lnTo>
                  <a:pt x="194404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5" y="21837"/>
                </a:lnTo>
                <a:lnTo>
                  <a:pt x="191313" y="18302"/>
                </a:lnTo>
                <a:lnTo>
                  <a:pt x="184058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5" y="0"/>
                </a:lnTo>
                <a:lnTo>
                  <a:pt x="271915" y="15078"/>
                </a:lnTo>
                <a:lnTo>
                  <a:pt x="266493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7" y="33795"/>
                </a:lnTo>
                <a:lnTo>
                  <a:pt x="223934" y="39053"/>
                </a:lnTo>
                <a:lnTo>
                  <a:pt x="218247" y="45534"/>
                </a:lnTo>
                <a:lnTo>
                  <a:pt x="141860" y="133725"/>
                </a:lnTo>
                <a:lnTo>
                  <a:pt x="260507" y="276281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7"/>
                </a:lnTo>
                <a:lnTo>
                  <a:pt x="178863" y="312887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0" y="294832"/>
                </a:lnTo>
                <a:lnTo>
                  <a:pt x="206210" y="293046"/>
                </a:lnTo>
                <a:lnTo>
                  <a:pt x="208524" y="290268"/>
                </a:lnTo>
                <a:lnTo>
                  <a:pt x="208524" y="286498"/>
                </a:lnTo>
                <a:lnTo>
                  <a:pt x="208524" y="284316"/>
                </a:lnTo>
                <a:lnTo>
                  <a:pt x="207433" y="281208"/>
                </a:lnTo>
                <a:lnTo>
                  <a:pt x="205251" y="277173"/>
                </a:lnTo>
                <a:lnTo>
                  <a:pt x="203068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8" y="197116"/>
                </a:lnTo>
                <a:lnTo>
                  <a:pt x="87398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7426" y="2293061"/>
            <a:ext cx="339090" cy="313055"/>
          </a:xfrm>
          <a:custGeom>
            <a:rect l="l" t="t" r="r" b="b"/>
            <a:pathLst>
              <a:path w="339090" h="313055">
                <a:moveTo>
                  <a:pt x="294633" y="248305"/>
                </a:moveTo>
                <a:lnTo>
                  <a:pt x="294633" y="258556"/>
                </a:lnTo>
                <a:lnTo>
                  <a:pt x="295162" y="266889"/>
                </a:lnTo>
                <a:lnTo>
                  <a:pt x="296220" y="273304"/>
                </a:lnTo>
                <a:lnTo>
                  <a:pt x="297345" y="279653"/>
                </a:lnTo>
                <a:lnTo>
                  <a:pt x="299461" y="284514"/>
                </a:lnTo>
                <a:lnTo>
                  <a:pt x="302569" y="287887"/>
                </a:lnTo>
                <a:lnTo>
                  <a:pt x="305678" y="291260"/>
                </a:lnTo>
                <a:lnTo>
                  <a:pt x="338878" y="297411"/>
                </a:lnTo>
                <a:lnTo>
                  <a:pt x="338878" y="312887"/>
                </a:lnTo>
                <a:lnTo>
                  <a:pt x="207235" y="312887"/>
                </a:lnTo>
                <a:lnTo>
                  <a:pt x="207235" y="297411"/>
                </a:lnTo>
                <a:lnTo>
                  <a:pt x="216758" y="297146"/>
                </a:lnTo>
                <a:lnTo>
                  <a:pt x="224430" y="296353"/>
                </a:lnTo>
                <a:lnTo>
                  <a:pt x="230250" y="295030"/>
                </a:lnTo>
                <a:lnTo>
                  <a:pt x="236070" y="293641"/>
                </a:lnTo>
                <a:lnTo>
                  <a:pt x="240601" y="291326"/>
                </a:lnTo>
                <a:lnTo>
                  <a:pt x="243841" y="288086"/>
                </a:lnTo>
                <a:lnTo>
                  <a:pt x="247082" y="284845"/>
                </a:lnTo>
                <a:lnTo>
                  <a:pt x="249231" y="280249"/>
                </a:lnTo>
                <a:lnTo>
                  <a:pt x="250289" y="274296"/>
                </a:lnTo>
                <a:lnTo>
                  <a:pt x="251413" y="268344"/>
                </a:lnTo>
                <a:lnTo>
                  <a:pt x="251975" y="260606"/>
                </a:lnTo>
                <a:lnTo>
                  <a:pt x="251975" y="251083"/>
                </a:lnTo>
                <a:lnTo>
                  <a:pt x="251975" y="162990"/>
                </a:lnTo>
                <a:lnTo>
                  <a:pt x="87398" y="162990"/>
                </a:lnTo>
                <a:lnTo>
                  <a:pt x="87398" y="248305"/>
                </a:lnTo>
                <a:lnTo>
                  <a:pt x="87398" y="258556"/>
                </a:lnTo>
                <a:lnTo>
                  <a:pt x="102906" y="293641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353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4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566"/>
                </a:lnTo>
                <a:lnTo>
                  <a:pt x="106643" y="17955"/>
                </a:lnTo>
                <a:lnTo>
                  <a:pt x="101418" y="19278"/>
                </a:lnTo>
                <a:lnTo>
                  <a:pt x="97384" y="21692"/>
                </a:lnTo>
                <a:lnTo>
                  <a:pt x="94540" y="25197"/>
                </a:lnTo>
                <a:lnTo>
                  <a:pt x="91696" y="28702"/>
                </a:lnTo>
                <a:lnTo>
                  <a:pt x="89778" y="33596"/>
                </a:lnTo>
                <a:lnTo>
                  <a:pt x="88786" y="39879"/>
                </a:lnTo>
                <a:lnTo>
                  <a:pt x="87860" y="46096"/>
                </a:lnTo>
                <a:lnTo>
                  <a:pt x="87398" y="54330"/>
                </a:lnTo>
                <a:lnTo>
                  <a:pt x="87398" y="64581"/>
                </a:lnTo>
                <a:lnTo>
                  <a:pt x="87398" y="142654"/>
                </a:lnTo>
                <a:lnTo>
                  <a:pt x="251975" y="142654"/>
                </a:lnTo>
                <a:lnTo>
                  <a:pt x="251975" y="61803"/>
                </a:lnTo>
                <a:lnTo>
                  <a:pt x="251975" y="52280"/>
                </a:lnTo>
                <a:lnTo>
                  <a:pt x="251479" y="44608"/>
                </a:lnTo>
                <a:lnTo>
                  <a:pt x="250488" y="38788"/>
                </a:lnTo>
                <a:lnTo>
                  <a:pt x="249562" y="32968"/>
                </a:lnTo>
                <a:lnTo>
                  <a:pt x="247677" y="28372"/>
                </a:lnTo>
                <a:lnTo>
                  <a:pt x="244833" y="24999"/>
                </a:lnTo>
                <a:lnTo>
                  <a:pt x="241989" y="21626"/>
                </a:lnTo>
                <a:lnTo>
                  <a:pt x="237856" y="19344"/>
                </a:lnTo>
                <a:lnTo>
                  <a:pt x="232432" y="18154"/>
                </a:lnTo>
                <a:lnTo>
                  <a:pt x="227009" y="16897"/>
                </a:lnTo>
                <a:lnTo>
                  <a:pt x="219966" y="16004"/>
                </a:lnTo>
                <a:lnTo>
                  <a:pt x="211302" y="15475"/>
                </a:lnTo>
                <a:lnTo>
                  <a:pt x="211302" y="0"/>
                </a:lnTo>
                <a:lnTo>
                  <a:pt x="334810" y="0"/>
                </a:lnTo>
                <a:lnTo>
                  <a:pt x="334810" y="15475"/>
                </a:lnTo>
                <a:lnTo>
                  <a:pt x="326146" y="15740"/>
                </a:lnTo>
                <a:lnTo>
                  <a:pt x="319170" y="16566"/>
                </a:lnTo>
                <a:lnTo>
                  <a:pt x="313879" y="17955"/>
                </a:lnTo>
                <a:lnTo>
                  <a:pt x="308654" y="19278"/>
                </a:lnTo>
                <a:lnTo>
                  <a:pt x="304619" y="21692"/>
                </a:lnTo>
                <a:lnTo>
                  <a:pt x="301776" y="25197"/>
                </a:lnTo>
                <a:lnTo>
                  <a:pt x="298932" y="28702"/>
                </a:lnTo>
                <a:lnTo>
                  <a:pt x="297014" y="33596"/>
                </a:lnTo>
                <a:lnTo>
                  <a:pt x="296022" y="39879"/>
                </a:lnTo>
                <a:lnTo>
                  <a:pt x="295096" y="46096"/>
                </a:lnTo>
                <a:lnTo>
                  <a:pt x="294633" y="54330"/>
                </a:lnTo>
                <a:lnTo>
                  <a:pt x="294633" y="64581"/>
                </a:lnTo>
                <a:lnTo>
                  <a:pt x="294633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90611" y="2293061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1" y="312887"/>
                </a:lnTo>
                <a:lnTo>
                  <a:pt x="188981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6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2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88455" y="2288994"/>
            <a:ext cx="217170" cy="321310"/>
          </a:xfrm>
          <a:custGeom>
            <a:rect l="l" t="t" r="r" b="b"/>
            <a:pathLst>
              <a:path w="217170" h="321310">
                <a:moveTo>
                  <a:pt x="0" y="221421"/>
                </a:moveTo>
                <a:lnTo>
                  <a:pt x="14979" y="221421"/>
                </a:lnTo>
                <a:lnTo>
                  <a:pt x="16734" y="230368"/>
                </a:lnTo>
                <a:lnTo>
                  <a:pt x="19121" y="238856"/>
                </a:lnTo>
                <a:lnTo>
                  <a:pt x="39929" y="273819"/>
                </a:lnTo>
                <a:lnTo>
                  <a:pt x="73311" y="294832"/>
                </a:lnTo>
                <a:lnTo>
                  <a:pt x="107238" y="300288"/>
                </a:lnTo>
                <a:lnTo>
                  <a:pt x="121480" y="299401"/>
                </a:lnTo>
                <a:lnTo>
                  <a:pt x="162395" y="278333"/>
                </a:lnTo>
                <a:lnTo>
                  <a:pt x="172216" y="247512"/>
                </a:lnTo>
                <a:lnTo>
                  <a:pt x="172216" y="240700"/>
                </a:lnTo>
                <a:lnTo>
                  <a:pt x="171059" y="234450"/>
                </a:lnTo>
                <a:lnTo>
                  <a:pt x="168744" y="228762"/>
                </a:lnTo>
                <a:lnTo>
                  <a:pt x="166496" y="223075"/>
                </a:lnTo>
                <a:lnTo>
                  <a:pt x="135412" y="196720"/>
                </a:lnTo>
                <a:lnTo>
                  <a:pt x="101087" y="180053"/>
                </a:lnTo>
                <a:lnTo>
                  <a:pt x="89034" y="174603"/>
                </a:lnTo>
                <a:lnTo>
                  <a:pt x="50730" y="153771"/>
                </a:lnTo>
                <a:lnTo>
                  <a:pt x="22990" y="126434"/>
                </a:lnTo>
                <a:lnTo>
                  <a:pt x="12995" y="86108"/>
                </a:lnTo>
                <a:lnTo>
                  <a:pt x="13411" y="76963"/>
                </a:lnTo>
                <a:lnTo>
                  <a:pt x="27752" y="36878"/>
                </a:lnTo>
                <a:lnTo>
                  <a:pt x="59348" y="9808"/>
                </a:lnTo>
                <a:lnTo>
                  <a:pt x="103965" y="0"/>
                </a:lnTo>
                <a:lnTo>
                  <a:pt x="112744" y="359"/>
                </a:lnTo>
                <a:lnTo>
                  <a:pt x="152847" y="13144"/>
                </a:lnTo>
                <a:lnTo>
                  <a:pt x="168546" y="24007"/>
                </a:lnTo>
                <a:lnTo>
                  <a:pt x="179161" y="5654"/>
                </a:lnTo>
                <a:lnTo>
                  <a:pt x="188486" y="5654"/>
                </a:lnTo>
                <a:lnTo>
                  <a:pt x="192950" y="86604"/>
                </a:lnTo>
                <a:lnTo>
                  <a:pt x="177970" y="86604"/>
                </a:lnTo>
                <a:lnTo>
                  <a:pt x="172520" y="71004"/>
                </a:lnTo>
                <a:lnTo>
                  <a:pt x="165991" y="57537"/>
                </a:lnTo>
                <a:lnTo>
                  <a:pt x="129336" y="24800"/>
                </a:lnTo>
                <a:lnTo>
                  <a:pt x="105155" y="20733"/>
                </a:lnTo>
                <a:lnTo>
                  <a:pt x="93430" y="21496"/>
                </a:lnTo>
                <a:lnTo>
                  <a:pt x="59392" y="39569"/>
                </a:lnTo>
                <a:lnTo>
                  <a:pt x="51189" y="65870"/>
                </a:lnTo>
                <a:lnTo>
                  <a:pt x="51189" y="72352"/>
                </a:lnTo>
                <a:lnTo>
                  <a:pt x="76221" y="108032"/>
                </a:lnTo>
                <a:lnTo>
                  <a:pt x="113290" y="127575"/>
                </a:lnTo>
                <a:lnTo>
                  <a:pt x="127686" y="134159"/>
                </a:lnTo>
                <a:lnTo>
                  <a:pt x="163288" y="152574"/>
                </a:lnTo>
                <a:lnTo>
                  <a:pt x="194934" y="175788"/>
                </a:lnTo>
                <a:lnTo>
                  <a:pt x="215320" y="213658"/>
                </a:lnTo>
                <a:lnTo>
                  <a:pt x="216560" y="228762"/>
                </a:lnTo>
                <a:lnTo>
                  <a:pt x="216052" y="238726"/>
                </a:lnTo>
                <a:lnTo>
                  <a:pt x="198654" y="282010"/>
                </a:lnTo>
                <a:lnTo>
                  <a:pt x="160498" y="310661"/>
                </a:lnTo>
                <a:lnTo>
                  <a:pt x="117952" y="320606"/>
                </a:lnTo>
                <a:lnTo>
                  <a:pt x="106048" y="321021"/>
                </a:lnTo>
                <a:lnTo>
                  <a:pt x="94732" y="320618"/>
                </a:lnTo>
                <a:lnTo>
                  <a:pt x="55020" y="310741"/>
                </a:lnTo>
                <a:lnTo>
                  <a:pt x="26784" y="292550"/>
                </a:lnTo>
                <a:lnTo>
                  <a:pt x="15376" y="312490"/>
                </a:lnTo>
                <a:lnTo>
                  <a:pt x="6051" y="312490"/>
                </a:lnTo>
                <a:lnTo>
                  <a:pt x="0" y="2214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75175" y="2293061"/>
            <a:ext cx="320040" cy="313055"/>
          </a:xfrm>
          <a:custGeom>
            <a:rect l="l" t="t" r="r" b="b"/>
            <a:pathLst>
              <a:path w="320040" h="313055">
                <a:moveTo>
                  <a:pt x="0" y="312887"/>
                </a:moveTo>
                <a:lnTo>
                  <a:pt x="0" y="297411"/>
                </a:lnTo>
                <a:lnTo>
                  <a:pt x="10251" y="297146"/>
                </a:lnTo>
                <a:lnTo>
                  <a:pt x="18550" y="296419"/>
                </a:lnTo>
                <a:lnTo>
                  <a:pt x="24899" y="295228"/>
                </a:lnTo>
                <a:lnTo>
                  <a:pt x="31314" y="293972"/>
                </a:lnTo>
                <a:lnTo>
                  <a:pt x="36275" y="291657"/>
                </a:lnTo>
                <a:lnTo>
                  <a:pt x="39780" y="288284"/>
                </a:lnTo>
                <a:lnTo>
                  <a:pt x="43285" y="284911"/>
                </a:lnTo>
                <a:lnTo>
                  <a:pt x="45633" y="280315"/>
                </a:lnTo>
                <a:lnTo>
                  <a:pt x="46823" y="274495"/>
                </a:lnTo>
                <a:lnTo>
                  <a:pt x="48080" y="268675"/>
                </a:lnTo>
                <a:lnTo>
                  <a:pt x="48708" y="260871"/>
                </a:lnTo>
                <a:lnTo>
                  <a:pt x="48708" y="251083"/>
                </a:lnTo>
                <a:lnTo>
                  <a:pt x="48708" y="61803"/>
                </a:lnTo>
                <a:lnTo>
                  <a:pt x="48708" y="52280"/>
                </a:lnTo>
                <a:lnTo>
                  <a:pt x="48212" y="44608"/>
                </a:lnTo>
                <a:lnTo>
                  <a:pt x="47220" y="38788"/>
                </a:lnTo>
                <a:lnTo>
                  <a:pt x="46294" y="32968"/>
                </a:lnTo>
                <a:lnTo>
                  <a:pt x="44410" y="28372"/>
                </a:lnTo>
                <a:lnTo>
                  <a:pt x="41566" y="24999"/>
                </a:lnTo>
                <a:lnTo>
                  <a:pt x="38722" y="21626"/>
                </a:lnTo>
                <a:lnTo>
                  <a:pt x="34588" y="19344"/>
                </a:lnTo>
                <a:lnTo>
                  <a:pt x="29165" y="18154"/>
                </a:lnTo>
                <a:lnTo>
                  <a:pt x="23808" y="16897"/>
                </a:lnTo>
                <a:lnTo>
                  <a:pt x="16798" y="16004"/>
                </a:lnTo>
                <a:lnTo>
                  <a:pt x="8134" y="15475"/>
                </a:lnTo>
                <a:lnTo>
                  <a:pt x="8134" y="0"/>
                </a:lnTo>
                <a:lnTo>
                  <a:pt x="150689" y="0"/>
                </a:lnTo>
                <a:lnTo>
                  <a:pt x="168645" y="762"/>
                </a:lnTo>
                <a:lnTo>
                  <a:pt x="218345" y="12201"/>
                </a:lnTo>
                <a:lnTo>
                  <a:pt x="260216" y="35750"/>
                </a:lnTo>
                <a:lnTo>
                  <a:pt x="292054" y="69491"/>
                </a:lnTo>
                <a:lnTo>
                  <a:pt x="312645" y="112279"/>
                </a:lnTo>
                <a:lnTo>
                  <a:pt x="319732" y="161701"/>
                </a:lnTo>
                <a:lnTo>
                  <a:pt x="318994" y="178026"/>
                </a:lnTo>
                <a:lnTo>
                  <a:pt x="307926" y="222909"/>
                </a:lnTo>
                <a:lnTo>
                  <a:pt x="284955" y="260166"/>
                </a:lnTo>
                <a:lnTo>
                  <a:pt x="251480" y="288383"/>
                </a:lnTo>
                <a:lnTo>
                  <a:pt x="208711" y="306637"/>
                </a:lnTo>
                <a:lnTo>
                  <a:pt x="158824" y="312887"/>
                </a:lnTo>
                <a:lnTo>
                  <a:pt x="0" y="312887"/>
                </a:lnTo>
                <a:close/>
              </a:path>
              <a:path w="320040" h="313055">
                <a:moveTo>
                  <a:pt x="98310" y="19939"/>
                </a:moveTo>
                <a:lnTo>
                  <a:pt x="93680" y="19939"/>
                </a:lnTo>
                <a:lnTo>
                  <a:pt x="91365" y="22221"/>
                </a:lnTo>
                <a:lnTo>
                  <a:pt x="91365" y="26784"/>
                </a:lnTo>
                <a:lnTo>
                  <a:pt x="91365" y="246619"/>
                </a:lnTo>
                <a:lnTo>
                  <a:pt x="95154" y="266887"/>
                </a:lnTo>
                <a:lnTo>
                  <a:pt x="106519" y="281365"/>
                </a:lnTo>
                <a:lnTo>
                  <a:pt x="125460" y="290051"/>
                </a:lnTo>
                <a:lnTo>
                  <a:pt x="151979" y="292947"/>
                </a:lnTo>
                <a:lnTo>
                  <a:pt x="178181" y="290882"/>
                </a:lnTo>
                <a:lnTo>
                  <a:pt x="220838" y="274365"/>
                </a:lnTo>
                <a:lnTo>
                  <a:pt x="250271" y="241398"/>
                </a:lnTo>
                <a:lnTo>
                  <a:pt x="265101" y="192689"/>
                </a:lnTo>
                <a:lnTo>
                  <a:pt x="266955" y="162494"/>
                </a:lnTo>
                <a:lnTo>
                  <a:pt x="266447" y="146132"/>
                </a:lnTo>
                <a:lnTo>
                  <a:pt x="258821" y="102476"/>
                </a:lnTo>
                <a:lnTo>
                  <a:pt x="242601" y="67377"/>
                </a:lnTo>
                <a:lnTo>
                  <a:pt x="209070" y="35062"/>
                </a:lnTo>
                <a:lnTo>
                  <a:pt x="163176" y="20547"/>
                </a:lnTo>
                <a:lnTo>
                  <a:pt x="149896" y="19939"/>
                </a:lnTo>
                <a:lnTo>
                  <a:pt x="98310" y="19939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4479" y="2293061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40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1159347" y="2285441"/>
            <a:ext cx="328295" cy="328295"/>
            <a:chOff x="11159347" y="2285441"/>
            <a:chExt cx="328295" cy="328295"/>
          </a:xfrm>
        </p:grpSpPr>
        <p:sp>
          <p:nvSpPr>
            <p:cNvPr id="28" name="object 28"/>
            <p:cNvSpPr/>
            <p:nvPr/>
          </p:nvSpPr>
          <p:spPr>
            <a:xfrm>
              <a:off x="11166967" y="2293061"/>
              <a:ext cx="313055" cy="313055"/>
            </a:xfrm>
            <a:custGeom>
              <a:rect l="l" t="t" r="r" b="b"/>
              <a:pathLst>
                <a:path w="313054" h="313055">
                  <a:moveTo>
                    <a:pt x="249099" y="78469"/>
                  </a:moveTo>
                  <a:lnTo>
                    <a:pt x="238106" y="120990"/>
                  </a:lnTo>
                  <a:lnTo>
                    <a:pt x="204308" y="150416"/>
                  </a:lnTo>
                  <a:lnTo>
                    <a:pt x="167454" y="161304"/>
                  </a:lnTo>
                  <a:lnTo>
                    <a:pt x="257233" y="269435"/>
                  </a:lnTo>
                  <a:lnTo>
                    <a:pt x="288352" y="291514"/>
                  </a:lnTo>
                  <a:lnTo>
                    <a:pt x="312886" y="297411"/>
                  </a:lnTo>
                  <a:lnTo>
                    <a:pt x="312886" y="312887"/>
                  </a:lnTo>
                  <a:lnTo>
                    <a:pt x="234516" y="312887"/>
                  </a:lnTo>
                  <a:lnTo>
                    <a:pt x="134916" y="185311"/>
                  </a:lnTo>
                  <a:lnTo>
                    <a:pt x="131411" y="180682"/>
                  </a:lnTo>
                  <a:lnTo>
                    <a:pt x="128104" y="177011"/>
                  </a:lnTo>
                  <a:lnTo>
                    <a:pt x="124995" y="174300"/>
                  </a:lnTo>
                  <a:lnTo>
                    <a:pt x="121887" y="171588"/>
                  </a:lnTo>
                  <a:lnTo>
                    <a:pt x="118613" y="169505"/>
                  </a:lnTo>
                  <a:lnTo>
                    <a:pt x="115174" y="168050"/>
                  </a:lnTo>
                  <a:lnTo>
                    <a:pt x="111801" y="166529"/>
                  </a:lnTo>
                  <a:lnTo>
                    <a:pt x="107866" y="165570"/>
                  </a:lnTo>
                  <a:lnTo>
                    <a:pt x="103369" y="165173"/>
                  </a:lnTo>
                  <a:lnTo>
                    <a:pt x="98938" y="164776"/>
                  </a:lnTo>
                  <a:lnTo>
                    <a:pt x="93614" y="164578"/>
                  </a:lnTo>
                  <a:lnTo>
                    <a:pt x="87398" y="164578"/>
                  </a:lnTo>
                  <a:lnTo>
                    <a:pt x="87398" y="249099"/>
                  </a:lnTo>
                  <a:lnTo>
                    <a:pt x="87398" y="259085"/>
                  </a:lnTo>
                  <a:lnTo>
                    <a:pt x="106577" y="294369"/>
                  </a:lnTo>
                  <a:lnTo>
                    <a:pt x="143447" y="297411"/>
                  </a:lnTo>
                  <a:lnTo>
                    <a:pt x="143447" y="312887"/>
                  </a:lnTo>
                  <a:lnTo>
                    <a:pt x="0" y="312887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4" y="296353"/>
                  </a:lnTo>
                  <a:lnTo>
                    <a:pt x="23014" y="295030"/>
                  </a:lnTo>
                  <a:lnTo>
                    <a:pt x="28834" y="293641"/>
                  </a:lnTo>
                  <a:lnTo>
                    <a:pt x="33365" y="291326"/>
                  </a:lnTo>
                  <a:lnTo>
                    <a:pt x="36605" y="288086"/>
                  </a:lnTo>
                  <a:lnTo>
                    <a:pt x="39846" y="284845"/>
                  </a:lnTo>
                  <a:lnTo>
                    <a:pt x="41995" y="280249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4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40441" y="28372"/>
                  </a:lnTo>
                  <a:lnTo>
                    <a:pt x="37597" y="24999"/>
                  </a:lnTo>
                  <a:lnTo>
                    <a:pt x="34754" y="21626"/>
                  </a:lnTo>
                  <a:lnTo>
                    <a:pt x="30620" y="19344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1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2" y="0"/>
                  </a:lnTo>
                  <a:lnTo>
                    <a:pt x="158123" y="1295"/>
                  </a:lnTo>
                  <a:lnTo>
                    <a:pt x="201524" y="11662"/>
                  </a:lnTo>
                  <a:lnTo>
                    <a:pt x="241435" y="45534"/>
                  </a:lnTo>
                  <a:lnTo>
                    <a:pt x="247183" y="60985"/>
                  </a:lnTo>
                  <a:lnTo>
                    <a:pt x="249099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46745" y="2304587"/>
              <a:ext cx="124164" cy="140335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11645222" y="2293061"/>
            <a:ext cx="132080" cy="313055"/>
          </a:xfrm>
          <a:custGeom>
            <a:rect l="l" t="t" r="r" b="b"/>
            <a:pathLst>
              <a:path w="132079" h="313055">
                <a:moveTo>
                  <a:pt x="87398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8" y="76783"/>
                </a:lnTo>
                <a:lnTo>
                  <a:pt x="87398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246626" y="2293061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7" y="286498"/>
                </a:lnTo>
                <a:lnTo>
                  <a:pt x="109321" y="297411"/>
                </a:lnTo>
                <a:lnTo>
                  <a:pt x="109321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1" y="0"/>
                </a:lnTo>
                <a:lnTo>
                  <a:pt x="262095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5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79" y="30521"/>
                </a:lnTo>
                <a:lnTo>
                  <a:pt x="290797" y="36341"/>
                </a:lnTo>
                <a:lnTo>
                  <a:pt x="288085" y="74005"/>
                </a:lnTo>
                <a:lnTo>
                  <a:pt x="288085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71200" y="2293061"/>
            <a:ext cx="258445" cy="313055"/>
          </a:xfrm>
          <a:custGeom>
            <a:rect l="l" t="t" r="r" b="b"/>
            <a:pathLst>
              <a:path w="258444" h="313055">
                <a:moveTo>
                  <a:pt x="87398" y="140967"/>
                </a:moveTo>
                <a:lnTo>
                  <a:pt x="134023" y="136602"/>
                </a:lnTo>
                <a:lnTo>
                  <a:pt x="162891" y="109421"/>
                </a:lnTo>
                <a:lnTo>
                  <a:pt x="164180" y="102377"/>
                </a:lnTo>
                <a:lnTo>
                  <a:pt x="164180" y="94243"/>
                </a:lnTo>
                <a:lnTo>
                  <a:pt x="178366" y="94243"/>
                </a:lnTo>
                <a:lnTo>
                  <a:pt x="178366" y="205251"/>
                </a:lnTo>
                <a:lnTo>
                  <a:pt x="164180" y="205251"/>
                </a:lnTo>
                <a:lnTo>
                  <a:pt x="164180" y="197116"/>
                </a:lnTo>
                <a:lnTo>
                  <a:pt x="163023" y="190073"/>
                </a:lnTo>
                <a:lnTo>
                  <a:pt x="160708" y="184121"/>
                </a:lnTo>
                <a:lnTo>
                  <a:pt x="158393" y="178102"/>
                </a:lnTo>
                <a:lnTo>
                  <a:pt x="154326" y="173142"/>
                </a:lnTo>
                <a:lnTo>
                  <a:pt x="117010" y="158966"/>
                </a:lnTo>
                <a:lnTo>
                  <a:pt x="87398" y="157237"/>
                </a:lnTo>
                <a:lnTo>
                  <a:pt x="87398" y="249099"/>
                </a:lnTo>
                <a:lnTo>
                  <a:pt x="87398" y="258027"/>
                </a:lnTo>
                <a:lnTo>
                  <a:pt x="114051" y="291723"/>
                </a:lnTo>
                <a:lnTo>
                  <a:pt x="154855" y="295427"/>
                </a:lnTo>
                <a:lnTo>
                  <a:pt x="165209" y="295235"/>
                </a:lnTo>
                <a:lnTo>
                  <a:pt x="205201" y="288234"/>
                </a:lnTo>
                <a:lnTo>
                  <a:pt x="235775" y="256322"/>
                </a:lnTo>
                <a:lnTo>
                  <a:pt x="243047" y="232829"/>
                </a:lnTo>
                <a:lnTo>
                  <a:pt x="258423" y="232829"/>
                </a:lnTo>
                <a:lnTo>
                  <a:pt x="25237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23014" y="295030"/>
                </a:lnTo>
                <a:lnTo>
                  <a:pt x="28834" y="293641"/>
                </a:lnTo>
                <a:lnTo>
                  <a:pt x="33365" y="291326"/>
                </a:lnTo>
                <a:lnTo>
                  <a:pt x="36605" y="288086"/>
                </a:lnTo>
                <a:lnTo>
                  <a:pt x="39846" y="284845"/>
                </a:lnTo>
                <a:lnTo>
                  <a:pt x="41996" y="280249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3" y="44608"/>
                </a:lnTo>
                <a:lnTo>
                  <a:pt x="43251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3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2651" y="71525"/>
                </a:lnTo>
                <a:lnTo>
                  <a:pt x="228366" y="71525"/>
                </a:lnTo>
                <a:lnTo>
                  <a:pt x="226977" y="63762"/>
                </a:lnTo>
                <a:lnTo>
                  <a:pt x="225191" y="56744"/>
                </a:lnTo>
                <a:lnTo>
                  <a:pt x="200365" y="25631"/>
                </a:lnTo>
                <a:lnTo>
                  <a:pt x="155910" y="17614"/>
                </a:lnTo>
                <a:lnTo>
                  <a:pt x="145928" y="17459"/>
                </a:lnTo>
                <a:lnTo>
                  <a:pt x="94341" y="17459"/>
                </a:lnTo>
                <a:lnTo>
                  <a:pt x="89713" y="17459"/>
                </a:lnTo>
                <a:lnTo>
                  <a:pt x="87398" y="19774"/>
                </a:lnTo>
                <a:lnTo>
                  <a:pt x="87398" y="24403"/>
                </a:lnTo>
                <a:lnTo>
                  <a:pt x="87398" y="1409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30416" y="2288994"/>
            <a:ext cx="318770" cy="321310"/>
          </a:xfrm>
          <a:custGeom>
            <a:rect l="l" t="t" r="r" b="b"/>
            <a:pathLst>
              <a:path w="318769" h="321310">
                <a:moveTo>
                  <a:pt x="149498" y="321021"/>
                </a:moveTo>
                <a:lnTo>
                  <a:pt x="101565" y="314883"/>
                </a:lnTo>
                <a:lnTo>
                  <a:pt x="61728" y="296816"/>
                </a:lnTo>
                <a:lnTo>
                  <a:pt x="31019" y="268350"/>
                </a:lnTo>
                <a:lnTo>
                  <a:pt x="10316" y="230052"/>
                </a:lnTo>
                <a:lnTo>
                  <a:pt x="644" y="183067"/>
                </a:lnTo>
                <a:lnTo>
                  <a:pt x="0" y="165768"/>
                </a:lnTo>
                <a:lnTo>
                  <a:pt x="706" y="147719"/>
                </a:lnTo>
                <a:lnTo>
                  <a:pt x="11308" y="98409"/>
                </a:lnTo>
                <a:lnTo>
                  <a:pt x="33554" y="57432"/>
                </a:lnTo>
                <a:lnTo>
                  <a:pt x="65795" y="26487"/>
                </a:lnTo>
                <a:lnTo>
                  <a:pt x="107064" y="6752"/>
                </a:lnTo>
                <a:lnTo>
                  <a:pt x="155649" y="0"/>
                </a:lnTo>
                <a:lnTo>
                  <a:pt x="167628" y="434"/>
                </a:lnTo>
                <a:lnTo>
                  <a:pt x="212474" y="10906"/>
                </a:lnTo>
                <a:lnTo>
                  <a:pt x="248205" y="29264"/>
                </a:lnTo>
                <a:lnTo>
                  <a:pt x="256737" y="4067"/>
                </a:lnTo>
                <a:lnTo>
                  <a:pt x="271022" y="4067"/>
                </a:lnTo>
                <a:lnTo>
                  <a:pt x="265765" y="97516"/>
                </a:lnTo>
                <a:lnTo>
                  <a:pt x="246222" y="97516"/>
                </a:lnTo>
                <a:lnTo>
                  <a:pt x="245750" y="87894"/>
                </a:lnTo>
                <a:lnTo>
                  <a:pt x="244337" y="78965"/>
                </a:lnTo>
                <a:lnTo>
                  <a:pt x="224750" y="44461"/>
                </a:lnTo>
                <a:lnTo>
                  <a:pt x="191163" y="25594"/>
                </a:lnTo>
                <a:lnTo>
                  <a:pt x="159220" y="21130"/>
                </a:lnTo>
                <a:lnTo>
                  <a:pt x="147192" y="21744"/>
                </a:lnTo>
                <a:lnTo>
                  <a:pt x="105589" y="36345"/>
                </a:lnTo>
                <a:lnTo>
                  <a:pt x="75734" y="68568"/>
                </a:lnTo>
                <a:lnTo>
                  <a:pt x="58423" y="117295"/>
                </a:lnTo>
                <a:lnTo>
                  <a:pt x="54461" y="163387"/>
                </a:lnTo>
                <a:lnTo>
                  <a:pt x="56160" y="194190"/>
                </a:lnTo>
                <a:lnTo>
                  <a:pt x="69751" y="244486"/>
                </a:lnTo>
                <a:lnTo>
                  <a:pt x="96766" y="279343"/>
                </a:lnTo>
                <a:lnTo>
                  <a:pt x="136199" y="296902"/>
                </a:lnTo>
                <a:lnTo>
                  <a:pt x="160509" y="299097"/>
                </a:lnTo>
                <a:lnTo>
                  <a:pt x="169984" y="298806"/>
                </a:lnTo>
                <a:lnTo>
                  <a:pt x="209715" y="288954"/>
                </a:lnTo>
                <a:lnTo>
                  <a:pt x="241527" y="256638"/>
                </a:lnTo>
                <a:lnTo>
                  <a:pt x="237988" y="215029"/>
                </a:lnTo>
                <a:lnTo>
                  <a:pt x="202771" y="201580"/>
                </a:lnTo>
                <a:lnTo>
                  <a:pt x="202771" y="186105"/>
                </a:lnTo>
                <a:lnTo>
                  <a:pt x="318144" y="186105"/>
                </a:lnTo>
                <a:lnTo>
                  <a:pt x="318144" y="201580"/>
                </a:lnTo>
                <a:lnTo>
                  <a:pt x="311663" y="201580"/>
                </a:lnTo>
                <a:lnTo>
                  <a:pt x="306240" y="202143"/>
                </a:lnTo>
                <a:lnTo>
                  <a:pt x="301874" y="203267"/>
                </a:lnTo>
                <a:lnTo>
                  <a:pt x="297575" y="204325"/>
                </a:lnTo>
                <a:lnTo>
                  <a:pt x="294137" y="206276"/>
                </a:lnTo>
                <a:lnTo>
                  <a:pt x="284811" y="230680"/>
                </a:lnTo>
                <a:lnTo>
                  <a:pt x="284811" y="237690"/>
                </a:lnTo>
                <a:lnTo>
                  <a:pt x="284811" y="283225"/>
                </a:lnTo>
                <a:lnTo>
                  <a:pt x="279652" y="283225"/>
                </a:lnTo>
                <a:lnTo>
                  <a:pt x="274957" y="283423"/>
                </a:lnTo>
                <a:lnTo>
                  <a:pt x="270725" y="283820"/>
                </a:lnTo>
                <a:lnTo>
                  <a:pt x="266559" y="284217"/>
                </a:lnTo>
                <a:lnTo>
                  <a:pt x="262160" y="285176"/>
                </a:lnTo>
                <a:lnTo>
                  <a:pt x="257530" y="286697"/>
                </a:lnTo>
                <a:lnTo>
                  <a:pt x="252967" y="288152"/>
                </a:lnTo>
                <a:lnTo>
                  <a:pt x="222611" y="303165"/>
                </a:lnTo>
                <a:lnTo>
                  <a:pt x="215245" y="307027"/>
                </a:lnTo>
                <a:lnTo>
                  <a:pt x="170555" y="319806"/>
                </a:lnTo>
                <a:lnTo>
                  <a:pt x="160244" y="320717"/>
                </a:lnTo>
                <a:lnTo>
                  <a:pt x="149498" y="3210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735838" y="2293061"/>
            <a:ext cx="258445" cy="313055"/>
          </a:xfrm>
          <a:custGeom>
            <a:rect l="l" t="t" r="r" b="b"/>
            <a:pathLst>
              <a:path w="258444" h="313055">
                <a:moveTo>
                  <a:pt x="87398" y="140967"/>
                </a:moveTo>
                <a:lnTo>
                  <a:pt x="134023" y="136602"/>
                </a:lnTo>
                <a:lnTo>
                  <a:pt x="162891" y="109421"/>
                </a:lnTo>
                <a:lnTo>
                  <a:pt x="164180" y="102377"/>
                </a:lnTo>
                <a:lnTo>
                  <a:pt x="164180" y="94243"/>
                </a:lnTo>
                <a:lnTo>
                  <a:pt x="178366" y="94243"/>
                </a:lnTo>
                <a:lnTo>
                  <a:pt x="178366" y="205251"/>
                </a:lnTo>
                <a:lnTo>
                  <a:pt x="164180" y="205251"/>
                </a:lnTo>
                <a:lnTo>
                  <a:pt x="164180" y="197116"/>
                </a:lnTo>
                <a:lnTo>
                  <a:pt x="163023" y="190073"/>
                </a:lnTo>
                <a:lnTo>
                  <a:pt x="160708" y="184121"/>
                </a:lnTo>
                <a:lnTo>
                  <a:pt x="158393" y="178102"/>
                </a:lnTo>
                <a:lnTo>
                  <a:pt x="154326" y="173142"/>
                </a:lnTo>
                <a:lnTo>
                  <a:pt x="117010" y="158966"/>
                </a:lnTo>
                <a:lnTo>
                  <a:pt x="87398" y="157237"/>
                </a:lnTo>
                <a:lnTo>
                  <a:pt x="87398" y="249099"/>
                </a:lnTo>
                <a:lnTo>
                  <a:pt x="87398" y="258027"/>
                </a:lnTo>
                <a:lnTo>
                  <a:pt x="114051" y="291723"/>
                </a:lnTo>
                <a:lnTo>
                  <a:pt x="154855" y="295427"/>
                </a:lnTo>
                <a:lnTo>
                  <a:pt x="165209" y="295235"/>
                </a:lnTo>
                <a:lnTo>
                  <a:pt x="205201" y="288234"/>
                </a:lnTo>
                <a:lnTo>
                  <a:pt x="235775" y="256322"/>
                </a:lnTo>
                <a:lnTo>
                  <a:pt x="243047" y="232829"/>
                </a:lnTo>
                <a:lnTo>
                  <a:pt x="258423" y="232829"/>
                </a:lnTo>
                <a:lnTo>
                  <a:pt x="25237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3" y="44608"/>
                </a:lnTo>
                <a:lnTo>
                  <a:pt x="43251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3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2651" y="71525"/>
                </a:lnTo>
                <a:lnTo>
                  <a:pt x="228366" y="71525"/>
                </a:lnTo>
                <a:lnTo>
                  <a:pt x="226977" y="63762"/>
                </a:lnTo>
                <a:lnTo>
                  <a:pt x="225191" y="56744"/>
                </a:lnTo>
                <a:lnTo>
                  <a:pt x="200365" y="25631"/>
                </a:lnTo>
                <a:lnTo>
                  <a:pt x="155910" y="17614"/>
                </a:lnTo>
                <a:lnTo>
                  <a:pt x="145928" y="17459"/>
                </a:lnTo>
                <a:lnTo>
                  <a:pt x="94341" y="17459"/>
                </a:lnTo>
                <a:lnTo>
                  <a:pt x="89713" y="17459"/>
                </a:lnTo>
                <a:lnTo>
                  <a:pt x="87398" y="19774"/>
                </a:lnTo>
                <a:lnTo>
                  <a:pt x="87398" y="24403"/>
                </a:lnTo>
                <a:lnTo>
                  <a:pt x="87398" y="1409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4181282" y="2285441"/>
            <a:ext cx="328295" cy="328295"/>
            <a:chOff x="14181282" y="2285441"/>
            <a:chExt cx="328295" cy="328295"/>
          </a:xfrm>
        </p:grpSpPr>
        <p:sp>
          <p:nvSpPr>
            <p:cNvPr id="36" name="object 36"/>
            <p:cNvSpPr/>
            <p:nvPr/>
          </p:nvSpPr>
          <p:spPr>
            <a:xfrm>
              <a:off x="14188901" y="2293061"/>
              <a:ext cx="313055" cy="313055"/>
            </a:xfrm>
            <a:custGeom>
              <a:rect l="l" t="t" r="r" b="b"/>
              <a:pathLst>
                <a:path w="313055" h="313055">
                  <a:moveTo>
                    <a:pt x="249098" y="78469"/>
                  </a:moveTo>
                  <a:lnTo>
                    <a:pt x="238105" y="120990"/>
                  </a:lnTo>
                  <a:lnTo>
                    <a:pt x="204309" y="150416"/>
                  </a:lnTo>
                  <a:lnTo>
                    <a:pt x="167454" y="161304"/>
                  </a:lnTo>
                  <a:lnTo>
                    <a:pt x="257234" y="269435"/>
                  </a:lnTo>
                  <a:lnTo>
                    <a:pt x="288352" y="291514"/>
                  </a:lnTo>
                  <a:lnTo>
                    <a:pt x="312886" y="297411"/>
                  </a:lnTo>
                  <a:lnTo>
                    <a:pt x="312886" y="312887"/>
                  </a:lnTo>
                  <a:lnTo>
                    <a:pt x="234515" y="312887"/>
                  </a:lnTo>
                  <a:lnTo>
                    <a:pt x="134916" y="185311"/>
                  </a:lnTo>
                  <a:lnTo>
                    <a:pt x="131410" y="180682"/>
                  </a:lnTo>
                  <a:lnTo>
                    <a:pt x="128103" y="177011"/>
                  </a:lnTo>
                  <a:lnTo>
                    <a:pt x="124995" y="174300"/>
                  </a:lnTo>
                  <a:lnTo>
                    <a:pt x="121887" y="171588"/>
                  </a:lnTo>
                  <a:lnTo>
                    <a:pt x="118613" y="169505"/>
                  </a:lnTo>
                  <a:lnTo>
                    <a:pt x="115174" y="168050"/>
                  </a:lnTo>
                  <a:lnTo>
                    <a:pt x="111801" y="166529"/>
                  </a:lnTo>
                  <a:lnTo>
                    <a:pt x="107866" y="165570"/>
                  </a:lnTo>
                  <a:lnTo>
                    <a:pt x="103369" y="165173"/>
                  </a:lnTo>
                  <a:lnTo>
                    <a:pt x="98938" y="164776"/>
                  </a:lnTo>
                  <a:lnTo>
                    <a:pt x="93615" y="164578"/>
                  </a:lnTo>
                  <a:lnTo>
                    <a:pt x="87398" y="164578"/>
                  </a:lnTo>
                  <a:lnTo>
                    <a:pt x="87398" y="249099"/>
                  </a:lnTo>
                  <a:lnTo>
                    <a:pt x="87398" y="259085"/>
                  </a:lnTo>
                  <a:lnTo>
                    <a:pt x="106577" y="294369"/>
                  </a:lnTo>
                  <a:lnTo>
                    <a:pt x="143448" y="297411"/>
                  </a:lnTo>
                  <a:lnTo>
                    <a:pt x="143448" y="312887"/>
                  </a:lnTo>
                  <a:lnTo>
                    <a:pt x="0" y="312887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5" y="296353"/>
                  </a:lnTo>
                  <a:lnTo>
                    <a:pt x="23014" y="295030"/>
                  </a:lnTo>
                  <a:lnTo>
                    <a:pt x="28834" y="293641"/>
                  </a:lnTo>
                  <a:lnTo>
                    <a:pt x="33365" y="291326"/>
                  </a:lnTo>
                  <a:lnTo>
                    <a:pt x="36605" y="288086"/>
                  </a:lnTo>
                  <a:lnTo>
                    <a:pt x="39846" y="284845"/>
                  </a:lnTo>
                  <a:lnTo>
                    <a:pt x="41996" y="280249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3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0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3" y="0"/>
                  </a:lnTo>
                  <a:lnTo>
                    <a:pt x="158124" y="1295"/>
                  </a:lnTo>
                  <a:lnTo>
                    <a:pt x="201525" y="11662"/>
                  </a:lnTo>
                  <a:lnTo>
                    <a:pt x="241435" y="45534"/>
                  </a:lnTo>
                  <a:lnTo>
                    <a:pt x="247182" y="60985"/>
                  </a:lnTo>
                  <a:lnTo>
                    <a:pt x="249098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268679" y="2304587"/>
              <a:ext cx="124164" cy="140335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14667157" y="2293061"/>
            <a:ext cx="132080" cy="313055"/>
          </a:xfrm>
          <a:custGeom>
            <a:rect l="l" t="t" r="r" b="b"/>
            <a:pathLst>
              <a:path w="132080" h="313055">
                <a:moveTo>
                  <a:pt x="87398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3" y="297411"/>
                </a:lnTo>
                <a:lnTo>
                  <a:pt x="131643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2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3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4" y="0"/>
                </a:lnTo>
                <a:lnTo>
                  <a:pt x="127574" y="15475"/>
                </a:lnTo>
                <a:lnTo>
                  <a:pt x="118911" y="15740"/>
                </a:lnTo>
                <a:lnTo>
                  <a:pt x="111933" y="16831"/>
                </a:lnTo>
                <a:lnTo>
                  <a:pt x="106643" y="18749"/>
                </a:lnTo>
                <a:lnTo>
                  <a:pt x="101419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8" y="76783"/>
                </a:lnTo>
                <a:lnTo>
                  <a:pt x="87398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268563" y="2293061"/>
            <a:ext cx="132080" cy="313055"/>
          </a:xfrm>
          <a:custGeom>
            <a:rect l="l" t="t" r="r" b="b"/>
            <a:pathLst>
              <a:path w="132080" h="313055">
                <a:moveTo>
                  <a:pt x="87398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3" y="297411"/>
                </a:lnTo>
                <a:lnTo>
                  <a:pt x="131643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2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3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4" y="0"/>
                </a:lnTo>
                <a:lnTo>
                  <a:pt x="127574" y="15475"/>
                </a:lnTo>
                <a:lnTo>
                  <a:pt x="118911" y="15740"/>
                </a:lnTo>
                <a:lnTo>
                  <a:pt x="111933" y="16831"/>
                </a:lnTo>
                <a:lnTo>
                  <a:pt x="106643" y="18749"/>
                </a:lnTo>
                <a:lnTo>
                  <a:pt x="101419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8" y="76783"/>
                </a:lnTo>
                <a:lnTo>
                  <a:pt x="87398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595268" y="2293061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8" y="286498"/>
                </a:lnTo>
                <a:lnTo>
                  <a:pt x="109322" y="297411"/>
                </a:lnTo>
                <a:lnTo>
                  <a:pt x="10932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2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3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1" y="0"/>
                </a:lnTo>
                <a:lnTo>
                  <a:pt x="262094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4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8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0" y="22386"/>
                </a:lnTo>
                <a:lnTo>
                  <a:pt x="296220" y="26487"/>
                </a:lnTo>
                <a:lnTo>
                  <a:pt x="292979" y="30521"/>
                </a:lnTo>
                <a:lnTo>
                  <a:pt x="290797" y="36341"/>
                </a:lnTo>
                <a:lnTo>
                  <a:pt x="288085" y="74005"/>
                </a:lnTo>
                <a:lnTo>
                  <a:pt x="288085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19839" y="2293061"/>
            <a:ext cx="132080" cy="313055"/>
          </a:xfrm>
          <a:custGeom>
            <a:rect l="l" t="t" r="r" b="b"/>
            <a:pathLst>
              <a:path w="132080" h="313055">
                <a:moveTo>
                  <a:pt x="87398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3" y="297411"/>
                </a:lnTo>
                <a:lnTo>
                  <a:pt x="131643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2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3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4" y="0"/>
                </a:lnTo>
                <a:lnTo>
                  <a:pt x="127574" y="15475"/>
                </a:lnTo>
                <a:lnTo>
                  <a:pt x="118911" y="15740"/>
                </a:lnTo>
                <a:lnTo>
                  <a:pt x="111933" y="16831"/>
                </a:lnTo>
                <a:lnTo>
                  <a:pt x="106643" y="18749"/>
                </a:lnTo>
                <a:lnTo>
                  <a:pt x="101419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8" y="76783"/>
                </a:lnTo>
                <a:lnTo>
                  <a:pt x="87398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755861" y="2085072"/>
            <a:ext cx="13527405" cy="49949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00"/>
              </a:spcBef>
              <a:tabLst>
                <a:tab pos="548005"/>
                <a:tab pos="1019175"/>
                <a:tab pos="1544320"/>
                <a:tab pos="2330450"/>
                <a:tab pos="2838450"/>
                <a:tab pos="3362960"/>
                <a:tab pos="3689350"/>
                <a:tab pos="4438650"/>
                <a:tab pos="5228590"/>
                <a:tab pos="5702935"/>
                <a:tab pos="6236970"/>
                <a:tab pos="6708775"/>
                <a:tab pos="7403465"/>
                <a:tab pos="7920990"/>
                <a:tab pos="8392795"/>
                <a:tab pos="8870950"/>
                <a:tab pos="9472295"/>
                <a:tab pos="9996805"/>
                <a:tab pos="10449560"/>
                <a:tab pos="10961370"/>
                <a:tab pos="11414125"/>
                <a:tab pos="11892915"/>
                <a:tab pos="12494260"/>
                <a:tab pos="12820650"/>
                <a:tab pos="13345160"/>
              </a:tabLst>
            </a:pPr>
            <a:r>
              <a:rPr i="0" spc="520">
                <a:latin typeface="Cambria"/>
                <a:cs typeface="Cambria"/>
              </a:rPr>
              <a:t>Y	</a:t>
            </a:r>
            <a:r>
              <a:rPr i="0" spc="475">
                <a:latin typeface="Cambria"/>
                <a:cs typeface="Cambria"/>
              </a:rPr>
              <a:t>A	</a:t>
            </a:r>
            <a:r>
              <a:rPr i="0" spc="705">
                <a:latin typeface="Cambria"/>
                <a:cs typeface="Cambria"/>
              </a:rPr>
              <a:t>N	</a:t>
            </a:r>
            <a:r>
              <a:rPr i="0" spc="825">
                <a:latin typeface="Cambria"/>
                <a:cs typeface="Cambria"/>
              </a:rPr>
              <a:t>G	</a:t>
            </a:r>
            <a:r>
              <a:rPr i="0" spc="680">
                <a:latin typeface="Cambria"/>
                <a:cs typeface="Cambria"/>
              </a:rPr>
              <a:t>U	</a:t>
            </a:r>
            <a:r>
              <a:rPr i="0" spc="705">
                <a:latin typeface="Cambria"/>
                <a:cs typeface="Cambria"/>
              </a:rPr>
              <a:t>N	</a:t>
            </a:r>
            <a:r>
              <a:rPr i="0" spc="290">
                <a:latin typeface="Cambria"/>
                <a:cs typeface="Cambria"/>
              </a:rPr>
              <a:t>I	</a:t>
            </a:r>
            <a:r>
              <a:rPr i="0" spc="475">
                <a:latin typeface="Cambria"/>
                <a:cs typeface="Cambria"/>
              </a:rPr>
              <a:t>K	</a:t>
            </a:r>
            <a:r>
              <a:rPr i="0" spc="605">
                <a:latin typeface="Cambria"/>
                <a:cs typeface="Cambria"/>
              </a:rPr>
              <a:t>&amp;	</a:t>
            </a:r>
            <a:r>
              <a:rPr i="0" spc="475">
                <a:latin typeface="Cambria"/>
                <a:cs typeface="Cambria"/>
              </a:rPr>
              <a:t>K	</a:t>
            </a:r>
            <a:r>
              <a:rPr i="0" spc="760">
                <a:latin typeface="Cambria"/>
                <a:cs typeface="Cambria"/>
              </a:rPr>
              <a:t>H	</a:t>
            </a:r>
            <a:r>
              <a:rPr i="0" spc="475">
                <a:latin typeface="Cambria"/>
                <a:cs typeface="Cambria"/>
              </a:rPr>
              <a:t>A	S	</a:t>
            </a:r>
            <a:r>
              <a:rPr i="0" spc="710">
                <a:latin typeface="Cambria"/>
                <a:cs typeface="Cambria"/>
              </a:rPr>
              <a:t>D	</a:t>
            </a:r>
            <a:r>
              <a:rPr i="0" spc="475">
                <a:latin typeface="Cambria"/>
                <a:cs typeface="Cambria"/>
              </a:rPr>
              <a:t>A	</a:t>
            </a:r>
            <a:r>
              <a:rPr i="0" spc="530">
                <a:latin typeface="Cambria"/>
                <a:cs typeface="Cambria"/>
              </a:rPr>
              <a:t>R	</a:t>
            </a:r>
            <a:r>
              <a:rPr i="0" spc="290">
                <a:latin typeface="Cambria"/>
                <a:cs typeface="Cambria"/>
              </a:rPr>
              <a:t>I	</a:t>
            </a:r>
            <a:r>
              <a:rPr i="0" spc="705">
                <a:latin typeface="Cambria"/>
                <a:cs typeface="Cambria"/>
              </a:rPr>
              <a:t>N	</a:t>
            </a:r>
            <a:r>
              <a:rPr i="0" spc="480">
                <a:latin typeface="Cambria"/>
                <a:cs typeface="Cambria"/>
              </a:rPr>
              <a:t>E	</a:t>
            </a:r>
            <a:r>
              <a:rPr i="0" spc="825">
                <a:latin typeface="Cambria"/>
                <a:cs typeface="Cambria"/>
              </a:rPr>
              <a:t>G	</a:t>
            </a:r>
            <a:r>
              <a:rPr i="0" spc="480">
                <a:latin typeface="Cambria"/>
                <a:cs typeface="Cambria"/>
              </a:rPr>
              <a:t>E	</a:t>
            </a:r>
            <a:r>
              <a:rPr i="0" spc="530">
                <a:latin typeface="Cambria"/>
                <a:cs typeface="Cambria"/>
              </a:rPr>
              <a:t>R	</a:t>
            </a:r>
            <a:r>
              <a:rPr i="0" spc="290">
                <a:latin typeface="Cambria"/>
                <a:cs typeface="Cambria"/>
              </a:rPr>
              <a:t>I	I	</a:t>
            </a:r>
            <a:r>
              <a:rPr i="0" spc="705">
                <a:latin typeface="Cambria"/>
                <a:cs typeface="Cambria"/>
              </a:rPr>
              <a:t>N	</a:t>
            </a:r>
            <a:r>
              <a:rPr i="0" spc="290">
                <a:latin typeface="Cambria"/>
                <a:cs typeface="Cambria"/>
              </a:rPr>
              <a:t>I</a:t>
            </a:r>
          </a:p>
          <a:p>
            <a:pPr marL="12700" marR="309245" indent="281305">
              <a:lnSpc>
                <a:spcPct val="116799"/>
              </a:lnSpc>
              <a:spcBef>
                <a:spcPts val="430"/>
              </a:spcBef>
            </a:pPr>
            <a:r>
              <a:rPr sz="8100" b="1" i="0" spc="775">
                <a:solidFill>
                  <a:srgbClr val="D63A4B"/>
                </a:solidFill>
                <a:latin typeface="Trebuchet MS"/>
                <a:cs typeface="Trebuchet MS"/>
              </a:rPr>
              <a:t>Berbagai</a:t>
            </a:r>
            <a:r>
              <a:rPr sz="8100" b="1" i="0" spc="-260">
                <a:solidFill>
                  <a:srgbClr val="D63A4B"/>
                </a:solidFill>
                <a:latin typeface="Trebuchet MS"/>
                <a:cs typeface="Trebuchet MS"/>
              </a:rPr>
              <a:t> </a:t>
            </a:r>
            <a:r>
              <a:rPr sz="8100" b="1" i="0" spc="780">
                <a:solidFill>
                  <a:srgbClr val="D63A4B"/>
                </a:solidFill>
                <a:latin typeface="Trebuchet MS"/>
                <a:cs typeface="Trebuchet MS"/>
              </a:rPr>
              <a:t>upacara</a:t>
            </a:r>
            <a:r>
              <a:rPr sz="8100" b="1" i="0" spc="-254">
                <a:solidFill>
                  <a:srgbClr val="D63A4B"/>
                </a:solidFill>
                <a:latin typeface="Trebuchet MS"/>
                <a:cs typeface="Trebuchet MS"/>
              </a:rPr>
              <a:t> </a:t>
            </a:r>
            <a:r>
              <a:rPr sz="8100" b="1" i="0" spc="630">
                <a:solidFill>
                  <a:srgbClr val="D63A4B"/>
                </a:solidFill>
                <a:latin typeface="Trebuchet MS"/>
                <a:cs typeface="Trebuchet MS"/>
              </a:rPr>
              <a:t>adat, </a:t>
            </a:r>
            <a:r>
              <a:rPr sz="8100" b="1" i="0" spc="-2425">
                <a:solidFill>
                  <a:srgbClr val="D63A4B"/>
                </a:solidFill>
                <a:latin typeface="Trebuchet MS"/>
                <a:cs typeface="Trebuchet MS"/>
              </a:rPr>
              <a:t> </a:t>
            </a:r>
            <a:r>
              <a:rPr sz="8100" b="1" i="0" spc="675">
                <a:solidFill>
                  <a:srgbClr val="D63A4B"/>
                </a:solidFill>
                <a:latin typeface="Trebuchet MS"/>
                <a:cs typeface="Trebuchet MS"/>
              </a:rPr>
              <a:t>Perkawinan, </a:t>
            </a:r>
            <a:r>
              <a:rPr sz="8100" b="1" i="0" spc="509">
                <a:solidFill>
                  <a:srgbClr val="D63A4B"/>
                </a:solidFill>
                <a:latin typeface="Trebuchet MS"/>
                <a:cs typeface="Trebuchet MS"/>
              </a:rPr>
              <a:t>kelahiran, </a:t>
            </a:r>
            <a:r>
              <a:rPr sz="8100" b="1" i="0" spc="-2430">
                <a:solidFill>
                  <a:srgbClr val="D63A4B"/>
                </a:solidFill>
                <a:latin typeface="Trebuchet MS"/>
                <a:cs typeface="Trebuchet MS"/>
              </a:rPr>
              <a:t> </a:t>
            </a:r>
            <a:r>
              <a:rPr sz="8100" b="1" i="0" spc="640">
                <a:solidFill>
                  <a:srgbClr val="D63A4B"/>
                </a:solidFill>
                <a:latin typeface="Trebuchet MS"/>
                <a:cs typeface="Trebuchet MS"/>
              </a:rPr>
              <a:t>kematian</a:t>
            </a:r>
            <a:r>
              <a:rPr sz="8100" b="1" i="0" spc="-245">
                <a:solidFill>
                  <a:srgbClr val="D63A4B"/>
                </a:solidFill>
                <a:latin typeface="Trebuchet MS"/>
                <a:cs typeface="Trebuchet MS"/>
              </a:rPr>
              <a:t> </a:t>
            </a:r>
            <a:r>
              <a:rPr sz="8100" b="1" i="0" spc="1800">
                <a:solidFill>
                  <a:srgbClr val="D63A4B"/>
                </a:solidFill>
                <a:latin typeface="Trebuchet MS"/>
                <a:cs typeface="Trebuchet MS"/>
              </a:rPr>
              <a:t>/</a:t>
            </a:r>
            <a:r>
              <a:rPr sz="8100" b="1" i="0" spc="-240">
                <a:solidFill>
                  <a:srgbClr val="D63A4B"/>
                </a:solidFill>
                <a:latin typeface="Trebuchet MS"/>
                <a:cs typeface="Trebuchet MS"/>
              </a:rPr>
              <a:t> </a:t>
            </a:r>
            <a:r>
              <a:rPr sz="8100" b="1" i="0" spc="725">
                <a:solidFill>
                  <a:srgbClr val="D63A4B"/>
                </a:solidFill>
                <a:latin typeface="Trebuchet MS"/>
                <a:cs typeface="Trebuchet MS"/>
              </a:rPr>
              <a:t>Penguburan</a:t>
            </a:r>
            <a:endParaRPr sz="81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6"/>
          <p:cNvSpPr/>
          <p:nvPr/>
        </p:nvSpPr>
        <p:spPr>
          <a:xfrm>
            <a:off x="836397" y="3058037"/>
            <a:ext cx="258445" cy="313055"/>
          </a:xfrm>
          <a:custGeom>
            <a:rect l="l" t="t" r="r" b="b"/>
            <a:pathLst>
              <a:path w="258444" h="313054">
                <a:moveTo>
                  <a:pt x="87398" y="140967"/>
                </a:moveTo>
                <a:lnTo>
                  <a:pt x="134023" y="136602"/>
                </a:lnTo>
                <a:lnTo>
                  <a:pt x="162891" y="109421"/>
                </a:lnTo>
                <a:lnTo>
                  <a:pt x="164181" y="102377"/>
                </a:lnTo>
                <a:lnTo>
                  <a:pt x="164181" y="94243"/>
                </a:lnTo>
                <a:lnTo>
                  <a:pt x="178367" y="94243"/>
                </a:lnTo>
                <a:lnTo>
                  <a:pt x="178367" y="205251"/>
                </a:lnTo>
                <a:lnTo>
                  <a:pt x="164181" y="205251"/>
                </a:lnTo>
                <a:lnTo>
                  <a:pt x="164181" y="197116"/>
                </a:lnTo>
                <a:lnTo>
                  <a:pt x="163023" y="190073"/>
                </a:lnTo>
                <a:lnTo>
                  <a:pt x="160709" y="184121"/>
                </a:lnTo>
                <a:lnTo>
                  <a:pt x="158394" y="178102"/>
                </a:lnTo>
                <a:lnTo>
                  <a:pt x="154327" y="173142"/>
                </a:lnTo>
                <a:lnTo>
                  <a:pt x="117010" y="158966"/>
                </a:lnTo>
                <a:lnTo>
                  <a:pt x="87398" y="157237"/>
                </a:lnTo>
                <a:lnTo>
                  <a:pt x="87398" y="249099"/>
                </a:lnTo>
                <a:lnTo>
                  <a:pt x="87398" y="258027"/>
                </a:lnTo>
                <a:lnTo>
                  <a:pt x="114050" y="291723"/>
                </a:lnTo>
                <a:lnTo>
                  <a:pt x="154856" y="295427"/>
                </a:lnTo>
                <a:lnTo>
                  <a:pt x="165210" y="295235"/>
                </a:lnTo>
                <a:lnTo>
                  <a:pt x="205201" y="288234"/>
                </a:lnTo>
                <a:lnTo>
                  <a:pt x="235775" y="256322"/>
                </a:lnTo>
                <a:lnTo>
                  <a:pt x="243047" y="232829"/>
                </a:lnTo>
                <a:lnTo>
                  <a:pt x="258424" y="232829"/>
                </a:lnTo>
                <a:lnTo>
                  <a:pt x="252373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23015" y="295030"/>
                </a:lnTo>
                <a:lnTo>
                  <a:pt x="28835" y="293641"/>
                </a:lnTo>
                <a:lnTo>
                  <a:pt x="33365" y="291326"/>
                </a:lnTo>
                <a:lnTo>
                  <a:pt x="36605" y="288086"/>
                </a:lnTo>
                <a:lnTo>
                  <a:pt x="39846" y="284845"/>
                </a:lnTo>
                <a:lnTo>
                  <a:pt x="41996" y="280249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2651" y="71525"/>
                </a:lnTo>
                <a:lnTo>
                  <a:pt x="228365" y="71525"/>
                </a:lnTo>
                <a:lnTo>
                  <a:pt x="226977" y="63762"/>
                </a:lnTo>
                <a:lnTo>
                  <a:pt x="225191" y="56744"/>
                </a:lnTo>
                <a:lnTo>
                  <a:pt x="200365" y="25631"/>
                </a:lnTo>
                <a:lnTo>
                  <a:pt x="155910" y="17614"/>
                </a:lnTo>
                <a:lnTo>
                  <a:pt x="145927" y="17459"/>
                </a:lnTo>
                <a:lnTo>
                  <a:pt x="94342" y="17459"/>
                </a:lnTo>
                <a:lnTo>
                  <a:pt x="89712" y="17459"/>
                </a:lnTo>
                <a:lnTo>
                  <a:pt x="87398" y="19774"/>
                </a:lnTo>
                <a:lnTo>
                  <a:pt x="87398" y="24403"/>
                </a:lnTo>
                <a:lnTo>
                  <a:pt x="87398" y="1409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9462" y="3058037"/>
            <a:ext cx="406400" cy="317500"/>
          </a:xfrm>
          <a:custGeom>
            <a:rect l="l" t="t" r="r" b="b"/>
            <a:pathLst>
              <a:path w="406400" h="317500">
                <a:moveTo>
                  <a:pt x="205251" y="240171"/>
                </a:moveTo>
                <a:lnTo>
                  <a:pt x="310902" y="0"/>
                </a:lnTo>
                <a:lnTo>
                  <a:pt x="401872" y="0"/>
                </a:lnTo>
                <a:lnTo>
                  <a:pt x="401872" y="15475"/>
                </a:lnTo>
                <a:lnTo>
                  <a:pt x="393208" y="15740"/>
                </a:lnTo>
                <a:lnTo>
                  <a:pt x="386231" y="16831"/>
                </a:lnTo>
                <a:lnTo>
                  <a:pt x="380940" y="18749"/>
                </a:lnTo>
                <a:lnTo>
                  <a:pt x="375649" y="20601"/>
                </a:lnTo>
                <a:lnTo>
                  <a:pt x="371582" y="23775"/>
                </a:lnTo>
                <a:lnTo>
                  <a:pt x="368738" y="28272"/>
                </a:lnTo>
                <a:lnTo>
                  <a:pt x="365894" y="32703"/>
                </a:lnTo>
                <a:lnTo>
                  <a:pt x="364009" y="38854"/>
                </a:lnTo>
                <a:lnTo>
                  <a:pt x="361694" y="76783"/>
                </a:lnTo>
                <a:lnTo>
                  <a:pt x="361694" y="236103"/>
                </a:lnTo>
                <a:lnTo>
                  <a:pt x="364406" y="276049"/>
                </a:lnTo>
                <a:lnTo>
                  <a:pt x="396482" y="297146"/>
                </a:lnTo>
                <a:lnTo>
                  <a:pt x="405939" y="297411"/>
                </a:lnTo>
                <a:lnTo>
                  <a:pt x="405939" y="312887"/>
                </a:lnTo>
                <a:lnTo>
                  <a:pt x="274296" y="312887"/>
                </a:lnTo>
                <a:lnTo>
                  <a:pt x="274296" y="297411"/>
                </a:lnTo>
                <a:lnTo>
                  <a:pt x="283754" y="297146"/>
                </a:lnTo>
                <a:lnTo>
                  <a:pt x="291392" y="296287"/>
                </a:lnTo>
                <a:lnTo>
                  <a:pt x="318088" y="263142"/>
                </a:lnTo>
                <a:lnTo>
                  <a:pt x="319037" y="238980"/>
                </a:lnTo>
                <a:lnTo>
                  <a:pt x="319037" y="50395"/>
                </a:lnTo>
                <a:lnTo>
                  <a:pt x="314970" y="50395"/>
                </a:lnTo>
                <a:lnTo>
                  <a:pt x="196323" y="316954"/>
                </a:lnTo>
                <a:lnTo>
                  <a:pt x="187394" y="316954"/>
                </a:lnTo>
                <a:lnTo>
                  <a:pt x="70731" y="50395"/>
                </a:lnTo>
                <a:lnTo>
                  <a:pt x="69144" y="50395"/>
                </a:lnTo>
                <a:lnTo>
                  <a:pt x="69144" y="236103"/>
                </a:lnTo>
                <a:lnTo>
                  <a:pt x="69243" y="245738"/>
                </a:lnTo>
                <a:lnTo>
                  <a:pt x="76981" y="286498"/>
                </a:lnTo>
                <a:lnTo>
                  <a:pt x="113389" y="297411"/>
                </a:lnTo>
                <a:lnTo>
                  <a:pt x="113389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2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8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01187" y="0"/>
                </a:lnTo>
                <a:lnTo>
                  <a:pt x="203565" y="240171"/>
                </a:lnTo>
                <a:lnTo>
                  <a:pt x="205251" y="24017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880022" y="3050417"/>
            <a:ext cx="291465" cy="328295"/>
            <a:chOff x="1880022" y="3050417"/>
            <a:chExt cx="291465" cy="328295"/>
          </a:xfrm>
        </p:grpSpPr>
        <p:sp>
          <p:nvSpPr>
            <p:cNvPr id="9" name="object 9"/>
            <p:cNvSpPr/>
            <p:nvPr/>
          </p:nvSpPr>
          <p:spPr>
            <a:xfrm>
              <a:off x="1887642" y="3058037"/>
              <a:ext cx="276225" cy="313055"/>
            </a:xfrm>
            <a:custGeom>
              <a:rect l="l" t="t" r="r" b="b"/>
              <a:pathLst>
                <a:path w="276225" h="313054">
                  <a:moveTo>
                    <a:pt x="0" y="312887"/>
                  </a:moveTo>
                  <a:lnTo>
                    <a:pt x="0" y="297411"/>
                  </a:lnTo>
                  <a:lnTo>
                    <a:pt x="7496" y="297113"/>
                  </a:lnTo>
                  <a:lnTo>
                    <a:pt x="14210" y="296617"/>
                  </a:lnTo>
                  <a:lnTo>
                    <a:pt x="39978" y="288086"/>
                  </a:lnTo>
                  <a:lnTo>
                    <a:pt x="43351" y="284845"/>
                  </a:lnTo>
                  <a:lnTo>
                    <a:pt x="45633" y="280249"/>
                  </a:lnTo>
                  <a:lnTo>
                    <a:pt x="46823" y="274296"/>
                  </a:lnTo>
                  <a:lnTo>
                    <a:pt x="48080" y="268344"/>
                  </a:lnTo>
                  <a:lnTo>
                    <a:pt x="48708" y="260606"/>
                  </a:lnTo>
                  <a:lnTo>
                    <a:pt x="48708" y="251083"/>
                  </a:lnTo>
                  <a:lnTo>
                    <a:pt x="48708" y="61803"/>
                  </a:lnTo>
                  <a:lnTo>
                    <a:pt x="48708" y="52280"/>
                  </a:lnTo>
                  <a:lnTo>
                    <a:pt x="48212" y="44608"/>
                  </a:lnTo>
                  <a:lnTo>
                    <a:pt x="47220" y="38788"/>
                  </a:lnTo>
                  <a:lnTo>
                    <a:pt x="46294" y="32968"/>
                  </a:lnTo>
                  <a:lnTo>
                    <a:pt x="29165" y="18154"/>
                  </a:lnTo>
                  <a:lnTo>
                    <a:pt x="23808" y="16897"/>
                  </a:lnTo>
                  <a:lnTo>
                    <a:pt x="16798" y="16004"/>
                  </a:lnTo>
                  <a:lnTo>
                    <a:pt x="8134" y="15475"/>
                  </a:lnTo>
                  <a:lnTo>
                    <a:pt x="8134" y="0"/>
                  </a:lnTo>
                  <a:lnTo>
                    <a:pt x="129559" y="0"/>
                  </a:lnTo>
                  <a:lnTo>
                    <a:pt x="155463" y="1221"/>
                  </a:lnTo>
                  <a:lnTo>
                    <a:pt x="198121" y="10992"/>
                  </a:lnTo>
                  <a:lnTo>
                    <a:pt x="237790" y="42979"/>
                  </a:lnTo>
                  <a:lnTo>
                    <a:pt x="245428" y="74402"/>
                  </a:lnTo>
                  <a:lnTo>
                    <a:pt x="244374" y="87187"/>
                  </a:lnTo>
                  <a:lnTo>
                    <a:pt x="218898" y="126403"/>
                  </a:lnTo>
                  <a:lnTo>
                    <a:pt x="175093" y="146324"/>
                  </a:lnTo>
                  <a:lnTo>
                    <a:pt x="175093" y="147912"/>
                  </a:lnTo>
                  <a:lnTo>
                    <a:pt x="183492" y="148705"/>
                  </a:lnTo>
                  <a:lnTo>
                    <a:pt x="190800" y="149664"/>
                  </a:lnTo>
                  <a:lnTo>
                    <a:pt x="197017" y="150788"/>
                  </a:lnTo>
                  <a:lnTo>
                    <a:pt x="203234" y="151847"/>
                  </a:lnTo>
                  <a:lnTo>
                    <a:pt x="208789" y="153136"/>
                  </a:lnTo>
                  <a:lnTo>
                    <a:pt x="213683" y="154657"/>
                  </a:lnTo>
                  <a:lnTo>
                    <a:pt x="218577" y="156112"/>
                  </a:lnTo>
                  <a:lnTo>
                    <a:pt x="223108" y="157931"/>
                  </a:lnTo>
                  <a:lnTo>
                    <a:pt x="227274" y="160114"/>
                  </a:lnTo>
                  <a:lnTo>
                    <a:pt x="231507" y="162296"/>
                  </a:lnTo>
                  <a:lnTo>
                    <a:pt x="266831" y="196298"/>
                  </a:lnTo>
                  <a:lnTo>
                    <a:pt x="275884" y="231639"/>
                  </a:lnTo>
                  <a:lnTo>
                    <a:pt x="275134" y="242217"/>
                  </a:lnTo>
                  <a:lnTo>
                    <a:pt x="257283" y="280447"/>
                  </a:lnTo>
                  <a:lnTo>
                    <a:pt x="225720" y="303132"/>
                  </a:lnTo>
                  <a:lnTo>
                    <a:pt x="185014" y="311894"/>
                  </a:lnTo>
                  <a:lnTo>
                    <a:pt x="146225" y="312887"/>
                  </a:lnTo>
                  <a:lnTo>
                    <a:pt x="0" y="312887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971388" y="3069563"/>
              <a:ext cx="144898" cy="29152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352523" y="3050417"/>
            <a:ext cx="328295" cy="328295"/>
            <a:chOff x="2352523" y="3050417"/>
            <a:chExt cx="328295" cy="328295"/>
          </a:xfrm>
        </p:grpSpPr>
        <p:sp>
          <p:nvSpPr>
            <p:cNvPr id="12" name="object 12"/>
            <p:cNvSpPr/>
            <p:nvPr/>
          </p:nvSpPr>
          <p:spPr>
            <a:xfrm>
              <a:off x="2360143" y="3058037"/>
              <a:ext cx="313055" cy="313055"/>
            </a:xfrm>
            <a:custGeom>
              <a:rect l="l" t="t" r="r" b="b"/>
              <a:pathLst>
                <a:path w="313055" h="313054">
                  <a:moveTo>
                    <a:pt x="249099" y="78469"/>
                  </a:moveTo>
                  <a:lnTo>
                    <a:pt x="238106" y="120990"/>
                  </a:lnTo>
                  <a:lnTo>
                    <a:pt x="204309" y="150416"/>
                  </a:lnTo>
                  <a:lnTo>
                    <a:pt x="167455" y="161304"/>
                  </a:lnTo>
                  <a:lnTo>
                    <a:pt x="257233" y="269435"/>
                  </a:lnTo>
                  <a:lnTo>
                    <a:pt x="288352" y="291514"/>
                  </a:lnTo>
                  <a:lnTo>
                    <a:pt x="312886" y="297411"/>
                  </a:lnTo>
                  <a:lnTo>
                    <a:pt x="312886" y="312887"/>
                  </a:lnTo>
                  <a:lnTo>
                    <a:pt x="234516" y="312887"/>
                  </a:lnTo>
                  <a:lnTo>
                    <a:pt x="134916" y="185311"/>
                  </a:lnTo>
                  <a:lnTo>
                    <a:pt x="131411" y="180682"/>
                  </a:lnTo>
                  <a:lnTo>
                    <a:pt x="128104" y="177011"/>
                  </a:lnTo>
                  <a:lnTo>
                    <a:pt x="124996" y="174300"/>
                  </a:lnTo>
                  <a:lnTo>
                    <a:pt x="121887" y="171588"/>
                  </a:lnTo>
                  <a:lnTo>
                    <a:pt x="118613" y="169505"/>
                  </a:lnTo>
                  <a:lnTo>
                    <a:pt x="115174" y="168050"/>
                  </a:lnTo>
                  <a:lnTo>
                    <a:pt x="111802" y="166529"/>
                  </a:lnTo>
                  <a:lnTo>
                    <a:pt x="107867" y="165570"/>
                  </a:lnTo>
                  <a:lnTo>
                    <a:pt x="103369" y="165173"/>
                  </a:lnTo>
                  <a:lnTo>
                    <a:pt x="98938" y="164776"/>
                  </a:lnTo>
                  <a:lnTo>
                    <a:pt x="93614" y="164578"/>
                  </a:lnTo>
                  <a:lnTo>
                    <a:pt x="87397" y="164578"/>
                  </a:lnTo>
                  <a:lnTo>
                    <a:pt x="87397" y="249099"/>
                  </a:lnTo>
                  <a:lnTo>
                    <a:pt x="87397" y="259085"/>
                  </a:lnTo>
                  <a:lnTo>
                    <a:pt x="106577" y="294369"/>
                  </a:lnTo>
                  <a:lnTo>
                    <a:pt x="143447" y="297411"/>
                  </a:lnTo>
                  <a:lnTo>
                    <a:pt x="143447" y="312887"/>
                  </a:lnTo>
                  <a:lnTo>
                    <a:pt x="0" y="312887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5" y="296353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4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1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2" y="0"/>
                  </a:lnTo>
                  <a:lnTo>
                    <a:pt x="158123" y="1295"/>
                  </a:lnTo>
                  <a:lnTo>
                    <a:pt x="201525" y="11662"/>
                  </a:lnTo>
                  <a:lnTo>
                    <a:pt x="241435" y="45534"/>
                  </a:lnTo>
                  <a:lnTo>
                    <a:pt x="247183" y="60985"/>
                  </a:lnTo>
                  <a:lnTo>
                    <a:pt x="249099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439921" y="3069563"/>
              <a:ext cx="124165" cy="140335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2838398" y="3058037"/>
            <a:ext cx="132080" cy="313055"/>
          </a:xfrm>
          <a:custGeom>
            <a:rect l="l" t="t" r="r" b="b"/>
            <a:pathLst>
              <a:path w="132080" h="313054">
                <a:moveTo>
                  <a:pt x="87397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2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8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7" y="76783"/>
                </a:lnTo>
                <a:lnTo>
                  <a:pt x="87397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69964" y="3053969"/>
            <a:ext cx="338455" cy="321310"/>
          </a:xfrm>
          <a:custGeom>
            <a:rect l="l" t="t" r="r" b="b"/>
            <a:pathLst>
              <a:path w="338454" h="321310">
                <a:moveTo>
                  <a:pt x="169042" y="0"/>
                </a:moveTo>
                <a:lnTo>
                  <a:pt x="219970" y="7086"/>
                </a:lnTo>
                <a:lnTo>
                  <a:pt x="264525" y="27528"/>
                </a:lnTo>
                <a:lnTo>
                  <a:pt x="300071" y="58567"/>
                </a:lnTo>
                <a:lnTo>
                  <a:pt x="325089" y="98707"/>
                </a:lnTo>
                <a:lnTo>
                  <a:pt x="337272" y="145989"/>
                </a:lnTo>
                <a:lnTo>
                  <a:pt x="338084" y="162990"/>
                </a:lnTo>
                <a:lnTo>
                  <a:pt x="337260" y="179161"/>
                </a:lnTo>
                <a:lnTo>
                  <a:pt x="324890" y="224695"/>
                </a:lnTo>
                <a:lnTo>
                  <a:pt x="299686" y="263756"/>
                </a:lnTo>
                <a:lnTo>
                  <a:pt x="264128" y="293988"/>
                </a:lnTo>
                <a:lnTo>
                  <a:pt x="219598" y="314046"/>
                </a:lnTo>
                <a:lnTo>
                  <a:pt x="169042" y="321021"/>
                </a:lnTo>
                <a:lnTo>
                  <a:pt x="151656" y="320246"/>
                </a:lnTo>
                <a:lnTo>
                  <a:pt x="102774" y="308621"/>
                </a:lnTo>
                <a:lnTo>
                  <a:pt x="61072" y="284998"/>
                </a:lnTo>
                <a:lnTo>
                  <a:pt x="28843" y="251678"/>
                </a:lnTo>
                <a:lnTo>
                  <a:pt x="7421" y="210013"/>
                </a:lnTo>
                <a:lnTo>
                  <a:pt x="0" y="162990"/>
                </a:lnTo>
                <a:lnTo>
                  <a:pt x="812" y="145989"/>
                </a:lnTo>
                <a:lnTo>
                  <a:pt x="12995" y="98707"/>
                </a:lnTo>
                <a:lnTo>
                  <a:pt x="38050" y="58567"/>
                </a:lnTo>
                <a:lnTo>
                  <a:pt x="73559" y="27528"/>
                </a:lnTo>
                <a:lnTo>
                  <a:pt x="118151" y="7086"/>
                </a:lnTo>
                <a:lnTo>
                  <a:pt x="169042" y="0"/>
                </a:lnTo>
                <a:close/>
              </a:path>
              <a:path w="338454" h="321310">
                <a:moveTo>
                  <a:pt x="169042" y="298700"/>
                </a:moveTo>
                <a:lnTo>
                  <a:pt x="217255" y="289375"/>
                </a:lnTo>
                <a:lnTo>
                  <a:pt x="253762" y="262491"/>
                </a:lnTo>
                <a:lnTo>
                  <a:pt x="277174" y="220032"/>
                </a:lnTo>
                <a:lnTo>
                  <a:pt x="284800" y="179241"/>
                </a:lnTo>
                <a:lnTo>
                  <a:pt x="285308" y="164181"/>
                </a:lnTo>
                <a:lnTo>
                  <a:pt x="284800" y="148308"/>
                </a:lnTo>
                <a:lnTo>
                  <a:pt x="277174" y="105453"/>
                </a:lnTo>
                <a:lnTo>
                  <a:pt x="261065" y="70521"/>
                </a:lnTo>
                <a:lnTo>
                  <a:pt x="227807" y="37839"/>
                </a:lnTo>
                <a:lnTo>
                  <a:pt x="182149" y="22946"/>
                </a:lnTo>
                <a:lnTo>
                  <a:pt x="169042" y="22320"/>
                </a:lnTo>
                <a:lnTo>
                  <a:pt x="155978" y="22946"/>
                </a:lnTo>
                <a:lnTo>
                  <a:pt x="110369" y="37839"/>
                </a:lnTo>
                <a:lnTo>
                  <a:pt x="77062" y="70521"/>
                </a:lnTo>
                <a:lnTo>
                  <a:pt x="61010" y="105453"/>
                </a:lnTo>
                <a:lnTo>
                  <a:pt x="53383" y="148308"/>
                </a:lnTo>
                <a:lnTo>
                  <a:pt x="52875" y="164181"/>
                </a:lnTo>
                <a:lnTo>
                  <a:pt x="53383" y="179241"/>
                </a:lnTo>
                <a:lnTo>
                  <a:pt x="61010" y="220032"/>
                </a:lnTo>
                <a:lnTo>
                  <a:pt x="84124" y="262491"/>
                </a:lnTo>
                <a:lnTo>
                  <a:pt x="120730" y="289375"/>
                </a:lnTo>
                <a:lnTo>
                  <a:pt x="169042" y="298700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2253" y="3058037"/>
            <a:ext cx="304165" cy="313055"/>
          </a:xfrm>
          <a:custGeom>
            <a:rect l="l" t="t" r="r" b="b"/>
            <a:pathLst>
              <a:path w="304164" h="313054">
                <a:moveTo>
                  <a:pt x="87397" y="248305"/>
                </a:moveTo>
                <a:lnTo>
                  <a:pt x="87397" y="258556"/>
                </a:lnTo>
                <a:lnTo>
                  <a:pt x="87926" y="266955"/>
                </a:lnTo>
                <a:lnTo>
                  <a:pt x="88985" y="273503"/>
                </a:lnTo>
                <a:lnTo>
                  <a:pt x="90109" y="279984"/>
                </a:lnTo>
                <a:lnTo>
                  <a:pt x="92291" y="284977"/>
                </a:lnTo>
                <a:lnTo>
                  <a:pt x="95532" y="288483"/>
                </a:lnTo>
                <a:lnTo>
                  <a:pt x="98773" y="291988"/>
                </a:lnTo>
                <a:lnTo>
                  <a:pt x="103237" y="294369"/>
                </a:lnTo>
                <a:lnTo>
                  <a:pt x="108925" y="29562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411"/>
                </a:lnTo>
                <a:lnTo>
                  <a:pt x="17195" y="296816"/>
                </a:lnTo>
                <a:lnTo>
                  <a:pt x="23014" y="295625"/>
                </a:lnTo>
                <a:lnTo>
                  <a:pt x="28834" y="294369"/>
                </a:lnTo>
                <a:lnTo>
                  <a:pt x="33365" y="292054"/>
                </a:lnTo>
                <a:lnTo>
                  <a:pt x="36605" y="288681"/>
                </a:lnTo>
                <a:lnTo>
                  <a:pt x="39846" y="285308"/>
                </a:lnTo>
                <a:lnTo>
                  <a:pt x="41995" y="280579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2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5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6" y="16864"/>
                </a:lnTo>
                <a:lnTo>
                  <a:pt x="18848" y="15938"/>
                </a:lnTo>
                <a:lnTo>
                  <a:pt x="12201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5" y="18220"/>
                </a:lnTo>
                <a:lnTo>
                  <a:pt x="98442" y="20501"/>
                </a:lnTo>
                <a:lnTo>
                  <a:pt x="95334" y="24007"/>
                </a:lnTo>
                <a:lnTo>
                  <a:pt x="92225" y="27512"/>
                </a:lnTo>
                <a:lnTo>
                  <a:pt x="90109" y="32472"/>
                </a:lnTo>
                <a:lnTo>
                  <a:pt x="87397" y="64581"/>
                </a:lnTo>
                <a:lnTo>
                  <a:pt x="87397" y="164974"/>
                </a:lnTo>
                <a:lnTo>
                  <a:pt x="188981" y="42657"/>
                </a:lnTo>
                <a:lnTo>
                  <a:pt x="194405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5" y="21837"/>
                </a:lnTo>
                <a:lnTo>
                  <a:pt x="191313" y="18302"/>
                </a:lnTo>
                <a:lnTo>
                  <a:pt x="184059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5" y="0"/>
                </a:lnTo>
                <a:lnTo>
                  <a:pt x="271915" y="15078"/>
                </a:lnTo>
                <a:lnTo>
                  <a:pt x="266492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7" y="33795"/>
                </a:lnTo>
                <a:lnTo>
                  <a:pt x="223934" y="39053"/>
                </a:lnTo>
                <a:lnTo>
                  <a:pt x="218247" y="45534"/>
                </a:lnTo>
                <a:lnTo>
                  <a:pt x="141860" y="133725"/>
                </a:lnTo>
                <a:lnTo>
                  <a:pt x="260507" y="276281"/>
                </a:lnTo>
                <a:lnTo>
                  <a:pt x="267253" y="284151"/>
                </a:lnTo>
                <a:lnTo>
                  <a:pt x="273602" y="289640"/>
                </a:lnTo>
                <a:lnTo>
                  <a:pt x="279554" y="292748"/>
                </a:lnTo>
                <a:lnTo>
                  <a:pt x="285506" y="295857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7"/>
                </a:lnTo>
                <a:lnTo>
                  <a:pt x="178863" y="312887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0" y="294832"/>
                </a:lnTo>
                <a:lnTo>
                  <a:pt x="206210" y="293046"/>
                </a:lnTo>
                <a:lnTo>
                  <a:pt x="208524" y="290268"/>
                </a:lnTo>
                <a:lnTo>
                  <a:pt x="208524" y="286498"/>
                </a:lnTo>
                <a:lnTo>
                  <a:pt x="208524" y="284316"/>
                </a:lnTo>
                <a:lnTo>
                  <a:pt x="207433" y="281208"/>
                </a:lnTo>
                <a:lnTo>
                  <a:pt x="205251" y="277173"/>
                </a:lnTo>
                <a:lnTo>
                  <a:pt x="203068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7" y="197116"/>
                </a:lnTo>
                <a:lnTo>
                  <a:pt x="87397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1712" y="3053969"/>
            <a:ext cx="338455" cy="321310"/>
          </a:xfrm>
          <a:custGeom>
            <a:rect l="l" t="t" r="r" b="b"/>
            <a:pathLst>
              <a:path w="338454" h="321310">
                <a:moveTo>
                  <a:pt x="169042" y="0"/>
                </a:moveTo>
                <a:lnTo>
                  <a:pt x="219970" y="7086"/>
                </a:lnTo>
                <a:lnTo>
                  <a:pt x="264525" y="27528"/>
                </a:lnTo>
                <a:lnTo>
                  <a:pt x="300071" y="58567"/>
                </a:lnTo>
                <a:lnTo>
                  <a:pt x="325089" y="98707"/>
                </a:lnTo>
                <a:lnTo>
                  <a:pt x="337272" y="145989"/>
                </a:lnTo>
                <a:lnTo>
                  <a:pt x="338084" y="162990"/>
                </a:lnTo>
                <a:lnTo>
                  <a:pt x="337260" y="179161"/>
                </a:lnTo>
                <a:lnTo>
                  <a:pt x="324890" y="224695"/>
                </a:lnTo>
                <a:lnTo>
                  <a:pt x="299686" y="263756"/>
                </a:lnTo>
                <a:lnTo>
                  <a:pt x="264128" y="293988"/>
                </a:lnTo>
                <a:lnTo>
                  <a:pt x="219598" y="314046"/>
                </a:lnTo>
                <a:lnTo>
                  <a:pt x="169042" y="321021"/>
                </a:lnTo>
                <a:lnTo>
                  <a:pt x="151656" y="320246"/>
                </a:lnTo>
                <a:lnTo>
                  <a:pt x="102774" y="308621"/>
                </a:lnTo>
                <a:lnTo>
                  <a:pt x="61072" y="284998"/>
                </a:lnTo>
                <a:lnTo>
                  <a:pt x="28843" y="251678"/>
                </a:lnTo>
                <a:lnTo>
                  <a:pt x="7421" y="210013"/>
                </a:lnTo>
                <a:lnTo>
                  <a:pt x="0" y="162990"/>
                </a:lnTo>
                <a:lnTo>
                  <a:pt x="812" y="145989"/>
                </a:lnTo>
                <a:lnTo>
                  <a:pt x="12995" y="98707"/>
                </a:lnTo>
                <a:lnTo>
                  <a:pt x="38050" y="58567"/>
                </a:lnTo>
                <a:lnTo>
                  <a:pt x="73559" y="27528"/>
                </a:lnTo>
                <a:lnTo>
                  <a:pt x="118151" y="7086"/>
                </a:lnTo>
                <a:lnTo>
                  <a:pt x="169042" y="0"/>
                </a:lnTo>
                <a:close/>
              </a:path>
              <a:path w="338454" h="321310">
                <a:moveTo>
                  <a:pt x="169042" y="298700"/>
                </a:moveTo>
                <a:lnTo>
                  <a:pt x="217255" y="289375"/>
                </a:lnTo>
                <a:lnTo>
                  <a:pt x="253762" y="262491"/>
                </a:lnTo>
                <a:lnTo>
                  <a:pt x="277174" y="220032"/>
                </a:lnTo>
                <a:lnTo>
                  <a:pt x="284800" y="179241"/>
                </a:lnTo>
                <a:lnTo>
                  <a:pt x="285308" y="164181"/>
                </a:lnTo>
                <a:lnTo>
                  <a:pt x="284800" y="148308"/>
                </a:lnTo>
                <a:lnTo>
                  <a:pt x="277174" y="105453"/>
                </a:lnTo>
                <a:lnTo>
                  <a:pt x="261065" y="70521"/>
                </a:lnTo>
                <a:lnTo>
                  <a:pt x="227807" y="37839"/>
                </a:lnTo>
                <a:lnTo>
                  <a:pt x="182149" y="22946"/>
                </a:lnTo>
                <a:lnTo>
                  <a:pt x="169042" y="22320"/>
                </a:lnTo>
                <a:lnTo>
                  <a:pt x="155978" y="22946"/>
                </a:lnTo>
                <a:lnTo>
                  <a:pt x="110369" y="37839"/>
                </a:lnTo>
                <a:lnTo>
                  <a:pt x="77062" y="70521"/>
                </a:lnTo>
                <a:lnTo>
                  <a:pt x="61009" y="105453"/>
                </a:lnTo>
                <a:lnTo>
                  <a:pt x="53383" y="148308"/>
                </a:lnTo>
                <a:lnTo>
                  <a:pt x="52875" y="164181"/>
                </a:lnTo>
                <a:lnTo>
                  <a:pt x="53383" y="179241"/>
                </a:lnTo>
                <a:lnTo>
                  <a:pt x="61009" y="220032"/>
                </a:lnTo>
                <a:lnTo>
                  <a:pt x="84124" y="262491"/>
                </a:lnTo>
                <a:lnTo>
                  <a:pt x="120730" y="289375"/>
                </a:lnTo>
                <a:lnTo>
                  <a:pt x="169042" y="298700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99303" y="3058037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8" y="286498"/>
                </a:lnTo>
                <a:lnTo>
                  <a:pt x="109321" y="297411"/>
                </a:lnTo>
                <a:lnTo>
                  <a:pt x="109321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8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1" y="0"/>
                </a:lnTo>
                <a:lnTo>
                  <a:pt x="262094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4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80" y="30521"/>
                </a:lnTo>
                <a:lnTo>
                  <a:pt x="290797" y="36341"/>
                </a:lnTo>
                <a:lnTo>
                  <a:pt x="288086" y="74005"/>
                </a:lnTo>
                <a:lnTo>
                  <a:pt x="288086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23876" y="3058037"/>
            <a:ext cx="243840" cy="313055"/>
          </a:xfrm>
          <a:custGeom>
            <a:rect l="l" t="t" r="r" b="b"/>
            <a:pathLst>
              <a:path w="243839" h="313054">
                <a:moveTo>
                  <a:pt x="87397" y="248305"/>
                </a:moveTo>
                <a:lnTo>
                  <a:pt x="87397" y="258556"/>
                </a:lnTo>
                <a:lnTo>
                  <a:pt x="87993" y="266889"/>
                </a:lnTo>
                <a:lnTo>
                  <a:pt x="114381" y="295030"/>
                </a:lnTo>
                <a:lnTo>
                  <a:pt x="143844" y="297411"/>
                </a:lnTo>
                <a:lnTo>
                  <a:pt x="143844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23014" y="295030"/>
                </a:lnTo>
                <a:lnTo>
                  <a:pt x="28834" y="293641"/>
                </a:lnTo>
                <a:lnTo>
                  <a:pt x="33365" y="291326"/>
                </a:lnTo>
                <a:lnTo>
                  <a:pt x="36605" y="288086"/>
                </a:lnTo>
                <a:lnTo>
                  <a:pt x="39846" y="284845"/>
                </a:lnTo>
                <a:lnTo>
                  <a:pt x="41995" y="280249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4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3444" y="77576"/>
                </a:lnTo>
                <a:lnTo>
                  <a:pt x="229159" y="77576"/>
                </a:lnTo>
                <a:lnTo>
                  <a:pt x="227782" y="69243"/>
                </a:lnTo>
                <a:lnTo>
                  <a:pt x="226034" y="61704"/>
                </a:lnTo>
                <a:lnTo>
                  <a:pt x="201555" y="28322"/>
                </a:lnTo>
                <a:lnTo>
                  <a:pt x="156430" y="19710"/>
                </a:lnTo>
                <a:lnTo>
                  <a:pt x="145927" y="19543"/>
                </a:lnTo>
                <a:lnTo>
                  <a:pt x="94342" y="19543"/>
                </a:lnTo>
                <a:lnTo>
                  <a:pt x="89712" y="19543"/>
                </a:lnTo>
                <a:lnTo>
                  <a:pt x="87397" y="21824"/>
                </a:lnTo>
                <a:lnTo>
                  <a:pt x="87397" y="26388"/>
                </a:lnTo>
                <a:lnTo>
                  <a:pt x="87397" y="149102"/>
                </a:lnTo>
                <a:lnTo>
                  <a:pt x="130253" y="145398"/>
                </a:lnTo>
                <a:lnTo>
                  <a:pt x="144042" y="138983"/>
                </a:lnTo>
                <a:lnTo>
                  <a:pt x="150193" y="135214"/>
                </a:lnTo>
                <a:lnTo>
                  <a:pt x="164181" y="98310"/>
                </a:lnTo>
                <a:lnTo>
                  <a:pt x="178367" y="98310"/>
                </a:lnTo>
                <a:lnTo>
                  <a:pt x="178367" y="217354"/>
                </a:lnTo>
                <a:lnTo>
                  <a:pt x="164181" y="217354"/>
                </a:lnTo>
                <a:lnTo>
                  <a:pt x="163034" y="209994"/>
                </a:lnTo>
                <a:lnTo>
                  <a:pt x="161577" y="203292"/>
                </a:lnTo>
                <a:lnTo>
                  <a:pt x="144439" y="175986"/>
                </a:lnTo>
                <a:lnTo>
                  <a:pt x="138619" y="172150"/>
                </a:lnTo>
                <a:lnTo>
                  <a:pt x="97330" y="165526"/>
                </a:lnTo>
                <a:lnTo>
                  <a:pt x="87397" y="165371"/>
                </a:lnTo>
                <a:lnTo>
                  <a:pt x="87397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54188" y="3058037"/>
            <a:ext cx="269240" cy="313055"/>
          </a:xfrm>
          <a:custGeom>
            <a:rect l="l" t="t" r="r" b="b"/>
            <a:pathLst>
              <a:path w="269239" h="313054">
                <a:moveTo>
                  <a:pt x="262491" y="312887"/>
                </a:move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353"/>
                </a:lnTo>
                <a:lnTo>
                  <a:pt x="23014" y="295030"/>
                </a:lnTo>
                <a:lnTo>
                  <a:pt x="28834" y="293641"/>
                </a:lnTo>
                <a:lnTo>
                  <a:pt x="33365" y="291326"/>
                </a:lnTo>
                <a:lnTo>
                  <a:pt x="36605" y="288086"/>
                </a:lnTo>
                <a:lnTo>
                  <a:pt x="39846" y="284845"/>
                </a:lnTo>
                <a:lnTo>
                  <a:pt x="41995" y="280249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4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566"/>
                </a:lnTo>
                <a:lnTo>
                  <a:pt x="106643" y="17955"/>
                </a:lnTo>
                <a:lnTo>
                  <a:pt x="101418" y="19278"/>
                </a:lnTo>
                <a:lnTo>
                  <a:pt x="97384" y="21692"/>
                </a:lnTo>
                <a:lnTo>
                  <a:pt x="94540" y="25197"/>
                </a:lnTo>
                <a:lnTo>
                  <a:pt x="91696" y="28702"/>
                </a:lnTo>
                <a:lnTo>
                  <a:pt x="89778" y="33596"/>
                </a:lnTo>
                <a:lnTo>
                  <a:pt x="88786" y="39879"/>
                </a:lnTo>
                <a:lnTo>
                  <a:pt x="87860" y="46096"/>
                </a:lnTo>
                <a:lnTo>
                  <a:pt x="87398" y="54330"/>
                </a:lnTo>
                <a:lnTo>
                  <a:pt x="87398" y="64581"/>
                </a:lnTo>
                <a:lnTo>
                  <a:pt x="87398" y="239774"/>
                </a:lnTo>
                <a:lnTo>
                  <a:pt x="97119" y="280348"/>
                </a:lnTo>
                <a:lnTo>
                  <a:pt x="140422" y="294088"/>
                </a:lnTo>
                <a:lnTo>
                  <a:pt x="159716" y="294633"/>
                </a:lnTo>
                <a:lnTo>
                  <a:pt x="170858" y="294466"/>
                </a:lnTo>
                <a:lnTo>
                  <a:pt x="213286" y="288284"/>
                </a:lnTo>
                <a:lnTo>
                  <a:pt x="245410" y="257531"/>
                </a:lnTo>
                <a:lnTo>
                  <a:pt x="253166" y="232829"/>
                </a:lnTo>
                <a:lnTo>
                  <a:pt x="268642" y="232829"/>
                </a:lnTo>
                <a:lnTo>
                  <a:pt x="262491" y="31288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7659" y="3058037"/>
            <a:ext cx="132080" cy="313055"/>
          </a:xfrm>
          <a:custGeom>
            <a:rect l="l" t="t" r="r" b="b"/>
            <a:pathLst>
              <a:path w="132079" h="313054">
                <a:moveTo>
                  <a:pt x="87398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8" y="76783"/>
                </a:lnTo>
                <a:lnTo>
                  <a:pt x="87398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34364" y="3058037"/>
            <a:ext cx="304165" cy="313055"/>
          </a:xfrm>
          <a:custGeom>
            <a:rect l="l" t="t" r="r" b="b"/>
            <a:pathLst>
              <a:path w="304165" h="313054">
                <a:moveTo>
                  <a:pt x="87398" y="248305"/>
                </a:moveTo>
                <a:lnTo>
                  <a:pt x="87398" y="258556"/>
                </a:lnTo>
                <a:lnTo>
                  <a:pt x="87927" y="26695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411"/>
                </a:lnTo>
                <a:lnTo>
                  <a:pt x="17194" y="296816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1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6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7" y="16864"/>
                </a:lnTo>
                <a:lnTo>
                  <a:pt x="18848" y="15938"/>
                </a:lnTo>
                <a:lnTo>
                  <a:pt x="12202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6" y="18220"/>
                </a:lnTo>
                <a:lnTo>
                  <a:pt x="98442" y="20501"/>
                </a:lnTo>
                <a:lnTo>
                  <a:pt x="95334" y="24007"/>
                </a:lnTo>
                <a:lnTo>
                  <a:pt x="92225" y="27512"/>
                </a:lnTo>
                <a:lnTo>
                  <a:pt x="90109" y="32472"/>
                </a:lnTo>
                <a:lnTo>
                  <a:pt x="87398" y="64581"/>
                </a:lnTo>
                <a:lnTo>
                  <a:pt x="87398" y="164974"/>
                </a:lnTo>
                <a:lnTo>
                  <a:pt x="188981" y="42657"/>
                </a:lnTo>
                <a:lnTo>
                  <a:pt x="194404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5" y="21837"/>
                </a:lnTo>
                <a:lnTo>
                  <a:pt x="191313" y="18302"/>
                </a:lnTo>
                <a:lnTo>
                  <a:pt x="184058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5" y="0"/>
                </a:lnTo>
                <a:lnTo>
                  <a:pt x="271915" y="15078"/>
                </a:lnTo>
                <a:lnTo>
                  <a:pt x="266493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7" y="33795"/>
                </a:lnTo>
                <a:lnTo>
                  <a:pt x="223934" y="39053"/>
                </a:lnTo>
                <a:lnTo>
                  <a:pt x="218247" y="45534"/>
                </a:lnTo>
                <a:lnTo>
                  <a:pt x="141860" y="133725"/>
                </a:lnTo>
                <a:lnTo>
                  <a:pt x="260507" y="276281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7"/>
                </a:lnTo>
                <a:lnTo>
                  <a:pt x="178863" y="312887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0" y="294832"/>
                </a:lnTo>
                <a:lnTo>
                  <a:pt x="206210" y="293046"/>
                </a:lnTo>
                <a:lnTo>
                  <a:pt x="208524" y="290268"/>
                </a:lnTo>
                <a:lnTo>
                  <a:pt x="208524" y="286498"/>
                </a:lnTo>
                <a:lnTo>
                  <a:pt x="208524" y="284316"/>
                </a:lnTo>
                <a:lnTo>
                  <a:pt x="207433" y="281208"/>
                </a:lnTo>
                <a:lnTo>
                  <a:pt x="205251" y="277173"/>
                </a:lnTo>
                <a:lnTo>
                  <a:pt x="203068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8" y="197116"/>
                </a:lnTo>
                <a:lnTo>
                  <a:pt x="87398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80885" y="3058037"/>
            <a:ext cx="320040" cy="313055"/>
          </a:xfrm>
          <a:custGeom>
            <a:rect l="l" t="t" r="r" b="b"/>
            <a:pathLst>
              <a:path w="320040" h="313054">
                <a:moveTo>
                  <a:pt x="0" y="312887"/>
                </a:moveTo>
                <a:lnTo>
                  <a:pt x="0" y="297411"/>
                </a:lnTo>
                <a:lnTo>
                  <a:pt x="10251" y="297146"/>
                </a:lnTo>
                <a:lnTo>
                  <a:pt x="18550" y="296419"/>
                </a:lnTo>
                <a:lnTo>
                  <a:pt x="24899" y="295228"/>
                </a:lnTo>
                <a:lnTo>
                  <a:pt x="31314" y="293972"/>
                </a:lnTo>
                <a:lnTo>
                  <a:pt x="36275" y="291657"/>
                </a:lnTo>
                <a:lnTo>
                  <a:pt x="39780" y="288284"/>
                </a:lnTo>
                <a:lnTo>
                  <a:pt x="43285" y="284911"/>
                </a:lnTo>
                <a:lnTo>
                  <a:pt x="45633" y="280315"/>
                </a:lnTo>
                <a:lnTo>
                  <a:pt x="46823" y="274495"/>
                </a:lnTo>
                <a:lnTo>
                  <a:pt x="48080" y="268675"/>
                </a:lnTo>
                <a:lnTo>
                  <a:pt x="48708" y="260871"/>
                </a:lnTo>
                <a:lnTo>
                  <a:pt x="48708" y="251083"/>
                </a:lnTo>
                <a:lnTo>
                  <a:pt x="48708" y="61803"/>
                </a:lnTo>
                <a:lnTo>
                  <a:pt x="48708" y="52280"/>
                </a:lnTo>
                <a:lnTo>
                  <a:pt x="48212" y="44608"/>
                </a:lnTo>
                <a:lnTo>
                  <a:pt x="47220" y="38788"/>
                </a:lnTo>
                <a:lnTo>
                  <a:pt x="46294" y="32968"/>
                </a:lnTo>
                <a:lnTo>
                  <a:pt x="44410" y="28372"/>
                </a:lnTo>
                <a:lnTo>
                  <a:pt x="41566" y="24999"/>
                </a:lnTo>
                <a:lnTo>
                  <a:pt x="38722" y="21626"/>
                </a:lnTo>
                <a:lnTo>
                  <a:pt x="34588" y="19344"/>
                </a:lnTo>
                <a:lnTo>
                  <a:pt x="29165" y="18154"/>
                </a:lnTo>
                <a:lnTo>
                  <a:pt x="23808" y="16897"/>
                </a:lnTo>
                <a:lnTo>
                  <a:pt x="16798" y="16004"/>
                </a:lnTo>
                <a:lnTo>
                  <a:pt x="8134" y="15475"/>
                </a:lnTo>
                <a:lnTo>
                  <a:pt x="8134" y="0"/>
                </a:lnTo>
                <a:lnTo>
                  <a:pt x="150689" y="0"/>
                </a:lnTo>
                <a:lnTo>
                  <a:pt x="168645" y="762"/>
                </a:lnTo>
                <a:lnTo>
                  <a:pt x="218345" y="12201"/>
                </a:lnTo>
                <a:lnTo>
                  <a:pt x="260216" y="35750"/>
                </a:lnTo>
                <a:lnTo>
                  <a:pt x="292054" y="69491"/>
                </a:lnTo>
                <a:lnTo>
                  <a:pt x="312645" y="112279"/>
                </a:lnTo>
                <a:lnTo>
                  <a:pt x="319732" y="161701"/>
                </a:lnTo>
                <a:lnTo>
                  <a:pt x="318994" y="178026"/>
                </a:lnTo>
                <a:lnTo>
                  <a:pt x="307926" y="222909"/>
                </a:lnTo>
                <a:lnTo>
                  <a:pt x="284955" y="260166"/>
                </a:lnTo>
                <a:lnTo>
                  <a:pt x="251480" y="288383"/>
                </a:lnTo>
                <a:lnTo>
                  <a:pt x="208711" y="306637"/>
                </a:lnTo>
                <a:lnTo>
                  <a:pt x="158824" y="312887"/>
                </a:lnTo>
                <a:lnTo>
                  <a:pt x="0" y="312887"/>
                </a:lnTo>
                <a:close/>
              </a:path>
              <a:path w="320040" h="313054">
                <a:moveTo>
                  <a:pt x="98310" y="19939"/>
                </a:moveTo>
                <a:lnTo>
                  <a:pt x="93680" y="19939"/>
                </a:lnTo>
                <a:lnTo>
                  <a:pt x="91365" y="22221"/>
                </a:lnTo>
                <a:lnTo>
                  <a:pt x="91365" y="26784"/>
                </a:lnTo>
                <a:lnTo>
                  <a:pt x="91365" y="246619"/>
                </a:lnTo>
                <a:lnTo>
                  <a:pt x="95154" y="266887"/>
                </a:lnTo>
                <a:lnTo>
                  <a:pt x="106519" y="281365"/>
                </a:lnTo>
                <a:lnTo>
                  <a:pt x="125460" y="290051"/>
                </a:lnTo>
                <a:lnTo>
                  <a:pt x="151979" y="292947"/>
                </a:lnTo>
                <a:lnTo>
                  <a:pt x="178181" y="290882"/>
                </a:lnTo>
                <a:lnTo>
                  <a:pt x="220838" y="274365"/>
                </a:lnTo>
                <a:lnTo>
                  <a:pt x="250271" y="241398"/>
                </a:lnTo>
                <a:lnTo>
                  <a:pt x="265101" y="192689"/>
                </a:lnTo>
                <a:lnTo>
                  <a:pt x="266955" y="162494"/>
                </a:lnTo>
                <a:lnTo>
                  <a:pt x="266447" y="146132"/>
                </a:lnTo>
                <a:lnTo>
                  <a:pt x="258821" y="102476"/>
                </a:lnTo>
                <a:lnTo>
                  <a:pt x="242601" y="67377"/>
                </a:lnTo>
                <a:lnTo>
                  <a:pt x="209070" y="35062"/>
                </a:lnTo>
                <a:lnTo>
                  <a:pt x="163176" y="20547"/>
                </a:lnTo>
                <a:lnTo>
                  <a:pt x="149896" y="19939"/>
                </a:lnTo>
                <a:lnTo>
                  <a:pt x="98310" y="19939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80189" y="3058037"/>
            <a:ext cx="321945" cy="313055"/>
          </a:xfrm>
          <a:custGeom>
            <a:rect l="l" t="t" r="r" b="b"/>
            <a:pathLst>
              <a:path w="321945" h="313054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40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4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465057" y="3050417"/>
            <a:ext cx="328295" cy="328295"/>
            <a:chOff x="8465057" y="3050417"/>
            <a:chExt cx="328295" cy="328295"/>
          </a:xfrm>
        </p:grpSpPr>
        <p:sp>
          <p:nvSpPr>
            <p:cNvPr id="26" name="object 26"/>
            <p:cNvSpPr/>
            <p:nvPr/>
          </p:nvSpPr>
          <p:spPr>
            <a:xfrm>
              <a:off x="8472677" y="3058037"/>
              <a:ext cx="313055" cy="313055"/>
            </a:xfrm>
            <a:custGeom>
              <a:rect l="l" t="t" r="r" b="b"/>
              <a:pathLst>
                <a:path w="313054" h="313054">
                  <a:moveTo>
                    <a:pt x="249099" y="78469"/>
                  </a:moveTo>
                  <a:lnTo>
                    <a:pt x="238106" y="120990"/>
                  </a:lnTo>
                  <a:lnTo>
                    <a:pt x="204308" y="150416"/>
                  </a:lnTo>
                  <a:lnTo>
                    <a:pt x="167454" y="161304"/>
                  </a:lnTo>
                  <a:lnTo>
                    <a:pt x="257233" y="269435"/>
                  </a:lnTo>
                  <a:lnTo>
                    <a:pt x="288352" y="291514"/>
                  </a:lnTo>
                  <a:lnTo>
                    <a:pt x="312886" y="297411"/>
                  </a:lnTo>
                  <a:lnTo>
                    <a:pt x="312886" y="312887"/>
                  </a:lnTo>
                  <a:lnTo>
                    <a:pt x="234516" y="312887"/>
                  </a:lnTo>
                  <a:lnTo>
                    <a:pt x="134916" y="185311"/>
                  </a:lnTo>
                  <a:lnTo>
                    <a:pt x="131411" y="180682"/>
                  </a:lnTo>
                  <a:lnTo>
                    <a:pt x="128104" y="177011"/>
                  </a:lnTo>
                  <a:lnTo>
                    <a:pt x="124995" y="174300"/>
                  </a:lnTo>
                  <a:lnTo>
                    <a:pt x="121887" y="171588"/>
                  </a:lnTo>
                  <a:lnTo>
                    <a:pt x="118613" y="169505"/>
                  </a:lnTo>
                  <a:lnTo>
                    <a:pt x="115174" y="168050"/>
                  </a:lnTo>
                  <a:lnTo>
                    <a:pt x="111801" y="166529"/>
                  </a:lnTo>
                  <a:lnTo>
                    <a:pt x="107866" y="165570"/>
                  </a:lnTo>
                  <a:lnTo>
                    <a:pt x="103369" y="165173"/>
                  </a:lnTo>
                  <a:lnTo>
                    <a:pt x="98938" y="164776"/>
                  </a:lnTo>
                  <a:lnTo>
                    <a:pt x="93614" y="164578"/>
                  </a:lnTo>
                  <a:lnTo>
                    <a:pt x="87398" y="164578"/>
                  </a:lnTo>
                  <a:lnTo>
                    <a:pt x="87398" y="249099"/>
                  </a:lnTo>
                  <a:lnTo>
                    <a:pt x="87398" y="259085"/>
                  </a:lnTo>
                  <a:lnTo>
                    <a:pt x="106577" y="294369"/>
                  </a:lnTo>
                  <a:lnTo>
                    <a:pt x="143447" y="297411"/>
                  </a:lnTo>
                  <a:lnTo>
                    <a:pt x="143447" y="312887"/>
                  </a:lnTo>
                  <a:lnTo>
                    <a:pt x="0" y="312887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4" y="296353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4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40441" y="28372"/>
                  </a:lnTo>
                  <a:lnTo>
                    <a:pt x="37597" y="24999"/>
                  </a:lnTo>
                  <a:lnTo>
                    <a:pt x="34754" y="21626"/>
                  </a:lnTo>
                  <a:lnTo>
                    <a:pt x="30620" y="19344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1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2" y="0"/>
                  </a:lnTo>
                  <a:lnTo>
                    <a:pt x="158123" y="1295"/>
                  </a:lnTo>
                  <a:lnTo>
                    <a:pt x="201524" y="11662"/>
                  </a:lnTo>
                  <a:lnTo>
                    <a:pt x="241435" y="45534"/>
                  </a:lnTo>
                  <a:lnTo>
                    <a:pt x="247183" y="60985"/>
                  </a:lnTo>
                  <a:lnTo>
                    <a:pt x="249099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552455" y="3069563"/>
              <a:ext cx="124164" cy="140335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8950932" y="3058037"/>
            <a:ext cx="132080" cy="313055"/>
          </a:xfrm>
          <a:custGeom>
            <a:rect l="l" t="t" r="r" b="b"/>
            <a:pathLst>
              <a:path w="132079" h="313054">
                <a:moveTo>
                  <a:pt x="87398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8" y="76783"/>
                </a:lnTo>
                <a:lnTo>
                  <a:pt x="87398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52337" y="3058037"/>
            <a:ext cx="304165" cy="313055"/>
          </a:xfrm>
          <a:custGeom>
            <a:rect l="l" t="t" r="r" b="b"/>
            <a:pathLst>
              <a:path w="304165" h="313054">
                <a:moveTo>
                  <a:pt x="87398" y="248305"/>
                </a:moveTo>
                <a:lnTo>
                  <a:pt x="87398" y="258556"/>
                </a:lnTo>
                <a:lnTo>
                  <a:pt x="87927" y="266955"/>
                </a:lnTo>
                <a:lnTo>
                  <a:pt x="114612" y="296816"/>
                </a:lnTo>
                <a:lnTo>
                  <a:pt x="122185" y="297411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411"/>
                </a:lnTo>
                <a:lnTo>
                  <a:pt x="17194" y="296816"/>
                </a:lnTo>
                <a:lnTo>
                  <a:pt x="23014" y="295625"/>
                </a:lnTo>
                <a:lnTo>
                  <a:pt x="28834" y="294369"/>
                </a:lnTo>
                <a:lnTo>
                  <a:pt x="33365" y="292054"/>
                </a:lnTo>
                <a:lnTo>
                  <a:pt x="36605" y="288681"/>
                </a:lnTo>
                <a:lnTo>
                  <a:pt x="39846" y="285308"/>
                </a:lnTo>
                <a:lnTo>
                  <a:pt x="41995" y="280579"/>
                </a:lnTo>
                <a:lnTo>
                  <a:pt x="43054" y="274495"/>
                </a:lnTo>
                <a:lnTo>
                  <a:pt x="44178" y="268410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1486"/>
                </a:lnTo>
                <a:lnTo>
                  <a:pt x="44111" y="43285"/>
                </a:lnTo>
                <a:lnTo>
                  <a:pt x="42855" y="37201"/>
                </a:lnTo>
                <a:lnTo>
                  <a:pt x="41665" y="31116"/>
                </a:lnTo>
                <a:lnTo>
                  <a:pt x="39516" y="26454"/>
                </a:lnTo>
                <a:lnTo>
                  <a:pt x="36407" y="23213"/>
                </a:lnTo>
                <a:lnTo>
                  <a:pt x="33299" y="19906"/>
                </a:lnTo>
                <a:lnTo>
                  <a:pt x="29165" y="17790"/>
                </a:lnTo>
                <a:lnTo>
                  <a:pt x="24007" y="16864"/>
                </a:lnTo>
                <a:lnTo>
                  <a:pt x="18848" y="15938"/>
                </a:lnTo>
                <a:lnTo>
                  <a:pt x="12202" y="15475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9506" y="15475"/>
                </a:lnTo>
                <a:lnTo>
                  <a:pt x="112893" y="16037"/>
                </a:lnTo>
                <a:lnTo>
                  <a:pt x="107734" y="17162"/>
                </a:lnTo>
                <a:lnTo>
                  <a:pt x="102576" y="18220"/>
                </a:lnTo>
                <a:lnTo>
                  <a:pt x="98442" y="20501"/>
                </a:lnTo>
                <a:lnTo>
                  <a:pt x="87398" y="64581"/>
                </a:lnTo>
                <a:lnTo>
                  <a:pt x="87398" y="164974"/>
                </a:lnTo>
                <a:lnTo>
                  <a:pt x="188982" y="42657"/>
                </a:lnTo>
                <a:lnTo>
                  <a:pt x="194405" y="35911"/>
                </a:lnTo>
                <a:lnTo>
                  <a:pt x="197116" y="30620"/>
                </a:lnTo>
                <a:lnTo>
                  <a:pt x="197116" y="26784"/>
                </a:lnTo>
                <a:lnTo>
                  <a:pt x="195665" y="21837"/>
                </a:lnTo>
                <a:lnTo>
                  <a:pt x="191313" y="18302"/>
                </a:lnTo>
                <a:lnTo>
                  <a:pt x="184059" y="16182"/>
                </a:lnTo>
                <a:lnTo>
                  <a:pt x="173903" y="15475"/>
                </a:lnTo>
                <a:lnTo>
                  <a:pt x="173903" y="0"/>
                </a:lnTo>
                <a:lnTo>
                  <a:pt x="271915" y="0"/>
                </a:lnTo>
                <a:lnTo>
                  <a:pt x="271915" y="15078"/>
                </a:lnTo>
                <a:lnTo>
                  <a:pt x="266493" y="15078"/>
                </a:lnTo>
                <a:lnTo>
                  <a:pt x="261731" y="15409"/>
                </a:lnTo>
                <a:lnTo>
                  <a:pt x="233226" y="29760"/>
                </a:lnTo>
                <a:lnTo>
                  <a:pt x="228927" y="33795"/>
                </a:lnTo>
                <a:lnTo>
                  <a:pt x="223934" y="39053"/>
                </a:lnTo>
                <a:lnTo>
                  <a:pt x="218247" y="45534"/>
                </a:lnTo>
                <a:lnTo>
                  <a:pt x="141860" y="133725"/>
                </a:lnTo>
                <a:lnTo>
                  <a:pt x="260507" y="276281"/>
                </a:lnTo>
                <a:lnTo>
                  <a:pt x="293509" y="297411"/>
                </a:lnTo>
                <a:lnTo>
                  <a:pt x="303561" y="297411"/>
                </a:lnTo>
                <a:lnTo>
                  <a:pt x="303561" y="312887"/>
                </a:lnTo>
                <a:lnTo>
                  <a:pt x="178863" y="312887"/>
                </a:lnTo>
                <a:lnTo>
                  <a:pt x="178863" y="297411"/>
                </a:lnTo>
                <a:lnTo>
                  <a:pt x="189378" y="297411"/>
                </a:lnTo>
                <a:lnTo>
                  <a:pt x="196951" y="296551"/>
                </a:lnTo>
                <a:lnTo>
                  <a:pt x="201580" y="294832"/>
                </a:lnTo>
                <a:lnTo>
                  <a:pt x="206210" y="293046"/>
                </a:lnTo>
                <a:lnTo>
                  <a:pt x="208525" y="290268"/>
                </a:lnTo>
                <a:lnTo>
                  <a:pt x="208525" y="286498"/>
                </a:lnTo>
                <a:lnTo>
                  <a:pt x="208525" y="284316"/>
                </a:lnTo>
                <a:lnTo>
                  <a:pt x="207433" y="281208"/>
                </a:lnTo>
                <a:lnTo>
                  <a:pt x="205251" y="277173"/>
                </a:lnTo>
                <a:lnTo>
                  <a:pt x="203068" y="273073"/>
                </a:lnTo>
                <a:lnTo>
                  <a:pt x="199530" y="268047"/>
                </a:lnTo>
                <a:lnTo>
                  <a:pt x="194636" y="262094"/>
                </a:lnTo>
                <a:lnTo>
                  <a:pt x="115472" y="164578"/>
                </a:lnTo>
                <a:lnTo>
                  <a:pt x="87398" y="197116"/>
                </a:lnTo>
                <a:lnTo>
                  <a:pt x="87398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26936" y="3058037"/>
            <a:ext cx="258445" cy="313055"/>
          </a:xfrm>
          <a:custGeom>
            <a:rect l="l" t="t" r="r" b="b"/>
            <a:pathLst>
              <a:path w="258445" h="313054">
                <a:moveTo>
                  <a:pt x="87398" y="140967"/>
                </a:moveTo>
                <a:lnTo>
                  <a:pt x="134023" y="136602"/>
                </a:lnTo>
                <a:lnTo>
                  <a:pt x="162891" y="109421"/>
                </a:lnTo>
                <a:lnTo>
                  <a:pt x="164181" y="102377"/>
                </a:lnTo>
                <a:lnTo>
                  <a:pt x="164181" y="94243"/>
                </a:lnTo>
                <a:lnTo>
                  <a:pt x="178367" y="94243"/>
                </a:lnTo>
                <a:lnTo>
                  <a:pt x="178367" y="205251"/>
                </a:lnTo>
                <a:lnTo>
                  <a:pt x="164181" y="205251"/>
                </a:lnTo>
                <a:lnTo>
                  <a:pt x="164181" y="197116"/>
                </a:lnTo>
                <a:lnTo>
                  <a:pt x="163023" y="190073"/>
                </a:lnTo>
                <a:lnTo>
                  <a:pt x="160709" y="184121"/>
                </a:lnTo>
                <a:lnTo>
                  <a:pt x="158394" y="178102"/>
                </a:lnTo>
                <a:lnTo>
                  <a:pt x="154327" y="173142"/>
                </a:lnTo>
                <a:lnTo>
                  <a:pt x="117010" y="158966"/>
                </a:lnTo>
                <a:lnTo>
                  <a:pt x="87398" y="157237"/>
                </a:lnTo>
                <a:lnTo>
                  <a:pt x="87398" y="249099"/>
                </a:lnTo>
                <a:lnTo>
                  <a:pt x="87398" y="258027"/>
                </a:lnTo>
                <a:lnTo>
                  <a:pt x="114050" y="291723"/>
                </a:lnTo>
                <a:lnTo>
                  <a:pt x="154856" y="295427"/>
                </a:lnTo>
                <a:lnTo>
                  <a:pt x="165210" y="295235"/>
                </a:lnTo>
                <a:lnTo>
                  <a:pt x="205201" y="288234"/>
                </a:lnTo>
                <a:lnTo>
                  <a:pt x="235775" y="256322"/>
                </a:lnTo>
                <a:lnTo>
                  <a:pt x="243047" y="232829"/>
                </a:lnTo>
                <a:lnTo>
                  <a:pt x="258424" y="232829"/>
                </a:lnTo>
                <a:lnTo>
                  <a:pt x="25237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353"/>
                </a:lnTo>
                <a:lnTo>
                  <a:pt x="23014" y="295030"/>
                </a:lnTo>
                <a:lnTo>
                  <a:pt x="28834" y="293641"/>
                </a:lnTo>
                <a:lnTo>
                  <a:pt x="33365" y="291326"/>
                </a:lnTo>
                <a:lnTo>
                  <a:pt x="36605" y="288086"/>
                </a:lnTo>
                <a:lnTo>
                  <a:pt x="39846" y="284845"/>
                </a:lnTo>
                <a:lnTo>
                  <a:pt x="41995" y="280249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4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2650" y="71525"/>
                </a:lnTo>
                <a:lnTo>
                  <a:pt x="228365" y="71525"/>
                </a:lnTo>
                <a:lnTo>
                  <a:pt x="226977" y="63762"/>
                </a:lnTo>
                <a:lnTo>
                  <a:pt x="225191" y="56744"/>
                </a:lnTo>
                <a:lnTo>
                  <a:pt x="200365" y="25631"/>
                </a:lnTo>
                <a:lnTo>
                  <a:pt x="155910" y="17614"/>
                </a:lnTo>
                <a:lnTo>
                  <a:pt x="145927" y="17459"/>
                </a:lnTo>
                <a:lnTo>
                  <a:pt x="94341" y="17459"/>
                </a:lnTo>
                <a:lnTo>
                  <a:pt x="89712" y="17459"/>
                </a:lnTo>
                <a:lnTo>
                  <a:pt x="87398" y="19774"/>
                </a:lnTo>
                <a:lnTo>
                  <a:pt x="87398" y="24403"/>
                </a:lnTo>
                <a:lnTo>
                  <a:pt x="87398" y="1409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0469602" y="3050417"/>
            <a:ext cx="291465" cy="328295"/>
            <a:chOff x="10469602" y="3050417"/>
            <a:chExt cx="291465" cy="328295"/>
          </a:xfrm>
        </p:grpSpPr>
        <p:sp>
          <p:nvSpPr>
            <p:cNvPr id="32" name="object 32"/>
            <p:cNvSpPr/>
            <p:nvPr/>
          </p:nvSpPr>
          <p:spPr>
            <a:xfrm>
              <a:off x="10477222" y="3058037"/>
              <a:ext cx="276225" cy="313055"/>
            </a:xfrm>
            <a:custGeom>
              <a:rect l="l" t="t" r="r" b="b"/>
              <a:pathLst>
                <a:path w="276225" h="313054">
                  <a:moveTo>
                    <a:pt x="0" y="312887"/>
                  </a:moveTo>
                  <a:lnTo>
                    <a:pt x="0" y="297411"/>
                  </a:lnTo>
                  <a:lnTo>
                    <a:pt x="7496" y="297113"/>
                  </a:lnTo>
                  <a:lnTo>
                    <a:pt x="14210" y="296617"/>
                  </a:lnTo>
                  <a:lnTo>
                    <a:pt x="46823" y="274296"/>
                  </a:lnTo>
                  <a:lnTo>
                    <a:pt x="48080" y="268344"/>
                  </a:lnTo>
                  <a:lnTo>
                    <a:pt x="48708" y="260606"/>
                  </a:lnTo>
                  <a:lnTo>
                    <a:pt x="48708" y="251083"/>
                  </a:lnTo>
                  <a:lnTo>
                    <a:pt x="48708" y="61803"/>
                  </a:lnTo>
                  <a:lnTo>
                    <a:pt x="48708" y="52280"/>
                  </a:lnTo>
                  <a:lnTo>
                    <a:pt x="48212" y="44608"/>
                  </a:lnTo>
                  <a:lnTo>
                    <a:pt x="47220" y="38788"/>
                  </a:lnTo>
                  <a:lnTo>
                    <a:pt x="46294" y="32968"/>
                  </a:lnTo>
                  <a:lnTo>
                    <a:pt x="29165" y="18154"/>
                  </a:lnTo>
                  <a:lnTo>
                    <a:pt x="23808" y="16897"/>
                  </a:lnTo>
                  <a:lnTo>
                    <a:pt x="16798" y="16004"/>
                  </a:lnTo>
                  <a:lnTo>
                    <a:pt x="8134" y="15475"/>
                  </a:lnTo>
                  <a:lnTo>
                    <a:pt x="8134" y="0"/>
                  </a:lnTo>
                  <a:lnTo>
                    <a:pt x="129558" y="0"/>
                  </a:lnTo>
                  <a:lnTo>
                    <a:pt x="155463" y="1221"/>
                  </a:lnTo>
                  <a:lnTo>
                    <a:pt x="198121" y="10992"/>
                  </a:lnTo>
                  <a:lnTo>
                    <a:pt x="237790" y="42979"/>
                  </a:lnTo>
                  <a:lnTo>
                    <a:pt x="245428" y="74402"/>
                  </a:lnTo>
                  <a:lnTo>
                    <a:pt x="244374" y="87187"/>
                  </a:lnTo>
                  <a:lnTo>
                    <a:pt x="218898" y="126403"/>
                  </a:lnTo>
                  <a:lnTo>
                    <a:pt x="175093" y="146324"/>
                  </a:lnTo>
                  <a:lnTo>
                    <a:pt x="175093" y="147912"/>
                  </a:lnTo>
                  <a:lnTo>
                    <a:pt x="183492" y="148705"/>
                  </a:lnTo>
                  <a:lnTo>
                    <a:pt x="190800" y="149664"/>
                  </a:lnTo>
                  <a:lnTo>
                    <a:pt x="197017" y="150788"/>
                  </a:lnTo>
                  <a:lnTo>
                    <a:pt x="203234" y="151847"/>
                  </a:lnTo>
                  <a:lnTo>
                    <a:pt x="208790" y="153136"/>
                  </a:lnTo>
                  <a:lnTo>
                    <a:pt x="213684" y="154657"/>
                  </a:lnTo>
                  <a:lnTo>
                    <a:pt x="218577" y="156112"/>
                  </a:lnTo>
                  <a:lnTo>
                    <a:pt x="223107" y="157931"/>
                  </a:lnTo>
                  <a:lnTo>
                    <a:pt x="227275" y="160114"/>
                  </a:lnTo>
                  <a:lnTo>
                    <a:pt x="231507" y="162296"/>
                  </a:lnTo>
                  <a:lnTo>
                    <a:pt x="266831" y="196298"/>
                  </a:lnTo>
                  <a:lnTo>
                    <a:pt x="275883" y="231639"/>
                  </a:lnTo>
                  <a:lnTo>
                    <a:pt x="275133" y="242217"/>
                  </a:lnTo>
                  <a:lnTo>
                    <a:pt x="257283" y="280447"/>
                  </a:lnTo>
                  <a:lnTo>
                    <a:pt x="225720" y="303132"/>
                  </a:lnTo>
                  <a:lnTo>
                    <a:pt x="185013" y="311894"/>
                  </a:lnTo>
                  <a:lnTo>
                    <a:pt x="146225" y="312887"/>
                  </a:lnTo>
                  <a:lnTo>
                    <a:pt x="0" y="312887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560968" y="3069563"/>
              <a:ext cx="144898" cy="291521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10949723" y="3058037"/>
            <a:ext cx="258445" cy="313055"/>
          </a:xfrm>
          <a:custGeom>
            <a:rect l="l" t="t" r="r" b="b"/>
            <a:pathLst>
              <a:path w="258445" h="313054">
                <a:moveTo>
                  <a:pt x="87398" y="140967"/>
                </a:moveTo>
                <a:lnTo>
                  <a:pt x="134023" y="136602"/>
                </a:lnTo>
                <a:lnTo>
                  <a:pt x="162891" y="109421"/>
                </a:lnTo>
                <a:lnTo>
                  <a:pt x="164180" y="102377"/>
                </a:lnTo>
                <a:lnTo>
                  <a:pt x="164180" y="94243"/>
                </a:lnTo>
                <a:lnTo>
                  <a:pt x="178366" y="94243"/>
                </a:lnTo>
                <a:lnTo>
                  <a:pt x="178366" y="205251"/>
                </a:lnTo>
                <a:lnTo>
                  <a:pt x="164180" y="205251"/>
                </a:lnTo>
                <a:lnTo>
                  <a:pt x="164180" y="197116"/>
                </a:lnTo>
                <a:lnTo>
                  <a:pt x="163023" y="190073"/>
                </a:lnTo>
                <a:lnTo>
                  <a:pt x="160708" y="184121"/>
                </a:lnTo>
                <a:lnTo>
                  <a:pt x="158393" y="178102"/>
                </a:lnTo>
                <a:lnTo>
                  <a:pt x="154326" y="173142"/>
                </a:lnTo>
                <a:lnTo>
                  <a:pt x="117010" y="158966"/>
                </a:lnTo>
                <a:lnTo>
                  <a:pt x="87398" y="157237"/>
                </a:lnTo>
                <a:lnTo>
                  <a:pt x="87398" y="249099"/>
                </a:lnTo>
                <a:lnTo>
                  <a:pt x="87398" y="258027"/>
                </a:lnTo>
                <a:lnTo>
                  <a:pt x="114051" y="291723"/>
                </a:lnTo>
                <a:lnTo>
                  <a:pt x="154855" y="295427"/>
                </a:lnTo>
                <a:lnTo>
                  <a:pt x="165209" y="295235"/>
                </a:lnTo>
                <a:lnTo>
                  <a:pt x="205201" y="288234"/>
                </a:lnTo>
                <a:lnTo>
                  <a:pt x="235775" y="256322"/>
                </a:lnTo>
                <a:lnTo>
                  <a:pt x="243047" y="232829"/>
                </a:lnTo>
                <a:lnTo>
                  <a:pt x="258423" y="232829"/>
                </a:lnTo>
                <a:lnTo>
                  <a:pt x="25237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3" y="44608"/>
                </a:lnTo>
                <a:lnTo>
                  <a:pt x="43251" y="38788"/>
                </a:lnTo>
                <a:lnTo>
                  <a:pt x="42326" y="32968"/>
                </a:lnTo>
                <a:lnTo>
                  <a:pt x="40441" y="28372"/>
                </a:lnTo>
                <a:lnTo>
                  <a:pt x="37597" y="24999"/>
                </a:lnTo>
                <a:lnTo>
                  <a:pt x="34753" y="21626"/>
                </a:lnTo>
                <a:lnTo>
                  <a:pt x="30620" y="19344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238980" y="0"/>
                </a:lnTo>
                <a:lnTo>
                  <a:pt x="242651" y="71525"/>
                </a:lnTo>
                <a:lnTo>
                  <a:pt x="228366" y="71525"/>
                </a:lnTo>
                <a:lnTo>
                  <a:pt x="226977" y="63762"/>
                </a:lnTo>
                <a:lnTo>
                  <a:pt x="225191" y="56744"/>
                </a:lnTo>
                <a:lnTo>
                  <a:pt x="200365" y="25631"/>
                </a:lnTo>
                <a:lnTo>
                  <a:pt x="155910" y="17614"/>
                </a:lnTo>
                <a:lnTo>
                  <a:pt x="145928" y="17459"/>
                </a:lnTo>
                <a:lnTo>
                  <a:pt x="94341" y="17459"/>
                </a:lnTo>
                <a:lnTo>
                  <a:pt x="89713" y="17459"/>
                </a:lnTo>
                <a:lnTo>
                  <a:pt x="87398" y="19774"/>
                </a:lnTo>
                <a:lnTo>
                  <a:pt x="87398" y="24403"/>
                </a:lnTo>
                <a:lnTo>
                  <a:pt x="87398" y="1409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1395168" y="3050417"/>
            <a:ext cx="328295" cy="328295"/>
            <a:chOff x="11395168" y="3050417"/>
            <a:chExt cx="328295" cy="328295"/>
          </a:xfrm>
        </p:grpSpPr>
        <p:sp>
          <p:nvSpPr>
            <p:cNvPr id="36" name="object 36"/>
            <p:cNvSpPr/>
            <p:nvPr/>
          </p:nvSpPr>
          <p:spPr>
            <a:xfrm>
              <a:off x="11402788" y="3058037"/>
              <a:ext cx="313055" cy="313055"/>
            </a:xfrm>
            <a:custGeom>
              <a:rect l="l" t="t" r="r" b="b"/>
              <a:pathLst>
                <a:path w="313054" h="313054">
                  <a:moveTo>
                    <a:pt x="249098" y="78469"/>
                  </a:moveTo>
                  <a:lnTo>
                    <a:pt x="238105" y="120990"/>
                  </a:lnTo>
                  <a:lnTo>
                    <a:pt x="204309" y="150416"/>
                  </a:lnTo>
                  <a:lnTo>
                    <a:pt x="167454" y="161304"/>
                  </a:lnTo>
                  <a:lnTo>
                    <a:pt x="257234" y="269435"/>
                  </a:lnTo>
                  <a:lnTo>
                    <a:pt x="288352" y="291514"/>
                  </a:lnTo>
                  <a:lnTo>
                    <a:pt x="312886" y="297411"/>
                  </a:lnTo>
                  <a:lnTo>
                    <a:pt x="312886" y="312887"/>
                  </a:lnTo>
                  <a:lnTo>
                    <a:pt x="234515" y="312887"/>
                  </a:lnTo>
                  <a:lnTo>
                    <a:pt x="134916" y="185311"/>
                  </a:lnTo>
                  <a:lnTo>
                    <a:pt x="131410" y="180682"/>
                  </a:lnTo>
                  <a:lnTo>
                    <a:pt x="128103" y="177011"/>
                  </a:lnTo>
                  <a:lnTo>
                    <a:pt x="124995" y="174300"/>
                  </a:lnTo>
                  <a:lnTo>
                    <a:pt x="121887" y="171588"/>
                  </a:lnTo>
                  <a:lnTo>
                    <a:pt x="118613" y="169505"/>
                  </a:lnTo>
                  <a:lnTo>
                    <a:pt x="115174" y="168050"/>
                  </a:lnTo>
                  <a:lnTo>
                    <a:pt x="111801" y="166529"/>
                  </a:lnTo>
                  <a:lnTo>
                    <a:pt x="107866" y="165570"/>
                  </a:lnTo>
                  <a:lnTo>
                    <a:pt x="103369" y="165173"/>
                  </a:lnTo>
                  <a:lnTo>
                    <a:pt x="98938" y="164776"/>
                  </a:lnTo>
                  <a:lnTo>
                    <a:pt x="93615" y="164578"/>
                  </a:lnTo>
                  <a:lnTo>
                    <a:pt x="87398" y="164578"/>
                  </a:lnTo>
                  <a:lnTo>
                    <a:pt x="87398" y="249099"/>
                  </a:lnTo>
                  <a:lnTo>
                    <a:pt x="87398" y="259085"/>
                  </a:lnTo>
                  <a:lnTo>
                    <a:pt x="106577" y="294369"/>
                  </a:lnTo>
                  <a:lnTo>
                    <a:pt x="143448" y="297411"/>
                  </a:lnTo>
                  <a:lnTo>
                    <a:pt x="143448" y="312887"/>
                  </a:lnTo>
                  <a:lnTo>
                    <a:pt x="0" y="312887"/>
                  </a:lnTo>
                  <a:lnTo>
                    <a:pt x="0" y="297411"/>
                  </a:lnTo>
                  <a:lnTo>
                    <a:pt x="9523" y="297146"/>
                  </a:lnTo>
                  <a:lnTo>
                    <a:pt x="17195" y="296353"/>
                  </a:lnTo>
                  <a:lnTo>
                    <a:pt x="23014" y="295030"/>
                  </a:lnTo>
                  <a:lnTo>
                    <a:pt x="28834" y="293641"/>
                  </a:lnTo>
                  <a:lnTo>
                    <a:pt x="33365" y="291326"/>
                  </a:lnTo>
                  <a:lnTo>
                    <a:pt x="36605" y="288086"/>
                  </a:lnTo>
                  <a:lnTo>
                    <a:pt x="39846" y="284845"/>
                  </a:lnTo>
                  <a:lnTo>
                    <a:pt x="41996" y="280249"/>
                  </a:lnTo>
                  <a:lnTo>
                    <a:pt x="43054" y="274296"/>
                  </a:lnTo>
                  <a:lnTo>
                    <a:pt x="44178" y="268344"/>
                  </a:lnTo>
                  <a:lnTo>
                    <a:pt x="44740" y="260606"/>
                  </a:lnTo>
                  <a:lnTo>
                    <a:pt x="44740" y="251083"/>
                  </a:lnTo>
                  <a:lnTo>
                    <a:pt x="44740" y="61803"/>
                  </a:lnTo>
                  <a:lnTo>
                    <a:pt x="44740" y="52280"/>
                  </a:lnTo>
                  <a:lnTo>
                    <a:pt x="44243" y="44608"/>
                  </a:lnTo>
                  <a:lnTo>
                    <a:pt x="43252" y="38788"/>
                  </a:lnTo>
                  <a:lnTo>
                    <a:pt x="42326" y="32968"/>
                  </a:lnTo>
                  <a:lnTo>
                    <a:pt x="25197" y="18154"/>
                  </a:lnTo>
                  <a:lnTo>
                    <a:pt x="19774" y="16897"/>
                  </a:lnTo>
                  <a:lnTo>
                    <a:pt x="12730" y="16004"/>
                  </a:lnTo>
                  <a:lnTo>
                    <a:pt x="4067" y="15475"/>
                  </a:lnTo>
                  <a:lnTo>
                    <a:pt x="4067" y="0"/>
                  </a:lnTo>
                  <a:lnTo>
                    <a:pt x="131643" y="0"/>
                  </a:lnTo>
                  <a:lnTo>
                    <a:pt x="158124" y="1295"/>
                  </a:lnTo>
                  <a:lnTo>
                    <a:pt x="201525" y="11662"/>
                  </a:lnTo>
                  <a:lnTo>
                    <a:pt x="241435" y="45534"/>
                  </a:lnTo>
                  <a:lnTo>
                    <a:pt x="247182" y="60985"/>
                  </a:lnTo>
                  <a:lnTo>
                    <a:pt x="249098" y="78469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82566" y="3069563"/>
              <a:ext cx="124164" cy="140335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11860310" y="3058037"/>
            <a:ext cx="321945" cy="313055"/>
          </a:xfrm>
          <a:custGeom>
            <a:rect l="l" t="t" r="r" b="b"/>
            <a:pathLst>
              <a:path w="321945" h="313054">
                <a:moveTo>
                  <a:pt x="200787" y="199497"/>
                </a:moveTo>
                <a:lnTo>
                  <a:pt x="92259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16071" y="294236"/>
                </a:lnTo>
                <a:lnTo>
                  <a:pt x="20568" y="292847"/>
                </a:lnTo>
                <a:lnTo>
                  <a:pt x="24503" y="290930"/>
                </a:lnTo>
                <a:lnTo>
                  <a:pt x="27876" y="288483"/>
                </a:lnTo>
                <a:lnTo>
                  <a:pt x="31249" y="286036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9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9" y="285771"/>
                </a:lnTo>
                <a:lnTo>
                  <a:pt x="226779" y="279554"/>
                </a:lnTo>
                <a:lnTo>
                  <a:pt x="226779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1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2" y="243444"/>
                </a:lnTo>
                <a:lnTo>
                  <a:pt x="200787" y="199497"/>
                </a:lnTo>
                <a:close/>
              </a:path>
              <a:path w="321945" h="313054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358949" y="3053969"/>
            <a:ext cx="318770" cy="321310"/>
          </a:xfrm>
          <a:custGeom>
            <a:rect l="l" t="t" r="r" b="b"/>
            <a:pathLst>
              <a:path w="318770" h="321310">
                <a:moveTo>
                  <a:pt x="149499" y="321021"/>
                </a:moveTo>
                <a:lnTo>
                  <a:pt x="101565" y="314883"/>
                </a:lnTo>
                <a:lnTo>
                  <a:pt x="61728" y="296816"/>
                </a:lnTo>
                <a:lnTo>
                  <a:pt x="31019" y="268350"/>
                </a:lnTo>
                <a:lnTo>
                  <a:pt x="10316" y="230052"/>
                </a:lnTo>
                <a:lnTo>
                  <a:pt x="644" y="183067"/>
                </a:lnTo>
                <a:lnTo>
                  <a:pt x="0" y="165768"/>
                </a:lnTo>
                <a:lnTo>
                  <a:pt x="706" y="147719"/>
                </a:lnTo>
                <a:lnTo>
                  <a:pt x="11308" y="98409"/>
                </a:lnTo>
                <a:lnTo>
                  <a:pt x="33554" y="57432"/>
                </a:lnTo>
                <a:lnTo>
                  <a:pt x="65796" y="26487"/>
                </a:lnTo>
                <a:lnTo>
                  <a:pt x="107065" y="6752"/>
                </a:lnTo>
                <a:lnTo>
                  <a:pt x="155649" y="0"/>
                </a:lnTo>
                <a:lnTo>
                  <a:pt x="167628" y="434"/>
                </a:lnTo>
                <a:lnTo>
                  <a:pt x="212474" y="10906"/>
                </a:lnTo>
                <a:lnTo>
                  <a:pt x="248205" y="29264"/>
                </a:lnTo>
                <a:lnTo>
                  <a:pt x="256737" y="4067"/>
                </a:lnTo>
                <a:lnTo>
                  <a:pt x="271022" y="4067"/>
                </a:lnTo>
                <a:lnTo>
                  <a:pt x="265765" y="97516"/>
                </a:lnTo>
                <a:lnTo>
                  <a:pt x="246222" y="97516"/>
                </a:lnTo>
                <a:lnTo>
                  <a:pt x="245751" y="87894"/>
                </a:lnTo>
                <a:lnTo>
                  <a:pt x="244337" y="78965"/>
                </a:lnTo>
                <a:lnTo>
                  <a:pt x="224750" y="44461"/>
                </a:lnTo>
                <a:lnTo>
                  <a:pt x="191163" y="25594"/>
                </a:lnTo>
                <a:lnTo>
                  <a:pt x="159220" y="21130"/>
                </a:lnTo>
                <a:lnTo>
                  <a:pt x="147192" y="21744"/>
                </a:lnTo>
                <a:lnTo>
                  <a:pt x="105589" y="36345"/>
                </a:lnTo>
                <a:lnTo>
                  <a:pt x="75734" y="68568"/>
                </a:lnTo>
                <a:lnTo>
                  <a:pt x="58423" y="117295"/>
                </a:lnTo>
                <a:lnTo>
                  <a:pt x="54461" y="163387"/>
                </a:lnTo>
                <a:lnTo>
                  <a:pt x="56160" y="194190"/>
                </a:lnTo>
                <a:lnTo>
                  <a:pt x="69751" y="244486"/>
                </a:lnTo>
                <a:lnTo>
                  <a:pt x="96766" y="279343"/>
                </a:lnTo>
                <a:lnTo>
                  <a:pt x="136199" y="296902"/>
                </a:lnTo>
                <a:lnTo>
                  <a:pt x="160509" y="299097"/>
                </a:lnTo>
                <a:lnTo>
                  <a:pt x="169984" y="298806"/>
                </a:lnTo>
                <a:lnTo>
                  <a:pt x="209715" y="288954"/>
                </a:lnTo>
                <a:lnTo>
                  <a:pt x="241527" y="256638"/>
                </a:lnTo>
                <a:lnTo>
                  <a:pt x="237988" y="215029"/>
                </a:lnTo>
                <a:lnTo>
                  <a:pt x="202771" y="201580"/>
                </a:lnTo>
                <a:lnTo>
                  <a:pt x="202771" y="186105"/>
                </a:lnTo>
                <a:lnTo>
                  <a:pt x="318144" y="186105"/>
                </a:lnTo>
                <a:lnTo>
                  <a:pt x="318144" y="201580"/>
                </a:lnTo>
                <a:lnTo>
                  <a:pt x="311663" y="201580"/>
                </a:lnTo>
                <a:lnTo>
                  <a:pt x="306240" y="202143"/>
                </a:lnTo>
                <a:lnTo>
                  <a:pt x="301874" y="203267"/>
                </a:lnTo>
                <a:lnTo>
                  <a:pt x="297576" y="204325"/>
                </a:lnTo>
                <a:lnTo>
                  <a:pt x="294137" y="206276"/>
                </a:lnTo>
                <a:lnTo>
                  <a:pt x="284811" y="230680"/>
                </a:lnTo>
                <a:lnTo>
                  <a:pt x="284811" y="237690"/>
                </a:lnTo>
                <a:lnTo>
                  <a:pt x="284811" y="283225"/>
                </a:lnTo>
                <a:lnTo>
                  <a:pt x="279652" y="283225"/>
                </a:lnTo>
                <a:lnTo>
                  <a:pt x="274957" y="283423"/>
                </a:lnTo>
                <a:lnTo>
                  <a:pt x="270725" y="283820"/>
                </a:lnTo>
                <a:lnTo>
                  <a:pt x="266559" y="284217"/>
                </a:lnTo>
                <a:lnTo>
                  <a:pt x="262160" y="285176"/>
                </a:lnTo>
                <a:lnTo>
                  <a:pt x="257530" y="286697"/>
                </a:lnTo>
                <a:lnTo>
                  <a:pt x="252967" y="288152"/>
                </a:lnTo>
                <a:lnTo>
                  <a:pt x="222611" y="303165"/>
                </a:lnTo>
                <a:lnTo>
                  <a:pt x="215246" y="307027"/>
                </a:lnTo>
                <a:lnTo>
                  <a:pt x="170555" y="319806"/>
                </a:lnTo>
                <a:lnTo>
                  <a:pt x="160244" y="320717"/>
                </a:lnTo>
                <a:lnTo>
                  <a:pt x="149499" y="3210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843636" y="3058037"/>
            <a:ext cx="321945" cy="313055"/>
          </a:xfrm>
          <a:custGeom>
            <a:rect l="l" t="t" r="r" b="b"/>
            <a:pathLst>
              <a:path w="321944" h="313054">
                <a:moveTo>
                  <a:pt x="200787" y="199497"/>
                </a:moveTo>
                <a:lnTo>
                  <a:pt x="92259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16071" y="294236"/>
                </a:lnTo>
                <a:lnTo>
                  <a:pt x="20568" y="292847"/>
                </a:lnTo>
                <a:lnTo>
                  <a:pt x="24503" y="290930"/>
                </a:lnTo>
                <a:lnTo>
                  <a:pt x="27876" y="288483"/>
                </a:lnTo>
                <a:lnTo>
                  <a:pt x="31249" y="286036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9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9" y="285771"/>
                </a:lnTo>
                <a:lnTo>
                  <a:pt x="226779" y="279554"/>
                </a:lnTo>
                <a:lnTo>
                  <a:pt x="226779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1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2" y="243444"/>
                </a:lnTo>
                <a:lnTo>
                  <a:pt x="200787" y="199497"/>
                </a:lnTo>
                <a:close/>
              </a:path>
              <a:path w="321944" h="313054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336126" y="3058037"/>
            <a:ext cx="406400" cy="317500"/>
          </a:xfrm>
          <a:custGeom>
            <a:rect l="l" t="t" r="r" b="b"/>
            <a:pathLst>
              <a:path w="406400" h="317500">
                <a:moveTo>
                  <a:pt x="205251" y="240171"/>
                </a:moveTo>
                <a:lnTo>
                  <a:pt x="310903" y="0"/>
                </a:lnTo>
                <a:lnTo>
                  <a:pt x="401872" y="0"/>
                </a:lnTo>
                <a:lnTo>
                  <a:pt x="401872" y="15475"/>
                </a:lnTo>
                <a:lnTo>
                  <a:pt x="393208" y="15740"/>
                </a:lnTo>
                <a:lnTo>
                  <a:pt x="386231" y="16831"/>
                </a:lnTo>
                <a:lnTo>
                  <a:pt x="380940" y="18749"/>
                </a:lnTo>
                <a:lnTo>
                  <a:pt x="375649" y="20601"/>
                </a:lnTo>
                <a:lnTo>
                  <a:pt x="371581" y="23775"/>
                </a:lnTo>
                <a:lnTo>
                  <a:pt x="368737" y="28272"/>
                </a:lnTo>
                <a:lnTo>
                  <a:pt x="365895" y="32703"/>
                </a:lnTo>
                <a:lnTo>
                  <a:pt x="364010" y="38854"/>
                </a:lnTo>
                <a:lnTo>
                  <a:pt x="361695" y="76783"/>
                </a:lnTo>
                <a:lnTo>
                  <a:pt x="361695" y="236103"/>
                </a:lnTo>
                <a:lnTo>
                  <a:pt x="364406" y="276049"/>
                </a:lnTo>
                <a:lnTo>
                  <a:pt x="396482" y="297146"/>
                </a:lnTo>
                <a:lnTo>
                  <a:pt x="405939" y="297411"/>
                </a:lnTo>
                <a:lnTo>
                  <a:pt x="405939" y="312887"/>
                </a:lnTo>
                <a:lnTo>
                  <a:pt x="274297" y="312887"/>
                </a:lnTo>
                <a:lnTo>
                  <a:pt x="274297" y="297411"/>
                </a:lnTo>
                <a:lnTo>
                  <a:pt x="283753" y="297146"/>
                </a:lnTo>
                <a:lnTo>
                  <a:pt x="291392" y="296287"/>
                </a:lnTo>
                <a:lnTo>
                  <a:pt x="318089" y="263142"/>
                </a:lnTo>
                <a:lnTo>
                  <a:pt x="319037" y="238980"/>
                </a:lnTo>
                <a:lnTo>
                  <a:pt x="319037" y="50395"/>
                </a:lnTo>
                <a:lnTo>
                  <a:pt x="314970" y="50395"/>
                </a:lnTo>
                <a:lnTo>
                  <a:pt x="196322" y="316954"/>
                </a:lnTo>
                <a:lnTo>
                  <a:pt x="187394" y="316954"/>
                </a:lnTo>
                <a:lnTo>
                  <a:pt x="70731" y="50395"/>
                </a:lnTo>
                <a:lnTo>
                  <a:pt x="69144" y="50395"/>
                </a:lnTo>
                <a:lnTo>
                  <a:pt x="69144" y="236103"/>
                </a:lnTo>
                <a:lnTo>
                  <a:pt x="69243" y="245738"/>
                </a:lnTo>
                <a:lnTo>
                  <a:pt x="76981" y="286498"/>
                </a:lnTo>
                <a:lnTo>
                  <a:pt x="113389" y="297411"/>
                </a:lnTo>
                <a:lnTo>
                  <a:pt x="113389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2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3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01186" y="0"/>
                </a:lnTo>
                <a:lnTo>
                  <a:pt x="203565" y="240171"/>
                </a:lnTo>
                <a:lnTo>
                  <a:pt x="205251" y="24017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916349" y="3058037"/>
            <a:ext cx="321945" cy="313055"/>
          </a:xfrm>
          <a:custGeom>
            <a:rect l="l" t="t" r="r" b="b"/>
            <a:pathLst>
              <a:path w="321944" h="313054">
                <a:moveTo>
                  <a:pt x="200787" y="199497"/>
                </a:moveTo>
                <a:lnTo>
                  <a:pt x="92259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0" y="274859"/>
                </a:lnTo>
                <a:lnTo>
                  <a:pt x="67060" y="277570"/>
                </a:lnTo>
                <a:lnTo>
                  <a:pt x="67060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16071" y="294236"/>
                </a:lnTo>
                <a:lnTo>
                  <a:pt x="20568" y="292847"/>
                </a:lnTo>
                <a:lnTo>
                  <a:pt x="24503" y="290930"/>
                </a:lnTo>
                <a:lnTo>
                  <a:pt x="27876" y="288483"/>
                </a:lnTo>
                <a:lnTo>
                  <a:pt x="31249" y="286036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9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9" y="285771"/>
                </a:lnTo>
                <a:lnTo>
                  <a:pt x="226779" y="279554"/>
                </a:lnTo>
                <a:lnTo>
                  <a:pt x="226779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1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5" y="252009"/>
                </a:lnTo>
                <a:lnTo>
                  <a:pt x="219305" y="248008"/>
                </a:lnTo>
                <a:lnTo>
                  <a:pt x="217452" y="243444"/>
                </a:lnTo>
                <a:lnTo>
                  <a:pt x="200787" y="199497"/>
                </a:lnTo>
                <a:close/>
              </a:path>
              <a:path w="321944" h="313054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408838" y="3058037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8" y="286498"/>
                </a:lnTo>
                <a:lnTo>
                  <a:pt x="109322" y="297411"/>
                </a:lnTo>
                <a:lnTo>
                  <a:pt x="10932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2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3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1" y="0"/>
                </a:lnTo>
                <a:lnTo>
                  <a:pt x="262094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9" y="26487"/>
                </a:lnTo>
                <a:lnTo>
                  <a:pt x="253794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8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0" y="22386"/>
                </a:lnTo>
                <a:lnTo>
                  <a:pt x="296220" y="26487"/>
                </a:lnTo>
                <a:lnTo>
                  <a:pt x="292979" y="30521"/>
                </a:lnTo>
                <a:lnTo>
                  <a:pt x="290797" y="36341"/>
                </a:lnTo>
                <a:lnTo>
                  <a:pt x="288085" y="74005"/>
                </a:lnTo>
                <a:lnTo>
                  <a:pt x="288085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805444" y="2951888"/>
            <a:ext cx="2738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5455"/>
                <a:tab pos="1066165"/>
                <a:tab pos="1536065"/>
                <a:tab pos="2014220"/>
                <a:tab pos="2341245"/>
              </a:tabLst>
            </a:pPr>
            <a:r>
              <a:rPr i="0" spc="480">
                <a:latin typeface="Cambria"/>
                <a:cs typeface="Cambria"/>
              </a:rPr>
              <a:t>E	</a:t>
            </a:r>
            <a:r>
              <a:rPr i="0" spc="875">
                <a:latin typeface="Cambria"/>
                <a:cs typeface="Cambria"/>
              </a:rPr>
              <a:t>M	</a:t>
            </a:r>
            <a:r>
              <a:rPr i="0" spc="495">
                <a:latin typeface="Cambria"/>
                <a:cs typeface="Cambria"/>
              </a:rPr>
              <a:t>B	</a:t>
            </a:r>
            <a:r>
              <a:rPr i="0" spc="530">
                <a:latin typeface="Cambria"/>
                <a:cs typeface="Cambria"/>
              </a:rPr>
              <a:t>R	</a:t>
            </a:r>
            <a:r>
              <a:rPr i="0" spc="290">
                <a:latin typeface="Cambria"/>
                <a:cs typeface="Cambria"/>
              </a:rPr>
              <a:t>I	</a:t>
            </a:r>
            <a:r>
              <a:rPr i="0" spc="935">
                <a:latin typeface="Cambria"/>
                <a:cs typeface="Cambria"/>
              </a:rPr>
              <a:t>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915524" y="2804836"/>
            <a:ext cx="12944475" cy="462724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255"/>
              </a:spcBef>
              <a:tabLst>
                <a:tab pos="522605"/>
                <a:tab pos="1064895"/>
                <a:tab pos="1590040"/>
                <a:tab pos="2019935"/>
                <a:tab pos="2473325"/>
                <a:tab pos="2800350"/>
                <a:tab pos="3549650"/>
                <a:tab pos="4066540"/>
                <a:tab pos="4538345"/>
                <a:tab pos="5016500"/>
                <a:tab pos="5618480"/>
                <a:tab pos="6092825"/>
                <a:tab pos="6545580"/>
                <a:tab pos="7015480"/>
                <a:tab pos="7468870"/>
                <a:tab pos="7947025"/>
                <a:tab pos="8418830"/>
                <a:tab pos="8930005"/>
                <a:tab pos="9401810"/>
                <a:tab pos="10003155"/>
                <a:tab pos="10474960"/>
              </a:tabLst>
            </a:pPr>
            <a:r>
              <a:rPr sz="3200" spc="475">
                <a:latin typeface="Cambria"/>
                <a:cs typeface="Cambria"/>
              </a:rPr>
              <a:t>K	</a:t>
            </a:r>
            <a:r>
              <a:rPr sz="3200" spc="935">
                <a:latin typeface="Cambria"/>
                <a:cs typeface="Cambria"/>
              </a:rPr>
              <a:t>O	</a:t>
            </a:r>
            <a:r>
              <a:rPr sz="3200" spc="705">
                <a:latin typeface="Cambria"/>
                <a:cs typeface="Cambria"/>
              </a:rPr>
              <a:t>N	</a:t>
            </a:r>
            <a:r>
              <a:rPr sz="3200" spc="425">
                <a:latin typeface="Cambria"/>
                <a:cs typeface="Cambria"/>
              </a:rPr>
              <a:t>F	</a:t>
            </a:r>
            <a:r>
              <a:rPr sz="3200" spc="605">
                <a:latin typeface="Cambria"/>
                <a:cs typeface="Cambria"/>
              </a:rPr>
              <a:t>L	</a:t>
            </a:r>
            <a:r>
              <a:rPr sz="3200" spc="290">
                <a:latin typeface="Cambria"/>
                <a:cs typeface="Cambria"/>
              </a:rPr>
              <a:t>I	</a:t>
            </a:r>
            <a:r>
              <a:rPr sz="3200" spc="475">
                <a:latin typeface="Cambria"/>
                <a:cs typeface="Cambria"/>
              </a:rPr>
              <a:t>K	</a:t>
            </a:r>
            <a:r>
              <a:rPr sz="3200" spc="710">
                <a:latin typeface="Cambria"/>
                <a:cs typeface="Cambria"/>
              </a:rPr>
              <a:t>D	</a:t>
            </a:r>
            <a:r>
              <a:rPr sz="3200" spc="475">
                <a:latin typeface="Cambria"/>
                <a:cs typeface="Cambria"/>
              </a:rPr>
              <a:t>A	</a:t>
            </a:r>
            <a:r>
              <a:rPr sz="3200" spc="530">
                <a:latin typeface="Cambria"/>
                <a:cs typeface="Cambria"/>
              </a:rPr>
              <a:t>R	</a:t>
            </a:r>
            <a:r>
              <a:rPr sz="3200" spc="290">
                <a:latin typeface="Cambria"/>
                <a:cs typeface="Cambria"/>
              </a:rPr>
              <a:t>I	</a:t>
            </a:r>
            <a:r>
              <a:rPr sz="3200" spc="475">
                <a:latin typeface="Cambria"/>
                <a:cs typeface="Cambria"/>
              </a:rPr>
              <a:t>K	</a:t>
            </a:r>
            <a:r>
              <a:rPr sz="3200" spc="480">
                <a:latin typeface="Cambria"/>
                <a:cs typeface="Cambria"/>
              </a:rPr>
              <a:t>E	</a:t>
            </a:r>
            <a:r>
              <a:rPr sz="3200" spc="495">
                <a:latin typeface="Cambria"/>
                <a:cs typeface="Cambria"/>
              </a:rPr>
              <a:t>B	</a:t>
            </a:r>
            <a:r>
              <a:rPr sz="3200" spc="480">
                <a:latin typeface="Cambria"/>
                <a:cs typeface="Cambria"/>
              </a:rPr>
              <a:t>E	</a:t>
            </a:r>
            <a:r>
              <a:rPr sz="3200" spc="530">
                <a:latin typeface="Cambria"/>
                <a:cs typeface="Cambria"/>
              </a:rPr>
              <a:t>R	</a:t>
            </a:r>
            <a:r>
              <a:rPr sz="3200" spc="475">
                <a:latin typeface="Cambria"/>
                <a:cs typeface="Cambria"/>
              </a:rPr>
              <a:t>A	</a:t>
            </a:r>
            <a:r>
              <a:rPr sz="3200" spc="825">
                <a:latin typeface="Cambria"/>
                <a:cs typeface="Cambria"/>
              </a:rPr>
              <a:t>G	</a:t>
            </a:r>
            <a:r>
              <a:rPr sz="3200" spc="475">
                <a:latin typeface="Cambria"/>
                <a:cs typeface="Cambria"/>
              </a:rPr>
              <a:t>A	</a:t>
            </a:r>
            <a:r>
              <a:rPr sz="3200" spc="875">
                <a:latin typeface="Cambria"/>
                <a:cs typeface="Cambria"/>
              </a:rPr>
              <a:t>M	</a:t>
            </a:r>
            <a:r>
              <a:rPr sz="3200" spc="475">
                <a:latin typeface="Cambria"/>
                <a:cs typeface="Cambria"/>
              </a:rPr>
              <a:t>A	</a:t>
            </a:r>
            <a:r>
              <a:rPr sz="3200" spc="705">
                <a:latin typeface="Cambria"/>
                <a:cs typeface="Cambria"/>
              </a:rPr>
              <a:t>N</a:t>
            </a:r>
            <a:endParaRPr sz="3200">
              <a:latin typeface="Cambria"/>
              <a:cs typeface="Cambria"/>
            </a:endParaRPr>
          </a:p>
          <a:p>
            <a:pPr marL="481965" indent="-378460">
              <a:lnSpc>
                <a:spcPct val="100000"/>
              </a:lnSpc>
              <a:spcBef>
                <a:spcPts val="1350"/>
              </a:spcBef>
              <a:buAutoNum type="arabicPeriod"/>
              <a:tabLst>
                <a:tab pos="482600"/>
              </a:tabLst>
            </a:pPr>
            <a:r>
              <a:rPr sz="3650" spc="340">
                <a:latin typeface="Cambria"/>
                <a:cs typeface="Cambria"/>
              </a:rPr>
              <a:t>Kesenjangan</a:t>
            </a:r>
            <a:r>
              <a:rPr sz="3650" spc="235">
                <a:latin typeface="Cambria"/>
                <a:cs typeface="Cambria"/>
              </a:rPr>
              <a:t> </a:t>
            </a:r>
            <a:r>
              <a:rPr sz="3650" spc="295">
                <a:latin typeface="Cambria"/>
                <a:cs typeface="Cambria"/>
              </a:rPr>
              <a:t>Sosial</a:t>
            </a:r>
            <a:r>
              <a:rPr sz="3650" spc="235">
                <a:latin typeface="Cambria"/>
                <a:cs typeface="Cambria"/>
              </a:rPr>
              <a:t> </a:t>
            </a:r>
            <a:r>
              <a:rPr sz="3650" spc="710">
                <a:latin typeface="Cambria"/>
                <a:cs typeface="Cambria"/>
              </a:rPr>
              <a:t>&amp;</a:t>
            </a:r>
            <a:r>
              <a:rPr sz="3650" spc="235">
                <a:latin typeface="Cambria"/>
                <a:cs typeface="Cambria"/>
              </a:rPr>
              <a:t> </a:t>
            </a:r>
            <a:r>
              <a:rPr sz="3650" spc="490">
                <a:latin typeface="Cambria"/>
                <a:cs typeface="Cambria"/>
              </a:rPr>
              <a:t>Ekonomi</a:t>
            </a:r>
            <a:endParaRPr sz="3650">
              <a:latin typeface="Cambria"/>
              <a:cs typeface="Cambria"/>
            </a:endParaRPr>
          </a:p>
          <a:p>
            <a:pPr marL="481965" indent="-457834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82600"/>
              </a:tabLst>
            </a:pPr>
            <a:r>
              <a:rPr sz="3650" spc="310">
                <a:latin typeface="Cambria"/>
                <a:cs typeface="Cambria"/>
              </a:rPr>
              <a:t>Sektarian</a:t>
            </a:r>
            <a:endParaRPr sz="3650">
              <a:latin typeface="Cambria"/>
              <a:cs typeface="Cambria"/>
            </a:endParaRPr>
          </a:p>
          <a:p>
            <a:pPr marL="481965" indent="-457834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82600"/>
              </a:tabLst>
            </a:pPr>
            <a:r>
              <a:rPr sz="3650" spc="335">
                <a:latin typeface="Cambria"/>
                <a:cs typeface="Cambria"/>
              </a:rPr>
              <a:t>Perberdaan</a:t>
            </a:r>
            <a:r>
              <a:rPr sz="3650" spc="210">
                <a:latin typeface="Cambria"/>
                <a:cs typeface="Cambria"/>
              </a:rPr>
              <a:t> </a:t>
            </a:r>
            <a:r>
              <a:rPr sz="3650" spc="395">
                <a:latin typeface="Cambria"/>
                <a:cs typeface="Cambria"/>
              </a:rPr>
              <a:t>pandang</a:t>
            </a:r>
            <a:endParaRPr sz="3650">
              <a:latin typeface="Cambria"/>
              <a:cs typeface="Cambria"/>
            </a:endParaRPr>
          </a:p>
          <a:p>
            <a:pPr marL="481965" indent="-44323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82600"/>
              </a:tabLst>
            </a:pPr>
            <a:r>
              <a:rPr sz="3650" spc="405">
                <a:latin typeface="Cambria"/>
                <a:cs typeface="Cambria"/>
              </a:rPr>
              <a:t>Teknologi</a:t>
            </a:r>
            <a:r>
              <a:rPr sz="3650" spc="225">
                <a:latin typeface="Cambria"/>
                <a:cs typeface="Cambria"/>
              </a:rPr>
              <a:t> </a:t>
            </a:r>
            <a:r>
              <a:rPr sz="3650" spc="395">
                <a:latin typeface="Cambria"/>
                <a:cs typeface="Cambria"/>
              </a:rPr>
              <a:t>Komunikasi</a:t>
            </a:r>
            <a:endParaRPr sz="3650">
              <a:latin typeface="Cambria"/>
              <a:cs typeface="Cambria"/>
            </a:endParaRPr>
          </a:p>
          <a:p>
            <a:pPr marL="481965" indent="-43497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82600"/>
              </a:tabLst>
            </a:pPr>
            <a:r>
              <a:rPr sz="3650" spc="345">
                <a:latin typeface="Cambria"/>
                <a:cs typeface="Cambria"/>
              </a:rPr>
              <a:t>Perbedaan</a:t>
            </a:r>
            <a:r>
              <a:rPr sz="3650" spc="280">
                <a:latin typeface="Cambria"/>
                <a:cs typeface="Cambria"/>
              </a:rPr>
              <a:t> </a:t>
            </a:r>
            <a:r>
              <a:rPr sz="3650" spc="320">
                <a:latin typeface="Cambria"/>
                <a:cs typeface="Cambria"/>
              </a:rPr>
              <a:t>idiologi,</a:t>
            </a:r>
            <a:r>
              <a:rPr sz="3650" spc="285">
                <a:latin typeface="Cambria"/>
                <a:cs typeface="Cambria"/>
              </a:rPr>
              <a:t> </a:t>
            </a:r>
            <a:r>
              <a:rPr sz="3650" spc="370">
                <a:latin typeface="Cambria"/>
                <a:cs typeface="Cambria"/>
              </a:rPr>
              <a:t>Kapitalisme,Libera,Komunisme.</a:t>
            </a:r>
            <a:endParaRPr sz="3650">
              <a:latin typeface="Cambria"/>
              <a:cs typeface="Cambria"/>
            </a:endParaRPr>
          </a:p>
          <a:p>
            <a:pPr marL="615315" indent="-60325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615315"/>
                <a:tab pos="615950"/>
              </a:tabLst>
            </a:pPr>
            <a:r>
              <a:rPr sz="3650" spc="380">
                <a:latin typeface="Cambria"/>
                <a:cs typeface="Cambria"/>
              </a:rPr>
              <a:t>Konflik</a:t>
            </a:r>
            <a:r>
              <a:rPr sz="3650" spc="229">
                <a:latin typeface="Cambria"/>
                <a:cs typeface="Cambria"/>
              </a:rPr>
              <a:t> </a:t>
            </a:r>
            <a:r>
              <a:rPr sz="3650" spc="375">
                <a:latin typeface="Cambria"/>
                <a:cs typeface="Cambria"/>
              </a:rPr>
              <a:t>Kepentingan</a:t>
            </a:r>
            <a:r>
              <a:rPr sz="3650" spc="229">
                <a:latin typeface="Cambria"/>
                <a:cs typeface="Cambria"/>
              </a:rPr>
              <a:t> </a:t>
            </a:r>
            <a:r>
              <a:rPr sz="3650" spc="290">
                <a:latin typeface="Cambria"/>
                <a:cs typeface="Cambria"/>
              </a:rPr>
              <a:t>Politik</a:t>
            </a:r>
            <a:endParaRPr sz="3650">
              <a:latin typeface="Cambria"/>
              <a:cs typeface="Cambria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object 12"/>
          <p:cNvSpPr/>
          <p:nvPr/>
        </p:nvSpPr>
        <p:spPr>
          <a:xfrm>
            <a:off x="3201314" y="1625813"/>
            <a:ext cx="406400" cy="317500"/>
          </a:xfrm>
          <a:custGeom>
            <a:rect l="l" t="t" r="r" b="b"/>
            <a:pathLst>
              <a:path w="406400" h="317500">
                <a:moveTo>
                  <a:pt x="205251" y="240171"/>
                </a:moveTo>
                <a:lnTo>
                  <a:pt x="310902" y="0"/>
                </a:lnTo>
                <a:lnTo>
                  <a:pt x="401872" y="0"/>
                </a:lnTo>
                <a:lnTo>
                  <a:pt x="401872" y="15475"/>
                </a:lnTo>
                <a:lnTo>
                  <a:pt x="393208" y="15740"/>
                </a:lnTo>
                <a:lnTo>
                  <a:pt x="386231" y="16831"/>
                </a:lnTo>
                <a:lnTo>
                  <a:pt x="380940" y="18749"/>
                </a:lnTo>
                <a:lnTo>
                  <a:pt x="375649" y="20601"/>
                </a:lnTo>
                <a:lnTo>
                  <a:pt x="371582" y="23775"/>
                </a:lnTo>
                <a:lnTo>
                  <a:pt x="368738" y="28272"/>
                </a:lnTo>
                <a:lnTo>
                  <a:pt x="365894" y="32703"/>
                </a:lnTo>
                <a:lnTo>
                  <a:pt x="364009" y="38854"/>
                </a:lnTo>
                <a:lnTo>
                  <a:pt x="361695" y="76783"/>
                </a:lnTo>
                <a:lnTo>
                  <a:pt x="361695" y="236103"/>
                </a:lnTo>
                <a:lnTo>
                  <a:pt x="364406" y="276049"/>
                </a:lnTo>
                <a:lnTo>
                  <a:pt x="396482" y="297146"/>
                </a:lnTo>
                <a:lnTo>
                  <a:pt x="405939" y="297411"/>
                </a:lnTo>
                <a:lnTo>
                  <a:pt x="405939" y="312887"/>
                </a:lnTo>
                <a:lnTo>
                  <a:pt x="274296" y="312887"/>
                </a:lnTo>
                <a:lnTo>
                  <a:pt x="274296" y="297411"/>
                </a:lnTo>
                <a:lnTo>
                  <a:pt x="283754" y="297146"/>
                </a:lnTo>
                <a:lnTo>
                  <a:pt x="291392" y="296287"/>
                </a:lnTo>
                <a:lnTo>
                  <a:pt x="318088" y="263142"/>
                </a:lnTo>
                <a:lnTo>
                  <a:pt x="319037" y="238980"/>
                </a:lnTo>
                <a:lnTo>
                  <a:pt x="319037" y="50395"/>
                </a:lnTo>
                <a:lnTo>
                  <a:pt x="314970" y="50395"/>
                </a:lnTo>
                <a:lnTo>
                  <a:pt x="196323" y="316954"/>
                </a:lnTo>
                <a:lnTo>
                  <a:pt x="187394" y="316954"/>
                </a:lnTo>
                <a:lnTo>
                  <a:pt x="70731" y="50395"/>
                </a:lnTo>
                <a:lnTo>
                  <a:pt x="69144" y="50395"/>
                </a:lnTo>
                <a:lnTo>
                  <a:pt x="69144" y="236103"/>
                </a:lnTo>
                <a:lnTo>
                  <a:pt x="69243" y="245738"/>
                </a:lnTo>
                <a:lnTo>
                  <a:pt x="76981" y="286498"/>
                </a:lnTo>
                <a:lnTo>
                  <a:pt x="113389" y="297411"/>
                </a:lnTo>
                <a:lnTo>
                  <a:pt x="113389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2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8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01187" y="0"/>
                </a:lnTo>
                <a:lnTo>
                  <a:pt x="203565" y="240171"/>
                </a:lnTo>
                <a:lnTo>
                  <a:pt x="205251" y="24017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1538" y="1625813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9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2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79383" y="1621746"/>
            <a:ext cx="217170" cy="321310"/>
          </a:xfrm>
          <a:custGeom>
            <a:rect l="l" t="t" r="r" b="b"/>
            <a:pathLst>
              <a:path w="217170" h="321310">
                <a:moveTo>
                  <a:pt x="0" y="221421"/>
                </a:moveTo>
                <a:lnTo>
                  <a:pt x="14979" y="221421"/>
                </a:lnTo>
                <a:lnTo>
                  <a:pt x="16734" y="230368"/>
                </a:lnTo>
                <a:lnTo>
                  <a:pt x="19121" y="238856"/>
                </a:lnTo>
                <a:lnTo>
                  <a:pt x="39929" y="273819"/>
                </a:lnTo>
                <a:lnTo>
                  <a:pt x="73311" y="294832"/>
                </a:lnTo>
                <a:lnTo>
                  <a:pt x="107238" y="300288"/>
                </a:lnTo>
                <a:lnTo>
                  <a:pt x="121480" y="299401"/>
                </a:lnTo>
                <a:lnTo>
                  <a:pt x="162395" y="278333"/>
                </a:lnTo>
                <a:lnTo>
                  <a:pt x="172216" y="247512"/>
                </a:lnTo>
                <a:lnTo>
                  <a:pt x="172216" y="240700"/>
                </a:lnTo>
                <a:lnTo>
                  <a:pt x="171059" y="234450"/>
                </a:lnTo>
                <a:lnTo>
                  <a:pt x="168744" y="228762"/>
                </a:lnTo>
                <a:lnTo>
                  <a:pt x="166496" y="223075"/>
                </a:lnTo>
                <a:lnTo>
                  <a:pt x="135412" y="196720"/>
                </a:lnTo>
                <a:lnTo>
                  <a:pt x="101088" y="180053"/>
                </a:lnTo>
                <a:lnTo>
                  <a:pt x="89034" y="174603"/>
                </a:lnTo>
                <a:lnTo>
                  <a:pt x="50730" y="153771"/>
                </a:lnTo>
                <a:lnTo>
                  <a:pt x="22990" y="126434"/>
                </a:lnTo>
                <a:lnTo>
                  <a:pt x="12995" y="86108"/>
                </a:lnTo>
                <a:lnTo>
                  <a:pt x="13410" y="76963"/>
                </a:lnTo>
                <a:lnTo>
                  <a:pt x="27752" y="36878"/>
                </a:lnTo>
                <a:lnTo>
                  <a:pt x="59348" y="9808"/>
                </a:lnTo>
                <a:lnTo>
                  <a:pt x="103964" y="0"/>
                </a:lnTo>
                <a:lnTo>
                  <a:pt x="112744" y="359"/>
                </a:lnTo>
                <a:lnTo>
                  <a:pt x="152847" y="13144"/>
                </a:lnTo>
                <a:lnTo>
                  <a:pt x="168546" y="24007"/>
                </a:lnTo>
                <a:lnTo>
                  <a:pt x="179161" y="5654"/>
                </a:lnTo>
                <a:lnTo>
                  <a:pt x="188486" y="5654"/>
                </a:lnTo>
                <a:lnTo>
                  <a:pt x="192950" y="86604"/>
                </a:lnTo>
                <a:lnTo>
                  <a:pt x="177970" y="86604"/>
                </a:lnTo>
                <a:lnTo>
                  <a:pt x="172520" y="71004"/>
                </a:lnTo>
                <a:lnTo>
                  <a:pt x="165991" y="57537"/>
                </a:lnTo>
                <a:lnTo>
                  <a:pt x="129336" y="24800"/>
                </a:lnTo>
                <a:lnTo>
                  <a:pt x="105155" y="20733"/>
                </a:lnTo>
                <a:lnTo>
                  <a:pt x="93430" y="21496"/>
                </a:lnTo>
                <a:lnTo>
                  <a:pt x="59391" y="39569"/>
                </a:lnTo>
                <a:lnTo>
                  <a:pt x="51188" y="65870"/>
                </a:lnTo>
                <a:lnTo>
                  <a:pt x="51188" y="72352"/>
                </a:lnTo>
                <a:lnTo>
                  <a:pt x="76221" y="108032"/>
                </a:lnTo>
                <a:lnTo>
                  <a:pt x="113290" y="127575"/>
                </a:lnTo>
                <a:lnTo>
                  <a:pt x="127686" y="134159"/>
                </a:lnTo>
                <a:lnTo>
                  <a:pt x="163288" y="152574"/>
                </a:lnTo>
                <a:lnTo>
                  <a:pt x="194934" y="175788"/>
                </a:lnTo>
                <a:lnTo>
                  <a:pt x="215320" y="213658"/>
                </a:lnTo>
                <a:lnTo>
                  <a:pt x="216560" y="228762"/>
                </a:lnTo>
                <a:lnTo>
                  <a:pt x="216052" y="238726"/>
                </a:lnTo>
                <a:lnTo>
                  <a:pt x="198654" y="282010"/>
                </a:lnTo>
                <a:lnTo>
                  <a:pt x="160498" y="310661"/>
                </a:lnTo>
                <a:lnTo>
                  <a:pt x="117952" y="320606"/>
                </a:lnTo>
                <a:lnTo>
                  <a:pt x="106048" y="321021"/>
                </a:lnTo>
                <a:lnTo>
                  <a:pt x="94732" y="320618"/>
                </a:lnTo>
                <a:lnTo>
                  <a:pt x="55020" y="310741"/>
                </a:lnTo>
                <a:lnTo>
                  <a:pt x="26784" y="292550"/>
                </a:lnTo>
                <a:lnTo>
                  <a:pt x="15376" y="312490"/>
                </a:lnTo>
                <a:lnTo>
                  <a:pt x="6051" y="312490"/>
                </a:lnTo>
                <a:lnTo>
                  <a:pt x="0" y="2214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3447" y="1625813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9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36804" y="278959"/>
                </a:lnTo>
                <a:lnTo>
                  <a:pt x="39383" y="275057"/>
                </a:lnTo>
                <a:lnTo>
                  <a:pt x="41896" y="270262"/>
                </a:lnTo>
                <a:lnTo>
                  <a:pt x="44343" y="264575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6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2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65935" y="1625813"/>
            <a:ext cx="269240" cy="313055"/>
          </a:xfrm>
          <a:custGeom>
            <a:rect l="l" t="t" r="r" b="b"/>
            <a:pathLst>
              <a:path w="269239" h="313055">
                <a:moveTo>
                  <a:pt x="262491" y="312887"/>
                </a:move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23015" y="295030"/>
                </a:lnTo>
                <a:lnTo>
                  <a:pt x="28835" y="293641"/>
                </a:lnTo>
                <a:lnTo>
                  <a:pt x="33365" y="291326"/>
                </a:lnTo>
                <a:lnTo>
                  <a:pt x="36606" y="288086"/>
                </a:lnTo>
                <a:lnTo>
                  <a:pt x="39846" y="284845"/>
                </a:lnTo>
                <a:lnTo>
                  <a:pt x="41995" y="280249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566"/>
                </a:lnTo>
                <a:lnTo>
                  <a:pt x="106643" y="17955"/>
                </a:lnTo>
                <a:lnTo>
                  <a:pt x="101418" y="19278"/>
                </a:lnTo>
                <a:lnTo>
                  <a:pt x="97384" y="21692"/>
                </a:lnTo>
                <a:lnTo>
                  <a:pt x="87397" y="54330"/>
                </a:lnTo>
                <a:lnTo>
                  <a:pt x="87397" y="64581"/>
                </a:lnTo>
                <a:lnTo>
                  <a:pt x="87397" y="239774"/>
                </a:lnTo>
                <a:lnTo>
                  <a:pt x="97120" y="280348"/>
                </a:lnTo>
                <a:lnTo>
                  <a:pt x="140422" y="294088"/>
                </a:lnTo>
                <a:lnTo>
                  <a:pt x="159717" y="294633"/>
                </a:lnTo>
                <a:lnTo>
                  <a:pt x="170859" y="294466"/>
                </a:lnTo>
                <a:lnTo>
                  <a:pt x="213286" y="288284"/>
                </a:lnTo>
                <a:lnTo>
                  <a:pt x="245410" y="257531"/>
                </a:lnTo>
                <a:lnTo>
                  <a:pt x="253166" y="232829"/>
                </a:lnTo>
                <a:lnTo>
                  <a:pt x="268642" y="232829"/>
                </a:lnTo>
                <a:lnTo>
                  <a:pt x="262491" y="31288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98673" y="1625813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1" y="312887"/>
                </a:lnTo>
                <a:lnTo>
                  <a:pt x="188981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1161" y="1625813"/>
            <a:ext cx="339090" cy="313055"/>
          </a:xfrm>
          <a:custGeom>
            <a:rect l="l" t="t" r="r" b="b"/>
            <a:pathLst>
              <a:path w="339089" h="313055">
                <a:moveTo>
                  <a:pt x="294633" y="248305"/>
                </a:moveTo>
                <a:lnTo>
                  <a:pt x="294633" y="258556"/>
                </a:lnTo>
                <a:lnTo>
                  <a:pt x="295162" y="266889"/>
                </a:lnTo>
                <a:lnTo>
                  <a:pt x="296220" y="273304"/>
                </a:lnTo>
                <a:lnTo>
                  <a:pt x="297344" y="279653"/>
                </a:lnTo>
                <a:lnTo>
                  <a:pt x="299461" y="284514"/>
                </a:lnTo>
                <a:lnTo>
                  <a:pt x="302569" y="287887"/>
                </a:lnTo>
                <a:lnTo>
                  <a:pt x="305678" y="291260"/>
                </a:lnTo>
                <a:lnTo>
                  <a:pt x="338878" y="297411"/>
                </a:lnTo>
                <a:lnTo>
                  <a:pt x="338878" y="312887"/>
                </a:lnTo>
                <a:lnTo>
                  <a:pt x="207235" y="312887"/>
                </a:lnTo>
                <a:lnTo>
                  <a:pt x="207235" y="297411"/>
                </a:lnTo>
                <a:lnTo>
                  <a:pt x="216758" y="297146"/>
                </a:lnTo>
                <a:lnTo>
                  <a:pt x="224430" y="296353"/>
                </a:lnTo>
                <a:lnTo>
                  <a:pt x="250289" y="274296"/>
                </a:lnTo>
                <a:lnTo>
                  <a:pt x="251413" y="268344"/>
                </a:lnTo>
                <a:lnTo>
                  <a:pt x="251976" y="260606"/>
                </a:lnTo>
                <a:lnTo>
                  <a:pt x="251976" y="251083"/>
                </a:lnTo>
                <a:lnTo>
                  <a:pt x="251976" y="162990"/>
                </a:lnTo>
                <a:lnTo>
                  <a:pt x="87397" y="162990"/>
                </a:lnTo>
                <a:lnTo>
                  <a:pt x="87397" y="248305"/>
                </a:lnTo>
                <a:lnTo>
                  <a:pt x="87397" y="258556"/>
                </a:lnTo>
                <a:lnTo>
                  <a:pt x="95334" y="287887"/>
                </a:lnTo>
                <a:lnTo>
                  <a:pt x="98442" y="291260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23014" y="295030"/>
                </a:lnTo>
                <a:lnTo>
                  <a:pt x="28834" y="293641"/>
                </a:lnTo>
                <a:lnTo>
                  <a:pt x="33365" y="291326"/>
                </a:lnTo>
                <a:lnTo>
                  <a:pt x="36605" y="288086"/>
                </a:lnTo>
                <a:lnTo>
                  <a:pt x="39846" y="284845"/>
                </a:lnTo>
                <a:lnTo>
                  <a:pt x="41996" y="280249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4" y="44608"/>
                </a:lnTo>
                <a:lnTo>
                  <a:pt x="43252" y="38788"/>
                </a:lnTo>
                <a:lnTo>
                  <a:pt x="42326" y="32968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566"/>
                </a:lnTo>
                <a:lnTo>
                  <a:pt x="106643" y="17955"/>
                </a:lnTo>
                <a:lnTo>
                  <a:pt x="101418" y="19278"/>
                </a:lnTo>
                <a:lnTo>
                  <a:pt x="97384" y="21692"/>
                </a:lnTo>
                <a:lnTo>
                  <a:pt x="94540" y="25197"/>
                </a:lnTo>
                <a:lnTo>
                  <a:pt x="91696" y="28702"/>
                </a:lnTo>
                <a:lnTo>
                  <a:pt x="89778" y="33596"/>
                </a:lnTo>
                <a:lnTo>
                  <a:pt x="88786" y="39879"/>
                </a:lnTo>
                <a:lnTo>
                  <a:pt x="87860" y="46096"/>
                </a:lnTo>
                <a:lnTo>
                  <a:pt x="87397" y="54330"/>
                </a:lnTo>
                <a:lnTo>
                  <a:pt x="87397" y="64581"/>
                </a:lnTo>
                <a:lnTo>
                  <a:pt x="87397" y="142654"/>
                </a:lnTo>
                <a:lnTo>
                  <a:pt x="251976" y="142654"/>
                </a:lnTo>
                <a:lnTo>
                  <a:pt x="251976" y="61803"/>
                </a:lnTo>
                <a:lnTo>
                  <a:pt x="251976" y="52280"/>
                </a:lnTo>
                <a:lnTo>
                  <a:pt x="251480" y="44608"/>
                </a:lnTo>
                <a:lnTo>
                  <a:pt x="250488" y="38788"/>
                </a:lnTo>
                <a:lnTo>
                  <a:pt x="249562" y="32968"/>
                </a:lnTo>
                <a:lnTo>
                  <a:pt x="247677" y="28372"/>
                </a:lnTo>
                <a:lnTo>
                  <a:pt x="244833" y="24999"/>
                </a:lnTo>
                <a:lnTo>
                  <a:pt x="241989" y="21626"/>
                </a:lnTo>
                <a:lnTo>
                  <a:pt x="237856" y="19344"/>
                </a:lnTo>
                <a:lnTo>
                  <a:pt x="232433" y="18154"/>
                </a:lnTo>
                <a:lnTo>
                  <a:pt x="227009" y="16897"/>
                </a:lnTo>
                <a:lnTo>
                  <a:pt x="219966" y="16004"/>
                </a:lnTo>
                <a:lnTo>
                  <a:pt x="211302" y="15475"/>
                </a:lnTo>
                <a:lnTo>
                  <a:pt x="211302" y="0"/>
                </a:lnTo>
                <a:lnTo>
                  <a:pt x="334810" y="0"/>
                </a:lnTo>
                <a:lnTo>
                  <a:pt x="334810" y="15475"/>
                </a:lnTo>
                <a:lnTo>
                  <a:pt x="326147" y="15740"/>
                </a:lnTo>
                <a:lnTo>
                  <a:pt x="319169" y="16566"/>
                </a:lnTo>
                <a:lnTo>
                  <a:pt x="313878" y="17955"/>
                </a:lnTo>
                <a:lnTo>
                  <a:pt x="308654" y="19278"/>
                </a:lnTo>
                <a:lnTo>
                  <a:pt x="304619" y="21692"/>
                </a:lnTo>
                <a:lnTo>
                  <a:pt x="294633" y="54330"/>
                </a:lnTo>
                <a:lnTo>
                  <a:pt x="294633" y="64581"/>
                </a:lnTo>
                <a:lnTo>
                  <a:pt x="294633" y="24830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79541" y="1625813"/>
            <a:ext cx="301625" cy="313055"/>
          </a:xfrm>
          <a:custGeom>
            <a:rect l="l" t="t" r="r" b="b"/>
            <a:pathLst>
              <a:path w="301625" h="313055">
                <a:moveTo>
                  <a:pt x="48312" y="50395"/>
                </a:moveTo>
                <a:lnTo>
                  <a:pt x="44277" y="43318"/>
                </a:lnTo>
                <a:lnTo>
                  <a:pt x="40475" y="37564"/>
                </a:lnTo>
                <a:lnTo>
                  <a:pt x="36903" y="33133"/>
                </a:lnTo>
                <a:lnTo>
                  <a:pt x="33398" y="28636"/>
                </a:lnTo>
                <a:lnTo>
                  <a:pt x="29794" y="25032"/>
                </a:lnTo>
                <a:lnTo>
                  <a:pt x="26090" y="22320"/>
                </a:lnTo>
                <a:lnTo>
                  <a:pt x="22453" y="19609"/>
                </a:lnTo>
                <a:lnTo>
                  <a:pt x="18617" y="17790"/>
                </a:lnTo>
                <a:lnTo>
                  <a:pt x="14583" y="16864"/>
                </a:lnTo>
                <a:lnTo>
                  <a:pt x="10548" y="15938"/>
                </a:lnTo>
                <a:lnTo>
                  <a:pt x="5687" y="15475"/>
                </a:lnTo>
                <a:lnTo>
                  <a:pt x="0" y="15475"/>
                </a:lnTo>
                <a:lnTo>
                  <a:pt x="0" y="0"/>
                </a:lnTo>
                <a:lnTo>
                  <a:pt x="127972" y="0"/>
                </a:lnTo>
                <a:lnTo>
                  <a:pt x="127972" y="15475"/>
                </a:lnTo>
                <a:lnTo>
                  <a:pt x="118554" y="15667"/>
                </a:lnTo>
                <a:lnTo>
                  <a:pt x="110636" y="16244"/>
                </a:lnTo>
                <a:lnTo>
                  <a:pt x="104219" y="17205"/>
                </a:lnTo>
                <a:lnTo>
                  <a:pt x="99302" y="18551"/>
                </a:lnTo>
                <a:lnTo>
                  <a:pt x="93747" y="20535"/>
                </a:lnTo>
                <a:lnTo>
                  <a:pt x="90969" y="24106"/>
                </a:lnTo>
                <a:lnTo>
                  <a:pt x="90969" y="29264"/>
                </a:lnTo>
                <a:lnTo>
                  <a:pt x="163288" y="161304"/>
                </a:lnTo>
                <a:lnTo>
                  <a:pt x="164875" y="161304"/>
                </a:lnTo>
                <a:lnTo>
                  <a:pt x="210806" y="84124"/>
                </a:lnTo>
                <a:lnTo>
                  <a:pt x="229258" y="49601"/>
                </a:lnTo>
                <a:lnTo>
                  <a:pt x="234814" y="34423"/>
                </a:lnTo>
                <a:lnTo>
                  <a:pt x="234814" y="29264"/>
                </a:lnTo>
                <a:lnTo>
                  <a:pt x="234814" y="24106"/>
                </a:lnTo>
                <a:lnTo>
                  <a:pt x="232829" y="20535"/>
                </a:lnTo>
                <a:lnTo>
                  <a:pt x="228861" y="18551"/>
                </a:lnTo>
                <a:lnTo>
                  <a:pt x="224960" y="16500"/>
                </a:lnTo>
                <a:lnTo>
                  <a:pt x="218148" y="15475"/>
                </a:lnTo>
                <a:lnTo>
                  <a:pt x="208426" y="15475"/>
                </a:lnTo>
                <a:lnTo>
                  <a:pt x="208426" y="0"/>
                </a:lnTo>
                <a:lnTo>
                  <a:pt x="301478" y="0"/>
                </a:lnTo>
                <a:lnTo>
                  <a:pt x="301478" y="15475"/>
                </a:lnTo>
                <a:lnTo>
                  <a:pt x="295790" y="15475"/>
                </a:lnTo>
                <a:lnTo>
                  <a:pt x="290698" y="16302"/>
                </a:lnTo>
                <a:lnTo>
                  <a:pt x="286201" y="17955"/>
                </a:lnTo>
                <a:lnTo>
                  <a:pt x="281770" y="19543"/>
                </a:lnTo>
                <a:lnTo>
                  <a:pt x="277107" y="22783"/>
                </a:lnTo>
                <a:lnTo>
                  <a:pt x="251536" y="54921"/>
                </a:lnTo>
                <a:lnTo>
                  <a:pt x="172216" y="187692"/>
                </a:lnTo>
                <a:lnTo>
                  <a:pt x="172216" y="236103"/>
                </a:lnTo>
                <a:lnTo>
                  <a:pt x="174597" y="275983"/>
                </a:lnTo>
                <a:lnTo>
                  <a:pt x="206772" y="297411"/>
                </a:lnTo>
                <a:lnTo>
                  <a:pt x="216560" y="297411"/>
                </a:lnTo>
                <a:lnTo>
                  <a:pt x="216560" y="312887"/>
                </a:lnTo>
                <a:lnTo>
                  <a:pt x="84918" y="312887"/>
                </a:lnTo>
                <a:lnTo>
                  <a:pt x="84918" y="297411"/>
                </a:lnTo>
                <a:lnTo>
                  <a:pt x="94639" y="297411"/>
                </a:lnTo>
                <a:lnTo>
                  <a:pt x="102410" y="296683"/>
                </a:lnTo>
                <a:lnTo>
                  <a:pt x="128610" y="262882"/>
                </a:lnTo>
                <a:lnTo>
                  <a:pt x="129559" y="238980"/>
                </a:lnTo>
                <a:lnTo>
                  <a:pt x="129559" y="189378"/>
                </a:lnTo>
                <a:lnTo>
                  <a:pt x="48312" y="50395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34953" y="1625813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7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1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3" y="296617"/>
                </a:lnTo>
                <a:lnTo>
                  <a:pt x="11639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5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2" y="312887"/>
                </a:lnTo>
                <a:lnTo>
                  <a:pt x="188982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3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7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3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27442" y="1625813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8" y="286498"/>
                </a:lnTo>
                <a:lnTo>
                  <a:pt x="109321" y="297411"/>
                </a:lnTo>
                <a:lnTo>
                  <a:pt x="109321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8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1" y="0"/>
                </a:lnTo>
                <a:lnTo>
                  <a:pt x="262094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4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80" y="30521"/>
                </a:lnTo>
                <a:lnTo>
                  <a:pt x="290797" y="36341"/>
                </a:lnTo>
                <a:lnTo>
                  <a:pt x="288086" y="74005"/>
                </a:lnTo>
                <a:lnTo>
                  <a:pt x="288086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58165" y="1621746"/>
            <a:ext cx="318770" cy="321310"/>
          </a:xfrm>
          <a:custGeom>
            <a:rect l="l" t="t" r="r" b="b"/>
            <a:pathLst>
              <a:path w="318770" h="321310">
                <a:moveTo>
                  <a:pt x="149499" y="321021"/>
                </a:moveTo>
                <a:lnTo>
                  <a:pt x="101565" y="314883"/>
                </a:lnTo>
                <a:lnTo>
                  <a:pt x="61729" y="296816"/>
                </a:lnTo>
                <a:lnTo>
                  <a:pt x="31020" y="268350"/>
                </a:lnTo>
                <a:lnTo>
                  <a:pt x="10317" y="230052"/>
                </a:lnTo>
                <a:lnTo>
                  <a:pt x="644" y="183067"/>
                </a:lnTo>
                <a:lnTo>
                  <a:pt x="0" y="165768"/>
                </a:lnTo>
                <a:lnTo>
                  <a:pt x="706" y="147719"/>
                </a:lnTo>
                <a:lnTo>
                  <a:pt x="11309" y="98409"/>
                </a:lnTo>
                <a:lnTo>
                  <a:pt x="33555" y="57432"/>
                </a:lnTo>
                <a:lnTo>
                  <a:pt x="65796" y="26487"/>
                </a:lnTo>
                <a:lnTo>
                  <a:pt x="107065" y="6752"/>
                </a:lnTo>
                <a:lnTo>
                  <a:pt x="155650" y="0"/>
                </a:lnTo>
                <a:lnTo>
                  <a:pt x="167628" y="434"/>
                </a:lnTo>
                <a:lnTo>
                  <a:pt x="212474" y="10906"/>
                </a:lnTo>
                <a:lnTo>
                  <a:pt x="248206" y="29264"/>
                </a:lnTo>
                <a:lnTo>
                  <a:pt x="256738" y="4067"/>
                </a:lnTo>
                <a:lnTo>
                  <a:pt x="271023" y="4067"/>
                </a:lnTo>
                <a:lnTo>
                  <a:pt x="265765" y="97516"/>
                </a:lnTo>
                <a:lnTo>
                  <a:pt x="246222" y="97516"/>
                </a:lnTo>
                <a:lnTo>
                  <a:pt x="245751" y="87894"/>
                </a:lnTo>
                <a:lnTo>
                  <a:pt x="244337" y="78965"/>
                </a:lnTo>
                <a:lnTo>
                  <a:pt x="224751" y="44461"/>
                </a:lnTo>
                <a:lnTo>
                  <a:pt x="191165" y="25594"/>
                </a:lnTo>
                <a:lnTo>
                  <a:pt x="159221" y="21130"/>
                </a:lnTo>
                <a:lnTo>
                  <a:pt x="147193" y="21744"/>
                </a:lnTo>
                <a:lnTo>
                  <a:pt x="105589" y="36345"/>
                </a:lnTo>
                <a:lnTo>
                  <a:pt x="75735" y="68568"/>
                </a:lnTo>
                <a:lnTo>
                  <a:pt x="58424" y="117295"/>
                </a:lnTo>
                <a:lnTo>
                  <a:pt x="54462" y="163387"/>
                </a:lnTo>
                <a:lnTo>
                  <a:pt x="56161" y="194190"/>
                </a:lnTo>
                <a:lnTo>
                  <a:pt x="69752" y="244486"/>
                </a:lnTo>
                <a:lnTo>
                  <a:pt x="96766" y="279343"/>
                </a:lnTo>
                <a:lnTo>
                  <a:pt x="136200" y="296902"/>
                </a:lnTo>
                <a:lnTo>
                  <a:pt x="160511" y="299097"/>
                </a:lnTo>
                <a:lnTo>
                  <a:pt x="169984" y="298806"/>
                </a:lnTo>
                <a:lnTo>
                  <a:pt x="209715" y="288954"/>
                </a:lnTo>
                <a:lnTo>
                  <a:pt x="241527" y="256638"/>
                </a:lnTo>
                <a:lnTo>
                  <a:pt x="237988" y="215029"/>
                </a:lnTo>
                <a:lnTo>
                  <a:pt x="202771" y="201580"/>
                </a:lnTo>
                <a:lnTo>
                  <a:pt x="202771" y="186105"/>
                </a:lnTo>
                <a:lnTo>
                  <a:pt x="318145" y="186105"/>
                </a:lnTo>
                <a:lnTo>
                  <a:pt x="318145" y="201580"/>
                </a:lnTo>
                <a:lnTo>
                  <a:pt x="311663" y="201580"/>
                </a:lnTo>
                <a:lnTo>
                  <a:pt x="306240" y="202143"/>
                </a:lnTo>
                <a:lnTo>
                  <a:pt x="301875" y="203267"/>
                </a:lnTo>
                <a:lnTo>
                  <a:pt x="297576" y="204325"/>
                </a:lnTo>
                <a:lnTo>
                  <a:pt x="294137" y="206276"/>
                </a:lnTo>
                <a:lnTo>
                  <a:pt x="291558" y="209120"/>
                </a:lnTo>
                <a:lnTo>
                  <a:pt x="288978" y="211964"/>
                </a:lnTo>
                <a:lnTo>
                  <a:pt x="287193" y="215700"/>
                </a:lnTo>
                <a:lnTo>
                  <a:pt x="286201" y="220330"/>
                </a:lnTo>
                <a:lnTo>
                  <a:pt x="285275" y="224893"/>
                </a:lnTo>
                <a:lnTo>
                  <a:pt x="284812" y="230680"/>
                </a:lnTo>
                <a:lnTo>
                  <a:pt x="284812" y="237690"/>
                </a:lnTo>
                <a:lnTo>
                  <a:pt x="284812" y="283225"/>
                </a:lnTo>
                <a:lnTo>
                  <a:pt x="279654" y="283225"/>
                </a:lnTo>
                <a:lnTo>
                  <a:pt x="274958" y="283423"/>
                </a:lnTo>
                <a:lnTo>
                  <a:pt x="270725" y="283820"/>
                </a:lnTo>
                <a:lnTo>
                  <a:pt x="266559" y="284217"/>
                </a:lnTo>
                <a:lnTo>
                  <a:pt x="262161" y="285176"/>
                </a:lnTo>
                <a:lnTo>
                  <a:pt x="257531" y="286697"/>
                </a:lnTo>
                <a:lnTo>
                  <a:pt x="252968" y="288152"/>
                </a:lnTo>
                <a:lnTo>
                  <a:pt x="247909" y="290169"/>
                </a:lnTo>
                <a:lnTo>
                  <a:pt x="242353" y="292748"/>
                </a:lnTo>
                <a:lnTo>
                  <a:pt x="236798" y="295328"/>
                </a:lnTo>
                <a:lnTo>
                  <a:pt x="230217" y="298800"/>
                </a:lnTo>
                <a:lnTo>
                  <a:pt x="222612" y="303165"/>
                </a:lnTo>
                <a:lnTo>
                  <a:pt x="215246" y="307027"/>
                </a:lnTo>
                <a:lnTo>
                  <a:pt x="170555" y="319806"/>
                </a:lnTo>
                <a:lnTo>
                  <a:pt x="160244" y="320717"/>
                </a:lnTo>
                <a:lnTo>
                  <a:pt x="149499" y="3210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9127889" y="1618193"/>
            <a:ext cx="291465" cy="328295"/>
            <a:chOff x="9127889" y="1618193"/>
            <a:chExt cx="291465" cy="328295"/>
          </a:xfrm>
        </p:grpSpPr>
        <p:sp>
          <p:nvSpPr>
            <p:cNvPr id="24" name="object 24"/>
            <p:cNvSpPr/>
            <p:nvPr/>
          </p:nvSpPr>
          <p:spPr>
            <a:xfrm>
              <a:off x="9135509" y="1625813"/>
              <a:ext cx="276225" cy="313055"/>
            </a:xfrm>
            <a:custGeom>
              <a:rect l="l" t="t" r="r" b="b"/>
              <a:pathLst>
                <a:path w="276225" h="313055">
                  <a:moveTo>
                    <a:pt x="0" y="312887"/>
                  </a:moveTo>
                  <a:lnTo>
                    <a:pt x="0" y="297411"/>
                  </a:lnTo>
                  <a:lnTo>
                    <a:pt x="7496" y="297113"/>
                  </a:lnTo>
                  <a:lnTo>
                    <a:pt x="14210" y="296617"/>
                  </a:lnTo>
                  <a:lnTo>
                    <a:pt x="46823" y="274296"/>
                  </a:lnTo>
                  <a:lnTo>
                    <a:pt x="48080" y="268344"/>
                  </a:lnTo>
                  <a:lnTo>
                    <a:pt x="48708" y="260606"/>
                  </a:lnTo>
                  <a:lnTo>
                    <a:pt x="48708" y="251083"/>
                  </a:lnTo>
                  <a:lnTo>
                    <a:pt x="48708" y="61803"/>
                  </a:lnTo>
                  <a:lnTo>
                    <a:pt x="48708" y="52280"/>
                  </a:lnTo>
                  <a:lnTo>
                    <a:pt x="48212" y="44608"/>
                  </a:lnTo>
                  <a:lnTo>
                    <a:pt x="47220" y="38788"/>
                  </a:lnTo>
                  <a:lnTo>
                    <a:pt x="46294" y="32968"/>
                  </a:lnTo>
                  <a:lnTo>
                    <a:pt x="29165" y="18154"/>
                  </a:lnTo>
                  <a:lnTo>
                    <a:pt x="23808" y="16897"/>
                  </a:lnTo>
                  <a:lnTo>
                    <a:pt x="16798" y="16004"/>
                  </a:lnTo>
                  <a:lnTo>
                    <a:pt x="8134" y="15475"/>
                  </a:lnTo>
                  <a:lnTo>
                    <a:pt x="8134" y="0"/>
                  </a:lnTo>
                  <a:lnTo>
                    <a:pt x="129559" y="0"/>
                  </a:lnTo>
                  <a:lnTo>
                    <a:pt x="155463" y="1221"/>
                  </a:lnTo>
                  <a:lnTo>
                    <a:pt x="198121" y="10992"/>
                  </a:lnTo>
                  <a:lnTo>
                    <a:pt x="237789" y="42979"/>
                  </a:lnTo>
                  <a:lnTo>
                    <a:pt x="245428" y="74402"/>
                  </a:lnTo>
                  <a:lnTo>
                    <a:pt x="244374" y="87187"/>
                  </a:lnTo>
                  <a:lnTo>
                    <a:pt x="218897" y="126403"/>
                  </a:lnTo>
                  <a:lnTo>
                    <a:pt x="175093" y="146324"/>
                  </a:lnTo>
                  <a:lnTo>
                    <a:pt x="175093" y="147912"/>
                  </a:lnTo>
                  <a:lnTo>
                    <a:pt x="183492" y="148705"/>
                  </a:lnTo>
                  <a:lnTo>
                    <a:pt x="190801" y="149664"/>
                  </a:lnTo>
                  <a:lnTo>
                    <a:pt x="197017" y="150788"/>
                  </a:lnTo>
                  <a:lnTo>
                    <a:pt x="203234" y="151847"/>
                  </a:lnTo>
                  <a:lnTo>
                    <a:pt x="208789" y="153136"/>
                  </a:lnTo>
                  <a:lnTo>
                    <a:pt x="213683" y="154657"/>
                  </a:lnTo>
                  <a:lnTo>
                    <a:pt x="218577" y="156112"/>
                  </a:lnTo>
                  <a:lnTo>
                    <a:pt x="223107" y="157931"/>
                  </a:lnTo>
                  <a:lnTo>
                    <a:pt x="227274" y="160114"/>
                  </a:lnTo>
                  <a:lnTo>
                    <a:pt x="231507" y="162296"/>
                  </a:lnTo>
                  <a:lnTo>
                    <a:pt x="266831" y="196298"/>
                  </a:lnTo>
                  <a:lnTo>
                    <a:pt x="275884" y="231639"/>
                  </a:lnTo>
                  <a:lnTo>
                    <a:pt x="275133" y="242217"/>
                  </a:lnTo>
                  <a:lnTo>
                    <a:pt x="257283" y="280447"/>
                  </a:lnTo>
                  <a:lnTo>
                    <a:pt x="225720" y="303132"/>
                  </a:lnTo>
                  <a:lnTo>
                    <a:pt x="185013" y="311894"/>
                  </a:lnTo>
                  <a:lnTo>
                    <a:pt x="146225" y="312887"/>
                  </a:lnTo>
                  <a:lnTo>
                    <a:pt x="0" y="312887"/>
                  </a:lnTo>
                  <a:close/>
                </a:path>
              </a:pathLst>
            </a:custGeom>
            <a:ln w="15240">
              <a:solidFill>
                <a:srgbClr val="D63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219255" y="1637339"/>
              <a:ext cx="144899" cy="291521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9608009" y="1625813"/>
            <a:ext cx="132080" cy="313055"/>
          </a:xfrm>
          <a:custGeom>
            <a:rect l="l" t="t" r="r" b="b"/>
            <a:pathLst>
              <a:path w="132079" h="313055">
                <a:moveTo>
                  <a:pt x="87398" y="236103"/>
                </a:moveTo>
                <a:lnTo>
                  <a:pt x="90109" y="276049"/>
                </a:lnTo>
                <a:lnTo>
                  <a:pt x="122185" y="297146"/>
                </a:lnTo>
                <a:lnTo>
                  <a:pt x="131642" y="297411"/>
                </a:lnTo>
                <a:lnTo>
                  <a:pt x="131642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5" y="0"/>
                </a:lnTo>
                <a:lnTo>
                  <a:pt x="127575" y="15475"/>
                </a:lnTo>
                <a:lnTo>
                  <a:pt x="118911" y="15740"/>
                </a:lnTo>
                <a:lnTo>
                  <a:pt x="111934" y="16831"/>
                </a:lnTo>
                <a:lnTo>
                  <a:pt x="106643" y="18749"/>
                </a:lnTo>
                <a:lnTo>
                  <a:pt x="101418" y="20601"/>
                </a:lnTo>
                <a:lnTo>
                  <a:pt x="97384" y="23775"/>
                </a:lnTo>
                <a:lnTo>
                  <a:pt x="94540" y="28272"/>
                </a:lnTo>
                <a:lnTo>
                  <a:pt x="91696" y="32703"/>
                </a:lnTo>
                <a:lnTo>
                  <a:pt x="89778" y="38854"/>
                </a:lnTo>
                <a:lnTo>
                  <a:pt x="87398" y="76783"/>
                </a:lnTo>
                <a:lnTo>
                  <a:pt x="87398" y="236103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40072" y="1621746"/>
            <a:ext cx="217170" cy="321310"/>
          </a:xfrm>
          <a:custGeom>
            <a:rect l="l" t="t" r="r" b="b"/>
            <a:pathLst>
              <a:path w="217170" h="321310">
                <a:moveTo>
                  <a:pt x="0" y="221421"/>
                </a:moveTo>
                <a:lnTo>
                  <a:pt x="14979" y="221421"/>
                </a:lnTo>
                <a:lnTo>
                  <a:pt x="16734" y="230368"/>
                </a:lnTo>
                <a:lnTo>
                  <a:pt x="19121" y="238856"/>
                </a:lnTo>
                <a:lnTo>
                  <a:pt x="39929" y="273819"/>
                </a:lnTo>
                <a:lnTo>
                  <a:pt x="73311" y="294832"/>
                </a:lnTo>
                <a:lnTo>
                  <a:pt x="107238" y="300288"/>
                </a:lnTo>
                <a:lnTo>
                  <a:pt x="121480" y="299401"/>
                </a:lnTo>
                <a:lnTo>
                  <a:pt x="162395" y="278333"/>
                </a:lnTo>
                <a:lnTo>
                  <a:pt x="172216" y="247512"/>
                </a:lnTo>
                <a:lnTo>
                  <a:pt x="172216" y="240700"/>
                </a:lnTo>
                <a:lnTo>
                  <a:pt x="171059" y="234450"/>
                </a:lnTo>
                <a:lnTo>
                  <a:pt x="168744" y="228762"/>
                </a:lnTo>
                <a:lnTo>
                  <a:pt x="166496" y="223075"/>
                </a:lnTo>
                <a:lnTo>
                  <a:pt x="135412" y="196720"/>
                </a:lnTo>
                <a:lnTo>
                  <a:pt x="101088" y="180053"/>
                </a:lnTo>
                <a:lnTo>
                  <a:pt x="89035" y="174603"/>
                </a:lnTo>
                <a:lnTo>
                  <a:pt x="50730" y="153771"/>
                </a:lnTo>
                <a:lnTo>
                  <a:pt x="22990" y="126434"/>
                </a:lnTo>
                <a:lnTo>
                  <a:pt x="12995" y="86108"/>
                </a:lnTo>
                <a:lnTo>
                  <a:pt x="13411" y="76963"/>
                </a:lnTo>
                <a:lnTo>
                  <a:pt x="27752" y="36878"/>
                </a:lnTo>
                <a:lnTo>
                  <a:pt x="59348" y="9808"/>
                </a:lnTo>
                <a:lnTo>
                  <a:pt x="103965" y="0"/>
                </a:lnTo>
                <a:lnTo>
                  <a:pt x="112744" y="359"/>
                </a:lnTo>
                <a:lnTo>
                  <a:pt x="152847" y="13144"/>
                </a:lnTo>
                <a:lnTo>
                  <a:pt x="168546" y="24007"/>
                </a:lnTo>
                <a:lnTo>
                  <a:pt x="179161" y="5654"/>
                </a:lnTo>
                <a:lnTo>
                  <a:pt x="188486" y="5654"/>
                </a:lnTo>
                <a:lnTo>
                  <a:pt x="192950" y="86604"/>
                </a:lnTo>
                <a:lnTo>
                  <a:pt x="177970" y="86604"/>
                </a:lnTo>
                <a:lnTo>
                  <a:pt x="172520" y="71004"/>
                </a:lnTo>
                <a:lnTo>
                  <a:pt x="165991" y="57537"/>
                </a:lnTo>
                <a:lnTo>
                  <a:pt x="129336" y="24800"/>
                </a:lnTo>
                <a:lnTo>
                  <a:pt x="105155" y="20733"/>
                </a:lnTo>
                <a:lnTo>
                  <a:pt x="93431" y="21496"/>
                </a:lnTo>
                <a:lnTo>
                  <a:pt x="59392" y="39569"/>
                </a:lnTo>
                <a:lnTo>
                  <a:pt x="51189" y="65870"/>
                </a:lnTo>
                <a:lnTo>
                  <a:pt x="51189" y="72352"/>
                </a:lnTo>
                <a:lnTo>
                  <a:pt x="76221" y="108032"/>
                </a:lnTo>
                <a:lnTo>
                  <a:pt x="113290" y="127575"/>
                </a:lnTo>
                <a:lnTo>
                  <a:pt x="127687" y="134159"/>
                </a:lnTo>
                <a:lnTo>
                  <a:pt x="163288" y="152574"/>
                </a:lnTo>
                <a:lnTo>
                  <a:pt x="194934" y="175788"/>
                </a:lnTo>
                <a:lnTo>
                  <a:pt x="215320" y="213658"/>
                </a:lnTo>
                <a:lnTo>
                  <a:pt x="216560" y="228762"/>
                </a:lnTo>
                <a:lnTo>
                  <a:pt x="216052" y="238726"/>
                </a:lnTo>
                <a:lnTo>
                  <a:pt x="198654" y="282010"/>
                </a:lnTo>
                <a:lnTo>
                  <a:pt x="160498" y="310661"/>
                </a:lnTo>
                <a:lnTo>
                  <a:pt x="117952" y="320606"/>
                </a:lnTo>
                <a:lnTo>
                  <a:pt x="106048" y="321021"/>
                </a:lnTo>
                <a:lnTo>
                  <a:pt x="94733" y="320618"/>
                </a:lnTo>
                <a:lnTo>
                  <a:pt x="55020" y="310741"/>
                </a:lnTo>
                <a:lnTo>
                  <a:pt x="26785" y="292550"/>
                </a:lnTo>
                <a:lnTo>
                  <a:pt x="15376" y="312490"/>
                </a:lnTo>
                <a:lnTo>
                  <a:pt x="6051" y="312490"/>
                </a:lnTo>
                <a:lnTo>
                  <a:pt x="0" y="22142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34136" y="1625813"/>
            <a:ext cx="321945" cy="313055"/>
          </a:xfrm>
          <a:custGeom>
            <a:rect l="l" t="t" r="r" b="b"/>
            <a:pathLst>
              <a:path w="321945" h="313055">
                <a:moveTo>
                  <a:pt x="200787" y="199497"/>
                </a:moveTo>
                <a:lnTo>
                  <a:pt x="92258" y="199497"/>
                </a:lnTo>
                <a:lnTo>
                  <a:pt x="88954" y="207588"/>
                </a:lnTo>
                <a:lnTo>
                  <a:pt x="74568" y="244899"/>
                </a:lnTo>
                <a:lnTo>
                  <a:pt x="67061" y="274859"/>
                </a:lnTo>
                <a:lnTo>
                  <a:pt x="67061" y="277570"/>
                </a:lnTo>
                <a:lnTo>
                  <a:pt x="67061" y="285110"/>
                </a:lnTo>
                <a:lnTo>
                  <a:pt x="69508" y="290301"/>
                </a:lnTo>
                <a:lnTo>
                  <a:pt x="74402" y="293145"/>
                </a:lnTo>
                <a:lnTo>
                  <a:pt x="79296" y="295989"/>
                </a:lnTo>
                <a:lnTo>
                  <a:pt x="87430" y="297411"/>
                </a:lnTo>
                <a:lnTo>
                  <a:pt x="98806" y="297411"/>
                </a:lnTo>
                <a:lnTo>
                  <a:pt x="98806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6282" y="296617"/>
                </a:lnTo>
                <a:lnTo>
                  <a:pt x="11639" y="295559"/>
                </a:lnTo>
                <a:lnTo>
                  <a:pt x="41896" y="270262"/>
                </a:lnTo>
                <a:lnTo>
                  <a:pt x="149995" y="0"/>
                </a:lnTo>
                <a:lnTo>
                  <a:pt x="167454" y="0"/>
                </a:lnTo>
                <a:lnTo>
                  <a:pt x="259714" y="229159"/>
                </a:lnTo>
                <a:lnTo>
                  <a:pt x="275884" y="265567"/>
                </a:lnTo>
                <a:lnTo>
                  <a:pt x="303363" y="295030"/>
                </a:lnTo>
                <a:lnTo>
                  <a:pt x="314408" y="297014"/>
                </a:lnTo>
                <a:lnTo>
                  <a:pt x="321418" y="297014"/>
                </a:lnTo>
                <a:lnTo>
                  <a:pt x="321418" y="312887"/>
                </a:lnTo>
                <a:lnTo>
                  <a:pt x="188981" y="312887"/>
                </a:lnTo>
                <a:lnTo>
                  <a:pt x="188981" y="297014"/>
                </a:lnTo>
                <a:lnTo>
                  <a:pt x="198908" y="296760"/>
                </a:lnTo>
                <a:lnTo>
                  <a:pt x="207161" y="295997"/>
                </a:lnTo>
                <a:lnTo>
                  <a:pt x="213739" y="294726"/>
                </a:lnTo>
                <a:lnTo>
                  <a:pt x="218644" y="292947"/>
                </a:lnTo>
                <a:lnTo>
                  <a:pt x="224067" y="290235"/>
                </a:lnTo>
                <a:lnTo>
                  <a:pt x="226778" y="285771"/>
                </a:lnTo>
                <a:lnTo>
                  <a:pt x="226778" y="279554"/>
                </a:lnTo>
                <a:lnTo>
                  <a:pt x="226778" y="276843"/>
                </a:lnTo>
                <a:lnTo>
                  <a:pt x="226646" y="274363"/>
                </a:lnTo>
                <a:lnTo>
                  <a:pt x="226381" y="272114"/>
                </a:lnTo>
                <a:lnTo>
                  <a:pt x="226116" y="269799"/>
                </a:lnTo>
                <a:lnTo>
                  <a:pt x="225621" y="267286"/>
                </a:lnTo>
                <a:lnTo>
                  <a:pt x="224893" y="264575"/>
                </a:lnTo>
                <a:lnTo>
                  <a:pt x="224232" y="261863"/>
                </a:lnTo>
                <a:lnTo>
                  <a:pt x="223272" y="258821"/>
                </a:lnTo>
                <a:lnTo>
                  <a:pt x="222016" y="255448"/>
                </a:lnTo>
                <a:lnTo>
                  <a:pt x="220826" y="252009"/>
                </a:lnTo>
                <a:lnTo>
                  <a:pt x="219305" y="248008"/>
                </a:lnTo>
                <a:lnTo>
                  <a:pt x="217453" y="243444"/>
                </a:lnTo>
                <a:lnTo>
                  <a:pt x="200787" y="199497"/>
                </a:lnTo>
                <a:close/>
              </a:path>
              <a:path w="321945" h="313055">
                <a:moveTo>
                  <a:pt x="100393" y="179161"/>
                </a:moveTo>
                <a:lnTo>
                  <a:pt x="193049" y="179161"/>
                </a:lnTo>
                <a:lnTo>
                  <a:pt x="147911" y="59323"/>
                </a:lnTo>
                <a:lnTo>
                  <a:pt x="100393" y="17916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01323" y="1625813"/>
            <a:ext cx="406400" cy="317500"/>
          </a:xfrm>
          <a:custGeom>
            <a:rect l="l" t="t" r="r" b="b"/>
            <a:pathLst>
              <a:path w="406400" h="317500">
                <a:moveTo>
                  <a:pt x="205251" y="240171"/>
                </a:moveTo>
                <a:lnTo>
                  <a:pt x="310903" y="0"/>
                </a:lnTo>
                <a:lnTo>
                  <a:pt x="401871" y="0"/>
                </a:lnTo>
                <a:lnTo>
                  <a:pt x="401871" y="15475"/>
                </a:lnTo>
                <a:lnTo>
                  <a:pt x="393208" y="15740"/>
                </a:lnTo>
                <a:lnTo>
                  <a:pt x="386231" y="16831"/>
                </a:lnTo>
                <a:lnTo>
                  <a:pt x="380940" y="18749"/>
                </a:lnTo>
                <a:lnTo>
                  <a:pt x="375649" y="20601"/>
                </a:lnTo>
                <a:lnTo>
                  <a:pt x="371581" y="23775"/>
                </a:lnTo>
                <a:lnTo>
                  <a:pt x="368738" y="28272"/>
                </a:lnTo>
                <a:lnTo>
                  <a:pt x="365894" y="32703"/>
                </a:lnTo>
                <a:lnTo>
                  <a:pt x="364009" y="38854"/>
                </a:lnTo>
                <a:lnTo>
                  <a:pt x="361694" y="76783"/>
                </a:lnTo>
                <a:lnTo>
                  <a:pt x="361694" y="236103"/>
                </a:lnTo>
                <a:lnTo>
                  <a:pt x="364406" y="276049"/>
                </a:lnTo>
                <a:lnTo>
                  <a:pt x="396482" y="297146"/>
                </a:lnTo>
                <a:lnTo>
                  <a:pt x="405939" y="297411"/>
                </a:lnTo>
                <a:lnTo>
                  <a:pt x="405939" y="312887"/>
                </a:lnTo>
                <a:lnTo>
                  <a:pt x="274296" y="312887"/>
                </a:lnTo>
                <a:lnTo>
                  <a:pt x="274296" y="297411"/>
                </a:lnTo>
                <a:lnTo>
                  <a:pt x="283754" y="297146"/>
                </a:lnTo>
                <a:lnTo>
                  <a:pt x="291392" y="296287"/>
                </a:lnTo>
                <a:lnTo>
                  <a:pt x="318088" y="263142"/>
                </a:lnTo>
                <a:lnTo>
                  <a:pt x="319037" y="238980"/>
                </a:lnTo>
                <a:lnTo>
                  <a:pt x="319037" y="50395"/>
                </a:lnTo>
                <a:lnTo>
                  <a:pt x="314970" y="50395"/>
                </a:lnTo>
                <a:lnTo>
                  <a:pt x="196322" y="316954"/>
                </a:lnTo>
                <a:lnTo>
                  <a:pt x="187394" y="316954"/>
                </a:lnTo>
                <a:lnTo>
                  <a:pt x="70731" y="50395"/>
                </a:lnTo>
                <a:lnTo>
                  <a:pt x="69144" y="50395"/>
                </a:lnTo>
                <a:lnTo>
                  <a:pt x="69144" y="236103"/>
                </a:lnTo>
                <a:lnTo>
                  <a:pt x="69243" y="245738"/>
                </a:lnTo>
                <a:lnTo>
                  <a:pt x="76981" y="286498"/>
                </a:lnTo>
                <a:lnTo>
                  <a:pt x="113389" y="297411"/>
                </a:lnTo>
                <a:lnTo>
                  <a:pt x="113389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01187" y="0"/>
                </a:lnTo>
                <a:lnTo>
                  <a:pt x="203564" y="240171"/>
                </a:lnTo>
                <a:lnTo>
                  <a:pt x="205251" y="240171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95832" y="1625813"/>
            <a:ext cx="326390" cy="317500"/>
          </a:xfrm>
          <a:custGeom>
            <a:rect l="l" t="t" r="r" b="b"/>
            <a:pathLst>
              <a:path w="326390" h="317500">
                <a:moveTo>
                  <a:pt x="281538" y="186898"/>
                </a:moveTo>
                <a:lnTo>
                  <a:pt x="277967" y="230759"/>
                </a:lnTo>
                <a:lnTo>
                  <a:pt x="261462" y="275381"/>
                </a:lnTo>
                <a:lnTo>
                  <a:pt x="229227" y="303958"/>
                </a:lnTo>
                <a:lnTo>
                  <a:pt x="179818" y="316433"/>
                </a:lnTo>
                <a:lnTo>
                  <a:pt x="164578" y="316954"/>
                </a:lnTo>
                <a:lnTo>
                  <a:pt x="150026" y="316588"/>
                </a:lnTo>
                <a:lnTo>
                  <a:pt x="112099" y="311101"/>
                </a:lnTo>
                <a:lnTo>
                  <a:pt x="74700" y="291558"/>
                </a:lnTo>
                <a:lnTo>
                  <a:pt x="52379" y="256043"/>
                </a:lnTo>
                <a:lnTo>
                  <a:pt x="45497" y="217372"/>
                </a:lnTo>
                <a:lnTo>
                  <a:pt x="45038" y="201977"/>
                </a:lnTo>
                <a:lnTo>
                  <a:pt x="45038" y="94639"/>
                </a:lnTo>
                <a:lnTo>
                  <a:pt x="44951" y="80478"/>
                </a:lnTo>
                <a:lnTo>
                  <a:pt x="42607" y="40809"/>
                </a:lnTo>
                <a:lnTo>
                  <a:pt x="22122" y="17360"/>
                </a:lnTo>
                <a:lnTo>
                  <a:pt x="16567" y="16103"/>
                </a:lnTo>
                <a:lnTo>
                  <a:pt x="9193" y="15475"/>
                </a:lnTo>
                <a:lnTo>
                  <a:pt x="0" y="15475"/>
                </a:lnTo>
                <a:lnTo>
                  <a:pt x="0" y="0"/>
                </a:lnTo>
                <a:lnTo>
                  <a:pt x="138586" y="0"/>
                </a:lnTo>
                <a:lnTo>
                  <a:pt x="138586" y="15475"/>
                </a:lnTo>
                <a:lnTo>
                  <a:pt x="129328" y="15475"/>
                </a:lnTo>
                <a:lnTo>
                  <a:pt x="121854" y="16037"/>
                </a:lnTo>
                <a:lnTo>
                  <a:pt x="116167" y="17162"/>
                </a:lnTo>
                <a:lnTo>
                  <a:pt x="110479" y="18220"/>
                </a:lnTo>
                <a:lnTo>
                  <a:pt x="106015" y="20898"/>
                </a:lnTo>
                <a:lnTo>
                  <a:pt x="102774" y="25197"/>
                </a:lnTo>
                <a:lnTo>
                  <a:pt x="99005" y="30091"/>
                </a:lnTo>
                <a:lnTo>
                  <a:pt x="96558" y="37895"/>
                </a:lnTo>
                <a:lnTo>
                  <a:pt x="93945" y="80491"/>
                </a:lnTo>
                <a:lnTo>
                  <a:pt x="93846" y="94639"/>
                </a:lnTo>
                <a:lnTo>
                  <a:pt x="93846" y="205251"/>
                </a:lnTo>
                <a:lnTo>
                  <a:pt x="100586" y="249688"/>
                </a:lnTo>
                <a:lnTo>
                  <a:pt x="130067" y="282890"/>
                </a:lnTo>
                <a:lnTo>
                  <a:pt x="175887" y="291756"/>
                </a:lnTo>
                <a:lnTo>
                  <a:pt x="194952" y="290349"/>
                </a:lnTo>
                <a:lnTo>
                  <a:pt x="236897" y="269237"/>
                </a:lnTo>
                <a:lnTo>
                  <a:pt x="255963" y="223368"/>
                </a:lnTo>
                <a:lnTo>
                  <a:pt x="257234" y="202771"/>
                </a:lnTo>
                <a:lnTo>
                  <a:pt x="257234" y="104857"/>
                </a:lnTo>
                <a:lnTo>
                  <a:pt x="255615" y="60420"/>
                </a:lnTo>
                <a:lnTo>
                  <a:pt x="243742" y="23610"/>
                </a:lnTo>
                <a:lnTo>
                  <a:pt x="229556" y="16864"/>
                </a:lnTo>
                <a:lnTo>
                  <a:pt x="223868" y="15938"/>
                </a:lnTo>
                <a:lnTo>
                  <a:pt x="216825" y="15475"/>
                </a:lnTo>
                <a:lnTo>
                  <a:pt x="208426" y="15475"/>
                </a:lnTo>
                <a:lnTo>
                  <a:pt x="208426" y="0"/>
                </a:lnTo>
                <a:lnTo>
                  <a:pt x="326279" y="0"/>
                </a:lnTo>
                <a:lnTo>
                  <a:pt x="326279" y="15475"/>
                </a:lnTo>
                <a:lnTo>
                  <a:pt x="317615" y="15475"/>
                </a:lnTo>
                <a:lnTo>
                  <a:pt x="310506" y="16170"/>
                </a:lnTo>
                <a:lnTo>
                  <a:pt x="304950" y="17558"/>
                </a:lnTo>
                <a:lnTo>
                  <a:pt x="299395" y="18881"/>
                </a:lnTo>
                <a:lnTo>
                  <a:pt x="294997" y="21824"/>
                </a:lnTo>
                <a:lnTo>
                  <a:pt x="282654" y="63080"/>
                </a:lnTo>
                <a:lnTo>
                  <a:pt x="281538" y="104857"/>
                </a:lnTo>
                <a:lnTo>
                  <a:pt x="281538" y="18689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210196" y="1625813"/>
            <a:ext cx="333375" cy="317500"/>
          </a:xfrm>
          <a:custGeom>
            <a:rect l="l" t="t" r="r" b="b"/>
            <a:pathLst>
              <a:path w="333375" h="317500">
                <a:moveTo>
                  <a:pt x="263781" y="316954"/>
                </a:moveTo>
                <a:lnTo>
                  <a:pt x="70731" y="62597"/>
                </a:lnTo>
                <a:lnTo>
                  <a:pt x="69144" y="62597"/>
                </a:lnTo>
                <a:lnTo>
                  <a:pt x="69144" y="236103"/>
                </a:lnTo>
                <a:lnTo>
                  <a:pt x="69231" y="245738"/>
                </a:lnTo>
                <a:lnTo>
                  <a:pt x="76187" y="286498"/>
                </a:lnTo>
                <a:lnTo>
                  <a:pt x="109321" y="297411"/>
                </a:lnTo>
                <a:lnTo>
                  <a:pt x="109321" y="312887"/>
                </a:ln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4" y="296287"/>
                </a:lnTo>
                <a:lnTo>
                  <a:pt x="43791" y="263142"/>
                </a:lnTo>
                <a:lnTo>
                  <a:pt x="44740" y="238980"/>
                </a:lnTo>
                <a:lnTo>
                  <a:pt x="44740" y="74005"/>
                </a:lnTo>
                <a:lnTo>
                  <a:pt x="40441" y="32373"/>
                </a:lnTo>
                <a:lnTo>
                  <a:pt x="37597" y="28074"/>
                </a:lnTo>
                <a:lnTo>
                  <a:pt x="34754" y="23709"/>
                </a:lnTo>
                <a:lnTo>
                  <a:pt x="30620" y="20667"/>
                </a:lnTo>
                <a:lnTo>
                  <a:pt x="25197" y="18947"/>
                </a:lnTo>
                <a:lnTo>
                  <a:pt x="19774" y="17162"/>
                </a:lnTo>
                <a:lnTo>
                  <a:pt x="12731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84520" y="0"/>
                </a:lnTo>
                <a:lnTo>
                  <a:pt x="262095" y="236897"/>
                </a:lnTo>
                <a:lnTo>
                  <a:pt x="263781" y="236897"/>
                </a:lnTo>
                <a:lnTo>
                  <a:pt x="263781" y="76783"/>
                </a:lnTo>
                <a:lnTo>
                  <a:pt x="263688" y="67352"/>
                </a:lnTo>
                <a:lnTo>
                  <a:pt x="256638" y="26487"/>
                </a:lnTo>
                <a:lnTo>
                  <a:pt x="253794" y="22122"/>
                </a:lnTo>
                <a:lnTo>
                  <a:pt x="249727" y="19278"/>
                </a:lnTo>
                <a:lnTo>
                  <a:pt x="244436" y="17955"/>
                </a:lnTo>
                <a:lnTo>
                  <a:pt x="239145" y="16566"/>
                </a:lnTo>
                <a:lnTo>
                  <a:pt x="232168" y="15740"/>
                </a:lnTo>
                <a:lnTo>
                  <a:pt x="223504" y="15475"/>
                </a:lnTo>
                <a:lnTo>
                  <a:pt x="223504" y="0"/>
                </a:lnTo>
                <a:lnTo>
                  <a:pt x="332826" y="0"/>
                </a:lnTo>
                <a:lnTo>
                  <a:pt x="332826" y="15475"/>
                </a:lnTo>
                <a:lnTo>
                  <a:pt x="323369" y="15740"/>
                </a:lnTo>
                <a:lnTo>
                  <a:pt x="315697" y="16633"/>
                </a:lnTo>
                <a:lnTo>
                  <a:pt x="309811" y="18154"/>
                </a:lnTo>
                <a:lnTo>
                  <a:pt x="303991" y="19609"/>
                </a:lnTo>
                <a:lnTo>
                  <a:pt x="299461" y="22386"/>
                </a:lnTo>
                <a:lnTo>
                  <a:pt x="296220" y="26487"/>
                </a:lnTo>
                <a:lnTo>
                  <a:pt x="292979" y="30521"/>
                </a:lnTo>
                <a:lnTo>
                  <a:pt x="290797" y="36341"/>
                </a:lnTo>
                <a:lnTo>
                  <a:pt x="288085" y="74005"/>
                </a:lnTo>
                <a:lnTo>
                  <a:pt x="288085" y="316954"/>
                </a:lnTo>
                <a:lnTo>
                  <a:pt x="263781" y="316954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40920" y="1621746"/>
            <a:ext cx="278130" cy="321310"/>
          </a:xfrm>
          <a:custGeom>
            <a:rect l="l" t="t" r="r" b="b"/>
            <a:pathLst>
              <a:path w="278130" h="321310">
                <a:moveTo>
                  <a:pt x="255548" y="4067"/>
                </a:moveTo>
                <a:lnTo>
                  <a:pt x="266955" y="4067"/>
                </a:lnTo>
                <a:lnTo>
                  <a:pt x="270626" y="97516"/>
                </a:lnTo>
                <a:lnTo>
                  <a:pt x="255548" y="97516"/>
                </a:lnTo>
                <a:lnTo>
                  <a:pt x="250042" y="80621"/>
                </a:lnTo>
                <a:lnTo>
                  <a:pt x="242453" y="65647"/>
                </a:lnTo>
                <a:lnTo>
                  <a:pt x="207564" y="32569"/>
                </a:lnTo>
                <a:lnTo>
                  <a:pt x="159221" y="21130"/>
                </a:lnTo>
                <a:lnTo>
                  <a:pt x="147193" y="21744"/>
                </a:lnTo>
                <a:lnTo>
                  <a:pt x="105589" y="36345"/>
                </a:lnTo>
                <a:lnTo>
                  <a:pt x="75735" y="68568"/>
                </a:lnTo>
                <a:lnTo>
                  <a:pt x="58424" y="117295"/>
                </a:lnTo>
                <a:lnTo>
                  <a:pt x="54462" y="163387"/>
                </a:lnTo>
                <a:lnTo>
                  <a:pt x="56161" y="194190"/>
                </a:lnTo>
                <a:lnTo>
                  <a:pt x="69752" y="244486"/>
                </a:lnTo>
                <a:lnTo>
                  <a:pt x="96766" y="279343"/>
                </a:lnTo>
                <a:lnTo>
                  <a:pt x="136200" y="296902"/>
                </a:lnTo>
                <a:lnTo>
                  <a:pt x="160511" y="299097"/>
                </a:lnTo>
                <a:lnTo>
                  <a:pt x="196193" y="293889"/>
                </a:lnTo>
                <a:lnTo>
                  <a:pt x="224869" y="278265"/>
                </a:lnTo>
                <a:lnTo>
                  <a:pt x="246539" y="252224"/>
                </a:lnTo>
                <a:lnTo>
                  <a:pt x="261202" y="215767"/>
                </a:lnTo>
                <a:lnTo>
                  <a:pt x="277869" y="215767"/>
                </a:lnTo>
                <a:lnTo>
                  <a:pt x="277869" y="316954"/>
                </a:lnTo>
                <a:lnTo>
                  <a:pt x="263682" y="316954"/>
                </a:lnTo>
                <a:lnTo>
                  <a:pt x="254357" y="284812"/>
                </a:lnTo>
                <a:lnTo>
                  <a:pt x="231906" y="300654"/>
                </a:lnTo>
                <a:lnTo>
                  <a:pt x="207210" y="311969"/>
                </a:lnTo>
                <a:lnTo>
                  <a:pt x="180270" y="318758"/>
                </a:lnTo>
                <a:lnTo>
                  <a:pt x="151086" y="321021"/>
                </a:lnTo>
                <a:lnTo>
                  <a:pt x="134240" y="320339"/>
                </a:lnTo>
                <a:lnTo>
                  <a:pt x="88688" y="310109"/>
                </a:lnTo>
                <a:lnTo>
                  <a:pt x="51542" y="288458"/>
                </a:lnTo>
                <a:lnTo>
                  <a:pt x="23734" y="256663"/>
                </a:lnTo>
                <a:lnTo>
                  <a:pt x="6026" y="215209"/>
                </a:lnTo>
                <a:lnTo>
                  <a:pt x="0" y="165768"/>
                </a:lnTo>
                <a:lnTo>
                  <a:pt x="706" y="147719"/>
                </a:lnTo>
                <a:lnTo>
                  <a:pt x="11309" y="98409"/>
                </a:lnTo>
                <a:lnTo>
                  <a:pt x="33555" y="57432"/>
                </a:lnTo>
                <a:lnTo>
                  <a:pt x="65796" y="26487"/>
                </a:lnTo>
                <a:lnTo>
                  <a:pt x="107065" y="6752"/>
                </a:lnTo>
                <a:lnTo>
                  <a:pt x="155650" y="0"/>
                </a:lnTo>
                <a:lnTo>
                  <a:pt x="167629" y="434"/>
                </a:lnTo>
                <a:lnTo>
                  <a:pt x="212475" y="10906"/>
                </a:lnTo>
                <a:lnTo>
                  <a:pt x="248206" y="29264"/>
                </a:lnTo>
                <a:lnTo>
                  <a:pt x="255548" y="406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12263" y="1625813"/>
            <a:ext cx="326390" cy="317500"/>
          </a:xfrm>
          <a:custGeom>
            <a:rect l="l" t="t" r="r" b="b"/>
            <a:pathLst>
              <a:path w="326390" h="317500">
                <a:moveTo>
                  <a:pt x="281538" y="186898"/>
                </a:moveTo>
                <a:lnTo>
                  <a:pt x="277967" y="230759"/>
                </a:lnTo>
                <a:lnTo>
                  <a:pt x="261462" y="275381"/>
                </a:lnTo>
                <a:lnTo>
                  <a:pt x="229227" y="303958"/>
                </a:lnTo>
                <a:lnTo>
                  <a:pt x="179818" y="316433"/>
                </a:lnTo>
                <a:lnTo>
                  <a:pt x="164578" y="316954"/>
                </a:lnTo>
                <a:lnTo>
                  <a:pt x="150026" y="316588"/>
                </a:lnTo>
                <a:lnTo>
                  <a:pt x="112100" y="311101"/>
                </a:lnTo>
                <a:lnTo>
                  <a:pt x="74700" y="291558"/>
                </a:lnTo>
                <a:lnTo>
                  <a:pt x="52379" y="256043"/>
                </a:lnTo>
                <a:lnTo>
                  <a:pt x="45496" y="217372"/>
                </a:lnTo>
                <a:lnTo>
                  <a:pt x="45037" y="201977"/>
                </a:lnTo>
                <a:lnTo>
                  <a:pt x="45037" y="94639"/>
                </a:lnTo>
                <a:lnTo>
                  <a:pt x="44951" y="80478"/>
                </a:lnTo>
                <a:lnTo>
                  <a:pt x="42607" y="40809"/>
                </a:lnTo>
                <a:lnTo>
                  <a:pt x="22121" y="17360"/>
                </a:lnTo>
                <a:lnTo>
                  <a:pt x="16567" y="16103"/>
                </a:lnTo>
                <a:lnTo>
                  <a:pt x="9193" y="15475"/>
                </a:lnTo>
                <a:lnTo>
                  <a:pt x="0" y="15475"/>
                </a:lnTo>
                <a:lnTo>
                  <a:pt x="0" y="0"/>
                </a:lnTo>
                <a:lnTo>
                  <a:pt x="138586" y="0"/>
                </a:lnTo>
                <a:lnTo>
                  <a:pt x="138586" y="15475"/>
                </a:lnTo>
                <a:lnTo>
                  <a:pt x="129328" y="15475"/>
                </a:lnTo>
                <a:lnTo>
                  <a:pt x="121854" y="16037"/>
                </a:lnTo>
                <a:lnTo>
                  <a:pt x="116167" y="17162"/>
                </a:lnTo>
                <a:lnTo>
                  <a:pt x="110479" y="18220"/>
                </a:lnTo>
                <a:lnTo>
                  <a:pt x="106015" y="20898"/>
                </a:lnTo>
                <a:lnTo>
                  <a:pt x="102775" y="25197"/>
                </a:lnTo>
                <a:lnTo>
                  <a:pt x="99004" y="30091"/>
                </a:lnTo>
                <a:lnTo>
                  <a:pt x="96558" y="37895"/>
                </a:lnTo>
                <a:lnTo>
                  <a:pt x="93945" y="80491"/>
                </a:lnTo>
                <a:lnTo>
                  <a:pt x="93846" y="94639"/>
                </a:lnTo>
                <a:lnTo>
                  <a:pt x="93846" y="205251"/>
                </a:lnTo>
                <a:lnTo>
                  <a:pt x="100585" y="249688"/>
                </a:lnTo>
                <a:lnTo>
                  <a:pt x="130067" y="282890"/>
                </a:lnTo>
                <a:lnTo>
                  <a:pt x="175886" y="291756"/>
                </a:lnTo>
                <a:lnTo>
                  <a:pt x="194952" y="290349"/>
                </a:lnTo>
                <a:lnTo>
                  <a:pt x="236897" y="269237"/>
                </a:lnTo>
                <a:lnTo>
                  <a:pt x="255963" y="223368"/>
                </a:lnTo>
                <a:lnTo>
                  <a:pt x="257234" y="202771"/>
                </a:lnTo>
                <a:lnTo>
                  <a:pt x="257234" y="104857"/>
                </a:lnTo>
                <a:lnTo>
                  <a:pt x="255615" y="60420"/>
                </a:lnTo>
                <a:lnTo>
                  <a:pt x="243742" y="23610"/>
                </a:lnTo>
                <a:lnTo>
                  <a:pt x="216825" y="15475"/>
                </a:lnTo>
                <a:lnTo>
                  <a:pt x="208425" y="15475"/>
                </a:lnTo>
                <a:lnTo>
                  <a:pt x="208425" y="0"/>
                </a:lnTo>
                <a:lnTo>
                  <a:pt x="326279" y="0"/>
                </a:lnTo>
                <a:lnTo>
                  <a:pt x="326279" y="15475"/>
                </a:lnTo>
                <a:lnTo>
                  <a:pt x="317616" y="15475"/>
                </a:lnTo>
                <a:lnTo>
                  <a:pt x="310506" y="16170"/>
                </a:lnTo>
                <a:lnTo>
                  <a:pt x="304951" y="17558"/>
                </a:lnTo>
                <a:lnTo>
                  <a:pt x="299395" y="18881"/>
                </a:lnTo>
                <a:lnTo>
                  <a:pt x="294997" y="21824"/>
                </a:lnTo>
                <a:lnTo>
                  <a:pt x="282655" y="63080"/>
                </a:lnTo>
                <a:lnTo>
                  <a:pt x="281538" y="104857"/>
                </a:lnTo>
                <a:lnTo>
                  <a:pt x="281538" y="186898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726627" y="1625813"/>
            <a:ext cx="269240" cy="313055"/>
          </a:xfrm>
          <a:custGeom>
            <a:rect l="l" t="t" r="r" b="b"/>
            <a:pathLst>
              <a:path w="269240" h="313055">
                <a:moveTo>
                  <a:pt x="262492" y="312887"/>
                </a:moveTo>
                <a:lnTo>
                  <a:pt x="0" y="312887"/>
                </a:lnTo>
                <a:lnTo>
                  <a:pt x="0" y="297411"/>
                </a:lnTo>
                <a:lnTo>
                  <a:pt x="9523" y="297146"/>
                </a:lnTo>
                <a:lnTo>
                  <a:pt x="17195" y="296353"/>
                </a:lnTo>
                <a:lnTo>
                  <a:pt x="43054" y="274296"/>
                </a:lnTo>
                <a:lnTo>
                  <a:pt x="44178" y="268344"/>
                </a:lnTo>
                <a:lnTo>
                  <a:pt x="44740" y="260606"/>
                </a:lnTo>
                <a:lnTo>
                  <a:pt x="44740" y="251083"/>
                </a:lnTo>
                <a:lnTo>
                  <a:pt x="44740" y="61803"/>
                </a:lnTo>
                <a:lnTo>
                  <a:pt x="44740" y="52280"/>
                </a:lnTo>
                <a:lnTo>
                  <a:pt x="44243" y="44608"/>
                </a:lnTo>
                <a:lnTo>
                  <a:pt x="43251" y="38788"/>
                </a:lnTo>
                <a:lnTo>
                  <a:pt x="42326" y="32968"/>
                </a:lnTo>
                <a:lnTo>
                  <a:pt x="25197" y="18154"/>
                </a:lnTo>
                <a:lnTo>
                  <a:pt x="19774" y="16897"/>
                </a:lnTo>
                <a:lnTo>
                  <a:pt x="12730" y="16004"/>
                </a:lnTo>
                <a:lnTo>
                  <a:pt x="4067" y="15475"/>
                </a:lnTo>
                <a:lnTo>
                  <a:pt x="4067" y="0"/>
                </a:lnTo>
                <a:lnTo>
                  <a:pt x="127574" y="0"/>
                </a:lnTo>
                <a:lnTo>
                  <a:pt x="127574" y="15475"/>
                </a:lnTo>
                <a:lnTo>
                  <a:pt x="118911" y="15740"/>
                </a:lnTo>
                <a:lnTo>
                  <a:pt x="111933" y="16566"/>
                </a:lnTo>
                <a:lnTo>
                  <a:pt x="106643" y="17955"/>
                </a:lnTo>
                <a:lnTo>
                  <a:pt x="101419" y="19278"/>
                </a:lnTo>
                <a:lnTo>
                  <a:pt x="97384" y="21692"/>
                </a:lnTo>
                <a:lnTo>
                  <a:pt x="94540" y="25197"/>
                </a:lnTo>
                <a:lnTo>
                  <a:pt x="91696" y="28702"/>
                </a:lnTo>
                <a:lnTo>
                  <a:pt x="89778" y="33596"/>
                </a:lnTo>
                <a:lnTo>
                  <a:pt x="88786" y="39879"/>
                </a:lnTo>
                <a:lnTo>
                  <a:pt x="87860" y="46096"/>
                </a:lnTo>
                <a:lnTo>
                  <a:pt x="87398" y="54330"/>
                </a:lnTo>
                <a:lnTo>
                  <a:pt x="87398" y="64581"/>
                </a:lnTo>
                <a:lnTo>
                  <a:pt x="87398" y="239774"/>
                </a:lnTo>
                <a:lnTo>
                  <a:pt x="97119" y="280348"/>
                </a:lnTo>
                <a:lnTo>
                  <a:pt x="140422" y="294088"/>
                </a:lnTo>
                <a:lnTo>
                  <a:pt x="159716" y="294633"/>
                </a:lnTo>
                <a:lnTo>
                  <a:pt x="170858" y="294466"/>
                </a:lnTo>
                <a:lnTo>
                  <a:pt x="213287" y="288284"/>
                </a:lnTo>
                <a:lnTo>
                  <a:pt x="245410" y="257531"/>
                </a:lnTo>
                <a:lnTo>
                  <a:pt x="253167" y="232829"/>
                </a:lnTo>
                <a:lnTo>
                  <a:pt x="268641" y="232829"/>
                </a:lnTo>
                <a:lnTo>
                  <a:pt x="262492" y="312887"/>
                </a:lnTo>
                <a:close/>
              </a:path>
            </a:pathLst>
          </a:custGeom>
          <a:ln w="15240">
            <a:solidFill>
              <a:srgbClr val="D63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170360" y="1519663"/>
            <a:ext cx="32912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3410"/>
                <a:tab pos="1085215"/>
                <a:tab pos="1504950"/>
                <a:tab pos="1976755"/>
                <a:tab pos="2430145"/>
                <a:tab pos="2901950"/>
              </a:tabLst>
            </a:pPr>
            <a:r>
              <a:rPr i="0" spc="875">
                <a:latin typeface="Cambria"/>
                <a:cs typeface="Cambria"/>
              </a:rPr>
              <a:t>M	</a:t>
            </a:r>
            <a:r>
              <a:rPr i="0" spc="475">
                <a:latin typeface="Cambria"/>
                <a:cs typeface="Cambria"/>
              </a:rPr>
              <a:t>A	S	A	</a:t>
            </a:r>
            <a:r>
              <a:rPr i="0" spc="605">
                <a:latin typeface="Cambria"/>
                <a:cs typeface="Cambria"/>
              </a:rPr>
              <a:t>L	</a:t>
            </a:r>
            <a:r>
              <a:rPr i="0" spc="475">
                <a:latin typeface="Cambria"/>
                <a:cs typeface="Cambria"/>
              </a:rPr>
              <a:t>A	</a:t>
            </a:r>
            <a:r>
              <a:rPr i="0" spc="760">
                <a:latin typeface="Cambria"/>
                <a:cs typeface="Cambria"/>
              </a:rPr>
              <a:t>H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868825" y="1519663"/>
            <a:ext cx="18313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/>
                <a:tab pos="939800"/>
                <a:tab pos="1464310"/>
              </a:tabLst>
            </a:pPr>
            <a:r>
              <a:rPr sz="3200" spc="520">
                <a:latin typeface="Cambria"/>
                <a:cs typeface="Cambria"/>
              </a:rPr>
              <a:t>Y	</a:t>
            </a:r>
            <a:r>
              <a:rPr sz="3200" spc="475">
                <a:latin typeface="Cambria"/>
                <a:cs typeface="Cambria"/>
              </a:rPr>
              <a:t>A	</a:t>
            </a:r>
            <a:r>
              <a:rPr sz="3200" spc="705">
                <a:latin typeface="Cambria"/>
                <a:cs typeface="Cambria"/>
              </a:rPr>
              <a:t>N	</a:t>
            </a:r>
            <a:r>
              <a:rPr sz="3200" spc="825">
                <a:latin typeface="Cambria"/>
                <a:cs typeface="Cambria"/>
              </a:rPr>
              <a:t>G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07333" y="1519663"/>
            <a:ext cx="15557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/>
                <a:tab pos="808990"/>
                <a:tab pos="1228725"/>
              </a:tabLst>
            </a:pPr>
            <a:r>
              <a:rPr sz="3200" spc="495">
                <a:latin typeface="Cambria"/>
                <a:cs typeface="Cambria"/>
              </a:rPr>
              <a:t>B	</a:t>
            </a:r>
            <a:r>
              <a:rPr sz="3200" spc="290">
                <a:latin typeface="Cambria"/>
                <a:cs typeface="Cambria"/>
              </a:rPr>
              <a:t>I	</a:t>
            </a:r>
            <a:r>
              <a:rPr sz="3200" spc="475">
                <a:latin typeface="Cambria"/>
                <a:cs typeface="Cambria"/>
              </a:rPr>
              <a:t>S	A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070370" y="1519663"/>
            <a:ext cx="29464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3410"/>
                <a:tab pos="1121410"/>
                <a:tab pos="1645920"/>
                <a:tab pos="2129790"/>
                <a:tab pos="2637790"/>
              </a:tabLst>
            </a:pPr>
            <a:r>
              <a:rPr sz="3200" spc="875">
                <a:latin typeface="Cambria"/>
                <a:cs typeface="Cambria"/>
              </a:rPr>
              <a:t>M	</a:t>
            </a:r>
            <a:r>
              <a:rPr sz="3200" spc="680">
                <a:latin typeface="Cambria"/>
                <a:cs typeface="Cambria"/>
              </a:rPr>
              <a:t>U	</a:t>
            </a:r>
            <a:r>
              <a:rPr sz="3200" spc="705">
                <a:latin typeface="Cambria"/>
                <a:cs typeface="Cambria"/>
              </a:rPr>
              <a:t>N	</a:t>
            </a:r>
            <a:r>
              <a:rPr sz="3200" spc="765">
                <a:latin typeface="Cambria"/>
                <a:cs typeface="Cambria"/>
              </a:rPr>
              <a:t>C	</a:t>
            </a:r>
            <a:r>
              <a:rPr sz="3200" spc="680">
                <a:latin typeface="Cambria"/>
                <a:cs typeface="Cambria"/>
              </a:rPr>
              <a:t>U	</a:t>
            </a:r>
            <a:r>
              <a:rPr sz="3200" spc="605">
                <a:latin typeface="Cambria"/>
                <a:cs typeface="Cambria"/>
              </a:rPr>
              <a:t>L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3"/>
          <a:stretch>
            <a:fillRect/>
          </a:stretch>
        </p:blipFill>
        <p:spPr>
          <a:xfrm>
            <a:off x="3379120" y="2438176"/>
            <a:ext cx="142875" cy="14287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"/>
          <a:stretch>
            <a:fillRect/>
          </a:stretch>
        </p:blipFill>
        <p:spPr>
          <a:xfrm>
            <a:off x="3379120" y="3085876"/>
            <a:ext cx="142875" cy="14287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379120" y="3733576"/>
            <a:ext cx="142875" cy="142874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"/>
          <a:stretch>
            <a:fillRect/>
          </a:stretch>
        </p:blipFill>
        <p:spPr>
          <a:xfrm>
            <a:off x="3379120" y="4381276"/>
            <a:ext cx="142875" cy="14287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"/>
          <a:stretch>
            <a:fillRect/>
          </a:stretch>
        </p:blipFill>
        <p:spPr>
          <a:xfrm>
            <a:off x="3379120" y="5028976"/>
            <a:ext cx="142875" cy="142874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"/>
          <a:stretch>
            <a:fillRect/>
          </a:stretch>
        </p:blipFill>
        <p:spPr>
          <a:xfrm>
            <a:off x="3379120" y="5676676"/>
            <a:ext cx="142875" cy="142874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"/>
          <a:stretch>
            <a:fillRect/>
          </a:stretch>
        </p:blipFill>
        <p:spPr>
          <a:xfrm>
            <a:off x="3379120" y="6324376"/>
            <a:ext cx="142875" cy="14287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"/>
          <a:stretch>
            <a:fillRect/>
          </a:stretch>
        </p:blipFill>
        <p:spPr>
          <a:xfrm>
            <a:off x="3379120" y="6972075"/>
            <a:ext cx="142875" cy="142874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"/>
          <a:stretch>
            <a:fillRect/>
          </a:stretch>
        </p:blipFill>
        <p:spPr>
          <a:xfrm>
            <a:off x="3379120" y="7619776"/>
            <a:ext cx="142875" cy="142874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3720779" y="2080557"/>
            <a:ext cx="11163300" cy="58547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3650" i="1" spc="225">
                <a:solidFill>
                  <a:srgbClr val="777054"/>
                </a:solidFill>
                <a:latin typeface="Cambria"/>
                <a:cs typeface="Cambria"/>
              </a:rPr>
              <a:t>Culture</a:t>
            </a:r>
            <a:r>
              <a:rPr sz="3650" i="1" spc="165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i="1" spc="335">
                <a:solidFill>
                  <a:srgbClr val="777054"/>
                </a:solidFill>
                <a:latin typeface="Cambria"/>
                <a:cs typeface="Cambria"/>
              </a:rPr>
              <a:t>War</a:t>
            </a:r>
            <a:endParaRPr sz="3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650" spc="380">
                <a:solidFill>
                  <a:srgbClr val="777054"/>
                </a:solidFill>
                <a:latin typeface="Cambria"/>
                <a:cs typeface="Cambria"/>
              </a:rPr>
              <a:t>Konflik</a:t>
            </a:r>
            <a:r>
              <a:rPr sz="3650" spc="204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305">
                <a:solidFill>
                  <a:srgbClr val="777054"/>
                </a:solidFill>
                <a:latin typeface="Cambria"/>
                <a:cs typeface="Cambria"/>
              </a:rPr>
              <a:t>Etnis</a:t>
            </a:r>
            <a:endParaRPr sz="3650">
              <a:latin typeface="Cambria"/>
              <a:cs typeface="Cambria"/>
            </a:endParaRPr>
          </a:p>
          <a:p>
            <a:pPr marL="12700" marR="906144">
              <a:lnSpc>
                <a:spcPct val="116399"/>
              </a:lnSpc>
            </a:pPr>
            <a:r>
              <a:rPr sz="3650" spc="325">
                <a:solidFill>
                  <a:srgbClr val="777054"/>
                </a:solidFill>
                <a:latin typeface="Cambria"/>
                <a:cs typeface="Cambria"/>
              </a:rPr>
              <a:t>Perlakuan</a:t>
            </a:r>
            <a:r>
              <a:rPr sz="3650" spc="235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395">
                <a:solidFill>
                  <a:srgbClr val="777054"/>
                </a:solidFill>
                <a:latin typeface="Cambria"/>
                <a:cs typeface="Cambria"/>
              </a:rPr>
              <a:t>dan</a:t>
            </a:r>
            <a:r>
              <a:rPr sz="3650" spc="235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270">
                <a:solidFill>
                  <a:srgbClr val="777054"/>
                </a:solidFill>
                <a:latin typeface="Cambria"/>
                <a:cs typeface="Cambria"/>
              </a:rPr>
              <a:t>atau</a:t>
            </a:r>
            <a:r>
              <a:rPr sz="3650" spc="235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305">
                <a:solidFill>
                  <a:srgbClr val="777054"/>
                </a:solidFill>
                <a:latin typeface="Cambria"/>
                <a:cs typeface="Cambria"/>
              </a:rPr>
              <a:t>kebijakan</a:t>
            </a:r>
            <a:r>
              <a:rPr sz="3650" spc="235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325">
                <a:solidFill>
                  <a:srgbClr val="777054"/>
                </a:solidFill>
                <a:latin typeface="Cambria"/>
                <a:cs typeface="Cambria"/>
              </a:rPr>
              <a:t>diskriminatif </a:t>
            </a:r>
            <a:r>
              <a:rPr sz="3650" spc="-79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470">
                <a:solidFill>
                  <a:srgbClr val="777054"/>
                </a:solidFill>
                <a:latin typeface="Cambria"/>
                <a:cs typeface="Cambria"/>
              </a:rPr>
              <a:t>Hubungan</a:t>
            </a:r>
            <a:r>
              <a:rPr sz="3650" spc="24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290">
                <a:solidFill>
                  <a:srgbClr val="777054"/>
                </a:solidFill>
                <a:latin typeface="Cambria"/>
                <a:cs typeface="Cambria"/>
              </a:rPr>
              <a:t>Eksploitatif</a:t>
            </a:r>
            <a:endParaRPr sz="3650">
              <a:latin typeface="Cambria"/>
              <a:cs typeface="Cambria"/>
            </a:endParaRPr>
          </a:p>
          <a:p>
            <a:pPr marL="12700" marR="5080">
              <a:lnSpc>
                <a:spcPct val="116399"/>
              </a:lnSpc>
              <a:spcBef>
                <a:spcPts val="5"/>
              </a:spcBef>
            </a:pPr>
            <a:r>
              <a:rPr sz="3650" spc="285">
                <a:solidFill>
                  <a:srgbClr val="777054"/>
                </a:solidFill>
                <a:latin typeface="Cambria"/>
                <a:cs typeface="Cambria"/>
              </a:rPr>
              <a:t>Bias</a:t>
            </a:r>
            <a:r>
              <a:rPr sz="3650" spc="245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275">
                <a:solidFill>
                  <a:srgbClr val="777054"/>
                </a:solidFill>
                <a:latin typeface="Cambria"/>
                <a:cs typeface="Cambria"/>
              </a:rPr>
              <a:t>(Perlakuan</a:t>
            </a:r>
            <a:r>
              <a:rPr sz="3650" spc="25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280">
                <a:solidFill>
                  <a:srgbClr val="777054"/>
                </a:solidFill>
                <a:latin typeface="Cambria"/>
                <a:cs typeface="Cambria"/>
              </a:rPr>
              <a:t>tidak</a:t>
            </a:r>
            <a:r>
              <a:rPr sz="3650" spc="25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280">
                <a:solidFill>
                  <a:srgbClr val="777054"/>
                </a:solidFill>
                <a:latin typeface="Cambria"/>
                <a:cs typeface="Cambria"/>
              </a:rPr>
              <a:t>adil</a:t>
            </a:r>
            <a:r>
              <a:rPr sz="3650" spc="25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405">
                <a:solidFill>
                  <a:srgbClr val="777054"/>
                </a:solidFill>
                <a:latin typeface="Cambria"/>
                <a:cs typeface="Cambria"/>
              </a:rPr>
              <a:t>yang</a:t>
            </a:r>
            <a:r>
              <a:rPr sz="3650" spc="25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280">
                <a:solidFill>
                  <a:srgbClr val="777054"/>
                </a:solidFill>
                <a:latin typeface="Cambria"/>
                <a:cs typeface="Cambria"/>
              </a:rPr>
              <a:t>tidak</a:t>
            </a:r>
            <a:r>
              <a:rPr sz="3650" spc="25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240">
                <a:solidFill>
                  <a:srgbClr val="777054"/>
                </a:solidFill>
                <a:latin typeface="Cambria"/>
                <a:cs typeface="Cambria"/>
              </a:rPr>
              <a:t>disengaja) </a:t>
            </a:r>
            <a:r>
              <a:rPr sz="3650" spc="-785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300">
                <a:solidFill>
                  <a:srgbClr val="777054"/>
                </a:solidFill>
                <a:latin typeface="Cambria"/>
                <a:cs typeface="Cambria"/>
              </a:rPr>
              <a:t>Prasangka </a:t>
            </a:r>
            <a:r>
              <a:rPr sz="3650" spc="-105">
                <a:solidFill>
                  <a:srgbClr val="777054"/>
                </a:solidFill>
                <a:latin typeface="Cambria"/>
                <a:cs typeface="Cambria"/>
              </a:rPr>
              <a:t>/</a:t>
            </a:r>
            <a:r>
              <a:rPr sz="3650" spc="59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315">
                <a:solidFill>
                  <a:srgbClr val="777054"/>
                </a:solidFill>
                <a:latin typeface="Cambria"/>
                <a:cs typeface="Cambria"/>
              </a:rPr>
              <a:t>Stereotipe negatif </a:t>
            </a:r>
            <a:r>
              <a:rPr sz="3650" spc="320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375">
                <a:solidFill>
                  <a:srgbClr val="777054"/>
                </a:solidFill>
                <a:latin typeface="Cambria"/>
                <a:cs typeface="Cambria"/>
              </a:rPr>
              <a:t>Kesalahpahaman</a:t>
            </a:r>
            <a:endParaRPr sz="3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650" spc="285">
                <a:solidFill>
                  <a:srgbClr val="777054"/>
                </a:solidFill>
                <a:latin typeface="Cambria"/>
                <a:cs typeface="Cambria"/>
              </a:rPr>
              <a:t>Marjinalisasi</a:t>
            </a:r>
            <a:endParaRPr sz="3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650" spc="315">
                <a:solidFill>
                  <a:srgbClr val="777054"/>
                </a:solidFill>
                <a:latin typeface="Cambria"/>
                <a:cs typeface="Cambria"/>
              </a:rPr>
              <a:t>Kekerasan</a:t>
            </a:r>
            <a:r>
              <a:rPr sz="3650" spc="229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280">
                <a:solidFill>
                  <a:srgbClr val="777054"/>
                </a:solidFill>
                <a:latin typeface="Cambria"/>
                <a:cs typeface="Cambria"/>
              </a:rPr>
              <a:t>Fisik</a:t>
            </a:r>
            <a:r>
              <a:rPr sz="3650" spc="235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-105">
                <a:solidFill>
                  <a:srgbClr val="777054"/>
                </a:solidFill>
                <a:latin typeface="Cambria"/>
                <a:cs typeface="Cambria"/>
              </a:rPr>
              <a:t>/</a:t>
            </a:r>
            <a:r>
              <a:rPr sz="3650" spc="229">
                <a:solidFill>
                  <a:srgbClr val="777054"/>
                </a:solidFill>
                <a:latin typeface="Cambria"/>
                <a:cs typeface="Cambria"/>
              </a:rPr>
              <a:t> </a:t>
            </a:r>
            <a:r>
              <a:rPr sz="3650" spc="409">
                <a:solidFill>
                  <a:srgbClr val="777054"/>
                </a:solidFill>
                <a:latin typeface="Cambria"/>
                <a:cs typeface="Cambria"/>
              </a:rPr>
              <a:t>Simbolik</a:t>
            </a:r>
            <a:endParaRPr sz="3650">
              <a:latin typeface="Cambria"/>
              <a:cs typeface="Cambria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16"/>
  <p:tag name="AS_OS" val="Microsoft Windows NT 10.0.20348.0"/>
  <p:tag name="AS_RELEASE_DATE" val="2021.05.14"/>
  <p:tag name="AS_TITLE" val="Aspose.Slides for .NET Standard 2.0"/>
  <p:tag name="AS_VERSION" val="21.5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134</Paragraphs>
  <Slides>19</Slides>
  <Notes>0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5">
      <vt:lpstr>Arial</vt:lpstr>
      <vt:lpstr>Calibri</vt:lpstr>
      <vt:lpstr>Cambria</vt:lpstr>
      <vt:lpstr>Trebuchet MS</vt:lpstr>
      <vt:lpstr>Times New Roman</vt:lpstr>
      <vt:lpstr>Office Theme</vt:lpstr>
      <vt:lpstr>PEMBAURAN BANGSA</vt:lpstr>
      <vt:lpstr>A	p	a	i	t	u	F	P	K	?	?	?</vt:lpstr>
      <vt:lpstr>DEMOGRAFIS</vt:lpstr>
      <vt:lpstr>B	e	r	a	g	a	m	E	t	n	i	s</vt:lpstr>
      <vt:lpstr>B	a	n	g	s	a</vt:lpstr>
      <vt:lpstr>PowerPoint Presentation</vt:lpstr>
      <vt:lpstr>Y	A	N	G	U	N	I	K	&amp;	K	H	A	S	D	A	R	I	N	E	G	E	R	I	I	N	I
Berbagai upacara adat,  Perkawinan, kelahiran,  kematian / Penguburan</vt:lpstr>
      <vt:lpstr>E	M	B	R	I	O</vt:lpstr>
      <vt:lpstr>M	A	S	A	L	A	H</vt:lpstr>
      <vt:lpstr>T	i	d	a	k	b	i	s	a	d	i	h	i	n	d	a	r	i	,	t	a	p	i	W	A	S	P	A	D	A</vt:lpstr>
      <vt:lpstr>T	E	R	B	U	K	T	I	:</vt:lpstr>
      <vt:lpstr>W	A	W	A	S	A	N</vt:lpstr>
      <vt:lpstr>M	E	N		J	A	D	I		I	N	D	I	V	I	D	U	Y	A	N	G	B	E	R	B	A	U	R   '	'		P	E	M	B	A	U R A N  K E B A N G S A A N ' '</vt:lpstr>
      <vt:lpstr>P	A	N	C	A	S	I	L	A
K	 A	R		A		K		T		E	R		P	E	M	B	A	U	R	A	N	K	I	T	A  B	H		I	N	E	K	A		T	U		N		G	G		A L  I K A</vt:lpstr>
      <vt:lpstr>t	e	t	a	p	i		t	e		t		a		p  T		u		n	g	g	a		l		I	k	a	)</vt:lpstr>
      <vt:lpstr>BERBEDA ITU INDAH</vt:lpstr>
      <vt:lpstr>B	E	R	B	E	D	A	I	T	U	K	O	D	R	A	T	I</vt:lpstr>
      <vt:lpstr>A	N	C	A	M	A	N	P	E	M	B	A	U	R	A	N	K	E	B	A	N	G	S	A	A	N	D	I	M	E	D	S	O S</vt:lpstr>
      <vt:lpstr>PowerPoint Presentation</vt:lpstr>
    </vt:vector>
  </TitlesOfParts>
  <LinksUpToDate>0</LinksUpToDate>
  <SharedDoc>0</SharedDoc>
  <HyperlinksChanged>0</HyperlinksChanged>
  <Application>Aspose.Slides for .NET</Application>
  <AppVersion>21.0500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Pembaruan Bangsa</dc:title>
  <dc:creator>Intan setyawan</dc:creator>
  <cp:keywords>DAFbNAVmp34,BAD_8a96VfA</cp:keywords>
  <cp:lastModifiedBy>K2C KOMPUTINDO</cp:lastModifiedBy>
  <cp:revision>3</cp:revision>
  <dcterms:created xsi:type="dcterms:W3CDTF">2023-12-18T04:10:20Z</dcterms:created>
  <dcterms:modified xsi:type="dcterms:W3CDTF">2023-12-18T04:22:36Z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reated">
    <vt:filetime>2023-02-23T00:00:00Z</vt:filetime>
  </property>
  <property fmtid="{D5CDD505-2E9C-101B-9397-08002B2CF9AE}" pid="3" name="Creator">
    <vt:lpwstr>Canva</vt:lpwstr>
  </property>
  <property fmtid="{D5CDD505-2E9C-101B-9397-08002B2CF9AE}" pid="4" name="LastSaved">
    <vt:filetime>2023-02-23T00:00:00Z</vt:filetime>
  </property>
</Properties>
</file>